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61" r:id="rId4"/>
    <p:sldId id="259" r:id="rId5"/>
    <p:sldId id="262" r:id="rId6"/>
    <p:sldId id="263" r:id="rId7"/>
    <p:sldId id="264" r:id="rId8"/>
    <p:sldId id="265" r:id="rId9"/>
    <p:sldId id="267" r:id="rId10"/>
    <p:sldId id="268" r:id="rId11"/>
    <p:sldId id="269" r:id="rId12"/>
    <p:sldId id="270" r:id="rId13"/>
    <p:sldId id="271" r:id="rId14"/>
    <p:sldId id="273" r:id="rId15"/>
    <p:sldId id="274" r:id="rId16"/>
    <p:sldId id="275" r:id="rId17"/>
    <p:sldId id="26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6B254"/>
    <a:srgbClr val="FA3FFF"/>
    <a:srgbClr val="FE9202"/>
    <a:srgbClr val="CC0000"/>
    <a:srgbClr val="1D3A00"/>
    <a:srgbClr val="CC0066"/>
    <a:srgbClr val="D47A02"/>
    <a:srgbClr val="5EEC3C"/>
    <a:srgbClr val="BF7E37"/>
    <a:srgbClr val="E39A3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21" autoAdjust="0"/>
    <p:restoredTop sz="94660"/>
  </p:normalViewPr>
  <p:slideViewPr>
    <p:cSldViewPr>
      <p:cViewPr>
        <p:scale>
          <a:sx n="90" d="100"/>
          <a:sy n="90" d="100"/>
        </p:scale>
        <p:origin x="-1236" y="-72"/>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686E5-67F0-4BFA-ACF5-AFC474ABA97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0AF7E46-BDB7-4D78-9720-8AF407FB9716}">
      <dgm:prSet phldrT="[Text]" custT="1"/>
      <dgm:spPr/>
      <dgm:t>
        <a:bodyPr/>
        <a:lstStyle/>
        <a:p>
          <a:r>
            <a:rPr lang="en-US" sz="1100">
              <a:solidFill>
                <a:schemeClr val="tx1"/>
              </a:solidFill>
              <a:latin typeface="Times New Roman" pitchFamily="18" charset="0"/>
              <a:cs typeface="Times New Roman" pitchFamily="18" charset="0"/>
            </a:rPr>
            <a:t>Huge range of datasets</a:t>
          </a:r>
        </a:p>
      </dgm:t>
    </dgm:pt>
    <dgm:pt modelId="{7E11CF61-3B9D-4FBB-A7A8-8A8FF677D68D}" type="parTrans" cxnId="{0FA04534-7F98-4652-94FF-71A604D699DC}">
      <dgm:prSet/>
      <dgm:spPr/>
      <dgm:t>
        <a:bodyPr/>
        <a:lstStyle/>
        <a:p>
          <a:endParaRPr lang="en-US"/>
        </a:p>
      </dgm:t>
    </dgm:pt>
    <dgm:pt modelId="{C98A657B-DB49-4003-8B92-F4B4AE79222F}" type="sibTrans" cxnId="{0FA04534-7F98-4652-94FF-71A604D699DC}">
      <dgm:prSet/>
      <dgm:spPr/>
      <dgm:t>
        <a:bodyPr/>
        <a:lstStyle/>
        <a:p>
          <a:endParaRPr lang="en-US"/>
        </a:p>
      </dgm:t>
    </dgm:pt>
    <dgm:pt modelId="{7EF1A2DD-38B2-4DD7-866F-53055BB02B00}">
      <dgm:prSet phldrT="[Text]" custT="1"/>
      <dgm:spPr/>
      <dgm:t>
        <a:bodyPr/>
        <a:lstStyle/>
        <a:p>
          <a:r>
            <a:rPr lang="en-US" sz="1100">
              <a:solidFill>
                <a:schemeClr val="tx1"/>
              </a:solidFill>
              <a:latin typeface="Times New Roman" pitchFamily="18" charset="0"/>
              <a:cs typeface="Times New Roman" pitchFamily="18" charset="0"/>
            </a:rPr>
            <a:t>Missing value in attributes </a:t>
          </a:r>
        </a:p>
      </dgm:t>
    </dgm:pt>
    <dgm:pt modelId="{433CBC50-F22E-440E-84BF-F2DC6611E0CB}" type="parTrans" cxnId="{EB90E31B-D7C2-49EB-82ED-435FE05DB64D}">
      <dgm:prSet/>
      <dgm:spPr/>
      <dgm:t>
        <a:bodyPr/>
        <a:lstStyle/>
        <a:p>
          <a:endParaRPr lang="en-US"/>
        </a:p>
      </dgm:t>
    </dgm:pt>
    <dgm:pt modelId="{E0E32D04-27FF-4C10-938E-92576BFDBA68}" type="sibTrans" cxnId="{EB90E31B-D7C2-49EB-82ED-435FE05DB64D}">
      <dgm:prSet/>
      <dgm:spPr/>
      <dgm:t>
        <a:bodyPr/>
        <a:lstStyle/>
        <a:p>
          <a:endParaRPr lang="en-US"/>
        </a:p>
      </dgm:t>
    </dgm:pt>
    <dgm:pt modelId="{D7B3970A-8D16-4A7E-B1F7-B98E7D4404D1}">
      <dgm:prSet phldrT="[Text]" custT="1"/>
      <dgm:spPr/>
      <dgm:t>
        <a:bodyPr/>
        <a:lstStyle/>
        <a:p>
          <a:r>
            <a:rPr lang="en-US" sz="1100">
              <a:solidFill>
                <a:schemeClr val="tx1"/>
              </a:solidFill>
              <a:latin typeface="Times New Roman" pitchFamily="18" charset="0"/>
              <a:cs typeface="Times New Roman" pitchFamily="18" charset="0"/>
            </a:rPr>
            <a:t>Missing value in target variable</a:t>
          </a:r>
        </a:p>
      </dgm:t>
    </dgm:pt>
    <dgm:pt modelId="{ADE5F1BA-8F94-437C-A2C3-2C01B16F4753}" type="parTrans" cxnId="{1E3DD9F6-CCC2-4AAE-B1FD-A04823C7D112}">
      <dgm:prSet/>
      <dgm:spPr/>
      <dgm:t>
        <a:bodyPr/>
        <a:lstStyle/>
        <a:p>
          <a:endParaRPr lang="en-US"/>
        </a:p>
      </dgm:t>
    </dgm:pt>
    <dgm:pt modelId="{320BB6D7-0E95-4FD3-A3F9-CEB12375D0B7}" type="sibTrans" cxnId="{1E3DD9F6-CCC2-4AAE-B1FD-A04823C7D112}">
      <dgm:prSet/>
      <dgm:spPr/>
      <dgm:t>
        <a:bodyPr/>
        <a:lstStyle/>
        <a:p>
          <a:endParaRPr lang="en-US"/>
        </a:p>
      </dgm:t>
    </dgm:pt>
    <dgm:pt modelId="{783F87F2-D3A4-450A-BB66-AC88608057E5}">
      <dgm:prSet phldrT="[Text]" custT="1"/>
      <dgm:spPr/>
      <dgm:t>
        <a:bodyPr/>
        <a:lstStyle/>
        <a:p>
          <a:r>
            <a:rPr lang="en-US" sz="1100">
              <a:solidFill>
                <a:schemeClr val="tx1"/>
              </a:solidFill>
              <a:latin typeface="Times New Roman" pitchFamily="18" charset="0"/>
              <a:cs typeface="Times New Roman" pitchFamily="18" charset="0"/>
            </a:rPr>
            <a:t>Errors in forecasting value </a:t>
          </a:r>
        </a:p>
      </dgm:t>
    </dgm:pt>
    <dgm:pt modelId="{0F371356-961C-4170-88C0-229FD8D08559}" type="parTrans" cxnId="{75867CD4-6078-429B-AAE9-264A990F3B45}">
      <dgm:prSet/>
      <dgm:spPr/>
      <dgm:t>
        <a:bodyPr/>
        <a:lstStyle/>
        <a:p>
          <a:endParaRPr lang="en-US"/>
        </a:p>
      </dgm:t>
    </dgm:pt>
    <dgm:pt modelId="{730A0781-328B-4960-A192-DBD49A746F32}" type="sibTrans" cxnId="{75867CD4-6078-429B-AAE9-264A990F3B45}">
      <dgm:prSet/>
      <dgm:spPr/>
      <dgm:t>
        <a:bodyPr/>
        <a:lstStyle/>
        <a:p>
          <a:endParaRPr lang="en-US"/>
        </a:p>
      </dgm:t>
    </dgm:pt>
    <dgm:pt modelId="{4D8385B0-1411-4523-AE83-9DE1CB1FF76D}">
      <dgm:prSet phldrT="[Text]" custT="1"/>
      <dgm:spPr/>
      <dgm:t>
        <a:bodyPr/>
        <a:lstStyle/>
        <a:p>
          <a:r>
            <a:rPr lang="en-US" sz="1100">
              <a:solidFill>
                <a:schemeClr val="tx1"/>
              </a:solidFill>
              <a:latin typeface="Times New Roman" pitchFamily="18" charset="0"/>
              <a:cs typeface="Times New Roman" pitchFamily="18" charset="0"/>
            </a:rPr>
            <a:t>lack of data maintaince issues due to huge amount dataset</a:t>
          </a:r>
        </a:p>
      </dgm:t>
    </dgm:pt>
    <dgm:pt modelId="{1B139BCC-4A23-43DF-AB9D-CD162F1D6241}" type="parTrans" cxnId="{D6944590-E22B-41CC-B711-AA611BBB7AAF}">
      <dgm:prSet/>
      <dgm:spPr/>
      <dgm:t>
        <a:bodyPr/>
        <a:lstStyle/>
        <a:p>
          <a:endParaRPr lang="en-US"/>
        </a:p>
      </dgm:t>
    </dgm:pt>
    <dgm:pt modelId="{C3D61D48-0334-4ECD-B724-0DB3C41EE609}" type="sibTrans" cxnId="{D6944590-E22B-41CC-B711-AA611BBB7AAF}">
      <dgm:prSet/>
      <dgm:spPr/>
      <dgm:t>
        <a:bodyPr/>
        <a:lstStyle/>
        <a:p>
          <a:endParaRPr lang="en-US"/>
        </a:p>
      </dgm:t>
    </dgm:pt>
    <dgm:pt modelId="{0706DC79-FF9C-4108-9C48-CE228BAAA388}">
      <dgm:prSet phldrT="[Text]" custT="1"/>
      <dgm:spPr/>
      <dgm:t>
        <a:bodyPr/>
        <a:lstStyle/>
        <a:p>
          <a:r>
            <a:rPr lang="en-US" sz="1100">
              <a:solidFill>
                <a:schemeClr val="tx1"/>
              </a:solidFill>
              <a:latin typeface="Times New Roman" pitchFamily="18" charset="0"/>
              <a:cs typeface="Times New Roman" pitchFamily="18" charset="0"/>
            </a:rPr>
            <a:t>Redundant data </a:t>
          </a:r>
        </a:p>
      </dgm:t>
    </dgm:pt>
    <dgm:pt modelId="{170F7B5B-99ED-4C24-9703-1FB7B163CDD7}" type="parTrans" cxnId="{5B8511C2-29E5-4B2E-8577-7412AD908940}">
      <dgm:prSet/>
      <dgm:spPr/>
      <dgm:t>
        <a:bodyPr/>
        <a:lstStyle/>
        <a:p>
          <a:endParaRPr lang="en-US"/>
        </a:p>
      </dgm:t>
    </dgm:pt>
    <dgm:pt modelId="{51AA8FCD-6741-4139-A7D6-5AE2A02CE450}" type="sibTrans" cxnId="{5B8511C2-29E5-4B2E-8577-7412AD908940}">
      <dgm:prSet/>
      <dgm:spPr/>
      <dgm:t>
        <a:bodyPr/>
        <a:lstStyle/>
        <a:p>
          <a:endParaRPr lang="en-US"/>
        </a:p>
      </dgm:t>
    </dgm:pt>
    <dgm:pt modelId="{16FAD192-C520-4D97-9F2A-9AF25011992E}" type="pres">
      <dgm:prSet presAssocID="{DA8686E5-67F0-4BFA-ACF5-AFC474ABA972}" presName="linear" presStyleCnt="0">
        <dgm:presLayoutVars>
          <dgm:dir/>
          <dgm:animLvl val="lvl"/>
          <dgm:resizeHandles val="exact"/>
        </dgm:presLayoutVars>
      </dgm:prSet>
      <dgm:spPr/>
      <dgm:t>
        <a:bodyPr/>
        <a:lstStyle/>
        <a:p>
          <a:endParaRPr lang="en-US"/>
        </a:p>
      </dgm:t>
    </dgm:pt>
    <dgm:pt modelId="{5465B568-B483-4D43-AB0A-12636F01B25E}" type="pres">
      <dgm:prSet presAssocID="{00AF7E46-BDB7-4D78-9720-8AF407FB9716}" presName="parentLin" presStyleCnt="0"/>
      <dgm:spPr/>
    </dgm:pt>
    <dgm:pt modelId="{3DFE70A7-947C-4664-8257-A21072249DF8}" type="pres">
      <dgm:prSet presAssocID="{00AF7E46-BDB7-4D78-9720-8AF407FB9716}" presName="parentLeftMargin" presStyleLbl="node1" presStyleIdx="0" presStyleCnt="6"/>
      <dgm:spPr/>
      <dgm:t>
        <a:bodyPr/>
        <a:lstStyle/>
        <a:p>
          <a:endParaRPr lang="en-US"/>
        </a:p>
      </dgm:t>
    </dgm:pt>
    <dgm:pt modelId="{32057F1F-B811-4647-A7F7-3CD06FA510F3}" type="pres">
      <dgm:prSet presAssocID="{00AF7E46-BDB7-4D78-9720-8AF407FB9716}" presName="parentText" presStyleLbl="node1" presStyleIdx="0" presStyleCnt="6">
        <dgm:presLayoutVars>
          <dgm:chMax val="0"/>
          <dgm:bulletEnabled val="1"/>
        </dgm:presLayoutVars>
      </dgm:prSet>
      <dgm:spPr/>
      <dgm:t>
        <a:bodyPr/>
        <a:lstStyle/>
        <a:p>
          <a:endParaRPr lang="en-US"/>
        </a:p>
      </dgm:t>
    </dgm:pt>
    <dgm:pt modelId="{6A3FDCEF-F80E-44AC-BF65-2BF247059A76}" type="pres">
      <dgm:prSet presAssocID="{00AF7E46-BDB7-4D78-9720-8AF407FB9716}" presName="negativeSpace" presStyleCnt="0"/>
      <dgm:spPr/>
    </dgm:pt>
    <dgm:pt modelId="{903983B9-FD2B-4AE8-AEBB-CE1A7589F638}" type="pres">
      <dgm:prSet presAssocID="{00AF7E46-BDB7-4D78-9720-8AF407FB9716}" presName="childText" presStyleLbl="conFgAcc1" presStyleIdx="0" presStyleCnt="6">
        <dgm:presLayoutVars>
          <dgm:bulletEnabled val="1"/>
        </dgm:presLayoutVars>
      </dgm:prSet>
      <dgm:spPr/>
    </dgm:pt>
    <dgm:pt modelId="{4A18BADC-D85D-4363-BAF3-979E3FBB74CA}" type="pres">
      <dgm:prSet presAssocID="{C98A657B-DB49-4003-8B92-F4B4AE79222F}" presName="spaceBetweenRectangles" presStyleCnt="0"/>
      <dgm:spPr/>
    </dgm:pt>
    <dgm:pt modelId="{013A1AB9-1A19-4B24-8D94-FEB545235660}" type="pres">
      <dgm:prSet presAssocID="{0706DC79-FF9C-4108-9C48-CE228BAAA388}" presName="parentLin" presStyleCnt="0"/>
      <dgm:spPr/>
    </dgm:pt>
    <dgm:pt modelId="{F2A6427D-3EAF-45AF-A6E1-EB6086DA9C30}" type="pres">
      <dgm:prSet presAssocID="{0706DC79-FF9C-4108-9C48-CE228BAAA388}" presName="parentLeftMargin" presStyleLbl="node1" presStyleIdx="0" presStyleCnt="6"/>
      <dgm:spPr/>
      <dgm:t>
        <a:bodyPr/>
        <a:lstStyle/>
        <a:p>
          <a:endParaRPr lang="en-US"/>
        </a:p>
      </dgm:t>
    </dgm:pt>
    <dgm:pt modelId="{737DFF5E-7F8D-4873-979A-47B91E587AB8}" type="pres">
      <dgm:prSet presAssocID="{0706DC79-FF9C-4108-9C48-CE228BAAA388}" presName="parentText" presStyleLbl="node1" presStyleIdx="1" presStyleCnt="6">
        <dgm:presLayoutVars>
          <dgm:chMax val="0"/>
          <dgm:bulletEnabled val="1"/>
        </dgm:presLayoutVars>
      </dgm:prSet>
      <dgm:spPr/>
      <dgm:t>
        <a:bodyPr/>
        <a:lstStyle/>
        <a:p>
          <a:endParaRPr lang="en-US"/>
        </a:p>
      </dgm:t>
    </dgm:pt>
    <dgm:pt modelId="{04A2DC08-C140-474F-975B-E8FDF24F4247}" type="pres">
      <dgm:prSet presAssocID="{0706DC79-FF9C-4108-9C48-CE228BAAA388}" presName="negativeSpace" presStyleCnt="0"/>
      <dgm:spPr/>
    </dgm:pt>
    <dgm:pt modelId="{ACFE44D6-01FF-4291-8B7C-0398B1B6F246}" type="pres">
      <dgm:prSet presAssocID="{0706DC79-FF9C-4108-9C48-CE228BAAA388}" presName="childText" presStyleLbl="conFgAcc1" presStyleIdx="1" presStyleCnt="6">
        <dgm:presLayoutVars>
          <dgm:bulletEnabled val="1"/>
        </dgm:presLayoutVars>
      </dgm:prSet>
      <dgm:spPr/>
    </dgm:pt>
    <dgm:pt modelId="{511182DC-7AC2-4382-87F3-556B1EFF60BB}" type="pres">
      <dgm:prSet presAssocID="{51AA8FCD-6741-4139-A7D6-5AE2A02CE450}" presName="spaceBetweenRectangles" presStyleCnt="0"/>
      <dgm:spPr/>
    </dgm:pt>
    <dgm:pt modelId="{965F23BC-99D6-4636-901D-F5A7D97F8363}" type="pres">
      <dgm:prSet presAssocID="{7EF1A2DD-38B2-4DD7-866F-53055BB02B00}" presName="parentLin" presStyleCnt="0"/>
      <dgm:spPr/>
    </dgm:pt>
    <dgm:pt modelId="{84F89EBD-E161-4788-AB0E-9089F8A19AE7}" type="pres">
      <dgm:prSet presAssocID="{7EF1A2DD-38B2-4DD7-866F-53055BB02B00}" presName="parentLeftMargin" presStyleLbl="node1" presStyleIdx="1" presStyleCnt="6"/>
      <dgm:spPr/>
      <dgm:t>
        <a:bodyPr/>
        <a:lstStyle/>
        <a:p>
          <a:endParaRPr lang="en-US"/>
        </a:p>
      </dgm:t>
    </dgm:pt>
    <dgm:pt modelId="{87EDB0FA-16C6-4DE2-89FC-0B7DAAD5A93A}" type="pres">
      <dgm:prSet presAssocID="{7EF1A2DD-38B2-4DD7-866F-53055BB02B00}" presName="parentText" presStyleLbl="node1" presStyleIdx="2" presStyleCnt="6">
        <dgm:presLayoutVars>
          <dgm:chMax val="0"/>
          <dgm:bulletEnabled val="1"/>
        </dgm:presLayoutVars>
      </dgm:prSet>
      <dgm:spPr/>
      <dgm:t>
        <a:bodyPr/>
        <a:lstStyle/>
        <a:p>
          <a:endParaRPr lang="en-US"/>
        </a:p>
      </dgm:t>
    </dgm:pt>
    <dgm:pt modelId="{403FD9D4-0997-4D1C-A2E2-028BC4674951}" type="pres">
      <dgm:prSet presAssocID="{7EF1A2DD-38B2-4DD7-866F-53055BB02B00}" presName="negativeSpace" presStyleCnt="0"/>
      <dgm:spPr/>
    </dgm:pt>
    <dgm:pt modelId="{97621A68-27B6-4F6C-B825-3E9B96FD43E8}" type="pres">
      <dgm:prSet presAssocID="{7EF1A2DD-38B2-4DD7-866F-53055BB02B00}" presName="childText" presStyleLbl="conFgAcc1" presStyleIdx="2" presStyleCnt="6">
        <dgm:presLayoutVars>
          <dgm:bulletEnabled val="1"/>
        </dgm:presLayoutVars>
      </dgm:prSet>
      <dgm:spPr/>
    </dgm:pt>
    <dgm:pt modelId="{497AF473-979B-4999-9587-4C2891E558A7}" type="pres">
      <dgm:prSet presAssocID="{E0E32D04-27FF-4C10-938E-92576BFDBA68}" presName="spaceBetweenRectangles" presStyleCnt="0"/>
      <dgm:spPr/>
    </dgm:pt>
    <dgm:pt modelId="{531CA425-D3E9-42D4-BDBD-B20BBA035409}" type="pres">
      <dgm:prSet presAssocID="{D7B3970A-8D16-4A7E-B1F7-B98E7D4404D1}" presName="parentLin" presStyleCnt="0"/>
      <dgm:spPr/>
    </dgm:pt>
    <dgm:pt modelId="{EF1678C4-1AF6-49F1-B8A7-A956ADD8949B}" type="pres">
      <dgm:prSet presAssocID="{D7B3970A-8D16-4A7E-B1F7-B98E7D4404D1}" presName="parentLeftMargin" presStyleLbl="node1" presStyleIdx="2" presStyleCnt="6"/>
      <dgm:spPr/>
      <dgm:t>
        <a:bodyPr/>
        <a:lstStyle/>
        <a:p>
          <a:endParaRPr lang="en-US"/>
        </a:p>
      </dgm:t>
    </dgm:pt>
    <dgm:pt modelId="{3499F27E-F5EC-4968-B27A-2A92E3195D04}" type="pres">
      <dgm:prSet presAssocID="{D7B3970A-8D16-4A7E-B1F7-B98E7D4404D1}" presName="parentText" presStyleLbl="node1" presStyleIdx="3" presStyleCnt="6">
        <dgm:presLayoutVars>
          <dgm:chMax val="0"/>
          <dgm:bulletEnabled val="1"/>
        </dgm:presLayoutVars>
      </dgm:prSet>
      <dgm:spPr/>
      <dgm:t>
        <a:bodyPr/>
        <a:lstStyle/>
        <a:p>
          <a:endParaRPr lang="en-US"/>
        </a:p>
      </dgm:t>
    </dgm:pt>
    <dgm:pt modelId="{8F821493-58BF-4D40-8FAA-9CF5029C1B08}" type="pres">
      <dgm:prSet presAssocID="{D7B3970A-8D16-4A7E-B1F7-B98E7D4404D1}" presName="negativeSpace" presStyleCnt="0"/>
      <dgm:spPr/>
    </dgm:pt>
    <dgm:pt modelId="{5009A0A6-E430-47DE-A24F-B99DC001379F}" type="pres">
      <dgm:prSet presAssocID="{D7B3970A-8D16-4A7E-B1F7-B98E7D4404D1}" presName="childText" presStyleLbl="conFgAcc1" presStyleIdx="3" presStyleCnt="6">
        <dgm:presLayoutVars>
          <dgm:bulletEnabled val="1"/>
        </dgm:presLayoutVars>
      </dgm:prSet>
      <dgm:spPr/>
    </dgm:pt>
    <dgm:pt modelId="{23F61C3A-11AE-4C64-AE51-A203AA93B5CE}" type="pres">
      <dgm:prSet presAssocID="{320BB6D7-0E95-4FD3-A3F9-CEB12375D0B7}" presName="spaceBetweenRectangles" presStyleCnt="0"/>
      <dgm:spPr/>
    </dgm:pt>
    <dgm:pt modelId="{4851470A-2870-4723-99B7-42AE1E88499F}" type="pres">
      <dgm:prSet presAssocID="{783F87F2-D3A4-450A-BB66-AC88608057E5}" presName="parentLin" presStyleCnt="0"/>
      <dgm:spPr/>
    </dgm:pt>
    <dgm:pt modelId="{B37A73CF-EE1E-439F-B75B-AB7E5ECDCEAF}" type="pres">
      <dgm:prSet presAssocID="{783F87F2-D3A4-450A-BB66-AC88608057E5}" presName="parentLeftMargin" presStyleLbl="node1" presStyleIdx="3" presStyleCnt="6"/>
      <dgm:spPr/>
      <dgm:t>
        <a:bodyPr/>
        <a:lstStyle/>
        <a:p>
          <a:endParaRPr lang="en-US"/>
        </a:p>
      </dgm:t>
    </dgm:pt>
    <dgm:pt modelId="{4E02189A-3054-417B-948B-2FB67E0E4F96}" type="pres">
      <dgm:prSet presAssocID="{783F87F2-D3A4-450A-BB66-AC88608057E5}" presName="parentText" presStyleLbl="node1" presStyleIdx="4" presStyleCnt="6">
        <dgm:presLayoutVars>
          <dgm:chMax val="0"/>
          <dgm:bulletEnabled val="1"/>
        </dgm:presLayoutVars>
      </dgm:prSet>
      <dgm:spPr/>
      <dgm:t>
        <a:bodyPr/>
        <a:lstStyle/>
        <a:p>
          <a:endParaRPr lang="en-US"/>
        </a:p>
      </dgm:t>
    </dgm:pt>
    <dgm:pt modelId="{F37DF4E5-6B54-49D1-9B65-C8DD78863BD9}" type="pres">
      <dgm:prSet presAssocID="{783F87F2-D3A4-450A-BB66-AC88608057E5}" presName="negativeSpace" presStyleCnt="0"/>
      <dgm:spPr/>
    </dgm:pt>
    <dgm:pt modelId="{B175F65B-F170-46DD-BEC7-97CFEFB951EF}" type="pres">
      <dgm:prSet presAssocID="{783F87F2-D3A4-450A-BB66-AC88608057E5}" presName="childText" presStyleLbl="conFgAcc1" presStyleIdx="4" presStyleCnt="6">
        <dgm:presLayoutVars>
          <dgm:bulletEnabled val="1"/>
        </dgm:presLayoutVars>
      </dgm:prSet>
      <dgm:spPr/>
    </dgm:pt>
    <dgm:pt modelId="{C08CD39C-5E02-46DB-95FD-A0AB58047E08}" type="pres">
      <dgm:prSet presAssocID="{730A0781-328B-4960-A192-DBD49A746F32}" presName="spaceBetweenRectangles" presStyleCnt="0"/>
      <dgm:spPr/>
    </dgm:pt>
    <dgm:pt modelId="{A191609F-387A-4E4C-9260-8380BD08C0E2}" type="pres">
      <dgm:prSet presAssocID="{4D8385B0-1411-4523-AE83-9DE1CB1FF76D}" presName="parentLin" presStyleCnt="0"/>
      <dgm:spPr/>
    </dgm:pt>
    <dgm:pt modelId="{1525C5E2-A637-4EF0-AC94-701DD79085CE}" type="pres">
      <dgm:prSet presAssocID="{4D8385B0-1411-4523-AE83-9DE1CB1FF76D}" presName="parentLeftMargin" presStyleLbl="node1" presStyleIdx="4" presStyleCnt="6"/>
      <dgm:spPr/>
      <dgm:t>
        <a:bodyPr/>
        <a:lstStyle/>
        <a:p>
          <a:endParaRPr lang="en-US"/>
        </a:p>
      </dgm:t>
    </dgm:pt>
    <dgm:pt modelId="{3D7886D3-4F4D-4CEF-A45E-6D8A1837493E}" type="pres">
      <dgm:prSet presAssocID="{4D8385B0-1411-4523-AE83-9DE1CB1FF76D}" presName="parentText" presStyleLbl="node1" presStyleIdx="5" presStyleCnt="6">
        <dgm:presLayoutVars>
          <dgm:chMax val="0"/>
          <dgm:bulletEnabled val="1"/>
        </dgm:presLayoutVars>
      </dgm:prSet>
      <dgm:spPr/>
      <dgm:t>
        <a:bodyPr/>
        <a:lstStyle/>
        <a:p>
          <a:endParaRPr lang="en-US"/>
        </a:p>
      </dgm:t>
    </dgm:pt>
    <dgm:pt modelId="{6F91E3BF-B2E9-46B2-ABFF-1591BA1B141F}" type="pres">
      <dgm:prSet presAssocID="{4D8385B0-1411-4523-AE83-9DE1CB1FF76D}" presName="negativeSpace" presStyleCnt="0"/>
      <dgm:spPr/>
    </dgm:pt>
    <dgm:pt modelId="{2F92D3A3-CDF2-440F-BF3A-C793D32D6889}" type="pres">
      <dgm:prSet presAssocID="{4D8385B0-1411-4523-AE83-9DE1CB1FF76D}" presName="childText" presStyleLbl="conFgAcc1" presStyleIdx="5" presStyleCnt="6">
        <dgm:presLayoutVars>
          <dgm:bulletEnabled val="1"/>
        </dgm:presLayoutVars>
      </dgm:prSet>
      <dgm:spPr/>
    </dgm:pt>
  </dgm:ptLst>
  <dgm:cxnLst>
    <dgm:cxn modelId="{9A633ECB-14A6-42C4-9A68-BB015CD612EA}" type="presOf" srcId="{D7B3970A-8D16-4A7E-B1F7-B98E7D4404D1}" destId="{EF1678C4-1AF6-49F1-B8A7-A956ADD8949B}" srcOrd="0" destOrd="0" presId="urn:microsoft.com/office/officeart/2005/8/layout/list1"/>
    <dgm:cxn modelId="{1E3DD9F6-CCC2-4AAE-B1FD-A04823C7D112}" srcId="{DA8686E5-67F0-4BFA-ACF5-AFC474ABA972}" destId="{D7B3970A-8D16-4A7E-B1F7-B98E7D4404D1}" srcOrd="3" destOrd="0" parTransId="{ADE5F1BA-8F94-437C-A2C3-2C01B16F4753}" sibTransId="{320BB6D7-0E95-4FD3-A3F9-CEB12375D0B7}"/>
    <dgm:cxn modelId="{EB90E31B-D7C2-49EB-82ED-435FE05DB64D}" srcId="{DA8686E5-67F0-4BFA-ACF5-AFC474ABA972}" destId="{7EF1A2DD-38B2-4DD7-866F-53055BB02B00}" srcOrd="2" destOrd="0" parTransId="{433CBC50-F22E-440E-84BF-F2DC6611E0CB}" sibTransId="{E0E32D04-27FF-4C10-938E-92576BFDBA68}"/>
    <dgm:cxn modelId="{D6944590-E22B-41CC-B711-AA611BBB7AAF}" srcId="{DA8686E5-67F0-4BFA-ACF5-AFC474ABA972}" destId="{4D8385B0-1411-4523-AE83-9DE1CB1FF76D}" srcOrd="5" destOrd="0" parTransId="{1B139BCC-4A23-43DF-AB9D-CD162F1D6241}" sibTransId="{C3D61D48-0334-4ECD-B724-0DB3C41EE609}"/>
    <dgm:cxn modelId="{B2B95DE4-CE41-4C55-9FBE-DA674E278ED3}" type="presOf" srcId="{0706DC79-FF9C-4108-9C48-CE228BAAA388}" destId="{737DFF5E-7F8D-4873-979A-47B91E587AB8}" srcOrd="1" destOrd="0" presId="urn:microsoft.com/office/officeart/2005/8/layout/list1"/>
    <dgm:cxn modelId="{EE9EA65F-23FB-42C7-A1F7-CA27187500AF}" type="presOf" srcId="{0706DC79-FF9C-4108-9C48-CE228BAAA388}" destId="{F2A6427D-3EAF-45AF-A6E1-EB6086DA9C30}" srcOrd="0" destOrd="0" presId="urn:microsoft.com/office/officeart/2005/8/layout/list1"/>
    <dgm:cxn modelId="{1F46CF4C-50C8-4863-8F7C-2505DF13D529}" type="presOf" srcId="{7EF1A2DD-38B2-4DD7-866F-53055BB02B00}" destId="{87EDB0FA-16C6-4DE2-89FC-0B7DAAD5A93A}" srcOrd="1" destOrd="0" presId="urn:microsoft.com/office/officeart/2005/8/layout/list1"/>
    <dgm:cxn modelId="{9124662D-CD43-445D-8AE2-8E244D0387F8}" type="presOf" srcId="{4D8385B0-1411-4523-AE83-9DE1CB1FF76D}" destId="{3D7886D3-4F4D-4CEF-A45E-6D8A1837493E}" srcOrd="1" destOrd="0" presId="urn:microsoft.com/office/officeart/2005/8/layout/list1"/>
    <dgm:cxn modelId="{72BBCF33-8842-49E7-8C87-169957266C0A}" type="presOf" srcId="{00AF7E46-BDB7-4D78-9720-8AF407FB9716}" destId="{3DFE70A7-947C-4664-8257-A21072249DF8}" srcOrd="0" destOrd="0" presId="urn:microsoft.com/office/officeart/2005/8/layout/list1"/>
    <dgm:cxn modelId="{75867CD4-6078-429B-AAE9-264A990F3B45}" srcId="{DA8686E5-67F0-4BFA-ACF5-AFC474ABA972}" destId="{783F87F2-D3A4-450A-BB66-AC88608057E5}" srcOrd="4" destOrd="0" parTransId="{0F371356-961C-4170-88C0-229FD8D08559}" sibTransId="{730A0781-328B-4960-A192-DBD49A746F32}"/>
    <dgm:cxn modelId="{B4912BF3-2E02-4CC7-822A-32819C62E3F3}" type="presOf" srcId="{00AF7E46-BDB7-4D78-9720-8AF407FB9716}" destId="{32057F1F-B811-4647-A7F7-3CD06FA510F3}" srcOrd="1" destOrd="0" presId="urn:microsoft.com/office/officeart/2005/8/layout/list1"/>
    <dgm:cxn modelId="{20FF7F68-B3CE-40E6-AA3A-9FA8AAD5C62B}" type="presOf" srcId="{D7B3970A-8D16-4A7E-B1F7-B98E7D4404D1}" destId="{3499F27E-F5EC-4968-B27A-2A92E3195D04}" srcOrd="1" destOrd="0" presId="urn:microsoft.com/office/officeart/2005/8/layout/list1"/>
    <dgm:cxn modelId="{5B8511C2-29E5-4B2E-8577-7412AD908940}" srcId="{DA8686E5-67F0-4BFA-ACF5-AFC474ABA972}" destId="{0706DC79-FF9C-4108-9C48-CE228BAAA388}" srcOrd="1" destOrd="0" parTransId="{170F7B5B-99ED-4C24-9703-1FB7B163CDD7}" sibTransId="{51AA8FCD-6741-4139-A7D6-5AE2A02CE450}"/>
    <dgm:cxn modelId="{B2950A63-CA99-4BC4-A4FC-75C309F8E548}" type="presOf" srcId="{783F87F2-D3A4-450A-BB66-AC88608057E5}" destId="{B37A73CF-EE1E-439F-B75B-AB7E5ECDCEAF}" srcOrd="0" destOrd="0" presId="urn:microsoft.com/office/officeart/2005/8/layout/list1"/>
    <dgm:cxn modelId="{9EB13CDF-B336-41DB-807B-F36DC11626DE}" type="presOf" srcId="{DA8686E5-67F0-4BFA-ACF5-AFC474ABA972}" destId="{16FAD192-C520-4D97-9F2A-9AF25011992E}" srcOrd="0" destOrd="0" presId="urn:microsoft.com/office/officeart/2005/8/layout/list1"/>
    <dgm:cxn modelId="{C952DECC-B0B6-404C-8EB0-323C0AC2172A}" type="presOf" srcId="{4D8385B0-1411-4523-AE83-9DE1CB1FF76D}" destId="{1525C5E2-A637-4EF0-AC94-701DD79085CE}" srcOrd="0" destOrd="0" presId="urn:microsoft.com/office/officeart/2005/8/layout/list1"/>
    <dgm:cxn modelId="{FB2E0CF0-DE1B-4517-A272-4ED3A57FFF4C}" type="presOf" srcId="{783F87F2-D3A4-450A-BB66-AC88608057E5}" destId="{4E02189A-3054-417B-948B-2FB67E0E4F96}" srcOrd="1" destOrd="0" presId="urn:microsoft.com/office/officeart/2005/8/layout/list1"/>
    <dgm:cxn modelId="{0FA04534-7F98-4652-94FF-71A604D699DC}" srcId="{DA8686E5-67F0-4BFA-ACF5-AFC474ABA972}" destId="{00AF7E46-BDB7-4D78-9720-8AF407FB9716}" srcOrd="0" destOrd="0" parTransId="{7E11CF61-3B9D-4FBB-A7A8-8A8FF677D68D}" sibTransId="{C98A657B-DB49-4003-8B92-F4B4AE79222F}"/>
    <dgm:cxn modelId="{6535C8E8-6D68-4FA8-999F-C7D18D0CBC86}" type="presOf" srcId="{7EF1A2DD-38B2-4DD7-866F-53055BB02B00}" destId="{84F89EBD-E161-4788-AB0E-9089F8A19AE7}" srcOrd="0" destOrd="0" presId="urn:microsoft.com/office/officeart/2005/8/layout/list1"/>
    <dgm:cxn modelId="{7060EAD4-63A6-4D1D-9F71-9308D4AEE5E4}" type="presParOf" srcId="{16FAD192-C520-4D97-9F2A-9AF25011992E}" destId="{5465B568-B483-4D43-AB0A-12636F01B25E}" srcOrd="0" destOrd="0" presId="urn:microsoft.com/office/officeart/2005/8/layout/list1"/>
    <dgm:cxn modelId="{514B93E5-EDCF-48A8-8CEB-33EF81A32749}" type="presParOf" srcId="{5465B568-B483-4D43-AB0A-12636F01B25E}" destId="{3DFE70A7-947C-4664-8257-A21072249DF8}" srcOrd="0" destOrd="0" presId="urn:microsoft.com/office/officeart/2005/8/layout/list1"/>
    <dgm:cxn modelId="{CFAD1D7C-E64E-4C19-B474-D8882078A509}" type="presParOf" srcId="{5465B568-B483-4D43-AB0A-12636F01B25E}" destId="{32057F1F-B811-4647-A7F7-3CD06FA510F3}" srcOrd="1" destOrd="0" presId="urn:microsoft.com/office/officeart/2005/8/layout/list1"/>
    <dgm:cxn modelId="{8696ED82-0226-4A3A-9B3F-8A5189C9C5C1}" type="presParOf" srcId="{16FAD192-C520-4D97-9F2A-9AF25011992E}" destId="{6A3FDCEF-F80E-44AC-BF65-2BF247059A76}" srcOrd="1" destOrd="0" presId="urn:microsoft.com/office/officeart/2005/8/layout/list1"/>
    <dgm:cxn modelId="{3C422DB3-91D9-4B53-8C0C-D8B748F32B50}" type="presParOf" srcId="{16FAD192-C520-4D97-9F2A-9AF25011992E}" destId="{903983B9-FD2B-4AE8-AEBB-CE1A7589F638}" srcOrd="2" destOrd="0" presId="urn:microsoft.com/office/officeart/2005/8/layout/list1"/>
    <dgm:cxn modelId="{0BF86A54-CEC0-4C37-BE91-5A9708406B04}" type="presParOf" srcId="{16FAD192-C520-4D97-9F2A-9AF25011992E}" destId="{4A18BADC-D85D-4363-BAF3-979E3FBB74CA}" srcOrd="3" destOrd="0" presId="urn:microsoft.com/office/officeart/2005/8/layout/list1"/>
    <dgm:cxn modelId="{C4E9016B-E8DF-497E-9A08-8322D5867A97}" type="presParOf" srcId="{16FAD192-C520-4D97-9F2A-9AF25011992E}" destId="{013A1AB9-1A19-4B24-8D94-FEB545235660}" srcOrd="4" destOrd="0" presId="urn:microsoft.com/office/officeart/2005/8/layout/list1"/>
    <dgm:cxn modelId="{8ACC3FAF-5946-4B75-9143-7CA0035D78D7}" type="presParOf" srcId="{013A1AB9-1A19-4B24-8D94-FEB545235660}" destId="{F2A6427D-3EAF-45AF-A6E1-EB6086DA9C30}" srcOrd="0" destOrd="0" presId="urn:microsoft.com/office/officeart/2005/8/layout/list1"/>
    <dgm:cxn modelId="{2D498AA7-A752-4675-97B3-C36A4C2F8D87}" type="presParOf" srcId="{013A1AB9-1A19-4B24-8D94-FEB545235660}" destId="{737DFF5E-7F8D-4873-979A-47B91E587AB8}" srcOrd="1" destOrd="0" presId="urn:microsoft.com/office/officeart/2005/8/layout/list1"/>
    <dgm:cxn modelId="{4ACD2DE4-BF26-4A36-B909-17F5DEA3B746}" type="presParOf" srcId="{16FAD192-C520-4D97-9F2A-9AF25011992E}" destId="{04A2DC08-C140-474F-975B-E8FDF24F4247}" srcOrd="5" destOrd="0" presId="urn:microsoft.com/office/officeart/2005/8/layout/list1"/>
    <dgm:cxn modelId="{2424A4E9-AE19-4785-8B07-7B1718560485}" type="presParOf" srcId="{16FAD192-C520-4D97-9F2A-9AF25011992E}" destId="{ACFE44D6-01FF-4291-8B7C-0398B1B6F246}" srcOrd="6" destOrd="0" presId="urn:microsoft.com/office/officeart/2005/8/layout/list1"/>
    <dgm:cxn modelId="{30424B86-C71A-495D-BA2F-8E4E41CD63BB}" type="presParOf" srcId="{16FAD192-C520-4D97-9F2A-9AF25011992E}" destId="{511182DC-7AC2-4382-87F3-556B1EFF60BB}" srcOrd="7" destOrd="0" presId="urn:microsoft.com/office/officeart/2005/8/layout/list1"/>
    <dgm:cxn modelId="{1339B4AD-5C13-4BED-B460-87C98D516C84}" type="presParOf" srcId="{16FAD192-C520-4D97-9F2A-9AF25011992E}" destId="{965F23BC-99D6-4636-901D-F5A7D97F8363}" srcOrd="8" destOrd="0" presId="urn:microsoft.com/office/officeart/2005/8/layout/list1"/>
    <dgm:cxn modelId="{4FB5417E-341F-4649-9EDF-17C6842C998A}" type="presParOf" srcId="{965F23BC-99D6-4636-901D-F5A7D97F8363}" destId="{84F89EBD-E161-4788-AB0E-9089F8A19AE7}" srcOrd="0" destOrd="0" presId="urn:microsoft.com/office/officeart/2005/8/layout/list1"/>
    <dgm:cxn modelId="{A7C2ACC3-D8AA-41C4-BE14-0AC0D32DA540}" type="presParOf" srcId="{965F23BC-99D6-4636-901D-F5A7D97F8363}" destId="{87EDB0FA-16C6-4DE2-89FC-0B7DAAD5A93A}" srcOrd="1" destOrd="0" presId="urn:microsoft.com/office/officeart/2005/8/layout/list1"/>
    <dgm:cxn modelId="{E507855D-D3F5-42A0-A8CF-3382E2337418}" type="presParOf" srcId="{16FAD192-C520-4D97-9F2A-9AF25011992E}" destId="{403FD9D4-0997-4D1C-A2E2-028BC4674951}" srcOrd="9" destOrd="0" presId="urn:microsoft.com/office/officeart/2005/8/layout/list1"/>
    <dgm:cxn modelId="{2382DDDC-4E6F-45E8-BD5D-9266F5344195}" type="presParOf" srcId="{16FAD192-C520-4D97-9F2A-9AF25011992E}" destId="{97621A68-27B6-4F6C-B825-3E9B96FD43E8}" srcOrd="10" destOrd="0" presId="urn:microsoft.com/office/officeart/2005/8/layout/list1"/>
    <dgm:cxn modelId="{74B7B284-01C2-40E8-9560-8D0D36320B9E}" type="presParOf" srcId="{16FAD192-C520-4D97-9F2A-9AF25011992E}" destId="{497AF473-979B-4999-9587-4C2891E558A7}" srcOrd="11" destOrd="0" presId="urn:microsoft.com/office/officeart/2005/8/layout/list1"/>
    <dgm:cxn modelId="{7BDA67F1-C4F7-4C43-A934-82291AA64957}" type="presParOf" srcId="{16FAD192-C520-4D97-9F2A-9AF25011992E}" destId="{531CA425-D3E9-42D4-BDBD-B20BBA035409}" srcOrd="12" destOrd="0" presId="urn:microsoft.com/office/officeart/2005/8/layout/list1"/>
    <dgm:cxn modelId="{353DFCB0-639F-49C1-AC5C-DF7A40283693}" type="presParOf" srcId="{531CA425-D3E9-42D4-BDBD-B20BBA035409}" destId="{EF1678C4-1AF6-49F1-B8A7-A956ADD8949B}" srcOrd="0" destOrd="0" presId="urn:microsoft.com/office/officeart/2005/8/layout/list1"/>
    <dgm:cxn modelId="{4FBFC6F3-712D-4623-8CC0-0C87EDD8EEAF}" type="presParOf" srcId="{531CA425-D3E9-42D4-BDBD-B20BBA035409}" destId="{3499F27E-F5EC-4968-B27A-2A92E3195D04}" srcOrd="1" destOrd="0" presId="urn:microsoft.com/office/officeart/2005/8/layout/list1"/>
    <dgm:cxn modelId="{25EBE341-D42C-4598-8244-B557643AA4D5}" type="presParOf" srcId="{16FAD192-C520-4D97-9F2A-9AF25011992E}" destId="{8F821493-58BF-4D40-8FAA-9CF5029C1B08}" srcOrd="13" destOrd="0" presId="urn:microsoft.com/office/officeart/2005/8/layout/list1"/>
    <dgm:cxn modelId="{EDB43751-FE71-4EA0-96E4-ACD8B36A3F36}" type="presParOf" srcId="{16FAD192-C520-4D97-9F2A-9AF25011992E}" destId="{5009A0A6-E430-47DE-A24F-B99DC001379F}" srcOrd="14" destOrd="0" presId="urn:microsoft.com/office/officeart/2005/8/layout/list1"/>
    <dgm:cxn modelId="{A0CA2799-E6B4-410F-AD4D-EA4D9AA1DE0C}" type="presParOf" srcId="{16FAD192-C520-4D97-9F2A-9AF25011992E}" destId="{23F61C3A-11AE-4C64-AE51-A203AA93B5CE}" srcOrd="15" destOrd="0" presId="urn:microsoft.com/office/officeart/2005/8/layout/list1"/>
    <dgm:cxn modelId="{16B7A837-924A-46BD-B342-80C1E92EB6F3}" type="presParOf" srcId="{16FAD192-C520-4D97-9F2A-9AF25011992E}" destId="{4851470A-2870-4723-99B7-42AE1E88499F}" srcOrd="16" destOrd="0" presId="urn:microsoft.com/office/officeart/2005/8/layout/list1"/>
    <dgm:cxn modelId="{E4ECBED8-2451-4049-BBAC-04162A07876A}" type="presParOf" srcId="{4851470A-2870-4723-99B7-42AE1E88499F}" destId="{B37A73CF-EE1E-439F-B75B-AB7E5ECDCEAF}" srcOrd="0" destOrd="0" presId="urn:microsoft.com/office/officeart/2005/8/layout/list1"/>
    <dgm:cxn modelId="{17B0A5AC-F57C-41BF-A3AD-A7ACD6234D87}" type="presParOf" srcId="{4851470A-2870-4723-99B7-42AE1E88499F}" destId="{4E02189A-3054-417B-948B-2FB67E0E4F96}" srcOrd="1" destOrd="0" presId="urn:microsoft.com/office/officeart/2005/8/layout/list1"/>
    <dgm:cxn modelId="{FB4E902E-4DB7-4864-B8F0-A266DB26CCBD}" type="presParOf" srcId="{16FAD192-C520-4D97-9F2A-9AF25011992E}" destId="{F37DF4E5-6B54-49D1-9B65-C8DD78863BD9}" srcOrd="17" destOrd="0" presId="urn:microsoft.com/office/officeart/2005/8/layout/list1"/>
    <dgm:cxn modelId="{A3E9CA8D-61DB-474D-B856-5C07B3450479}" type="presParOf" srcId="{16FAD192-C520-4D97-9F2A-9AF25011992E}" destId="{B175F65B-F170-46DD-BEC7-97CFEFB951EF}" srcOrd="18" destOrd="0" presId="urn:microsoft.com/office/officeart/2005/8/layout/list1"/>
    <dgm:cxn modelId="{9671DD58-4E0E-4888-A329-0BDB0636B83B}" type="presParOf" srcId="{16FAD192-C520-4D97-9F2A-9AF25011992E}" destId="{C08CD39C-5E02-46DB-95FD-A0AB58047E08}" srcOrd="19" destOrd="0" presId="urn:microsoft.com/office/officeart/2005/8/layout/list1"/>
    <dgm:cxn modelId="{CF088DE3-7AC8-4431-A5B6-6AD94EAFDAAC}" type="presParOf" srcId="{16FAD192-C520-4D97-9F2A-9AF25011992E}" destId="{A191609F-387A-4E4C-9260-8380BD08C0E2}" srcOrd="20" destOrd="0" presId="urn:microsoft.com/office/officeart/2005/8/layout/list1"/>
    <dgm:cxn modelId="{AFC3785D-DD08-4749-BBE1-2B3D3BB0D865}" type="presParOf" srcId="{A191609F-387A-4E4C-9260-8380BD08C0E2}" destId="{1525C5E2-A637-4EF0-AC94-701DD79085CE}" srcOrd="0" destOrd="0" presId="urn:microsoft.com/office/officeart/2005/8/layout/list1"/>
    <dgm:cxn modelId="{3AC9C718-8BC6-49FA-8402-E8E02E6ADCB2}" type="presParOf" srcId="{A191609F-387A-4E4C-9260-8380BD08C0E2}" destId="{3D7886D3-4F4D-4CEF-A45E-6D8A1837493E}" srcOrd="1" destOrd="0" presId="urn:microsoft.com/office/officeart/2005/8/layout/list1"/>
    <dgm:cxn modelId="{2A3DAAF3-0B22-4E6F-B6B9-7058CFC7F1C6}" type="presParOf" srcId="{16FAD192-C520-4D97-9F2A-9AF25011992E}" destId="{6F91E3BF-B2E9-46B2-ABFF-1591BA1B141F}" srcOrd="21" destOrd="0" presId="urn:microsoft.com/office/officeart/2005/8/layout/list1"/>
    <dgm:cxn modelId="{3C97E9DF-BD8C-4395-B113-8FE47BE402AB}" type="presParOf" srcId="{16FAD192-C520-4D97-9F2A-9AF25011992E}" destId="{2F92D3A3-CDF2-440F-BF3A-C793D32D6889}"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439A94-029B-4BCA-BDE2-5D4C0370CEE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130F324-731F-49E8-B2A5-0F03AB189288}">
      <dgm:prSet phldrT="[Text]" custT="1"/>
      <dgm:spPr/>
      <dgm:t>
        <a:bodyPr/>
        <a:lstStyle/>
        <a:p>
          <a:pPr algn="ctr"/>
          <a:r>
            <a:rPr lang="en-US" sz="1200"/>
            <a:t>Up to date information</a:t>
          </a:r>
        </a:p>
      </dgm:t>
    </dgm:pt>
    <dgm:pt modelId="{79CF5E66-E90C-4317-AB47-51BC3F76292A}" type="parTrans" cxnId="{8F8B2375-6F9D-44F5-9F11-8CD08B8984FF}">
      <dgm:prSet/>
      <dgm:spPr/>
      <dgm:t>
        <a:bodyPr/>
        <a:lstStyle/>
        <a:p>
          <a:endParaRPr lang="en-US"/>
        </a:p>
      </dgm:t>
    </dgm:pt>
    <dgm:pt modelId="{A8C03A10-466C-48B5-82DF-67C27899D8C6}" type="sibTrans" cxnId="{8F8B2375-6F9D-44F5-9F11-8CD08B8984FF}">
      <dgm:prSet/>
      <dgm:spPr/>
      <dgm:t>
        <a:bodyPr/>
        <a:lstStyle/>
        <a:p>
          <a:endParaRPr lang="en-US"/>
        </a:p>
      </dgm:t>
    </dgm:pt>
    <dgm:pt modelId="{2BB429F8-8A96-476F-B6D3-DDE3A8EC5E11}">
      <dgm:prSet phldrT="[Text]" custT="1"/>
      <dgm:spPr/>
      <dgm:t>
        <a:bodyPr/>
        <a:lstStyle/>
        <a:p>
          <a:pPr algn="ctr"/>
          <a:r>
            <a:rPr lang="en-US" sz="1050"/>
            <a:t>Current data is required for obtaining the minimum value from the data analysis.</a:t>
          </a:r>
        </a:p>
      </dgm:t>
    </dgm:pt>
    <dgm:pt modelId="{E12462E6-F955-48D3-9EB5-B5B6D607FF15}" type="parTrans" cxnId="{6069E1C3-775B-4756-B067-7B043A616828}">
      <dgm:prSet/>
      <dgm:spPr/>
      <dgm:t>
        <a:bodyPr/>
        <a:lstStyle/>
        <a:p>
          <a:endParaRPr lang="en-US"/>
        </a:p>
      </dgm:t>
    </dgm:pt>
    <dgm:pt modelId="{DA5221A5-2029-468B-9F37-A8025256CA7B}" type="sibTrans" cxnId="{6069E1C3-775B-4756-B067-7B043A616828}">
      <dgm:prSet/>
      <dgm:spPr/>
      <dgm:t>
        <a:bodyPr/>
        <a:lstStyle/>
        <a:p>
          <a:endParaRPr lang="en-US"/>
        </a:p>
      </dgm:t>
    </dgm:pt>
    <dgm:pt modelId="{AD12CA7C-E2C6-443C-94F3-22FD246814C5}">
      <dgm:prSet phldrT="[Text]" custT="1"/>
      <dgm:spPr/>
      <dgm:t>
        <a:bodyPr/>
        <a:lstStyle/>
        <a:p>
          <a:pPr algn="ctr"/>
          <a:r>
            <a:rPr lang="en-US" sz="1200"/>
            <a:t>Missing value </a:t>
          </a:r>
        </a:p>
      </dgm:t>
    </dgm:pt>
    <dgm:pt modelId="{3816D703-9742-445D-A1B9-C5777636AE4B}" type="parTrans" cxnId="{E1CCAB41-5D4E-4C3C-ADE6-2A541530F1C7}">
      <dgm:prSet/>
      <dgm:spPr/>
      <dgm:t>
        <a:bodyPr/>
        <a:lstStyle/>
        <a:p>
          <a:endParaRPr lang="en-US"/>
        </a:p>
      </dgm:t>
    </dgm:pt>
    <dgm:pt modelId="{DBE9B7B6-1974-451E-BBD0-4A695D60083A}" type="sibTrans" cxnId="{E1CCAB41-5D4E-4C3C-ADE6-2A541530F1C7}">
      <dgm:prSet/>
      <dgm:spPr/>
      <dgm:t>
        <a:bodyPr/>
        <a:lstStyle/>
        <a:p>
          <a:endParaRPr lang="en-US"/>
        </a:p>
      </dgm:t>
    </dgm:pt>
    <dgm:pt modelId="{12B7C6D0-B289-4B7E-A50C-63B50E67DA96}">
      <dgm:prSet phldrT="[Text]" custT="1"/>
      <dgm:spPr/>
      <dgm:t>
        <a:bodyPr/>
        <a:lstStyle/>
        <a:p>
          <a:pPr algn="ctr"/>
          <a:r>
            <a:rPr lang="en-US" sz="1050"/>
            <a:t>Missing values are counted and analyzed the missing outliers.</a:t>
          </a:r>
        </a:p>
      </dgm:t>
    </dgm:pt>
    <dgm:pt modelId="{9DDBF1A3-6959-4C2C-8B86-B8D4E5D69C4D}" type="parTrans" cxnId="{A210FDA0-D25C-4F8B-8561-EA49D97A980E}">
      <dgm:prSet/>
      <dgm:spPr/>
      <dgm:t>
        <a:bodyPr/>
        <a:lstStyle/>
        <a:p>
          <a:endParaRPr lang="en-US"/>
        </a:p>
      </dgm:t>
    </dgm:pt>
    <dgm:pt modelId="{7E5FF4C9-F01D-40CA-985D-9324DED9B180}" type="sibTrans" cxnId="{A210FDA0-D25C-4F8B-8561-EA49D97A980E}">
      <dgm:prSet/>
      <dgm:spPr/>
      <dgm:t>
        <a:bodyPr/>
        <a:lstStyle/>
        <a:p>
          <a:endParaRPr lang="en-US"/>
        </a:p>
      </dgm:t>
    </dgm:pt>
    <dgm:pt modelId="{86B59FED-088E-4F62-B93D-EB16579A5201}">
      <dgm:prSet phldrT="[Text]" custT="1"/>
      <dgm:spPr/>
      <dgm:t>
        <a:bodyPr/>
        <a:lstStyle/>
        <a:p>
          <a:pPr algn="ctr"/>
          <a:r>
            <a:rPr lang="en-US" sz="1200"/>
            <a:t>Duplicate value</a:t>
          </a:r>
        </a:p>
      </dgm:t>
    </dgm:pt>
    <dgm:pt modelId="{EFF934B6-2E81-40CC-A8C4-F054A1E46D20}" type="parTrans" cxnId="{9F6B7859-38BA-48E9-BA96-9D921B25D086}">
      <dgm:prSet/>
      <dgm:spPr/>
      <dgm:t>
        <a:bodyPr/>
        <a:lstStyle/>
        <a:p>
          <a:endParaRPr lang="en-US"/>
        </a:p>
      </dgm:t>
    </dgm:pt>
    <dgm:pt modelId="{0EE4A5F8-A14D-454D-8825-0A991C9EF7BD}" type="sibTrans" cxnId="{9F6B7859-38BA-48E9-BA96-9D921B25D086}">
      <dgm:prSet/>
      <dgm:spPr/>
      <dgm:t>
        <a:bodyPr/>
        <a:lstStyle/>
        <a:p>
          <a:endParaRPr lang="en-US"/>
        </a:p>
      </dgm:t>
    </dgm:pt>
    <dgm:pt modelId="{D64D608C-62A8-4B2C-9819-5E256397DE6C}">
      <dgm:prSet phldrT="[Text]" custT="1"/>
      <dgm:spPr/>
      <dgm:t>
        <a:bodyPr/>
        <a:lstStyle/>
        <a:p>
          <a:pPr algn="ctr"/>
          <a:r>
            <a:rPr lang="en-US" sz="1050"/>
            <a:t>Duplicate data is removed during the data cleaning process.</a:t>
          </a:r>
        </a:p>
      </dgm:t>
    </dgm:pt>
    <dgm:pt modelId="{AD5D86D7-AD54-48BB-A49D-CD056B7963C2}" type="parTrans" cxnId="{A9BF1B8A-BCCD-4DB0-A16F-6C57554E1302}">
      <dgm:prSet/>
      <dgm:spPr/>
      <dgm:t>
        <a:bodyPr/>
        <a:lstStyle/>
        <a:p>
          <a:endParaRPr lang="en-US"/>
        </a:p>
      </dgm:t>
    </dgm:pt>
    <dgm:pt modelId="{A339A23A-7CBA-494B-8353-26A6A327F21B}" type="sibTrans" cxnId="{A9BF1B8A-BCCD-4DB0-A16F-6C57554E1302}">
      <dgm:prSet/>
      <dgm:spPr/>
      <dgm:t>
        <a:bodyPr/>
        <a:lstStyle/>
        <a:p>
          <a:endParaRPr lang="en-US"/>
        </a:p>
      </dgm:t>
    </dgm:pt>
    <dgm:pt modelId="{96165B9D-04F9-42AF-9157-56491F984509}">
      <dgm:prSet phldrT="[Text]" custT="1"/>
      <dgm:spPr/>
      <dgm:t>
        <a:bodyPr/>
        <a:lstStyle/>
        <a:p>
          <a:pPr algn="ctr"/>
          <a:r>
            <a:rPr lang="en-US" sz="1200"/>
            <a:t>Define the valid output </a:t>
          </a:r>
        </a:p>
      </dgm:t>
    </dgm:pt>
    <dgm:pt modelId="{8414EAA0-63C4-4E9E-BDFC-0AEBCBCA62D7}" type="parTrans" cxnId="{532C5B33-C222-421C-8BB1-3DEABDEE3B4B}">
      <dgm:prSet/>
      <dgm:spPr/>
      <dgm:t>
        <a:bodyPr/>
        <a:lstStyle/>
        <a:p>
          <a:endParaRPr lang="en-US"/>
        </a:p>
      </dgm:t>
    </dgm:pt>
    <dgm:pt modelId="{954BAADD-F46A-42AE-8A74-240C9AC6CD1E}" type="sibTrans" cxnId="{532C5B33-C222-421C-8BB1-3DEABDEE3B4B}">
      <dgm:prSet/>
      <dgm:spPr/>
      <dgm:t>
        <a:bodyPr/>
        <a:lstStyle/>
        <a:p>
          <a:endParaRPr lang="en-US"/>
        </a:p>
      </dgm:t>
    </dgm:pt>
    <dgm:pt modelId="{37157BA6-E173-43CC-AE85-E602DF7B309B}">
      <dgm:prSet phldrT="[Text]" custT="1"/>
      <dgm:spPr/>
      <dgm:t>
        <a:bodyPr/>
        <a:lstStyle/>
        <a:p>
          <a:pPr algn="ctr"/>
          <a:r>
            <a:rPr lang="en-US" sz="1050"/>
            <a:t>data labels are properly maintained for the valid data.</a:t>
          </a:r>
        </a:p>
      </dgm:t>
    </dgm:pt>
    <dgm:pt modelId="{AA2F63EE-87AE-4C0B-AD61-7DF366F86BB7}" type="parTrans" cxnId="{7E8EEAB4-FA40-430D-A027-928B17F267B0}">
      <dgm:prSet/>
      <dgm:spPr/>
      <dgm:t>
        <a:bodyPr/>
        <a:lstStyle/>
        <a:p>
          <a:endParaRPr lang="en-US"/>
        </a:p>
      </dgm:t>
    </dgm:pt>
    <dgm:pt modelId="{9FE97FBF-EBCF-49EF-9F33-165D8DB223B2}" type="sibTrans" cxnId="{7E8EEAB4-FA40-430D-A027-928B17F267B0}">
      <dgm:prSet/>
      <dgm:spPr/>
      <dgm:t>
        <a:bodyPr/>
        <a:lstStyle/>
        <a:p>
          <a:endParaRPr lang="en-US"/>
        </a:p>
      </dgm:t>
    </dgm:pt>
    <dgm:pt modelId="{426C804A-23F1-4334-B6D5-702F0E204F8B}">
      <dgm:prSet phldrT="[Text]" custT="1"/>
      <dgm:spPr/>
      <dgm:t>
        <a:bodyPr/>
        <a:lstStyle/>
        <a:p>
          <a:pPr algn="ctr"/>
          <a:r>
            <a:rPr lang="en-US" sz="1200"/>
            <a:t>Numerical outliers </a:t>
          </a:r>
        </a:p>
      </dgm:t>
    </dgm:pt>
    <dgm:pt modelId="{324E82E0-B5E1-48E9-91CE-AE1932FE788F}" type="parTrans" cxnId="{45852F21-6811-4F01-A3CB-1D3EDFDADD3E}">
      <dgm:prSet/>
      <dgm:spPr/>
      <dgm:t>
        <a:bodyPr/>
        <a:lstStyle/>
        <a:p>
          <a:endParaRPr lang="en-US"/>
        </a:p>
      </dgm:t>
    </dgm:pt>
    <dgm:pt modelId="{8560DF21-5051-4398-8FC4-3DFCAB379B70}" type="sibTrans" cxnId="{45852F21-6811-4F01-A3CB-1D3EDFDADD3E}">
      <dgm:prSet/>
      <dgm:spPr/>
      <dgm:t>
        <a:bodyPr/>
        <a:lstStyle/>
        <a:p>
          <a:endParaRPr lang="en-US"/>
        </a:p>
      </dgm:t>
    </dgm:pt>
    <dgm:pt modelId="{31BBFC2A-D143-4C61-A1EB-9478E249929A}">
      <dgm:prSet phldrT="[Text]" custT="1"/>
      <dgm:spPr/>
      <dgm:t>
        <a:bodyPr/>
        <a:lstStyle/>
        <a:p>
          <a:pPr algn="ctr"/>
          <a:r>
            <a:rPr lang="en-US" sz="1050"/>
            <a:t>Numerical outliers are used for removing and detecting.</a:t>
          </a:r>
        </a:p>
      </dgm:t>
    </dgm:pt>
    <dgm:pt modelId="{394C55C4-197B-4FCC-8712-B87E7F111AAD}" type="parTrans" cxnId="{DD90260E-0FA2-4C21-812A-F97FD0FD3E33}">
      <dgm:prSet/>
      <dgm:spPr/>
      <dgm:t>
        <a:bodyPr/>
        <a:lstStyle/>
        <a:p>
          <a:endParaRPr lang="en-US"/>
        </a:p>
      </dgm:t>
    </dgm:pt>
    <dgm:pt modelId="{10C1EE3B-795C-4227-A20E-4C74E929DE86}" type="sibTrans" cxnId="{DD90260E-0FA2-4C21-812A-F97FD0FD3E33}">
      <dgm:prSet/>
      <dgm:spPr/>
      <dgm:t>
        <a:bodyPr/>
        <a:lstStyle/>
        <a:p>
          <a:endParaRPr lang="en-US"/>
        </a:p>
      </dgm:t>
    </dgm:pt>
    <dgm:pt modelId="{36DE2AF7-B12C-4EA8-B18F-38D61B8A6D72}" type="pres">
      <dgm:prSet presAssocID="{D8439A94-029B-4BCA-BDE2-5D4C0370CEE5}" presName="Name0" presStyleCnt="0">
        <dgm:presLayoutVars>
          <dgm:dir/>
          <dgm:animLvl val="lvl"/>
          <dgm:resizeHandles val="exact"/>
        </dgm:presLayoutVars>
      </dgm:prSet>
      <dgm:spPr/>
      <dgm:t>
        <a:bodyPr/>
        <a:lstStyle/>
        <a:p>
          <a:endParaRPr lang="en-US"/>
        </a:p>
      </dgm:t>
    </dgm:pt>
    <dgm:pt modelId="{FFC06C7A-B9E3-4724-9B26-9B437E221814}" type="pres">
      <dgm:prSet presAssocID="{9130F324-731F-49E8-B2A5-0F03AB189288}" presName="linNode" presStyleCnt="0"/>
      <dgm:spPr/>
    </dgm:pt>
    <dgm:pt modelId="{F9024E46-2D65-476C-8EBA-90C7E0A4D5B1}" type="pres">
      <dgm:prSet presAssocID="{9130F324-731F-49E8-B2A5-0F03AB189288}" presName="parentText" presStyleLbl="node1" presStyleIdx="0" presStyleCnt="5">
        <dgm:presLayoutVars>
          <dgm:chMax val="1"/>
          <dgm:bulletEnabled val="1"/>
        </dgm:presLayoutVars>
      </dgm:prSet>
      <dgm:spPr/>
      <dgm:t>
        <a:bodyPr/>
        <a:lstStyle/>
        <a:p>
          <a:endParaRPr lang="en-US"/>
        </a:p>
      </dgm:t>
    </dgm:pt>
    <dgm:pt modelId="{A5481FE3-19D1-44B3-9DD1-E6A48D325137}" type="pres">
      <dgm:prSet presAssocID="{9130F324-731F-49E8-B2A5-0F03AB189288}" presName="descendantText" presStyleLbl="alignAccFollowNode1" presStyleIdx="0" presStyleCnt="5">
        <dgm:presLayoutVars>
          <dgm:bulletEnabled val="1"/>
        </dgm:presLayoutVars>
      </dgm:prSet>
      <dgm:spPr/>
      <dgm:t>
        <a:bodyPr/>
        <a:lstStyle/>
        <a:p>
          <a:endParaRPr lang="en-US"/>
        </a:p>
      </dgm:t>
    </dgm:pt>
    <dgm:pt modelId="{BF0E29A6-407F-4163-897A-1268C3C376D1}" type="pres">
      <dgm:prSet presAssocID="{A8C03A10-466C-48B5-82DF-67C27899D8C6}" presName="sp" presStyleCnt="0"/>
      <dgm:spPr/>
    </dgm:pt>
    <dgm:pt modelId="{457EA5D3-639B-4503-82CC-FAA8933E97FE}" type="pres">
      <dgm:prSet presAssocID="{AD12CA7C-E2C6-443C-94F3-22FD246814C5}" presName="linNode" presStyleCnt="0"/>
      <dgm:spPr/>
    </dgm:pt>
    <dgm:pt modelId="{A712581A-739F-4947-A284-76F6DE233079}" type="pres">
      <dgm:prSet presAssocID="{AD12CA7C-E2C6-443C-94F3-22FD246814C5}" presName="parentText" presStyleLbl="node1" presStyleIdx="1" presStyleCnt="5">
        <dgm:presLayoutVars>
          <dgm:chMax val="1"/>
          <dgm:bulletEnabled val="1"/>
        </dgm:presLayoutVars>
      </dgm:prSet>
      <dgm:spPr/>
      <dgm:t>
        <a:bodyPr/>
        <a:lstStyle/>
        <a:p>
          <a:endParaRPr lang="en-US"/>
        </a:p>
      </dgm:t>
    </dgm:pt>
    <dgm:pt modelId="{43F2A628-D611-44FB-A23D-D6FCECD0DC12}" type="pres">
      <dgm:prSet presAssocID="{AD12CA7C-E2C6-443C-94F3-22FD246814C5}" presName="descendantText" presStyleLbl="alignAccFollowNode1" presStyleIdx="1" presStyleCnt="5">
        <dgm:presLayoutVars>
          <dgm:bulletEnabled val="1"/>
        </dgm:presLayoutVars>
      </dgm:prSet>
      <dgm:spPr/>
      <dgm:t>
        <a:bodyPr/>
        <a:lstStyle/>
        <a:p>
          <a:endParaRPr lang="en-US"/>
        </a:p>
      </dgm:t>
    </dgm:pt>
    <dgm:pt modelId="{B98C004D-078E-4943-A293-F01F8525A15C}" type="pres">
      <dgm:prSet presAssocID="{DBE9B7B6-1974-451E-BBD0-4A695D60083A}" presName="sp" presStyleCnt="0"/>
      <dgm:spPr/>
    </dgm:pt>
    <dgm:pt modelId="{DECA6A3B-03A6-40AF-90E8-5CCAD6871280}" type="pres">
      <dgm:prSet presAssocID="{86B59FED-088E-4F62-B93D-EB16579A5201}" presName="linNode" presStyleCnt="0"/>
      <dgm:spPr/>
    </dgm:pt>
    <dgm:pt modelId="{B20AEA3A-E5DA-484E-B6F5-E4EB266CAF14}" type="pres">
      <dgm:prSet presAssocID="{86B59FED-088E-4F62-B93D-EB16579A5201}" presName="parentText" presStyleLbl="node1" presStyleIdx="2" presStyleCnt="5">
        <dgm:presLayoutVars>
          <dgm:chMax val="1"/>
          <dgm:bulletEnabled val="1"/>
        </dgm:presLayoutVars>
      </dgm:prSet>
      <dgm:spPr/>
      <dgm:t>
        <a:bodyPr/>
        <a:lstStyle/>
        <a:p>
          <a:endParaRPr lang="en-US"/>
        </a:p>
      </dgm:t>
    </dgm:pt>
    <dgm:pt modelId="{DFDA77B3-D93B-4D18-B5CB-1DA15EF3171B}" type="pres">
      <dgm:prSet presAssocID="{86B59FED-088E-4F62-B93D-EB16579A5201}" presName="descendantText" presStyleLbl="alignAccFollowNode1" presStyleIdx="2" presStyleCnt="5">
        <dgm:presLayoutVars>
          <dgm:bulletEnabled val="1"/>
        </dgm:presLayoutVars>
      </dgm:prSet>
      <dgm:spPr/>
      <dgm:t>
        <a:bodyPr/>
        <a:lstStyle/>
        <a:p>
          <a:endParaRPr lang="en-US"/>
        </a:p>
      </dgm:t>
    </dgm:pt>
    <dgm:pt modelId="{03BC0EEF-D219-453D-81EF-F5A8369B848C}" type="pres">
      <dgm:prSet presAssocID="{0EE4A5F8-A14D-454D-8825-0A991C9EF7BD}" presName="sp" presStyleCnt="0"/>
      <dgm:spPr/>
    </dgm:pt>
    <dgm:pt modelId="{692BA0A0-C025-4FB7-B730-323B4AE7D725}" type="pres">
      <dgm:prSet presAssocID="{96165B9D-04F9-42AF-9157-56491F984509}" presName="linNode" presStyleCnt="0"/>
      <dgm:spPr/>
    </dgm:pt>
    <dgm:pt modelId="{6A987829-E75C-4E7E-BD47-7612DC675ED5}" type="pres">
      <dgm:prSet presAssocID="{96165B9D-04F9-42AF-9157-56491F984509}" presName="parentText" presStyleLbl="node1" presStyleIdx="3" presStyleCnt="5">
        <dgm:presLayoutVars>
          <dgm:chMax val="1"/>
          <dgm:bulletEnabled val="1"/>
        </dgm:presLayoutVars>
      </dgm:prSet>
      <dgm:spPr/>
      <dgm:t>
        <a:bodyPr/>
        <a:lstStyle/>
        <a:p>
          <a:endParaRPr lang="en-US"/>
        </a:p>
      </dgm:t>
    </dgm:pt>
    <dgm:pt modelId="{753073B3-0969-4686-AE53-80328FFD4549}" type="pres">
      <dgm:prSet presAssocID="{96165B9D-04F9-42AF-9157-56491F984509}" presName="descendantText" presStyleLbl="alignAccFollowNode1" presStyleIdx="3" presStyleCnt="5">
        <dgm:presLayoutVars>
          <dgm:bulletEnabled val="1"/>
        </dgm:presLayoutVars>
      </dgm:prSet>
      <dgm:spPr/>
      <dgm:t>
        <a:bodyPr/>
        <a:lstStyle/>
        <a:p>
          <a:endParaRPr lang="en-US"/>
        </a:p>
      </dgm:t>
    </dgm:pt>
    <dgm:pt modelId="{E51D8BC7-837B-47B5-A5DC-AF02D11B4471}" type="pres">
      <dgm:prSet presAssocID="{954BAADD-F46A-42AE-8A74-240C9AC6CD1E}" presName="sp" presStyleCnt="0"/>
      <dgm:spPr/>
    </dgm:pt>
    <dgm:pt modelId="{F6AAC166-2FC6-40BA-9808-CEBC5127CAE9}" type="pres">
      <dgm:prSet presAssocID="{426C804A-23F1-4334-B6D5-702F0E204F8B}" presName="linNode" presStyleCnt="0"/>
      <dgm:spPr/>
    </dgm:pt>
    <dgm:pt modelId="{8CD88BE5-5257-422E-9DF3-E9C5D835BE9F}" type="pres">
      <dgm:prSet presAssocID="{426C804A-23F1-4334-B6D5-702F0E204F8B}" presName="parentText" presStyleLbl="node1" presStyleIdx="4" presStyleCnt="5">
        <dgm:presLayoutVars>
          <dgm:chMax val="1"/>
          <dgm:bulletEnabled val="1"/>
        </dgm:presLayoutVars>
      </dgm:prSet>
      <dgm:spPr/>
      <dgm:t>
        <a:bodyPr/>
        <a:lstStyle/>
        <a:p>
          <a:endParaRPr lang="en-US"/>
        </a:p>
      </dgm:t>
    </dgm:pt>
    <dgm:pt modelId="{83D60FB8-C64B-4867-A7D6-30606EC44405}" type="pres">
      <dgm:prSet presAssocID="{426C804A-23F1-4334-B6D5-702F0E204F8B}" presName="descendantText" presStyleLbl="alignAccFollowNode1" presStyleIdx="4" presStyleCnt="5">
        <dgm:presLayoutVars>
          <dgm:bulletEnabled val="1"/>
        </dgm:presLayoutVars>
      </dgm:prSet>
      <dgm:spPr/>
      <dgm:t>
        <a:bodyPr/>
        <a:lstStyle/>
        <a:p>
          <a:endParaRPr lang="en-US"/>
        </a:p>
      </dgm:t>
    </dgm:pt>
  </dgm:ptLst>
  <dgm:cxnLst>
    <dgm:cxn modelId="{DD90260E-0FA2-4C21-812A-F97FD0FD3E33}" srcId="{426C804A-23F1-4334-B6D5-702F0E204F8B}" destId="{31BBFC2A-D143-4C61-A1EB-9478E249929A}" srcOrd="0" destOrd="0" parTransId="{394C55C4-197B-4FCC-8712-B87E7F111AAD}" sibTransId="{10C1EE3B-795C-4227-A20E-4C74E929DE86}"/>
    <dgm:cxn modelId="{B1B60D50-EDCF-41BE-B596-B333544B8459}" type="presOf" srcId="{86B59FED-088E-4F62-B93D-EB16579A5201}" destId="{B20AEA3A-E5DA-484E-B6F5-E4EB266CAF14}" srcOrd="0" destOrd="0" presId="urn:microsoft.com/office/officeart/2005/8/layout/vList5"/>
    <dgm:cxn modelId="{AB11E622-E648-4988-9D46-0AF4BF7F0D06}" type="presOf" srcId="{37157BA6-E173-43CC-AE85-E602DF7B309B}" destId="{753073B3-0969-4686-AE53-80328FFD4549}" srcOrd="0" destOrd="0" presId="urn:microsoft.com/office/officeart/2005/8/layout/vList5"/>
    <dgm:cxn modelId="{532C5B33-C222-421C-8BB1-3DEABDEE3B4B}" srcId="{D8439A94-029B-4BCA-BDE2-5D4C0370CEE5}" destId="{96165B9D-04F9-42AF-9157-56491F984509}" srcOrd="3" destOrd="0" parTransId="{8414EAA0-63C4-4E9E-BDFC-0AEBCBCA62D7}" sibTransId="{954BAADD-F46A-42AE-8A74-240C9AC6CD1E}"/>
    <dgm:cxn modelId="{6069E1C3-775B-4756-B067-7B043A616828}" srcId="{9130F324-731F-49E8-B2A5-0F03AB189288}" destId="{2BB429F8-8A96-476F-B6D3-DDE3A8EC5E11}" srcOrd="0" destOrd="0" parTransId="{E12462E6-F955-48D3-9EB5-B5B6D607FF15}" sibTransId="{DA5221A5-2029-468B-9F37-A8025256CA7B}"/>
    <dgm:cxn modelId="{8F8B2375-6F9D-44F5-9F11-8CD08B8984FF}" srcId="{D8439A94-029B-4BCA-BDE2-5D4C0370CEE5}" destId="{9130F324-731F-49E8-B2A5-0F03AB189288}" srcOrd="0" destOrd="0" parTransId="{79CF5E66-E90C-4317-AB47-51BC3F76292A}" sibTransId="{A8C03A10-466C-48B5-82DF-67C27899D8C6}"/>
    <dgm:cxn modelId="{624CAA88-0B1F-410F-828B-21A2D8FDC5D3}" type="presOf" srcId="{12B7C6D0-B289-4B7E-A50C-63B50E67DA96}" destId="{43F2A628-D611-44FB-A23D-D6FCECD0DC12}" srcOrd="0" destOrd="0" presId="urn:microsoft.com/office/officeart/2005/8/layout/vList5"/>
    <dgm:cxn modelId="{9F6B7859-38BA-48E9-BA96-9D921B25D086}" srcId="{D8439A94-029B-4BCA-BDE2-5D4C0370CEE5}" destId="{86B59FED-088E-4F62-B93D-EB16579A5201}" srcOrd="2" destOrd="0" parTransId="{EFF934B6-2E81-40CC-A8C4-F054A1E46D20}" sibTransId="{0EE4A5F8-A14D-454D-8825-0A991C9EF7BD}"/>
    <dgm:cxn modelId="{025158C0-E767-46D8-9B38-93DC20C4C50E}" type="presOf" srcId="{31BBFC2A-D143-4C61-A1EB-9478E249929A}" destId="{83D60FB8-C64B-4867-A7D6-30606EC44405}" srcOrd="0" destOrd="0" presId="urn:microsoft.com/office/officeart/2005/8/layout/vList5"/>
    <dgm:cxn modelId="{571BDD21-883A-4710-B878-9741D8EB4EF9}" type="presOf" srcId="{D8439A94-029B-4BCA-BDE2-5D4C0370CEE5}" destId="{36DE2AF7-B12C-4EA8-B18F-38D61B8A6D72}" srcOrd="0" destOrd="0" presId="urn:microsoft.com/office/officeart/2005/8/layout/vList5"/>
    <dgm:cxn modelId="{894873DE-15D6-49D4-913A-B98BC25EB562}" type="presOf" srcId="{AD12CA7C-E2C6-443C-94F3-22FD246814C5}" destId="{A712581A-739F-4947-A284-76F6DE233079}" srcOrd="0" destOrd="0" presId="urn:microsoft.com/office/officeart/2005/8/layout/vList5"/>
    <dgm:cxn modelId="{45852F21-6811-4F01-A3CB-1D3EDFDADD3E}" srcId="{D8439A94-029B-4BCA-BDE2-5D4C0370CEE5}" destId="{426C804A-23F1-4334-B6D5-702F0E204F8B}" srcOrd="4" destOrd="0" parTransId="{324E82E0-B5E1-48E9-91CE-AE1932FE788F}" sibTransId="{8560DF21-5051-4398-8FC4-3DFCAB379B70}"/>
    <dgm:cxn modelId="{E1CCAB41-5D4E-4C3C-ADE6-2A541530F1C7}" srcId="{D8439A94-029B-4BCA-BDE2-5D4C0370CEE5}" destId="{AD12CA7C-E2C6-443C-94F3-22FD246814C5}" srcOrd="1" destOrd="0" parTransId="{3816D703-9742-445D-A1B9-C5777636AE4B}" sibTransId="{DBE9B7B6-1974-451E-BBD0-4A695D60083A}"/>
    <dgm:cxn modelId="{D3D3676A-9FD2-4B92-8055-65F9A75BE58C}" type="presOf" srcId="{96165B9D-04F9-42AF-9157-56491F984509}" destId="{6A987829-E75C-4E7E-BD47-7612DC675ED5}" srcOrd="0" destOrd="0" presId="urn:microsoft.com/office/officeart/2005/8/layout/vList5"/>
    <dgm:cxn modelId="{08CD12AD-DDE3-4F0E-B9EE-3508599F506B}" type="presOf" srcId="{9130F324-731F-49E8-B2A5-0F03AB189288}" destId="{F9024E46-2D65-476C-8EBA-90C7E0A4D5B1}" srcOrd="0" destOrd="0" presId="urn:microsoft.com/office/officeart/2005/8/layout/vList5"/>
    <dgm:cxn modelId="{A9BF1B8A-BCCD-4DB0-A16F-6C57554E1302}" srcId="{86B59FED-088E-4F62-B93D-EB16579A5201}" destId="{D64D608C-62A8-4B2C-9819-5E256397DE6C}" srcOrd="0" destOrd="0" parTransId="{AD5D86D7-AD54-48BB-A49D-CD056B7963C2}" sibTransId="{A339A23A-7CBA-494B-8353-26A6A327F21B}"/>
    <dgm:cxn modelId="{95FF6C0F-7D9C-4821-8732-45241EF081B3}" type="presOf" srcId="{D64D608C-62A8-4B2C-9819-5E256397DE6C}" destId="{DFDA77B3-D93B-4D18-B5CB-1DA15EF3171B}" srcOrd="0" destOrd="0" presId="urn:microsoft.com/office/officeart/2005/8/layout/vList5"/>
    <dgm:cxn modelId="{01DCF57F-035F-47D7-93BA-4386838CD626}" type="presOf" srcId="{2BB429F8-8A96-476F-B6D3-DDE3A8EC5E11}" destId="{A5481FE3-19D1-44B3-9DD1-E6A48D325137}" srcOrd="0" destOrd="0" presId="urn:microsoft.com/office/officeart/2005/8/layout/vList5"/>
    <dgm:cxn modelId="{A210FDA0-D25C-4F8B-8561-EA49D97A980E}" srcId="{AD12CA7C-E2C6-443C-94F3-22FD246814C5}" destId="{12B7C6D0-B289-4B7E-A50C-63B50E67DA96}" srcOrd="0" destOrd="0" parTransId="{9DDBF1A3-6959-4C2C-8B86-B8D4E5D69C4D}" sibTransId="{7E5FF4C9-F01D-40CA-985D-9324DED9B180}"/>
    <dgm:cxn modelId="{94447026-8C68-4F05-A65B-C5CA66185360}" type="presOf" srcId="{426C804A-23F1-4334-B6D5-702F0E204F8B}" destId="{8CD88BE5-5257-422E-9DF3-E9C5D835BE9F}" srcOrd="0" destOrd="0" presId="urn:microsoft.com/office/officeart/2005/8/layout/vList5"/>
    <dgm:cxn modelId="{7E8EEAB4-FA40-430D-A027-928B17F267B0}" srcId="{96165B9D-04F9-42AF-9157-56491F984509}" destId="{37157BA6-E173-43CC-AE85-E602DF7B309B}" srcOrd="0" destOrd="0" parTransId="{AA2F63EE-87AE-4C0B-AD61-7DF366F86BB7}" sibTransId="{9FE97FBF-EBCF-49EF-9F33-165D8DB223B2}"/>
    <dgm:cxn modelId="{4914F619-E4BD-43A3-BDF7-EFFBD5964393}" type="presParOf" srcId="{36DE2AF7-B12C-4EA8-B18F-38D61B8A6D72}" destId="{FFC06C7A-B9E3-4724-9B26-9B437E221814}" srcOrd="0" destOrd="0" presId="urn:microsoft.com/office/officeart/2005/8/layout/vList5"/>
    <dgm:cxn modelId="{2F0CC9A1-297D-48D6-A588-F1D44036C405}" type="presParOf" srcId="{FFC06C7A-B9E3-4724-9B26-9B437E221814}" destId="{F9024E46-2D65-476C-8EBA-90C7E0A4D5B1}" srcOrd="0" destOrd="0" presId="urn:microsoft.com/office/officeart/2005/8/layout/vList5"/>
    <dgm:cxn modelId="{8A612E43-CB45-4908-94B1-1AD06E0B80E0}" type="presParOf" srcId="{FFC06C7A-B9E3-4724-9B26-9B437E221814}" destId="{A5481FE3-19D1-44B3-9DD1-E6A48D325137}" srcOrd="1" destOrd="0" presId="urn:microsoft.com/office/officeart/2005/8/layout/vList5"/>
    <dgm:cxn modelId="{FFCFAE70-1566-420D-A325-957568B07CC5}" type="presParOf" srcId="{36DE2AF7-B12C-4EA8-B18F-38D61B8A6D72}" destId="{BF0E29A6-407F-4163-897A-1268C3C376D1}" srcOrd="1" destOrd="0" presId="urn:microsoft.com/office/officeart/2005/8/layout/vList5"/>
    <dgm:cxn modelId="{5A42ED95-61C7-4A85-B428-928B06801DC5}" type="presParOf" srcId="{36DE2AF7-B12C-4EA8-B18F-38D61B8A6D72}" destId="{457EA5D3-639B-4503-82CC-FAA8933E97FE}" srcOrd="2" destOrd="0" presId="urn:microsoft.com/office/officeart/2005/8/layout/vList5"/>
    <dgm:cxn modelId="{58EE5885-DF04-4B14-8A4F-23CBEB4A1825}" type="presParOf" srcId="{457EA5D3-639B-4503-82CC-FAA8933E97FE}" destId="{A712581A-739F-4947-A284-76F6DE233079}" srcOrd="0" destOrd="0" presId="urn:microsoft.com/office/officeart/2005/8/layout/vList5"/>
    <dgm:cxn modelId="{A0153A34-1CBC-411D-AFA4-8F38A47C3626}" type="presParOf" srcId="{457EA5D3-639B-4503-82CC-FAA8933E97FE}" destId="{43F2A628-D611-44FB-A23D-D6FCECD0DC12}" srcOrd="1" destOrd="0" presId="urn:microsoft.com/office/officeart/2005/8/layout/vList5"/>
    <dgm:cxn modelId="{E3E84075-50FF-477F-A2A2-A6C2EDFB9E33}" type="presParOf" srcId="{36DE2AF7-B12C-4EA8-B18F-38D61B8A6D72}" destId="{B98C004D-078E-4943-A293-F01F8525A15C}" srcOrd="3" destOrd="0" presId="urn:microsoft.com/office/officeart/2005/8/layout/vList5"/>
    <dgm:cxn modelId="{0E2B313E-0623-4E4C-8FD9-E0D27CACF9B5}" type="presParOf" srcId="{36DE2AF7-B12C-4EA8-B18F-38D61B8A6D72}" destId="{DECA6A3B-03A6-40AF-90E8-5CCAD6871280}" srcOrd="4" destOrd="0" presId="urn:microsoft.com/office/officeart/2005/8/layout/vList5"/>
    <dgm:cxn modelId="{D474CC2D-48BB-4BA2-BA76-12F5530DD876}" type="presParOf" srcId="{DECA6A3B-03A6-40AF-90E8-5CCAD6871280}" destId="{B20AEA3A-E5DA-484E-B6F5-E4EB266CAF14}" srcOrd="0" destOrd="0" presId="urn:microsoft.com/office/officeart/2005/8/layout/vList5"/>
    <dgm:cxn modelId="{D7A9E882-0E43-4365-91A1-ED6FF6BD24F8}" type="presParOf" srcId="{DECA6A3B-03A6-40AF-90E8-5CCAD6871280}" destId="{DFDA77B3-D93B-4D18-B5CB-1DA15EF3171B}" srcOrd="1" destOrd="0" presId="urn:microsoft.com/office/officeart/2005/8/layout/vList5"/>
    <dgm:cxn modelId="{E6B2F960-6944-4A6A-90F9-1DCFD52C7E4E}" type="presParOf" srcId="{36DE2AF7-B12C-4EA8-B18F-38D61B8A6D72}" destId="{03BC0EEF-D219-453D-81EF-F5A8369B848C}" srcOrd="5" destOrd="0" presId="urn:microsoft.com/office/officeart/2005/8/layout/vList5"/>
    <dgm:cxn modelId="{64FFCEC3-AB70-4189-99AE-1D11DAE467BE}" type="presParOf" srcId="{36DE2AF7-B12C-4EA8-B18F-38D61B8A6D72}" destId="{692BA0A0-C025-4FB7-B730-323B4AE7D725}" srcOrd="6" destOrd="0" presId="urn:microsoft.com/office/officeart/2005/8/layout/vList5"/>
    <dgm:cxn modelId="{E42B4513-C643-41EA-AD1B-2627003CB5E2}" type="presParOf" srcId="{692BA0A0-C025-4FB7-B730-323B4AE7D725}" destId="{6A987829-E75C-4E7E-BD47-7612DC675ED5}" srcOrd="0" destOrd="0" presId="urn:microsoft.com/office/officeart/2005/8/layout/vList5"/>
    <dgm:cxn modelId="{5E77285D-F8C2-4C2B-9D3E-F396F2A4CBDF}" type="presParOf" srcId="{692BA0A0-C025-4FB7-B730-323B4AE7D725}" destId="{753073B3-0969-4686-AE53-80328FFD4549}" srcOrd="1" destOrd="0" presId="urn:microsoft.com/office/officeart/2005/8/layout/vList5"/>
    <dgm:cxn modelId="{E6C16AED-1395-4E42-B00D-132A2F3187EF}" type="presParOf" srcId="{36DE2AF7-B12C-4EA8-B18F-38D61B8A6D72}" destId="{E51D8BC7-837B-47B5-A5DC-AF02D11B4471}" srcOrd="7" destOrd="0" presId="urn:microsoft.com/office/officeart/2005/8/layout/vList5"/>
    <dgm:cxn modelId="{E986D0CC-919D-4BA2-8C27-92DEED15365D}" type="presParOf" srcId="{36DE2AF7-B12C-4EA8-B18F-38D61B8A6D72}" destId="{F6AAC166-2FC6-40BA-9808-CEBC5127CAE9}" srcOrd="8" destOrd="0" presId="urn:microsoft.com/office/officeart/2005/8/layout/vList5"/>
    <dgm:cxn modelId="{56ECBC3D-29C0-4771-A16D-69D571AC35E8}" type="presParOf" srcId="{F6AAC166-2FC6-40BA-9808-CEBC5127CAE9}" destId="{8CD88BE5-5257-422E-9DF3-E9C5D835BE9F}" srcOrd="0" destOrd="0" presId="urn:microsoft.com/office/officeart/2005/8/layout/vList5"/>
    <dgm:cxn modelId="{10E198FE-36F1-4043-A8F6-7BBD47E4A9C5}" type="presParOf" srcId="{F6AAC166-2FC6-40BA-9808-CEBC5127CAE9}" destId="{83D60FB8-C64B-4867-A7D6-30606EC44405}"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3983B9-FD2B-4AE8-AEBB-CE1A7589F638}">
      <dsp:nvSpPr>
        <dsp:cNvPr id="0" name=""/>
        <dsp:cNvSpPr/>
      </dsp:nvSpPr>
      <dsp:spPr>
        <a:xfrm>
          <a:off x="0" y="256135"/>
          <a:ext cx="7940675" cy="302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57F1F-B811-4647-A7F7-3CD06FA510F3}">
      <dsp:nvSpPr>
        <dsp:cNvPr id="0" name=""/>
        <dsp:cNvSpPr/>
      </dsp:nvSpPr>
      <dsp:spPr>
        <a:xfrm>
          <a:off x="397033" y="79015"/>
          <a:ext cx="5558472" cy="354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Huge range of datasets</a:t>
          </a:r>
        </a:p>
      </dsp:txBody>
      <dsp:txXfrm>
        <a:off x="397033" y="79015"/>
        <a:ext cx="5558472" cy="354240"/>
      </dsp:txXfrm>
    </dsp:sp>
    <dsp:sp modelId="{ACFE44D6-01FF-4291-8B7C-0398B1B6F246}">
      <dsp:nvSpPr>
        <dsp:cNvPr id="0" name=""/>
        <dsp:cNvSpPr/>
      </dsp:nvSpPr>
      <dsp:spPr>
        <a:xfrm>
          <a:off x="0" y="800455"/>
          <a:ext cx="7940675" cy="302400"/>
        </a:xfrm>
        <a:prstGeom prst="rect">
          <a:avLst/>
        </a:prstGeom>
        <a:solidFill>
          <a:schemeClr val="lt1">
            <a:alpha val="90000"/>
            <a:hueOff val="0"/>
            <a:satOff val="0"/>
            <a:lumOff val="0"/>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sp>
    <dsp:sp modelId="{737DFF5E-7F8D-4873-979A-47B91E587AB8}">
      <dsp:nvSpPr>
        <dsp:cNvPr id="0" name=""/>
        <dsp:cNvSpPr/>
      </dsp:nvSpPr>
      <dsp:spPr>
        <a:xfrm>
          <a:off x="397033" y="623335"/>
          <a:ext cx="5558472" cy="354240"/>
        </a:xfrm>
        <a:prstGeom prst="round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Redundant data </a:t>
          </a:r>
        </a:p>
      </dsp:txBody>
      <dsp:txXfrm>
        <a:off x="397033" y="623335"/>
        <a:ext cx="5558472" cy="354240"/>
      </dsp:txXfrm>
    </dsp:sp>
    <dsp:sp modelId="{97621A68-27B6-4F6C-B825-3E9B96FD43E8}">
      <dsp:nvSpPr>
        <dsp:cNvPr id="0" name=""/>
        <dsp:cNvSpPr/>
      </dsp:nvSpPr>
      <dsp:spPr>
        <a:xfrm>
          <a:off x="0" y="1344775"/>
          <a:ext cx="7940675" cy="302400"/>
        </a:xfrm>
        <a:prstGeom prst="rect">
          <a:avLst/>
        </a:prstGeom>
        <a:solidFill>
          <a:schemeClr val="lt1">
            <a:alpha val="90000"/>
            <a:hueOff val="0"/>
            <a:satOff val="0"/>
            <a:lumOff val="0"/>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sp>
    <dsp:sp modelId="{87EDB0FA-16C6-4DE2-89FC-0B7DAAD5A93A}">
      <dsp:nvSpPr>
        <dsp:cNvPr id="0" name=""/>
        <dsp:cNvSpPr/>
      </dsp:nvSpPr>
      <dsp:spPr>
        <a:xfrm>
          <a:off x="397033" y="1167655"/>
          <a:ext cx="5558472" cy="354240"/>
        </a:xfrm>
        <a:prstGeom prst="round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Missing value in attributes </a:t>
          </a:r>
        </a:p>
      </dsp:txBody>
      <dsp:txXfrm>
        <a:off x="397033" y="1167655"/>
        <a:ext cx="5558472" cy="354240"/>
      </dsp:txXfrm>
    </dsp:sp>
    <dsp:sp modelId="{5009A0A6-E430-47DE-A24F-B99DC001379F}">
      <dsp:nvSpPr>
        <dsp:cNvPr id="0" name=""/>
        <dsp:cNvSpPr/>
      </dsp:nvSpPr>
      <dsp:spPr>
        <a:xfrm>
          <a:off x="0" y="1889094"/>
          <a:ext cx="7940675" cy="302400"/>
        </a:xfrm>
        <a:prstGeom prst="rect">
          <a:avLst/>
        </a:prstGeom>
        <a:solidFill>
          <a:schemeClr val="lt1">
            <a:alpha val="90000"/>
            <a:hueOff val="0"/>
            <a:satOff val="0"/>
            <a:lumOff val="0"/>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sp>
    <dsp:sp modelId="{3499F27E-F5EC-4968-B27A-2A92E3195D04}">
      <dsp:nvSpPr>
        <dsp:cNvPr id="0" name=""/>
        <dsp:cNvSpPr/>
      </dsp:nvSpPr>
      <dsp:spPr>
        <a:xfrm>
          <a:off x="397033" y="1711975"/>
          <a:ext cx="5558472" cy="354240"/>
        </a:xfrm>
        <a:prstGeom prst="round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Missing value in target variable</a:t>
          </a:r>
        </a:p>
      </dsp:txBody>
      <dsp:txXfrm>
        <a:off x="397033" y="1711975"/>
        <a:ext cx="5558472" cy="354240"/>
      </dsp:txXfrm>
    </dsp:sp>
    <dsp:sp modelId="{B175F65B-F170-46DD-BEC7-97CFEFB951EF}">
      <dsp:nvSpPr>
        <dsp:cNvPr id="0" name=""/>
        <dsp:cNvSpPr/>
      </dsp:nvSpPr>
      <dsp:spPr>
        <a:xfrm>
          <a:off x="0" y="2433414"/>
          <a:ext cx="7940675" cy="302400"/>
        </a:xfrm>
        <a:prstGeom prst="rect">
          <a:avLst/>
        </a:prstGeom>
        <a:solidFill>
          <a:schemeClr val="lt1">
            <a:alpha val="90000"/>
            <a:hueOff val="0"/>
            <a:satOff val="0"/>
            <a:lumOff val="0"/>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sp>
    <dsp:sp modelId="{4E02189A-3054-417B-948B-2FB67E0E4F96}">
      <dsp:nvSpPr>
        <dsp:cNvPr id="0" name=""/>
        <dsp:cNvSpPr/>
      </dsp:nvSpPr>
      <dsp:spPr>
        <a:xfrm>
          <a:off x="397033" y="2256294"/>
          <a:ext cx="5558472" cy="354240"/>
        </a:xfrm>
        <a:prstGeom prst="round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Errors in forecasting value </a:t>
          </a:r>
        </a:p>
      </dsp:txBody>
      <dsp:txXfrm>
        <a:off x="397033" y="2256294"/>
        <a:ext cx="5558472" cy="354240"/>
      </dsp:txXfrm>
    </dsp:sp>
    <dsp:sp modelId="{2F92D3A3-CDF2-440F-BF3A-C793D32D6889}">
      <dsp:nvSpPr>
        <dsp:cNvPr id="0" name=""/>
        <dsp:cNvSpPr/>
      </dsp:nvSpPr>
      <dsp:spPr>
        <a:xfrm>
          <a:off x="0" y="2977734"/>
          <a:ext cx="7940675" cy="3024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D7886D3-4F4D-4CEF-A45E-6D8A1837493E}">
      <dsp:nvSpPr>
        <dsp:cNvPr id="0" name=""/>
        <dsp:cNvSpPr/>
      </dsp:nvSpPr>
      <dsp:spPr>
        <a:xfrm>
          <a:off x="397033" y="2800614"/>
          <a:ext cx="5558472" cy="3542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097" tIns="0" rIns="210097" bIns="0" numCol="1" spcCol="1270" anchor="ctr" anchorCtr="0">
          <a:noAutofit/>
        </a:bodyPr>
        <a:lstStyle/>
        <a:p>
          <a:pPr lvl="0" algn="l" defTabSz="488950">
            <a:lnSpc>
              <a:spcPct val="90000"/>
            </a:lnSpc>
            <a:spcBef>
              <a:spcPct val="0"/>
            </a:spcBef>
            <a:spcAft>
              <a:spcPct val="35000"/>
            </a:spcAft>
          </a:pPr>
          <a:r>
            <a:rPr lang="en-US" sz="1100" kern="1200">
              <a:solidFill>
                <a:schemeClr val="tx1"/>
              </a:solidFill>
              <a:latin typeface="Times New Roman" pitchFamily="18" charset="0"/>
              <a:cs typeface="Times New Roman" pitchFamily="18" charset="0"/>
            </a:rPr>
            <a:t>lack of data maintaince issues due to huge amount dataset</a:t>
          </a:r>
        </a:p>
      </dsp:txBody>
      <dsp:txXfrm>
        <a:off x="397033" y="2800614"/>
        <a:ext cx="5558472" cy="3542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481FE3-19D1-44B3-9DD1-E6A48D325137}">
      <dsp:nvSpPr>
        <dsp:cNvPr id="0" name=""/>
        <dsp:cNvSpPr/>
      </dsp:nvSpPr>
      <dsp:spPr>
        <a:xfrm rot="5400000">
          <a:off x="5153184" y="-2231512"/>
          <a:ext cx="492949" cy="5082032"/>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ctr" defTabSz="466725">
            <a:lnSpc>
              <a:spcPct val="90000"/>
            </a:lnSpc>
            <a:spcBef>
              <a:spcPct val="0"/>
            </a:spcBef>
            <a:spcAft>
              <a:spcPct val="15000"/>
            </a:spcAft>
            <a:buChar char="••"/>
          </a:pPr>
          <a:r>
            <a:rPr lang="en-US" sz="1050" kern="1200"/>
            <a:t>Current data is required for obtaining the minimum value from the data analysis.</a:t>
          </a:r>
        </a:p>
      </dsp:txBody>
      <dsp:txXfrm rot="5400000">
        <a:off x="5153184" y="-2231512"/>
        <a:ext cx="492949" cy="5082032"/>
      </dsp:txXfrm>
    </dsp:sp>
    <dsp:sp modelId="{F9024E46-2D65-476C-8EBA-90C7E0A4D5B1}">
      <dsp:nvSpPr>
        <dsp:cNvPr id="0" name=""/>
        <dsp:cNvSpPr/>
      </dsp:nvSpPr>
      <dsp:spPr>
        <a:xfrm>
          <a:off x="0" y="1409"/>
          <a:ext cx="2858643" cy="6161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a:t>Up to date information</a:t>
          </a:r>
        </a:p>
      </dsp:txBody>
      <dsp:txXfrm>
        <a:off x="0" y="1409"/>
        <a:ext cx="2858643" cy="616187"/>
      </dsp:txXfrm>
    </dsp:sp>
    <dsp:sp modelId="{43F2A628-D611-44FB-A23D-D6FCECD0DC12}">
      <dsp:nvSpPr>
        <dsp:cNvPr id="0" name=""/>
        <dsp:cNvSpPr/>
      </dsp:nvSpPr>
      <dsp:spPr>
        <a:xfrm rot="5400000">
          <a:off x="5153184" y="-1584516"/>
          <a:ext cx="492949" cy="5082032"/>
        </a:xfrm>
        <a:prstGeom prst="round2Same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ctr" defTabSz="466725">
            <a:lnSpc>
              <a:spcPct val="90000"/>
            </a:lnSpc>
            <a:spcBef>
              <a:spcPct val="0"/>
            </a:spcBef>
            <a:spcAft>
              <a:spcPct val="15000"/>
            </a:spcAft>
            <a:buChar char="••"/>
          </a:pPr>
          <a:r>
            <a:rPr lang="en-US" sz="1050" kern="1200"/>
            <a:t>Missing values are counted and analyzed the missing outliers.</a:t>
          </a:r>
        </a:p>
      </dsp:txBody>
      <dsp:txXfrm rot="5400000">
        <a:off x="5153184" y="-1584516"/>
        <a:ext cx="492949" cy="5082032"/>
      </dsp:txXfrm>
    </dsp:sp>
    <dsp:sp modelId="{A712581A-739F-4947-A284-76F6DE233079}">
      <dsp:nvSpPr>
        <dsp:cNvPr id="0" name=""/>
        <dsp:cNvSpPr/>
      </dsp:nvSpPr>
      <dsp:spPr>
        <a:xfrm>
          <a:off x="0" y="648406"/>
          <a:ext cx="2858643" cy="616187"/>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a:t>Missing value </a:t>
          </a:r>
        </a:p>
      </dsp:txBody>
      <dsp:txXfrm>
        <a:off x="0" y="648406"/>
        <a:ext cx="2858643" cy="616187"/>
      </dsp:txXfrm>
    </dsp:sp>
    <dsp:sp modelId="{DFDA77B3-D93B-4D18-B5CB-1DA15EF3171B}">
      <dsp:nvSpPr>
        <dsp:cNvPr id="0" name=""/>
        <dsp:cNvSpPr/>
      </dsp:nvSpPr>
      <dsp:spPr>
        <a:xfrm rot="5400000">
          <a:off x="5153184" y="-937519"/>
          <a:ext cx="492949" cy="5082032"/>
        </a:xfrm>
        <a:prstGeom prst="round2Same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ctr" defTabSz="466725">
            <a:lnSpc>
              <a:spcPct val="90000"/>
            </a:lnSpc>
            <a:spcBef>
              <a:spcPct val="0"/>
            </a:spcBef>
            <a:spcAft>
              <a:spcPct val="15000"/>
            </a:spcAft>
            <a:buChar char="••"/>
          </a:pPr>
          <a:r>
            <a:rPr lang="en-US" sz="1050" kern="1200"/>
            <a:t>Duplicate data is removed during the data cleaning process.</a:t>
          </a:r>
        </a:p>
      </dsp:txBody>
      <dsp:txXfrm rot="5400000">
        <a:off x="5153184" y="-937519"/>
        <a:ext cx="492949" cy="5082032"/>
      </dsp:txXfrm>
    </dsp:sp>
    <dsp:sp modelId="{B20AEA3A-E5DA-484E-B6F5-E4EB266CAF14}">
      <dsp:nvSpPr>
        <dsp:cNvPr id="0" name=""/>
        <dsp:cNvSpPr/>
      </dsp:nvSpPr>
      <dsp:spPr>
        <a:xfrm>
          <a:off x="0" y="1295402"/>
          <a:ext cx="2858643" cy="616187"/>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a:t>Duplicate value</a:t>
          </a:r>
        </a:p>
      </dsp:txBody>
      <dsp:txXfrm>
        <a:off x="0" y="1295402"/>
        <a:ext cx="2858643" cy="616187"/>
      </dsp:txXfrm>
    </dsp:sp>
    <dsp:sp modelId="{753073B3-0969-4686-AE53-80328FFD4549}">
      <dsp:nvSpPr>
        <dsp:cNvPr id="0" name=""/>
        <dsp:cNvSpPr/>
      </dsp:nvSpPr>
      <dsp:spPr>
        <a:xfrm rot="5400000">
          <a:off x="5153184" y="-290522"/>
          <a:ext cx="492949" cy="5082032"/>
        </a:xfrm>
        <a:prstGeom prst="round2Same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ctr" defTabSz="466725">
            <a:lnSpc>
              <a:spcPct val="90000"/>
            </a:lnSpc>
            <a:spcBef>
              <a:spcPct val="0"/>
            </a:spcBef>
            <a:spcAft>
              <a:spcPct val="15000"/>
            </a:spcAft>
            <a:buChar char="••"/>
          </a:pPr>
          <a:r>
            <a:rPr lang="en-US" sz="1050" kern="1200"/>
            <a:t>data labels are properly maintained for the valid data.</a:t>
          </a:r>
        </a:p>
      </dsp:txBody>
      <dsp:txXfrm rot="5400000">
        <a:off x="5153184" y="-290522"/>
        <a:ext cx="492949" cy="5082032"/>
      </dsp:txXfrm>
    </dsp:sp>
    <dsp:sp modelId="{6A987829-E75C-4E7E-BD47-7612DC675ED5}">
      <dsp:nvSpPr>
        <dsp:cNvPr id="0" name=""/>
        <dsp:cNvSpPr/>
      </dsp:nvSpPr>
      <dsp:spPr>
        <a:xfrm>
          <a:off x="0" y="1942399"/>
          <a:ext cx="2858643" cy="616187"/>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a:t>Define the valid output </a:t>
          </a:r>
        </a:p>
      </dsp:txBody>
      <dsp:txXfrm>
        <a:off x="0" y="1942399"/>
        <a:ext cx="2858643" cy="616187"/>
      </dsp:txXfrm>
    </dsp:sp>
    <dsp:sp modelId="{83D60FB8-C64B-4867-A7D6-30606EC44405}">
      <dsp:nvSpPr>
        <dsp:cNvPr id="0" name=""/>
        <dsp:cNvSpPr/>
      </dsp:nvSpPr>
      <dsp:spPr>
        <a:xfrm rot="5400000">
          <a:off x="5153184" y="356473"/>
          <a:ext cx="492949" cy="5082032"/>
        </a:xfrm>
        <a:prstGeom prst="round2Same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ctr" defTabSz="466725">
            <a:lnSpc>
              <a:spcPct val="90000"/>
            </a:lnSpc>
            <a:spcBef>
              <a:spcPct val="0"/>
            </a:spcBef>
            <a:spcAft>
              <a:spcPct val="15000"/>
            </a:spcAft>
            <a:buChar char="••"/>
          </a:pPr>
          <a:r>
            <a:rPr lang="en-US" sz="1050" kern="1200"/>
            <a:t>Numerical outliers are used for removing and detecting.</a:t>
          </a:r>
        </a:p>
      </dsp:txBody>
      <dsp:txXfrm rot="5400000">
        <a:off x="5153184" y="356473"/>
        <a:ext cx="492949" cy="5082032"/>
      </dsp:txXfrm>
    </dsp:sp>
    <dsp:sp modelId="{8CD88BE5-5257-422E-9DF3-E9C5D835BE9F}">
      <dsp:nvSpPr>
        <dsp:cNvPr id="0" name=""/>
        <dsp:cNvSpPr/>
      </dsp:nvSpPr>
      <dsp:spPr>
        <a:xfrm>
          <a:off x="0" y="2589396"/>
          <a:ext cx="2858643" cy="616187"/>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a:t>Numerical outliers </a:t>
          </a:r>
        </a:p>
      </dsp:txBody>
      <dsp:txXfrm>
        <a:off x="0" y="2589396"/>
        <a:ext cx="2858643" cy="6161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F533E96-F078-4B3D-A8F4-F1AF21EBC35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17</a:t>
            </a:fld>
            <a:endParaRPr lang="en-US"/>
          </a:p>
        </p:txBody>
      </p:sp>
    </p:spTree>
    <p:extLst>
      <p:ext uri="{BB962C8B-B14F-4D97-AF65-F5344CB8AC3E}">
        <p14:creationId xmlns=""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According to the slide above, The GTD would be specifically designed to be compatible with the most recent numerical analytic techniques used in computer science and inferential statistics.</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Based on the preceding slide, the evaluation of the two datasets highlights the important components of the prediction model. These datasets have offered more thorough interpretations of the database's data. </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09336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70" y="3029865"/>
            <a:ext cx="8093365" cy="763525"/>
          </a:xfrm>
        </p:spPr>
        <p:txBody>
          <a:bodyPr>
            <a:normAutofit/>
          </a:bodyPr>
          <a:lstStyle>
            <a:lvl1pPr marL="0" indent="0" algn="l">
              <a:buNone/>
              <a:defRPr sz="2800" b="0" i="0">
                <a:solidFill>
                  <a:srgbClr val="E6B2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7024430" cy="916229"/>
          </a:xfrm>
          <a:noFill/>
        </p:spPr>
        <p:txBody>
          <a:bodyPr>
            <a:normAutofit/>
          </a:bodyPr>
          <a:lstStyle>
            <a:lvl1pPr algn="l">
              <a:defRPr sz="360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702443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197405"/>
            <a:ext cx="7940660" cy="2290575"/>
          </a:xfrm>
        </p:spPr>
        <p:txBody>
          <a:bodyPr>
            <a:normAutofit/>
          </a:bodyPr>
          <a:lstStyle/>
          <a:p>
            <a:r>
              <a:rPr lang="en-US" b="1" dirty="0" smtClean="0"/>
              <a:t>DATA ANALYTICS</a:t>
            </a:r>
            <a:r>
              <a:rPr lang="en-US" dirty="0" smtClean="0"/>
              <a:t/>
            </a:r>
            <a:br>
              <a:rPr lang="en-US" dirty="0" smtClean="0"/>
            </a:br>
            <a:r>
              <a:rPr lang="en-US" b="1" dirty="0" smtClean="0"/>
              <a:t> </a:t>
            </a:r>
            <a:r>
              <a:rPr lang="en-US" dirty="0" smtClean="0"/>
              <a:t/>
            </a:r>
            <a:br>
              <a:rPr lang="en-US" dirty="0" smtClean="0"/>
            </a:br>
            <a:r>
              <a:rPr lang="en-US" b="1" dirty="0" smtClean="0"/>
              <a:t>Practical Project 1 Report</a:t>
            </a:r>
            <a:endParaRPr lang="en-US" dirty="0"/>
          </a:p>
        </p:txBody>
      </p:sp>
      <p:sp>
        <p:nvSpPr>
          <p:cNvPr id="3" name="Subtitle 2"/>
          <p:cNvSpPr>
            <a:spLocks noGrp="1"/>
          </p:cNvSpPr>
          <p:nvPr>
            <p:ph type="subTitle" idx="1"/>
          </p:nvPr>
        </p:nvSpPr>
        <p:spPr>
          <a:xfrm>
            <a:off x="601670" y="3335275"/>
            <a:ext cx="8093365" cy="763525"/>
          </a:xfrm>
        </p:spPr>
        <p:txBody>
          <a:bodyPr>
            <a:normAutofit fontScale="85000" lnSpcReduction="20000"/>
          </a:bodyPr>
          <a:lstStyle/>
          <a:p>
            <a:r>
              <a:rPr lang="en-US" dirty="0" smtClean="0"/>
              <a:t>Student name:</a:t>
            </a:r>
          </a:p>
          <a:p>
            <a:r>
              <a:rPr lang="en-US" dirty="0" smtClean="0"/>
              <a:t>Student ID:</a:t>
            </a:r>
            <a:endParaRPr lang="en-US" dirty="0"/>
          </a:p>
        </p:txBody>
      </p:sp>
    </p:spTree>
    <p:extLst>
      <p:ext uri="{BB962C8B-B14F-4D97-AF65-F5344CB8AC3E}">
        <p14:creationId xmlns=""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Explanation of the data cleaning and preparation </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601663" y="1655519"/>
          <a:ext cx="7940675" cy="3206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analysis </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sz="1800" b="1" dirty="0" smtClean="0"/>
              <a:t>Descriptive statistics of the key variables </a:t>
            </a:r>
          </a:p>
          <a:p>
            <a:pPr lvl="0"/>
            <a:r>
              <a:rPr lang="en-US" sz="1800" dirty="0" smtClean="0"/>
              <a:t>For </a:t>
            </a:r>
            <a:r>
              <a:rPr lang="en-US" sz="1800" dirty="0" smtClean="0"/>
              <a:t>the GTD dataset, the variables for Attack type and the majority of nations are utilized to analyze terrorist attacks. High and low cost values are utilized to interpret the crypto currency data set (</a:t>
            </a:r>
            <a:r>
              <a:rPr lang="en-US" sz="1800" dirty="0" err="1" smtClean="0"/>
              <a:t>Huamaní</a:t>
            </a:r>
            <a:r>
              <a:rPr lang="en-US" sz="1800" dirty="0" smtClean="0"/>
              <a:t> et al. 2020). </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Visualization to support insights and findings </a:t>
            </a:r>
            <a:br>
              <a:rPr lang="en-US" b="1" dirty="0" smtClean="0"/>
            </a:br>
            <a:endParaRPr lang="en-US" dirty="0"/>
          </a:p>
        </p:txBody>
      </p:sp>
      <p:pic>
        <p:nvPicPr>
          <p:cNvPr id="4" name="Content Placeholder 3"/>
          <p:cNvPicPr>
            <a:picLocks noGrp="1"/>
          </p:cNvPicPr>
          <p:nvPr>
            <p:ph idx="1"/>
          </p:nvPr>
        </p:nvPicPr>
        <p:blipFill>
          <a:blip r:embed="rId3" cstate="print"/>
          <a:srcRect/>
          <a:stretch>
            <a:fillRect/>
          </a:stretch>
        </p:blipFill>
        <p:spPr bwMode="auto">
          <a:xfrm>
            <a:off x="296260" y="1808225"/>
            <a:ext cx="8093365" cy="3054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result and interpretation </a:t>
            </a:r>
            <a:endParaRPr lang="en-US" b="1" dirty="0"/>
          </a:p>
        </p:txBody>
      </p:sp>
      <p:pic>
        <p:nvPicPr>
          <p:cNvPr id="4" name="Content Placeholder 3"/>
          <p:cNvPicPr>
            <a:picLocks noGrp="1"/>
          </p:cNvPicPr>
          <p:nvPr>
            <p:ph idx="1"/>
          </p:nvPr>
        </p:nvPicPr>
        <p:blipFill>
          <a:blip r:embed="rId3" cstate="print"/>
          <a:srcRect/>
          <a:stretch>
            <a:fillRect/>
          </a:stretch>
        </p:blipFill>
        <p:spPr bwMode="auto">
          <a:xfrm>
            <a:off x="448964" y="2113635"/>
            <a:ext cx="8093365" cy="27486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Result </a:t>
            </a:r>
            <a:br>
              <a:rPr lang="en-US" b="1" dirty="0" smtClean="0"/>
            </a:br>
            <a:endParaRPr lang="en-US" dirty="0"/>
          </a:p>
        </p:txBody>
      </p:sp>
      <p:sp>
        <p:nvSpPr>
          <p:cNvPr id="3" name="Content Placeholder 2"/>
          <p:cNvSpPr>
            <a:spLocks noGrp="1"/>
          </p:cNvSpPr>
          <p:nvPr>
            <p:ph idx="1"/>
          </p:nvPr>
        </p:nvSpPr>
        <p:spPr/>
        <p:txBody>
          <a:bodyPr>
            <a:normAutofit/>
          </a:bodyPr>
          <a:lstStyle/>
          <a:p>
            <a:r>
              <a:rPr lang="en-US" sz="1800" b="1" dirty="0" smtClean="0"/>
              <a:t>Key results and findings </a:t>
            </a:r>
            <a:endParaRPr lang="en-US" sz="1800" b="1" dirty="0"/>
          </a:p>
        </p:txBody>
      </p:sp>
      <p:pic>
        <p:nvPicPr>
          <p:cNvPr id="4" name="Picture 3"/>
          <p:cNvPicPr/>
          <p:nvPr/>
        </p:nvPicPr>
        <p:blipFill>
          <a:blip r:embed="rId3" cstate="print"/>
          <a:srcRect/>
          <a:stretch>
            <a:fillRect/>
          </a:stretch>
        </p:blipFill>
        <p:spPr bwMode="auto">
          <a:xfrm>
            <a:off x="754375" y="1960930"/>
            <a:ext cx="7482545" cy="274869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Interpretation of the results </a:t>
            </a:r>
            <a:br>
              <a:rPr lang="en-US" b="1" dirty="0" smtClean="0"/>
            </a:br>
            <a:endParaRPr lang="en-US" dirty="0"/>
          </a:p>
        </p:txBody>
      </p:sp>
      <p:pic>
        <p:nvPicPr>
          <p:cNvPr id="4" name="Content Placeholder 3"/>
          <p:cNvPicPr>
            <a:picLocks noGrp="1"/>
          </p:cNvPicPr>
          <p:nvPr>
            <p:ph idx="1"/>
          </p:nvPr>
        </p:nvPicPr>
        <p:blipFill>
          <a:blip r:embed="rId3" cstate="print"/>
          <a:srcRect/>
          <a:stretch>
            <a:fillRect/>
          </a:stretch>
        </p:blipFill>
        <p:spPr bwMode="auto">
          <a:xfrm>
            <a:off x="448965" y="1655519"/>
            <a:ext cx="8246070" cy="320680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Explanation of the unexpected patterns and results </a:t>
            </a:r>
            <a:br>
              <a:rPr lang="en-US" b="1" dirty="0" smtClean="0"/>
            </a:br>
            <a:endParaRPr lang="en-US" dirty="0"/>
          </a:p>
        </p:txBody>
      </p:sp>
      <p:pic>
        <p:nvPicPr>
          <p:cNvPr id="4" name="Content Placeholder 3"/>
          <p:cNvPicPr>
            <a:picLocks noGrp="1"/>
          </p:cNvPicPr>
          <p:nvPr>
            <p:ph idx="1"/>
          </p:nvPr>
        </p:nvPicPr>
        <p:blipFill>
          <a:blip r:embed="rId3" cstate="print"/>
          <a:srcRect/>
          <a:stretch>
            <a:fillRect/>
          </a:stretch>
        </p:blipFill>
        <p:spPr bwMode="auto">
          <a:xfrm>
            <a:off x="448965" y="1808224"/>
            <a:ext cx="8398775" cy="290139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1425" y="2571750"/>
            <a:ext cx="4123035" cy="646331"/>
          </a:xfrm>
          <a:prstGeom prst="rect">
            <a:avLst/>
          </a:prstGeom>
          <a:noFill/>
        </p:spPr>
        <p:txBody>
          <a:bodyPr wrap="square" rtlCol="0">
            <a:spAutoFit/>
          </a:bodyPr>
          <a:lstStyle/>
          <a:p>
            <a:pPr algn="ctr"/>
            <a:r>
              <a:rPr lang="en-US" sz="3600" b="1" dirty="0" smtClean="0"/>
              <a:t>THANK YOU</a:t>
            </a:r>
            <a:endParaRPr lang="en-US" sz="3600" b="1" dirty="0"/>
          </a:p>
        </p:txBody>
      </p:sp>
    </p:spTree>
    <p:extLst>
      <p:ext uri="{BB962C8B-B14F-4D97-AF65-F5344CB8AC3E}">
        <p14:creationId xmlns=""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60" cy="916230"/>
          </a:xfrm>
        </p:spPr>
        <p:txBody>
          <a:bodyPr/>
          <a:lstStyle/>
          <a:p>
            <a:r>
              <a:rPr lang="en-US" b="1" dirty="0" smtClean="0"/>
              <a:t>Background information </a:t>
            </a:r>
            <a:endParaRPr lang="en-US" b="1" dirty="0"/>
          </a:p>
        </p:txBody>
      </p:sp>
      <p:sp>
        <p:nvSpPr>
          <p:cNvPr id="3" name="Content Placeholder 2"/>
          <p:cNvSpPr>
            <a:spLocks noGrp="1"/>
          </p:cNvSpPr>
          <p:nvPr>
            <p:ph idx="1"/>
          </p:nvPr>
        </p:nvSpPr>
        <p:spPr/>
        <p:txBody>
          <a:bodyPr>
            <a:normAutofit/>
          </a:bodyPr>
          <a:lstStyle/>
          <a:p>
            <a:pPr lvl="0" algn="just"/>
            <a:r>
              <a:rPr lang="en-US" sz="1800" dirty="0" smtClean="0"/>
              <a:t>Two separate datasets, including GTD and crypto currency datasets, have been discussed in the study report for the purpose of data evaluation and implementation (Agarwal et al. 2019). </a:t>
            </a:r>
          </a:p>
          <a:p>
            <a:pPr algn="just"/>
            <a:r>
              <a:rPr lang="en-US" sz="1800" dirty="0" smtClean="0"/>
              <a:t>The </a:t>
            </a:r>
            <a:r>
              <a:rPr lang="en-US" sz="1800" dirty="0" smtClean="0"/>
              <a:t>GTD has a comprehensive list of incidents that happened in numerous countries around the world.</a:t>
            </a:r>
            <a:endParaRPr lang="en-US" sz="1800" dirty="0"/>
          </a:p>
        </p:txBody>
      </p:sp>
    </p:spTree>
    <p:extLst>
      <p:ext uri="{BB962C8B-B14F-4D97-AF65-F5344CB8AC3E}">
        <p14:creationId xmlns=""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Purpose of the research report </a:t>
            </a:r>
            <a:br>
              <a:rPr lang="en-US" b="1" dirty="0" smtClean="0"/>
            </a:br>
            <a:endParaRPr lang="en-US" dirty="0"/>
          </a:p>
        </p:txBody>
      </p:sp>
      <p:sp>
        <p:nvSpPr>
          <p:cNvPr id="3" name="Content Placeholder 2"/>
          <p:cNvSpPr>
            <a:spLocks noGrp="1"/>
          </p:cNvSpPr>
          <p:nvPr>
            <p:ph idx="1"/>
          </p:nvPr>
        </p:nvSpPr>
        <p:spPr/>
        <p:txBody>
          <a:bodyPr>
            <a:normAutofit/>
          </a:bodyPr>
          <a:lstStyle/>
          <a:p>
            <a:pPr lvl="0"/>
            <a:r>
              <a:rPr lang="en-US" sz="1800" dirty="0" smtClean="0"/>
              <a:t>The research article has entailed interpreting, extrapolating, and analyzing these two datasets with the aim of this company to use data analytics technology to provide applicable findings and conclusions.</a:t>
            </a:r>
          </a:p>
          <a:p>
            <a:pPr lvl="0"/>
            <a:r>
              <a:rPr lang="en-US" sz="1800" dirty="0" smtClean="0"/>
              <a:t>Data analysis is mostly used to obtain information for data-related decision making processes (</a:t>
            </a:r>
            <a:r>
              <a:rPr lang="en-US" sz="1800" dirty="0" err="1" smtClean="0"/>
              <a:t>Akay</a:t>
            </a:r>
            <a:r>
              <a:rPr lang="en-US" sz="1800" dirty="0" smtClean="0"/>
              <a:t> et al. 2020). </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Key questions </a:t>
            </a:r>
            <a:endParaRPr lang="en-US" b="1" dirty="0"/>
          </a:p>
        </p:txBody>
      </p:sp>
      <p:sp>
        <p:nvSpPr>
          <p:cNvPr id="5" name="Content Placeholder 4"/>
          <p:cNvSpPr>
            <a:spLocks noGrp="1"/>
          </p:cNvSpPr>
          <p:nvPr>
            <p:ph idx="1"/>
          </p:nvPr>
        </p:nvSpPr>
        <p:spPr/>
        <p:txBody>
          <a:bodyPr>
            <a:normAutofit/>
          </a:bodyPr>
          <a:lstStyle/>
          <a:p>
            <a:pPr lvl="0"/>
            <a:r>
              <a:rPr lang="en-US" sz="1800" dirty="0" smtClean="0"/>
              <a:t>What kind of tools do terrorists frequently employ in their attacks?</a:t>
            </a:r>
          </a:p>
          <a:p>
            <a:pPr lvl="0"/>
            <a:r>
              <a:rPr lang="en-US" sz="1800" dirty="0" smtClean="0"/>
              <a:t>What kind of attack is employed most frequently?</a:t>
            </a:r>
          </a:p>
          <a:p>
            <a:pPr lvl="0"/>
            <a:r>
              <a:rPr lang="en-US" sz="1800" dirty="0" smtClean="0"/>
              <a:t>Who do terrorists most frequently target?</a:t>
            </a:r>
          </a:p>
          <a:p>
            <a:pPr lvl="0"/>
            <a:r>
              <a:rPr lang="en-US" sz="1800" dirty="0" smtClean="0"/>
              <a:t>Is the high volume efficient for the crypto currency?</a:t>
            </a:r>
            <a:endParaRPr lang="en-US" sz="1800" dirty="0"/>
          </a:p>
        </p:txBody>
      </p:sp>
    </p:spTree>
    <p:extLst>
      <p:ext uri="{BB962C8B-B14F-4D97-AF65-F5344CB8AC3E}">
        <p14:creationId xmlns=""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 </a:t>
            </a:r>
            <a:br>
              <a:rPr lang="en-US" b="1" dirty="0" smtClean="0"/>
            </a:br>
            <a:endParaRPr lang="en-US" dirty="0"/>
          </a:p>
        </p:txBody>
      </p:sp>
      <p:sp>
        <p:nvSpPr>
          <p:cNvPr id="3" name="Content Placeholder 2"/>
          <p:cNvSpPr>
            <a:spLocks noGrp="1"/>
          </p:cNvSpPr>
          <p:nvPr>
            <p:ph idx="1"/>
          </p:nvPr>
        </p:nvSpPr>
        <p:spPr/>
        <p:txBody>
          <a:bodyPr>
            <a:normAutofit/>
          </a:bodyPr>
          <a:lstStyle/>
          <a:p>
            <a:pPr algn="just">
              <a:buNone/>
            </a:pPr>
            <a:r>
              <a:rPr lang="en-US" sz="1800" b="1" dirty="0" smtClean="0"/>
              <a:t>Data sources </a:t>
            </a:r>
          </a:p>
          <a:p>
            <a:pPr lvl="0" algn="just"/>
            <a:r>
              <a:rPr lang="en-US" sz="1800" dirty="0" smtClean="0"/>
              <a:t>The GTD is collected from open source databases which contain details on terrorist acts that occurred worldwide between 1970 and 2017.</a:t>
            </a:r>
          </a:p>
          <a:p>
            <a:pPr algn="just">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collection methodology </a:t>
            </a:r>
            <a:br>
              <a:rPr lang="en-US" b="1" dirty="0" smtClean="0"/>
            </a:br>
            <a:endParaRPr lang="en-US" dirty="0"/>
          </a:p>
        </p:txBody>
      </p:sp>
      <p:sp>
        <p:nvSpPr>
          <p:cNvPr id="3" name="Content Placeholder 2"/>
          <p:cNvSpPr>
            <a:spLocks noGrp="1"/>
          </p:cNvSpPr>
          <p:nvPr>
            <p:ph idx="1"/>
          </p:nvPr>
        </p:nvSpPr>
        <p:spPr/>
        <p:txBody>
          <a:bodyPr>
            <a:normAutofit/>
          </a:bodyPr>
          <a:lstStyle/>
          <a:p>
            <a:pPr lvl="0"/>
            <a:r>
              <a:rPr lang="en-US" sz="1800" dirty="0" smtClean="0"/>
              <a:t>The GTD has built a vast, effectively executed longitudinal data collection on incidents of terrorism both domestically and internationally.</a:t>
            </a:r>
          </a:p>
          <a:p>
            <a:pPr lvl="0"/>
            <a:r>
              <a:rPr lang="en-US" sz="1800" dirty="0" smtClean="0"/>
              <a:t>The primary objective is to simplify the academic and analyst's understanding of the current assault situation. </a:t>
            </a:r>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cleaning and preparation </a:t>
            </a:r>
            <a:br>
              <a:rPr lang="en-US" b="1" dirty="0" smtClean="0"/>
            </a:br>
            <a:endParaRPr lang="en-US" dirty="0"/>
          </a:p>
        </p:txBody>
      </p:sp>
      <p:sp>
        <p:nvSpPr>
          <p:cNvPr id="3" name="Content Placeholder 2"/>
          <p:cNvSpPr>
            <a:spLocks noGrp="1"/>
          </p:cNvSpPr>
          <p:nvPr>
            <p:ph idx="1"/>
          </p:nvPr>
        </p:nvSpPr>
        <p:spPr/>
        <p:txBody>
          <a:bodyPr>
            <a:normAutofit/>
          </a:bodyPr>
          <a:lstStyle/>
          <a:p>
            <a:pPr lvl="0" algn="just"/>
            <a:r>
              <a:rPr lang="en-US" sz="1800" dirty="0" smtClean="0"/>
              <a:t>The data must be correctly arranged to allow for the addition of the confirmation and retraining data (</a:t>
            </a:r>
            <a:r>
              <a:rPr lang="en-US" sz="1800" dirty="0" err="1" smtClean="0"/>
              <a:t>Atsa’am</a:t>
            </a:r>
            <a:r>
              <a:rPr lang="en-US" sz="1800" dirty="0" smtClean="0"/>
              <a:t> et al. 2020).</a:t>
            </a:r>
          </a:p>
          <a:p>
            <a:pPr lvl="0" algn="just"/>
            <a:r>
              <a:rPr lang="en-US" sz="1800" dirty="0" smtClean="0"/>
              <a:t>It is crucial to ensure that the data is gathered in the appropriate format in order to guarantee the approach.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analysis methods and techniques </a:t>
            </a:r>
            <a:br>
              <a:rPr lang="en-US" b="1" dirty="0" smtClean="0"/>
            </a:br>
            <a:endParaRPr lang="en-US" dirty="0"/>
          </a:p>
        </p:txBody>
      </p:sp>
      <p:sp>
        <p:nvSpPr>
          <p:cNvPr id="3" name="Content Placeholder 2"/>
          <p:cNvSpPr>
            <a:spLocks noGrp="1"/>
          </p:cNvSpPr>
          <p:nvPr>
            <p:ph idx="1"/>
          </p:nvPr>
        </p:nvSpPr>
        <p:spPr/>
        <p:txBody>
          <a:bodyPr>
            <a:normAutofit/>
          </a:bodyPr>
          <a:lstStyle/>
          <a:p>
            <a:pPr lvl="0" algn="just"/>
            <a:r>
              <a:rPr lang="en-US" sz="1800" dirty="0" smtClean="0"/>
              <a:t>In order to have a thorough grasp of how the information acts and to help with the research methodology, it is important to possess both visual and statistical assessments (</a:t>
            </a:r>
            <a:r>
              <a:rPr lang="en-US" sz="1800" dirty="0" err="1" smtClean="0"/>
              <a:t>Diab</a:t>
            </a:r>
            <a:r>
              <a:rPr lang="en-US" sz="1800" dirty="0" smtClean="0"/>
              <a:t>, 2019). </a:t>
            </a:r>
          </a:p>
          <a:p>
            <a:pPr lvl="0" algn="just"/>
            <a:r>
              <a:rPr lang="en-US" sz="1800" dirty="0" smtClean="0"/>
              <a:t>The article's extensive examination and discussion of such measures served as even the foundation for the investigation of these two databases' characteristics. </a:t>
            </a:r>
          </a:p>
          <a:p>
            <a:pPr algn="just"/>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of the missing outliers and values </a:t>
            </a:r>
            <a:br>
              <a:rPr lang="en-US" b="1" dirty="0" smtClean="0"/>
            </a:br>
            <a:endParaRPr lang="en-US" dirty="0"/>
          </a:p>
        </p:txBody>
      </p:sp>
      <p:graphicFrame>
        <p:nvGraphicFramePr>
          <p:cNvPr id="4" name="Content Placeholder 3"/>
          <p:cNvGraphicFramePr>
            <a:graphicFrameLocks noGrp="1"/>
          </p:cNvGraphicFramePr>
          <p:nvPr>
            <p:ph idx="1"/>
          </p:nvPr>
        </p:nvGraphicFramePr>
        <p:xfrm>
          <a:off x="601663" y="1503363"/>
          <a:ext cx="7940675" cy="335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On-screen Show (16:9)</PresentationFormat>
  <Paragraphs>72</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ANALYTICS   Practical Project 1 Report</vt:lpstr>
      <vt:lpstr>Background information </vt:lpstr>
      <vt:lpstr>Purpose of the research report  </vt:lpstr>
      <vt:lpstr>Key questions </vt:lpstr>
      <vt:lpstr>Methodology  </vt:lpstr>
      <vt:lpstr>Data collection methodology  </vt:lpstr>
      <vt:lpstr>Data cleaning and preparation  </vt:lpstr>
      <vt:lpstr>Data analysis methods and techniques  </vt:lpstr>
      <vt:lpstr>Summary of the missing outliers and values  </vt:lpstr>
      <vt:lpstr>Explanation of the data cleaning and preparation  </vt:lpstr>
      <vt:lpstr>Data analysis  </vt:lpstr>
      <vt:lpstr>Visualization to support insights and findings  </vt:lpstr>
      <vt:lpstr>Model result and interpretation </vt:lpstr>
      <vt:lpstr>Result  </vt:lpstr>
      <vt:lpstr>Interpretation of the results  </vt:lpstr>
      <vt:lpstr>Explanation of the unexpected patterns and results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2023-03-08T15:31:55Z</dcterms:modified>
</cp:coreProperties>
</file>