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66" r:id="rId4"/>
    <p:sldId id="263" r:id="rId5"/>
    <p:sldId id="258" r:id="rId6"/>
    <p:sldId id="259" r:id="rId7"/>
    <p:sldId id="260" r:id="rId8"/>
    <p:sldId id="267"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26" autoAdjust="0"/>
    <p:restoredTop sz="98909" autoAdjust="0"/>
  </p:normalViewPr>
  <p:slideViewPr>
    <p:cSldViewPr>
      <p:cViewPr>
        <p:scale>
          <a:sx n="70" d="100"/>
          <a:sy n="70" d="100"/>
        </p:scale>
        <p:origin x="-1818"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D6921-12AC-458B-9ABE-C041563DF8C7}"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57C28CCB-CEBC-4AE8-96F8-C7DA9A00639E}">
      <dgm:prSet phldrT="[Text]"/>
      <dgm:spPr/>
      <dgm:t>
        <a:bodyPr/>
        <a:lstStyle/>
        <a:p>
          <a:r>
            <a:rPr lang="en-IN" b="1" dirty="0" smtClean="0"/>
            <a:t>Scope</a:t>
          </a:r>
          <a:endParaRPr lang="en-US" dirty="0"/>
        </a:p>
      </dgm:t>
    </dgm:pt>
    <dgm:pt modelId="{AB822C94-3677-49F1-9A0F-0C2C1A2508AC}" type="parTrans" cxnId="{7A44AD9C-ECAB-433C-BC5B-ED02D0950571}">
      <dgm:prSet/>
      <dgm:spPr/>
      <dgm:t>
        <a:bodyPr/>
        <a:lstStyle/>
        <a:p>
          <a:endParaRPr lang="en-US"/>
        </a:p>
      </dgm:t>
    </dgm:pt>
    <dgm:pt modelId="{492AD332-F5EA-4E64-ACEB-225646E4F40B}" type="sibTrans" cxnId="{7A44AD9C-ECAB-433C-BC5B-ED02D0950571}">
      <dgm:prSet/>
      <dgm:spPr/>
      <dgm:t>
        <a:bodyPr/>
        <a:lstStyle/>
        <a:p>
          <a:endParaRPr lang="en-US"/>
        </a:p>
      </dgm:t>
    </dgm:pt>
    <dgm:pt modelId="{6C963BD4-37C2-4EEF-A585-347726207FE8}">
      <dgm:prSet phldrT="[Text]"/>
      <dgm:spPr/>
      <dgm:t>
        <a:bodyPr/>
        <a:lstStyle/>
        <a:p>
          <a:r>
            <a:rPr lang="en-IN" dirty="0" smtClean="0"/>
            <a:t>Patient registration </a:t>
          </a:r>
          <a:endParaRPr lang="en-US" dirty="0"/>
        </a:p>
      </dgm:t>
    </dgm:pt>
    <dgm:pt modelId="{5131A1A1-AF75-4604-9EAB-D46E06C4BFB1}" type="parTrans" cxnId="{36AB4235-938C-4D9B-9874-AD83F87C895F}">
      <dgm:prSet/>
      <dgm:spPr/>
      <dgm:t>
        <a:bodyPr/>
        <a:lstStyle/>
        <a:p>
          <a:endParaRPr lang="en-US"/>
        </a:p>
      </dgm:t>
    </dgm:pt>
    <dgm:pt modelId="{24438309-6661-4D63-88B0-6757B70D21AA}" type="sibTrans" cxnId="{36AB4235-938C-4D9B-9874-AD83F87C895F}">
      <dgm:prSet/>
      <dgm:spPr/>
      <dgm:t>
        <a:bodyPr/>
        <a:lstStyle/>
        <a:p>
          <a:endParaRPr lang="en-US"/>
        </a:p>
      </dgm:t>
    </dgm:pt>
    <dgm:pt modelId="{05ED7AFB-3CE8-4E39-AA88-D08FB3E8C35F}">
      <dgm:prSet phldrT="[Text]"/>
      <dgm:spPr/>
      <dgm:t>
        <a:bodyPr/>
        <a:lstStyle/>
        <a:p>
          <a:r>
            <a:rPr lang="en-US" dirty="0" smtClean="0"/>
            <a:t>Staff management </a:t>
          </a:r>
          <a:endParaRPr lang="en-US" dirty="0"/>
        </a:p>
      </dgm:t>
    </dgm:pt>
    <dgm:pt modelId="{E3E25033-A306-4101-9107-322C1C6E1375}" type="parTrans" cxnId="{4357F64C-4FEA-4C50-A223-48CC6AF86FB6}">
      <dgm:prSet/>
      <dgm:spPr/>
      <dgm:t>
        <a:bodyPr/>
        <a:lstStyle/>
        <a:p>
          <a:endParaRPr lang="en-US"/>
        </a:p>
      </dgm:t>
    </dgm:pt>
    <dgm:pt modelId="{D36B1049-CE50-414F-90D0-4AF11CF703BC}" type="sibTrans" cxnId="{4357F64C-4FEA-4C50-A223-48CC6AF86FB6}">
      <dgm:prSet/>
      <dgm:spPr/>
      <dgm:t>
        <a:bodyPr/>
        <a:lstStyle/>
        <a:p>
          <a:endParaRPr lang="en-US"/>
        </a:p>
      </dgm:t>
    </dgm:pt>
    <dgm:pt modelId="{E4DE57E6-2217-4B19-A5BA-361CBD4122A2}">
      <dgm:prSet phldrT="[Text]"/>
      <dgm:spPr/>
      <dgm:t>
        <a:bodyPr/>
        <a:lstStyle/>
        <a:p>
          <a:r>
            <a:rPr lang="en-US" dirty="0" smtClean="0"/>
            <a:t>System administration</a:t>
          </a:r>
          <a:endParaRPr lang="en-US" dirty="0"/>
        </a:p>
      </dgm:t>
    </dgm:pt>
    <dgm:pt modelId="{5415D670-5D41-4799-BB85-3AD29FCF11BD}" type="parTrans" cxnId="{1502A7B8-6AAA-4EB8-B4F1-D3C78D66FBE3}">
      <dgm:prSet/>
      <dgm:spPr/>
      <dgm:t>
        <a:bodyPr/>
        <a:lstStyle/>
        <a:p>
          <a:endParaRPr lang="en-US"/>
        </a:p>
      </dgm:t>
    </dgm:pt>
    <dgm:pt modelId="{DAB991E0-C0E2-41AE-8724-682856E8CE16}" type="sibTrans" cxnId="{1502A7B8-6AAA-4EB8-B4F1-D3C78D66FBE3}">
      <dgm:prSet/>
      <dgm:spPr/>
      <dgm:t>
        <a:bodyPr/>
        <a:lstStyle/>
        <a:p>
          <a:endParaRPr lang="en-US"/>
        </a:p>
      </dgm:t>
    </dgm:pt>
    <dgm:pt modelId="{6F0E0EA1-6739-465F-9882-833AC87B449E}">
      <dgm:prSet phldrT="[Text]" phldr="1"/>
      <dgm:spPr/>
      <dgm:t>
        <a:bodyPr/>
        <a:lstStyle/>
        <a:p>
          <a:endParaRPr lang="en-US" dirty="0"/>
        </a:p>
      </dgm:t>
    </dgm:pt>
    <dgm:pt modelId="{ED6E821B-B37D-47C3-ACD5-8640BC6857A1}" type="parTrans" cxnId="{2532E551-6228-4DD0-8AF8-740B36357EC1}">
      <dgm:prSet/>
      <dgm:spPr/>
      <dgm:t>
        <a:bodyPr/>
        <a:lstStyle/>
        <a:p>
          <a:endParaRPr lang="en-US"/>
        </a:p>
      </dgm:t>
    </dgm:pt>
    <dgm:pt modelId="{D9D3802C-D7C5-49FA-84CC-F8A0C123C9A8}" type="sibTrans" cxnId="{2532E551-6228-4DD0-8AF8-740B36357EC1}">
      <dgm:prSet/>
      <dgm:spPr/>
      <dgm:t>
        <a:bodyPr/>
        <a:lstStyle/>
        <a:p>
          <a:endParaRPr lang="en-US"/>
        </a:p>
      </dgm:t>
    </dgm:pt>
    <dgm:pt modelId="{DBED27FD-89F8-41E3-BD0E-E64116B74722}">
      <dgm:prSet phldrT="[Text]"/>
      <dgm:spPr/>
      <dgm:t>
        <a:bodyPr/>
        <a:lstStyle/>
        <a:p>
          <a:r>
            <a:rPr lang="en-US" dirty="0" smtClean="0"/>
            <a:t>Payment </a:t>
          </a:r>
          <a:endParaRPr lang="en-US" dirty="0"/>
        </a:p>
      </dgm:t>
    </dgm:pt>
    <dgm:pt modelId="{BA1C48B1-D1CC-4FDF-868A-41DEF3A3BF78}" type="parTrans" cxnId="{8EEDEA02-86CA-4CDE-A1D7-BC6B4D43B9E7}">
      <dgm:prSet/>
      <dgm:spPr/>
      <dgm:t>
        <a:bodyPr/>
        <a:lstStyle/>
        <a:p>
          <a:endParaRPr lang="en-US"/>
        </a:p>
      </dgm:t>
    </dgm:pt>
    <dgm:pt modelId="{88EF4930-705A-4FF8-803B-0FEE4D4A4466}" type="sibTrans" cxnId="{8EEDEA02-86CA-4CDE-A1D7-BC6B4D43B9E7}">
      <dgm:prSet/>
      <dgm:spPr/>
      <dgm:t>
        <a:bodyPr/>
        <a:lstStyle/>
        <a:p>
          <a:endParaRPr lang="en-US"/>
        </a:p>
      </dgm:t>
    </dgm:pt>
    <dgm:pt modelId="{A6B5CB41-DDD4-41A4-8C3C-351E4A6C5586}" type="pres">
      <dgm:prSet presAssocID="{C5CD6921-12AC-458B-9ABE-C041563DF8C7}" presName="diagram" presStyleCnt="0">
        <dgm:presLayoutVars>
          <dgm:chMax val="1"/>
          <dgm:dir/>
          <dgm:animLvl val="ctr"/>
          <dgm:resizeHandles val="exact"/>
        </dgm:presLayoutVars>
      </dgm:prSet>
      <dgm:spPr/>
    </dgm:pt>
    <dgm:pt modelId="{A325E86A-342B-40D0-916B-5EE02FFFDD73}" type="pres">
      <dgm:prSet presAssocID="{C5CD6921-12AC-458B-9ABE-C041563DF8C7}" presName="matrix" presStyleCnt="0"/>
      <dgm:spPr/>
    </dgm:pt>
    <dgm:pt modelId="{AC723CC6-2A8E-4454-B607-58986FE45D62}" type="pres">
      <dgm:prSet presAssocID="{C5CD6921-12AC-458B-9ABE-C041563DF8C7}" presName="tile1" presStyleLbl="node1" presStyleIdx="0" presStyleCnt="4"/>
      <dgm:spPr/>
      <dgm:t>
        <a:bodyPr/>
        <a:lstStyle/>
        <a:p>
          <a:endParaRPr lang="en-US"/>
        </a:p>
      </dgm:t>
    </dgm:pt>
    <dgm:pt modelId="{23858D47-90A4-4A37-A4F3-1BBCE31D0D27}" type="pres">
      <dgm:prSet presAssocID="{C5CD6921-12AC-458B-9ABE-C041563DF8C7}" presName="tile1text" presStyleLbl="node1" presStyleIdx="0" presStyleCnt="4">
        <dgm:presLayoutVars>
          <dgm:chMax val="0"/>
          <dgm:chPref val="0"/>
          <dgm:bulletEnabled val="1"/>
        </dgm:presLayoutVars>
      </dgm:prSet>
      <dgm:spPr/>
      <dgm:t>
        <a:bodyPr/>
        <a:lstStyle/>
        <a:p>
          <a:endParaRPr lang="en-US"/>
        </a:p>
      </dgm:t>
    </dgm:pt>
    <dgm:pt modelId="{1007DFE4-2DD3-4391-81F0-6E7D5CD852D1}" type="pres">
      <dgm:prSet presAssocID="{C5CD6921-12AC-458B-9ABE-C041563DF8C7}" presName="tile2" presStyleLbl="node1" presStyleIdx="1" presStyleCnt="4"/>
      <dgm:spPr/>
      <dgm:t>
        <a:bodyPr/>
        <a:lstStyle/>
        <a:p>
          <a:endParaRPr lang="en-US"/>
        </a:p>
      </dgm:t>
    </dgm:pt>
    <dgm:pt modelId="{B21EB481-27F5-48BE-BE1A-4F8D3C0A943D}" type="pres">
      <dgm:prSet presAssocID="{C5CD6921-12AC-458B-9ABE-C041563DF8C7}" presName="tile2text" presStyleLbl="node1" presStyleIdx="1" presStyleCnt="4">
        <dgm:presLayoutVars>
          <dgm:chMax val="0"/>
          <dgm:chPref val="0"/>
          <dgm:bulletEnabled val="1"/>
        </dgm:presLayoutVars>
      </dgm:prSet>
      <dgm:spPr/>
      <dgm:t>
        <a:bodyPr/>
        <a:lstStyle/>
        <a:p>
          <a:endParaRPr lang="en-US"/>
        </a:p>
      </dgm:t>
    </dgm:pt>
    <dgm:pt modelId="{936C8873-A1BF-47CF-93AE-2D6181C0001A}" type="pres">
      <dgm:prSet presAssocID="{C5CD6921-12AC-458B-9ABE-C041563DF8C7}" presName="tile3" presStyleLbl="node1" presStyleIdx="2" presStyleCnt="4"/>
      <dgm:spPr/>
    </dgm:pt>
    <dgm:pt modelId="{1A951217-352A-444C-B9AC-3412131FDF34}" type="pres">
      <dgm:prSet presAssocID="{C5CD6921-12AC-458B-9ABE-C041563DF8C7}" presName="tile3text" presStyleLbl="node1" presStyleIdx="2" presStyleCnt="4">
        <dgm:presLayoutVars>
          <dgm:chMax val="0"/>
          <dgm:chPref val="0"/>
          <dgm:bulletEnabled val="1"/>
        </dgm:presLayoutVars>
      </dgm:prSet>
      <dgm:spPr/>
    </dgm:pt>
    <dgm:pt modelId="{9F943E8C-1F97-4D7D-B0D1-5071E1AE1D1A}" type="pres">
      <dgm:prSet presAssocID="{C5CD6921-12AC-458B-9ABE-C041563DF8C7}" presName="tile4" presStyleLbl="node1" presStyleIdx="3" presStyleCnt="4"/>
      <dgm:spPr/>
    </dgm:pt>
    <dgm:pt modelId="{997BE808-8249-470D-B221-631FC9DBD6F0}" type="pres">
      <dgm:prSet presAssocID="{C5CD6921-12AC-458B-9ABE-C041563DF8C7}" presName="tile4text" presStyleLbl="node1" presStyleIdx="3" presStyleCnt="4">
        <dgm:presLayoutVars>
          <dgm:chMax val="0"/>
          <dgm:chPref val="0"/>
          <dgm:bulletEnabled val="1"/>
        </dgm:presLayoutVars>
      </dgm:prSet>
      <dgm:spPr/>
    </dgm:pt>
    <dgm:pt modelId="{50B17F05-D6CC-4072-AD22-C225AA225420}" type="pres">
      <dgm:prSet presAssocID="{C5CD6921-12AC-458B-9ABE-C041563DF8C7}" presName="centerTile" presStyleLbl="fgShp" presStyleIdx="0" presStyleCnt="1">
        <dgm:presLayoutVars>
          <dgm:chMax val="0"/>
          <dgm:chPref val="0"/>
        </dgm:presLayoutVars>
      </dgm:prSet>
      <dgm:spPr/>
      <dgm:t>
        <a:bodyPr/>
        <a:lstStyle/>
        <a:p>
          <a:endParaRPr lang="en-US"/>
        </a:p>
      </dgm:t>
    </dgm:pt>
  </dgm:ptLst>
  <dgm:cxnLst>
    <dgm:cxn modelId="{36351BE2-69CD-406C-8B37-DA4E21DDECC8}" type="presOf" srcId="{DBED27FD-89F8-41E3-BD0E-E64116B74722}" destId="{997BE808-8249-470D-B221-631FC9DBD6F0}" srcOrd="1" destOrd="0" presId="urn:microsoft.com/office/officeart/2005/8/layout/matrix1"/>
    <dgm:cxn modelId="{D01D95F2-94C8-4289-B53C-389277E45F95}" type="presOf" srcId="{05ED7AFB-3CE8-4E39-AA88-D08FB3E8C35F}" destId="{B21EB481-27F5-48BE-BE1A-4F8D3C0A943D}" srcOrd="1" destOrd="0" presId="urn:microsoft.com/office/officeart/2005/8/layout/matrix1"/>
    <dgm:cxn modelId="{36AB4235-938C-4D9B-9874-AD83F87C895F}" srcId="{57C28CCB-CEBC-4AE8-96F8-C7DA9A00639E}" destId="{6C963BD4-37C2-4EEF-A585-347726207FE8}" srcOrd="0" destOrd="0" parTransId="{5131A1A1-AF75-4604-9EAB-D46E06C4BFB1}" sibTransId="{24438309-6661-4D63-88B0-6757B70D21AA}"/>
    <dgm:cxn modelId="{7A44AD9C-ECAB-433C-BC5B-ED02D0950571}" srcId="{C5CD6921-12AC-458B-9ABE-C041563DF8C7}" destId="{57C28CCB-CEBC-4AE8-96F8-C7DA9A00639E}" srcOrd="0" destOrd="0" parTransId="{AB822C94-3677-49F1-9A0F-0C2C1A2508AC}" sibTransId="{492AD332-F5EA-4E64-ACEB-225646E4F40B}"/>
    <dgm:cxn modelId="{1930CEEF-D33D-4E6D-AB78-549D1FE42C4C}" type="presOf" srcId="{6C963BD4-37C2-4EEF-A585-347726207FE8}" destId="{23858D47-90A4-4A37-A4F3-1BBCE31D0D27}" srcOrd="1" destOrd="0" presId="urn:microsoft.com/office/officeart/2005/8/layout/matrix1"/>
    <dgm:cxn modelId="{21437A1A-5668-4CD5-9073-DA8A475060F0}" type="presOf" srcId="{57C28CCB-CEBC-4AE8-96F8-C7DA9A00639E}" destId="{50B17F05-D6CC-4072-AD22-C225AA225420}" srcOrd="0" destOrd="0" presId="urn:microsoft.com/office/officeart/2005/8/layout/matrix1"/>
    <dgm:cxn modelId="{4357F64C-4FEA-4C50-A223-48CC6AF86FB6}" srcId="{57C28CCB-CEBC-4AE8-96F8-C7DA9A00639E}" destId="{05ED7AFB-3CE8-4E39-AA88-D08FB3E8C35F}" srcOrd="1" destOrd="0" parTransId="{E3E25033-A306-4101-9107-322C1C6E1375}" sibTransId="{D36B1049-CE50-414F-90D0-4AF11CF703BC}"/>
    <dgm:cxn modelId="{3288401A-7E81-4007-ACC2-0442F681EADA}" type="presOf" srcId="{05ED7AFB-3CE8-4E39-AA88-D08FB3E8C35F}" destId="{1007DFE4-2DD3-4391-81F0-6E7D5CD852D1}" srcOrd="0" destOrd="0" presId="urn:microsoft.com/office/officeart/2005/8/layout/matrix1"/>
    <dgm:cxn modelId="{1502A7B8-6AAA-4EB8-B4F1-D3C78D66FBE3}" srcId="{57C28CCB-CEBC-4AE8-96F8-C7DA9A00639E}" destId="{E4DE57E6-2217-4B19-A5BA-361CBD4122A2}" srcOrd="2" destOrd="0" parTransId="{5415D670-5D41-4799-BB85-3AD29FCF11BD}" sibTransId="{DAB991E0-C0E2-41AE-8724-682856E8CE16}"/>
    <dgm:cxn modelId="{8F1027B1-7AA6-48D9-93BD-2DE43020D515}" type="presOf" srcId="{E4DE57E6-2217-4B19-A5BA-361CBD4122A2}" destId="{1A951217-352A-444C-B9AC-3412131FDF34}" srcOrd="1" destOrd="0" presId="urn:microsoft.com/office/officeart/2005/8/layout/matrix1"/>
    <dgm:cxn modelId="{89FC080E-4473-41CF-8C4A-17B7B9FC01FA}" type="presOf" srcId="{C5CD6921-12AC-458B-9ABE-C041563DF8C7}" destId="{A6B5CB41-DDD4-41A4-8C3C-351E4A6C5586}" srcOrd="0" destOrd="0" presId="urn:microsoft.com/office/officeart/2005/8/layout/matrix1"/>
    <dgm:cxn modelId="{BFC45DB3-C853-4846-B7E1-87A56E4AB8A4}" type="presOf" srcId="{E4DE57E6-2217-4B19-A5BA-361CBD4122A2}" destId="{936C8873-A1BF-47CF-93AE-2D6181C0001A}" srcOrd="0" destOrd="0" presId="urn:microsoft.com/office/officeart/2005/8/layout/matrix1"/>
    <dgm:cxn modelId="{F2EF4DB3-0B99-4BA9-B403-6FE4B6B840B2}" type="presOf" srcId="{DBED27FD-89F8-41E3-BD0E-E64116B74722}" destId="{9F943E8C-1F97-4D7D-B0D1-5071E1AE1D1A}" srcOrd="0" destOrd="0" presId="urn:microsoft.com/office/officeart/2005/8/layout/matrix1"/>
    <dgm:cxn modelId="{D6C819CF-3B58-48C7-A12F-09A6AB3D026C}" type="presOf" srcId="{6C963BD4-37C2-4EEF-A585-347726207FE8}" destId="{AC723CC6-2A8E-4454-B607-58986FE45D62}" srcOrd="0" destOrd="0" presId="urn:microsoft.com/office/officeart/2005/8/layout/matrix1"/>
    <dgm:cxn modelId="{2532E551-6228-4DD0-8AF8-740B36357EC1}" srcId="{57C28CCB-CEBC-4AE8-96F8-C7DA9A00639E}" destId="{6F0E0EA1-6739-465F-9882-833AC87B449E}" srcOrd="4" destOrd="0" parTransId="{ED6E821B-B37D-47C3-ACD5-8640BC6857A1}" sibTransId="{D9D3802C-D7C5-49FA-84CC-F8A0C123C9A8}"/>
    <dgm:cxn modelId="{8EEDEA02-86CA-4CDE-A1D7-BC6B4D43B9E7}" srcId="{57C28CCB-CEBC-4AE8-96F8-C7DA9A00639E}" destId="{DBED27FD-89F8-41E3-BD0E-E64116B74722}" srcOrd="3" destOrd="0" parTransId="{BA1C48B1-D1CC-4FDF-868A-41DEF3A3BF78}" sibTransId="{88EF4930-705A-4FF8-803B-0FEE4D4A4466}"/>
    <dgm:cxn modelId="{16F3B95D-965E-4A73-AD3D-E30D25F1643F}" type="presParOf" srcId="{A6B5CB41-DDD4-41A4-8C3C-351E4A6C5586}" destId="{A325E86A-342B-40D0-916B-5EE02FFFDD73}" srcOrd="0" destOrd="0" presId="urn:microsoft.com/office/officeart/2005/8/layout/matrix1"/>
    <dgm:cxn modelId="{F7FD3B4F-13AF-4407-A77A-CC2F88895233}" type="presParOf" srcId="{A325E86A-342B-40D0-916B-5EE02FFFDD73}" destId="{AC723CC6-2A8E-4454-B607-58986FE45D62}" srcOrd="0" destOrd="0" presId="urn:microsoft.com/office/officeart/2005/8/layout/matrix1"/>
    <dgm:cxn modelId="{E587EA92-1AC6-45D0-B089-8D1E4E1E0FBF}" type="presParOf" srcId="{A325E86A-342B-40D0-916B-5EE02FFFDD73}" destId="{23858D47-90A4-4A37-A4F3-1BBCE31D0D27}" srcOrd="1" destOrd="0" presId="urn:microsoft.com/office/officeart/2005/8/layout/matrix1"/>
    <dgm:cxn modelId="{6A398E86-FF23-4CF7-A292-8AAA03EB7620}" type="presParOf" srcId="{A325E86A-342B-40D0-916B-5EE02FFFDD73}" destId="{1007DFE4-2DD3-4391-81F0-6E7D5CD852D1}" srcOrd="2" destOrd="0" presId="urn:microsoft.com/office/officeart/2005/8/layout/matrix1"/>
    <dgm:cxn modelId="{EE3D8689-AA05-48FE-9467-584D8314882A}" type="presParOf" srcId="{A325E86A-342B-40D0-916B-5EE02FFFDD73}" destId="{B21EB481-27F5-48BE-BE1A-4F8D3C0A943D}" srcOrd="3" destOrd="0" presId="urn:microsoft.com/office/officeart/2005/8/layout/matrix1"/>
    <dgm:cxn modelId="{897BF896-817C-4060-ABDB-BAC68C51BFA0}" type="presParOf" srcId="{A325E86A-342B-40D0-916B-5EE02FFFDD73}" destId="{936C8873-A1BF-47CF-93AE-2D6181C0001A}" srcOrd="4" destOrd="0" presId="urn:microsoft.com/office/officeart/2005/8/layout/matrix1"/>
    <dgm:cxn modelId="{E4007DA6-E5D3-4A73-81F9-73E29967AF36}" type="presParOf" srcId="{A325E86A-342B-40D0-916B-5EE02FFFDD73}" destId="{1A951217-352A-444C-B9AC-3412131FDF34}" srcOrd="5" destOrd="0" presId="urn:microsoft.com/office/officeart/2005/8/layout/matrix1"/>
    <dgm:cxn modelId="{CBC84110-0E6C-4456-AAAB-C99400189540}" type="presParOf" srcId="{A325E86A-342B-40D0-916B-5EE02FFFDD73}" destId="{9F943E8C-1F97-4D7D-B0D1-5071E1AE1D1A}" srcOrd="6" destOrd="0" presId="urn:microsoft.com/office/officeart/2005/8/layout/matrix1"/>
    <dgm:cxn modelId="{261E3BA4-0204-4684-9A50-EEDBFC1D4273}" type="presParOf" srcId="{A325E86A-342B-40D0-916B-5EE02FFFDD73}" destId="{997BE808-8249-470D-B221-631FC9DBD6F0}" srcOrd="7" destOrd="0" presId="urn:microsoft.com/office/officeart/2005/8/layout/matrix1"/>
    <dgm:cxn modelId="{4437C51B-661D-44B2-B7D0-F401E6F5FA4A}" type="presParOf" srcId="{A6B5CB41-DDD4-41A4-8C3C-351E4A6C5586}" destId="{50B17F05-D6CC-4072-AD22-C225AA225420}"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4A80D4-EAB9-4D58-8A7A-EE5CD7FC19B1}" type="doc">
      <dgm:prSet loTypeId="urn:microsoft.com/office/officeart/2005/8/layout/hProcess9" loCatId="process" qsTypeId="urn:microsoft.com/office/officeart/2005/8/quickstyle/simple1" qsCatId="simple" csTypeId="urn:microsoft.com/office/officeart/2005/8/colors/colorful5" csCatId="colorful" phldr="1"/>
      <dgm:spPr/>
    </dgm:pt>
    <dgm:pt modelId="{11379478-1C93-4055-B39D-1FF9995BA3D4}">
      <dgm:prSet phldrT="[Text]"/>
      <dgm:spPr/>
      <dgm:t>
        <a:bodyPr/>
        <a:lstStyle/>
        <a:p>
          <a:r>
            <a:rPr lang="en-US" b="0" i="0" dirty="0" smtClean="0"/>
            <a:t>Easy </a:t>
          </a:r>
          <a:r>
            <a:rPr lang="en-US" b="0" i="0" dirty="0" smtClean="0"/>
            <a:t>accessible </a:t>
          </a:r>
          <a:endParaRPr lang="en-US" dirty="0"/>
        </a:p>
      </dgm:t>
    </dgm:pt>
    <dgm:pt modelId="{9E5D518F-40DA-431B-8F6C-5102254D51E6}" type="parTrans" cxnId="{B4D8487D-021D-4F5B-A6D5-BFC287D07FA5}">
      <dgm:prSet/>
      <dgm:spPr/>
    </dgm:pt>
    <dgm:pt modelId="{F7F2C2EF-4FC1-477F-A645-107FB13C6CCD}" type="sibTrans" cxnId="{B4D8487D-021D-4F5B-A6D5-BFC287D07FA5}">
      <dgm:prSet/>
      <dgm:spPr/>
      <dgm:t>
        <a:bodyPr/>
        <a:lstStyle/>
        <a:p>
          <a:endParaRPr lang="en-US"/>
        </a:p>
      </dgm:t>
    </dgm:pt>
    <dgm:pt modelId="{DE1F426F-AC0D-40F5-946E-C405122EE629}">
      <dgm:prSet phldrT="[Text]"/>
      <dgm:spPr/>
      <dgm:t>
        <a:bodyPr/>
        <a:lstStyle/>
        <a:p>
          <a:r>
            <a:rPr lang="en-US" b="1" i="0" dirty="0" smtClean="0"/>
            <a:t>Huge amount of data</a:t>
          </a:r>
          <a:endParaRPr lang="en-US" dirty="0"/>
        </a:p>
      </dgm:t>
    </dgm:pt>
    <dgm:pt modelId="{5F46C25E-ACBB-4469-9BFD-0028318E0B41}" type="parTrans" cxnId="{0F8B5946-51FE-454B-B5C5-1659B20C6F55}">
      <dgm:prSet/>
      <dgm:spPr/>
    </dgm:pt>
    <dgm:pt modelId="{F430F5BA-9423-47E6-9E3A-BF2AE54C311E}" type="sibTrans" cxnId="{0F8B5946-51FE-454B-B5C5-1659B20C6F55}">
      <dgm:prSet/>
      <dgm:spPr/>
      <dgm:t>
        <a:bodyPr/>
        <a:lstStyle/>
        <a:p>
          <a:endParaRPr lang="en-US"/>
        </a:p>
      </dgm:t>
    </dgm:pt>
    <dgm:pt modelId="{829DC0D3-B3B4-4DC7-A11E-F80E70A05862}">
      <dgm:prSet phldrT="[Text]"/>
      <dgm:spPr/>
      <dgm:t>
        <a:bodyPr/>
        <a:lstStyle/>
        <a:p>
          <a:r>
            <a:rPr lang="en-US" b="0" i="0" smtClean="0"/>
            <a:t>Cost-Effective</a:t>
          </a:r>
          <a:endParaRPr lang="en-US" b="0" dirty="0"/>
        </a:p>
      </dgm:t>
    </dgm:pt>
    <dgm:pt modelId="{2C4C2E99-AC68-4F3F-86FC-F8594E61E330}" type="parTrans" cxnId="{D1574AC6-0076-4BBF-B5F4-D50AF5EF2098}">
      <dgm:prSet/>
      <dgm:spPr/>
    </dgm:pt>
    <dgm:pt modelId="{A5DE184F-2218-4E18-AD5B-4C756411F4F3}" type="sibTrans" cxnId="{D1574AC6-0076-4BBF-B5F4-D50AF5EF2098}">
      <dgm:prSet/>
      <dgm:spPr/>
      <dgm:t>
        <a:bodyPr/>
        <a:lstStyle/>
        <a:p>
          <a:endParaRPr lang="en-US"/>
        </a:p>
      </dgm:t>
    </dgm:pt>
    <dgm:pt modelId="{D2405824-1493-4E34-9BBD-FE9CABB0DADE}">
      <dgm:prSet phldrT="[Text]"/>
      <dgm:spPr/>
      <dgm:t>
        <a:bodyPr/>
        <a:lstStyle/>
        <a:p>
          <a:r>
            <a:rPr lang="en-IN" smtClean="0"/>
            <a:t>Easy to import the existing data </a:t>
          </a:r>
          <a:endParaRPr lang="en-US" dirty="0"/>
        </a:p>
      </dgm:t>
    </dgm:pt>
    <dgm:pt modelId="{5ADB3771-D44A-4597-AF5E-0EE1BE6CAA58}" type="parTrans" cxnId="{4B652D42-D7DD-4196-BB9B-5DA0266936FE}">
      <dgm:prSet/>
      <dgm:spPr/>
    </dgm:pt>
    <dgm:pt modelId="{EF6FCEE0-EA26-4473-91A0-2B01D5D8DD15}" type="sibTrans" cxnId="{4B652D42-D7DD-4196-BB9B-5DA0266936FE}">
      <dgm:prSet/>
      <dgm:spPr/>
      <dgm:t>
        <a:bodyPr/>
        <a:lstStyle/>
        <a:p>
          <a:endParaRPr lang="en-US"/>
        </a:p>
      </dgm:t>
    </dgm:pt>
    <dgm:pt modelId="{9B662C73-5370-4CF8-BC7C-594FBC038F65}" type="pres">
      <dgm:prSet presAssocID="{564A80D4-EAB9-4D58-8A7A-EE5CD7FC19B1}" presName="CompostProcess" presStyleCnt="0">
        <dgm:presLayoutVars>
          <dgm:dir/>
          <dgm:resizeHandles val="exact"/>
        </dgm:presLayoutVars>
      </dgm:prSet>
      <dgm:spPr/>
    </dgm:pt>
    <dgm:pt modelId="{D10DA918-FC59-43EB-BF83-DE8E932985FC}" type="pres">
      <dgm:prSet presAssocID="{564A80D4-EAB9-4D58-8A7A-EE5CD7FC19B1}" presName="arrow" presStyleLbl="bgShp" presStyleIdx="0" presStyleCnt="1"/>
      <dgm:spPr/>
    </dgm:pt>
    <dgm:pt modelId="{0E15E240-067C-42CB-BFCE-52209285882F}" type="pres">
      <dgm:prSet presAssocID="{564A80D4-EAB9-4D58-8A7A-EE5CD7FC19B1}" presName="linearProcess" presStyleCnt="0"/>
      <dgm:spPr/>
    </dgm:pt>
    <dgm:pt modelId="{6BA77CFE-A8AB-4473-B20D-2E17F596FA28}" type="pres">
      <dgm:prSet presAssocID="{11379478-1C93-4055-B39D-1FF9995BA3D4}" presName="textNode" presStyleLbl="node1" presStyleIdx="0" presStyleCnt="4">
        <dgm:presLayoutVars>
          <dgm:bulletEnabled val="1"/>
        </dgm:presLayoutVars>
      </dgm:prSet>
      <dgm:spPr/>
      <dgm:t>
        <a:bodyPr/>
        <a:lstStyle/>
        <a:p>
          <a:endParaRPr lang="en-US"/>
        </a:p>
      </dgm:t>
    </dgm:pt>
    <dgm:pt modelId="{BFCAD412-EA8F-487D-9A44-749B4331604C}" type="pres">
      <dgm:prSet presAssocID="{F7F2C2EF-4FC1-477F-A645-107FB13C6CCD}" presName="sibTrans" presStyleCnt="0"/>
      <dgm:spPr/>
    </dgm:pt>
    <dgm:pt modelId="{CB4B55B3-ECDD-4B45-A30A-A89AC348F4F9}" type="pres">
      <dgm:prSet presAssocID="{DE1F426F-AC0D-40F5-946E-C405122EE629}" presName="textNode" presStyleLbl="node1" presStyleIdx="1" presStyleCnt="4">
        <dgm:presLayoutVars>
          <dgm:bulletEnabled val="1"/>
        </dgm:presLayoutVars>
      </dgm:prSet>
      <dgm:spPr/>
      <dgm:t>
        <a:bodyPr/>
        <a:lstStyle/>
        <a:p>
          <a:endParaRPr lang="en-US"/>
        </a:p>
      </dgm:t>
    </dgm:pt>
    <dgm:pt modelId="{A8D0C861-1C56-4EAC-8D27-E8423CC206DA}" type="pres">
      <dgm:prSet presAssocID="{F430F5BA-9423-47E6-9E3A-BF2AE54C311E}" presName="sibTrans" presStyleCnt="0"/>
      <dgm:spPr/>
    </dgm:pt>
    <dgm:pt modelId="{858B8637-9AE5-4F8D-A685-0DC9A0EED218}" type="pres">
      <dgm:prSet presAssocID="{829DC0D3-B3B4-4DC7-A11E-F80E70A05862}" presName="textNode" presStyleLbl="node1" presStyleIdx="2" presStyleCnt="4">
        <dgm:presLayoutVars>
          <dgm:bulletEnabled val="1"/>
        </dgm:presLayoutVars>
      </dgm:prSet>
      <dgm:spPr/>
      <dgm:t>
        <a:bodyPr/>
        <a:lstStyle/>
        <a:p>
          <a:endParaRPr lang="en-US"/>
        </a:p>
      </dgm:t>
    </dgm:pt>
    <dgm:pt modelId="{4CDE7D5A-9B8D-46B3-ACF9-EF47113E0B03}" type="pres">
      <dgm:prSet presAssocID="{A5DE184F-2218-4E18-AD5B-4C756411F4F3}" presName="sibTrans" presStyleCnt="0"/>
      <dgm:spPr/>
    </dgm:pt>
    <dgm:pt modelId="{535C86FE-D5E2-4498-8C2C-6C4C407C45C8}" type="pres">
      <dgm:prSet presAssocID="{D2405824-1493-4E34-9BBD-FE9CABB0DADE}" presName="textNode" presStyleLbl="node1" presStyleIdx="3" presStyleCnt="4">
        <dgm:presLayoutVars>
          <dgm:bulletEnabled val="1"/>
        </dgm:presLayoutVars>
      </dgm:prSet>
      <dgm:spPr/>
      <dgm:t>
        <a:bodyPr/>
        <a:lstStyle/>
        <a:p>
          <a:endParaRPr lang="en-US"/>
        </a:p>
      </dgm:t>
    </dgm:pt>
  </dgm:ptLst>
  <dgm:cxnLst>
    <dgm:cxn modelId="{D1574AC6-0076-4BBF-B5F4-D50AF5EF2098}" srcId="{564A80D4-EAB9-4D58-8A7A-EE5CD7FC19B1}" destId="{829DC0D3-B3B4-4DC7-A11E-F80E70A05862}" srcOrd="2" destOrd="0" parTransId="{2C4C2E99-AC68-4F3F-86FC-F8594E61E330}" sibTransId="{A5DE184F-2218-4E18-AD5B-4C756411F4F3}"/>
    <dgm:cxn modelId="{346A51B6-B8A7-47E1-A35F-EBC6D1B36441}" type="presOf" srcId="{564A80D4-EAB9-4D58-8A7A-EE5CD7FC19B1}" destId="{9B662C73-5370-4CF8-BC7C-594FBC038F65}" srcOrd="0" destOrd="0" presId="urn:microsoft.com/office/officeart/2005/8/layout/hProcess9"/>
    <dgm:cxn modelId="{CA376333-D708-4E67-8D6E-F574B37591EC}" type="presOf" srcId="{DE1F426F-AC0D-40F5-946E-C405122EE629}" destId="{CB4B55B3-ECDD-4B45-A30A-A89AC348F4F9}" srcOrd="0" destOrd="0" presId="urn:microsoft.com/office/officeart/2005/8/layout/hProcess9"/>
    <dgm:cxn modelId="{D2750A04-B188-4C26-BE1E-45FA913A6120}" type="presOf" srcId="{11379478-1C93-4055-B39D-1FF9995BA3D4}" destId="{6BA77CFE-A8AB-4473-B20D-2E17F596FA28}" srcOrd="0" destOrd="0" presId="urn:microsoft.com/office/officeart/2005/8/layout/hProcess9"/>
    <dgm:cxn modelId="{0F8B5946-51FE-454B-B5C5-1659B20C6F55}" srcId="{564A80D4-EAB9-4D58-8A7A-EE5CD7FC19B1}" destId="{DE1F426F-AC0D-40F5-946E-C405122EE629}" srcOrd="1" destOrd="0" parTransId="{5F46C25E-ACBB-4469-9BFD-0028318E0B41}" sibTransId="{F430F5BA-9423-47E6-9E3A-BF2AE54C311E}"/>
    <dgm:cxn modelId="{219675AF-6694-419B-9833-F991776C0F1B}" type="presOf" srcId="{829DC0D3-B3B4-4DC7-A11E-F80E70A05862}" destId="{858B8637-9AE5-4F8D-A685-0DC9A0EED218}" srcOrd="0" destOrd="0" presId="urn:microsoft.com/office/officeart/2005/8/layout/hProcess9"/>
    <dgm:cxn modelId="{B4D8487D-021D-4F5B-A6D5-BFC287D07FA5}" srcId="{564A80D4-EAB9-4D58-8A7A-EE5CD7FC19B1}" destId="{11379478-1C93-4055-B39D-1FF9995BA3D4}" srcOrd="0" destOrd="0" parTransId="{9E5D518F-40DA-431B-8F6C-5102254D51E6}" sibTransId="{F7F2C2EF-4FC1-477F-A645-107FB13C6CCD}"/>
    <dgm:cxn modelId="{46628A75-BF66-4073-A342-544D7D3FC2A0}" type="presOf" srcId="{D2405824-1493-4E34-9BBD-FE9CABB0DADE}" destId="{535C86FE-D5E2-4498-8C2C-6C4C407C45C8}" srcOrd="0" destOrd="0" presId="urn:microsoft.com/office/officeart/2005/8/layout/hProcess9"/>
    <dgm:cxn modelId="{4B652D42-D7DD-4196-BB9B-5DA0266936FE}" srcId="{564A80D4-EAB9-4D58-8A7A-EE5CD7FC19B1}" destId="{D2405824-1493-4E34-9BBD-FE9CABB0DADE}" srcOrd="3" destOrd="0" parTransId="{5ADB3771-D44A-4597-AF5E-0EE1BE6CAA58}" sibTransId="{EF6FCEE0-EA26-4473-91A0-2B01D5D8DD15}"/>
    <dgm:cxn modelId="{7781E5C2-5FE1-4026-B533-23C34AC82137}" type="presParOf" srcId="{9B662C73-5370-4CF8-BC7C-594FBC038F65}" destId="{D10DA918-FC59-43EB-BF83-DE8E932985FC}" srcOrd="0" destOrd="0" presId="urn:microsoft.com/office/officeart/2005/8/layout/hProcess9"/>
    <dgm:cxn modelId="{2AA9C7CB-DFC7-418E-92E7-687BBDB4FAF6}" type="presParOf" srcId="{9B662C73-5370-4CF8-BC7C-594FBC038F65}" destId="{0E15E240-067C-42CB-BFCE-52209285882F}" srcOrd="1" destOrd="0" presId="urn:microsoft.com/office/officeart/2005/8/layout/hProcess9"/>
    <dgm:cxn modelId="{05D318ED-1A2B-4238-AE46-66E9250E1121}" type="presParOf" srcId="{0E15E240-067C-42CB-BFCE-52209285882F}" destId="{6BA77CFE-A8AB-4473-B20D-2E17F596FA28}" srcOrd="0" destOrd="0" presId="urn:microsoft.com/office/officeart/2005/8/layout/hProcess9"/>
    <dgm:cxn modelId="{A7C94510-0ECD-4EE6-BCB4-11798E256A5F}" type="presParOf" srcId="{0E15E240-067C-42CB-BFCE-52209285882F}" destId="{BFCAD412-EA8F-487D-9A44-749B4331604C}" srcOrd="1" destOrd="0" presId="urn:microsoft.com/office/officeart/2005/8/layout/hProcess9"/>
    <dgm:cxn modelId="{2B3B6C36-7E7B-4B73-99AD-956CB248C24D}" type="presParOf" srcId="{0E15E240-067C-42CB-BFCE-52209285882F}" destId="{CB4B55B3-ECDD-4B45-A30A-A89AC348F4F9}" srcOrd="2" destOrd="0" presId="urn:microsoft.com/office/officeart/2005/8/layout/hProcess9"/>
    <dgm:cxn modelId="{C5B29551-5602-4722-B735-B1EAC4979C93}" type="presParOf" srcId="{0E15E240-067C-42CB-BFCE-52209285882F}" destId="{A8D0C861-1C56-4EAC-8D27-E8423CC206DA}" srcOrd="3" destOrd="0" presId="urn:microsoft.com/office/officeart/2005/8/layout/hProcess9"/>
    <dgm:cxn modelId="{B5AB6486-C5E1-48F1-A760-4E7934914F91}" type="presParOf" srcId="{0E15E240-067C-42CB-BFCE-52209285882F}" destId="{858B8637-9AE5-4F8D-A685-0DC9A0EED218}" srcOrd="4" destOrd="0" presId="urn:microsoft.com/office/officeart/2005/8/layout/hProcess9"/>
    <dgm:cxn modelId="{4BE49819-2DEF-4AD0-8BDE-C041DE038E91}" type="presParOf" srcId="{0E15E240-067C-42CB-BFCE-52209285882F}" destId="{4CDE7D5A-9B8D-46B3-ACF9-EF47113E0B03}" srcOrd="5" destOrd="0" presId="urn:microsoft.com/office/officeart/2005/8/layout/hProcess9"/>
    <dgm:cxn modelId="{1998E166-B32F-4263-9B58-05173CBFAFB0}" type="presParOf" srcId="{0E15E240-067C-42CB-BFCE-52209285882F}" destId="{535C86FE-D5E2-4498-8C2C-6C4C407C45C8}"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04C3A-05B3-4318-830B-FF2B162B42BE}"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55B0D10A-4C0E-4C5B-B87A-9119BB2DDCD7}">
      <dgm:prSet phldrT="[Text]" custT="1"/>
      <dgm:spPr/>
      <dgm:t>
        <a:bodyPr/>
        <a:lstStyle/>
        <a:p>
          <a:pPr algn="just"/>
          <a:r>
            <a:rPr lang="en-IN" sz="1600" b="0" i="0" dirty="0" smtClean="0">
              <a:latin typeface="Arial Rounded MT Bold" pitchFamily="34" charset="0"/>
            </a:rPr>
            <a:t>The index in table is not found</a:t>
          </a:r>
          <a:endParaRPr lang="en-US" sz="1600" b="0" i="0" dirty="0">
            <a:latin typeface="Arial Rounded MT Bold" pitchFamily="34" charset="0"/>
          </a:endParaRPr>
        </a:p>
      </dgm:t>
    </dgm:pt>
    <dgm:pt modelId="{553C2F34-9847-49D6-A90D-48E8263027A9}" type="parTrans" cxnId="{6A5BD935-DE7E-491D-B333-9A2B7B2D1F96}">
      <dgm:prSet/>
      <dgm:spPr/>
      <dgm:t>
        <a:bodyPr/>
        <a:lstStyle/>
        <a:p>
          <a:endParaRPr lang="en-US"/>
        </a:p>
      </dgm:t>
    </dgm:pt>
    <dgm:pt modelId="{F1B9223D-FCE0-4FE3-9588-C925CA0760A5}" type="sibTrans" cxnId="{6A5BD935-DE7E-491D-B333-9A2B7B2D1F96}">
      <dgm:prSet/>
      <dgm:spPr/>
      <dgm:t>
        <a:bodyPr/>
        <a:lstStyle/>
        <a:p>
          <a:endParaRPr lang="en-US"/>
        </a:p>
      </dgm:t>
    </dgm:pt>
    <dgm:pt modelId="{C48277C8-8629-422B-BE40-E94803B8F50D}">
      <dgm:prSet phldrT="[Text]" custT="1"/>
      <dgm:spPr/>
      <dgm:t>
        <a:bodyPr/>
        <a:lstStyle/>
        <a:p>
          <a:pPr algn="just"/>
          <a:r>
            <a:rPr lang="en-IN" sz="1600" b="0" i="0" dirty="0" smtClean="0">
              <a:latin typeface="Arial Rounded MT Bold" pitchFamily="34" charset="0"/>
            </a:rPr>
            <a:t>It is unable for reading the records</a:t>
          </a:r>
          <a:endParaRPr lang="en-US" sz="1600" b="0" i="0" dirty="0">
            <a:latin typeface="Arial Rounded MT Bold" pitchFamily="34" charset="0"/>
          </a:endParaRPr>
        </a:p>
      </dgm:t>
    </dgm:pt>
    <dgm:pt modelId="{2E82E762-DCC2-489E-9E34-497E8F01D013}" type="parTrans" cxnId="{F9CFE445-906A-4874-A197-930FB569C123}">
      <dgm:prSet/>
      <dgm:spPr/>
      <dgm:t>
        <a:bodyPr/>
        <a:lstStyle/>
        <a:p>
          <a:endParaRPr lang="en-US"/>
        </a:p>
      </dgm:t>
    </dgm:pt>
    <dgm:pt modelId="{D591E7E9-5FAC-4DE3-B716-BF6583201706}" type="sibTrans" cxnId="{F9CFE445-906A-4874-A197-930FB569C123}">
      <dgm:prSet/>
      <dgm:spPr/>
      <dgm:t>
        <a:bodyPr/>
        <a:lstStyle/>
        <a:p>
          <a:endParaRPr lang="en-US"/>
        </a:p>
      </dgm:t>
    </dgm:pt>
    <dgm:pt modelId="{D66FAA69-57EF-4E83-9286-2D30C98CC62D}">
      <dgm:prSet phldrT="[Text]" custT="1"/>
      <dgm:spPr/>
      <dgm:t>
        <a:bodyPr/>
        <a:lstStyle/>
        <a:p>
          <a:pPr algn="just"/>
          <a:r>
            <a:rPr lang="en-US" sz="1600" b="0" i="0" dirty="0" smtClean="0">
              <a:latin typeface="Arial Rounded MT Bold" pitchFamily="34" charset="0"/>
            </a:rPr>
            <a:t>If the database isn't restored, the files aren't  relational file</a:t>
          </a:r>
          <a:endParaRPr lang="en-US" sz="1600" b="0" i="0" dirty="0">
            <a:latin typeface="Arial Rounded MT Bold" pitchFamily="34" charset="0"/>
          </a:endParaRPr>
        </a:p>
      </dgm:t>
    </dgm:pt>
    <dgm:pt modelId="{3C6986F8-71AD-4209-9DA0-4546D7436232}" type="parTrans" cxnId="{F86EDA0C-10E4-4CA6-8DDC-ADC990BE5ACF}">
      <dgm:prSet/>
      <dgm:spPr/>
      <dgm:t>
        <a:bodyPr/>
        <a:lstStyle/>
        <a:p>
          <a:endParaRPr lang="en-US"/>
        </a:p>
      </dgm:t>
    </dgm:pt>
    <dgm:pt modelId="{BE91C29A-EEA7-4F67-A56E-8BC1D0E3218E}" type="sibTrans" cxnId="{F86EDA0C-10E4-4CA6-8DDC-ADC990BE5ACF}">
      <dgm:prSet/>
      <dgm:spPr/>
      <dgm:t>
        <a:bodyPr/>
        <a:lstStyle/>
        <a:p>
          <a:endParaRPr lang="en-US"/>
        </a:p>
      </dgm:t>
    </dgm:pt>
    <dgm:pt modelId="{639C8266-CB82-49E7-B29A-A943E47E8D93}">
      <dgm:prSet phldrT="[Text]" custT="1"/>
      <dgm:spPr/>
      <dgm:t>
        <a:bodyPr/>
        <a:lstStyle/>
        <a:p>
          <a:pPr algn="just"/>
          <a:r>
            <a:rPr lang="en-US" sz="1600" b="0" i="0" dirty="0" smtClean="0">
              <a:latin typeface="Arial Rounded MT Bold" pitchFamily="34" charset="0"/>
            </a:rPr>
            <a:t>Database corruption</a:t>
          </a:r>
          <a:endParaRPr lang="en-US" sz="1600" b="0" i="0" dirty="0">
            <a:latin typeface="Arial Rounded MT Bold" pitchFamily="34" charset="0"/>
          </a:endParaRPr>
        </a:p>
      </dgm:t>
    </dgm:pt>
    <dgm:pt modelId="{AD671B5F-4BD4-4EEC-8B11-5B80D2E226B4}" type="parTrans" cxnId="{F329FB9C-A349-4A43-9E18-48975349DC17}">
      <dgm:prSet/>
      <dgm:spPr/>
      <dgm:t>
        <a:bodyPr/>
        <a:lstStyle/>
        <a:p>
          <a:endParaRPr lang="en-US"/>
        </a:p>
      </dgm:t>
    </dgm:pt>
    <dgm:pt modelId="{8B74A142-08AD-4F02-859F-74FB0C6EF526}" type="sibTrans" cxnId="{F329FB9C-A349-4A43-9E18-48975349DC17}">
      <dgm:prSet/>
      <dgm:spPr/>
      <dgm:t>
        <a:bodyPr/>
        <a:lstStyle/>
        <a:p>
          <a:endParaRPr lang="en-US"/>
        </a:p>
      </dgm:t>
    </dgm:pt>
    <dgm:pt modelId="{EC245420-CCBE-4F08-8B75-BCA332C8DE54}">
      <dgm:prSet phldrT="[Text]" custT="1"/>
      <dgm:spPr/>
      <dgm:t>
        <a:bodyPr/>
        <a:lstStyle/>
        <a:p>
          <a:pPr algn="just"/>
          <a:r>
            <a:rPr lang="en-US" sz="1600" b="0" i="0" dirty="0" smtClean="0">
              <a:latin typeface="Arial Rounded MT Bold" pitchFamily="34" charset="0"/>
            </a:rPr>
            <a:t>Showing the incorrect records</a:t>
          </a:r>
          <a:endParaRPr lang="en-US" sz="1600" b="0" i="0" dirty="0">
            <a:latin typeface="Arial Rounded MT Bold" pitchFamily="34" charset="0"/>
          </a:endParaRPr>
        </a:p>
      </dgm:t>
    </dgm:pt>
    <dgm:pt modelId="{487B6237-F36D-41AF-B1C9-F84254986FF0}" type="parTrans" cxnId="{24142F68-C07C-410F-AB06-7428DC871855}">
      <dgm:prSet/>
      <dgm:spPr/>
      <dgm:t>
        <a:bodyPr/>
        <a:lstStyle/>
        <a:p>
          <a:endParaRPr lang="en-US"/>
        </a:p>
      </dgm:t>
    </dgm:pt>
    <dgm:pt modelId="{143525BF-841B-4B3A-B4FF-3472D1F3449A}" type="sibTrans" cxnId="{24142F68-C07C-410F-AB06-7428DC871855}">
      <dgm:prSet/>
      <dgm:spPr/>
      <dgm:t>
        <a:bodyPr/>
        <a:lstStyle/>
        <a:p>
          <a:endParaRPr lang="en-US"/>
        </a:p>
      </dgm:t>
    </dgm:pt>
    <dgm:pt modelId="{4527B450-38EA-4DD9-8174-8794F6A87764}" type="pres">
      <dgm:prSet presAssocID="{4CF04C3A-05B3-4318-830B-FF2B162B42BE}" presName="arrowDiagram" presStyleCnt="0">
        <dgm:presLayoutVars>
          <dgm:chMax val="5"/>
          <dgm:dir/>
          <dgm:resizeHandles val="exact"/>
        </dgm:presLayoutVars>
      </dgm:prSet>
      <dgm:spPr/>
    </dgm:pt>
    <dgm:pt modelId="{84578F45-19D1-4E27-B700-043A414E5C57}" type="pres">
      <dgm:prSet presAssocID="{4CF04C3A-05B3-4318-830B-FF2B162B42BE}" presName="arrow" presStyleLbl="bgShp" presStyleIdx="0" presStyleCnt="1"/>
      <dgm:spPr/>
    </dgm:pt>
    <dgm:pt modelId="{16655119-4D95-4CC9-966F-6ABD8D9D4C7B}" type="pres">
      <dgm:prSet presAssocID="{4CF04C3A-05B3-4318-830B-FF2B162B42BE}" presName="arrowDiagram5" presStyleCnt="0"/>
      <dgm:spPr/>
    </dgm:pt>
    <dgm:pt modelId="{F5E04FAC-BF3A-40D7-AFB3-D1B390FB0F63}" type="pres">
      <dgm:prSet presAssocID="{55B0D10A-4C0E-4C5B-B87A-9119BB2DDCD7}" presName="bullet5a" presStyleLbl="node1" presStyleIdx="0" presStyleCnt="5"/>
      <dgm:spPr/>
    </dgm:pt>
    <dgm:pt modelId="{CD9C02C0-B57B-4672-B9D0-F1C08B5177DE}" type="pres">
      <dgm:prSet presAssocID="{55B0D10A-4C0E-4C5B-B87A-9119BB2DDCD7}" presName="textBox5a" presStyleLbl="revTx" presStyleIdx="0" presStyleCnt="5">
        <dgm:presLayoutVars>
          <dgm:bulletEnabled val="1"/>
        </dgm:presLayoutVars>
      </dgm:prSet>
      <dgm:spPr/>
    </dgm:pt>
    <dgm:pt modelId="{810BD261-CE6C-4416-A42A-08BC5FB8A3F4}" type="pres">
      <dgm:prSet presAssocID="{C48277C8-8629-422B-BE40-E94803B8F50D}" presName="bullet5b" presStyleLbl="node1" presStyleIdx="1" presStyleCnt="5"/>
      <dgm:spPr/>
    </dgm:pt>
    <dgm:pt modelId="{37B4B59F-5562-4D35-A053-2248A5D527C7}" type="pres">
      <dgm:prSet presAssocID="{C48277C8-8629-422B-BE40-E94803B8F50D}" presName="textBox5b" presStyleLbl="revTx" presStyleIdx="1" presStyleCnt="5">
        <dgm:presLayoutVars>
          <dgm:bulletEnabled val="1"/>
        </dgm:presLayoutVars>
      </dgm:prSet>
      <dgm:spPr/>
    </dgm:pt>
    <dgm:pt modelId="{21910456-DB53-48AC-9920-EE8F299706CB}" type="pres">
      <dgm:prSet presAssocID="{D66FAA69-57EF-4E83-9286-2D30C98CC62D}" presName="bullet5c" presStyleLbl="node1" presStyleIdx="2" presStyleCnt="5"/>
      <dgm:spPr/>
    </dgm:pt>
    <dgm:pt modelId="{A139F97F-BF8A-45CC-BDC3-D048B963D83A}" type="pres">
      <dgm:prSet presAssocID="{D66FAA69-57EF-4E83-9286-2D30C98CC62D}" presName="textBox5c" presStyleLbl="revTx" presStyleIdx="2" presStyleCnt="5">
        <dgm:presLayoutVars>
          <dgm:bulletEnabled val="1"/>
        </dgm:presLayoutVars>
      </dgm:prSet>
      <dgm:spPr/>
    </dgm:pt>
    <dgm:pt modelId="{3537F1BD-BCA3-47E9-B8B2-646947869A72}" type="pres">
      <dgm:prSet presAssocID="{639C8266-CB82-49E7-B29A-A943E47E8D93}" presName="bullet5d" presStyleLbl="node1" presStyleIdx="3" presStyleCnt="5"/>
      <dgm:spPr/>
    </dgm:pt>
    <dgm:pt modelId="{9DED4765-6BBA-4B60-96D9-2D833D4D1133}" type="pres">
      <dgm:prSet presAssocID="{639C8266-CB82-49E7-B29A-A943E47E8D93}" presName="textBox5d" presStyleLbl="revTx" presStyleIdx="3" presStyleCnt="5">
        <dgm:presLayoutVars>
          <dgm:bulletEnabled val="1"/>
        </dgm:presLayoutVars>
      </dgm:prSet>
      <dgm:spPr/>
    </dgm:pt>
    <dgm:pt modelId="{D2176DB6-737D-4BA3-B653-B41B96994AE6}" type="pres">
      <dgm:prSet presAssocID="{EC245420-CCBE-4F08-8B75-BCA332C8DE54}" presName="bullet5e" presStyleLbl="node1" presStyleIdx="4" presStyleCnt="5"/>
      <dgm:spPr/>
    </dgm:pt>
    <dgm:pt modelId="{DE09484F-C32B-4217-8016-90891E232FEA}" type="pres">
      <dgm:prSet presAssocID="{EC245420-CCBE-4F08-8B75-BCA332C8DE54}" presName="textBox5e" presStyleLbl="revTx" presStyleIdx="4" presStyleCnt="5">
        <dgm:presLayoutVars>
          <dgm:bulletEnabled val="1"/>
        </dgm:presLayoutVars>
      </dgm:prSet>
      <dgm:spPr/>
    </dgm:pt>
  </dgm:ptLst>
  <dgm:cxnLst>
    <dgm:cxn modelId="{F9CFE445-906A-4874-A197-930FB569C123}" srcId="{4CF04C3A-05B3-4318-830B-FF2B162B42BE}" destId="{C48277C8-8629-422B-BE40-E94803B8F50D}" srcOrd="1" destOrd="0" parTransId="{2E82E762-DCC2-489E-9E34-497E8F01D013}" sibTransId="{D591E7E9-5FAC-4DE3-B716-BF6583201706}"/>
    <dgm:cxn modelId="{F4F689A2-2773-4EF4-A9C7-8A5F62439238}" type="presOf" srcId="{C48277C8-8629-422B-BE40-E94803B8F50D}" destId="{37B4B59F-5562-4D35-A053-2248A5D527C7}" srcOrd="0" destOrd="0" presId="urn:microsoft.com/office/officeart/2005/8/layout/arrow2"/>
    <dgm:cxn modelId="{0E9BEF27-DCB4-48A5-AF8E-19D82AF0F8A7}" type="presOf" srcId="{55B0D10A-4C0E-4C5B-B87A-9119BB2DDCD7}" destId="{CD9C02C0-B57B-4672-B9D0-F1C08B5177DE}" srcOrd="0" destOrd="0" presId="urn:microsoft.com/office/officeart/2005/8/layout/arrow2"/>
    <dgm:cxn modelId="{4CF701D4-514B-4246-A428-446801BA0479}" type="presOf" srcId="{D66FAA69-57EF-4E83-9286-2D30C98CC62D}" destId="{A139F97F-BF8A-45CC-BDC3-D048B963D83A}" srcOrd="0" destOrd="0" presId="urn:microsoft.com/office/officeart/2005/8/layout/arrow2"/>
    <dgm:cxn modelId="{F86EDA0C-10E4-4CA6-8DDC-ADC990BE5ACF}" srcId="{4CF04C3A-05B3-4318-830B-FF2B162B42BE}" destId="{D66FAA69-57EF-4E83-9286-2D30C98CC62D}" srcOrd="2" destOrd="0" parTransId="{3C6986F8-71AD-4209-9DA0-4546D7436232}" sibTransId="{BE91C29A-EEA7-4F67-A56E-8BC1D0E3218E}"/>
    <dgm:cxn modelId="{F329FB9C-A349-4A43-9E18-48975349DC17}" srcId="{4CF04C3A-05B3-4318-830B-FF2B162B42BE}" destId="{639C8266-CB82-49E7-B29A-A943E47E8D93}" srcOrd="3" destOrd="0" parTransId="{AD671B5F-4BD4-4EEC-8B11-5B80D2E226B4}" sibTransId="{8B74A142-08AD-4F02-859F-74FB0C6EF526}"/>
    <dgm:cxn modelId="{24142F68-C07C-410F-AB06-7428DC871855}" srcId="{4CF04C3A-05B3-4318-830B-FF2B162B42BE}" destId="{EC245420-CCBE-4F08-8B75-BCA332C8DE54}" srcOrd="4" destOrd="0" parTransId="{487B6237-F36D-41AF-B1C9-F84254986FF0}" sibTransId="{143525BF-841B-4B3A-B4FF-3472D1F3449A}"/>
    <dgm:cxn modelId="{4902F0D8-7F02-4996-A427-860D14C3377D}" type="presOf" srcId="{EC245420-CCBE-4F08-8B75-BCA332C8DE54}" destId="{DE09484F-C32B-4217-8016-90891E232FEA}" srcOrd="0" destOrd="0" presId="urn:microsoft.com/office/officeart/2005/8/layout/arrow2"/>
    <dgm:cxn modelId="{6A5BD935-DE7E-491D-B333-9A2B7B2D1F96}" srcId="{4CF04C3A-05B3-4318-830B-FF2B162B42BE}" destId="{55B0D10A-4C0E-4C5B-B87A-9119BB2DDCD7}" srcOrd="0" destOrd="0" parTransId="{553C2F34-9847-49D6-A90D-48E8263027A9}" sibTransId="{F1B9223D-FCE0-4FE3-9588-C925CA0760A5}"/>
    <dgm:cxn modelId="{EBB19A3D-14C9-4009-AB10-834A996A20BB}" type="presOf" srcId="{4CF04C3A-05B3-4318-830B-FF2B162B42BE}" destId="{4527B450-38EA-4DD9-8174-8794F6A87764}" srcOrd="0" destOrd="0" presId="urn:microsoft.com/office/officeart/2005/8/layout/arrow2"/>
    <dgm:cxn modelId="{637395C0-DE84-48B1-8CF2-D238A0B94B0C}" type="presOf" srcId="{639C8266-CB82-49E7-B29A-A943E47E8D93}" destId="{9DED4765-6BBA-4B60-96D9-2D833D4D1133}" srcOrd="0" destOrd="0" presId="urn:microsoft.com/office/officeart/2005/8/layout/arrow2"/>
    <dgm:cxn modelId="{9A6241C6-0AA2-4EF1-9F45-2F66B9E60999}" type="presParOf" srcId="{4527B450-38EA-4DD9-8174-8794F6A87764}" destId="{84578F45-19D1-4E27-B700-043A414E5C57}" srcOrd="0" destOrd="0" presId="urn:microsoft.com/office/officeart/2005/8/layout/arrow2"/>
    <dgm:cxn modelId="{1B16666C-B001-40A5-B5EB-540ACFB608ED}" type="presParOf" srcId="{4527B450-38EA-4DD9-8174-8794F6A87764}" destId="{16655119-4D95-4CC9-966F-6ABD8D9D4C7B}" srcOrd="1" destOrd="0" presId="urn:microsoft.com/office/officeart/2005/8/layout/arrow2"/>
    <dgm:cxn modelId="{B0CCB244-DF36-43DC-B6DA-1F3BFBEF06C7}" type="presParOf" srcId="{16655119-4D95-4CC9-966F-6ABD8D9D4C7B}" destId="{F5E04FAC-BF3A-40D7-AFB3-D1B390FB0F63}" srcOrd="0" destOrd="0" presId="urn:microsoft.com/office/officeart/2005/8/layout/arrow2"/>
    <dgm:cxn modelId="{A8CB1978-149A-495D-A0B7-90775E0A7E8C}" type="presParOf" srcId="{16655119-4D95-4CC9-966F-6ABD8D9D4C7B}" destId="{CD9C02C0-B57B-4672-B9D0-F1C08B5177DE}" srcOrd="1" destOrd="0" presId="urn:microsoft.com/office/officeart/2005/8/layout/arrow2"/>
    <dgm:cxn modelId="{F5723F45-BE8D-4A67-B6B9-5204210A4D59}" type="presParOf" srcId="{16655119-4D95-4CC9-966F-6ABD8D9D4C7B}" destId="{810BD261-CE6C-4416-A42A-08BC5FB8A3F4}" srcOrd="2" destOrd="0" presId="urn:microsoft.com/office/officeart/2005/8/layout/arrow2"/>
    <dgm:cxn modelId="{F21C3C6E-253A-4B55-9CF7-C9CD4E27DB0D}" type="presParOf" srcId="{16655119-4D95-4CC9-966F-6ABD8D9D4C7B}" destId="{37B4B59F-5562-4D35-A053-2248A5D527C7}" srcOrd="3" destOrd="0" presId="urn:microsoft.com/office/officeart/2005/8/layout/arrow2"/>
    <dgm:cxn modelId="{A02D8479-E3BF-4E0D-8C2F-1C6281090DF0}" type="presParOf" srcId="{16655119-4D95-4CC9-966F-6ABD8D9D4C7B}" destId="{21910456-DB53-48AC-9920-EE8F299706CB}" srcOrd="4" destOrd="0" presId="urn:microsoft.com/office/officeart/2005/8/layout/arrow2"/>
    <dgm:cxn modelId="{05E54ABB-1A54-4D5E-8410-960E644C6290}" type="presParOf" srcId="{16655119-4D95-4CC9-966F-6ABD8D9D4C7B}" destId="{A139F97F-BF8A-45CC-BDC3-D048B963D83A}" srcOrd="5" destOrd="0" presId="urn:microsoft.com/office/officeart/2005/8/layout/arrow2"/>
    <dgm:cxn modelId="{D9C18354-EA3C-4F48-8156-5E55C06DB8C1}" type="presParOf" srcId="{16655119-4D95-4CC9-966F-6ABD8D9D4C7B}" destId="{3537F1BD-BCA3-47E9-B8B2-646947869A72}" srcOrd="6" destOrd="0" presId="urn:microsoft.com/office/officeart/2005/8/layout/arrow2"/>
    <dgm:cxn modelId="{B1C7D332-366F-49F5-9577-77EA3F871E5A}" type="presParOf" srcId="{16655119-4D95-4CC9-966F-6ABD8D9D4C7B}" destId="{9DED4765-6BBA-4B60-96D9-2D833D4D1133}" srcOrd="7" destOrd="0" presId="urn:microsoft.com/office/officeart/2005/8/layout/arrow2"/>
    <dgm:cxn modelId="{D179F92C-0A80-4E47-AB1C-1CED542F06B8}" type="presParOf" srcId="{16655119-4D95-4CC9-966F-6ABD8D9D4C7B}" destId="{D2176DB6-737D-4BA3-B653-B41B96994AE6}" srcOrd="8" destOrd="0" presId="urn:microsoft.com/office/officeart/2005/8/layout/arrow2"/>
    <dgm:cxn modelId="{56C73C74-4B2F-4965-AB60-26BEFA4A5692}" type="presParOf" srcId="{16655119-4D95-4CC9-966F-6ABD8D9D4C7B}" destId="{DE09484F-C32B-4217-8016-90891E232FEA}" srcOrd="9"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723CC6-2A8E-4454-B607-58986FE45D62}">
      <dsp:nvSpPr>
        <dsp:cNvPr id="0" name=""/>
        <dsp:cNvSpPr/>
      </dsp:nvSpPr>
      <dsp:spPr>
        <a:xfrm rot="16200000">
          <a:off x="684075" y="-684075"/>
          <a:ext cx="2124236" cy="3492388"/>
        </a:xfrm>
        <a:prstGeom prst="round1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IN" sz="3500" kern="1200" dirty="0" smtClean="0"/>
            <a:t>Patient registration </a:t>
          </a:r>
          <a:endParaRPr lang="en-US" sz="3500" kern="1200" dirty="0"/>
        </a:p>
      </dsp:txBody>
      <dsp:txXfrm rot="16200000">
        <a:off x="949605" y="-949605"/>
        <a:ext cx="1593177" cy="3492388"/>
      </dsp:txXfrm>
    </dsp:sp>
    <dsp:sp modelId="{1007DFE4-2DD3-4391-81F0-6E7D5CD852D1}">
      <dsp:nvSpPr>
        <dsp:cNvPr id="0" name=""/>
        <dsp:cNvSpPr/>
      </dsp:nvSpPr>
      <dsp:spPr>
        <a:xfrm>
          <a:off x="3492388" y="0"/>
          <a:ext cx="3492388" cy="2124236"/>
        </a:xfrm>
        <a:prstGeom prst="round1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Staff management </a:t>
          </a:r>
          <a:endParaRPr lang="en-US" sz="3500" kern="1200" dirty="0"/>
        </a:p>
      </dsp:txBody>
      <dsp:txXfrm>
        <a:off x="3492388" y="0"/>
        <a:ext cx="3492388" cy="1593177"/>
      </dsp:txXfrm>
    </dsp:sp>
    <dsp:sp modelId="{936C8873-A1BF-47CF-93AE-2D6181C0001A}">
      <dsp:nvSpPr>
        <dsp:cNvPr id="0" name=""/>
        <dsp:cNvSpPr/>
      </dsp:nvSpPr>
      <dsp:spPr>
        <a:xfrm rot="10800000">
          <a:off x="0" y="2124236"/>
          <a:ext cx="3492388" cy="2124236"/>
        </a:xfrm>
        <a:prstGeom prst="round1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System administration</a:t>
          </a:r>
          <a:endParaRPr lang="en-US" sz="3500" kern="1200" dirty="0"/>
        </a:p>
      </dsp:txBody>
      <dsp:txXfrm rot="10800000">
        <a:off x="0" y="2655295"/>
        <a:ext cx="3492388" cy="1593177"/>
      </dsp:txXfrm>
    </dsp:sp>
    <dsp:sp modelId="{9F943E8C-1F97-4D7D-B0D1-5071E1AE1D1A}">
      <dsp:nvSpPr>
        <dsp:cNvPr id="0" name=""/>
        <dsp:cNvSpPr/>
      </dsp:nvSpPr>
      <dsp:spPr>
        <a:xfrm rot="5400000">
          <a:off x="4176464" y="1440160"/>
          <a:ext cx="2124236" cy="3492388"/>
        </a:xfrm>
        <a:prstGeom prst="round1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Payment </a:t>
          </a:r>
          <a:endParaRPr lang="en-US" sz="3500" kern="1200" dirty="0"/>
        </a:p>
      </dsp:txBody>
      <dsp:txXfrm rot="5400000">
        <a:off x="4441993" y="1705689"/>
        <a:ext cx="1593177" cy="3492388"/>
      </dsp:txXfrm>
    </dsp:sp>
    <dsp:sp modelId="{50B17F05-D6CC-4072-AD22-C225AA225420}">
      <dsp:nvSpPr>
        <dsp:cNvPr id="0" name=""/>
        <dsp:cNvSpPr/>
      </dsp:nvSpPr>
      <dsp:spPr>
        <a:xfrm>
          <a:off x="2444671" y="1593177"/>
          <a:ext cx="2095432" cy="1062118"/>
        </a:xfrm>
        <a:prstGeom prst="roundRect">
          <a:avLst/>
        </a:prstGeom>
        <a:solidFill>
          <a:schemeClr val="accent1">
            <a:tint val="6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IN" sz="3500" b="1" kern="1200" dirty="0" smtClean="0"/>
            <a:t>Scope</a:t>
          </a:r>
          <a:endParaRPr lang="en-US" sz="3500" kern="1200" dirty="0"/>
        </a:p>
      </dsp:txBody>
      <dsp:txXfrm>
        <a:off x="2444671" y="1593177"/>
        <a:ext cx="2095432" cy="10621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0DA918-FC59-43EB-BF83-DE8E932985FC}">
      <dsp:nvSpPr>
        <dsp:cNvPr id="0" name=""/>
        <dsp:cNvSpPr/>
      </dsp:nvSpPr>
      <dsp:spPr>
        <a:xfrm>
          <a:off x="637817" y="0"/>
          <a:ext cx="7228602" cy="457200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77CFE-A8AB-4473-B20D-2E17F596FA28}">
      <dsp:nvSpPr>
        <dsp:cNvPr id="0" name=""/>
        <dsp:cNvSpPr/>
      </dsp:nvSpPr>
      <dsp:spPr>
        <a:xfrm>
          <a:off x="4256" y="1371599"/>
          <a:ext cx="2047162" cy="1828800"/>
        </a:xfrm>
        <a:prstGeom prst="roundRect">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0" i="0" kern="1200" dirty="0" smtClean="0"/>
            <a:t>Easy </a:t>
          </a:r>
          <a:r>
            <a:rPr lang="en-US" sz="2700" b="0" i="0" kern="1200" dirty="0" smtClean="0"/>
            <a:t>accessible </a:t>
          </a:r>
          <a:endParaRPr lang="en-US" sz="2700" kern="1200" dirty="0"/>
        </a:p>
      </dsp:txBody>
      <dsp:txXfrm>
        <a:off x="4256" y="1371599"/>
        <a:ext cx="2047162" cy="1828800"/>
      </dsp:txXfrm>
    </dsp:sp>
    <dsp:sp modelId="{CB4B55B3-ECDD-4B45-A30A-A89AC348F4F9}">
      <dsp:nvSpPr>
        <dsp:cNvPr id="0" name=""/>
        <dsp:cNvSpPr/>
      </dsp:nvSpPr>
      <dsp:spPr>
        <a:xfrm>
          <a:off x="2153777" y="1371599"/>
          <a:ext cx="2047162" cy="1828800"/>
        </a:xfrm>
        <a:prstGeom prst="roundRect">
          <a:avLst/>
        </a:prstGeom>
        <a:solidFill>
          <a:schemeClr val="accent5">
            <a:hueOff val="-1673522"/>
            <a:satOff val="13698"/>
            <a:lumOff val="-2222"/>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i="0" kern="1200" dirty="0" smtClean="0"/>
            <a:t>Huge amount of data</a:t>
          </a:r>
          <a:endParaRPr lang="en-US" sz="2700" kern="1200" dirty="0"/>
        </a:p>
      </dsp:txBody>
      <dsp:txXfrm>
        <a:off x="2153777" y="1371599"/>
        <a:ext cx="2047162" cy="1828800"/>
      </dsp:txXfrm>
    </dsp:sp>
    <dsp:sp modelId="{858B8637-9AE5-4F8D-A685-0DC9A0EED218}">
      <dsp:nvSpPr>
        <dsp:cNvPr id="0" name=""/>
        <dsp:cNvSpPr/>
      </dsp:nvSpPr>
      <dsp:spPr>
        <a:xfrm>
          <a:off x="4303298" y="1371599"/>
          <a:ext cx="2047162" cy="1828800"/>
        </a:xfrm>
        <a:prstGeom prst="roundRect">
          <a:avLst/>
        </a:prstGeom>
        <a:solidFill>
          <a:schemeClr val="accent5">
            <a:hueOff val="-3347044"/>
            <a:satOff val="27395"/>
            <a:lumOff val="-4444"/>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0" i="0" kern="1200" smtClean="0"/>
            <a:t>Cost-Effective</a:t>
          </a:r>
          <a:endParaRPr lang="en-US" sz="2700" b="0" kern="1200" dirty="0"/>
        </a:p>
      </dsp:txBody>
      <dsp:txXfrm>
        <a:off x="4303298" y="1371599"/>
        <a:ext cx="2047162" cy="1828800"/>
      </dsp:txXfrm>
    </dsp:sp>
    <dsp:sp modelId="{535C86FE-D5E2-4498-8C2C-6C4C407C45C8}">
      <dsp:nvSpPr>
        <dsp:cNvPr id="0" name=""/>
        <dsp:cNvSpPr/>
      </dsp:nvSpPr>
      <dsp:spPr>
        <a:xfrm>
          <a:off x="6452818" y="1371599"/>
          <a:ext cx="2047162" cy="1828800"/>
        </a:xfrm>
        <a:prstGeom prst="roundRect">
          <a:avLst/>
        </a:prstGeom>
        <a:solidFill>
          <a:schemeClr val="accent5">
            <a:hueOff val="-5020566"/>
            <a:satOff val="41093"/>
            <a:lumOff val="-6666"/>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smtClean="0"/>
            <a:t>Easy to import the existing data </a:t>
          </a:r>
          <a:endParaRPr lang="en-US" sz="2700" kern="1200" dirty="0"/>
        </a:p>
      </dsp:txBody>
      <dsp:txXfrm>
        <a:off x="6452818" y="1371599"/>
        <a:ext cx="2047162" cy="1828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578F45-19D1-4E27-B700-043A414E5C57}">
      <dsp:nvSpPr>
        <dsp:cNvPr id="0" name=""/>
        <dsp:cNvSpPr/>
      </dsp:nvSpPr>
      <dsp:spPr>
        <a:xfrm>
          <a:off x="594518" y="0"/>
          <a:ext cx="7315199" cy="4571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04FAC-BF3A-40D7-AFB3-D1B390FB0F63}">
      <dsp:nvSpPr>
        <dsp:cNvPr id="0" name=""/>
        <dsp:cNvSpPr/>
      </dsp:nvSpPr>
      <dsp:spPr>
        <a:xfrm>
          <a:off x="1315066" y="3399739"/>
          <a:ext cx="168249" cy="168249"/>
        </a:xfrm>
        <a:prstGeom prst="ellips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CD9C02C0-B57B-4672-B9D0-F1C08B5177DE}">
      <dsp:nvSpPr>
        <dsp:cNvPr id="0" name=""/>
        <dsp:cNvSpPr/>
      </dsp:nvSpPr>
      <dsp:spPr>
        <a:xfrm>
          <a:off x="1399190" y="3483864"/>
          <a:ext cx="958291"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152" tIns="0" rIns="0" bIns="0" numCol="1" spcCol="1270" anchor="t" anchorCtr="0">
          <a:noAutofit/>
        </a:bodyPr>
        <a:lstStyle/>
        <a:p>
          <a:pPr lvl="0" algn="just" defTabSz="711200">
            <a:lnSpc>
              <a:spcPct val="90000"/>
            </a:lnSpc>
            <a:spcBef>
              <a:spcPct val="0"/>
            </a:spcBef>
            <a:spcAft>
              <a:spcPct val="35000"/>
            </a:spcAft>
          </a:pPr>
          <a:r>
            <a:rPr lang="en-IN" sz="1600" b="0" i="0" kern="1200" dirty="0" smtClean="0">
              <a:latin typeface="Arial Rounded MT Bold" pitchFamily="34" charset="0"/>
            </a:rPr>
            <a:t>The index in table is not found</a:t>
          </a:r>
          <a:endParaRPr lang="en-US" sz="1600" b="0" i="0" kern="1200" dirty="0">
            <a:latin typeface="Arial Rounded MT Bold" pitchFamily="34" charset="0"/>
          </a:endParaRPr>
        </a:p>
      </dsp:txBody>
      <dsp:txXfrm>
        <a:off x="1399190" y="3483864"/>
        <a:ext cx="958291" cy="1088136"/>
      </dsp:txXfrm>
    </dsp:sp>
    <dsp:sp modelId="{810BD261-CE6C-4416-A42A-08BC5FB8A3F4}">
      <dsp:nvSpPr>
        <dsp:cNvPr id="0" name=""/>
        <dsp:cNvSpPr/>
      </dsp:nvSpPr>
      <dsp:spPr>
        <a:xfrm>
          <a:off x="2225808" y="2524658"/>
          <a:ext cx="263347" cy="263347"/>
        </a:xfrm>
        <a:prstGeom prst="ellips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37B4B59F-5562-4D35-A053-2248A5D527C7}">
      <dsp:nvSpPr>
        <dsp:cNvPr id="0" name=""/>
        <dsp:cNvSpPr/>
      </dsp:nvSpPr>
      <dsp:spPr>
        <a:xfrm>
          <a:off x="2357482" y="2656331"/>
          <a:ext cx="1214323" cy="1915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42" tIns="0" rIns="0" bIns="0" numCol="1" spcCol="1270" anchor="t" anchorCtr="0">
          <a:noAutofit/>
        </a:bodyPr>
        <a:lstStyle/>
        <a:p>
          <a:pPr lvl="0" algn="just" defTabSz="711200">
            <a:lnSpc>
              <a:spcPct val="90000"/>
            </a:lnSpc>
            <a:spcBef>
              <a:spcPct val="0"/>
            </a:spcBef>
            <a:spcAft>
              <a:spcPct val="35000"/>
            </a:spcAft>
          </a:pPr>
          <a:r>
            <a:rPr lang="en-IN" sz="1600" b="0" i="0" kern="1200" dirty="0" smtClean="0">
              <a:latin typeface="Arial Rounded MT Bold" pitchFamily="34" charset="0"/>
            </a:rPr>
            <a:t>It is unable for reading the records</a:t>
          </a:r>
          <a:endParaRPr lang="en-US" sz="1600" b="0" i="0" kern="1200" dirty="0">
            <a:latin typeface="Arial Rounded MT Bold" pitchFamily="34" charset="0"/>
          </a:endParaRPr>
        </a:p>
      </dsp:txBody>
      <dsp:txXfrm>
        <a:off x="2357482" y="2656331"/>
        <a:ext cx="1214323" cy="1915668"/>
      </dsp:txXfrm>
    </dsp:sp>
    <dsp:sp modelId="{21910456-DB53-48AC-9920-EE8F299706CB}">
      <dsp:nvSpPr>
        <dsp:cNvPr id="0" name=""/>
        <dsp:cNvSpPr/>
      </dsp:nvSpPr>
      <dsp:spPr>
        <a:xfrm>
          <a:off x="3396240" y="1826971"/>
          <a:ext cx="351129" cy="351129"/>
        </a:xfrm>
        <a:prstGeom prst="ellips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A139F97F-BF8A-45CC-BDC3-D048B963D83A}">
      <dsp:nvSpPr>
        <dsp:cNvPr id="0" name=""/>
        <dsp:cNvSpPr/>
      </dsp:nvSpPr>
      <dsp:spPr>
        <a:xfrm>
          <a:off x="3571805" y="2002535"/>
          <a:ext cx="1411833" cy="2569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056" tIns="0" rIns="0" bIns="0" numCol="1" spcCol="1270" anchor="t" anchorCtr="0">
          <a:noAutofit/>
        </a:bodyPr>
        <a:lstStyle/>
        <a:p>
          <a:pPr lvl="0" algn="just" defTabSz="711200">
            <a:lnSpc>
              <a:spcPct val="90000"/>
            </a:lnSpc>
            <a:spcBef>
              <a:spcPct val="0"/>
            </a:spcBef>
            <a:spcAft>
              <a:spcPct val="35000"/>
            </a:spcAft>
          </a:pPr>
          <a:r>
            <a:rPr lang="en-US" sz="1600" b="0" i="0" kern="1200" dirty="0" smtClean="0">
              <a:latin typeface="Arial Rounded MT Bold" pitchFamily="34" charset="0"/>
            </a:rPr>
            <a:t>If the database isn't restored, the files aren't  relational file</a:t>
          </a:r>
          <a:endParaRPr lang="en-US" sz="1600" b="0" i="0" kern="1200" dirty="0">
            <a:latin typeface="Arial Rounded MT Bold" pitchFamily="34" charset="0"/>
          </a:endParaRPr>
        </a:p>
      </dsp:txBody>
      <dsp:txXfrm>
        <a:off x="3571805" y="2002535"/>
        <a:ext cx="1411833" cy="2569464"/>
      </dsp:txXfrm>
    </dsp:sp>
    <dsp:sp modelId="{3537F1BD-BCA3-47E9-B8B2-646947869A72}">
      <dsp:nvSpPr>
        <dsp:cNvPr id="0" name=""/>
        <dsp:cNvSpPr/>
      </dsp:nvSpPr>
      <dsp:spPr>
        <a:xfrm>
          <a:off x="4756867" y="1281988"/>
          <a:ext cx="453542" cy="453542"/>
        </a:xfrm>
        <a:prstGeom prst="ellips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9DED4765-6BBA-4B60-96D9-2D833D4D1133}">
      <dsp:nvSpPr>
        <dsp:cNvPr id="0" name=""/>
        <dsp:cNvSpPr/>
      </dsp:nvSpPr>
      <dsp:spPr>
        <a:xfrm>
          <a:off x="4983639" y="1508759"/>
          <a:ext cx="1463040" cy="3063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323" tIns="0" rIns="0" bIns="0" numCol="1" spcCol="1270" anchor="t" anchorCtr="0">
          <a:noAutofit/>
        </a:bodyPr>
        <a:lstStyle/>
        <a:p>
          <a:pPr lvl="0" algn="just" defTabSz="711200">
            <a:lnSpc>
              <a:spcPct val="90000"/>
            </a:lnSpc>
            <a:spcBef>
              <a:spcPct val="0"/>
            </a:spcBef>
            <a:spcAft>
              <a:spcPct val="35000"/>
            </a:spcAft>
          </a:pPr>
          <a:r>
            <a:rPr lang="en-US" sz="1600" b="0" i="0" kern="1200" dirty="0" smtClean="0">
              <a:latin typeface="Arial Rounded MT Bold" pitchFamily="34" charset="0"/>
            </a:rPr>
            <a:t>Database corruption</a:t>
          </a:r>
          <a:endParaRPr lang="en-US" sz="1600" b="0" i="0" kern="1200" dirty="0">
            <a:latin typeface="Arial Rounded MT Bold" pitchFamily="34" charset="0"/>
          </a:endParaRPr>
        </a:p>
      </dsp:txBody>
      <dsp:txXfrm>
        <a:off x="4983639" y="1508759"/>
        <a:ext cx="1463040" cy="3063240"/>
      </dsp:txXfrm>
    </dsp:sp>
    <dsp:sp modelId="{D2176DB6-737D-4BA3-B653-B41B96994AE6}">
      <dsp:nvSpPr>
        <dsp:cNvPr id="0" name=""/>
        <dsp:cNvSpPr/>
      </dsp:nvSpPr>
      <dsp:spPr>
        <a:xfrm>
          <a:off x="6157728" y="918057"/>
          <a:ext cx="577900" cy="577900"/>
        </a:xfrm>
        <a:prstGeom prst="ellips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DE09484F-C32B-4217-8016-90891E232FEA}">
      <dsp:nvSpPr>
        <dsp:cNvPr id="0" name=""/>
        <dsp:cNvSpPr/>
      </dsp:nvSpPr>
      <dsp:spPr>
        <a:xfrm>
          <a:off x="6446679" y="1207007"/>
          <a:ext cx="1463040" cy="3364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218" tIns="0" rIns="0" bIns="0" numCol="1" spcCol="1270" anchor="t" anchorCtr="0">
          <a:noAutofit/>
        </a:bodyPr>
        <a:lstStyle/>
        <a:p>
          <a:pPr lvl="0" algn="just" defTabSz="711200">
            <a:lnSpc>
              <a:spcPct val="90000"/>
            </a:lnSpc>
            <a:spcBef>
              <a:spcPct val="0"/>
            </a:spcBef>
            <a:spcAft>
              <a:spcPct val="35000"/>
            </a:spcAft>
          </a:pPr>
          <a:r>
            <a:rPr lang="en-US" sz="1600" b="0" i="0" kern="1200" dirty="0" smtClean="0">
              <a:latin typeface="Arial Rounded MT Bold" pitchFamily="34" charset="0"/>
            </a:rPr>
            <a:t>Showing the incorrect records</a:t>
          </a:r>
          <a:endParaRPr lang="en-US" sz="1600" b="0" i="0" kern="1200" dirty="0">
            <a:latin typeface="Arial Rounded MT Bold" pitchFamily="34" charset="0"/>
          </a:endParaRPr>
        </a:p>
      </dsp:txBody>
      <dsp:txXfrm>
        <a:off x="6446679" y="1207007"/>
        <a:ext cx="1463040" cy="336499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56311-01F9-4DBC-AF3B-E2E225D35129}" type="datetimeFigureOut">
              <a:rPr lang="en-US" smtClean="0"/>
              <a:pPr/>
              <a:t>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7A5F6C-E672-47CA-ABB7-E6E4FBCF82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Databases in the healthcare industry offer a suitable system for collecting, analyzing, and monitoring vital health data, including test results, financial information, billing and reimbursement information, patient records, and more. Although it must be kept private from the general public, such information may nevertheless be available to medical experts who need it to preserve lives.</a:t>
            </a:r>
            <a:endParaRPr lang="en-US" dirty="0"/>
          </a:p>
        </p:txBody>
      </p:sp>
      <p:sp>
        <p:nvSpPr>
          <p:cNvPr id="4" name="Slide Number Placeholder 3"/>
          <p:cNvSpPr>
            <a:spLocks noGrp="1"/>
          </p:cNvSpPr>
          <p:nvPr>
            <p:ph type="sldNum" sz="quarter" idx="10"/>
          </p:nvPr>
        </p:nvSpPr>
        <p:spPr/>
        <p:txBody>
          <a:bodyPr/>
          <a:lstStyle/>
          <a:p>
            <a:fld id="{5B7A5F6C-E672-47CA-ABB7-E6E4FBCF82D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impossible to overestimate the significance of</a:t>
            </a:r>
            <a:r>
              <a:rPr lang="en-US" baseline="0" dirty="0" smtClean="0"/>
              <a:t> the database technology inside the healthcare industry. Its reliability and effectiveness of healthcare records affect all aspects of healthcare </a:t>
            </a:r>
            <a:r>
              <a:rPr lang="en-US" baseline="0" dirty="0" err="1" smtClean="0"/>
              <a:t>organisations</a:t>
            </a:r>
            <a:r>
              <a:rPr lang="en-US" baseline="0" dirty="0" smtClean="0"/>
              <a:t>, from complex systems to small-scale procedures.</a:t>
            </a:r>
            <a:endParaRPr lang="en-US" dirty="0"/>
          </a:p>
        </p:txBody>
      </p:sp>
      <p:sp>
        <p:nvSpPr>
          <p:cNvPr id="4" name="Slide Number Placeholder 3"/>
          <p:cNvSpPr>
            <a:spLocks noGrp="1"/>
          </p:cNvSpPr>
          <p:nvPr>
            <p:ph type="sldNum" sz="quarter" idx="10"/>
          </p:nvPr>
        </p:nvSpPr>
        <p:spPr/>
        <p:txBody>
          <a:bodyPr/>
          <a:lstStyle/>
          <a:p>
            <a:fld id="{5B7A5F6C-E672-47CA-ABB7-E6E4FBCF82D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tables are created in MS Access. </a:t>
            </a:r>
            <a:endParaRPr lang="en-US" dirty="0"/>
          </a:p>
        </p:txBody>
      </p:sp>
      <p:sp>
        <p:nvSpPr>
          <p:cNvPr id="4" name="Slide Number Placeholder 3"/>
          <p:cNvSpPr>
            <a:spLocks noGrp="1"/>
          </p:cNvSpPr>
          <p:nvPr>
            <p:ph type="sldNum" sz="quarter" idx="10"/>
          </p:nvPr>
        </p:nvSpPr>
        <p:spPr/>
        <p:txBody>
          <a:bodyPr/>
          <a:lstStyle/>
          <a:p>
            <a:fld id="{5B7A5F6C-E672-47CA-ABB7-E6E4FBCF82D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Users in businesses and enterprises may efficiently handle data and look into big quantities of information thanks to Microsoft Access. The software enables the creation of simple elements by combining relational capabilities with achieve significant.</a:t>
            </a:r>
            <a:endParaRPr lang="en-US" dirty="0"/>
          </a:p>
        </p:txBody>
      </p:sp>
      <p:sp>
        <p:nvSpPr>
          <p:cNvPr id="4" name="Slide Number Placeholder 3"/>
          <p:cNvSpPr>
            <a:spLocks noGrp="1"/>
          </p:cNvSpPr>
          <p:nvPr>
            <p:ph type="sldNum" sz="quarter" idx="10"/>
          </p:nvPr>
        </p:nvSpPr>
        <p:spPr/>
        <p:txBody>
          <a:bodyPr/>
          <a:lstStyle/>
          <a:p>
            <a:fld id="{5B7A5F6C-E672-47CA-ABB7-E6E4FBCF82D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Few assumptions are discussed</a:t>
            </a:r>
            <a:r>
              <a:rPr lang="en-IN" baseline="0" dirty="0" smtClean="0"/>
              <a:t> to create the database of the hospital management system. </a:t>
            </a:r>
            <a:endParaRPr lang="en-US" dirty="0"/>
          </a:p>
        </p:txBody>
      </p:sp>
      <p:sp>
        <p:nvSpPr>
          <p:cNvPr id="4" name="Slide Number Placeholder 3"/>
          <p:cNvSpPr>
            <a:spLocks noGrp="1"/>
          </p:cNvSpPr>
          <p:nvPr>
            <p:ph type="sldNum" sz="quarter" idx="10"/>
          </p:nvPr>
        </p:nvSpPr>
        <p:spPr/>
        <p:txBody>
          <a:bodyPr/>
          <a:lstStyle/>
          <a:p>
            <a:fld id="{5B7A5F6C-E672-47CA-ABB7-E6E4FBCF82D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BAD4EEB-14E9-4CCC-8EAA-EBC1A2CCC44F}" type="datetimeFigureOut">
              <a:rPr lang="en-US" smtClean="0"/>
              <a:pPr/>
              <a:t>2/2/2023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817BBD2-2F6E-43A9-B87B-5D5EF2309813}"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AD4EEB-14E9-4CCC-8EAA-EBC1A2CCC44F}"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7BBD2-2F6E-43A9-B87B-5D5EF23098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817BBD2-2F6E-43A9-B87B-5D5EF2309813}"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AD4EEB-14E9-4CCC-8EAA-EBC1A2CCC44F}"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AD4EEB-14E9-4CCC-8EAA-EBC1A2CCC44F}"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817BBD2-2F6E-43A9-B87B-5D5EF2309813}"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BAD4EEB-14E9-4CCC-8EAA-EBC1A2CCC44F}" type="datetimeFigureOut">
              <a:rPr lang="en-US" smtClean="0"/>
              <a:pPr/>
              <a:t>2/2/2023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817BBD2-2F6E-43A9-B87B-5D5EF2309813}"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BAD4EEB-14E9-4CCC-8EAA-EBC1A2CCC44F}"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7BBD2-2F6E-43A9-B87B-5D5EF2309813}"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AD4EEB-14E9-4CCC-8EAA-EBC1A2CCC44F}" type="datetimeFigureOut">
              <a:rPr lang="en-US" smtClean="0"/>
              <a:pPr/>
              <a:t>2/2/2023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817BBD2-2F6E-43A9-B87B-5D5EF230981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AD4EEB-14E9-4CCC-8EAA-EBC1A2CCC44F}" type="datetimeFigureOut">
              <a:rPr lang="en-US" smtClean="0"/>
              <a:pPr/>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817BBD2-2F6E-43A9-B87B-5D5EF23098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AD4EEB-14E9-4CCC-8EAA-EBC1A2CCC44F}"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817BBD2-2F6E-43A9-B87B-5D5EF23098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817BBD2-2F6E-43A9-B87B-5D5EF2309813}"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AD4EEB-14E9-4CCC-8EAA-EBC1A2CCC44F}" type="datetimeFigureOut">
              <a:rPr lang="en-US" smtClean="0"/>
              <a:pPr/>
              <a:t>2/2/2023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817BBD2-2F6E-43A9-B87B-5D5EF2309813}"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AD4EEB-14E9-4CCC-8EAA-EBC1A2CCC44F}" type="datetimeFigureOut">
              <a:rPr lang="en-US" smtClean="0"/>
              <a:pPr/>
              <a:t>2/2/2023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AD4EEB-14E9-4CCC-8EAA-EBC1A2CCC44F}" type="datetimeFigureOut">
              <a:rPr lang="en-US" smtClean="0"/>
              <a:pPr/>
              <a:t>2/2/2023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817BBD2-2F6E-43A9-B87B-5D5EF2309813}"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STUDENT NAME: </a:t>
            </a:r>
          </a:p>
          <a:p>
            <a:r>
              <a:rPr lang="en-US" dirty="0" smtClean="0"/>
              <a:t>STUDENT ID:</a:t>
            </a:r>
            <a:endParaRPr lang="en-US" dirty="0"/>
          </a:p>
        </p:txBody>
      </p:sp>
      <p:sp>
        <p:nvSpPr>
          <p:cNvPr id="2" name="Title 1"/>
          <p:cNvSpPr>
            <a:spLocks noGrp="1"/>
          </p:cNvSpPr>
          <p:nvPr>
            <p:ph type="ctrTitle"/>
          </p:nvPr>
        </p:nvSpPr>
        <p:spPr/>
        <p:txBody>
          <a:bodyPr>
            <a:normAutofit fontScale="90000"/>
          </a:bodyPr>
          <a:lstStyle/>
          <a:p>
            <a:r>
              <a:rPr lang="en-US" dirty="0" smtClean="0"/>
              <a:t>INTRODUCTION TO INFORMATION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74665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 </a:t>
            </a:r>
            <a:endParaRPr lang="en-US" dirty="0"/>
          </a:p>
        </p:txBody>
      </p:sp>
      <p:sp>
        <p:nvSpPr>
          <p:cNvPr id="4" name="Rounded Rectangle 3"/>
          <p:cNvSpPr/>
          <p:nvPr/>
        </p:nvSpPr>
        <p:spPr>
          <a:xfrm>
            <a:off x="2411760" y="1700808"/>
            <a:ext cx="42484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Hospital management system (HIS)</a:t>
            </a:r>
            <a:endParaRPr lang="en-US" dirty="0"/>
          </a:p>
        </p:txBody>
      </p:sp>
      <p:sp>
        <p:nvSpPr>
          <p:cNvPr id="5" name="Round Diagonal Corner Rectangle 4"/>
          <p:cNvSpPr/>
          <p:nvPr/>
        </p:nvSpPr>
        <p:spPr>
          <a:xfrm>
            <a:off x="971600" y="2348880"/>
            <a:ext cx="3024336" cy="576064"/>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Information system </a:t>
            </a:r>
          </a:p>
          <a:p>
            <a:pPr algn="ctr"/>
            <a:r>
              <a:rPr lang="en-US" sz="1200" dirty="0" smtClean="0"/>
              <a:t>For patient care </a:t>
            </a:r>
            <a:endParaRPr lang="en-US" sz="1200" dirty="0"/>
          </a:p>
        </p:txBody>
      </p:sp>
      <p:sp>
        <p:nvSpPr>
          <p:cNvPr id="6" name="Round Diagonal Corner Rectangle 5"/>
          <p:cNvSpPr/>
          <p:nvPr/>
        </p:nvSpPr>
        <p:spPr>
          <a:xfrm>
            <a:off x="4932040" y="2348880"/>
            <a:ext cx="3024336" cy="576064"/>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Managerial information system</a:t>
            </a:r>
            <a:endParaRPr lang="en-US" sz="1200" dirty="0"/>
          </a:p>
        </p:txBody>
      </p:sp>
      <p:sp>
        <p:nvSpPr>
          <p:cNvPr id="7" name="Rounded Rectangle 6"/>
          <p:cNvSpPr/>
          <p:nvPr/>
        </p:nvSpPr>
        <p:spPr>
          <a:xfrm>
            <a:off x="323528" y="3284984"/>
            <a:ext cx="1296144" cy="86409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smtClean="0"/>
              <a:t>Patient management system</a:t>
            </a:r>
            <a:endParaRPr lang="en-US" sz="1200" dirty="0"/>
          </a:p>
        </p:txBody>
      </p:sp>
      <p:sp>
        <p:nvSpPr>
          <p:cNvPr id="8" name="Rounded Rectangle 7"/>
          <p:cNvSpPr/>
          <p:nvPr/>
        </p:nvSpPr>
        <p:spPr>
          <a:xfrm>
            <a:off x="1907704" y="3284984"/>
            <a:ext cx="1296144"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Clinical information system</a:t>
            </a:r>
            <a:endParaRPr lang="en-US" sz="1200" dirty="0"/>
          </a:p>
        </p:txBody>
      </p:sp>
      <p:sp>
        <p:nvSpPr>
          <p:cNvPr id="9" name="Rounded Rectangle 8"/>
          <p:cNvSpPr/>
          <p:nvPr/>
        </p:nvSpPr>
        <p:spPr>
          <a:xfrm>
            <a:off x="3563888" y="3284984"/>
            <a:ext cx="1296144" cy="86409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smtClean="0"/>
              <a:t>System for clinical support services</a:t>
            </a:r>
            <a:endParaRPr lang="en-US" sz="1100" dirty="0"/>
          </a:p>
        </p:txBody>
      </p:sp>
      <p:sp>
        <p:nvSpPr>
          <p:cNvPr id="10" name="Can 9"/>
          <p:cNvSpPr/>
          <p:nvPr/>
        </p:nvSpPr>
        <p:spPr>
          <a:xfrm>
            <a:off x="4716016" y="4797152"/>
            <a:ext cx="3672408" cy="50405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Managerial information system</a:t>
            </a:r>
            <a:endParaRPr lang="en-US" sz="1200" dirty="0"/>
          </a:p>
        </p:txBody>
      </p:sp>
      <p:sp>
        <p:nvSpPr>
          <p:cNvPr id="11" name="Can 10"/>
          <p:cNvSpPr/>
          <p:nvPr/>
        </p:nvSpPr>
        <p:spPr>
          <a:xfrm>
            <a:off x="827584" y="4797152"/>
            <a:ext cx="3672408" cy="504056"/>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Patient information database</a:t>
            </a:r>
            <a:endParaRPr lang="en-US" sz="1200" dirty="0"/>
          </a:p>
        </p:txBody>
      </p:sp>
      <p:sp>
        <p:nvSpPr>
          <p:cNvPr id="12" name="Flowchart: Multidocument 11"/>
          <p:cNvSpPr/>
          <p:nvPr/>
        </p:nvSpPr>
        <p:spPr>
          <a:xfrm>
            <a:off x="1331640" y="5589240"/>
            <a:ext cx="2736304" cy="75895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Electronic medical record</a:t>
            </a:r>
            <a:endParaRPr lang="en-US" sz="1200" dirty="0"/>
          </a:p>
        </p:txBody>
      </p:sp>
      <p:cxnSp>
        <p:nvCxnSpPr>
          <p:cNvPr id="14" name="Straight Arrow Connector 13"/>
          <p:cNvCxnSpPr/>
          <p:nvPr/>
        </p:nvCxnSpPr>
        <p:spPr>
          <a:xfrm>
            <a:off x="2051720" y="2276872"/>
            <a:ext cx="496855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p:cNvCxnSpPr>
          <p:nvPr/>
        </p:nvCxnSpPr>
        <p:spPr>
          <a:xfrm>
            <a:off x="4535996" y="2132856"/>
            <a:ext cx="3600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83568" y="3068960"/>
            <a:ext cx="3600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1"/>
          </p:cNvCxnSpPr>
          <p:nvPr/>
        </p:nvCxnSpPr>
        <p:spPr>
          <a:xfrm>
            <a:off x="2483768" y="29249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7" idx="0"/>
          </p:cNvCxnSpPr>
          <p:nvPr/>
        </p:nvCxnSpPr>
        <p:spPr>
          <a:xfrm>
            <a:off x="971600" y="306896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55776" y="306896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95936" y="306896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99592" y="4437112"/>
            <a:ext cx="352839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2"/>
          </p:cNvCxnSpPr>
          <p:nvPr/>
        </p:nvCxnSpPr>
        <p:spPr>
          <a:xfrm>
            <a:off x="2555776" y="414908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627784" y="530120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1"/>
          </p:cNvCxnSpPr>
          <p:nvPr/>
        </p:nvCxnSpPr>
        <p:spPr>
          <a:xfrm>
            <a:off x="6444208" y="2924944"/>
            <a:ext cx="0"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Project overview </a:t>
            </a:r>
            <a:endParaRPr lang="en-US" dirty="0"/>
          </a:p>
        </p:txBody>
      </p:sp>
      <p:graphicFrame>
        <p:nvGraphicFramePr>
          <p:cNvPr id="6" name="Diagram 5"/>
          <p:cNvGraphicFramePr/>
          <p:nvPr/>
        </p:nvGraphicFramePr>
        <p:xfrm>
          <a:off x="1115616" y="1772816"/>
          <a:ext cx="6984776"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Tables in MS Access </a:t>
            </a:r>
            <a:endParaRPr lang="en-US" dirty="0"/>
          </a:p>
        </p:txBody>
      </p:sp>
      <p:pic>
        <p:nvPicPr>
          <p:cNvPr id="8" name="image3.png"/>
          <p:cNvPicPr/>
          <p:nvPr/>
        </p:nvPicPr>
        <p:blipFill>
          <a:blip r:embed="rId3" cstate="print"/>
          <a:srcRect/>
          <a:stretch>
            <a:fillRect/>
          </a:stretch>
        </p:blipFill>
        <p:spPr>
          <a:xfrm>
            <a:off x="251520" y="1628800"/>
            <a:ext cx="4772025" cy="1914525"/>
          </a:xfrm>
          <a:prstGeom prst="rect">
            <a:avLst/>
          </a:prstGeom>
          <a:ln/>
        </p:spPr>
      </p:pic>
      <p:pic>
        <p:nvPicPr>
          <p:cNvPr id="9" name="image13.png"/>
          <p:cNvPicPr/>
          <p:nvPr/>
        </p:nvPicPr>
        <p:blipFill>
          <a:blip r:embed="rId4" cstate="print"/>
          <a:srcRect/>
          <a:stretch>
            <a:fillRect/>
          </a:stretch>
        </p:blipFill>
        <p:spPr>
          <a:xfrm>
            <a:off x="5148064" y="1628800"/>
            <a:ext cx="3609975" cy="1872208"/>
          </a:xfrm>
          <a:prstGeom prst="rect">
            <a:avLst/>
          </a:prstGeom>
          <a:ln/>
        </p:spPr>
      </p:pic>
      <p:pic>
        <p:nvPicPr>
          <p:cNvPr id="10" name="image2.png"/>
          <p:cNvPicPr/>
          <p:nvPr/>
        </p:nvPicPr>
        <p:blipFill>
          <a:blip r:embed="rId5" cstate="print"/>
          <a:srcRect r="40635"/>
          <a:stretch>
            <a:fillRect/>
          </a:stretch>
        </p:blipFill>
        <p:spPr>
          <a:xfrm>
            <a:off x="1187624" y="3789040"/>
            <a:ext cx="3528392" cy="2197100"/>
          </a:xfrm>
          <a:prstGeom prst="rect">
            <a:avLst/>
          </a:prstGeom>
          <a:ln/>
        </p:spPr>
      </p:pic>
      <p:pic>
        <p:nvPicPr>
          <p:cNvPr id="11" name="image17.png"/>
          <p:cNvPicPr/>
          <p:nvPr/>
        </p:nvPicPr>
        <p:blipFill>
          <a:blip r:embed="rId6" cstate="print"/>
          <a:srcRect r="27153"/>
          <a:stretch>
            <a:fillRect/>
          </a:stretch>
        </p:blipFill>
        <p:spPr>
          <a:xfrm>
            <a:off x="5220072" y="3717032"/>
            <a:ext cx="3240360" cy="2457450"/>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Reasons to create database in Access </a:t>
            </a:r>
            <a:endParaRPr lang="en-US" dirty="0"/>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228600"/>
            <a:ext cx="8534400" cy="896144"/>
          </a:xfrm>
        </p:spPr>
        <p:txBody>
          <a:bodyPr>
            <a:normAutofit fontScale="90000"/>
          </a:bodyPr>
          <a:lstStyle/>
          <a:p>
            <a:r>
              <a:rPr lang="en-US" dirty="0" smtClean="0"/>
              <a:t>Problem faced when creating queries </a:t>
            </a:r>
            <a:r>
              <a:rPr lang="en-US" dirty="0" smtClean="0"/>
              <a:t>in </a:t>
            </a:r>
            <a:r>
              <a:rPr lang="en-US" dirty="0" smtClean="0"/>
              <a:t>MS Access</a:t>
            </a:r>
            <a:endParaRPr lang="en-US" dirty="0"/>
          </a:p>
        </p:txBody>
      </p:sp>
      <p:graphicFrame>
        <p:nvGraphicFramePr>
          <p:cNvPr id="7" name="Content Placeholder 6"/>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Contribution</a:t>
            </a:r>
            <a:endParaRPr lang="en-US" dirty="0"/>
          </a:p>
        </p:txBody>
      </p:sp>
      <p:sp>
        <p:nvSpPr>
          <p:cNvPr id="2" name="Content Placeholder 1"/>
          <p:cNvSpPr>
            <a:spLocks noGrp="1"/>
          </p:cNvSpPr>
          <p:nvPr>
            <p:ph sz="quarter" idx="1"/>
          </p:nvPr>
        </p:nvSpPr>
        <p:spPr/>
        <p:txBody>
          <a:bodyPr>
            <a:normAutofit/>
          </a:bodyPr>
          <a:lstStyle/>
          <a:p>
            <a:pPr algn="just"/>
            <a:r>
              <a:rPr lang="en-US" sz="1800" dirty="0" smtClean="0"/>
              <a:t>The patient appointment lists are used to generate the databases</a:t>
            </a:r>
            <a:r>
              <a:rPr lang="en-US" sz="1800" dirty="0" smtClean="0"/>
              <a:t>.</a:t>
            </a:r>
          </a:p>
          <a:p>
            <a:pPr algn="just"/>
            <a:r>
              <a:rPr lang="en-US" sz="1800" dirty="0" smtClean="0"/>
              <a:t>The responsibilities that employees play when dealing with this system are heavily assigned</a:t>
            </a:r>
            <a:r>
              <a:rPr lang="en-US" sz="1800" dirty="0" smtClean="0"/>
              <a:t>.</a:t>
            </a:r>
          </a:p>
          <a:p>
            <a:pPr algn="just"/>
            <a:r>
              <a:rPr lang="en-US" sz="1800" dirty="0" smtClean="0"/>
              <a:t>The insurance policy covers hospital maintenance</a:t>
            </a:r>
            <a:r>
              <a:rPr lang="en-US" sz="1800" dirty="0" smtClean="0"/>
              <a:t>.</a:t>
            </a:r>
          </a:p>
          <a:p>
            <a:pPr algn="just"/>
            <a:r>
              <a:rPr lang="en-US" sz="1800" dirty="0" smtClean="0"/>
              <a:t>The attending physician in this facility is able to access the patient's medical information.</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CONTD…</a:t>
            </a:r>
            <a:endParaRPr lang="en-US" dirty="0"/>
          </a:p>
        </p:txBody>
      </p:sp>
      <p:sp>
        <p:nvSpPr>
          <p:cNvPr id="2" name="Content Placeholder 1"/>
          <p:cNvSpPr>
            <a:spLocks noGrp="1"/>
          </p:cNvSpPr>
          <p:nvPr>
            <p:ph sz="quarter" idx="1"/>
          </p:nvPr>
        </p:nvSpPr>
        <p:spPr/>
        <p:txBody>
          <a:bodyPr>
            <a:normAutofit/>
          </a:bodyPr>
          <a:lstStyle/>
          <a:p>
            <a:pPr algn="just"/>
            <a:r>
              <a:rPr lang="en-US" sz="1800" dirty="0" smtClean="0"/>
              <a:t>Effective communication among the management, worker, and patient populations results in significant time savings</a:t>
            </a:r>
            <a:r>
              <a:rPr lang="en-US" sz="1800" dirty="0" smtClean="0"/>
              <a:t>.</a:t>
            </a:r>
          </a:p>
          <a:p>
            <a:pPr algn="just"/>
            <a:r>
              <a:rPr lang="en-US" sz="1800" dirty="0" smtClean="0"/>
              <a:t>They </a:t>
            </a:r>
            <a:r>
              <a:rPr lang="en-US" sz="1800" dirty="0" smtClean="0"/>
              <a:t>are assisted in preserving the institution's full operating effectiveness and minimizing repetitious chores.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Reference list </a:t>
            </a:r>
            <a:endParaRPr lang="en-US" dirty="0"/>
          </a:p>
        </p:txBody>
      </p:sp>
      <p:sp>
        <p:nvSpPr>
          <p:cNvPr id="2" name="Content Placeholder 1"/>
          <p:cNvSpPr>
            <a:spLocks noGrp="1"/>
          </p:cNvSpPr>
          <p:nvPr>
            <p:ph sz="quarter" idx="1"/>
          </p:nvPr>
        </p:nvSpPr>
        <p:spPr/>
        <p:txBody>
          <a:bodyPr>
            <a:normAutofit/>
          </a:bodyPr>
          <a:lstStyle/>
          <a:p>
            <a:r>
              <a:rPr lang="en-US" sz="1600" dirty="0" smtClean="0"/>
              <a:t>Dash, S., </a:t>
            </a:r>
            <a:r>
              <a:rPr lang="en-US" sz="1600" dirty="0" err="1" smtClean="0"/>
              <a:t>Shakyawar</a:t>
            </a:r>
            <a:r>
              <a:rPr lang="en-US" sz="1600" dirty="0" smtClean="0"/>
              <a:t>, S.K., Sharma, M. and </a:t>
            </a:r>
            <a:r>
              <a:rPr lang="en-US" sz="1600" dirty="0" err="1" smtClean="0"/>
              <a:t>Kaushik</a:t>
            </a:r>
            <a:r>
              <a:rPr lang="en-US" sz="1600" dirty="0" smtClean="0"/>
              <a:t>, S., 2019. Big data in healthcare: management, analysis and future prospects. </a:t>
            </a:r>
            <a:r>
              <a:rPr lang="en-US" sz="1600" i="1" dirty="0" smtClean="0"/>
              <a:t>Journal of Big Data</a:t>
            </a:r>
            <a:r>
              <a:rPr lang="en-US" sz="1600" dirty="0" smtClean="0"/>
              <a:t>, </a:t>
            </a:r>
            <a:r>
              <a:rPr lang="en-US" sz="1600" i="1" dirty="0" smtClean="0"/>
              <a:t>6</a:t>
            </a:r>
            <a:r>
              <a:rPr lang="en-US" sz="1600" dirty="0" smtClean="0"/>
              <a:t>(1), pp.1-25.</a:t>
            </a:r>
          </a:p>
          <a:p>
            <a:r>
              <a:rPr lang="en-US" sz="1600" dirty="0" smtClean="0"/>
              <a:t>Figueroa, C.A., Harrison, R., </a:t>
            </a:r>
            <a:r>
              <a:rPr lang="en-US" sz="1600" dirty="0" err="1" smtClean="0"/>
              <a:t>Chauhan</a:t>
            </a:r>
            <a:r>
              <a:rPr lang="en-US" sz="1600" dirty="0" smtClean="0"/>
              <a:t>, A. and Meyer, L., 2019. Priorities and challenges for health leadership and workforce management globally: a rapid review. </a:t>
            </a:r>
            <a:r>
              <a:rPr lang="en-US" sz="1600" i="1" dirty="0" smtClean="0"/>
              <a:t>BMC health services research</a:t>
            </a:r>
            <a:r>
              <a:rPr lang="en-US" sz="1600" dirty="0" smtClean="0"/>
              <a:t>, </a:t>
            </a:r>
            <a:r>
              <a:rPr lang="en-US" sz="1600" i="1" dirty="0" smtClean="0"/>
              <a:t>19</a:t>
            </a:r>
            <a:r>
              <a:rPr lang="en-US" sz="1600" dirty="0" smtClean="0"/>
              <a:t>(1), pp.1-11.</a:t>
            </a:r>
          </a:p>
          <a:p>
            <a:r>
              <a:rPr lang="en-US" sz="1600" dirty="0" err="1" smtClean="0"/>
              <a:t>Khatoon</a:t>
            </a:r>
            <a:r>
              <a:rPr lang="en-US" sz="1600" dirty="0" smtClean="0"/>
              <a:t>, A., 2020. A blockchain-based smart contract system for healthcare management. </a:t>
            </a:r>
            <a:r>
              <a:rPr lang="en-US" sz="1600" i="1" dirty="0" smtClean="0"/>
              <a:t>Electronics</a:t>
            </a:r>
            <a:r>
              <a:rPr lang="en-US" sz="1600" dirty="0" smtClean="0"/>
              <a:t>, </a:t>
            </a:r>
            <a:r>
              <a:rPr lang="en-US" sz="1600" i="1" dirty="0" smtClean="0"/>
              <a:t>9</a:t>
            </a:r>
            <a:r>
              <a:rPr lang="en-US" sz="1600" dirty="0" smtClean="0"/>
              <a:t>(1), p.94.</a:t>
            </a:r>
          </a:p>
          <a:p>
            <a:r>
              <a:rPr lang="en-US" sz="1600" dirty="0" smtClean="0"/>
              <a:t>Singh, R.P., </a:t>
            </a:r>
            <a:r>
              <a:rPr lang="en-US" sz="1600" dirty="0" err="1" smtClean="0"/>
              <a:t>Javaid</a:t>
            </a:r>
            <a:r>
              <a:rPr lang="en-US" sz="1600" dirty="0" smtClean="0"/>
              <a:t>, M., </a:t>
            </a:r>
            <a:r>
              <a:rPr lang="en-US" sz="1600" dirty="0" err="1" smtClean="0"/>
              <a:t>Haleem</a:t>
            </a:r>
            <a:r>
              <a:rPr lang="en-US" sz="1600" dirty="0" smtClean="0"/>
              <a:t>, A. and </a:t>
            </a:r>
            <a:r>
              <a:rPr lang="en-US" sz="1600" dirty="0" err="1" smtClean="0"/>
              <a:t>Suman</a:t>
            </a:r>
            <a:r>
              <a:rPr lang="en-US" sz="1600" dirty="0" smtClean="0"/>
              <a:t>, R., 2020. Internet of things (IoT) applications to fight against COVID-19 pandemic. </a:t>
            </a:r>
            <a:r>
              <a:rPr lang="en-US" sz="1600" i="1" dirty="0" smtClean="0"/>
              <a:t>Diabetes &amp; Metabolic Syndrome: Clinical Research &amp; Reviews</a:t>
            </a:r>
            <a:r>
              <a:rPr lang="en-US" sz="1600" dirty="0" smtClean="0"/>
              <a:t>, </a:t>
            </a:r>
            <a:r>
              <a:rPr lang="en-US" sz="1600" i="1" dirty="0" smtClean="0"/>
              <a:t>14</a:t>
            </a:r>
            <a:r>
              <a:rPr lang="en-US" sz="1600" dirty="0" smtClean="0"/>
              <a:t>(4), pp.521-524.</a:t>
            </a:r>
          </a:p>
          <a:p>
            <a:endParaRPr lang="en-US" sz="18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121</TotalTime>
  <Words>398</Words>
  <Application>Microsoft Office PowerPoint</Application>
  <PresentationFormat>On-screen Show (4:3)</PresentationFormat>
  <Paragraphs>56</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INTRODUCTION TO INFORMATION TECHNOLOGY</vt:lpstr>
      <vt:lpstr>Introduction </vt:lpstr>
      <vt:lpstr>Project overview </vt:lpstr>
      <vt:lpstr>Tables in MS Access </vt:lpstr>
      <vt:lpstr>Reasons to create database in Access </vt:lpstr>
      <vt:lpstr>Problem faced when creating queries in MS Access</vt:lpstr>
      <vt:lpstr>Contribution</vt:lpstr>
      <vt:lpstr>CONTD…</vt:lpstr>
      <vt:lpstr>Reference list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22</cp:revision>
  <dcterms:created xsi:type="dcterms:W3CDTF">2023-01-16T09:44:55Z</dcterms:created>
  <dcterms:modified xsi:type="dcterms:W3CDTF">2023-02-02T08:46:08Z</dcterms:modified>
</cp:coreProperties>
</file>