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5"/>
  </p:notesMasterIdLst>
  <p:handoutMasterIdLst>
    <p:handoutMasterId r:id="rId36"/>
  </p:handoutMasterIdLst>
  <p:sldIdLst>
    <p:sldId id="257" r:id="rId2"/>
    <p:sldId id="285" r:id="rId3"/>
    <p:sldId id="286" r:id="rId4"/>
    <p:sldId id="258" r:id="rId5"/>
    <p:sldId id="256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5" r:id="rId20"/>
    <p:sldId id="273" r:id="rId21"/>
    <p:sldId id="274" r:id="rId22"/>
    <p:sldId id="290" r:id="rId23"/>
    <p:sldId id="283" r:id="rId24"/>
    <p:sldId id="284" r:id="rId25"/>
    <p:sldId id="277" r:id="rId26"/>
    <p:sldId id="278" r:id="rId27"/>
    <p:sldId id="280" r:id="rId28"/>
    <p:sldId id="276" r:id="rId29"/>
    <p:sldId id="279" r:id="rId30"/>
    <p:sldId id="281" r:id="rId31"/>
    <p:sldId id="288" r:id="rId32"/>
    <p:sldId id="287" r:id="rId33"/>
    <p:sldId id="28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2A092A-AE27-4F4C-9B1D-55336AB13B76}">
          <p14:sldIdLst>
            <p14:sldId id="257"/>
            <p14:sldId id="285"/>
            <p14:sldId id="286"/>
            <p14:sldId id="258"/>
            <p14:sldId id="256"/>
            <p14:sldId id="259"/>
          </p14:sldIdLst>
        </p14:section>
        <p14:section name="Strategies and Projects" id="{BFDAFD59-9028-44A5-85EE-4B5B892A9347}">
          <p14:sldIdLst>
            <p14:sldId id="260"/>
            <p14:sldId id="261"/>
            <p14:sldId id="262"/>
            <p14:sldId id="263"/>
          </p14:sldIdLst>
        </p14:section>
        <p14:section name="Mission and Business Process Areas" id="{4601D8B1-BE47-4DFB-839E-A07692846696}">
          <p14:sldIdLst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Project Methodology and Scope" id="{EE169804-9D24-4A75-8A87-18B0E1A1E176}">
          <p14:sldIdLst>
            <p14:sldId id="271"/>
            <p14:sldId id="275"/>
            <p14:sldId id="273"/>
            <p14:sldId id="274"/>
          </p14:sldIdLst>
        </p14:section>
        <p14:section name="Project Roadmap" id="{3FF80A67-0F9D-4741-B211-8D2E0D9EF62B}">
          <p14:sldIdLst>
            <p14:sldId id="290"/>
            <p14:sldId id="283"/>
            <p14:sldId id="284"/>
            <p14:sldId id="277"/>
            <p14:sldId id="278"/>
            <p14:sldId id="280"/>
          </p14:sldIdLst>
        </p14:section>
        <p14:section name="Benefits and Recommendations" id="{6056B038-0562-4B14-A4E8-AB693496F6D1}">
          <p14:sldIdLst>
            <p14:sldId id="276"/>
            <p14:sldId id="279"/>
            <p14:sldId id="281"/>
          </p14:sldIdLst>
        </p14:section>
        <p14:section name="Resources and Timeline" id="{42B7B754-B8F1-4CA7-90DF-7C78F59D021E}">
          <p14:sldIdLst>
            <p14:sldId id="288"/>
            <p14:sldId id="287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el, Pinak Jitendra" initials="PPJ" lastIdx="1" clrIdx="0">
    <p:extLst>
      <p:ext uri="{19B8F6BF-5375-455C-9EA6-DF929625EA0E}">
        <p15:presenceInfo xmlns:p15="http://schemas.microsoft.com/office/powerpoint/2012/main" userId="Patel, Pinak Jitend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9"/>
    <a:srgbClr val="E6C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411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77117D-AFE0-4988-84E4-54538ED4938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0"/>
      <dgm:spPr/>
    </dgm:pt>
    <dgm:pt modelId="{09B11E22-DF48-47A4-B37D-463F3762E175}" type="pres">
      <dgm:prSet presAssocID="{4B77117D-AFE0-4988-84E4-54538ED49380}" presName="Name0" presStyleCnt="0">
        <dgm:presLayoutVars>
          <dgm:dir/>
          <dgm:resizeHandles val="exact"/>
        </dgm:presLayoutVars>
      </dgm:prSet>
      <dgm:spPr/>
    </dgm:pt>
  </dgm:ptLst>
  <dgm:cxnLst>
    <dgm:cxn modelId="{B50522BE-272D-4F2C-8CD9-E2991FA6B906}" type="presOf" srcId="{4B77117D-AFE0-4988-84E4-54538ED49380}" destId="{09B11E22-DF48-47A4-B37D-463F3762E175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6AED8B-8125-47DC-82B2-060569CB215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D2A3AF0B-2658-4749-AA72-AC7AFC43A294}">
      <dgm:prSet phldrT="[Text]"/>
      <dgm:spPr/>
      <dgm:t>
        <a:bodyPr/>
        <a:lstStyle/>
        <a:p>
          <a:r>
            <a:rPr lang="en-IN" dirty="0" smtClean="0"/>
            <a:t>Project preparation </a:t>
          </a:r>
          <a:endParaRPr lang="en-IN" dirty="0"/>
        </a:p>
      </dgm:t>
    </dgm:pt>
    <dgm:pt modelId="{D2EEFF25-76E0-4A79-839A-EC6903016727}" type="parTrans" cxnId="{36C8F8BD-38F2-424C-92FC-197B3A05C213}">
      <dgm:prSet/>
      <dgm:spPr/>
      <dgm:t>
        <a:bodyPr/>
        <a:lstStyle/>
        <a:p>
          <a:endParaRPr lang="en-IN"/>
        </a:p>
      </dgm:t>
    </dgm:pt>
    <dgm:pt modelId="{3551A94E-6693-4794-AAEF-E633C6C2192A}" type="sibTrans" cxnId="{36C8F8BD-38F2-424C-92FC-197B3A05C213}">
      <dgm:prSet/>
      <dgm:spPr/>
      <dgm:t>
        <a:bodyPr/>
        <a:lstStyle/>
        <a:p>
          <a:endParaRPr lang="en-IN"/>
        </a:p>
      </dgm:t>
    </dgm:pt>
    <dgm:pt modelId="{F6418A25-0D68-49C8-A2FE-D981DDADBD95}">
      <dgm:prSet phldrT="[Text]"/>
      <dgm:spPr/>
      <dgm:t>
        <a:bodyPr/>
        <a:lstStyle/>
        <a:p>
          <a:r>
            <a:rPr lang="en-IN" dirty="0" smtClean="0"/>
            <a:t>Business Blueprint</a:t>
          </a:r>
          <a:endParaRPr lang="en-IN" dirty="0"/>
        </a:p>
      </dgm:t>
    </dgm:pt>
    <dgm:pt modelId="{6927BD5E-FCAD-4BD9-A0E6-47E2B796AE3A}" type="parTrans" cxnId="{E04BA890-5FEF-4229-B7B2-FD93B8FF440D}">
      <dgm:prSet/>
      <dgm:spPr/>
      <dgm:t>
        <a:bodyPr/>
        <a:lstStyle/>
        <a:p>
          <a:endParaRPr lang="en-IN"/>
        </a:p>
      </dgm:t>
    </dgm:pt>
    <dgm:pt modelId="{F57211E9-C2A5-4E9A-9DE0-B74BA11352F3}" type="sibTrans" cxnId="{E04BA890-5FEF-4229-B7B2-FD93B8FF440D}">
      <dgm:prSet/>
      <dgm:spPr/>
      <dgm:t>
        <a:bodyPr/>
        <a:lstStyle/>
        <a:p>
          <a:endParaRPr lang="en-IN"/>
        </a:p>
      </dgm:t>
    </dgm:pt>
    <dgm:pt modelId="{D8342DFB-3F1A-4937-AF0B-CDF8B0EF1A79}">
      <dgm:prSet phldrT="[Text]"/>
      <dgm:spPr/>
      <dgm:t>
        <a:bodyPr/>
        <a:lstStyle/>
        <a:p>
          <a:r>
            <a:rPr lang="en-IN" dirty="0" smtClean="0"/>
            <a:t>Realization</a:t>
          </a:r>
          <a:endParaRPr lang="en-IN" dirty="0"/>
        </a:p>
      </dgm:t>
    </dgm:pt>
    <dgm:pt modelId="{62F7F247-32AA-4513-847C-3B11C82522D9}" type="parTrans" cxnId="{189FF488-628A-4762-B9CA-2F80AD59F017}">
      <dgm:prSet/>
      <dgm:spPr/>
      <dgm:t>
        <a:bodyPr/>
        <a:lstStyle/>
        <a:p>
          <a:endParaRPr lang="en-IN"/>
        </a:p>
      </dgm:t>
    </dgm:pt>
    <dgm:pt modelId="{3C84A5F4-6002-4A5A-B4B9-C5B45A3AC387}" type="sibTrans" cxnId="{189FF488-628A-4762-B9CA-2F80AD59F017}">
      <dgm:prSet/>
      <dgm:spPr/>
      <dgm:t>
        <a:bodyPr/>
        <a:lstStyle/>
        <a:p>
          <a:endParaRPr lang="en-IN"/>
        </a:p>
      </dgm:t>
    </dgm:pt>
    <dgm:pt modelId="{74DB623A-04B3-4C7F-9C71-CEFF0D1CB030}">
      <dgm:prSet phldrT="[Text]"/>
      <dgm:spPr/>
      <dgm:t>
        <a:bodyPr/>
        <a:lstStyle/>
        <a:p>
          <a:r>
            <a:rPr lang="en-IN" dirty="0" smtClean="0"/>
            <a:t>Final Preparation</a:t>
          </a:r>
          <a:endParaRPr lang="en-IN" dirty="0"/>
        </a:p>
      </dgm:t>
    </dgm:pt>
    <dgm:pt modelId="{C3AF7BD2-FBE0-46E1-92F0-CB6C3761EC7E}" type="parTrans" cxnId="{763B2BD7-0FE3-463B-A0CB-8F13B0FC5E14}">
      <dgm:prSet/>
      <dgm:spPr/>
      <dgm:t>
        <a:bodyPr/>
        <a:lstStyle/>
        <a:p>
          <a:endParaRPr lang="en-IN"/>
        </a:p>
      </dgm:t>
    </dgm:pt>
    <dgm:pt modelId="{EDEEC1CC-3B12-4E67-BCCE-111E94480090}" type="sibTrans" cxnId="{763B2BD7-0FE3-463B-A0CB-8F13B0FC5E14}">
      <dgm:prSet/>
      <dgm:spPr/>
      <dgm:t>
        <a:bodyPr/>
        <a:lstStyle/>
        <a:p>
          <a:endParaRPr lang="en-IN"/>
        </a:p>
      </dgm:t>
    </dgm:pt>
    <dgm:pt modelId="{F161DD09-8A40-4CE8-B32C-F954ED35D7C2}">
      <dgm:prSet phldrT="[Text]"/>
      <dgm:spPr/>
      <dgm:t>
        <a:bodyPr/>
        <a:lstStyle/>
        <a:p>
          <a:r>
            <a:rPr lang="en-IN" dirty="0" smtClean="0"/>
            <a:t>Go Live and support</a:t>
          </a:r>
          <a:endParaRPr lang="en-IN" dirty="0"/>
        </a:p>
      </dgm:t>
    </dgm:pt>
    <dgm:pt modelId="{0A9C1AD7-83BA-41A1-A682-865D55A2F500}" type="parTrans" cxnId="{956C4480-FD7D-4213-A185-881DEA80D70E}">
      <dgm:prSet/>
      <dgm:spPr/>
      <dgm:t>
        <a:bodyPr/>
        <a:lstStyle/>
        <a:p>
          <a:endParaRPr lang="en-IN"/>
        </a:p>
      </dgm:t>
    </dgm:pt>
    <dgm:pt modelId="{9D37C22D-49A0-49A3-95C1-FB938960DE43}" type="sibTrans" cxnId="{956C4480-FD7D-4213-A185-881DEA80D70E}">
      <dgm:prSet/>
      <dgm:spPr/>
      <dgm:t>
        <a:bodyPr/>
        <a:lstStyle/>
        <a:p>
          <a:endParaRPr lang="en-IN"/>
        </a:p>
      </dgm:t>
    </dgm:pt>
    <dgm:pt modelId="{9D93B5CA-15A4-4494-8035-006DD327D650}" type="pres">
      <dgm:prSet presAssocID="{356AED8B-8125-47DC-82B2-060569CB2159}" presName="Name0" presStyleCnt="0">
        <dgm:presLayoutVars>
          <dgm:dir/>
          <dgm:animLvl val="lvl"/>
          <dgm:resizeHandles val="exact"/>
        </dgm:presLayoutVars>
      </dgm:prSet>
      <dgm:spPr/>
    </dgm:pt>
    <dgm:pt modelId="{BCE4A699-A4CE-4E97-834C-7A52C78AA9FF}" type="pres">
      <dgm:prSet presAssocID="{D2A3AF0B-2658-4749-AA72-AC7AFC43A294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770D831-F03B-4B44-A052-3769D551B4E7}" type="pres">
      <dgm:prSet presAssocID="{3551A94E-6693-4794-AAEF-E633C6C2192A}" presName="parTxOnlySpace" presStyleCnt="0"/>
      <dgm:spPr/>
    </dgm:pt>
    <dgm:pt modelId="{A7C9D474-CB85-4869-954D-85F55D5A3904}" type="pres">
      <dgm:prSet presAssocID="{F6418A25-0D68-49C8-A2FE-D981DDADBD95}" presName="parTxOnly" presStyleLbl="node1" presStyleIdx="1" presStyleCnt="5" custLinFactNeighborX="-2614" custLinFactNeighborY="23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022CFF3-4F59-4F28-9574-9076E47D876C}" type="pres">
      <dgm:prSet presAssocID="{F57211E9-C2A5-4E9A-9DE0-B74BA11352F3}" presName="parTxOnlySpace" presStyleCnt="0"/>
      <dgm:spPr/>
    </dgm:pt>
    <dgm:pt modelId="{AB6E204C-C1A9-45FE-AD13-C2352DDF6EB4}" type="pres">
      <dgm:prSet presAssocID="{D8342DFB-3F1A-4937-AF0B-CDF8B0EF1A79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2E9818E-3493-42F9-8122-91F472051F76}" type="pres">
      <dgm:prSet presAssocID="{3C84A5F4-6002-4A5A-B4B9-C5B45A3AC387}" presName="parTxOnlySpace" presStyleCnt="0"/>
      <dgm:spPr/>
    </dgm:pt>
    <dgm:pt modelId="{20B15413-17B0-4745-8884-DF88BF939E81}" type="pres">
      <dgm:prSet presAssocID="{74DB623A-04B3-4C7F-9C71-CEFF0D1CB030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A515640-0CD5-4DD6-B0DC-4B9A0B908AFD}" type="pres">
      <dgm:prSet presAssocID="{EDEEC1CC-3B12-4E67-BCCE-111E94480090}" presName="parTxOnlySpace" presStyleCnt="0"/>
      <dgm:spPr/>
    </dgm:pt>
    <dgm:pt modelId="{8BD1E26E-00AF-4503-9074-F9C7A2B83B7D}" type="pres">
      <dgm:prSet presAssocID="{F161DD09-8A40-4CE8-B32C-F954ED35D7C2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F943061-B490-44BE-BAAF-ACEA89FE0002}" type="presOf" srcId="{356AED8B-8125-47DC-82B2-060569CB2159}" destId="{9D93B5CA-15A4-4494-8035-006DD327D650}" srcOrd="0" destOrd="0" presId="urn:microsoft.com/office/officeart/2005/8/layout/chevron1"/>
    <dgm:cxn modelId="{1B4FDF58-AA1C-4101-A060-29C6BCB4FD05}" type="presOf" srcId="{D8342DFB-3F1A-4937-AF0B-CDF8B0EF1A79}" destId="{AB6E204C-C1A9-45FE-AD13-C2352DDF6EB4}" srcOrd="0" destOrd="0" presId="urn:microsoft.com/office/officeart/2005/8/layout/chevron1"/>
    <dgm:cxn modelId="{57D1FA15-8B03-4789-AE25-DEDF44DC789F}" type="presOf" srcId="{74DB623A-04B3-4C7F-9C71-CEFF0D1CB030}" destId="{20B15413-17B0-4745-8884-DF88BF939E81}" srcOrd="0" destOrd="0" presId="urn:microsoft.com/office/officeart/2005/8/layout/chevron1"/>
    <dgm:cxn modelId="{189FF488-628A-4762-B9CA-2F80AD59F017}" srcId="{356AED8B-8125-47DC-82B2-060569CB2159}" destId="{D8342DFB-3F1A-4937-AF0B-CDF8B0EF1A79}" srcOrd="2" destOrd="0" parTransId="{62F7F247-32AA-4513-847C-3B11C82522D9}" sibTransId="{3C84A5F4-6002-4A5A-B4B9-C5B45A3AC387}"/>
    <dgm:cxn modelId="{956C4480-FD7D-4213-A185-881DEA80D70E}" srcId="{356AED8B-8125-47DC-82B2-060569CB2159}" destId="{F161DD09-8A40-4CE8-B32C-F954ED35D7C2}" srcOrd="4" destOrd="0" parTransId="{0A9C1AD7-83BA-41A1-A682-865D55A2F500}" sibTransId="{9D37C22D-49A0-49A3-95C1-FB938960DE43}"/>
    <dgm:cxn modelId="{E154B448-957A-452D-A2B1-02C98267D1B1}" type="presOf" srcId="{F6418A25-0D68-49C8-A2FE-D981DDADBD95}" destId="{A7C9D474-CB85-4869-954D-85F55D5A3904}" srcOrd="0" destOrd="0" presId="urn:microsoft.com/office/officeart/2005/8/layout/chevron1"/>
    <dgm:cxn modelId="{36C8F8BD-38F2-424C-92FC-197B3A05C213}" srcId="{356AED8B-8125-47DC-82B2-060569CB2159}" destId="{D2A3AF0B-2658-4749-AA72-AC7AFC43A294}" srcOrd="0" destOrd="0" parTransId="{D2EEFF25-76E0-4A79-839A-EC6903016727}" sibTransId="{3551A94E-6693-4794-AAEF-E633C6C2192A}"/>
    <dgm:cxn modelId="{763B2BD7-0FE3-463B-A0CB-8F13B0FC5E14}" srcId="{356AED8B-8125-47DC-82B2-060569CB2159}" destId="{74DB623A-04B3-4C7F-9C71-CEFF0D1CB030}" srcOrd="3" destOrd="0" parTransId="{C3AF7BD2-FBE0-46E1-92F0-CB6C3761EC7E}" sibTransId="{EDEEC1CC-3B12-4E67-BCCE-111E94480090}"/>
    <dgm:cxn modelId="{49E21A9B-0B6F-45A4-BB55-496DD78E73A9}" type="presOf" srcId="{D2A3AF0B-2658-4749-AA72-AC7AFC43A294}" destId="{BCE4A699-A4CE-4E97-834C-7A52C78AA9FF}" srcOrd="0" destOrd="0" presId="urn:microsoft.com/office/officeart/2005/8/layout/chevron1"/>
    <dgm:cxn modelId="{E04BA890-5FEF-4229-B7B2-FD93B8FF440D}" srcId="{356AED8B-8125-47DC-82B2-060569CB2159}" destId="{F6418A25-0D68-49C8-A2FE-D981DDADBD95}" srcOrd="1" destOrd="0" parTransId="{6927BD5E-FCAD-4BD9-A0E6-47E2B796AE3A}" sibTransId="{F57211E9-C2A5-4E9A-9DE0-B74BA11352F3}"/>
    <dgm:cxn modelId="{FBEA91C3-C9E7-424E-B27D-1DB8B1344A6B}" type="presOf" srcId="{F161DD09-8A40-4CE8-B32C-F954ED35D7C2}" destId="{8BD1E26E-00AF-4503-9074-F9C7A2B83B7D}" srcOrd="0" destOrd="0" presId="urn:microsoft.com/office/officeart/2005/8/layout/chevron1"/>
    <dgm:cxn modelId="{FFD53053-36B2-43D1-A13E-C17BB309235E}" type="presParOf" srcId="{9D93B5CA-15A4-4494-8035-006DD327D650}" destId="{BCE4A699-A4CE-4E97-834C-7A52C78AA9FF}" srcOrd="0" destOrd="0" presId="urn:microsoft.com/office/officeart/2005/8/layout/chevron1"/>
    <dgm:cxn modelId="{ECC250E8-BCE2-4175-A3C8-C288F2DFE034}" type="presParOf" srcId="{9D93B5CA-15A4-4494-8035-006DD327D650}" destId="{C770D831-F03B-4B44-A052-3769D551B4E7}" srcOrd="1" destOrd="0" presId="urn:microsoft.com/office/officeart/2005/8/layout/chevron1"/>
    <dgm:cxn modelId="{C7100F74-0CC2-435B-A7D3-C91D9FBC5C65}" type="presParOf" srcId="{9D93B5CA-15A4-4494-8035-006DD327D650}" destId="{A7C9D474-CB85-4869-954D-85F55D5A3904}" srcOrd="2" destOrd="0" presId="urn:microsoft.com/office/officeart/2005/8/layout/chevron1"/>
    <dgm:cxn modelId="{091002B5-1937-47E4-83B0-9F39A794601A}" type="presParOf" srcId="{9D93B5CA-15A4-4494-8035-006DD327D650}" destId="{7022CFF3-4F59-4F28-9574-9076E47D876C}" srcOrd="3" destOrd="0" presId="urn:microsoft.com/office/officeart/2005/8/layout/chevron1"/>
    <dgm:cxn modelId="{4F7463F5-C10F-451C-AA2F-D51BD36C486B}" type="presParOf" srcId="{9D93B5CA-15A4-4494-8035-006DD327D650}" destId="{AB6E204C-C1A9-45FE-AD13-C2352DDF6EB4}" srcOrd="4" destOrd="0" presId="urn:microsoft.com/office/officeart/2005/8/layout/chevron1"/>
    <dgm:cxn modelId="{9AFA4974-90A7-4135-8A5F-E6D599C6CBB3}" type="presParOf" srcId="{9D93B5CA-15A4-4494-8035-006DD327D650}" destId="{42E9818E-3493-42F9-8122-91F472051F76}" srcOrd="5" destOrd="0" presId="urn:microsoft.com/office/officeart/2005/8/layout/chevron1"/>
    <dgm:cxn modelId="{3E8F14DC-DDC8-43E2-99CD-D3F3BAB162BB}" type="presParOf" srcId="{9D93B5CA-15A4-4494-8035-006DD327D650}" destId="{20B15413-17B0-4745-8884-DF88BF939E81}" srcOrd="6" destOrd="0" presId="urn:microsoft.com/office/officeart/2005/8/layout/chevron1"/>
    <dgm:cxn modelId="{476E22AC-485A-45CE-8BDB-117695E1C83D}" type="presParOf" srcId="{9D93B5CA-15A4-4494-8035-006DD327D650}" destId="{CA515640-0CD5-4DD6-B0DC-4B9A0B908AFD}" srcOrd="7" destOrd="0" presId="urn:microsoft.com/office/officeart/2005/8/layout/chevron1"/>
    <dgm:cxn modelId="{6C6F13AC-93BB-42BF-A73D-0426947A2FF9}" type="presParOf" srcId="{9D93B5CA-15A4-4494-8035-006DD327D650}" destId="{8BD1E26E-00AF-4503-9074-F9C7A2B83B7D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B10ED2-E391-49D5-9CF9-7C687EDD15E8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08D9B8-C139-4E80-A453-7B62EEAC87A1}">
      <dgm:prSet phldrT="[Text]"/>
      <dgm:spPr/>
      <dgm:t>
        <a:bodyPr/>
        <a:lstStyle/>
        <a:p>
          <a:r>
            <a:rPr lang="en-US" dirty="0" smtClean="0"/>
            <a:t>Executive steering committee </a:t>
          </a:r>
          <a:endParaRPr lang="en-US" dirty="0"/>
        </a:p>
      </dgm:t>
    </dgm:pt>
    <dgm:pt modelId="{21134D37-5E6B-4923-8971-5548FE13D371}" type="parTrans" cxnId="{D852C400-045F-4B0F-B36B-4F71C184BB60}">
      <dgm:prSet/>
      <dgm:spPr/>
      <dgm:t>
        <a:bodyPr/>
        <a:lstStyle/>
        <a:p>
          <a:endParaRPr lang="en-US"/>
        </a:p>
      </dgm:t>
    </dgm:pt>
    <dgm:pt modelId="{7FDC57AA-B1B1-484B-8922-B4C1EFF1D9A7}" type="sibTrans" cxnId="{D852C400-045F-4B0F-B36B-4F71C184BB60}">
      <dgm:prSet/>
      <dgm:spPr/>
      <dgm:t>
        <a:bodyPr/>
        <a:lstStyle/>
        <a:p>
          <a:endParaRPr lang="en-US"/>
        </a:p>
      </dgm:t>
    </dgm:pt>
    <dgm:pt modelId="{7054D48A-3FAC-467C-BB03-BCE28DEE0C33}" type="asst">
      <dgm:prSet phldrT="[Text]"/>
      <dgm:spPr/>
      <dgm:t>
        <a:bodyPr/>
        <a:lstStyle/>
        <a:p>
          <a:r>
            <a:rPr lang="en-US" dirty="0" smtClean="0"/>
            <a:t>Advisory board</a:t>
          </a:r>
          <a:endParaRPr lang="en-US" dirty="0"/>
        </a:p>
      </dgm:t>
    </dgm:pt>
    <dgm:pt modelId="{E5655DC7-547D-479C-BAFE-13171ED85926}" type="parTrans" cxnId="{12518A4B-FC07-42E6-A15E-4AE703A5B1BA}">
      <dgm:prSet/>
      <dgm:spPr/>
      <dgm:t>
        <a:bodyPr/>
        <a:lstStyle/>
        <a:p>
          <a:endParaRPr lang="en-US"/>
        </a:p>
      </dgm:t>
    </dgm:pt>
    <dgm:pt modelId="{8C692B18-05B4-4F87-8940-8D76B8E98C1E}" type="sibTrans" cxnId="{12518A4B-FC07-42E6-A15E-4AE703A5B1BA}">
      <dgm:prSet/>
      <dgm:spPr/>
      <dgm:t>
        <a:bodyPr/>
        <a:lstStyle/>
        <a:p>
          <a:endParaRPr lang="en-US"/>
        </a:p>
      </dgm:t>
    </dgm:pt>
    <dgm:pt modelId="{76B74EF1-139D-41E2-A866-55862CD7A8C2}">
      <dgm:prSet phldrT="[Text]"/>
      <dgm:spPr/>
      <dgm:t>
        <a:bodyPr/>
        <a:lstStyle/>
        <a:p>
          <a:r>
            <a:rPr lang="en-US" dirty="0" smtClean="0"/>
            <a:t>Business Process Council</a:t>
          </a:r>
          <a:endParaRPr lang="en-US" dirty="0"/>
        </a:p>
      </dgm:t>
    </dgm:pt>
    <dgm:pt modelId="{2BF57FA0-AB04-446D-AE1F-9875F2B34584}" type="parTrans" cxnId="{8962BBC4-B4F2-4DB5-83CF-AA9F0EF8C192}">
      <dgm:prSet/>
      <dgm:spPr/>
      <dgm:t>
        <a:bodyPr/>
        <a:lstStyle/>
        <a:p>
          <a:endParaRPr lang="en-US"/>
        </a:p>
      </dgm:t>
    </dgm:pt>
    <dgm:pt modelId="{92495935-5DD2-4696-B99C-A496033113A8}" type="sibTrans" cxnId="{8962BBC4-B4F2-4DB5-83CF-AA9F0EF8C192}">
      <dgm:prSet/>
      <dgm:spPr/>
      <dgm:t>
        <a:bodyPr/>
        <a:lstStyle/>
        <a:p>
          <a:endParaRPr lang="en-US"/>
        </a:p>
      </dgm:t>
    </dgm:pt>
    <dgm:pt modelId="{8CB80CFC-84AD-4539-AE1D-9A7E8826D2D6}">
      <dgm:prSet phldrT="[Text]"/>
      <dgm:spPr/>
      <dgm:t>
        <a:bodyPr/>
        <a:lstStyle/>
        <a:p>
          <a:r>
            <a:rPr lang="en-US" dirty="0" smtClean="0"/>
            <a:t>Deputy for Army Logistics</a:t>
          </a:r>
        </a:p>
        <a:p>
          <a:r>
            <a:rPr lang="en-US" dirty="0" smtClean="0"/>
            <a:t>Enterprise Integration</a:t>
          </a:r>
          <a:endParaRPr lang="en-US" dirty="0"/>
        </a:p>
      </dgm:t>
    </dgm:pt>
    <dgm:pt modelId="{CEFE6544-9668-4C92-962D-FDAE139C81DA}" type="parTrans" cxnId="{8BC579EB-C909-406E-B9D2-BEA2B29F0DAA}">
      <dgm:prSet/>
      <dgm:spPr/>
      <dgm:t>
        <a:bodyPr/>
        <a:lstStyle/>
        <a:p>
          <a:endParaRPr lang="en-US"/>
        </a:p>
      </dgm:t>
    </dgm:pt>
    <dgm:pt modelId="{7117249E-2399-4BAD-BFF1-374E4BDE1974}" type="sibTrans" cxnId="{8BC579EB-C909-406E-B9D2-BEA2B29F0DAA}">
      <dgm:prSet/>
      <dgm:spPr/>
      <dgm:t>
        <a:bodyPr/>
        <a:lstStyle/>
        <a:p>
          <a:endParaRPr lang="en-US"/>
        </a:p>
      </dgm:t>
    </dgm:pt>
    <dgm:pt modelId="{305FD604-F275-468E-BC2A-E149048E1BCE}" type="pres">
      <dgm:prSet presAssocID="{E9B10ED2-E391-49D5-9CF9-7C687EDD15E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290E21F6-31DF-4872-8CB0-167FD84E6C4A}" type="pres">
      <dgm:prSet presAssocID="{E208D9B8-C139-4E80-A453-7B62EEAC87A1}" presName="hierRoot1" presStyleCnt="0">
        <dgm:presLayoutVars>
          <dgm:hierBranch val="init"/>
        </dgm:presLayoutVars>
      </dgm:prSet>
      <dgm:spPr/>
    </dgm:pt>
    <dgm:pt modelId="{7B86AD46-02EC-4F9F-A2C0-424DBC42E264}" type="pres">
      <dgm:prSet presAssocID="{E208D9B8-C139-4E80-A453-7B62EEAC87A1}" presName="rootComposite1" presStyleCnt="0"/>
      <dgm:spPr/>
    </dgm:pt>
    <dgm:pt modelId="{855EBEFB-F51C-46E3-88D5-C74975404535}" type="pres">
      <dgm:prSet presAssocID="{E208D9B8-C139-4E80-A453-7B62EEAC87A1}" presName="rootText1" presStyleLbl="node0" presStyleIdx="0" presStyleCnt="4" custLinFactY="-7372" custLinFactNeighborX="89738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F2EBF2-65F2-4EE3-8EDE-804ADACA1E8F}" type="pres">
      <dgm:prSet presAssocID="{E208D9B8-C139-4E80-A453-7B62EEAC87A1}" presName="rootConnector1" presStyleLbl="node1" presStyleIdx="0" presStyleCnt="0"/>
      <dgm:spPr/>
      <dgm:t>
        <a:bodyPr/>
        <a:lstStyle/>
        <a:p>
          <a:endParaRPr lang="en-IN"/>
        </a:p>
      </dgm:t>
    </dgm:pt>
    <dgm:pt modelId="{B2686233-89D9-49C2-93DE-76A8427DD822}" type="pres">
      <dgm:prSet presAssocID="{E208D9B8-C139-4E80-A453-7B62EEAC87A1}" presName="hierChild2" presStyleCnt="0"/>
      <dgm:spPr/>
    </dgm:pt>
    <dgm:pt modelId="{24F15D4D-E86F-43D3-AF7B-E1D42658D831}" type="pres">
      <dgm:prSet presAssocID="{E208D9B8-C139-4E80-A453-7B62EEAC87A1}" presName="hierChild3" presStyleCnt="0"/>
      <dgm:spPr/>
    </dgm:pt>
    <dgm:pt modelId="{D7E11161-27C5-48CE-86E4-90DDB6523C97}" type="pres">
      <dgm:prSet presAssocID="{7054D48A-3FAC-467C-BB03-BCE28DEE0C33}" presName="hierRoot1" presStyleCnt="0">
        <dgm:presLayoutVars>
          <dgm:hierBranch val="init"/>
        </dgm:presLayoutVars>
      </dgm:prSet>
      <dgm:spPr/>
    </dgm:pt>
    <dgm:pt modelId="{9C9625D2-8852-47CD-971F-4C5090112C0A}" type="pres">
      <dgm:prSet presAssocID="{7054D48A-3FAC-467C-BB03-BCE28DEE0C33}" presName="rootComposite1" presStyleCnt="0"/>
      <dgm:spPr/>
    </dgm:pt>
    <dgm:pt modelId="{7F78C4E5-8103-4FE6-8803-44A423151020}" type="pres">
      <dgm:prSet presAssocID="{7054D48A-3FAC-467C-BB03-BCE28DEE0C33}" presName="rootText1" presStyleLbl="node0" presStyleIdx="1" presStyleCnt="4" custLinFactNeighborX="-30940" custLinFactNeighborY="9167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DA88F0F1-8137-4AA0-9082-D4184947E9EB}" type="pres">
      <dgm:prSet presAssocID="{7054D48A-3FAC-467C-BB03-BCE28DEE0C33}" presName="rootConnector1" presStyleLbl="asst0" presStyleIdx="0" presStyleCnt="0"/>
      <dgm:spPr/>
      <dgm:t>
        <a:bodyPr/>
        <a:lstStyle/>
        <a:p>
          <a:endParaRPr lang="en-IN"/>
        </a:p>
      </dgm:t>
    </dgm:pt>
    <dgm:pt modelId="{51310F9A-9BB7-4DD9-8483-F3EA25682776}" type="pres">
      <dgm:prSet presAssocID="{7054D48A-3FAC-467C-BB03-BCE28DEE0C33}" presName="hierChild2" presStyleCnt="0"/>
      <dgm:spPr/>
    </dgm:pt>
    <dgm:pt modelId="{CC754361-7487-430C-8B6B-0372AA685E6F}" type="pres">
      <dgm:prSet presAssocID="{7054D48A-3FAC-467C-BB03-BCE28DEE0C33}" presName="hierChild3" presStyleCnt="0"/>
      <dgm:spPr/>
    </dgm:pt>
    <dgm:pt modelId="{B98757CF-7129-43BF-B07B-DDB283B53611}" type="pres">
      <dgm:prSet presAssocID="{76B74EF1-139D-41E2-A866-55862CD7A8C2}" presName="hierRoot1" presStyleCnt="0">
        <dgm:presLayoutVars>
          <dgm:hierBranch val="init"/>
        </dgm:presLayoutVars>
      </dgm:prSet>
      <dgm:spPr/>
    </dgm:pt>
    <dgm:pt modelId="{3F255F4A-7F67-4B4D-9CE2-281BBAE6611D}" type="pres">
      <dgm:prSet presAssocID="{76B74EF1-139D-41E2-A866-55862CD7A8C2}" presName="rootComposite1" presStyleCnt="0"/>
      <dgm:spPr/>
    </dgm:pt>
    <dgm:pt modelId="{EEC8C19E-7397-420B-BAE2-9E8F4738E6D3}" type="pres">
      <dgm:prSet presAssocID="{76B74EF1-139D-41E2-A866-55862CD7A8C2}" presName="rootText1" presStyleLbl="node0" presStyleIdx="2" presStyleCnt="4" custLinFactNeighborX="-4376" custLinFactNeighborY="9225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A7FB6E4-4A68-4FAE-AC32-2EC8AA6FF06C}" type="pres">
      <dgm:prSet presAssocID="{76B74EF1-139D-41E2-A866-55862CD7A8C2}" presName="rootConnector1" presStyleLbl="node1" presStyleIdx="0" presStyleCnt="0"/>
      <dgm:spPr/>
      <dgm:t>
        <a:bodyPr/>
        <a:lstStyle/>
        <a:p>
          <a:endParaRPr lang="en-IN"/>
        </a:p>
      </dgm:t>
    </dgm:pt>
    <dgm:pt modelId="{C62FB9FA-93A3-4E4B-A4DB-060BE5D0DF21}" type="pres">
      <dgm:prSet presAssocID="{76B74EF1-139D-41E2-A866-55862CD7A8C2}" presName="hierChild2" presStyleCnt="0"/>
      <dgm:spPr/>
    </dgm:pt>
    <dgm:pt modelId="{EE7ADB7C-30C6-40B2-9669-5370F31474D7}" type="pres">
      <dgm:prSet presAssocID="{76B74EF1-139D-41E2-A866-55862CD7A8C2}" presName="hierChild3" presStyleCnt="0"/>
      <dgm:spPr/>
    </dgm:pt>
    <dgm:pt modelId="{14B9B7B7-FEF7-48F7-8A69-9ED77C96929E}" type="pres">
      <dgm:prSet presAssocID="{8CB80CFC-84AD-4539-AE1D-9A7E8826D2D6}" presName="hierRoot1" presStyleCnt="0">
        <dgm:presLayoutVars>
          <dgm:hierBranch val="init"/>
        </dgm:presLayoutVars>
      </dgm:prSet>
      <dgm:spPr/>
    </dgm:pt>
    <dgm:pt modelId="{51C4B192-7C0A-4BC9-9711-28E93E2FEC50}" type="pres">
      <dgm:prSet presAssocID="{8CB80CFC-84AD-4539-AE1D-9A7E8826D2D6}" presName="rootComposite1" presStyleCnt="0"/>
      <dgm:spPr/>
    </dgm:pt>
    <dgm:pt modelId="{A5F359E6-F0C8-4E72-A2FC-9D149CC4E80A}" type="pres">
      <dgm:prSet presAssocID="{8CB80CFC-84AD-4539-AE1D-9A7E8826D2D6}" presName="rootText1" presStyleLbl="node0" presStyleIdx="3" presStyleCnt="4" custLinFactY="-5945" custLinFactNeighborX="-81510" custLinFactNeighborY="-10000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859A812-8DBB-4BC6-B14E-EF4BEF3F9B06}" type="pres">
      <dgm:prSet presAssocID="{8CB80CFC-84AD-4539-AE1D-9A7E8826D2D6}" presName="rootConnector1" presStyleLbl="node1" presStyleIdx="0" presStyleCnt="0"/>
      <dgm:spPr/>
      <dgm:t>
        <a:bodyPr/>
        <a:lstStyle/>
        <a:p>
          <a:endParaRPr lang="en-IN"/>
        </a:p>
      </dgm:t>
    </dgm:pt>
    <dgm:pt modelId="{50C6F806-DDB1-4FB2-A05A-EE093F636E89}" type="pres">
      <dgm:prSet presAssocID="{8CB80CFC-84AD-4539-AE1D-9A7E8826D2D6}" presName="hierChild2" presStyleCnt="0"/>
      <dgm:spPr/>
    </dgm:pt>
    <dgm:pt modelId="{63387176-F891-4BF4-B8BC-791E1FB0D897}" type="pres">
      <dgm:prSet presAssocID="{8CB80CFC-84AD-4539-AE1D-9A7E8826D2D6}" presName="hierChild3" presStyleCnt="0"/>
      <dgm:spPr/>
    </dgm:pt>
  </dgm:ptLst>
  <dgm:cxnLst>
    <dgm:cxn modelId="{48008A84-56CC-42E2-B8A0-57A4C91D25F0}" type="presOf" srcId="{8CB80CFC-84AD-4539-AE1D-9A7E8826D2D6}" destId="{C859A812-8DBB-4BC6-B14E-EF4BEF3F9B06}" srcOrd="1" destOrd="0" presId="urn:microsoft.com/office/officeart/2005/8/layout/orgChart1"/>
    <dgm:cxn modelId="{0E482A06-3163-400F-AF03-6D0B93F49716}" type="presOf" srcId="{8CB80CFC-84AD-4539-AE1D-9A7E8826D2D6}" destId="{A5F359E6-F0C8-4E72-A2FC-9D149CC4E80A}" srcOrd="0" destOrd="0" presId="urn:microsoft.com/office/officeart/2005/8/layout/orgChart1"/>
    <dgm:cxn modelId="{8BC579EB-C909-406E-B9D2-BEA2B29F0DAA}" srcId="{E9B10ED2-E391-49D5-9CF9-7C687EDD15E8}" destId="{8CB80CFC-84AD-4539-AE1D-9A7E8826D2D6}" srcOrd="3" destOrd="0" parTransId="{CEFE6544-9668-4C92-962D-FDAE139C81DA}" sibTransId="{7117249E-2399-4BAD-BFF1-374E4BDE1974}"/>
    <dgm:cxn modelId="{EEC4E1A5-C1A6-4BC4-89F6-AED073C54C41}" type="presOf" srcId="{E208D9B8-C139-4E80-A453-7B62EEAC87A1}" destId="{855EBEFB-F51C-46E3-88D5-C74975404535}" srcOrd="0" destOrd="0" presId="urn:microsoft.com/office/officeart/2005/8/layout/orgChart1"/>
    <dgm:cxn modelId="{D852C400-045F-4B0F-B36B-4F71C184BB60}" srcId="{E9B10ED2-E391-49D5-9CF9-7C687EDD15E8}" destId="{E208D9B8-C139-4E80-A453-7B62EEAC87A1}" srcOrd="0" destOrd="0" parTransId="{21134D37-5E6B-4923-8971-5548FE13D371}" sibTransId="{7FDC57AA-B1B1-484B-8922-B4C1EFF1D9A7}"/>
    <dgm:cxn modelId="{20D6BD0C-4C9E-4E99-BADA-85CA0EF79EE2}" type="presOf" srcId="{76B74EF1-139D-41E2-A866-55862CD7A8C2}" destId="{BA7FB6E4-4A68-4FAE-AC32-2EC8AA6FF06C}" srcOrd="1" destOrd="0" presId="urn:microsoft.com/office/officeart/2005/8/layout/orgChart1"/>
    <dgm:cxn modelId="{8192544E-3FD1-4C05-9C3E-C8710DD154C1}" type="presOf" srcId="{76B74EF1-139D-41E2-A866-55862CD7A8C2}" destId="{EEC8C19E-7397-420B-BAE2-9E8F4738E6D3}" srcOrd="0" destOrd="0" presId="urn:microsoft.com/office/officeart/2005/8/layout/orgChart1"/>
    <dgm:cxn modelId="{8962BBC4-B4F2-4DB5-83CF-AA9F0EF8C192}" srcId="{E9B10ED2-E391-49D5-9CF9-7C687EDD15E8}" destId="{76B74EF1-139D-41E2-A866-55862CD7A8C2}" srcOrd="2" destOrd="0" parTransId="{2BF57FA0-AB04-446D-AE1F-9875F2B34584}" sibTransId="{92495935-5DD2-4696-B99C-A496033113A8}"/>
    <dgm:cxn modelId="{12518A4B-FC07-42E6-A15E-4AE703A5B1BA}" srcId="{E9B10ED2-E391-49D5-9CF9-7C687EDD15E8}" destId="{7054D48A-3FAC-467C-BB03-BCE28DEE0C33}" srcOrd="1" destOrd="0" parTransId="{E5655DC7-547D-479C-BAFE-13171ED85926}" sibTransId="{8C692B18-05B4-4F87-8940-8D76B8E98C1E}"/>
    <dgm:cxn modelId="{26B37872-F0E5-4E1D-B969-3F1144E103DA}" type="presOf" srcId="{E9B10ED2-E391-49D5-9CF9-7C687EDD15E8}" destId="{305FD604-F275-468E-BC2A-E149048E1BCE}" srcOrd="0" destOrd="0" presId="urn:microsoft.com/office/officeart/2005/8/layout/orgChart1"/>
    <dgm:cxn modelId="{6E2B3CFF-8788-4A2E-BE00-6BAD42309090}" type="presOf" srcId="{7054D48A-3FAC-467C-BB03-BCE28DEE0C33}" destId="{7F78C4E5-8103-4FE6-8803-44A423151020}" srcOrd="0" destOrd="0" presId="urn:microsoft.com/office/officeart/2005/8/layout/orgChart1"/>
    <dgm:cxn modelId="{F2BE37A0-9C3A-4FE8-A18B-D19D68379FFD}" type="presOf" srcId="{7054D48A-3FAC-467C-BB03-BCE28DEE0C33}" destId="{DA88F0F1-8137-4AA0-9082-D4184947E9EB}" srcOrd="1" destOrd="0" presId="urn:microsoft.com/office/officeart/2005/8/layout/orgChart1"/>
    <dgm:cxn modelId="{1CCA647E-9EA2-4913-B2C3-143C5F3CD264}" type="presOf" srcId="{E208D9B8-C139-4E80-A453-7B62EEAC87A1}" destId="{EDF2EBF2-65F2-4EE3-8EDE-804ADACA1E8F}" srcOrd="1" destOrd="0" presId="urn:microsoft.com/office/officeart/2005/8/layout/orgChart1"/>
    <dgm:cxn modelId="{4318C32C-3C2A-43D7-A0E5-DA5ADE422C98}" type="presParOf" srcId="{305FD604-F275-468E-BC2A-E149048E1BCE}" destId="{290E21F6-31DF-4872-8CB0-167FD84E6C4A}" srcOrd="0" destOrd="0" presId="urn:microsoft.com/office/officeart/2005/8/layout/orgChart1"/>
    <dgm:cxn modelId="{2DD11AA3-53B8-46D0-AD93-1A26C4A0FF6B}" type="presParOf" srcId="{290E21F6-31DF-4872-8CB0-167FD84E6C4A}" destId="{7B86AD46-02EC-4F9F-A2C0-424DBC42E264}" srcOrd="0" destOrd="0" presId="urn:microsoft.com/office/officeart/2005/8/layout/orgChart1"/>
    <dgm:cxn modelId="{2A3CB0B8-51A2-414B-AAA8-7895834433EF}" type="presParOf" srcId="{7B86AD46-02EC-4F9F-A2C0-424DBC42E264}" destId="{855EBEFB-F51C-46E3-88D5-C74975404535}" srcOrd="0" destOrd="0" presId="urn:microsoft.com/office/officeart/2005/8/layout/orgChart1"/>
    <dgm:cxn modelId="{036F0599-8FC2-4DCF-BCA5-67E84637B155}" type="presParOf" srcId="{7B86AD46-02EC-4F9F-A2C0-424DBC42E264}" destId="{EDF2EBF2-65F2-4EE3-8EDE-804ADACA1E8F}" srcOrd="1" destOrd="0" presId="urn:microsoft.com/office/officeart/2005/8/layout/orgChart1"/>
    <dgm:cxn modelId="{8A9A946E-F48E-4EB6-88AC-49F948862FB2}" type="presParOf" srcId="{290E21F6-31DF-4872-8CB0-167FD84E6C4A}" destId="{B2686233-89D9-49C2-93DE-76A8427DD822}" srcOrd="1" destOrd="0" presId="urn:microsoft.com/office/officeart/2005/8/layout/orgChart1"/>
    <dgm:cxn modelId="{B4671629-91C4-46B3-9F7E-2AC4F7254795}" type="presParOf" srcId="{290E21F6-31DF-4872-8CB0-167FD84E6C4A}" destId="{24F15D4D-E86F-43D3-AF7B-E1D42658D831}" srcOrd="2" destOrd="0" presId="urn:microsoft.com/office/officeart/2005/8/layout/orgChart1"/>
    <dgm:cxn modelId="{5D5CED36-8B1B-4298-A1C0-F74B2A8B8DED}" type="presParOf" srcId="{305FD604-F275-468E-BC2A-E149048E1BCE}" destId="{D7E11161-27C5-48CE-86E4-90DDB6523C97}" srcOrd="1" destOrd="0" presId="urn:microsoft.com/office/officeart/2005/8/layout/orgChart1"/>
    <dgm:cxn modelId="{758F1D08-9F5A-40BF-9B8F-3F645D42F35B}" type="presParOf" srcId="{D7E11161-27C5-48CE-86E4-90DDB6523C97}" destId="{9C9625D2-8852-47CD-971F-4C5090112C0A}" srcOrd="0" destOrd="0" presId="urn:microsoft.com/office/officeart/2005/8/layout/orgChart1"/>
    <dgm:cxn modelId="{F83A66BE-CA6E-463E-B366-4E4909E4F9EA}" type="presParOf" srcId="{9C9625D2-8852-47CD-971F-4C5090112C0A}" destId="{7F78C4E5-8103-4FE6-8803-44A423151020}" srcOrd="0" destOrd="0" presId="urn:microsoft.com/office/officeart/2005/8/layout/orgChart1"/>
    <dgm:cxn modelId="{02A11A01-9FCC-4C50-9223-72D426C86E29}" type="presParOf" srcId="{9C9625D2-8852-47CD-971F-4C5090112C0A}" destId="{DA88F0F1-8137-4AA0-9082-D4184947E9EB}" srcOrd="1" destOrd="0" presId="urn:microsoft.com/office/officeart/2005/8/layout/orgChart1"/>
    <dgm:cxn modelId="{2A1E8B6E-4F29-42A5-A590-8CBA42313682}" type="presParOf" srcId="{D7E11161-27C5-48CE-86E4-90DDB6523C97}" destId="{51310F9A-9BB7-4DD9-8483-F3EA25682776}" srcOrd="1" destOrd="0" presId="urn:microsoft.com/office/officeart/2005/8/layout/orgChart1"/>
    <dgm:cxn modelId="{BA8E203A-F60B-44CA-8263-85F171E13EC0}" type="presParOf" srcId="{D7E11161-27C5-48CE-86E4-90DDB6523C97}" destId="{CC754361-7487-430C-8B6B-0372AA685E6F}" srcOrd="2" destOrd="0" presId="urn:microsoft.com/office/officeart/2005/8/layout/orgChart1"/>
    <dgm:cxn modelId="{CA36562E-1FC9-4ABC-8393-200E024CB235}" type="presParOf" srcId="{305FD604-F275-468E-BC2A-E149048E1BCE}" destId="{B98757CF-7129-43BF-B07B-DDB283B53611}" srcOrd="2" destOrd="0" presId="urn:microsoft.com/office/officeart/2005/8/layout/orgChart1"/>
    <dgm:cxn modelId="{3077AB89-914F-40A7-A031-74727177B250}" type="presParOf" srcId="{B98757CF-7129-43BF-B07B-DDB283B53611}" destId="{3F255F4A-7F67-4B4D-9CE2-281BBAE6611D}" srcOrd="0" destOrd="0" presId="urn:microsoft.com/office/officeart/2005/8/layout/orgChart1"/>
    <dgm:cxn modelId="{7408243A-9580-4805-9287-268C631A43A9}" type="presParOf" srcId="{3F255F4A-7F67-4B4D-9CE2-281BBAE6611D}" destId="{EEC8C19E-7397-420B-BAE2-9E8F4738E6D3}" srcOrd="0" destOrd="0" presId="urn:microsoft.com/office/officeart/2005/8/layout/orgChart1"/>
    <dgm:cxn modelId="{48E564B2-5A5A-4600-BA09-5DFBFF91DF5A}" type="presParOf" srcId="{3F255F4A-7F67-4B4D-9CE2-281BBAE6611D}" destId="{BA7FB6E4-4A68-4FAE-AC32-2EC8AA6FF06C}" srcOrd="1" destOrd="0" presId="urn:microsoft.com/office/officeart/2005/8/layout/orgChart1"/>
    <dgm:cxn modelId="{53A544D8-2978-4A4F-B4EE-E1E997DE7006}" type="presParOf" srcId="{B98757CF-7129-43BF-B07B-DDB283B53611}" destId="{C62FB9FA-93A3-4E4B-A4DB-060BE5D0DF21}" srcOrd="1" destOrd="0" presId="urn:microsoft.com/office/officeart/2005/8/layout/orgChart1"/>
    <dgm:cxn modelId="{F4249ABB-D34F-447E-B740-C17EA68A6C10}" type="presParOf" srcId="{B98757CF-7129-43BF-B07B-DDB283B53611}" destId="{EE7ADB7C-30C6-40B2-9669-5370F31474D7}" srcOrd="2" destOrd="0" presId="urn:microsoft.com/office/officeart/2005/8/layout/orgChart1"/>
    <dgm:cxn modelId="{F58DD6C7-BB29-4735-B075-D0755CF08F9F}" type="presParOf" srcId="{305FD604-F275-468E-BC2A-E149048E1BCE}" destId="{14B9B7B7-FEF7-48F7-8A69-9ED77C96929E}" srcOrd="3" destOrd="0" presId="urn:microsoft.com/office/officeart/2005/8/layout/orgChart1"/>
    <dgm:cxn modelId="{7731BFDB-23D5-4B8A-9EC6-B8B47998BE12}" type="presParOf" srcId="{14B9B7B7-FEF7-48F7-8A69-9ED77C96929E}" destId="{51C4B192-7C0A-4BC9-9711-28E93E2FEC50}" srcOrd="0" destOrd="0" presId="urn:microsoft.com/office/officeart/2005/8/layout/orgChart1"/>
    <dgm:cxn modelId="{82A39E40-BB42-49A8-85AE-8B3FAF1C6FC0}" type="presParOf" srcId="{51C4B192-7C0A-4BC9-9711-28E93E2FEC50}" destId="{A5F359E6-F0C8-4E72-A2FC-9D149CC4E80A}" srcOrd="0" destOrd="0" presId="urn:microsoft.com/office/officeart/2005/8/layout/orgChart1"/>
    <dgm:cxn modelId="{2971B148-0B77-4E45-8E1B-96469E1449BE}" type="presParOf" srcId="{51C4B192-7C0A-4BC9-9711-28E93E2FEC50}" destId="{C859A812-8DBB-4BC6-B14E-EF4BEF3F9B06}" srcOrd="1" destOrd="0" presId="urn:microsoft.com/office/officeart/2005/8/layout/orgChart1"/>
    <dgm:cxn modelId="{A032E691-C9AC-4FB3-831C-A09B49FE11F1}" type="presParOf" srcId="{14B9B7B7-FEF7-48F7-8A69-9ED77C96929E}" destId="{50C6F806-DDB1-4FB2-A05A-EE093F636E89}" srcOrd="1" destOrd="0" presId="urn:microsoft.com/office/officeart/2005/8/layout/orgChart1"/>
    <dgm:cxn modelId="{154165C6-20A4-47BA-A791-3716DCBF0D7F}" type="presParOf" srcId="{14B9B7B7-FEF7-48F7-8A69-9ED77C96929E}" destId="{63387176-F891-4BF4-B8BC-791E1FB0D89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D9634-01F8-438C-9F44-F367DB42C873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3D7AF-1881-4A94-B6DF-6DFB5EFB6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64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AE34E-1198-436C-A88B-128E7C7CE670}" type="datetimeFigureOut">
              <a:rPr lang="en-IN" smtClean="0"/>
              <a:t>09-09-2015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C052C-8683-4ABE-8FD6-F115F46F9B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429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C052C-8683-4ABE-8FD6-F115F46F9BF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55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C052C-8683-4ABE-8FD6-F115F46F9BFE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396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3ADA-1707-475F-AB8A-8217EC6DF91F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F00E-BD4B-4746-9D57-C1EA599B2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1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D557-AC63-485B-ADC0-7AF7A4D3A7C3}" type="datetime1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F00E-BD4B-4746-9D57-C1EA599B2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1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8305-133D-448A-AC3B-2D673B86DDC5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F00E-BD4B-4746-9D57-C1EA599B2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71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C08F-F219-4DAA-9F33-DA0503EA9C4F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F00E-BD4B-4746-9D57-C1EA599B246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8425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3E5C-AAC9-40B8-9994-5B41F3278DB0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F00E-BD4B-4746-9D57-C1EA599B2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21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72F18-611D-45AE-9423-0D285D59D168}" type="datetime1">
              <a:rPr lang="en-US" smtClean="0"/>
              <a:t>9/9/2015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F00E-BD4B-4746-9D57-C1EA599B2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5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8783-C5B5-4DB0-89DD-E7DCC794186C}" type="datetime1">
              <a:rPr lang="en-US" smtClean="0"/>
              <a:t>9/9/2015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F00E-BD4B-4746-9D57-C1EA599B2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37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6E8A-DE39-4E7F-A536-CDD3D16CC107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F00E-BD4B-4746-9D57-C1EA599B2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11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4F80-6C66-4076-99CD-60D978BFCFD9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F00E-BD4B-4746-9D57-C1EA599B2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0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19DB-6A91-4224-A2BE-7F1E890ABADC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F00E-BD4B-4746-9D57-C1EA599B246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5" y="5963332"/>
            <a:ext cx="598831" cy="80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9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86A1-659E-4384-9CBB-7FC8A6D0372E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F00E-BD4B-4746-9D57-C1EA599B2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0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511EC-7A1C-41F3-BE74-BDA9B8AFF10B}" type="datetime1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F00E-BD4B-4746-9D57-C1EA599B2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7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E3310-6D26-489D-A1E2-86C670A1B507}" type="datetime1">
              <a:rPr lang="en-US" smtClean="0"/>
              <a:t>9/9/2015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F00E-BD4B-4746-9D57-C1EA599B2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06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67246-62A9-4B32-AF92-0621B20456A0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F00E-BD4B-4746-9D57-C1EA599B2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8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51097-F431-4F81-935D-F1007073C822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F00E-BD4B-4746-9D57-C1EA599B2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8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DD9C9-3C0D-41CE-99B9-1A2E882541BC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F00E-BD4B-4746-9D57-C1EA599B2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73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9D9C7-4428-4808-A53F-A756C16BD5CF}" type="datetime1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F00E-BD4B-4746-9D57-C1EA599B2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7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D1FA6D4-5FF7-414F-812F-EDCC27078E46}" type="datetime1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EF00E-BD4B-4746-9D57-C1EA599B2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diagramLayout" Target="../diagrams/layout1.xml"/><Relationship Id="rId18" Type="http://schemas.openxmlformats.org/officeDocument/2006/relationships/diagramLayout" Target="../diagrams/layout2.xml"/><Relationship Id="rId3" Type="http://schemas.openxmlformats.org/officeDocument/2006/relationships/tags" Target="../tags/tag3.xml"/><Relationship Id="rId21" Type="http://schemas.microsoft.com/office/2007/relationships/diagramDrawing" Target="../diagrams/drawing2.xml"/><Relationship Id="rId7" Type="http://schemas.openxmlformats.org/officeDocument/2006/relationships/tags" Target="../tags/tag7.xml"/><Relationship Id="rId12" Type="http://schemas.openxmlformats.org/officeDocument/2006/relationships/diagramData" Target="../diagrams/data1.xml"/><Relationship Id="rId17" Type="http://schemas.openxmlformats.org/officeDocument/2006/relationships/diagramData" Target="../diagrams/data2.xml"/><Relationship Id="rId2" Type="http://schemas.openxmlformats.org/officeDocument/2006/relationships/tags" Target="../tags/tag2.xml"/><Relationship Id="rId16" Type="http://schemas.microsoft.com/office/2007/relationships/diagramDrawing" Target="../diagrams/drawing1.xml"/><Relationship Id="rId20" Type="http://schemas.openxmlformats.org/officeDocument/2006/relationships/diagramColors" Target="../diagrams/colors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5" Type="http://schemas.openxmlformats.org/officeDocument/2006/relationships/diagramColors" Target="../diagrams/colors1.xml"/><Relationship Id="rId10" Type="http://schemas.openxmlformats.org/officeDocument/2006/relationships/tags" Target="../tags/tag10.xml"/><Relationship Id="rId19" Type="http://schemas.openxmlformats.org/officeDocument/2006/relationships/diagramQuickStyle" Target="../diagrams/quickStyle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tags" Target="../tags/tag23.xml"/><Relationship Id="rId18" Type="http://schemas.openxmlformats.org/officeDocument/2006/relationships/tags" Target="../tags/tag28.xml"/><Relationship Id="rId26" Type="http://schemas.openxmlformats.org/officeDocument/2006/relationships/tags" Target="../tags/tag36.xml"/><Relationship Id="rId39" Type="http://schemas.openxmlformats.org/officeDocument/2006/relationships/tags" Target="../tags/tag49.xml"/><Relationship Id="rId21" Type="http://schemas.openxmlformats.org/officeDocument/2006/relationships/tags" Target="../tags/tag31.xml"/><Relationship Id="rId34" Type="http://schemas.openxmlformats.org/officeDocument/2006/relationships/tags" Target="../tags/tag44.xml"/><Relationship Id="rId42" Type="http://schemas.openxmlformats.org/officeDocument/2006/relationships/tags" Target="../tags/tag52.xml"/><Relationship Id="rId47" Type="http://schemas.openxmlformats.org/officeDocument/2006/relationships/tags" Target="../tags/tag57.xml"/><Relationship Id="rId50" Type="http://schemas.openxmlformats.org/officeDocument/2006/relationships/tags" Target="../tags/tag60.xml"/><Relationship Id="rId55" Type="http://schemas.openxmlformats.org/officeDocument/2006/relationships/tags" Target="../tags/tag65.xml"/><Relationship Id="rId63" Type="http://schemas.openxmlformats.org/officeDocument/2006/relationships/tags" Target="../tags/tag73.xml"/><Relationship Id="rId68" Type="http://schemas.openxmlformats.org/officeDocument/2006/relationships/tags" Target="../tags/tag78.xml"/><Relationship Id="rId76" Type="http://schemas.openxmlformats.org/officeDocument/2006/relationships/tags" Target="../tags/tag86.xml"/><Relationship Id="rId84" Type="http://schemas.openxmlformats.org/officeDocument/2006/relationships/tags" Target="../tags/tag94.xml"/><Relationship Id="rId89" Type="http://schemas.openxmlformats.org/officeDocument/2006/relationships/tags" Target="../tags/tag99.xml"/><Relationship Id="rId7" Type="http://schemas.openxmlformats.org/officeDocument/2006/relationships/tags" Target="../tags/tag17.xml"/><Relationship Id="rId71" Type="http://schemas.openxmlformats.org/officeDocument/2006/relationships/tags" Target="../tags/tag81.xml"/><Relationship Id="rId92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6" Type="http://schemas.openxmlformats.org/officeDocument/2006/relationships/tags" Target="../tags/tag26.xml"/><Relationship Id="rId29" Type="http://schemas.openxmlformats.org/officeDocument/2006/relationships/tags" Target="../tags/tag39.xml"/><Relationship Id="rId11" Type="http://schemas.openxmlformats.org/officeDocument/2006/relationships/tags" Target="../tags/tag21.xml"/><Relationship Id="rId24" Type="http://schemas.openxmlformats.org/officeDocument/2006/relationships/tags" Target="../tags/tag34.xml"/><Relationship Id="rId32" Type="http://schemas.openxmlformats.org/officeDocument/2006/relationships/tags" Target="../tags/tag42.xml"/><Relationship Id="rId37" Type="http://schemas.openxmlformats.org/officeDocument/2006/relationships/tags" Target="../tags/tag47.xml"/><Relationship Id="rId40" Type="http://schemas.openxmlformats.org/officeDocument/2006/relationships/tags" Target="../tags/tag50.xml"/><Relationship Id="rId45" Type="http://schemas.openxmlformats.org/officeDocument/2006/relationships/tags" Target="../tags/tag55.xml"/><Relationship Id="rId53" Type="http://schemas.openxmlformats.org/officeDocument/2006/relationships/tags" Target="../tags/tag63.xml"/><Relationship Id="rId58" Type="http://schemas.openxmlformats.org/officeDocument/2006/relationships/tags" Target="../tags/tag68.xml"/><Relationship Id="rId66" Type="http://schemas.openxmlformats.org/officeDocument/2006/relationships/tags" Target="../tags/tag76.xml"/><Relationship Id="rId74" Type="http://schemas.openxmlformats.org/officeDocument/2006/relationships/tags" Target="../tags/tag84.xml"/><Relationship Id="rId79" Type="http://schemas.openxmlformats.org/officeDocument/2006/relationships/tags" Target="../tags/tag89.xml"/><Relationship Id="rId87" Type="http://schemas.openxmlformats.org/officeDocument/2006/relationships/tags" Target="../tags/tag97.xml"/><Relationship Id="rId5" Type="http://schemas.openxmlformats.org/officeDocument/2006/relationships/tags" Target="../tags/tag15.xml"/><Relationship Id="rId61" Type="http://schemas.openxmlformats.org/officeDocument/2006/relationships/tags" Target="../tags/tag71.xml"/><Relationship Id="rId82" Type="http://schemas.openxmlformats.org/officeDocument/2006/relationships/tags" Target="../tags/tag92.xml"/><Relationship Id="rId90" Type="http://schemas.openxmlformats.org/officeDocument/2006/relationships/tags" Target="../tags/tag100.xml"/><Relationship Id="rId19" Type="http://schemas.openxmlformats.org/officeDocument/2006/relationships/tags" Target="../tags/tag29.xml"/><Relationship Id="rId14" Type="http://schemas.openxmlformats.org/officeDocument/2006/relationships/tags" Target="../tags/tag24.xml"/><Relationship Id="rId22" Type="http://schemas.openxmlformats.org/officeDocument/2006/relationships/tags" Target="../tags/tag32.xml"/><Relationship Id="rId27" Type="http://schemas.openxmlformats.org/officeDocument/2006/relationships/tags" Target="../tags/tag37.xml"/><Relationship Id="rId30" Type="http://schemas.openxmlformats.org/officeDocument/2006/relationships/tags" Target="../tags/tag40.xml"/><Relationship Id="rId35" Type="http://schemas.openxmlformats.org/officeDocument/2006/relationships/tags" Target="../tags/tag45.xml"/><Relationship Id="rId43" Type="http://schemas.openxmlformats.org/officeDocument/2006/relationships/tags" Target="../tags/tag53.xml"/><Relationship Id="rId48" Type="http://schemas.openxmlformats.org/officeDocument/2006/relationships/tags" Target="../tags/tag58.xml"/><Relationship Id="rId56" Type="http://schemas.openxmlformats.org/officeDocument/2006/relationships/tags" Target="../tags/tag66.xml"/><Relationship Id="rId64" Type="http://schemas.openxmlformats.org/officeDocument/2006/relationships/tags" Target="../tags/tag74.xml"/><Relationship Id="rId69" Type="http://schemas.openxmlformats.org/officeDocument/2006/relationships/tags" Target="../tags/tag79.xml"/><Relationship Id="rId77" Type="http://schemas.openxmlformats.org/officeDocument/2006/relationships/tags" Target="../tags/tag87.xml"/><Relationship Id="rId8" Type="http://schemas.openxmlformats.org/officeDocument/2006/relationships/tags" Target="../tags/tag18.xml"/><Relationship Id="rId51" Type="http://schemas.openxmlformats.org/officeDocument/2006/relationships/tags" Target="../tags/tag61.xml"/><Relationship Id="rId72" Type="http://schemas.openxmlformats.org/officeDocument/2006/relationships/tags" Target="../tags/tag82.xml"/><Relationship Id="rId80" Type="http://schemas.openxmlformats.org/officeDocument/2006/relationships/tags" Target="../tags/tag90.xml"/><Relationship Id="rId85" Type="http://schemas.openxmlformats.org/officeDocument/2006/relationships/tags" Target="../tags/tag95.xml"/><Relationship Id="rId3" Type="http://schemas.openxmlformats.org/officeDocument/2006/relationships/tags" Target="../tags/tag13.xml"/><Relationship Id="rId12" Type="http://schemas.openxmlformats.org/officeDocument/2006/relationships/tags" Target="../tags/tag22.xml"/><Relationship Id="rId17" Type="http://schemas.openxmlformats.org/officeDocument/2006/relationships/tags" Target="../tags/tag27.xml"/><Relationship Id="rId25" Type="http://schemas.openxmlformats.org/officeDocument/2006/relationships/tags" Target="../tags/tag35.xml"/><Relationship Id="rId33" Type="http://schemas.openxmlformats.org/officeDocument/2006/relationships/tags" Target="../tags/tag43.xml"/><Relationship Id="rId38" Type="http://schemas.openxmlformats.org/officeDocument/2006/relationships/tags" Target="../tags/tag48.xml"/><Relationship Id="rId46" Type="http://schemas.openxmlformats.org/officeDocument/2006/relationships/tags" Target="../tags/tag56.xml"/><Relationship Id="rId59" Type="http://schemas.openxmlformats.org/officeDocument/2006/relationships/tags" Target="../tags/tag69.xml"/><Relationship Id="rId67" Type="http://schemas.openxmlformats.org/officeDocument/2006/relationships/tags" Target="../tags/tag77.xml"/><Relationship Id="rId20" Type="http://schemas.openxmlformats.org/officeDocument/2006/relationships/tags" Target="../tags/tag30.xml"/><Relationship Id="rId41" Type="http://schemas.openxmlformats.org/officeDocument/2006/relationships/tags" Target="../tags/tag51.xml"/><Relationship Id="rId54" Type="http://schemas.openxmlformats.org/officeDocument/2006/relationships/tags" Target="../tags/tag64.xml"/><Relationship Id="rId62" Type="http://schemas.openxmlformats.org/officeDocument/2006/relationships/tags" Target="../tags/tag72.xml"/><Relationship Id="rId70" Type="http://schemas.openxmlformats.org/officeDocument/2006/relationships/tags" Target="../tags/tag80.xml"/><Relationship Id="rId75" Type="http://schemas.openxmlformats.org/officeDocument/2006/relationships/tags" Target="../tags/tag85.xml"/><Relationship Id="rId83" Type="http://schemas.openxmlformats.org/officeDocument/2006/relationships/tags" Target="../tags/tag93.xml"/><Relationship Id="rId88" Type="http://schemas.openxmlformats.org/officeDocument/2006/relationships/tags" Target="../tags/tag98.xml"/><Relationship Id="rId91" Type="http://schemas.openxmlformats.org/officeDocument/2006/relationships/tags" Target="../tags/tag101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5" Type="http://schemas.openxmlformats.org/officeDocument/2006/relationships/tags" Target="../tags/tag25.xml"/><Relationship Id="rId23" Type="http://schemas.openxmlformats.org/officeDocument/2006/relationships/tags" Target="../tags/tag33.xml"/><Relationship Id="rId28" Type="http://schemas.openxmlformats.org/officeDocument/2006/relationships/tags" Target="../tags/tag38.xml"/><Relationship Id="rId36" Type="http://schemas.openxmlformats.org/officeDocument/2006/relationships/tags" Target="../tags/tag46.xml"/><Relationship Id="rId49" Type="http://schemas.openxmlformats.org/officeDocument/2006/relationships/tags" Target="../tags/tag59.xml"/><Relationship Id="rId57" Type="http://schemas.openxmlformats.org/officeDocument/2006/relationships/tags" Target="../tags/tag67.xml"/><Relationship Id="rId10" Type="http://schemas.openxmlformats.org/officeDocument/2006/relationships/tags" Target="../tags/tag20.xml"/><Relationship Id="rId31" Type="http://schemas.openxmlformats.org/officeDocument/2006/relationships/tags" Target="../tags/tag41.xml"/><Relationship Id="rId44" Type="http://schemas.openxmlformats.org/officeDocument/2006/relationships/tags" Target="../tags/tag54.xml"/><Relationship Id="rId52" Type="http://schemas.openxmlformats.org/officeDocument/2006/relationships/tags" Target="../tags/tag62.xml"/><Relationship Id="rId60" Type="http://schemas.openxmlformats.org/officeDocument/2006/relationships/tags" Target="../tags/tag70.xml"/><Relationship Id="rId65" Type="http://schemas.openxmlformats.org/officeDocument/2006/relationships/tags" Target="../tags/tag75.xml"/><Relationship Id="rId73" Type="http://schemas.openxmlformats.org/officeDocument/2006/relationships/tags" Target="../tags/tag83.xml"/><Relationship Id="rId78" Type="http://schemas.openxmlformats.org/officeDocument/2006/relationships/tags" Target="../tags/tag88.xml"/><Relationship Id="rId81" Type="http://schemas.openxmlformats.org/officeDocument/2006/relationships/tags" Target="../tags/tag91.xml"/><Relationship Id="rId86" Type="http://schemas.openxmlformats.org/officeDocument/2006/relationships/tags" Target="../tags/tag96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12543" y="1278914"/>
            <a:ext cx="4033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 smtClean="0">
                <a:latin typeface="+mj-lt"/>
              </a:rPr>
              <a:t>We Help You Lead the Deck</a:t>
            </a:r>
            <a:endParaRPr lang="en-US" sz="2000" b="1" i="1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88071" y="594216"/>
            <a:ext cx="58625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Ace Consulting Services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372605" y="2719874"/>
            <a:ext cx="629776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ourier New" panose="02070309020205020404" pitchFamily="49" charset="0"/>
                <a:ea typeface="Arial" panose="020B0604020202020204" pitchFamily="34" charset="0"/>
              </a:rPr>
              <a:t>Business proposal for a </a:t>
            </a:r>
            <a:endParaRPr lang="en-US" sz="2000" b="1" dirty="0" smtClean="0">
              <a:latin typeface="Courier New" panose="02070309020205020404" pitchFamily="49" charset="0"/>
              <a:ea typeface="Arial" panose="020B0604020202020204" pitchFamily="34" charset="0"/>
            </a:endParaRPr>
          </a:p>
          <a:p>
            <a:pPr algn="ctr"/>
            <a:r>
              <a:rPr lang="en-US" sz="2000" b="1" dirty="0" smtClean="0">
                <a:latin typeface="Courier New" panose="02070309020205020404" pitchFamily="49" charset="0"/>
                <a:ea typeface="Arial" panose="020B0604020202020204" pitchFamily="34" charset="0"/>
              </a:rPr>
              <a:t>Single </a:t>
            </a:r>
            <a:r>
              <a:rPr lang="en-US" sz="2000" b="1" dirty="0">
                <a:latin typeface="Courier New" panose="02070309020205020404" pitchFamily="49" charset="0"/>
                <a:ea typeface="Arial" panose="020B0604020202020204" pitchFamily="34" charset="0"/>
              </a:rPr>
              <a:t>Army Logistics Enterprise </a:t>
            </a:r>
            <a:r>
              <a:rPr lang="en-US" sz="2000" b="1" dirty="0" smtClean="0">
                <a:latin typeface="Courier New" panose="02070309020205020404" pitchFamily="49" charset="0"/>
                <a:ea typeface="Arial" panose="020B0604020202020204" pitchFamily="34" charset="0"/>
              </a:rPr>
              <a:t>system (SALE)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921289" y="5396061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Sucheth Renuka Prasad</a:t>
            </a:r>
          </a:p>
          <a:p>
            <a:endParaRPr lang="en-US" b="1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93" y="2149222"/>
            <a:ext cx="1220274" cy="1632857"/>
          </a:xfrm>
          <a:prstGeom prst="rect">
            <a:avLst/>
          </a:prstGeom>
        </p:spPr>
      </p:pic>
      <p:pic>
        <p:nvPicPr>
          <p:cNvPr id="1028" name="Picture 4" descr="http://0801.nccdn.net/1_5/1a8/0c0/13e/us-army-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747" y="2195767"/>
            <a:ext cx="1106831" cy="153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334115" y="4311883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27</a:t>
            </a:r>
            <a:r>
              <a:rPr lang="en-IN" baseline="30000" dirty="0" smtClean="0"/>
              <a:t>th</a:t>
            </a:r>
            <a:r>
              <a:rPr lang="en-IN" dirty="0" smtClean="0"/>
              <a:t> April, 2015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F00E-BD4B-4746-9D57-C1EA599B24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5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Product Lifecycle Management Plus (PLM+)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Establish an enterprise level data hub</a:t>
            </a:r>
            <a:endParaRPr lang="en-IN" sz="1600" dirty="0"/>
          </a:p>
          <a:p>
            <a:pPr lvl="1"/>
            <a:r>
              <a:rPr lang="en-US" dirty="0"/>
              <a:t>Provide architectural planning for bringing together, as a successful enterprise, the separate SAP solutions of LMP and GCSS-Army</a:t>
            </a:r>
            <a:endParaRPr lang="en-IN" sz="1600" dirty="0"/>
          </a:p>
          <a:p>
            <a:pPr lvl="1"/>
            <a:r>
              <a:rPr lang="en-US" dirty="0"/>
              <a:t>Provide program and project management</a:t>
            </a:r>
            <a:endParaRPr lang="en-IN" sz="1600" dirty="0"/>
          </a:p>
          <a:p>
            <a:pPr lvl="1"/>
            <a:r>
              <a:rPr lang="en-US" dirty="0"/>
              <a:t>Quality assurance and asset life-cycle management</a:t>
            </a:r>
            <a:endParaRPr lang="en-IN" sz="160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F00E-BD4B-4746-9D57-C1EA599B24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4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Business Processes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Material </a:t>
            </a:r>
            <a:r>
              <a:rPr lang="en-US" dirty="0" smtClean="0"/>
              <a:t>Procurement</a:t>
            </a:r>
            <a:endParaRPr lang="en-IN" sz="1600" dirty="0"/>
          </a:p>
          <a:p>
            <a:pPr lvl="1"/>
            <a:r>
              <a:rPr lang="en-US" dirty="0"/>
              <a:t>Material </a:t>
            </a:r>
            <a:r>
              <a:rPr lang="en-US" dirty="0" smtClean="0"/>
              <a:t>Management</a:t>
            </a:r>
            <a:endParaRPr lang="en-IN" sz="1600" dirty="0"/>
          </a:p>
          <a:p>
            <a:pPr lvl="1"/>
            <a:r>
              <a:rPr lang="en-US" dirty="0"/>
              <a:t>Repairable </a:t>
            </a:r>
            <a:r>
              <a:rPr lang="en-US" dirty="0" smtClean="0"/>
              <a:t>Management</a:t>
            </a:r>
            <a:endParaRPr lang="en-IN" dirty="0"/>
          </a:p>
          <a:p>
            <a:pPr lvl="1"/>
            <a:r>
              <a:rPr lang="en-US" dirty="0"/>
              <a:t>Plant </a:t>
            </a:r>
            <a:r>
              <a:rPr lang="en-US" dirty="0" smtClean="0"/>
              <a:t>Maintenance</a:t>
            </a:r>
            <a:endParaRPr lang="en-IN" sz="1600" dirty="0"/>
          </a:p>
          <a:p>
            <a:pPr lvl="1"/>
            <a:r>
              <a:rPr lang="en-US" dirty="0"/>
              <a:t>Execution </a:t>
            </a:r>
            <a:r>
              <a:rPr lang="en-US" dirty="0" smtClean="0"/>
              <a:t>Management</a:t>
            </a:r>
            <a:endParaRPr lang="en-IN" sz="1600" dirty="0"/>
          </a:p>
          <a:p>
            <a:pPr lvl="1"/>
            <a:r>
              <a:rPr lang="en-US" dirty="0" smtClean="0"/>
              <a:t>Finance</a:t>
            </a:r>
          </a:p>
          <a:p>
            <a:pPr lvl="1"/>
            <a:endParaRPr lang="en-IN" sz="160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F00E-BD4B-4746-9D57-C1EA599B24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Material Procurement Business Process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Utilization of purchase method to commit, obligate and expense funds throughout the procurement process up to the point of receipt</a:t>
            </a:r>
            <a:endParaRPr lang="en-IN" sz="1600" dirty="0"/>
          </a:p>
          <a:p>
            <a:pPr lvl="1"/>
            <a:r>
              <a:rPr lang="en-US" dirty="0"/>
              <a:t>Track consumables applied to a work order and attached onto a piece of equipment</a:t>
            </a:r>
            <a:endParaRPr lang="en-IN" sz="1600" dirty="0"/>
          </a:p>
          <a:p>
            <a:pPr lvl="1"/>
            <a:r>
              <a:rPr lang="en-US" dirty="0"/>
              <a:t>Record and trace total costs involved in maintenance or repair of an equipment</a:t>
            </a:r>
            <a:endParaRPr lang="en-IN" sz="160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F00E-BD4B-4746-9D57-C1EA599B246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0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b="1" dirty="0"/>
              <a:t>Repairable Management Business Process</a:t>
            </a:r>
            <a:r>
              <a:rPr lang="en-IN" b="1" dirty="0"/>
              <a:t/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072837"/>
          </a:xfrm>
        </p:spPr>
        <p:txBody>
          <a:bodyPr/>
          <a:lstStyle/>
          <a:p>
            <a:pPr lvl="1"/>
            <a:r>
              <a:rPr lang="en-US" dirty="0"/>
              <a:t>Will track asset recovery and repair to replenish serviceable inventories and ensure equipment readiness</a:t>
            </a:r>
            <a:endParaRPr lang="en-IN" sz="1600" dirty="0"/>
          </a:p>
          <a:p>
            <a:pPr lvl="1"/>
            <a:r>
              <a:rPr lang="en-US" dirty="0"/>
              <a:t>Reporting tools to efficiently query the system for repair statuses</a:t>
            </a:r>
            <a:endParaRPr lang="en-IN" sz="160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F00E-BD4B-4746-9D57-C1EA599B24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b="1" dirty="0"/>
              <a:t>Material Management Business Process</a:t>
            </a:r>
            <a:r>
              <a:rPr lang="en-IN" b="1" dirty="0"/>
              <a:t/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Monitor repairable management turn-ins and repair status</a:t>
            </a:r>
            <a:endParaRPr lang="en-IN" sz="1600" dirty="0"/>
          </a:p>
          <a:p>
            <a:pPr lvl="1"/>
            <a:r>
              <a:rPr lang="en-US" dirty="0"/>
              <a:t>Material availability in inventory</a:t>
            </a:r>
            <a:endParaRPr lang="en-IN" sz="1600" dirty="0"/>
          </a:p>
          <a:p>
            <a:pPr lvl="1"/>
            <a:r>
              <a:rPr lang="en-US" dirty="0"/>
              <a:t>Report on outstanding reparable management</a:t>
            </a:r>
            <a:endParaRPr lang="en-IN" sz="160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F00E-BD4B-4746-9D57-C1EA599B24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8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b="1" dirty="0"/>
              <a:t>Financial Business Process</a:t>
            </a:r>
            <a:r>
              <a:rPr lang="en-IN" b="1" dirty="0"/>
              <a:t/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Track &amp; record financial transactions for material procurement, repair, production and fulfillment </a:t>
            </a:r>
            <a:endParaRPr lang="en-IN" sz="1600" dirty="0"/>
          </a:p>
          <a:p>
            <a:pPr lvl="1"/>
            <a:r>
              <a:rPr lang="en-US" dirty="0"/>
              <a:t>Create cost driver reports</a:t>
            </a:r>
            <a:endParaRPr lang="en-IN" sz="1600" dirty="0"/>
          </a:p>
          <a:p>
            <a:endParaRPr lang="en-IN" sz="180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F00E-BD4B-4746-9D57-C1EA599B24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9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b="1" dirty="0"/>
              <a:t>Plant Maintenance Business Process</a:t>
            </a:r>
            <a:r>
              <a:rPr lang="en-IN" b="1" dirty="0"/>
              <a:t/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366683"/>
            <a:ext cx="8946541" cy="4195481"/>
          </a:xfrm>
        </p:spPr>
        <p:txBody>
          <a:bodyPr/>
          <a:lstStyle/>
          <a:p>
            <a:pPr lvl="1"/>
            <a:r>
              <a:rPr lang="en-US" dirty="0"/>
              <a:t>Process reparable management turn-ins</a:t>
            </a:r>
            <a:endParaRPr lang="en-IN" sz="1600" dirty="0"/>
          </a:p>
          <a:p>
            <a:pPr lvl="1"/>
            <a:r>
              <a:rPr lang="en-US" dirty="0"/>
              <a:t>Monitor, manage and verify materials ensuring compliance</a:t>
            </a:r>
            <a:endParaRPr lang="en-IN" sz="160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F00E-BD4B-4746-9D57-C1EA599B24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7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Execution Management Business Process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Will track, validate and report maintenance operations</a:t>
            </a:r>
            <a:endParaRPr lang="en-IN" sz="1600" dirty="0"/>
          </a:p>
          <a:p>
            <a:pPr lvl="1"/>
            <a:r>
              <a:rPr lang="en-US" dirty="0"/>
              <a:t>Validate, report and enforce reparable turn-ins and ensuring they are processed as per local policies</a:t>
            </a:r>
            <a:endParaRPr lang="en-IN" sz="1600" dirty="0"/>
          </a:p>
          <a:p>
            <a:pPr lvl="1"/>
            <a:r>
              <a:rPr lang="en-US" dirty="0"/>
              <a:t>Provide credit status reporting</a:t>
            </a:r>
            <a:endParaRPr lang="en-IN" sz="1600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sz="180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F00E-BD4B-4746-9D57-C1EA599B24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Methodology for Implementing PLM+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Accelerated SAP (ASAP) Methodology is recommended by our firm to implement Product Lifecycle Management Plus</a:t>
            </a:r>
          </a:p>
          <a:p>
            <a:r>
              <a:rPr lang="en-IN" dirty="0" smtClean="0"/>
              <a:t>ASAP consist of different components</a:t>
            </a:r>
            <a:r>
              <a:rPr lang="en-IN" dirty="0"/>
              <a:t> </a:t>
            </a:r>
            <a:r>
              <a:rPr lang="en-IN" dirty="0" smtClean="0"/>
              <a:t>like Roadmap/Project Plan, ASAP specific tools and ASAP services and training.</a:t>
            </a:r>
          </a:p>
          <a:p>
            <a:r>
              <a:rPr lang="en-IN" dirty="0" smtClean="0"/>
              <a:t>Phased Implementation is used ASAP which will ensure the overall quality of the final outcome of the project</a:t>
            </a:r>
          </a:p>
          <a:p>
            <a:r>
              <a:rPr lang="en-IN" dirty="0" smtClean="0"/>
              <a:t>We recommend using Solution Manager tool for efficiently integrating LMP and GCSS - Army</a:t>
            </a:r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F00E-BD4B-4746-9D57-C1EA599B24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4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Scope of the Project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Implementation of PLM+ will ensure the successful integration of the other two projects</a:t>
            </a:r>
          </a:p>
          <a:p>
            <a:r>
              <a:rPr lang="en-IN" dirty="0" smtClean="0"/>
              <a:t>This implementation will provide single entry interface with the external domains which will reduce the complexity of operations</a:t>
            </a:r>
          </a:p>
          <a:p>
            <a:r>
              <a:rPr lang="en-IN" dirty="0" smtClean="0"/>
              <a:t>By implementing single entry interface, all logistics data can be handled centrally</a:t>
            </a:r>
          </a:p>
          <a:p>
            <a:r>
              <a:rPr lang="en-IN" dirty="0" smtClean="0"/>
              <a:t>More optimized communication will be ensured through optimized networks and SAP’s exchange infrastructure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F00E-BD4B-4746-9D57-C1EA599B24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1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Who are We?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Founded in 1989, we are one of the world’s leading organizations specializing in management consulting, technology and outsourcing services</a:t>
            </a:r>
          </a:p>
          <a:p>
            <a:pPr lvl="0"/>
            <a:r>
              <a:rPr lang="en-US" dirty="0"/>
              <a:t>A US$ 30 billion Fortune Global 500 company, we operate in more than 200 cities in 56 countries  </a:t>
            </a:r>
          </a:p>
          <a:p>
            <a:pPr lvl="0"/>
            <a:r>
              <a:rPr lang="en-US" dirty="0"/>
              <a:t>With a strong work force of 319,000, our current clients include 79 Fortune Global 100 and around three-quarters of the Fortune Global 500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F00E-BD4B-4746-9D57-C1EA599B24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55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Phases in ASAP Methodology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Project Preparation</a:t>
            </a:r>
          </a:p>
          <a:p>
            <a:r>
              <a:rPr lang="en-IN" dirty="0" smtClean="0"/>
              <a:t>Business Blueprint</a:t>
            </a:r>
          </a:p>
          <a:p>
            <a:r>
              <a:rPr lang="en-IN" dirty="0" smtClean="0"/>
              <a:t>Realization</a:t>
            </a:r>
          </a:p>
          <a:p>
            <a:r>
              <a:rPr lang="en-IN" dirty="0" smtClean="0"/>
              <a:t>Final Preparation</a:t>
            </a:r>
          </a:p>
          <a:p>
            <a:r>
              <a:rPr lang="en-IN" dirty="0" smtClean="0"/>
              <a:t>Go live and Support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F00E-BD4B-4746-9D57-C1EA599B24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0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Business Processes Integration with Information Systems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346670"/>
          </a:xfrm>
        </p:spPr>
        <p:txBody>
          <a:bodyPr/>
          <a:lstStyle/>
          <a:p>
            <a:r>
              <a:rPr lang="en-IN" dirty="0" smtClean="0"/>
              <a:t>After the successful implementation of this project, different business processes like Material Procurement, Material Management, Finance, plant maintenance etcetera will be handled by different SAP modules </a:t>
            </a:r>
            <a:r>
              <a:rPr lang="en-US" dirty="0"/>
              <a:t>Execution Management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F00E-BD4B-4746-9D57-C1EA599B2465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45409" y="3402189"/>
            <a:ext cx="1950098" cy="499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Material Procurement</a:t>
            </a:r>
            <a:endParaRPr lang="en-IN" sz="1400" dirty="0"/>
          </a:p>
        </p:txBody>
      </p:sp>
      <p:sp>
        <p:nvSpPr>
          <p:cNvPr id="7" name="Rectangle 6"/>
          <p:cNvSpPr/>
          <p:nvPr/>
        </p:nvSpPr>
        <p:spPr>
          <a:xfrm>
            <a:off x="1545409" y="3911996"/>
            <a:ext cx="1950098" cy="4880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Material Management</a:t>
            </a:r>
            <a:endParaRPr lang="en-IN" sz="1400" dirty="0"/>
          </a:p>
        </p:txBody>
      </p:sp>
      <p:sp>
        <p:nvSpPr>
          <p:cNvPr id="8" name="Rectangle 7"/>
          <p:cNvSpPr/>
          <p:nvPr/>
        </p:nvSpPr>
        <p:spPr>
          <a:xfrm>
            <a:off x="1541892" y="4411215"/>
            <a:ext cx="1950098" cy="489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Repairable Management</a:t>
            </a:r>
            <a:endParaRPr lang="en-IN" sz="1400" dirty="0"/>
          </a:p>
        </p:txBody>
      </p:sp>
      <p:sp>
        <p:nvSpPr>
          <p:cNvPr id="9" name="Rectangle 8"/>
          <p:cNvSpPr/>
          <p:nvPr/>
        </p:nvSpPr>
        <p:spPr>
          <a:xfrm>
            <a:off x="1541892" y="4911002"/>
            <a:ext cx="1950098" cy="489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Plant Maintenance</a:t>
            </a:r>
            <a:endParaRPr lang="en-IN" sz="1400" dirty="0"/>
          </a:p>
        </p:txBody>
      </p:sp>
      <p:sp>
        <p:nvSpPr>
          <p:cNvPr id="10" name="Rectangle 9"/>
          <p:cNvSpPr/>
          <p:nvPr/>
        </p:nvSpPr>
        <p:spPr>
          <a:xfrm>
            <a:off x="1541892" y="5397282"/>
            <a:ext cx="1950098" cy="458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Execution Management </a:t>
            </a:r>
            <a:endParaRPr lang="en-IN" sz="1400" dirty="0"/>
          </a:p>
        </p:txBody>
      </p:sp>
      <p:sp>
        <p:nvSpPr>
          <p:cNvPr id="11" name="Rectangle 10"/>
          <p:cNvSpPr/>
          <p:nvPr/>
        </p:nvSpPr>
        <p:spPr>
          <a:xfrm>
            <a:off x="1541892" y="5855430"/>
            <a:ext cx="1950098" cy="4581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Finance</a:t>
            </a:r>
            <a:endParaRPr lang="en-IN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309793" y="6357986"/>
            <a:ext cx="241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Business Processes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7501449" y="3412812"/>
            <a:ext cx="1950098" cy="499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MM Module</a:t>
            </a:r>
            <a:endParaRPr lang="en-IN" sz="1400" dirty="0"/>
          </a:p>
        </p:txBody>
      </p:sp>
      <p:sp>
        <p:nvSpPr>
          <p:cNvPr id="15" name="Rectangle 14"/>
          <p:cNvSpPr/>
          <p:nvPr/>
        </p:nvSpPr>
        <p:spPr>
          <a:xfrm>
            <a:off x="7501449" y="3897129"/>
            <a:ext cx="1950098" cy="499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MM Module </a:t>
            </a:r>
            <a:endParaRPr lang="en-IN" sz="1400" dirty="0"/>
          </a:p>
        </p:txBody>
      </p:sp>
      <p:sp>
        <p:nvSpPr>
          <p:cNvPr id="16" name="Rectangle 15"/>
          <p:cNvSpPr/>
          <p:nvPr/>
        </p:nvSpPr>
        <p:spPr>
          <a:xfrm>
            <a:off x="7501449" y="4377917"/>
            <a:ext cx="1950098" cy="499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CS Module</a:t>
            </a:r>
            <a:endParaRPr lang="en-IN" sz="1400" dirty="0"/>
          </a:p>
        </p:txBody>
      </p:sp>
      <p:sp>
        <p:nvSpPr>
          <p:cNvPr id="17" name="Rectangle 16"/>
          <p:cNvSpPr/>
          <p:nvPr/>
        </p:nvSpPr>
        <p:spPr>
          <a:xfrm>
            <a:off x="7501449" y="4855632"/>
            <a:ext cx="1950098" cy="499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PM Module</a:t>
            </a:r>
            <a:endParaRPr lang="en-IN" sz="1400" dirty="0"/>
          </a:p>
        </p:txBody>
      </p:sp>
      <p:sp>
        <p:nvSpPr>
          <p:cNvPr id="18" name="Rectangle 17"/>
          <p:cNvSpPr/>
          <p:nvPr/>
        </p:nvSpPr>
        <p:spPr>
          <a:xfrm>
            <a:off x="7501449" y="5343019"/>
            <a:ext cx="1950098" cy="499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SD Module</a:t>
            </a:r>
            <a:endParaRPr lang="en-IN" sz="1400" dirty="0"/>
          </a:p>
        </p:txBody>
      </p:sp>
      <p:sp>
        <p:nvSpPr>
          <p:cNvPr id="19" name="Rectangle 18"/>
          <p:cNvSpPr/>
          <p:nvPr/>
        </p:nvSpPr>
        <p:spPr>
          <a:xfrm>
            <a:off x="7501449" y="5792734"/>
            <a:ext cx="1950098" cy="4991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 Module</a:t>
            </a:r>
            <a:endParaRPr lang="en-IN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7417287" y="6315808"/>
            <a:ext cx="211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SAP Modules</a:t>
            </a:r>
            <a:endParaRPr lang="en-IN" dirty="0"/>
          </a:p>
        </p:txBody>
      </p:sp>
      <p:cxnSp>
        <p:nvCxnSpPr>
          <p:cNvPr id="22" name="Straight Connector 21"/>
          <p:cNvCxnSpPr>
            <a:stCxn id="5" idx="3"/>
            <a:endCxn id="14" idx="1"/>
          </p:cNvCxnSpPr>
          <p:nvPr/>
        </p:nvCxnSpPr>
        <p:spPr>
          <a:xfrm>
            <a:off x="3495507" y="3651781"/>
            <a:ext cx="4005942" cy="106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3"/>
            <a:endCxn id="15" idx="1"/>
          </p:cNvCxnSpPr>
          <p:nvPr/>
        </p:nvCxnSpPr>
        <p:spPr>
          <a:xfrm flipV="1">
            <a:off x="3495507" y="4146721"/>
            <a:ext cx="4005942" cy="92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8" idx="3"/>
            <a:endCxn id="16" idx="1"/>
          </p:cNvCxnSpPr>
          <p:nvPr/>
        </p:nvCxnSpPr>
        <p:spPr>
          <a:xfrm flipV="1">
            <a:off x="3491990" y="4627509"/>
            <a:ext cx="4009459" cy="283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17" idx="1"/>
          </p:cNvCxnSpPr>
          <p:nvPr/>
        </p:nvCxnSpPr>
        <p:spPr>
          <a:xfrm flipV="1">
            <a:off x="3491990" y="5105224"/>
            <a:ext cx="4009459" cy="50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" idx="3"/>
            <a:endCxn id="18" idx="1"/>
          </p:cNvCxnSpPr>
          <p:nvPr/>
        </p:nvCxnSpPr>
        <p:spPr>
          <a:xfrm flipV="1">
            <a:off x="3491990" y="5592611"/>
            <a:ext cx="4009459" cy="337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3"/>
            <a:endCxn id="19" idx="1"/>
          </p:cNvCxnSpPr>
          <p:nvPr/>
        </p:nvCxnSpPr>
        <p:spPr>
          <a:xfrm flipV="1">
            <a:off x="3491990" y="6042326"/>
            <a:ext cx="4009459" cy="421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62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6916" y="489766"/>
            <a:ext cx="9404723" cy="732270"/>
          </a:xfrm>
        </p:spPr>
        <p:txBody>
          <a:bodyPr/>
          <a:lstStyle/>
          <a:p>
            <a:pPr algn="ctr"/>
            <a:r>
              <a:rPr lang="en-IN" b="1" dirty="0" smtClean="0"/>
              <a:t>Project Roadmap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F00E-BD4B-4746-9D57-C1EA599B2465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idx="1"/>
            <p:extLst/>
          </p:nvPr>
        </p:nvGraphicFramePr>
        <p:xfrm>
          <a:off x="1054359" y="1548882"/>
          <a:ext cx="8490857" cy="81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6" name="Diagram 15"/>
          <p:cNvGraphicFramePr/>
          <p:nvPr>
            <p:extLst/>
          </p:nvPr>
        </p:nvGraphicFramePr>
        <p:xfrm>
          <a:off x="1266891" y="1614196"/>
          <a:ext cx="8128000" cy="699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7" name="Rectangle 16"/>
          <p:cNvSpPr/>
          <p:nvPr/>
        </p:nvSpPr>
        <p:spPr>
          <a:xfrm>
            <a:off x="1306286" y="2715208"/>
            <a:ext cx="1362269" cy="14742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Life Cycle Data Management Planning</a:t>
            </a:r>
            <a:endParaRPr lang="en-IN" sz="1200" dirty="0"/>
          </a:p>
        </p:txBody>
      </p:sp>
      <p:sp>
        <p:nvSpPr>
          <p:cNvPr id="18" name="Rectangle 17"/>
          <p:cNvSpPr/>
          <p:nvPr/>
        </p:nvSpPr>
        <p:spPr>
          <a:xfrm>
            <a:off x="1306286" y="4506685"/>
            <a:ext cx="1362269" cy="961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Asset Configuration</a:t>
            </a:r>
            <a:endParaRPr lang="en-IN" sz="1200" dirty="0"/>
          </a:p>
        </p:txBody>
      </p:sp>
      <p:sp>
        <p:nvSpPr>
          <p:cNvPr id="19" name="Rectangle 18"/>
          <p:cNvSpPr/>
          <p:nvPr/>
        </p:nvSpPr>
        <p:spPr>
          <a:xfrm>
            <a:off x="2942253" y="2715208"/>
            <a:ext cx="1362269" cy="14742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Defining information systems integration with current business processes</a:t>
            </a:r>
            <a:endParaRPr lang="en-IN" sz="1200" dirty="0"/>
          </a:p>
        </p:txBody>
      </p:sp>
      <p:sp>
        <p:nvSpPr>
          <p:cNvPr id="20" name="Rectangle 19"/>
          <p:cNvSpPr/>
          <p:nvPr/>
        </p:nvSpPr>
        <p:spPr>
          <a:xfrm>
            <a:off x="7850154" y="2674772"/>
            <a:ext cx="1362269" cy="14742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Starting to use PLM+ system</a:t>
            </a:r>
            <a:endParaRPr lang="en-IN" sz="1200" dirty="0"/>
          </a:p>
        </p:txBody>
      </p:sp>
      <p:sp>
        <p:nvSpPr>
          <p:cNvPr id="21" name="Rectangle 20"/>
          <p:cNvSpPr/>
          <p:nvPr/>
        </p:nvSpPr>
        <p:spPr>
          <a:xfrm>
            <a:off x="6214187" y="2715206"/>
            <a:ext cx="1362269" cy="14742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Testing New interfaces and User Training</a:t>
            </a:r>
            <a:endParaRPr lang="en-IN" sz="1200" dirty="0"/>
          </a:p>
        </p:txBody>
      </p:sp>
      <p:sp>
        <p:nvSpPr>
          <p:cNvPr id="22" name="Rectangle 21"/>
          <p:cNvSpPr/>
          <p:nvPr/>
        </p:nvSpPr>
        <p:spPr>
          <a:xfrm>
            <a:off x="4578220" y="2715206"/>
            <a:ext cx="1362269" cy="14742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Integrating already existent system with new interfaces</a:t>
            </a:r>
            <a:endParaRPr lang="en-IN" sz="1200" dirty="0"/>
          </a:p>
        </p:txBody>
      </p:sp>
      <p:sp>
        <p:nvSpPr>
          <p:cNvPr id="23" name="Rectangle 22"/>
          <p:cNvSpPr/>
          <p:nvPr/>
        </p:nvSpPr>
        <p:spPr>
          <a:xfrm>
            <a:off x="2942253" y="4506685"/>
            <a:ext cx="1362269" cy="961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Designing of single entry and exist interface</a:t>
            </a:r>
            <a:endParaRPr lang="en-IN" sz="1200" dirty="0"/>
          </a:p>
        </p:txBody>
      </p:sp>
      <p:sp>
        <p:nvSpPr>
          <p:cNvPr id="24" name="Rectangle 23"/>
          <p:cNvSpPr/>
          <p:nvPr/>
        </p:nvSpPr>
        <p:spPr>
          <a:xfrm>
            <a:off x="4578220" y="4506684"/>
            <a:ext cx="1362269" cy="961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System Development and Management</a:t>
            </a:r>
            <a:endParaRPr lang="en-IN" sz="1200" dirty="0"/>
          </a:p>
        </p:txBody>
      </p:sp>
      <p:sp>
        <p:nvSpPr>
          <p:cNvPr id="25" name="Rectangle 24"/>
          <p:cNvSpPr/>
          <p:nvPr/>
        </p:nvSpPr>
        <p:spPr>
          <a:xfrm>
            <a:off x="6214186" y="4506683"/>
            <a:ext cx="1362269" cy="9610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Identifying drawbacks and making improvements</a:t>
            </a:r>
            <a:endParaRPr lang="en-IN" sz="1200" dirty="0"/>
          </a:p>
        </p:txBody>
      </p:sp>
      <p:sp>
        <p:nvSpPr>
          <p:cNvPr id="26" name="Rectangle 25"/>
          <p:cNvSpPr/>
          <p:nvPr/>
        </p:nvSpPr>
        <p:spPr>
          <a:xfrm>
            <a:off x="7850153" y="4506682"/>
            <a:ext cx="1433806" cy="961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Asset Lifecycle management and optimized communication</a:t>
            </a:r>
            <a:endParaRPr lang="en-IN" sz="1200" dirty="0"/>
          </a:p>
        </p:txBody>
      </p:sp>
      <p:sp>
        <p:nvSpPr>
          <p:cNvPr id="29" name="OTLSHAPE_TB_00000000000000000000000000000000_ScaleContainer"/>
          <p:cNvSpPr/>
          <p:nvPr>
            <p:custDataLst>
              <p:tags r:id="rId1"/>
            </p:custDataLst>
          </p:nvPr>
        </p:nvSpPr>
        <p:spPr>
          <a:xfrm>
            <a:off x="876589" y="5755240"/>
            <a:ext cx="8465252" cy="381000"/>
          </a:xfrm>
          <a:prstGeom prst="rect">
            <a:avLst/>
          </a:prstGeom>
          <a:gradFill flip="none" rotWithShape="1">
            <a:gsLst>
              <a:gs pos="0">
                <a:srgbClr val="2C68B2"/>
              </a:gs>
              <a:gs pos="100000">
                <a:srgbClr val="1F497D"/>
              </a:gs>
              <a:gs pos="50000">
                <a:srgbClr val="3C8EF2"/>
              </a:gs>
              <a:gs pos="100000">
                <a:srgbClr val="FFFFFF"/>
              </a:gs>
            </a:gsLst>
            <a:lin ang="5400000" scaled="1"/>
            <a:tileRect/>
          </a:gradFill>
          <a:ln w="19050" cap="rnd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TLSHAPE_TB_00000000000000000000000000000000_ElapsedTime"/>
          <p:cNvSpPr/>
          <p:nvPr>
            <p:custDataLst>
              <p:tags r:id="rId2"/>
            </p:custDataLst>
          </p:nvPr>
        </p:nvSpPr>
        <p:spPr>
          <a:xfrm>
            <a:off x="818707" y="5825409"/>
            <a:ext cx="347607" cy="381000"/>
          </a:xfrm>
          <a:prstGeom prst="rect">
            <a:avLst/>
          </a:prstGeom>
          <a:solidFill>
            <a:srgbClr val="FF0000">
              <a:alpha val="30196"/>
            </a:srgbClr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TLSHAPE_TB_00000000000000000000000000000000_TimescaleInterval1"/>
          <p:cNvSpPr txBox="1"/>
          <p:nvPr>
            <p:custDataLst>
              <p:tags r:id="rId3"/>
            </p:custDataLst>
          </p:nvPr>
        </p:nvSpPr>
        <p:spPr>
          <a:xfrm>
            <a:off x="939405" y="5886442"/>
            <a:ext cx="424079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2015</a:t>
            </a:r>
            <a:endParaRPr lang="en-US" sz="1200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OTLSHAPE_TB_00000000000000000000000000000000_TimescaleInterval2"/>
          <p:cNvSpPr txBox="1"/>
          <p:nvPr>
            <p:custDataLst>
              <p:tags r:id="rId4"/>
            </p:custDataLst>
          </p:nvPr>
        </p:nvSpPr>
        <p:spPr>
          <a:xfrm>
            <a:off x="2596277" y="5922881"/>
            <a:ext cx="404427" cy="13954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2016</a:t>
            </a:r>
            <a:endParaRPr lang="en-US" sz="1200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3" name="OTLSHAPE_TB_00000000000000000000000000000000_TimescaleInterval3"/>
          <p:cNvSpPr txBox="1"/>
          <p:nvPr>
            <p:custDataLst>
              <p:tags r:id="rId5"/>
            </p:custDataLst>
          </p:nvPr>
        </p:nvSpPr>
        <p:spPr>
          <a:xfrm>
            <a:off x="4304522" y="5887845"/>
            <a:ext cx="459153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2017</a:t>
            </a:r>
            <a:endParaRPr lang="en-US" sz="1200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OTLSHAPE_TB_00000000000000000000000000000000_TimescaleInterval4"/>
          <p:cNvSpPr txBox="1"/>
          <p:nvPr>
            <p:custDataLst>
              <p:tags r:id="rId6"/>
            </p:custDataLst>
          </p:nvPr>
        </p:nvSpPr>
        <p:spPr>
          <a:xfrm>
            <a:off x="4821557" y="5876367"/>
            <a:ext cx="459153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2018</a:t>
            </a:r>
            <a:endParaRPr lang="en-US" sz="1200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OTLSHAPE_TB_00000000000000000000000000000000_TimescaleInterval5"/>
          <p:cNvSpPr txBox="1"/>
          <p:nvPr>
            <p:custDataLst>
              <p:tags r:id="rId7"/>
            </p:custDataLst>
          </p:nvPr>
        </p:nvSpPr>
        <p:spPr>
          <a:xfrm>
            <a:off x="5450179" y="5886444"/>
            <a:ext cx="370089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2019</a:t>
            </a:r>
            <a:endParaRPr lang="en-US" sz="1200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OTLSHAPE_TB_00000000000000000000000000000000_TimescaleInterval6"/>
          <p:cNvSpPr txBox="1"/>
          <p:nvPr>
            <p:custDataLst>
              <p:tags r:id="rId8"/>
            </p:custDataLst>
          </p:nvPr>
        </p:nvSpPr>
        <p:spPr>
          <a:xfrm>
            <a:off x="5943636" y="5886443"/>
            <a:ext cx="404426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2020</a:t>
            </a:r>
            <a:endParaRPr lang="en-US" sz="1200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OTLSHAPE_TB_00000000000000000000000000000000_TimescaleInterval7"/>
          <p:cNvSpPr txBox="1"/>
          <p:nvPr>
            <p:custDataLst>
              <p:tags r:id="rId9"/>
            </p:custDataLst>
          </p:nvPr>
        </p:nvSpPr>
        <p:spPr>
          <a:xfrm>
            <a:off x="7570704" y="5899623"/>
            <a:ext cx="331179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2021</a:t>
            </a:r>
            <a:endParaRPr lang="en-US" sz="1200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OTLSHAPE_TB_00000000000000000000000000000000_TimescaleInterval8"/>
          <p:cNvSpPr txBox="1"/>
          <p:nvPr>
            <p:custDataLst>
              <p:tags r:id="rId10"/>
            </p:custDataLst>
          </p:nvPr>
        </p:nvSpPr>
        <p:spPr>
          <a:xfrm>
            <a:off x="8931233" y="5877164"/>
            <a:ext cx="371475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2022</a:t>
            </a:r>
            <a:endParaRPr lang="en-US" sz="1200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306286" y="1635617"/>
            <a:ext cx="0" cy="489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2647730" y="1635617"/>
            <a:ext cx="26618" cy="489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4304522" y="1635617"/>
            <a:ext cx="20727" cy="4893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5914010" y="1635617"/>
            <a:ext cx="65784" cy="4765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562434" y="1635617"/>
            <a:ext cx="14021" cy="4765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02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9412"/>
          </a:xfrm>
        </p:spPr>
        <p:txBody>
          <a:bodyPr/>
          <a:lstStyle/>
          <a:p>
            <a:pPr algn="ctr"/>
            <a:r>
              <a:rPr lang="en-IN" b="1" dirty="0"/>
              <a:t>Executive</a:t>
            </a:r>
            <a:r>
              <a:rPr lang="en-US" dirty="0" smtClean="0"/>
              <a:t> </a:t>
            </a:r>
            <a:r>
              <a:rPr lang="en-US" b="1" dirty="0"/>
              <a:t>structure for the project organization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762224" y="1451428"/>
          <a:ext cx="9078461" cy="4898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F00E-BD4B-4746-9D57-C1EA599B2465}" type="slidenum">
              <a:rPr lang="en-US" smtClean="0"/>
              <a:t>23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3425371" y="3280229"/>
            <a:ext cx="0" cy="1045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70400" y="2801257"/>
            <a:ext cx="1799771" cy="29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499428" y="3280229"/>
            <a:ext cx="1088572" cy="1045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834743" y="2989943"/>
            <a:ext cx="435428" cy="1335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133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Information Systems Architecture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F00E-BD4B-4746-9D57-C1EA599B2465}" type="slidenum">
              <a:rPr lang="en-US" smtClean="0"/>
              <a:t>24</a:t>
            </a:fld>
            <a:endParaRPr lang="en-US"/>
          </a:p>
        </p:txBody>
      </p:sp>
      <p:sp>
        <p:nvSpPr>
          <p:cNvPr id="5" name="Flowchart: Process 4"/>
          <p:cNvSpPr/>
          <p:nvPr/>
        </p:nvSpPr>
        <p:spPr>
          <a:xfrm>
            <a:off x="5232034" y="1934006"/>
            <a:ext cx="948906" cy="56071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PLM+</a:t>
            </a:r>
            <a:endParaRPr lang="en-IN" dirty="0"/>
          </a:p>
        </p:txBody>
      </p:sp>
      <p:sp>
        <p:nvSpPr>
          <p:cNvPr id="6" name="Flowchart: Process 5"/>
          <p:cNvSpPr/>
          <p:nvPr/>
        </p:nvSpPr>
        <p:spPr>
          <a:xfrm>
            <a:off x="5188902" y="2943296"/>
            <a:ext cx="992038" cy="54346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Master Data</a:t>
            </a:r>
            <a:endParaRPr lang="en-IN" dirty="0"/>
          </a:p>
        </p:txBody>
      </p:sp>
      <p:cxnSp>
        <p:nvCxnSpPr>
          <p:cNvPr id="8" name="Straight Connector 7"/>
          <p:cNvCxnSpPr>
            <a:endCxn id="6" idx="0"/>
          </p:cNvCxnSpPr>
          <p:nvPr/>
        </p:nvCxnSpPr>
        <p:spPr>
          <a:xfrm flipH="1">
            <a:off x="5684921" y="2494723"/>
            <a:ext cx="21566" cy="4485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owchart: Process 8"/>
          <p:cNvSpPr/>
          <p:nvPr/>
        </p:nvSpPr>
        <p:spPr>
          <a:xfrm>
            <a:off x="7384720" y="2214364"/>
            <a:ext cx="1199071" cy="64266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LMP</a:t>
            </a:r>
            <a:endParaRPr lang="en-IN" dirty="0"/>
          </a:p>
        </p:txBody>
      </p:sp>
      <p:sp>
        <p:nvSpPr>
          <p:cNvPr id="10" name="Flowchart: Process 9"/>
          <p:cNvSpPr/>
          <p:nvPr/>
        </p:nvSpPr>
        <p:spPr>
          <a:xfrm>
            <a:off x="2689162" y="2214364"/>
            <a:ext cx="1199071" cy="64266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GCSS</a:t>
            </a:r>
            <a:endParaRPr lang="en-IN" dirty="0"/>
          </a:p>
        </p:txBody>
      </p:sp>
      <p:cxnSp>
        <p:nvCxnSpPr>
          <p:cNvPr id="12" name="Straight Connector 11"/>
          <p:cNvCxnSpPr>
            <a:stCxn id="10" idx="3"/>
            <a:endCxn id="6" idx="1"/>
          </p:cNvCxnSpPr>
          <p:nvPr/>
        </p:nvCxnSpPr>
        <p:spPr>
          <a:xfrm>
            <a:off x="3888233" y="2535698"/>
            <a:ext cx="1300669" cy="679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3"/>
            <a:endCxn id="9" idx="1"/>
          </p:cNvCxnSpPr>
          <p:nvPr/>
        </p:nvCxnSpPr>
        <p:spPr>
          <a:xfrm flipV="1">
            <a:off x="6180940" y="2535698"/>
            <a:ext cx="1203780" cy="679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97992" y="2698862"/>
            <a:ext cx="22169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 smtClean="0"/>
              <a:t>Single Entry Single Exit Interface</a:t>
            </a:r>
            <a:endParaRPr lang="en-IN" sz="1000" dirty="0"/>
          </a:p>
        </p:txBody>
      </p:sp>
      <p:cxnSp>
        <p:nvCxnSpPr>
          <p:cNvPr id="17" name="Straight Arrow Connector 16"/>
          <p:cNvCxnSpPr>
            <a:endCxn id="6" idx="2"/>
          </p:cNvCxnSpPr>
          <p:nvPr/>
        </p:nvCxnSpPr>
        <p:spPr>
          <a:xfrm flipV="1">
            <a:off x="5684921" y="3486760"/>
            <a:ext cx="0" cy="552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3"/>
            <a:endCxn id="9" idx="1"/>
          </p:cNvCxnSpPr>
          <p:nvPr/>
        </p:nvCxnSpPr>
        <p:spPr>
          <a:xfrm flipV="1">
            <a:off x="6180940" y="2535698"/>
            <a:ext cx="1203780" cy="67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1"/>
            <a:endCxn id="10" idx="3"/>
          </p:cNvCxnSpPr>
          <p:nvPr/>
        </p:nvCxnSpPr>
        <p:spPr>
          <a:xfrm flipH="1" flipV="1">
            <a:off x="3888233" y="2535698"/>
            <a:ext cx="1300669" cy="67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4162358" y="4057541"/>
            <a:ext cx="3045125" cy="12076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SAP ECC R/3</a:t>
            </a:r>
            <a:endParaRPr lang="en-IN" dirty="0"/>
          </a:p>
        </p:txBody>
      </p:sp>
      <p:cxnSp>
        <p:nvCxnSpPr>
          <p:cNvPr id="24" name="Straight Connector 23"/>
          <p:cNvCxnSpPr>
            <a:stCxn id="22" idx="1"/>
          </p:cNvCxnSpPr>
          <p:nvPr/>
        </p:nvCxnSpPr>
        <p:spPr>
          <a:xfrm flipH="1">
            <a:off x="3658108" y="4661390"/>
            <a:ext cx="504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658108" y="3816000"/>
            <a:ext cx="0" cy="19931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207483" y="4639823"/>
            <a:ext cx="504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711733" y="3816000"/>
            <a:ext cx="14826" cy="18917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193530" y="3816000"/>
            <a:ext cx="504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153858" y="4267450"/>
            <a:ext cx="504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153858" y="4661390"/>
            <a:ext cx="504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267708" y="5270990"/>
            <a:ext cx="504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3153858" y="5453581"/>
            <a:ext cx="504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3153858" y="5061080"/>
            <a:ext cx="504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36274" y="3669351"/>
            <a:ext cx="103517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Material Procurement</a:t>
            </a:r>
            <a:endParaRPr lang="en-IN" sz="1050" dirty="0"/>
          </a:p>
          <a:p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2200205" y="4057541"/>
            <a:ext cx="140305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Material Management</a:t>
            </a:r>
            <a:endParaRPr lang="en-IN" sz="1050" dirty="0"/>
          </a:p>
          <a:p>
            <a:endParaRPr lang="en-IN" sz="1050" dirty="0"/>
          </a:p>
        </p:txBody>
      </p:sp>
      <p:sp>
        <p:nvSpPr>
          <p:cNvPr id="37" name="TextBox 36"/>
          <p:cNvSpPr txBox="1"/>
          <p:nvPr/>
        </p:nvSpPr>
        <p:spPr>
          <a:xfrm>
            <a:off x="2121525" y="4419707"/>
            <a:ext cx="14634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Repairable Management</a:t>
            </a:r>
            <a:endParaRPr lang="en-IN" sz="1050" dirty="0"/>
          </a:p>
          <a:p>
            <a:endParaRPr lang="en-IN" sz="1050" dirty="0"/>
          </a:p>
        </p:txBody>
      </p:sp>
      <p:sp>
        <p:nvSpPr>
          <p:cNvPr id="41" name="TextBox 40"/>
          <p:cNvSpPr txBox="1"/>
          <p:nvPr/>
        </p:nvSpPr>
        <p:spPr>
          <a:xfrm>
            <a:off x="1760124" y="4922892"/>
            <a:ext cx="14334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Plant Maintenance</a:t>
            </a:r>
            <a:endParaRPr lang="en-IN" sz="1050" dirty="0"/>
          </a:p>
          <a:p>
            <a:endParaRPr lang="en-IN" sz="1050" dirty="0"/>
          </a:p>
        </p:txBody>
      </p:sp>
      <p:sp>
        <p:nvSpPr>
          <p:cNvPr id="42" name="TextBox 41"/>
          <p:cNvSpPr txBox="1"/>
          <p:nvPr/>
        </p:nvSpPr>
        <p:spPr>
          <a:xfrm>
            <a:off x="1439343" y="5292224"/>
            <a:ext cx="18020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Execution Management </a:t>
            </a:r>
            <a:endParaRPr lang="en-IN" sz="1050" dirty="0"/>
          </a:p>
          <a:p>
            <a:endParaRPr lang="en-IN" sz="1050" dirty="0"/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3153858" y="5809127"/>
            <a:ext cx="504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446612" y="5653252"/>
            <a:ext cx="7072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Finance</a:t>
            </a:r>
            <a:endParaRPr lang="en-IN" sz="1050" dirty="0"/>
          </a:p>
          <a:p>
            <a:endParaRPr lang="en-IN" sz="1050" dirty="0"/>
          </a:p>
        </p:txBody>
      </p:sp>
      <p:sp>
        <p:nvSpPr>
          <p:cNvPr id="47" name="Round Same Side Corner Rectangle 46"/>
          <p:cNvSpPr/>
          <p:nvPr/>
        </p:nvSpPr>
        <p:spPr>
          <a:xfrm>
            <a:off x="1760124" y="5979456"/>
            <a:ext cx="1843138" cy="304800"/>
          </a:xfrm>
          <a:prstGeom prst="round2Same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Business Processes</a:t>
            </a:r>
            <a:endParaRPr lang="en-IN" sz="1400" dirty="0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7711733" y="3830967"/>
            <a:ext cx="504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7732130" y="4267450"/>
            <a:ext cx="504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726559" y="5463646"/>
            <a:ext cx="504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7711733" y="4634622"/>
            <a:ext cx="504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711732" y="5061080"/>
            <a:ext cx="504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8215983" y="3704009"/>
            <a:ext cx="914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MM</a:t>
            </a:r>
            <a:endParaRPr lang="en-IN" sz="1050" dirty="0"/>
          </a:p>
        </p:txBody>
      </p:sp>
      <p:sp>
        <p:nvSpPr>
          <p:cNvPr id="55" name="TextBox 54"/>
          <p:cNvSpPr txBox="1"/>
          <p:nvPr/>
        </p:nvSpPr>
        <p:spPr>
          <a:xfrm>
            <a:off x="8236380" y="4140492"/>
            <a:ext cx="4303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CS</a:t>
            </a:r>
            <a:endParaRPr lang="en-IN" sz="1050" dirty="0"/>
          </a:p>
        </p:txBody>
      </p:sp>
      <p:sp>
        <p:nvSpPr>
          <p:cNvPr id="56" name="TextBox 55"/>
          <p:cNvSpPr txBox="1"/>
          <p:nvPr/>
        </p:nvSpPr>
        <p:spPr>
          <a:xfrm>
            <a:off x="8215982" y="4520005"/>
            <a:ext cx="3882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 smtClean="0"/>
              <a:t>PM</a:t>
            </a:r>
            <a:endParaRPr lang="en-IN" sz="1050" dirty="0"/>
          </a:p>
        </p:txBody>
      </p:sp>
      <p:sp>
        <p:nvSpPr>
          <p:cNvPr id="57" name="TextBox 56"/>
          <p:cNvSpPr txBox="1"/>
          <p:nvPr/>
        </p:nvSpPr>
        <p:spPr>
          <a:xfrm>
            <a:off x="8230809" y="4934122"/>
            <a:ext cx="3529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 smtClean="0"/>
              <a:t>SD</a:t>
            </a:r>
            <a:endParaRPr lang="en-IN" sz="1050" dirty="0"/>
          </a:p>
        </p:txBody>
      </p:sp>
      <p:sp>
        <p:nvSpPr>
          <p:cNvPr id="58" name="TextBox 57"/>
          <p:cNvSpPr txBox="1"/>
          <p:nvPr/>
        </p:nvSpPr>
        <p:spPr>
          <a:xfrm>
            <a:off x="8269305" y="5323661"/>
            <a:ext cx="4930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FI</a:t>
            </a:r>
            <a:endParaRPr lang="en-IN" sz="1050" dirty="0"/>
          </a:p>
        </p:txBody>
      </p:sp>
      <p:sp>
        <p:nvSpPr>
          <p:cNvPr id="60" name="Round Same Side Corner Rectangle 59"/>
          <p:cNvSpPr/>
          <p:nvPr/>
        </p:nvSpPr>
        <p:spPr>
          <a:xfrm>
            <a:off x="7062685" y="5848798"/>
            <a:ext cx="2067697" cy="304800"/>
          </a:xfrm>
          <a:prstGeom prst="round2Same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Functional Modules</a:t>
            </a:r>
            <a:endParaRPr lang="en-IN" sz="1400" dirty="0"/>
          </a:p>
        </p:txBody>
      </p:sp>
      <p:cxnSp>
        <p:nvCxnSpPr>
          <p:cNvPr id="62" name="Straight Connector 61"/>
          <p:cNvCxnSpPr/>
          <p:nvPr/>
        </p:nvCxnSpPr>
        <p:spPr>
          <a:xfrm flipH="1">
            <a:off x="7726559" y="5713894"/>
            <a:ext cx="5042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152902" y="5576216"/>
            <a:ext cx="609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 smtClean="0"/>
              <a:t>Others</a:t>
            </a:r>
            <a:endParaRPr lang="en-IN" sz="1050" dirty="0"/>
          </a:p>
        </p:txBody>
      </p:sp>
      <p:cxnSp>
        <p:nvCxnSpPr>
          <p:cNvPr id="65" name="Straight Arrow Connector 64"/>
          <p:cNvCxnSpPr>
            <a:stCxn id="47" idx="0"/>
          </p:cNvCxnSpPr>
          <p:nvPr/>
        </p:nvCxnSpPr>
        <p:spPr>
          <a:xfrm flipV="1">
            <a:off x="3603262" y="6068750"/>
            <a:ext cx="3459423" cy="631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412462" y="5697285"/>
            <a:ext cx="25086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Functional Modules handling Business Processes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3086533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Executive Structure of Project Organization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Executive Steering Committee will provide guidance in deciding strategies</a:t>
            </a:r>
          </a:p>
          <a:p>
            <a:r>
              <a:rPr lang="en-IN" dirty="0" smtClean="0"/>
              <a:t>Advisory Board will help in resolving policy level issues and it will take part in change management</a:t>
            </a:r>
          </a:p>
          <a:p>
            <a:r>
              <a:rPr lang="en-IN" dirty="0" smtClean="0"/>
              <a:t>Business Process Council will handle matters regarding end-to-end business scenarios and make recommendations</a:t>
            </a:r>
          </a:p>
          <a:p>
            <a:r>
              <a:rPr lang="en-IN" dirty="0" smtClean="0"/>
              <a:t>Deputy for Army Logistics Enterprise Integration (DALEI) will focus on program architecture and maintain project standards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F00E-BD4B-4746-9D57-C1EA599B246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5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Project Organization on Team Lead Level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Project Manager will provide broad insight of the project to different team leads and co-ordinate with them</a:t>
            </a:r>
          </a:p>
          <a:p>
            <a:r>
              <a:rPr lang="en-IN" dirty="0" smtClean="0"/>
              <a:t>Technical Team Leads will handle the management of different SAP modules and other information systems architecture parts</a:t>
            </a:r>
          </a:p>
          <a:p>
            <a:r>
              <a:rPr lang="en-IN" dirty="0" smtClean="0"/>
              <a:t>Development Lead will handle designing of project and modifications</a:t>
            </a:r>
          </a:p>
          <a:p>
            <a:r>
              <a:rPr lang="en-IN" dirty="0" smtClean="0"/>
              <a:t>System test Lead will work in final preparations phase and handle overall system testing</a:t>
            </a:r>
          </a:p>
          <a:p>
            <a:r>
              <a:rPr lang="en-IN" dirty="0" smtClean="0"/>
              <a:t>Change Management Lead will handle final training and communication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F00E-BD4B-4746-9D57-C1EA599B246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7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846" y="92110"/>
            <a:ext cx="9404723" cy="1400530"/>
          </a:xfrm>
        </p:spPr>
        <p:txBody>
          <a:bodyPr/>
          <a:lstStyle/>
          <a:p>
            <a:pPr algn="ctr"/>
            <a:r>
              <a:rPr lang="en-IN" b="1" dirty="0" smtClean="0"/>
              <a:t>Project Organization Structure Chart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F00E-BD4B-4746-9D57-C1EA599B2465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74" y="1492640"/>
            <a:ext cx="8462380" cy="523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5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Benefits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Successful implementation of PLM+ will provide a single set of authoritative master data</a:t>
            </a:r>
          </a:p>
          <a:p>
            <a:r>
              <a:rPr lang="en-IN" dirty="0" smtClean="0"/>
              <a:t>It will provide optimized messaging system and thus enhance communication experience</a:t>
            </a:r>
          </a:p>
          <a:p>
            <a:r>
              <a:rPr lang="en-IN" dirty="0" smtClean="0"/>
              <a:t>It will help in asset life cycle management and end-to-end customer service</a:t>
            </a:r>
          </a:p>
          <a:p>
            <a:r>
              <a:rPr lang="en-IN" dirty="0" smtClean="0"/>
              <a:t>It’s single entry interface will reduce the complexity of communication system compared to old systems</a:t>
            </a:r>
          </a:p>
          <a:p>
            <a:r>
              <a:rPr lang="en-IN" dirty="0" smtClean="0"/>
              <a:t>It will help in </a:t>
            </a:r>
            <a:r>
              <a:rPr lang="en-IN" smtClean="0"/>
              <a:t>providing visibility </a:t>
            </a:r>
            <a:r>
              <a:rPr lang="en-IN" dirty="0" smtClean="0"/>
              <a:t>of logistics information to all users on a real-time basis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F00E-BD4B-4746-9D57-C1EA599B246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346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Recommendations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recommend using ASAP methodology for project implementation because it provides phased implementation which gives insight for ensuring the success and quality of large scale implementation</a:t>
            </a:r>
          </a:p>
          <a:p>
            <a:r>
              <a:rPr lang="en-IN" dirty="0" smtClean="0"/>
              <a:t>We recommend using SAP exchange infrastructure for optimized messaging which will further provide support for implementing efficient communication system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F00E-BD4B-4746-9D57-C1EA599B246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00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smtClean="0"/>
              <a:t>US Army: </a:t>
            </a:r>
            <a:r>
              <a:rPr lang="en-IN" b="1" dirty="0" smtClean="0"/>
              <a:t>Present Problem Scenario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At present, using old system the army logisticians are not able to accurately measure the requirements on battlefield and are unable to respond properly</a:t>
            </a:r>
          </a:p>
          <a:p>
            <a:r>
              <a:rPr lang="en-IN" dirty="0" smtClean="0"/>
              <a:t>Support provided to the soldiers is solely based on assumptions</a:t>
            </a:r>
          </a:p>
          <a:p>
            <a:r>
              <a:rPr lang="en-IN" dirty="0" smtClean="0"/>
              <a:t>Communication Infrastructure is not able to give desired results</a:t>
            </a:r>
          </a:p>
          <a:p>
            <a:r>
              <a:rPr lang="en-IN" dirty="0" smtClean="0"/>
              <a:t>There is a lack of asset visibility and it is affecting the </a:t>
            </a:r>
            <a:r>
              <a:rPr lang="en-IN" smtClean="0"/>
              <a:t>supply management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F00E-BD4B-4746-9D57-C1EA599B24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6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Recommendations 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 smtClean="0"/>
              <a:t>We Recommend using Solution Manager Tool for serving the following purposes:</a:t>
            </a:r>
          </a:p>
          <a:p>
            <a:r>
              <a:rPr lang="en-IN" dirty="0" smtClean="0"/>
              <a:t>For successful implementation of ASAP methodology, this tool will help managing the central system we are building</a:t>
            </a:r>
          </a:p>
          <a:p>
            <a:r>
              <a:rPr lang="en-IN" dirty="0" smtClean="0"/>
              <a:t>It will ensure that our business blueprint will be configured, tested and monitored properly</a:t>
            </a:r>
          </a:p>
          <a:p>
            <a:r>
              <a:rPr lang="en-IN" dirty="0" smtClean="0"/>
              <a:t>It will help ensuring that our project’s progress stays with the timeline that we have decided</a:t>
            </a:r>
          </a:p>
          <a:p>
            <a:r>
              <a:rPr lang="en-IN" dirty="0" smtClean="0"/>
              <a:t>It will help organizing the complex SAP system components and smoothen the operation for this large scale project</a:t>
            </a:r>
          </a:p>
          <a:p>
            <a:r>
              <a:rPr lang="en-US" dirty="0"/>
              <a:t>Key leaders must be appointed as champions for positive change during implementation in order to advocate the necessary behavioral and process changes.</a:t>
            </a:r>
          </a:p>
          <a:p>
            <a:r>
              <a:rPr lang="en-IN" dirty="0"/>
              <a:t>Users including </a:t>
            </a:r>
            <a:r>
              <a:rPr lang="en-US" dirty="0"/>
              <a:t>strategic and operational leaders </a:t>
            </a:r>
            <a:r>
              <a:rPr lang="en-IN" dirty="0"/>
              <a:t>must get trained well before the system comes online </a:t>
            </a:r>
            <a:r>
              <a:rPr lang="en-US" dirty="0"/>
              <a:t>.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F00E-BD4B-4746-9D57-C1EA599B246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53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6916" y="295729"/>
            <a:ext cx="9404723" cy="1400530"/>
          </a:xfrm>
        </p:spPr>
        <p:txBody>
          <a:bodyPr/>
          <a:lstStyle/>
          <a:p>
            <a:pPr algn="ctr"/>
            <a:r>
              <a:rPr lang="en-US" sz="4400" b="1" dirty="0"/>
              <a:t>Project </a:t>
            </a:r>
            <a:r>
              <a:rPr lang="en-US" sz="4400" b="1" dirty="0" smtClean="0"/>
              <a:t>Resource </a:t>
            </a:r>
            <a:r>
              <a:rPr lang="en-US" sz="4400" b="1" dirty="0"/>
              <a:t>Estimation</a:t>
            </a:r>
            <a:r>
              <a:rPr lang="en-US" sz="4800" b="1" dirty="0"/>
              <a:t>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F00E-BD4B-4746-9D57-C1EA599B2465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296242"/>
              </p:ext>
            </p:extLst>
          </p:nvPr>
        </p:nvGraphicFramePr>
        <p:xfrm>
          <a:off x="926278" y="2263081"/>
          <a:ext cx="10264461" cy="3177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3029"/>
                <a:gridCol w="1862755"/>
                <a:gridCol w="2742142"/>
                <a:gridCol w="1363643"/>
                <a:gridCol w="2052892"/>
              </a:tblGrid>
              <a:tr h="5602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Module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Number of consultants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JOB_TITILE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Estimated fee per hour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smtClean="0">
                          <a:effectLst/>
                        </a:rPr>
                        <a:t>No. </a:t>
                      </a:r>
                      <a:r>
                        <a:rPr lang="en-US" sz="1400" b="1" u="none" strike="noStrike" dirty="0">
                          <a:effectLst/>
                        </a:rPr>
                        <a:t>of hours per week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</a:tr>
              <a:tr h="363006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 dirty="0">
                          <a:effectLst/>
                        </a:rPr>
                        <a:t>SAP module SME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 dirty="0">
                          <a:effectLst/>
                        </a:rPr>
                        <a:t>800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>
                          <a:effectLst/>
                        </a:rPr>
                        <a:t>SME_SAP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>
                          <a:effectLst/>
                        </a:rPr>
                        <a:t>$125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 dirty="0">
                          <a:effectLst/>
                        </a:rPr>
                        <a:t>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63006"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 dirty="0">
                          <a:effectLst/>
                        </a:rPr>
                        <a:t>Training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 dirty="0" smtClean="0">
                          <a:effectLst/>
                        </a:rPr>
                        <a:t>Training consultant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>
                          <a:effectLst/>
                        </a:rPr>
                        <a:t>$100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81760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</a:rPr>
                        <a:t>Technical infrastructure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 dirty="0">
                          <a:effectLst/>
                        </a:rPr>
                        <a:t>300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 dirty="0">
                          <a:effectLst/>
                        </a:rPr>
                        <a:t>Infrastructure consultant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>
                          <a:effectLst/>
                        </a:rPr>
                        <a:t>$100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60051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>
                          <a:effectLst/>
                        </a:rPr>
                        <a:t>Development and interface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 dirty="0">
                          <a:effectLst/>
                        </a:rPr>
                        <a:t>300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 dirty="0" smtClean="0">
                          <a:effectLst/>
                        </a:rPr>
                        <a:t>Developer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 dirty="0">
                          <a:effectLst/>
                        </a:rPr>
                        <a:t>$110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 dirty="0">
                          <a:effectLst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64276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 dirty="0">
                          <a:effectLst/>
                        </a:rPr>
                        <a:t>Conversion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 dirty="0">
                          <a:effectLst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 dirty="0">
                          <a:effectLst/>
                        </a:rPr>
                        <a:t>SAP-Data Conversion Consultant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>
                          <a:effectLst/>
                        </a:rPr>
                        <a:t>$90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44254"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1100" u="none" strike="noStrike" dirty="0">
                          <a:effectLst/>
                        </a:rPr>
                        <a:t>Reporting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 dirty="0">
                          <a:effectLst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>
                          <a:effectLst/>
                        </a:rPr>
                        <a:t>reporting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>
                          <a:effectLst/>
                        </a:rPr>
                        <a:t>$70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1100" u="none" strike="noStrike" dirty="0">
                          <a:effectLst/>
                        </a:rPr>
                        <a:t>20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03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1" name="OTLSHAPE_T_cb4831ed93724de3b3b1adeff7c6feb6_RightVerticalConnector2"/>
          <p:cNvCxnSpPr/>
          <p:nvPr>
            <p:custDataLst>
              <p:tags r:id="rId2"/>
            </p:custDataLst>
          </p:nvPr>
        </p:nvCxnSpPr>
        <p:spPr>
          <a:xfrm>
            <a:off x="10703220" y="3549561"/>
            <a:ext cx="0" cy="21590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OTLSHAPE_T_cb4831ed93724de3b3b1adeff7c6feb6_RightVerticalConnector1"/>
          <p:cNvCxnSpPr/>
          <p:nvPr>
            <p:custDataLst>
              <p:tags r:id="rId3"/>
            </p:custDataLst>
          </p:nvPr>
        </p:nvCxnSpPr>
        <p:spPr>
          <a:xfrm>
            <a:off x="10703220" y="2523824"/>
            <a:ext cx="0" cy="870712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8" name="OTLSHAPE_T_ea10ccd89852402eb7fa48dea8895b03_RightVerticalConnector2"/>
          <p:cNvCxnSpPr/>
          <p:nvPr>
            <p:custDataLst>
              <p:tags r:id="rId4"/>
            </p:custDataLst>
          </p:nvPr>
        </p:nvCxnSpPr>
        <p:spPr>
          <a:xfrm>
            <a:off x="9969946" y="2523824"/>
            <a:ext cx="0" cy="1241637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7" name="OTLSHAPE_T_ea10ccd89852402eb7fa48dea8895b03_RightVerticalConnector1"/>
          <p:cNvCxnSpPr/>
          <p:nvPr>
            <p:custDataLst>
              <p:tags r:id="rId5"/>
            </p:custDataLst>
          </p:nvPr>
        </p:nvCxnSpPr>
        <p:spPr>
          <a:xfrm>
            <a:off x="9969946" y="2257124"/>
            <a:ext cx="0" cy="6350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5" name="OTLSHAPE_T_9c45527763274c1ab08068f9bedb56ae_RightVerticalConnector1"/>
          <p:cNvCxnSpPr/>
          <p:nvPr>
            <p:custDataLst>
              <p:tags r:id="rId6"/>
            </p:custDataLst>
          </p:nvPr>
        </p:nvCxnSpPr>
        <p:spPr>
          <a:xfrm>
            <a:off x="7119523" y="1990424"/>
            <a:ext cx="0" cy="1775037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OTLSHAPE_T_cb779da9a261478ab95be3a946435d70_RightVerticalConnector1"/>
          <p:cNvCxnSpPr/>
          <p:nvPr>
            <p:custDataLst>
              <p:tags r:id="rId7"/>
            </p:custDataLst>
          </p:nvPr>
        </p:nvCxnSpPr>
        <p:spPr>
          <a:xfrm>
            <a:off x="3489099" y="1723724"/>
            <a:ext cx="0" cy="2041737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0" name="OTLSHAPE_T_936cd511a5804cd1baf2e71e5a158cc7_RightVerticalConnector2"/>
          <p:cNvCxnSpPr/>
          <p:nvPr>
            <p:custDataLst>
              <p:tags r:id="rId8"/>
            </p:custDataLst>
          </p:nvPr>
        </p:nvCxnSpPr>
        <p:spPr>
          <a:xfrm>
            <a:off x="2169925" y="2897543"/>
            <a:ext cx="0" cy="867918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OTLSHAPE_T_936cd511a5804cd1baf2e71e5a158cc7_RightVerticalConnector1"/>
          <p:cNvCxnSpPr/>
          <p:nvPr>
            <p:custDataLst>
              <p:tags r:id="rId9"/>
            </p:custDataLst>
          </p:nvPr>
        </p:nvCxnSpPr>
        <p:spPr>
          <a:xfrm>
            <a:off x="2169925" y="1457024"/>
            <a:ext cx="0" cy="1270000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OTLSHAPE_T_936cd511a5804cd1baf2e71e5a158cc7_LeftVerticalConnector1"/>
          <p:cNvCxnSpPr/>
          <p:nvPr>
            <p:custDataLst>
              <p:tags r:id="rId10"/>
            </p:custDataLst>
          </p:nvPr>
        </p:nvCxnSpPr>
        <p:spPr>
          <a:xfrm>
            <a:off x="1300061" y="1457024"/>
            <a:ext cx="0" cy="2308437"/>
          </a:xfrm>
          <a:prstGeom prst="line">
            <a:avLst/>
          </a:prstGeom>
          <a:ln w="9525" cap="rnd" cmpd="sng" algn="ctr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7" name="OTLSHAPE_M_17af5b02440b446bba175b195994ec51_Connector1"/>
          <p:cNvCxnSpPr/>
          <p:nvPr>
            <p:custDataLst>
              <p:tags r:id="rId11"/>
            </p:custDataLst>
          </p:nvPr>
        </p:nvCxnSpPr>
        <p:spPr>
          <a:xfrm>
            <a:off x="9972701" y="3231680"/>
            <a:ext cx="0" cy="533781"/>
          </a:xfrm>
          <a:prstGeom prst="line">
            <a:avLst/>
          </a:prstGeom>
          <a:ln w="9525" cap="rnd" cmpd="sng" algn="ctr">
            <a:solidFill>
              <a:schemeClr val="accent4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OTLSHAPE_M_7e78c285ddd2439b86279c39ced220e0_Connector1"/>
          <p:cNvCxnSpPr/>
          <p:nvPr>
            <p:custDataLst>
              <p:tags r:id="rId12"/>
            </p:custDataLst>
          </p:nvPr>
        </p:nvCxnSpPr>
        <p:spPr>
          <a:xfrm>
            <a:off x="7125873" y="3297889"/>
            <a:ext cx="0" cy="467572"/>
          </a:xfrm>
          <a:prstGeom prst="line">
            <a:avLst/>
          </a:prstGeom>
          <a:ln w="9525" cap="rnd" cmpd="sng" algn="ctr">
            <a:solidFill>
              <a:schemeClr val="accent3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OTLSHAPE_M_2c56868bbfc546c8a87f7b0cd8cfe409_Connector1"/>
          <p:cNvCxnSpPr/>
          <p:nvPr>
            <p:custDataLst>
              <p:tags r:id="rId13"/>
            </p:custDataLst>
          </p:nvPr>
        </p:nvCxnSpPr>
        <p:spPr>
          <a:xfrm>
            <a:off x="3495449" y="3297889"/>
            <a:ext cx="0" cy="467572"/>
          </a:xfrm>
          <a:prstGeom prst="line">
            <a:avLst/>
          </a:prstGeom>
          <a:ln w="9525" cap="rnd" cmpd="sng" algn="ctr">
            <a:solidFill>
              <a:schemeClr val="accent2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OTLSHAPE_M_1b30fd9f433d4d728c5c6b7f1702ea1a_Connector1"/>
          <p:cNvCxnSpPr/>
          <p:nvPr>
            <p:custDataLst>
              <p:tags r:id="rId14"/>
            </p:custDataLst>
          </p:nvPr>
        </p:nvCxnSpPr>
        <p:spPr>
          <a:xfrm>
            <a:off x="2179869" y="3297889"/>
            <a:ext cx="0" cy="467572"/>
          </a:xfrm>
          <a:prstGeom prst="line">
            <a:avLst/>
          </a:prstGeom>
          <a:ln w="9525" cap="rnd" cmpd="sng" algn="ctr">
            <a:solidFill>
              <a:schemeClr val="accent1">
                <a:alpha val="49804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OTLSHAPE_M_770bbb221e59431cb2512478ba4aa690_Connector1"/>
          <p:cNvCxnSpPr/>
          <p:nvPr>
            <p:custDataLst>
              <p:tags r:id="rId15"/>
            </p:custDataLst>
          </p:nvPr>
        </p:nvCxnSpPr>
        <p:spPr>
          <a:xfrm>
            <a:off x="1310005" y="2845346"/>
            <a:ext cx="0" cy="920115"/>
          </a:xfrm>
          <a:prstGeom prst="line">
            <a:avLst/>
          </a:prstGeom>
          <a:ln w="9525" cap="rnd" cmpd="sng" algn="ctr">
            <a:solidFill>
              <a:srgbClr val="0072BC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2" name="OTLSHAPE_TB_00000000000000000000000000000000_ElapsedTimeExtension"/>
          <p:cNvSpPr/>
          <p:nvPr>
            <p:custDataLst>
              <p:tags r:id="rId16"/>
            </p:custDataLst>
          </p:nvPr>
        </p:nvSpPr>
        <p:spPr>
          <a:xfrm>
            <a:off x="883101" y="1253824"/>
            <a:ext cx="431800" cy="2511637"/>
          </a:xfrm>
          <a:prstGeom prst="rect">
            <a:avLst/>
          </a:prstGeom>
          <a:gradFill flip="none" rotWithShape="1">
            <a:gsLst>
              <a:gs pos="100000">
                <a:srgbClr val="FF0000">
                  <a:alpha val="30196"/>
                </a:srgbClr>
              </a:gs>
              <a:gs pos="0">
                <a:srgbClr val="FF0000">
                  <a:alpha val="0"/>
                </a:srgbClr>
              </a:gs>
            </a:gsLst>
            <a:lin ang="5400000" scaled="1"/>
            <a:tileRect/>
          </a:gradFill>
          <a:ln w="19050" cap="rnd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F00E-BD4B-4746-9D57-C1EA599B2465}" type="slidenum">
              <a:rPr lang="en-US" smtClean="0"/>
              <a:t>32</a:t>
            </a:fld>
            <a:endParaRPr lang="en-US"/>
          </a:p>
        </p:txBody>
      </p:sp>
      <p:sp>
        <p:nvSpPr>
          <p:cNvPr id="968" name="OTLSHAPE_TB_00000000000000000000000000000000_LeftEndCaps" hidden="1"/>
          <p:cNvSpPr txBox="1"/>
          <p:nvPr>
            <p:custDataLst>
              <p:tags r:id="rId17"/>
            </p:custDataLst>
          </p:nvPr>
        </p:nvSpPr>
        <p:spPr>
          <a:xfrm>
            <a:off x="254000" y="5194469"/>
            <a:ext cx="469900" cy="2790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b="1" smtClean="0">
                <a:solidFill>
                  <a:srgbClr val="C0504D"/>
                </a:solidFill>
                <a:latin typeface="Calibri" panose="020F0502020204030204" pitchFamily="34" charset="0"/>
              </a:rPr>
              <a:t>2015</a:t>
            </a:r>
            <a:endParaRPr lang="en-US" b="1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69" name="OTLSHAPE_TB_00000000000000000000000000000000_RightEndCaps"/>
          <p:cNvSpPr txBox="1"/>
          <p:nvPr>
            <p:custDataLst>
              <p:tags r:id="rId18"/>
            </p:custDataLst>
          </p:nvPr>
        </p:nvSpPr>
        <p:spPr>
          <a:xfrm>
            <a:off x="11513170" y="3816430"/>
            <a:ext cx="469900" cy="2790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b="1" spc="-38" smtClean="0">
                <a:solidFill>
                  <a:srgbClr val="C0504D"/>
                </a:solidFill>
                <a:latin typeface="Calibri" panose="020F0502020204030204" pitchFamily="34" charset="0"/>
              </a:rPr>
              <a:t>2022</a:t>
            </a:r>
            <a:endParaRPr lang="en-US" b="1" spc="-38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70" name="OTLSHAPE_TB_00000000000000000000000000000000_ScaleContainer"/>
          <p:cNvSpPr/>
          <p:nvPr>
            <p:custDataLst>
              <p:tags r:id="rId19"/>
            </p:custDataLst>
          </p:nvPr>
        </p:nvSpPr>
        <p:spPr>
          <a:xfrm>
            <a:off x="883101" y="3765461"/>
            <a:ext cx="10515600" cy="381000"/>
          </a:xfrm>
          <a:prstGeom prst="rect">
            <a:avLst/>
          </a:prstGeom>
          <a:gradFill flip="none" rotWithShape="1">
            <a:gsLst>
              <a:gs pos="0">
                <a:srgbClr val="2C68B2"/>
              </a:gs>
              <a:gs pos="100000">
                <a:srgbClr val="1F497D"/>
              </a:gs>
              <a:gs pos="50000">
                <a:srgbClr val="3C8EF2"/>
              </a:gs>
              <a:gs pos="100000">
                <a:srgbClr val="FFFFFF"/>
              </a:gs>
            </a:gsLst>
            <a:lin ang="5400000" scaled="1"/>
            <a:tileRect/>
          </a:gradFill>
          <a:ln w="19050" cap="rnd" cmpd="sng" algn="ctr">
            <a:noFill/>
            <a:prstDash val="solid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1" name="OTLSHAPE_TB_00000000000000000000000000000000_ElapsedTime"/>
          <p:cNvSpPr/>
          <p:nvPr>
            <p:custDataLst>
              <p:tags r:id="rId20"/>
            </p:custDataLst>
          </p:nvPr>
        </p:nvSpPr>
        <p:spPr>
          <a:xfrm>
            <a:off x="883101" y="3765461"/>
            <a:ext cx="431800" cy="381000"/>
          </a:xfrm>
          <a:prstGeom prst="rect">
            <a:avLst/>
          </a:prstGeom>
          <a:solidFill>
            <a:srgbClr val="FF0000">
              <a:alpha val="30196"/>
            </a:srgbClr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3" name="OTLSHAPE_TB_00000000000000000000000000000000_TodayMarkerShape"/>
          <p:cNvSpPr/>
          <p:nvPr>
            <p:custDataLst>
              <p:tags r:id="rId21"/>
            </p:custDataLst>
          </p:nvPr>
        </p:nvSpPr>
        <p:spPr>
          <a:xfrm>
            <a:off x="1248909" y="4146461"/>
            <a:ext cx="114300" cy="127000"/>
          </a:xfrm>
          <a:prstGeom prst="triangle">
            <a:avLst/>
          </a:prstGeom>
          <a:solidFill>
            <a:srgbClr val="FF0000"/>
          </a:solidFill>
          <a:ln w="19050" cap="rnd" cmpd="sng" algn="ctr">
            <a:noFill/>
            <a:prstDash val="solid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4" name="OTLSHAPE_TB_00000000000000000000000000000000_TodayMarkerText"/>
          <p:cNvSpPr txBox="1"/>
          <p:nvPr>
            <p:custDataLst>
              <p:tags r:id="rId22"/>
            </p:custDataLst>
          </p:nvPr>
        </p:nvSpPr>
        <p:spPr>
          <a:xfrm>
            <a:off x="1123209" y="4273461"/>
            <a:ext cx="368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200" spc="-12" smtClean="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  <a:endParaRPr lang="en-US" sz="1200" spc="-12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975" name="OTLSHAPE_TB_00000000000000000000000000000000_TimescaleInterval1"/>
          <p:cNvSpPr txBox="1"/>
          <p:nvPr>
            <p:custDataLst>
              <p:tags r:id="rId23"/>
            </p:custDataLst>
          </p:nvPr>
        </p:nvSpPr>
        <p:spPr>
          <a:xfrm>
            <a:off x="946601" y="3862933"/>
            <a:ext cx="317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2015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76" name="OTLSHAPE_TB_00000000000000000000000000000000_TimescaleInterval2"/>
          <p:cNvSpPr txBox="1"/>
          <p:nvPr>
            <p:custDataLst>
              <p:tags r:id="rId24"/>
            </p:custDataLst>
          </p:nvPr>
        </p:nvSpPr>
        <p:spPr>
          <a:xfrm>
            <a:off x="2258586" y="3862933"/>
            <a:ext cx="317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0" dirty="0" smtClean="0">
                <a:solidFill>
                  <a:schemeClr val="lt1"/>
                </a:solidFill>
                <a:latin typeface="Calibri" panose="020F0502020204030204" pitchFamily="34" charset="0"/>
              </a:rPr>
              <a:t>2016</a:t>
            </a:r>
            <a:endParaRPr lang="en-US" sz="1200" spc="-2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77" name="OTLSHAPE_TB_00000000000000000000000000000000_TimescaleInterval3"/>
          <p:cNvSpPr txBox="1"/>
          <p:nvPr>
            <p:custDataLst>
              <p:tags r:id="rId25"/>
            </p:custDataLst>
          </p:nvPr>
        </p:nvSpPr>
        <p:spPr>
          <a:xfrm>
            <a:off x="3574166" y="3862933"/>
            <a:ext cx="317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2017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78" name="OTLSHAPE_TB_00000000000000000000000000000000_TimescaleInterval4"/>
          <p:cNvSpPr txBox="1"/>
          <p:nvPr>
            <p:custDataLst>
              <p:tags r:id="rId26"/>
            </p:custDataLst>
          </p:nvPr>
        </p:nvSpPr>
        <p:spPr>
          <a:xfrm>
            <a:off x="4886151" y="3862933"/>
            <a:ext cx="317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2018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79" name="OTLSHAPE_TB_00000000000000000000000000000000_TimescaleInterval5"/>
          <p:cNvSpPr txBox="1"/>
          <p:nvPr>
            <p:custDataLst>
              <p:tags r:id="rId27"/>
            </p:custDataLst>
          </p:nvPr>
        </p:nvSpPr>
        <p:spPr>
          <a:xfrm>
            <a:off x="6198136" y="3862933"/>
            <a:ext cx="317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2019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80" name="OTLSHAPE_TB_00000000000000000000000000000000_TimescaleInterval6"/>
          <p:cNvSpPr txBox="1"/>
          <p:nvPr>
            <p:custDataLst>
              <p:tags r:id="rId28"/>
            </p:custDataLst>
          </p:nvPr>
        </p:nvSpPr>
        <p:spPr>
          <a:xfrm>
            <a:off x="7510121" y="3862933"/>
            <a:ext cx="317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2020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81" name="OTLSHAPE_TB_00000000000000000000000000000000_TimescaleInterval7"/>
          <p:cNvSpPr txBox="1"/>
          <p:nvPr>
            <p:custDataLst>
              <p:tags r:id="rId29"/>
            </p:custDataLst>
          </p:nvPr>
        </p:nvSpPr>
        <p:spPr>
          <a:xfrm>
            <a:off x="8825700" y="3862933"/>
            <a:ext cx="317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2021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982" name="OTLSHAPE_TB_00000000000000000000000000000000_TimescaleInterval8"/>
          <p:cNvSpPr txBox="1"/>
          <p:nvPr>
            <p:custDataLst>
              <p:tags r:id="rId30"/>
            </p:custDataLst>
          </p:nvPr>
        </p:nvSpPr>
        <p:spPr>
          <a:xfrm>
            <a:off x="10137685" y="3862933"/>
            <a:ext cx="317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200" spc="-20" smtClean="0">
                <a:solidFill>
                  <a:schemeClr val="lt1"/>
                </a:solidFill>
                <a:latin typeface="Calibri" panose="020F0502020204030204" pitchFamily="34" charset="0"/>
              </a:rPr>
              <a:t>2022</a:t>
            </a:r>
            <a:endParaRPr lang="en-US" sz="1200" spc="-2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cxnSp>
        <p:nvCxnSpPr>
          <p:cNvPr id="991" name="OTLSHAPE_T_cb779da9a261478ab95be3a946435d70_LeftVerticalConnector1" hidden="1"/>
          <p:cNvCxnSpPr/>
          <p:nvPr>
            <p:custDataLst>
              <p:tags r:id="rId31"/>
            </p:custDataLst>
          </p:nvPr>
        </p:nvCxnSpPr>
        <p:spPr>
          <a:xfrm>
            <a:off x="2131289" y="3101763"/>
            <a:ext cx="0" cy="10033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2" name="OTLSHAPE_T_cb779da9a261478ab95be3a946435d70_LeftVerticalConnector2" hidden="1"/>
          <p:cNvCxnSpPr/>
          <p:nvPr>
            <p:custDataLst>
              <p:tags r:id="rId32"/>
            </p:custDataLst>
          </p:nvPr>
        </p:nvCxnSpPr>
        <p:spPr>
          <a:xfrm>
            <a:off x="2131289" y="4275582"/>
            <a:ext cx="0" cy="86791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4" name="OTLSHAPE_T_9c45527763274c1ab08068f9bedb56ae_LeftVerticalConnector1" hidden="1"/>
          <p:cNvCxnSpPr/>
          <p:nvPr>
            <p:custDataLst>
              <p:tags r:id="rId33"/>
            </p:custDataLst>
          </p:nvPr>
        </p:nvCxnSpPr>
        <p:spPr>
          <a:xfrm>
            <a:off x="3450463" y="3368463"/>
            <a:ext cx="0" cy="1775037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6" name="OTLSHAPE_T_ea10ccd89852402eb7fa48dea8895b03_LeftVerticalConnector1" hidden="1"/>
          <p:cNvCxnSpPr/>
          <p:nvPr>
            <p:custDataLst>
              <p:tags r:id="rId34"/>
            </p:custDataLst>
          </p:nvPr>
        </p:nvCxnSpPr>
        <p:spPr>
          <a:xfrm>
            <a:off x="7080887" y="3635163"/>
            <a:ext cx="0" cy="1508337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OTLSHAPE_T_cb4831ed93724de3b3b1adeff7c6feb6_LeftVerticalConnector1" hidden="1"/>
          <p:cNvCxnSpPr/>
          <p:nvPr>
            <p:custDataLst>
              <p:tags r:id="rId35"/>
            </p:custDataLst>
          </p:nvPr>
        </p:nvCxnSpPr>
        <p:spPr>
          <a:xfrm>
            <a:off x="9924121" y="3901863"/>
            <a:ext cx="0" cy="1241637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2" name="OTLSHAPE_M_770bbb221e59431cb2512478ba4aa690_Title"/>
          <p:cNvSpPr txBox="1"/>
          <p:nvPr>
            <p:custDataLst>
              <p:tags r:id="rId36"/>
            </p:custDataLst>
          </p:nvPr>
        </p:nvSpPr>
        <p:spPr>
          <a:xfrm>
            <a:off x="1532255" y="2727024"/>
            <a:ext cx="1130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project preparation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03" name="OTLSHAPE_M_770bbb221e59431cb2512478ba4aa690_Date"/>
          <p:cNvSpPr txBox="1"/>
          <p:nvPr>
            <p:custDataLst>
              <p:tags r:id="rId37"/>
            </p:custDataLst>
          </p:nvPr>
        </p:nvSpPr>
        <p:spPr>
          <a:xfrm>
            <a:off x="1532255" y="2922943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4/27/2015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04" name="OTLSHAPE_M_770bbb221e59431cb2512478ba4aa690_Shape"/>
          <p:cNvSpPr/>
          <p:nvPr>
            <p:custDataLst>
              <p:tags r:id="rId38"/>
            </p:custDataLst>
          </p:nvPr>
        </p:nvSpPr>
        <p:spPr>
          <a:xfrm rot="16200000">
            <a:off x="1335405" y="2845346"/>
            <a:ext cx="165100" cy="165100"/>
          </a:xfrm>
          <a:prstGeom prst="flowChartMerge">
            <a:avLst/>
          </a:prstGeom>
          <a:solidFill>
            <a:srgbClr val="0072BC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5" name="OTLSHAPE_M_1b30fd9f433d4d728c5c6b7f1702ea1a_Title"/>
          <p:cNvSpPr txBox="1"/>
          <p:nvPr>
            <p:custDataLst>
              <p:tags r:id="rId39"/>
            </p:custDataLst>
          </p:nvPr>
        </p:nvSpPr>
        <p:spPr>
          <a:xfrm>
            <a:off x="2402119" y="3179567"/>
            <a:ext cx="546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Blueprint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06" name="OTLSHAPE_M_1b30fd9f433d4d728c5c6b7f1702ea1a_Date"/>
          <p:cNvSpPr txBox="1"/>
          <p:nvPr>
            <p:custDataLst>
              <p:tags r:id="rId40"/>
            </p:custDataLst>
          </p:nvPr>
        </p:nvSpPr>
        <p:spPr>
          <a:xfrm>
            <a:off x="2402119" y="3375486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12/25/2015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07" name="OTLSHAPE_M_1b30fd9f433d4d728c5c6b7f1702ea1a_Shape"/>
          <p:cNvSpPr/>
          <p:nvPr>
            <p:custDataLst>
              <p:tags r:id="rId41"/>
            </p:custDataLst>
          </p:nvPr>
        </p:nvSpPr>
        <p:spPr>
          <a:xfrm rot="16200000">
            <a:off x="2205269" y="3297889"/>
            <a:ext cx="165100" cy="165100"/>
          </a:xfrm>
          <a:prstGeom prst="flowChartMerge">
            <a:avLst/>
          </a:prstGeom>
          <a:solidFill>
            <a:schemeClr val="accent1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8" name="OTLSHAPE_M_2c56868bbfc546c8a87f7b0cd8cfe409_Title"/>
          <p:cNvSpPr txBox="1"/>
          <p:nvPr>
            <p:custDataLst>
              <p:tags r:id="rId42"/>
            </p:custDataLst>
          </p:nvPr>
        </p:nvSpPr>
        <p:spPr>
          <a:xfrm>
            <a:off x="3717699" y="3179567"/>
            <a:ext cx="58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8" smtClean="0">
                <a:solidFill>
                  <a:schemeClr val="dk1"/>
                </a:solidFill>
                <a:latin typeface="Calibri" panose="020F0502020204030204" pitchFamily="34" charset="0"/>
              </a:rPr>
              <a:t>realizition</a:t>
            </a:r>
            <a:endParaRPr lang="en-US" sz="1100" b="1" spc="-8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09" name="OTLSHAPE_M_2c56868bbfc546c8a87f7b0cd8cfe409_Date"/>
          <p:cNvSpPr txBox="1"/>
          <p:nvPr>
            <p:custDataLst>
              <p:tags r:id="rId43"/>
            </p:custDataLst>
          </p:nvPr>
        </p:nvSpPr>
        <p:spPr>
          <a:xfrm>
            <a:off x="3717699" y="3375486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12/25/2016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10" name="OTLSHAPE_M_2c56868bbfc546c8a87f7b0cd8cfe409_Shape"/>
          <p:cNvSpPr/>
          <p:nvPr>
            <p:custDataLst>
              <p:tags r:id="rId44"/>
            </p:custDataLst>
          </p:nvPr>
        </p:nvSpPr>
        <p:spPr>
          <a:xfrm rot="16200000">
            <a:off x="3520849" y="3297889"/>
            <a:ext cx="165100" cy="165100"/>
          </a:xfrm>
          <a:prstGeom prst="flowChartMerge">
            <a:avLst/>
          </a:prstGeom>
          <a:solidFill>
            <a:schemeClr val="accent2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1" name="OTLSHAPE_M_7e78c285ddd2439b86279c39ced220e0_Title"/>
          <p:cNvSpPr txBox="1"/>
          <p:nvPr>
            <p:custDataLst>
              <p:tags r:id="rId45"/>
            </p:custDataLst>
          </p:nvPr>
        </p:nvSpPr>
        <p:spPr>
          <a:xfrm>
            <a:off x="7348123" y="3179567"/>
            <a:ext cx="1003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Final Preperation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12" name="OTLSHAPE_M_7e78c285ddd2439b86279c39ced220e0_Date"/>
          <p:cNvSpPr txBox="1"/>
          <p:nvPr>
            <p:custDataLst>
              <p:tags r:id="rId46"/>
            </p:custDataLst>
          </p:nvPr>
        </p:nvSpPr>
        <p:spPr>
          <a:xfrm>
            <a:off x="7348123" y="3375486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10/1/2019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13" name="OTLSHAPE_M_7e78c285ddd2439b86279c39ced220e0_Shape"/>
          <p:cNvSpPr/>
          <p:nvPr>
            <p:custDataLst>
              <p:tags r:id="rId47"/>
            </p:custDataLst>
          </p:nvPr>
        </p:nvSpPr>
        <p:spPr>
          <a:xfrm rot="16200000">
            <a:off x="7151273" y="3297889"/>
            <a:ext cx="165100" cy="165100"/>
          </a:xfrm>
          <a:prstGeom prst="flowChartMerge">
            <a:avLst/>
          </a:prstGeom>
          <a:solidFill>
            <a:schemeClr val="accent3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4" name="OTLSHAPE_M_17af5b02440b446bba175b195994ec51_Title"/>
          <p:cNvSpPr txBox="1"/>
          <p:nvPr>
            <p:custDataLst>
              <p:tags r:id="rId48"/>
            </p:custDataLst>
          </p:nvPr>
        </p:nvSpPr>
        <p:spPr>
          <a:xfrm>
            <a:off x="10194951" y="3028099"/>
            <a:ext cx="4572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Go Live support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15" name="OTLSHAPE_M_17af5b02440b446bba175b195994ec51_Date"/>
          <p:cNvSpPr txBox="1"/>
          <p:nvPr>
            <p:custDataLst>
              <p:tags r:id="rId49"/>
            </p:custDataLst>
          </p:nvPr>
        </p:nvSpPr>
        <p:spPr>
          <a:xfrm>
            <a:off x="10194951" y="3394536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8" smtClean="0">
                <a:solidFill>
                  <a:srgbClr val="1F497E"/>
                </a:solidFill>
                <a:latin typeface="Calibri" panose="020F0502020204030204" pitchFamily="34" charset="0"/>
              </a:rPr>
              <a:t>12/1/2021</a:t>
            </a:r>
            <a:endParaRPr lang="en-US" sz="1000" spc="-8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16" name="OTLSHAPE_M_17af5b02440b446bba175b195994ec51_Shape"/>
          <p:cNvSpPr/>
          <p:nvPr>
            <p:custDataLst>
              <p:tags r:id="rId50"/>
            </p:custDataLst>
          </p:nvPr>
        </p:nvSpPr>
        <p:spPr>
          <a:xfrm rot="16200000">
            <a:off x="9998101" y="3231680"/>
            <a:ext cx="165100" cy="165100"/>
          </a:xfrm>
          <a:prstGeom prst="flowChartMerge">
            <a:avLst/>
          </a:prstGeom>
          <a:solidFill>
            <a:schemeClr val="accent4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7" name="OTLSHAPE_T_936cd511a5804cd1baf2e71e5a158cc7_Shape"/>
          <p:cNvSpPr/>
          <p:nvPr>
            <p:custDataLst>
              <p:tags r:id="rId51"/>
            </p:custDataLst>
          </p:nvPr>
        </p:nvSpPr>
        <p:spPr>
          <a:xfrm>
            <a:off x="1300061" y="1253824"/>
            <a:ext cx="876300" cy="203200"/>
          </a:xfrm>
          <a:prstGeom prst="rect">
            <a:avLst/>
          </a:prstGeom>
          <a:solidFill>
            <a:srgbClr val="0072BC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8" name="OTLSHAPE_T_936cd511a5804cd1baf2e71e5a158cc7_ShapePercentage" hidden="1"/>
          <p:cNvSpPr/>
          <p:nvPr>
            <p:custDataLst>
              <p:tags r:id="rId52"/>
            </p:custDataLst>
          </p:nvPr>
        </p:nvSpPr>
        <p:spPr>
          <a:xfrm>
            <a:off x="1261425" y="2631863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9" name="OTLSHAPE_T_936cd511a5804cd1baf2e71e5a158cc7_Duration" hidden="1"/>
          <p:cNvSpPr txBox="1"/>
          <p:nvPr>
            <p:custDataLst>
              <p:tags r:id="rId53"/>
            </p:custDataLst>
          </p:nvPr>
        </p:nvSpPr>
        <p:spPr>
          <a:xfrm>
            <a:off x="0" y="2631863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174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20" name="OTLSHAPE_T_936cd511a5804cd1baf2e71e5a158cc7_TextPercentage" hidden="1"/>
          <p:cNvSpPr txBox="1"/>
          <p:nvPr>
            <p:custDataLst>
              <p:tags r:id="rId54"/>
            </p:custDataLst>
          </p:nvPr>
        </p:nvSpPr>
        <p:spPr>
          <a:xfrm>
            <a:off x="0" y="278688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21" name="OTLSHAPE_T_936cd511a5804cd1baf2e71e5a158cc7_StartDate" hidden="1"/>
          <p:cNvSpPr txBox="1"/>
          <p:nvPr>
            <p:custDataLst>
              <p:tags r:id="rId55"/>
            </p:custDataLst>
          </p:nvPr>
        </p:nvSpPr>
        <p:spPr>
          <a:xfrm>
            <a:off x="0" y="278688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22" name="OTLSHAPE_T_936cd511a5804cd1baf2e71e5a158cc7_EndDate" hidden="1"/>
          <p:cNvSpPr txBox="1"/>
          <p:nvPr>
            <p:custDataLst>
              <p:tags r:id="rId56"/>
            </p:custDataLst>
          </p:nvPr>
        </p:nvSpPr>
        <p:spPr>
          <a:xfrm>
            <a:off x="0" y="278688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23" name="OTLSHAPE_T_936cd511a5804cd1baf2e71e5a158cc7_Title"/>
          <p:cNvSpPr txBox="1"/>
          <p:nvPr>
            <p:custDataLst>
              <p:tags r:id="rId57"/>
            </p:custDataLst>
          </p:nvPr>
        </p:nvSpPr>
        <p:spPr>
          <a:xfrm>
            <a:off x="122602" y="1270165"/>
            <a:ext cx="1130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Project preperation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24" name="OTLSHAPE_T_936cd511a5804cd1baf2e71e5a158cc7_JoinedDate"/>
          <p:cNvSpPr txBox="1"/>
          <p:nvPr>
            <p:custDataLst>
              <p:tags r:id="rId58"/>
            </p:custDataLst>
          </p:nvPr>
        </p:nvSpPr>
        <p:spPr>
          <a:xfrm>
            <a:off x="2220725" y="1277912"/>
            <a:ext cx="1270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4/27/2015 - 12/24/2015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25" name="OTLSHAPE_T_cb779da9a261478ab95be3a946435d70_Shape"/>
          <p:cNvSpPr/>
          <p:nvPr>
            <p:custDataLst>
              <p:tags r:id="rId59"/>
            </p:custDataLst>
          </p:nvPr>
        </p:nvSpPr>
        <p:spPr>
          <a:xfrm>
            <a:off x="2169925" y="1520524"/>
            <a:ext cx="1320800" cy="203200"/>
          </a:xfrm>
          <a:prstGeom prst="rect">
            <a:avLst/>
          </a:prstGeom>
          <a:solidFill>
            <a:schemeClr val="accent1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OTLSHAPE_T_cb779da9a261478ab95be3a946435d70_ShapePercentage" hidden="1"/>
          <p:cNvSpPr/>
          <p:nvPr>
            <p:custDataLst>
              <p:tags r:id="rId60"/>
            </p:custDataLst>
          </p:nvPr>
        </p:nvSpPr>
        <p:spPr>
          <a:xfrm>
            <a:off x="2131289" y="2898563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OTLSHAPE_T_cb779da9a261478ab95be3a946435d70_Duration" hidden="1"/>
          <p:cNvSpPr txBox="1"/>
          <p:nvPr>
            <p:custDataLst>
              <p:tags r:id="rId61"/>
            </p:custDataLst>
          </p:nvPr>
        </p:nvSpPr>
        <p:spPr>
          <a:xfrm>
            <a:off x="0" y="2898563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261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28" name="OTLSHAPE_T_cb779da9a261478ab95be3a946435d70_TextPercentage" hidden="1"/>
          <p:cNvSpPr txBox="1"/>
          <p:nvPr>
            <p:custDataLst>
              <p:tags r:id="rId62"/>
            </p:custDataLst>
          </p:nvPr>
        </p:nvSpPr>
        <p:spPr>
          <a:xfrm>
            <a:off x="0" y="305358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29" name="OTLSHAPE_T_cb779da9a261478ab95be3a946435d70_StartDate" hidden="1"/>
          <p:cNvSpPr txBox="1"/>
          <p:nvPr>
            <p:custDataLst>
              <p:tags r:id="rId63"/>
            </p:custDataLst>
          </p:nvPr>
        </p:nvSpPr>
        <p:spPr>
          <a:xfrm>
            <a:off x="0" y="305358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30" name="OTLSHAPE_T_cb779da9a261478ab95be3a946435d70_EndDate" hidden="1"/>
          <p:cNvSpPr txBox="1"/>
          <p:nvPr>
            <p:custDataLst>
              <p:tags r:id="rId64"/>
            </p:custDataLst>
          </p:nvPr>
        </p:nvSpPr>
        <p:spPr>
          <a:xfrm>
            <a:off x="0" y="305358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31" name="OTLSHAPE_T_cb779da9a261478ab95be3a946435d70_JoinedDate"/>
          <p:cNvSpPr txBox="1"/>
          <p:nvPr>
            <p:custDataLst>
              <p:tags r:id="rId65"/>
            </p:custDataLst>
          </p:nvPr>
        </p:nvSpPr>
        <p:spPr>
          <a:xfrm>
            <a:off x="3539899" y="1544612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dirty="0" smtClean="0">
                <a:solidFill>
                  <a:srgbClr val="1F497E"/>
                </a:solidFill>
                <a:latin typeface="Calibri" panose="020F0502020204030204" pitchFamily="34" charset="0"/>
              </a:rPr>
              <a:t>12/25/2015 - 12/25/2016</a:t>
            </a:r>
            <a:endParaRPr lang="en-US" sz="1000" spc="-6" dirty="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32" name="OTLSHAPE_T_cb779da9a261478ab95be3a946435d70_Title"/>
          <p:cNvSpPr txBox="1"/>
          <p:nvPr>
            <p:custDataLst>
              <p:tags r:id="rId66"/>
            </p:custDataLst>
          </p:nvPr>
        </p:nvSpPr>
        <p:spPr>
          <a:xfrm>
            <a:off x="2186342" y="1536865"/>
            <a:ext cx="1295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4" smtClean="0">
                <a:solidFill>
                  <a:schemeClr val="dk1"/>
                </a:solidFill>
                <a:latin typeface="Calibri" panose="020F0502020204030204" pitchFamily="34" charset="0"/>
              </a:rPr>
              <a:t>Developing  Blue print</a:t>
            </a:r>
            <a:endParaRPr lang="en-US" sz="1100" b="1" spc="-4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33" name="OTLSHAPE_T_9c45527763274c1ab08068f9bedb56ae_Shape"/>
          <p:cNvSpPr/>
          <p:nvPr>
            <p:custDataLst>
              <p:tags r:id="rId67"/>
            </p:custDataLst>
          </p:nvPr>
        </p:nvSpPr>
        <p:spPr>
          <a:xfrm>
            <a:off x="3489099" y="1787224"/>
            <a:ext cx="3632200" cy="203200"/>
          </a:xfrm>
          <a:prstGeom prst="rect">
            <a:avLst/>
          </a:prstGeom>
          <a:solidFill>
            <a:schemeClr val="accent2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OTLSHAPE_T_9c45527763274c1ab08068f9bedb56ae_ShapePercentage" hidden="1"/>
          <p:cNvSpPr/>
          <p:nvPr>
            <p:custDataLst>
              <p:tags r:id="rId68"/>
            </p:custDataLst>
          </p:nvPr>
        </p:nvSpPr>
        <p:spPr>
          <a:xfrm>
            <a:off x="3450463" y="3165263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OTLSHAPE_T_9c45527763274c1ab08068f9bedb56ae_Duration" hidden="1"/>
          <p:cNvSpPr txBox="1"/>
          <p:nvPr>
            <p:custDataLst>
              <p:tags r:id="rId69"/>
            </p:custDataLst>
          </p:nvPr>
        </p:nvSpPr>
        <p:spPr>
          <a:xfrm>
            <a:off x="0" y="3165263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722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36" name="OTLSHAPE_T_9c45527763274c1ab08068f9bedb56ae_TextPercentage" hidden="1"/>
          <p:cNvSpPr txBox="1"/>
          <p:nvPr>
            <p:custDataLst>
              <p:tags r:id="rId70"/>
            </p:custDataLst>
          </p:nvPr>
        </p:nvSpPr>
        <p:spPr>
          <a:xfrm>
            <a:off x="0" y="332028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37" name="OTLSHAPE_T_9c45527763274c1ab08068f9bedb56ae_StartDate" hidden="1"/>
          <p:cNvSpPr txBox="1"/>
          <p:nvPr>
            <p:custDataLst>
              <p:tags r:id="rId71"/>
            </p:custDataLst>
          </p:nvPr>
        </p:nvSpPr>
        <p:spPr>
          <a:xfrm>
            <a:off x="0" y="332028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38" name="OTLSHAPE_T_9c45527763274c1ab08068f9bedb56ae_EndDate" hidden="1"/>
          <p:cNvSpPr txBox="1"/>
          <p:nvPr>
            <p:custDataLst>
              <p:tags r:id="rId72"/>
            </p:custDataLst>
          </p:nvPr>
        </p:nvSpPr>
        <p:spPr>
          <a:xfrm>
            <a:off x="0" y="332028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39" name="OTLSHAPE_T_9c45527763274c1ab08068f9bedb56ae_JoinedDate"/>
          <p:cNvSpPr txBox="1"/>
          <p:nvPr>
            <p:custDataLst>
              <p:tags r:id="rId73"/>
            </p:custDataLst>
          </p:nvPr>
        </p:nvSpPr>
        <p:spPr>
          <a:xfrm>
            <a:off x="7170323" y="1811312"/>
            <a:ext cx="1270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12/26/2016 - 10/1/2019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40" name="OTLSHAPE_T_9c45527763274c1ab08068f9bedb56ae_Title"/>
          <p:cNvSpPr txBox="1"/>
          <p:nvPr>
            <p:custDataLst>
              <p:tags r:id="rId74"/>
            </p:custDataLst>
          </p:nvPr>
        </p:nvSpPr>
        <p:spPr>
          <a:xfrm>
            <a:off x="4764498" y="1803565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Project Realization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41" name="OTLSHAPE_T_ea10ccd89852402eb7fa48dea8895b03_Shape"/>
          <p:cNvSpPr/>
          <p:nvPr>
            <p:custDataLst>
              <p:tags r:id="rId75"/>
            </p:custDataLst>
          </p:nvPr>
        </p:nvSpPr>
        <p:spPr>
          <a:xfrm>
            <a:off x="7119523" y="2053924"/>
            <a:ext cx="2857500" cy="203200"/>
          </a:xfrm>
          <a:prstGeom prst="rect">
            <a:avLst/>
          </a:prstGeom>
          <a:solidFill>
            <a:schemeClr val="accent3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OTLSHAPE_T_ea10ccd89852402eb7fa48dea8895b03_ShapePercentage" hidden="1"/>
          <p:cNvSpPr/>
          <p:nvPr>
            <p:custDataLst>
              <p:tags r:id="rId76"/>
            </p:custDataLst>
          </p:nvPr>
        </p:nvSpPr>
        <p:spPr>
          <a:xfrm>
            <a:off x="7080887" y="3431963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OTLSHAPE_T_ea10ccd89852402eb7fa48dea8895b03_Duration" hidden="1"/>
          <p:cNvSpPr txBox="1"/>
          <p:nvPr>
            <p:custDataLst>
              <p:tags r:id="rId77"/>
            </p:custDataLst>
          </p:nvPr>
        </p:nvSpPr>
        <p:spPr>
          <a:xfrm>
            <a:off x="0" y="3431963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567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44" name="OTLSHAPE_T_ea10ccd89852402eb7fa48dea8895b03_TextPercentage" hidden="1"/>
          <p:cNvSpPr txBox="1"/>
          <p:nvPr>
            <p:custDataLst>
              <p:tags r:id="rId78"/>
            </p:custDataLst>
          </p:nvPr>
        </p:nvSpPr>
        <p:spPr>
          <a:xfrm>
            <a:off x="0" y="358698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45" name="OTLSHAPE_T_ea10ccd89852402eb7fa48dea8895b03_StartDate" hidden="1"/>
          <p:cNvSpPr txBox="1"/>
          <p:nvPr>
            <p:custDataLst>
              <p:tags r:id="rId79"/>
            </p:custDataLst>
          </p:nvPr>
        </p:nvSpPr>
        <p:spPr>
          <a:xfrm>
            <a:off x="0" y="358698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46" name="OTLSHAPE_T_ea10ccd89852402eb7fa48dea8895b03_EndDate" hidden="1"/>
          <p:cNvSpPr txBox="1"/>
          <p:nvPr>
            <p:custDataLst>
              <p:tags r:id="rId80"/>
            </p:custDataLst>
          </p:nvPr>
        </p:nvSpPr>
        <p:spPr>
          <a:xfrm>
            <a:off x="0" y="358698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47" name="OTLSHAPE_T_ea10ccd89852402eb7fa48dea8895b03_JoinedDate"/>
          <p:cNvSpPr txBox="1"/>
          <p:nvPr>
            <p:custDataLst>
              <p:tags r:id="rId81"/>
            </p:custDataLst>
          </p:nvPr>
        </p:nvSpPr>
        <p:spPr>
          <a:xfrm>
            <a:off x="10020746" y="2078012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10/2/2019 - 12/2/2021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48" name="OTLSHAPE_T_ea10ccd89852402eb7fa48dea8895b03_Title"/>
          <p:cNvSpPr txBox="1"/>
          <p:nvPr>
            <p:custDataLst>
              <p:tags r:id="rId82"/>
            </p:custDataLst>
          </p:nvPr>
        </p:nvSpPr>
        <p:spPr>
          <a:xfrm>
            <a:off x="8065903" y="2070265"/>
            <a:ext cx="965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6" smtClean="0">
                <a:solidFill>
                  <a:schemeClr val="dk1"/>
                </a:solidFill>
                <a:latin typeface="Calibri" panose="020F0502020204030204" pitchFamily="34" charset="0"/>
              </a:rPr>
              <a:t>Final Preperaton</a:t>
            </a:r>
            <a:endParaRPr lang="en-US" sz="1100" b="1" spc="-6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49" name="OTLSHAPE_T_cb4831ed93724de3b3b1adeff7c6feb6_Shape"/>
          <p:cNvSpPr/>
          <p:nvPr>
            <p:custDataLst>
              <p:tags r:id="rId83"/>
            </p:custDataLst>
          </p:nvPr>
        </p:nvSpPr>
        <p:spPr>
          <a:xfrm>
            <a:off x="9962757" y="2320624"/>
            <a:ext cx="749300" cy="203200"/>
          </a:xfrm>
          <a:prstGeom prst="rect">
            <a:avLst/>
          </a:prstGeom>
          <a:solidFill>
            <a:schemeClr val="dk2"/>
          </a:solidFill>
          <a:ln w="19050" cap="rnd" cmpd="sng" algn="ctr">
            <a:noFill/>
            <a:prstDash val="solid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9050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OTLSHAPE_T_cb4831ed93724de3b3b1adeff7c6feb6_ShapePercentage" hidden="1"/>
          <p:cNvSpPr/>
          <p:nvPr>
            <p:custDataLst>
              <p:tags r:id="rId84"/>
            </p:custDataLst>
          </p:nvPr>
        </p:nvSpPr>
        <p:spPr>
          <a:xfrm>
            <a:off x="9924121" y="3698663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OTLSHAPE_T_cb4831ed93724de3b3b1adeff7c6feb6_Duration" hidden="1"/>
          <p:cNvSpPr txBox="1"/>
          <p:nvPr>
            <p:custDataLst>
              <p:tags r:id="rId85"/>
            </p:custDataLst>
          </p:nvPr>
        </p:nvSpPr>
        <p:spPr>
          <a:xfrm>
            <a:off x="0" y="3698663"/>
            <a:ext cx="457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mtClean="0">
                <a:solidFill>
                  <a:srgbClr val="C0504D"/>
                </a:solidFill>
                <a:latin typeface="Calibri" panose="020F0502020204030204" pitchFamily="34" charset="0"/>
              </a:rPr>
              <a:t>148 days</a:t>
            </a:r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52" name="OTLSHAPE_T_cb4831ed93724de3b3b1adeff7c6feb6_TextPercentage" hidden="1"/>
          <p:cNvSpPr txBox="1"/>
          <p:nvPr>
            <p:custDataLst>
              <p:tags r:id="rId86"/>
            </p:custDataLst>
          </p:nvPr>
        </p:nvSpPr>
        <p:spPr>
          <a:xfrm>
            <a:off x="0" y="385368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53" name="OTLSHAPE_T_cb4831ed93724de3b3b1adeff7c6feb6_StartDate" hidden="1"/>
          <p:cNvSpPr txBox="1"/>
          <p:nvPr>
            <p:custDataLst>
              <p:tags r:id="rId87"/>
            </p:custDataLst>
          </p:nvPr>
        </p:nvSpPr>
        <p:spPr>
          <a:xfrm>
            <a:off x="0" y="385368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54" name="OTLSHAPE_T_cb4831ed93724de3b3b1adeff7c6feb6_EndDate" hidden="1"/>
          <p:cNvSpPr txBox="1"/>
          <p:nvPr>
            <p:custDataLst>
              <p:tags r:id="rId88"/>
            </p:custDataLst>
          </p:nvPr>
        </p:nvSpPr>
        <p:spPr>
          <a:xfrm>
            <a:off x="0" y="3853688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55" name="OTLSHAPE_T_cb4831ed93724de3b3b1adeff7c6feb6_JoinedDate"/>
          <p:cNvSpPr txBox="1"/>
          <p:nvPr>
            <p:custDataLst>
              <p:tags r:id="rId89"/>
            </p:custDataLst>
          </p:nvPr>
        </p:nvSpPr>
        <p:spPr>
          <a:xfrm>
            <a:off x="10754020" y="2344712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6" smtClean="0">
                <a:solidFill>
                  <a:srgbClr val="1F497E"/>
                </a:solidFill>
                <a:latin typeface="Calibri" panose="020F0502020204030204" pitchFamily="34" charset="0"/>
              </a:rPr>
              <a:t>12/1/2021 - 6/24/2022</a:t>
            </a:r>
            <a:endParaRPr lang="en-US" sz="1000" spc="-6">
              <a:solidFill>
                <a:srgbClr val="1F497E"/>
              </a:solidFill>
              <a:latin typeface="Calibri" panose="020F0502020204030204" pitchFamily="34" charset="0"/>
            </a:endParaRPr>
          </a:p>
        </p:txBody>
      </p:sp>
      <p:sp>
        <p:nvSpPr>
          <p:cNvPr id="1056" name="OTLSHAPE_T_cb4831ed93724de3b3b1adeff7c6feb6_Title"/>
          <p:cNvSpPr txBox="1"/>
          <p:nvPr>
            <p:custDataLst>
              <p:tags r:id="rId90"/>
            </p:custDataLst>
          </p:nvPr>
        </p:nvSpPr>
        <p:spPr>
          <a:xfrm>
            <a:off x="10133281" y="2336965"/>
            <a:ext cx="406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 b="1" spc="-10" smtClean="0">
                <a:solidFill>
                  <a:schemeClr val="dk1"/>
                </a:solidFill>
                <a:latin typeface="Calibri" panose="020F0502020204030204" pitchFamily="34" charset="0"/>
              </a:rPr>
              <a:t>Go live</a:t>
            </a:r>
            <a:endParaRPr lang="en-US" sz="1100" b="1" spc="-1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1430" y="421801"/>
            <a:ext cx="72599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/>
              <a:t>              Project </a:t>
            </a:r>
            <a:r>
              <a:rPr lang="en-US" sz="4000" b="1" dirty="0"/>
              <a:t>Schedule </a:t>
            </a:r>
          </a:p>
        </p:txBody>
      </p:sp>
      <p:graphicFrame>
        <p:nvGraphicFramePr>
          <p:cNvPr id="95" name="Table 94"/>
          <p:cNvGraphicFramePr>
            <a:graphicFrameLocks noGrp="1"/>
          </p:cNvGraphicFramePr>
          <p:nvPr>
            <p:custDataLst>
              <p:tags r:id="rId91"/>
            </p:custDataLst>
            <p:extLst/>
          </p:nvPr>
        </p:nvGraphicFramePr>
        <p:xfrm>
          <a:off x="711736" y="4481143"/>
          <a:ext cx="109728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/>
                <a:gridCol w="1079500"/>
                <a:gridCol w="1079500"/>
                <a:gridCol w="7988300"/>
              </a:tblGrid>
              <a:tr h="254000">
                <a:tc gridSpan="3">
                  <a:txBody>
                    <a:bodyPr/>
                    <a:lstStyle/>
                    <a:p>
                      <a:r>
                        <a:rPr lang="en-US" sz="1200" dirty="0" smtClean="0"/>
                        <a:t>Task(s)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200" b="1" smtClean="0"/>
                        <a:t>Duration
(days)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smtClean="0"/>
                        <a:t>Start Date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smtClean="0"/>
                        <a:t>End Date</a:t>
                      </a:r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Description</a:t>
                      </a:r>
                      <a:endParaRPr lang="en-US" sz="1200" b="1" dirty="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200" smtClean="0"/>
                        <a:t>242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04/27/2015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12/24/2015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Project preperation</a:t>
                      </a:r>
                      <a:endParaRPr lang="en-US" sz="120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200" smtClean="0"/>
                        <a:t>367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12/25/2015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12/25/2016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Developing  Blue print</a:t>
                      </a:r>
                      <a:endParaRPr lang="en-US" sz="120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200" smtClean="0"/>
                        <a:t>1010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12/26/2016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10/01/2019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Project Realization</a:t>
                      </a:r>
                      <a:endParaRPr lang="en-US" sz="120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200" smtClean="0"/>
                        <a:t>793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10/02/2019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12/02/2021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Final Preperaton</a:t>
                      </a:r>
                      <a:endParaRPr lang="en-US" sz="1200"/>
                    </a:p>
                  </a:txBody>
                  <a:tcPr/>
                </a:tc>
              </a:tr>
              <a:tr h="254000">
                <a:tc>
                  <a:txBody>
                    <a:bodyPr/>
                    <a:lstStyle/>
                    <a:p>
                      <a:r>
                        <a:rPr lang="en-US" sz="1200" smtClean="0"/>
                        <a:t>206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12/01/2021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06/24/2022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Go live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9976669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7002" y="2918012"/>
            <a:ext cx="8825658" cy="1331259"/>
          </a:xfrm>
        </p:spPr>
        <p:txBody>
          <a:bodyPr/>
          <a:lstStyle/>
          <a:p>
            <a:pPr algn="ctr"/>
            <a:r>
              <a:rPr lang="en-IN" b="1" dirty="0" smtClean="0"/>
              <a:t>Thank You</a:t>
            </a:r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F00E-BD4B-4746-9D57-C1EA599B246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73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Strategic Objectives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Replacement of old and outdated legacy systems by modernized and powerful information systems</a:t>
            </a:r>
            <a:endParaRPr lang="en-IN" dirty="0"/>
          </a:p>
          <a:p>
            <a:pPr lvl="0"/>
            <a:r>
              <a:rPr lang="en-US" dirty="0"/>
              <a:t>Common information platform for army logisticians to access the Master Data globally</a:t>
            </a:r>
            <a:endParaRPr lang="en-IN" dirty="0"/>
          </a:p>
          <a:p>
            <a:pPr lvl="0"/>
            <a:r>
              <a:rPr lang="en-US" dirty="0"/>
              <a:t>Effective reduction in the number of disparate systems through exhaustive Portfolio Management</a:t>
            </a:r>
            <a:endParaRPr lang="en-IN" dirty="0"/>
          </a:p>
          <a:p>
            <a:pPr lvl="0"/>
            <a:r>
              <a:rPr lang="en-US" dirty="0"/>
              <a:t>Enhance networks for efficient communications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F00E-BD4B-4746-9D57-C1EA599B24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3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870089"/>
            <a:ext cx="9144000" cy="1324623"/>
          </a:xfrm>
        </p:spPr>
        <p:txBody>
          <a:bodyPr/>
          <a:lstStyle/>
          <a:p>
            <a:pPr algn="ctr"/>
            <a:r>
              <a:rPr lang="en-US" sz="4200" b="1" dirty="0" smtClean="0"/>
              <a:t>Mission Objectives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F00E-BD4B-4746-9D57-C1EA599B2465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754" y="1448898"/>
            <a:ext cx="8324491" cy="5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0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Strategies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Lay the foundation for implementations through Product Lifecycle Management Plus (PLM+)</a:t>
            </a:r>
            <a:endParaRPr lang="en-IN" dirty="0"/>
          </a:p>
          <a:p>
            <a:pPr lvl="0"/>
            <a:r>
              <a:rPr lang="en-US" dirty="0"/>
              <a:t>Design and implement an integrated system and provide an E2E architectural view of the system</a:t>
            </a:r>
            <a:endParaRPr lang="en-IN" dirty="0"/>
          </a:p>
          <a:p>
            <a:pPr lvl="0"/>
            <a:r>
              <a:rPr lang="en-US" dirty="0"/>
              <a:t>Phase wise go-live &amp; pilot implementation of project activities comprising Global Combat Support System Army (GCSS-Army)and Logistics Modernization Program (LMP)</a:t>
            </a:r>
            <a:endParaRPr lang="en-IN" dirty="0"/>
          </a:p>
          <a:p>
            <a:pPr lvl="0"/>
            <a:r>
              <a:rPr lang="en-US" dirty="0"/>
              <a:t>Implement project management tools (SAP Project System module) to plan, carry out and control target-oriented projects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F00E-BD4B-4746-9D57-C1EA599B24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2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Identified Projects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Logistics Modernization Program</a:t>
            </a:r>
          </a:p>
          <a:p>
            <a:r>
              <a:rPr lang="en-US" dirty="0"/>
              <a:t>Global Combat Support System – </a:t>
            </a:r>
            <a:r>
              <a:rPr lang="en-US" dirty="0" smtClean="0"/>
              <a:t>Army</a:t>
            </a:r>
          </a:p>
          <a:p>
            <a:r>
              <a:rPr lang="en-US" dirty="0" smtClean="0"/>
              <a:t>Product Lifecycle Management Plus (PLM+)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F00E-BD4B-4746-9D57-C1EA599B24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4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atin typeface="Courier New" panose="02070309020205020404" pitchFamily="49" charset="0"/>
                <a:ea typeface="Arial" panose="020B0604020202020204" pitchFamily="34" charset="0"/>
              </a:rPr>
              <a:t>Logistics Modernization Program (LMP)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Provide modernized national level logistics</a:t>
            </a:r>
            <a:endParaRPr lang="en-IN" sz="1600" dirty="0"/>
          </a:p>
          <a:p>
            <a:pPr lvl="1"/>
            <a:r>
              <a:rPr lang="en-US" dirty="0"/>
              <a:t>Replace batch processing legacy systems of Commodity Command Standard System (CCSS) and Standard Depot System (SDS)</a:t>
            </a:r>
            <a:endParaRPr lang="en-IN" sz="1600" dirty="0"/>
          </a:p>
          <a:p>
            <a:pPr lvl="1"/>
            <a:r>
              <a:rPr lang="en-US" dirty="0"/>
              <a:t>SAP-based ERP solution that will manage and track orders and delivery of material from the Army Material Command (AMC) to Soldiers where and when they need it</a:t>
            </a:r>
            <a:endParaRPr lang="en-IN" sz="1600" dirty="0"/>
          </a:p>
          <a:p>
            <a:pPr lvl="1"/>
            <a:r>
              <a:rPr lang="en-US" dirty="0"/>
              <a:t>Supply, Finance, Planning, Production, Maintenance Execution &amp; Data Control under one umbrella</a:t>
            </a:r>
            <a:endParaRPr lang="en-IN" sz="1600" dirty="0"/>
          </a:p>
          <a:p>
            <a:pPr lvl="1"/>
            <a:r>
              <a:rPr lang="en-US" dirty="0"/>
              <a:t>Vertical and horizontal integration at all levels of logistics across the Army</a:t>
            </a:r>
            <a:endParaRPr lang="en-IN" sz="1600" dirty="0"/>
          </a:p>
          <a:p>
            <a:pPr lvl="1"/>
            <a:r>
              <a:rPr lang="en-US" dirty="0"/>
              <a:t>Provide financial reporting to track order details</a:t>
            </a:r>
            <a:endParaRPr lang="en-IN" sz="1600" dirty="0"/>
          </a:p>
          <a:p>
            <a:pPr lvl="1"/>
            <a:r>
              <a:rPr lang="en-US" dirty="0"/>
              <a:t>Program undertakes integration of around 80 DoD systems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F00E-BD4B-4746-9D57-C1EA599B24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6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Global Combat Support System </a:t>
            </a:r>
            <a:r>
              <a:rPr lang="en-US" b="1" dirty="0" smtClean="0"/>
              <a:t> </a:t>
            </a:r>
            <a:r>
              <a:rPr lang="en-US" b="1" dirty="0"/>
              <a:t>Army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Provide modernized battlefield logistics</a:t>
            </a:r>
            <a:endParaRPr lang="en-IN" sz="1600" dirty="0"/>
          </a:p>
          <a:p>
            <a:pPr lvl="1"/>
            <a:r>
              <a:rPr lang="en-US" dirty="0"/>
              <a:t>Tactical unit for logistics supply, material maintenance and financial reporting</a:t>
            </a:r>
            <a:endParaRPr lang="en-IN" sz="1600" dirty="0"/>
          </a:p>
          <a:p>
            <a:pPr lvl="1"/>
            <a:r>
              <a:rPr lang="en-US" dirty="0"/>
              <a:t>Integration with an ERP solution to track supplies, organizational equipment and spare parts</a:t>
            </a:r>
            <a:endParaRPr lang="en-IN" sz="1600" dirty="0"/>
          </a:p>
          <a:p>
            <a:pPr lvl="1"/>
            <a:r>
              <a:rPr lang="en-US" dirty="0"/>
              <a:t>Will replace outdated Standard Army Management Information Systems </a:t>
            </a:r>
            <a:endParaRPr lang="en-IN" sz="1600" dirty="0"/>
          </a:p>
          <a:p>
            <a:pPr lvl="1"/>
            <a:r>
              <a:rPr lang="en-US" dirty="0"/>
              <a:t>SAP web based application will provide the users a single maneuver sustainment picture  for leaders and decision-makers to manage combat power</a:t>
            </a:r>
            <a:endParaRPr lang="en-IN" sz="1600" dirty="0"/>
          </a:p>
          <a:p>
            <a:pPr lvl="1"/>
            <a:r>
              <a:rPr lang="en-US" dirty="0"/>
              <a:t>Single integrated form of about 40,000 local supply and databases</a:t>
            </a:r>
            <a:endParaRPr lang="en-IN" sz="1600" dirty="0"/>
          </a:p>
          <a:p>
            <a:pPr lvl="1"/>
            <a:r>
              <a:rPr lang="en-US" dirty="0"/>
              <a:t>Will improve the efficiency and visibility for approximately 160,000 users</a:t>
            </a:r>
            <a:endParaRPr lang="en-IN" sz="160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EF00E-BD4B-4746-9D57-C1EA599B24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2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QaGFzZXMiLCJJc1RlbXBsYXRlIjpmYWxzZSwiVmVyc2lvbiI6eyIkaWQiOiIyIiwiVmVyc2lvbiI6IjMuMC4xIiwiT3JpZ2luYWxBc3NlbWJseVZlcnNpb24iOiIzLjAxLjA0LjAwIiwiRWRpdGlvbiI6IkJhc2ljIiwiSXNQbHVzRWRpdGlvbiI6ZmFsc2V9LCJFZmZlY3QiOjEsIlN0eWxlIjp7IiRpZCI6IjMiLCJUaW1lYmFuZFN0eWxlIjp7IiRpZCI6IjQiLCJTY2FsZU1hcmtpbmciOjAsIlNoYXBlIjozLCJTaGFwZVN0eWxlIjp7IiRpZCI6IjUiLCJNYXJnaW4iOnsiJGlkIjoiNiIsIlRvcCI6MCwiTGVmdCI6MTAsIlJpZ2h0IjoxMCwiQm90dG9tIjowfSwiUGFkZGluZyI6eyIkaWQiOiI3IiwiVG9wIjozLCJMZWZ0IjowLCJSaWdodCI6MCwiQm90dG9tIjozfSwiQmFja2dyb3VuZCI6eyIkaWQiOiI4IiwiQ29sb3IiOnsiJGlkIjoiOSIsIkEiOjI1NSwiUiI6MzEsIkciOjczLCJCIjoxMjV9fSwiSXNWaXNpYmxlIjp0cnVlLCJXaWR0aCI6MC4wLCJIZWlnaHQiOjMwLjAsIkJvcmRlclN0eWxlIjp7IiRpZCI6IjEwIiwiTGluZUNvbG9yIjp7IiRpZCI6IjExIiwiJHR5cGUiOiJOTFJFLkNvbW1vbi5Eb20uU29saWRDb2xvckJydXNoLCBOTFJFLkNvbW1vbiIsIkNvbG9yIjp7IiRpZCI6IjEyIiwiQSI6MjU1LCJSIjoyNTUsIkciOjAsIkIiOjB9fSwiTGluZVdlaWdodCI6MC4wLCJMaW5lVHlwZSI6MCwiUGFyZW50U3R5bGUiOm51bGx9LCJQYXJlbnRTdHlsZSI6bnVsbH0sIlJpZ2h0RW5kQ2Fwc1N0eWxlIjp7IiRpZCI6IjEzIiwiRm9udFNldHRpbmdzIjp7IiRpZCI6IjE0IiwiRm9udFNpemUiOjE4LCJGb250TmFtZSI6IkNhbGlicmkiLCJJc0JvbGQiOnRydWUsIklzSXRhbGljIjpmYWxzZSwiSXNVbmRlcmxpbmVkIjpmYWxzZSwiUGFyZW50U3R5bGUiOm51bGx9LCJBdXRvU2l6ZSI6MCwiRm9yZWdyb3VuZCI6eyIkaWQiOiIxNSIsIkNvbG9yIjp7IiRpZCI6IjE2IiwiQSI6MjU1LCJSIjoxOTIsIkciOjgwLCJCIjo3N3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0cnVlLCJXaWR0aCI6MC4wLCJIZWlnaHQiOjAuMCwiQm9yZGVyU3R5bGUiOm51bGwsIlBhcmVudFN0eWxlIjpudWxsfSwiTGVmdEVuZENhcHNTdHlsZSI6eyIkaWQiOiIyMSIsIkZvbnRTZXR0aW5ncyI6eyIkaWQiOiIyMiIsIkZvbnRTaXplIjoxOCwiRm9udE5hbWUiOiJDYWxpYnJpIiwiSXNCb2xkIjp0cnVlLCJJc0l0YWxpYyI6ZmFsc2UsIklzVW5kZXJsaW5lZCI6ZmFsc2UsIlBhcmVudFN0eWxlIjpudWxsfSwiQXV0b1NpemUiOjAsIkZvcmVncm91bmQiOnsiJGlkIjoiMjMiLCJDb2xvciI6eyIkaWQiOiIyNCIsIkEiOjI1NSwiUiI6MTkyLCJHIjo4MCwiQiI6Nzd9fSwiTWF4V2lkdGgiOiJJbmZpbml0eSIsIk1heEhlaWdodCI6IkluZmluaXR5IiwiU21hcnRGb3JlZ3JvdW5kSXNBY3RpdmUiOmZhbHNlLCJIb3Jpem9udGFsQWxpZ25tZW50IjowLCJWZXJ0aWNhbEFsaWdubWVudCI6MCwiU21hcnRGb3JlZ3JvdW5kIjpudWxsLCJNYXJnaW4iOnsiJGlkIjoiMjUiLCJUb3AiOjAsIkxlZnQiOjIwLCJSaWdodCI6MCwiQm90dG9tIjowfSwiUGFkZGluZyI6eyIkaWQiOiIyNiIsIlRvcCI6MCwiTGVmdCI6MCwiUmlnaHQiOjAsIkJvdHRvbSI6MH0sIkJhY2tncm91bmQiOnsiJGlkIjoiMjciLCJDb2xvciI6eyIkcmVmIjoiMjAifX0sIklzVmlzaWJsZSI6ZmFsc2UsIldpZHRoIjowLjAsIkhlaWdodCI6MC4wLCJCb3JkZXJTdHlsZSI6bnVsbCwiUGFyZW50U3R5bGUiOm51bGx9LCJUb2RheVRleHRTdHlsZSI6eyIkaWQiOiIyOCIsIkZvbnRTZXR0aW5ncyI6eyIkaWQiOiIyOSIsIkZvbnRTaXplIjoxMiwiRm9udE5hbWUiOiJDYWxpYnJpIiwiSXNCb2xkIjpmYWxzZSwiSXNJdGFsaWMiOmZhbHNlLCJJc1VuZGVybGluZWQiOmZhbHNlLCJQYXJlbnRTdHlsZSI6bnVsbH0sIkF1dG9TaXplIjowLCJGb3JlZ3JvdW5kIjp7IiRpZCI6IjMwIiwiQ29sb3IiOnsiJGlkIjoiMzEiLCJBIjoyNTUsIlIiOjAsIkciOjAsIkIiOjB9fSwiTWF4V2lkdGgiOjIwMC4wLCJNYXhIZWlnaHQiOiJJbmZpbml0eSIsIlNtYXJ0Rm9yZWdyb3VuZElzQWN0aXZlIjpmYWxzZSwiSG9yaXpvbnRhbEFsaWdubWVudCI6MCwiVmVydGljYWxBbGlnbm1lbnQiOjAsIlNtYXJ0Rm9yZWdyb3VuZCI6bnVsb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ZmFsc2UsIlNlZ21lbnRTZXBhcmF0b3JPcGFjaXR5IjozMCwiRm9udFNldHRpbmdzIjp7IiRpZCI6IjQxIiwiRm9udFNpemUiOjEyLCJGb250TmFtZSI6IkNhbGlicmkiLCJJc0JvbGQiOmZhbHNlLCJJc0l0YWxpYyI6ZmFsc2UsIklzVW5kZXJsaW5lZCI6ZmFsc2UsIlBhcmVudFN0eWxlIjpudWxsfSwiQXV0b1NpemUiOjAsIkZvcmVncm91bmQiOnsiJGlkIjoiNDIiLCJDb2xvciI6eyIkaWQiOiI0MyIsIkEiOjI1NSwiUiI6MjU1LCJHIjoyNTUsIkIiOjI1NX19LCJNYXhXaWR0aCI6MjAwLjAsIk1heEhlaWdodCI6IkluZmluaXR5IiwiU21hcnRGb3JlZ3JvdW5kSXNBY3RpdmUiOmZhbHNlLCJIb3Jpem9udGFsQWxpZ25tZW50IjowLCJWZXJ0aWNhbEFsaWdubWVudCI6MSwiU21hcnRGb3JlZ3JvdW5kIjpudWxsLCJNYXJnaW4iOnsiJGlkIjoiNDQiLCJUb3AiOjAsIkxlZnQiOjUsIlJpZ2h0IjowLCJCb3R0b20iOjB9LCJQYWRkaW5nIjp7IiRpZCI6IjQ1IiwiVG9wIjowLCJMZWZ0IjowLCJSaWdodCI6MCwiQm90dG9tIjowfSwiQmFja2dyb3VuZCI6eyIkaWQiOiI0NiIsIkNvbG9yIjp7IiRyZWYiOiIyMCJ9fSwiSXNWaXNpYmxlIjp0cnVlLCJXaWR0aCI6MC4wLCJIZWlnaHQiOjAuMCwiQm9yZGVyU3R5bGUiOm51bGwsIlBhcmVudFN0eWxlIjpudWxsfSwiRWxhcHNlZFRpbWVCYWNrZ3JvdW5kIjp7IiRpZCI6IjQ3IiwiQ29sb3IiOnsiJGlkIjoiNDgiLCJBIjo3NywiUiI6MjU1LCJHIjowLCJCIjowfX0sIkFwcGVuZFllYXJPblllYXJDaGFuZ2UiOnRydWUsIkVsYXBzZWRUaW1lRm9ybWF0IjoxLCJUb2RheU1hcmtlclBvc2l0aW9uIjozLCJRdWlja1Bvc2l0aW9uIjoyLCJBYnNvbHV0ZVBvc2l0aW9uIjo0MDUuMCwiTWFyZ2luIjp7IiRpZCI6IjQ5IiwiVG9wIjowLCJMZWZ0IjoxMCwiUmlnaHQiOjEwLCJCb3R0b20iOjB9LCJQYWRkaW5nIjp7IiRpZCI6IjUwIiwiVG9wIjowLCJMZWZ0IjowLCJSaWdodCI6MCwiQm90dG9tIjowfSwiQmFja2dyb3VuZCI6eyIkaWQiOiI1MSIsIkNvbG9yIjp7IiRpZCI6IjUyIiwiQSI6MjU1LCJSIjozMSwiRyI6NzMsIkIiOjEyNX19LCJJc1Zpc2libGUiOnRydWUsIldpZHRoIjowLjAsIkhlaWdodCI6MC4wLCJCb3JkZXJTdHlsZSI6bnVsbCwiUGFyZW50U3R5bGUiOm51bGx9LCJEZWZhdWx0TWlsZXN0b25lU3R5bGUiOnsiJGlkIjoiNTMiLCJTaGFwZSI6MiwiQ29ubmVjdG9yTWFyZ2luIjp7IiRpZCI6IjU0IiwiVG9wIjowLCJMZWZ0IjoyLCJSaWdodCI6MiwiQm90dG9tIjowfSwiQ29ubmVjdG9yU3R5bGUiOnsiJGlkIjoiNTUiLCJMaW5lQ29sb3IiOnsiJGlkIjoiNTYiLCIkdHlwZSI6Ik5MUkUuQ29tbW9uLkRvbS5Tb2xpZENvbG9yQnJ1c2gsIE5MUkUuQ29tbW9uIiwiQ29sb3IiOnsiJGlkIjoiNTciLCJBIjoyNTUsIlIiOjMxLCJHIjo3MywiQiI6MTI2fX0sIkxpbmVXZWlnaHQiOjEuMCwiTGluZVR5cGUiOjAsIlBhcmVudFN0eWxlIjpudWxsfSwiSXNCZWxvd1RpbWViYW5kIjpmYWxzZS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bnVsbCwiSXNWaXNpYmxlIjp0cnVlLCJXaWR0aCI6MTguMCwiSGVpZ2h0IjoyMC4wLCJCb3JkZXJTdHlsZSI6eyIkaWQiOiI2MiIsIkxpbmVDb2xvciI6eyIkaWQiOiI2MyIsIiR0eXBlIjoiTkxSRS5Db21tb24uRG9tLlNvbGlkQ29sb3JCcnVzaCwgTkxSRS5Db21tb24iLCJDb2xvciI6eyIkaWQiOiI2NCIsIkEiOjI1NSwiUiI6MjU1LCJHIjowLCJCIjowfX0sIkxpbmVXZWlnaHQiOjAuMCwiTGluZVR5cGUiOjAsIlBhcmVudFN0eWxlIjpudWxsfSwiUGFyZW50U3R5bGUiOm51bGx9LCJUaXRsZVN0eWxlIjp7IiRpZCI6IjY1IiwiRm9udFNldHRpbmdzIjp7IiRpZCI6IjY2IiwiRm9udFNpemUiOjExLCJGb250TmFtZSI6IkNhbGlicmkiLCJJc0JvbGQiOnRydWUsIklzSXRhbGljIjpmYWxzZSwiSXNVbmRlcmxpbmVkIjpmYWxzZSwiUGFyZW50U3R5bGUiOm51bGx9LCJBdXRvU2l6ZSI6MCwiRm9yZWdyb3VuZCI6eyIkaWQiOiI2NyIsIkNvbG9yIjp7IiRpZCI6IjY4IiwiQSI6MjU1LCJSIjowLCJHIjowLCJCIjowfX0sIk1heFdpZHRoIjoyMDAuMCwiTWF4SGVpZ2h0IjoiSW5maW5pdHkiLCJTbWFydEZvcmVncm91bmRJc0FjdGl2ZSI6ZmFsc2UsIkhvcml6b250YWxBbGlnbm1lbnQiOjAsIlZlcnRpY2FsQWxpZ25tZW50IjowLCJTbWFydEZvcmVncm91bmQiOm51bGwsIk1hcmdpbiI6eyIkaWQiOiI2OSIsIlRvcCI6MCwiTGVmdCI6MCwiUmlnaHQiOjAsIkJvdHRvbSI6MH0sIlBhZGRpbmciOnsiJGlkIjoiNzAiLCJUb3AiOjAsIkxlZnQiOjAsIlJpZ2h0IjowLCJCb3R0b20iOjB9LCJCYWNrZ3JvdW5kIjp7IiRpZCI6IjcxIiwiQ29sb3IiOnsiJHJlZiI6IjIwIn19LCJJc1Zpc2libGUiOnRydWUsIldpZHRoIjowLjAsIkhlaWdodCI6MC4wLCJCb3JkZXJTdHlsZSI6bnVsbCwiUGFyZW50U3R5bGUiOm51bGx9LCJEYXRlU3R5bGUiOnsiJGlkIjoiNzIiLCJGb250U2V0dGluZ3MiOnsiJGlkIjoiNzMiLCJGb250U2l6ZSI6MTAsIkZvbnROYW1lIjoiQ2FsaWJyaSIsIklzQm9sZCI6ZmFsc2UsIklzSXRhbGljIjpmYWxzZSwiSXNVbmRlcmxpbmVkIjpmYWxzZSwiUGFyZW50U3R5bGUiOm51bGx9LCJBdXRvU2l6ZSI6MCwiRm9yZWdyb3VuZCI6eyIkaWQiOiI3NCIsIkNvbG9yIjp7IiRpZCI6Ijc1IiwiQSI6MjU1LCJSIjozMSwiRyI6NzMsIkIiOjEyNn19LCJNYXhXaWR0aCI6MjAwLjAsIk1heEhlaWdodCI6IkluZmluaXR5IiwiU21hcnRGb3JlZ3JvdW5kSXNBY3RpdmUiOmZhbHNlLCJIb3Jpem9udGFsQWxpZ25tZW50IjowLCJWZXJ0aWNhbEFsaWdubWVudCI6MCwiU21hcnRGb3JlZ3JvdW5kIjpudWxsLCJNYXJnaW4iOnsiJGlkIjoiNzYiLCJUb3AiOjAsIkxlZnQiOjAsIlJpZ2h0IjowLCJCb3R0b20iOjB9LCJQYWRkaW5nIjp7IiRpZCI6Ijc3IiwiVG9wIjowLCJMZWZ0IjowLCJSaWdodCI6MCwiQm90dG9tIjowfSwiQmFja2dyb3VuZCI6eyIkaWQiOiI3OCIsIkNvbG9yIjp7IiRyZWYiOiIyMCJ9fSwiSXNWaXNpYmxlIjp0cnVlLCJXaWR0aCI6MC4wLCJIZWlnaHQiOjAuMCwiQm9yZGVyU3R5bGUiOm51bGwsIlBhcmVudFN0eWxlIjpudWxsfSwiRGF0ZUZvcm1hdCI6eyIkaWQiOiI3OSIsIkZvcm1hdFN0cmluZyI6Ik0vZC95eXl5IiwiU2VwYXJhdG9yIjoiLyIsIlVzZUludGVybmF0aW9uYWxEYXRlRm9ybWF0IjpmYWxzZX0sIklzVmlzaWJsZSI6dHJ1ZSwiUGFyZW50U3R5bGUiOm51bGx9LCJEZWZhdWx0VGFza1N0eWxlIjp7IiRpZCI6IjgwIiwiU2hhcGUiOjAsIlNoYXBlVGhpY2tuZXNzIjoxLCJEdXJhdGlvbkZvcm1hdCI6MCwiSW5jbHVkZU5vbldvcmtpbmdEYXlzSW5EdXJhdGlvbiI6ZmFsc2UsIlBlcmNlbnRhZ2VDb21wbGV0ZVN0eWxlIjp7IiRpZCI6IjgxIiwiRm9udFNldHRpbmdzIjp7IiRpZCI6IjgyIiwiRm9udFNpemUiOjEwLCJGb250TmFtZSI6IkNhbGlicmkiLCJJc0JvbGQiOmZhbHNlLCJJc0l0YWxpYyI6ZmFsc2UsIklzVW5kZXJsaW5lZCI6ZmFsc2UsIlBhcmVudFN0eWxlIjpudWxsfSwiQXV0b1NpemUiOjAsIkZvcmVncm91bmQiOnsiJGlkIjoiODMiLCJDb2xvciI6eyIkaWQiOiI4NCIsIkEiOjI1NSwiUiI6MTkyLCJHIjo4MCwiQiI6Nzd9fSwiTWF4V2lkdGgiOjIwMC4wLCJNYXhIZWlnaHQiOiJJbmZpbml0eSIsIlNtYXJ0Rm9yZWdyb3VuZElzQWN0aXZlIjpmYWxzZSwiSG9yaXpvbnRhbEFsaWdubWVudCI6MCwiVmVydGljYWxBbGlnbm1lbnQiOjAsIlNtYXJ0Rm9yZWdyb3VuZCI6bnVsbCwiTWFyZ2luIjp7IiRpZCI6Ijg1IiwiVG9wIjowLCJMZWZ0IjowLCJSaWdodCI6MCwiQm90dG9tIjowfSwiUGFkZGluZyI6eyIkaWQiOiI4NiIsIlRvcCI6MCwiTGVmdCI6MCwiUmlnaHQiOjAsIkJvdHRvbSI6MH0sIkJhY2tncm91bmQiOnsiJGlkIjoiODciLCJDb2xvciI6eyIkcmVmIjoiMjAifX0sIklzVmlzaWJsZSI6dHJ1ZSwiV2lkdGgiOjAuMCwiSGVpZ2h0IjowLjAsIkJvcmRlclN0eWxlIjpudWxsLCJQYXJlbnRTdHlsZSI6bnVsbH0sIkR1cmF0aW9uU3R5bGUiOnsiJGlkIjoiODgiLCJGb250U2V0dGluZ3MiOnsiJGlkIjoiODkiLCJGb250U2l6ZSI6MTAsIkZvbnROYW1lIjoiQ2FsaWJyaSIsIklzQm9sZCI6ZmFsc2UsIklzSXRhbGljIjpmYWxzZSwiSXNVbmRlcmxpbmVkIjpmYWxzZSwiUGFyZW50U3R5bGUiOm51bGx9LCJBdXRvU2l6ZSI6MCwiRm9yZWdyb3VuZCI6eyIkaWQiOiI5MCIsIkNvbG9yIjp7IiRpZCI6IjkxIiwiQSI6MjU1LCJSIjoxOTIsIkciOjgwLCJCIjo3N319LCJNYXhXaWR0aCI6MjAwLjAsIk1heEhlaWdodCI6IkluZmluaXR5IiwiU21hcnRGb3JlZ3JvdW5kSXNBY3RpdmUiOmZhbHNlLCJIb3Jpem9udGFsQWxpZ25tZW50IjowLCJWZXJ0aWNhbEFsaWdubWVudCI6MCwiU21hcnRGb3JlZ3JvdW5kIjpudWxsLCJNYXJnaW4iOnsiJGlkIjoiOTIiLCJUb3AiOjAsIkxlZnQiOjAsIlJpZ2h0IjowLCJCb3R0b20iOjB9LCJQYWRkaW5nIjp7IiRpZCI6IjkzIiwiVG9wIjowLCJMZWZ0IjowLCJSaWdodCI6MCwiQm90dG9tIjowfSwiQmFja2dyb3VuZCI6eyIkaWQiOiI5NCIsIkNvbG9yIjp7IiRyZWYiOiIyMCJ9fSwiSXNWaXNpYmxlIjp0cnVlLCJXaWR0aCI6MC4wLCJIZWlnaHQiOjAuMCwiQm9yZGVyU3R5bGUiOm51bGwsIlBhcmVudFN0eWxlIjpudWxsfSwiSG9yaXpvbnRhbENvbm5lY3RvclN0eWxlIjp7IiRpZCI6Ijk1IiwiTGluZUNvbG9yIjp7IiRpZCI6Ijk2IiwiJHR5cGUiOiJOTFJFLkNvbW1vbi5Eb20uU29saWRDb2xvckJydXNoLCBOTFJFLkNvbW1vbiIsIkNvbG9yIjp7IiRpZCI6Ijk3IiwiQSI6MjU1LCJSIjoyMDQsIkciOjIwNCwiQiI6MjA0fX0sIkxpbmVXZWlnaHQiOjEuMCwiTGluZVR5cGUiOjAsIlBhcmVudFN0eWxlIjpudWxsfSwiVmVydGljYWxDb25uZWN0b3JTdHlsZSI6eyIkaWQiOiI5OCIsIkxpbmVDb2xvciI6eyIkaWQiOiI5OSIsIiR0eXBlIjoiTkxSRS5Db21tb24uRG9tLlNvbGlkQ29sb3JCcnVzaCwgTkxSRS5Db21tb24iLCJDb2xvciI6eyIkaWQiOiIxMDAiLCJBIjoyNTUsIlIiOjIwNCwiRyI6MjA0LCJCIjoyMDR9fSwiTGluZVdlaWdodCI6MS4wLCJMaW5lVHlwZSI6MCwiUGFyZW50U3R5bGUiOm51bGx9LCJNYXJnaW4iOm51bGwsIlN0YXJ0RGF0ZVBvc2l0aW9uIjo0LCJFbmREYXRlUG9zaXRpb24iOjQsIlRpdGxlUG9zaXRpb24iOjIsIkR1cmF0aW9uUG9zaXRpb24iOjYsIlBlcmNlbnRhZ2VDb21wbGV0ZWRQb3NpdGlvbiI6NiwiU3BhY2luZyI6NSwiSXNCZWxvd1RpbWViYW5kIjpmYWxzZSwiUGVyY2VudGFnZUNvbXBsZXRlU2hhcGVPcGFjaXR5IjozNSwiU2hhcGVTdHlsZSI6eyIkaWQiOiIxMDEiLCJNYXJnaW4iOnsiJGlkIjoiMTAyIiwiVG9wIjowLCJMZWZ0Ijo0LCJSaWdodCI6NCwiQm90dG9tIjowfSwiUGFkZGluZyI6eyIkaWQiOiIxMDMiLCJUb3AiOjAsIkxlZnQiOjAsIlJpZ2h0IjowLCJCb3R0b20iOjB9LCJCYWNrZ3JvdW5kIjpudWxsLCJJc1Zpc2libGUiOnRydWUsIldpZHRoIjowLjAsIkhlaWdodCI6MTYuMCwiQm9yZGVyU3R5bGUiOnsiJGlkIjoiMTA0IiwiTGluZUNvbG9yIjp7IiRpZCI6IjEwNSIsIiR0eXBlIjoiTkxSRS5Db21tb24uRG9tLlNvbGlkQ29sb3JCcnVzaCwgTkxSRS5Db21tb24iLCJDb2xvciI6eyIkaWQiOiIxMDYiLCJBIjoyNTUsIlIiOjI1NSwiRyI6MCwiQiI6MH19LCJMaW5lV2VpZ2h0IjowLjAsIkxpbmVUeXBlIjowLCJQYXJlbnRTdHlsZSI6bnVsbH0sIlBhcmVudFN0eWxlIjpudWxsfSwiVGl0bGVTdHlsZSI6eyIkaWQiOiIxMDciLCJGb250U2V0dGluZ3MiOnsiJGlkIjoiMTA4IiwiRm9udFNpemUiOjExLCJGb250TmFtZSI6IkNhbGlicmkiLCJJc0JvbGQiOnRydWUsIklzSXRhbGljIjpmYWxzZSwiSXNVbmRlcmxpbmVkIjpmYWxzZSwiUGFyZW50U3R5bGUiOm51bGx9LCJBdXRvU2l6ZSI6MCwiRm9yZWdyb3VuZCI6eyIkaWQiOiIxMDkiLCJDb2xvciI6eyIkaWQiOiIxMTAiLCJBIjoyNTUsIlIiOjAsIkciOjAsIkIiOjB9fSwiTWF4V2lkdGgiOjk2MC4wLCJNYXhIZWlnaHQiOiJJbmZpbml0eSIsIlNtYXJ0Rm9yZWdyb3VuZElzQWN0aXZlIjpmYWxzZSwiSG9yaXpvbnRhbEFsaWdubWVudCI6MSwiVmVydGljYWxBbGlnbm1lbnQiOjAsIlNtYXJ0Rm9yZWdyb3VuZCI6bnVsbCwiTWFyZ2luIjp7IiRpZCI6IjExMSIsIlRvcCI6MCwiTGVmdCI6MCwiUmlnaHQiOjAsIkJvdHRvbSI6MH0sIlBhZGRpbmciOnsiJGlkIjoiMTEyIiwiVG9wIjowLCJMZWZ0IjowLCJSaWdodCI6MCwiQm90dG9tIjowfSwiQmFja2dyb3VuZCI6eyIkaWQiOiIxMTMiLCJDb2xvciI6eyIkcmVmIjoiMjAifX0sIklzVmlzaWJsZSI6dHJ1ZSwiV2lkdGgiOjAuMCwiSGVpZ2h0IjowLjAsIkJvcmRlclN0eWxlIjpudWxsLCJQYXJlbnRTdHlsZSI6bnVsbH0sIkRhdGVTdHlsZSI6eyIkaWQiOiIxMTQiLCJGb250U2V0dGluZ3MiOnsiJGlkIjoiMTE1IiwiRm9udFNpemUiOjEwLCJGb250TmFtZSI6IkNhbGlicmkiLCJJc0JvbGQiOmZhbHNlLCJJc0l0YWxpYyI6ZmFsc2UsIklzVW5kZXJsaW5lZCI6ZmFsc2UsIlBhcmVudFN0eWxlIjpudWxsfSwiQXV0b1NpemUiOjAsIkZvcmVncm91bmQiOnsiJGlkIjoiMTE2IiwiQ29sb3IiOnsiJGlkIjoiMTE3IiwiQSI6MjU1LCJSIjozMSwiRyI6NzMsIkIiOjEyNn19LCJNYXhXaWR0aCI6MjAwLjAsIk1heEhlaWdodCI6IkluZmluaXR5IiwiU21hcnRGb3JlZ3JvdW5kSXNBY3RpdmUiOmZhbHNlLCJIb3Jpem9udGFsQWxpZ25tZW50IjowLCJWZXJ0aWNhbEFsaWdubWVudCI6MCwiU21hcnRGb3JlZ3JvdW5kIjpudWxsLCJNYXJnaW4iOnsiJGlkIjoiMTE4IiwiVG9wIjowLCJMZWZ0IjowLCJSaWdodCI6MCwiQm90dG9tIjowfSwiUGFkZGluZyI6eyIkaWQiOiIxMTkiLCJUb3AiOjAsIkxlZnQiOjAsIlJpZ2h0IjowLCJCb3R0b20iOjB9LCJCYWNrZ3JvdW5kIjp7IiRpZCI6IjEyMCIsIkNvbG9yIjp7IiRyZWYiOiIyMCJ9fSwiSXNWaXNpYmxlIjp0cnVlLCJXaWR0aCI6MC4wLCJIZWlnaHQiOjAuMCwiQm9yZGVyU3R5bGUiOm51bGwsIlBhcmVudFN0eWxlIjpudWxsfSwiRGF0ZUZvcm1hdCI6eyIkaWQiOiIxMjEiLCJGb3JtYXRTdHJpbmciOiJNL2QveXl5eSIsIlNlcGFyYXRvciI6Ii8iLCJVc2VJbnRlcm5hdGlvbmFsRGF0ZUZvcm1hdCI6ZmFsc2V9LCJJc1Zpc2libGUiOnRydWUsIlBhcmVudFN0eWxlIjpudWxsfSwiU2hvd0VsYXBzZWRUaW1lR3JhZGllbnRTdHlsZSI6dHJ1ZX0sIlNjYWxlIjp7IiRpZCI6IjEyMiIsIlN0YXJ0RGF0ZSI6IjIwMTUtMDQtMjdUMDA6MDA6MDAtMDU6MDAiLCJFbmREYXRlIjoiMjAyMi0wNi0yNFQyMzo1OTo1OS45OTlaIiwiRm9ybWF0IjoiTU1NIiwiVHlwZSI6NCwiQXV0b0RhdGVSYW5nZSI6dHJ1ZSwiV29ya2luZ0RheXMiOjMxLCJUb2RheU1hcmtlclRleHQiOiJUb2RheSIsIkF1dG9TY2FsZVR5cGUiOnRydWV9LCJNaWxlc3RvbmVzIjpbeyIkaWQiOiIxMjMiLCJEYXRlIjoiMjAxNS0wNC0yN1QyMzo1OTo1OS45OTlaIiwiU3R5bGUiOnsiJGlkIjoiMTI0IiwiU2hhcGUiOjIsIkNvbm5lY3Rvck1hcmdpbiI6eyIkcmVmIjoiNTQifSwiQ29ubmVjdG9yU3R5bGUiOnsiJGlkIjoiMTI1IiwiTGluZUNvbG9yIjp7IiRpZCI6IjEyNiIsIiR0eXBlIjoiTkxSRS5Db21tb24uRG9tLlNvbGlkQ29sb3JCcnVzaCwgTkxSRS5Db21tb24iLCJDb2xvciI6eyIkaWQiOiIxMjciLCJBIjoxMjcsIlIiOjAsIkciOjExNCwiQiI6MTg4fX0sIkxpbmVXZWlnaHQiOjEuMCwiTGluZVR5cGUiOjAsIlBhcmVudFN0eWxlIjp7IiRyZWYiOiI1NSJ9fSwiSXNCZWxvd1RpbWViYW5kIjpmYWxzZSwiSGlkZURhdGUiOmZhbHNlLCJTaGFwZVNpemUiOjEsIlNwYWNpbmciOjIuMCwiUGFkZGluZyI6eyIkcmVmIjoiNTgifSwiU2hhcGVTdHlsZSI6eyIkaWQiOiIxMjgiLCJNYXJnaW4iOnsiJHJlZiI6IjYwIn0sIlBhZGRpbmciOnsiJHJlZiI6IjYxIn0sIkJhY2tncm91bmQiOnsiJGlkIjoiMTI5IiwiQ29sb3IiOnsiJGlkIjoiMTMwIiwiQSI6MjU1LCJSIjowLCJHIjoxMTQsIkIiOjE4OH19LCJJc1Zpc2libGUiOnRydWUsIldpZHRoIjoxOC4wLCJIZWlnaHQiOjIwLjAsIkJvcmRlclN0eWxlIjp7IiRpZCI6IjEzMSIsIkxpbmVDb2xvciI6eyIkcmVmIjoiNjMifSwiTGluZVdlaWdodCI6MC4wLCJMaW5lVHlwZSI6MCwiUGFyZW50U3R5bGUiOnsiJHJlZiI6IjYyIn19LCJQYXJlbnRTdHlsZSI6eyIkcmVmIjoiNTkifX0sIlRpdGxlU3R5bGUiOnsiJGlkIjoiMTMyIiwiRm9udFNldHRpbmdzIjp7IiRpZCI6IjEzMy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M0IiwiTGluZUNvbG9yIjpudWxsLCJMaW5lV2VpZ2h0IjowLjAsIkxpbmVUeXBlIjowLCJQYXJlbnRTdHlsZSI6bnVsbH0sIlBhcmVudFN0eWxlIjp7IiRyZWYiOiI2NSJ9fSwiRGF0ZVN0eWxlIjp7IiRpZCI6IjEzNSIsIkZvbnRTZXR0aW5ncyI6eyIkaWQiOiIxMzY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MzciLCJMaW5lQ29sb3IiOm51bGwsIkxpbmVXZWlnaHQiOjAuMCwiTGluZVR5cGUiOjAsIlBhcmVudFN0eWxlIjpudWxsfSwiUGFyZW50U3R5bGUiOnsiJHJlZiI6IjcyIn19LCJEYXRlRm9ybWF0Ijp7IiRyZWYiOiI3OSJ9LCJJc1Zpc2libGUiOnRydWUsIlBhcmVudFN0eWxlIjp7IiRyZWYiOiI1MyJ9fSwiUG9zaXRpb24iOnsiJGlkIjoiMTM4IiwiUmF0aW8iOjAuMTYwNjc5MDA2Njk0Mjc1NjUsIklzQ3VzdG9tIjp0cnVlfSwiSWQiOiI3NzBiYmIyMi0xZTU5LTQzMWMtYjI1MS0yNDc4YmE0YWE2OTAiLCJUaXRsZSI6InByb2plY3QgcHJlcGFyYXRpb24iLCJOb3RlIjpudWxsLCJIeXBlcmxpbmsiOm51bGwsIklzQ2hhbmdlZCI6ZmFsc2UsIklzTmV3IjpmYWxzZX0seyIkaWQiOiIxMzkiLCJEYXRlIjoiMjAxNS0xMi0yNVQyMzo1OTo1OS45OTlaIiwiU3R5bGUiOnsiJGlkIjoiMTQwIiwiU2hhcGUiOjIsIkNvbm5lY3Rvck1hcmdpbiI6eyIkcmVmIjoiNTQifSwiQ29ubmVjdG9yU3R5bGUiOnsiJGlkIjoiMTQxIiwiTGluZUNvbG9yIjp7IiRpZCI6IjE0MiIsIiR0eXBlIjoiTkxSRS5Db21tb24uRG9tLlNvbGlkQ29sb3JCcnVzaCwgTkxSRS5Db21tb24iLCJDb2xvciI6eyIkaWQiOiIxNDMiLCJBIjoxMjcsIlIiOjE3NiwiRyI6MjEsIkIiOjE5fX0sIkxpbmVXZWlnaHQiOjEuMCwiTGluZVR5cGUiOjAsIlBhcmVudFN0eWxlIjp7IiRyZWYiOiI1NSJ9fSwiSXNCZWxvd1RpbWViYW5kIjpmYWxzZSwiSGlkZURhdGUiOmZhbHNlLCJTaGFwZVNpemUiOjEsIlNwYWNpbmciOjIuMCwiUGFkZGluZyI6eyIkcmVmIjoiNTgifSwiU2hhcGVTdHlsZSI6eyIkaWQiOiIxNDQiLCJNYXJnaW4iOnsiJHJlZiI6IjYwIn0sIlBhZGRpbmciOnsiJHJlZiI6IjYxIn0sIkJhY2tncm91bmQiOnsiJGlkIjoiMTQ1IiwiQ29sb3IiOnsiJGlkIjoiMTQ2IiwiQSI6MjU1LCJSIjoxNzYsIkciOjIxLCJCIjoxOX19LCJJc1Zpc2libGUiOnRydWUsIldpZHRoIjoxOC4wLCJIZWlnaHQiOjIwLjAsIkJvcmRlclN0eWxlIjp7IiRpZCI6IjE0NyIsIkxpbmVDb2xvciI6eyIkcmVmIjoiNjMifSwiTGluZVdlaWdodCI6MC4wLCJMaW5lVHlwZSI6MCwiUGFyZW50U3R5bGUiOnsiJHJlZiI6IjYyIn19LCJQYXJlbnRTdHlsZSI6eyIkcmVmIjoiNTkifX0sIlRpdGxlU3R5bGUiOnsiJGlkIjoiMTQ4IiwiRm9udFNldHRpbmdzIjp7IiRpZCI6IjE0OS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UwIiwiTGluZUNvbG9yIjpudWxsLCJMaW5lV2VpZ2h0IjowLjAsIkxpbmVUeXBlIjowLCJQYXJlbnRTdHlsZSI6bnVsbH0sIlBhcmVudFN0eWxlIjp7IiRyZWYiOiI2NSJ9fSwiRGF0ZVN0eWxlIjp7IiRpZCI6IjE1MSIsIkZvbnRTZXR0aW5ncyI6eyIkaWQiOiIxNTI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NTMiLCJMaW5lQ29sb3IiOm51bGwsIkxpbmVXZWlnaHQiOjAuMCwiTGluZVR5cGUiOjAsIlBhcmVudFN0eWxlIjpudWxsfSwiUGFyZW50U3R5bGUiOnsiJHJlZiI6IjcyIn19LCJEYXRlRm9ybWF0Ijp7IiRyZWYiOiI3OSJ9LCJJc1Zpc2libGUiOnRydWUsIlBhcmVudFN0eWxlIjp7IiRyZWYiOiI1MyJ9fSwiUG9zaXRpb24iOnsiJGlkIjoiMTU0IiwiUmF0aW8iOjAuMDk0NjkxNDEyNjU0OTIzOCwiSXNDdXN0b20iOnRydWV9LCJJZCI6IjFiMzBmZDlmLTQzM2QtNGQ3Mi04YzVjLTZiN2YxNzAyZWExYSIsIlRpdGxlIjoiQmx1ZXByaW50IiwiTm90ZSI6bnVsbCwiSHlwZXJsaW5rIjpudWxsLCJJc0NoYW5nZWQiOmZhbHNlLCJJc05ldyI6ZmFsc2V9LHsiJGlkIjoiMTU1IiwiRGF0ZSI6IjIwMTYtMTItMjVUMjM6NTk6NTkuOTk5WiIsIlN0eWxlIjp7IiRpZCI6IjE1NiIsIlNoYXBlIjoyLCJDb25uZWN0b3JNYXJnaW4iOnsiJHJlZiI6IjU0In0sIkNvbm5lY3RvclN0eWxlIjp7IiRpZCI6IjE1NyIsIkxpbmVDb2xvciI6eyIkaWQiOiIxNTgiLCIkdHlwZSI6Ik5MUkUuQ29tbW9uLkRvbS5Tb2xpZENvbG9yQnJ1c2gsIE5MUkUuQ29tbW9uIiwiQ29sb3IiOnsiJGlkIjoiMTU5IiwiQSI6MTI3LCJSIjoyMzQsIkciOjk5LCJCIjoxOH19LCJMaW5lV2VpZ2h0IjoxLjAsIkxpbmVUeXBlIjowLCJQYXJlbnRTdHlsZSI6eyIkcmVmIjoiNTUifX0sIklzQmVsb3dUaW1lYmFuZCI6ZmFsc2UsIkhpZGVEYXRlIjpmYWxzZSwiU2hhcGVTaXplIjoxLCJTcGFjaW5nIjoyLjAsIlBhZGRpbmciOnsiJHJlZiI6IjU4In0sIlNoYXBlU3R5bGUiOnsiJGlkIjoiMTYwIiwiTWFyZ2luIjp7IiRyZWYiOiI2MCJ9LCJQYWRkaW5nIjp7IiRyZWYiOiI2MSJ9LCJCYWNrZ3JvdW5kIjp7IiRpZCI6IjE2MSIsIkNvbG9yIjp7IiRpZCI6IjE2MiIsIkEiOjI1NSwiUiI6MjM0LCJHIjo5OSwiQiI6MTh9fSwiSXNWaXNpYmxlIjp0cnVlLCJXaWR0aCI6MTguMCwiSGVpZ2h0IjoyMC4wLCJCb3JkZXJTdHlsZSI6eyIkaWQiOiIxNjMiLCJMaW5lQ29sb3IiOnsiJHJlZiI6IjYzIn0sIkxpbmVXZWlnaHQiOjAuMCwiTGluZVR5cGUiOjAsIlBhcmVudFN0eWxlIjp7IiRyZWYiOiI2MiJ9fSwiUGFyZW50U3R5bGUiOnsiJHJlZiI6IjU5In19LCJUaXRsZVN0eWxlIjp7IiRpZCI6IjE2NCIsIkZvbnRTZXR0aW5ncyI6eyIkaWQiOiIxNjUiLCJGb250U2l6ZSI6MTEsIkZvbnROYW1lIjoiQ2FsaWJyaSIsIklzQm9sZCI6dHJ1ZSwiSXNJdGFsaWMiOmZhbHNlLCJJc1VuZGVybGluZWQiOmZhbHNlLCJQYXJlbnRTdHlsZSI6eyIkcmVmIjoiNjYifX0sIkF1dG9TaXplIjowLCJGb3JlZ3JvdW5kIjp7IiRyZWYiOiI2NyJ9LCJNYXhXaWR0aCI6MjAwLjAsIk1heEhlaWdodCI6IkluZmluaXR5IiwiU21hcnRGb3JlZ3JvdW5kSXNBY3RpdmUiOmZhbHNlLCJIb3Jpem9udGFsQWxpZ25tZW50IjowLCJWZXJ0aWNhbEFsaWdubWVudCI6MCwiU21hcnRGb3JlZ3JvdW5kIjpudWxsLCJNYXJnaW4iOnsiJHJlZiI6IjY5In0sIlBhZGRpbmciOnsiJHJlZiI6IjcwIn0sIkJhY2tncm91bmQiOnsiJHJlZiI6IjcxIn0sIklzVmlzaWJsZSI6dHJ1ZSwiV2lkdGgiOjAuMCwiSGVpZ2h0IjowLjAsIkJvcmRlclN0eWxlIjp7IiRpZCI6IjE2NiIsIkxpbmVDb2xvciI6bnVsbCwiTGluZVdlaWdodCI6MC4wLCJMaW5lVHlwZSI6MCwiUGFyZW50U3R5bGUiOm51bGx9LCJQYXJlbnRTdHlsZSI6eyIkcmVmIjoiNjUifX0sIkRhdGVTdHlsZSI6eyIkaWQiOiIxNjciLCJGb250U2V0dGluZ3MiOnsiJGlkIjoiMTY4IiwiRm9udFNpemUiOjEwLCJGb250TmFtZSI6IkNhbGlicmkiLCJJc0JvbGQiOmZhbHNlLCJJc0l0YWxpYyI6ZmFsc2UsIklzVW5kZXJsaW5lZCI6ZmFsc2UsIlBhcmVudFN0eWxlIjp7IiRyZWYiOiI3MyJ9fSwiQXV0b1NpemUiOjAsIkZvcmVncm91bmQiOnsiJHJlZiI6Ijc0In0sIk1heFdpZHRoIjoyMDAuMCwiTWF4SGVpZ2h0IjoiSW5maW5pdHkiLCJTbWFydEZvcmVncm91bmRJc0FjdGl2ZSI6ZmFsc2UsIkhvcml6b250YWxBbGlnbm1lbnQiOjAsIlZlcnRpY2FsQWxpZ25tZW50IjowLCJTbWFydEZvcmVncm91bmQiOm51bGwsIk1hcmdpbiI6eyIkcmVmIjoiNzYifSwiUGFkZGluZyI6eyIkcmVmIjoiNzcifSwiQmFja2dyb3VuZCI6eyIkcmVmIjoiNzgifSwiSXNWaXNpYmxlIjp0cnVlLCJXaWR0aCI6MC4wLCJIZWlnaHQiOjAuMCwiQm9yZGVyU3R5bGUiOnsiJGlkIjoiMTY5IiwiTGluZUNvbG9yIjpudWxsLCJMaW5lV2VpZ2h0IjowLjAsIkxpbmVUeXBlIjowLCJQYXJlbnRTdHlsZSI6bnVsbH0sIlBhcmVudFN0eWxlIjp7IiRyZWYiOiI3MiJ9fSwiRGF0ZUZvcm1hdCI6eyIkcmVmIjoiNzkifSwiSXNWaXNpYmxlIjp0cnVlLCJQYXJlbnRTdHlsZSI6eyIkcmVmIjoiNTMifX0sIlBvc2l0aW9uIjp7IiRpZCI6IjE3MCIsIlJhdGlvIjowLjA5NDY5MTQxMjY1NDkyMzgsIklzQ3VzdG9tIjp0cnVlfSwiSWQiOiIyYzU2ODY4Yi1iZmM1LTQ2YzgtYTg3Zi03YjBjZDhjZmU0MDkiLCJUaXRsZSI6InJlYWxpeml0aW9uIiwiTm90ZSI6bnVsbCwiSHlwZXJsaW5rIjpudWxsLCJJc0NoYW5nZWQiOmZhbHNlLCJJc05ldyI6ZmFsc2V9LHsiJGlkIjoiMTcxIiwiRGF0ZSI6IjIwMTktMTAtMDFUMjM6NTk6NTkuOTk5WiIsIlN0eWxlIjp7IiRpZCI6IjE3MiIsIlNoYXBlIjoyLCJDb25uZWN0b3JNYXJnaW4iOnsiJHJlZiI6IjU0In0sIkNvbm5lY3RvclN0eWxlIjp7IiRpZCI6IjE3MyIsIkxpbmVDb2xvciI6eyIkaWQiOiIxNzQiLCIkdHlwZSI6Ik5MUkUuQ29tbW9uLkRvbS5Tb2xpZENvbG9yQnJ1c2gsIE5MUkUuQ29tbW9uIiwiQ29sb3IiOnsiJGlkIjoiMTc1IiwiQSI6MTI3LCJSIjoyMzAsIkciOjE4MywiQiI6NDF9fSwiTGluZVdlaWdodCI6MS4wLCJMaW5lVHlwZSI6MCwiUGFyZW50U3R5bGUiOnsiJHJlZiI6IjU1In19LCJJc0JlbG93VGltZWJhbmQiOmZhbHNlLCJIaWRlRGF0ZSI6ZmFsc2UsIlNoYXBlU2l6ZSI6MSwiU3BhY2luZyI6Mi4wLCJQYWRkaW5nIjp7IiRyZWYiOiI1OCJ9LCJTaGFwZVN0eWxlIjp7IiRpZCI6IjE3NiIsIk1hcmdpbiI6eyIkcmVmIjoiNjAifSwiUGFkZGluZyI6eyIkcmVmIjoiNjEifSwiQmFja2dyb3VuZCI6eyIkaWQiOiIxNzciLCJDb2xvciI6eyIkaWQiOiIxNzgiLCJBIjoyNTUsIlIiOjIzMCwiRyI6MTgzLCJCIjo0MX19LCJJc1Zpc2libGUiOnRydWUsIldpZHRoIjoxOC4wLCJIZWlnaHQiOjIwLjAsIkJvcmRlclN0eWxlIjp7IiRpZCI6IjE3OSIsIkxpbmVDb2xvciI6eyIkcmVmIjoiNjMifSwiTGluZVdlaWdodCI6MC4wLCJMaW5lVHlwZSI6MCwiUGFyZW50U3R5bGUiOnsiJHJlZiI6IjYyIn19LCJQYXJlbnRTdHlsZSI6eyIkcmVmIjoiNTkifX0sIlRpdGxlU3R5bGUiOnsiJGlkIjoiMTgwIiwiRm9udFNldHRpbmdzIjp7IiRpZCI6IjE4MSIsIkZvbnRTaXplIjoxMSwiRm9udE5hbWUiOiJDYWxpYnJpIiwiSXNCb2xkIjp0cnVlLCJJc0l0YWxpYyI6ZmFsc2UsIklzVW5kZXJsaW5lZCI6ZmFsc2UsIlBhcmVudFN0eWxlIjp7IiRyZWYiOiI2NiJ9fSwiQXV0b1NpemUiOjAsIkZvcmVncm91bmQiOnsiJHJlZiI6IjY3In0sIk1heFdpZHRoIjoyMDA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gyIiwiTGluZUNvbG9yIjpudWxsLCJMaW5lV2VpZ2h0IjowLjAsIkxpbmVUeXBlIjowLCJQYXJlbnRTdHlsZSI6bnVsbH0sIlBhcmVudFN0eWxlIjp7IiRyZWYiOiI2NSJ9fSwiRGF0ZVN0eWxlIjp7IiRpZCI6IjE4MyIsIkZvbnRTZXR0aW5ncyI6eyIkaWQiOiIxODQ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xODUiLCJMaW5lQ29sb3IiOm51bGwsIkxpbmVXZWlnaHQiOjAuMCwiTGluZVR5cGUiOjAsIlBhcmVudFN0eWxlIjpudWxsfSwiUGFyZW50U3R5bGUiOnsiJHJlZiI6IjcyIn19LCJEYXRlRm9ybWF0Ijp7IiRyZWYiOiI3OSJ9LCJJc1Zpc2libGUiOnRydWUsIlBhcmVudFN0eWxlIjp7IiRyZWYiOiI1MyJ9fSwiUG9zaXRpb24iOnsiJGlkIjoiMTg2IiwiUmF0aW8iOjAuMDk0NjkxNDEyNjU0OTIzOCwiSXNDdXN0b20iOnRydWV9LCJJZCI6IjdlNzhjMjg1LWRkZDItNDM5Yi04NjI3LTljMzljZWQyMjBlMCIsIlRpdGxlIjoiRmluYWwgUHJlcGVyYXRpb24iLCJOb3RlIjpudWxsLCJIeXBlcmxpbmsiOm51bGwsIklzQ2hhbmdlZCI6ZmFsc2UsIklzTmV3IjpmYWxzZX0seyIkaWQiOiIxODciLCJEYXRlIjoiMjAyMS0xMi0wMVQyMzo1OTo1OS45OTlaIiwiU3R5bGUiOnsiJGlkIjoiMTg4IiwiU2hhcGUiOjIsIkNvbm5lY3Rvck1hcmdpbiI6eyIkcmVmIjoiNTQifSwiQ29ubmVjdG9yU3R5bGUiOnsiJGlkIjoiMTg5IiwiTGluZUNvbG9yIjp7IiRpZCI6IjE5MCIsIiR0eXBlIjoiTkxSRS5Db21tb24uRG9tLlNvbGlkQ29sb3JCcnVzaCwgTkxSRS5Db21tb24iLCJDb2xvciI6eyIkaWQiOiIxOTEiLCJBIjoxMjcsIlIiOjEwNiwiRyI6MTcyLCJCIjoxNDR9fSwiTGluZVdlaWdodCI6MS4wLCJMaW5lVHlwZSI6MCwiUGFyZW50U3R5bGUiOnsiJHJlZiI6IjU1In19LCJJc0JlbG93VGltZWJhbmQiOmZhbHNlLCJIaWRlRGF0ZSI6ZmFsc2UsIlNoYXBlU2l6ZSI6MSwiU3BhY2luZyI6Mi4wLCJQYWRkaW5nIjp7IiRyZWYiOiI1OCJ9LCJTaGFwZVN0eWxlIjp7IiRpZCI6IjE5MiIsIk1hcmdpbiI6eyIkcmVmIjoiNjAifSwiUGFkZGluZyI6eyIkcmVmIjoiNjEifSwiQmFja2dyb3VuZCI6eyIkaWQiOiIxOTMiLCJDb2xvciI6eyIkaWQiOiIxOTQiLCJBIjoyNTUsIlIiOjEwNiwiRyI6MTcyLCJCIjoxNDR9fSwiSXNWaXNpYmxlIjp0cnVlLCJXaWR0aCI6MTguMCwiSGVpZ2h0IjoyMC4wLCJCb3JkZXJTdHlsZSI6eyIkaWQiOiIxOTUiLCJMaW5lQ29sb3IiOnsiJHJlZiI6IjYzIn0sIkxpbmVXZWlnaHQiOjAuMCwiTGluZVR5cGUiOjAsIlBhcmVudFN0eWxlIjp7IiRyZWYiOiI2MiJ9fSwiUGFyZW50U3R5bGUiOnsiJHJlZiI6IjU5In19LCJUaXRsZVN0eWxlIjp7IiRpZCI6IjE5NiIsIkZvbnRTZXR0aW5ncyI6eyIkaWQiOiIxOTciLCJGb250U2l6ZSI6MTEsIkZvbnROYW1lIjoiQ2FsaWJyaSIsIklzQm9sZCI6dHJ1ZSwiSXNJdGFsaWMiOmZhbHNlLCJJc1VuZGVybGluZWQiOmZhbHNlLCJQYXJlbnRTdHlsZSI6eyIkcmVmIjoiNjYifX0sIkF1dG9TaXplIjoyLCJGb3JlZ3JvdW5kIjp7IiRyZWYiOiI2NyJ9LCJNYXhXaWR0aCI6MzYuMCwiTWF4SGVpZ2h0IjoiSW5maW5pdHkiLCJTbWFydEZvcmVncm91bmRJc0FjdGl2ZSI6ZmFsc2UsIkhvcml6b250YWxBbGlnbm1lbnQiOjAsIlZlcnRpY2FsQWxpZ25tZW50IjowLCJTbWFydEZvcmVncm91bmQiOm51bGwsIk1hcmdpbiI6eyIkcmVmIjoiNjkifSwiUGFkZGluZyI6eyIkcmVmIjoiNzAifSwiQmFja2dyb3VuZCI6eyIkcmVmIjoiNzEifSwiSXNWaXNpYmxlIjp0cnVlLCJXaWR0aCI6MC4wLCJIZWlnaHQiOjAuMCwiQm9yZGVyU3R5bGUiOnsiJGlkIjoiMTk4IiwiTGluZUNvbG9yIjpudWxsLCJMaW5lV2VpZ2h0IjowLjAsIkxpbmVUeXBlIjowLCJQYXJlbnRTdHlsZSI6bnVsbH0sIlBhcmVudFN0eWxlIjp7IiRyZWYiOiI2NSJ9fSwiRGF0ZVN0eWxlIjp7IiRpZCI6IjE5OSIsIkZvbnRTZXR0aW5ncyI6eyIkaWQiOiIyMDAiLCJGb250U2l6ZSI6MTAsIkZvbnROYW1lIjoiQ2FsaWJyaSIsIklzQm9sZCI6ZmFsc2UsIklzSXRhbGljIjpmYWxzZSwiSXNVbmRlcmxpbmVkIjpmYWxzZSwiUGFyZW50U3R5bGUiOnsiJHJlZiI6IjczIn19LCJBdXRvU2l6ZSI6MCwiRm9yZWdyb3VuZCI6eyIkcmVmIjoiNzQifSwiTWF4V2lkdGgiOjIwMC4wLCJNYXhIZWlnaHQiOiJJbmZpbml0eSIsIlNtYXJ0Rm9yZWdyb3VuZElzQWN0aXZlIjpmYWxzZSwiSG9yaXpvbnRhbEFsaWdubWVudCI6MCwiVmVydGljYWxBbGlnbm1lbnQiOjAsIlNtYXJ0Rm9yZWdyb3VuZCI6bnVsbCwiTWFyZ2luIjp7IiRyZWYiOiI3NiJ9LCJQYWRkaW5nIjp7IiRyZWYiOiI3NyJ9LCJCYWNrZ3JvdW5kIjp7IiRyZWYiOiI3OCJ9LCJJc1Zpc2libGUiOnRydWUsIldpZHRoIjowLjAsIkhlaWdodCI6MC4wLCJCb3JkZXJTdHlsZSI6eyIkaWQiOiIyMDEiLCJMaW5lQ29sb3IiOm51bGwsIkxpbmVXZWlnaHQiOjAuMCwiTGluZVR5cGUiOjAsIlBhcmVudFN0eWxlIjpudWxsfSwiUGFyZW50U3R5bGUiOnsiJHJlZiI6IjcyIn19LCJEYXRlRm9ybWF0Ijp7IiRyZWYiOiI3OSJ9LCJJc1Zpc2libGUiOnRydWUsIlBhcmVudFN0eWxlIjp7IiRyZWYiOiI1MyJ9fSwiUG9zaXRpb24iOnsiJGlkIjoiMjAyIiwiUmF0aW8iOjAuMCwiSXNDdXN0b20iOmZhbHNlfSwiSWQiOiIxN2FmNWIwMi00NDBiLTQ0NmItYmExNy01YjE5NTk5NGVjNTEiLCJUaXRsZSI6IkdvIExpdmUgc3VwcG9ydCIsIk5vdGUiOm51bGwsIkh5cGVybGluayI6bnVsbCwiSXNDaGFuZ2VkIjpmYWxzZSwiSXNOZXciOmZhbHNlfV0sIlRhc2tzIjpbeyIkaWQiOiIyMDMiLCJHcm91cE5hbWUiOm51bGwsIlN0YXJ0RGF0ZSI6IjIwMTUtMDQtMjdUMDA6MDA6MDBaIiwiRW5kRGF0ZSI6IjIwMTUtMTItMjRUMjM6NTk6NTkuOTk5WiIsIlBlcmNlbnRhZ2VDb21wbGV0ZSI6bnVsbCwiU3R5bGUiOnsiJGlkIjoiMjA0IiwiU2hhcGUiOjAsIlNoYXBlVGhpY2tuZXNzIjoxLCJEdXJhdGlvbkZvcm1hdCI6MCwiSW5jbHVkZU5vbldvcmtpbmdEYXlzSW5EdXJhdGlvbiI6ZmFsc2UsIlBlcmNlbnRhZ2VDb21wbGV0ZVN0eWxlIjp7IiRpZCI6IjIwNSIsIkZvbnRTZXR0aW5ncyI6eyIkaWQiOiIyMDY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MDciLCJMaW5lQ29sb3IiOm51bGwsIkxpbmVXZWlnaHQiOjAuMCwiTGluZVR5cGUiOjAsIlBhcmVudFN0eWxlIjpudWxsfSwiUGFyZW50U3R5bGUiOnsiJHJlZiI6IjgxIn19LCJEdXJhdGlvblN0eWxlIjp7IiRpZCI6IjIwOCIsIkZvbnRTZXR0aW5ncyI6eyIkaWQiOiIyMDk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MTAiLCJMaW5lQ29sb3IiOm51bGwsIkxpbmVXZWlnaHQiOjAuMCwiTGluZVR5cGUiOjAsIlBhcmVudFN0eWxlIjpudWxsfSwiUGFyZW50U3R5bGUiOnsiJHJlZiI6Ijg4In19LCJIb3Jpem9udGFsQ29ubmVjdG9yU3R5bGUiOnsiJGlkIjoiMjExIiwiTGluZUNvbG9yIjp7IiRyZWYiOiI5NiJ9LCJMaW5lV2VpZ2h0IjoxLjAsIkxpbmVUeXBlIjowLCJQYXJlbnRTdHlsZSI6eyIkcmVmIjoiOTUifX0sIlZlcnRpY2FsQ29ubmVjdG9yU3R5bGUiOnsiJGlkIjoiMjEyIiwiTGluZUNvbG9yIjp7IiRyZWYiOiI5OSJ9LCJMaW5lV2VpZ2h0IjoxLjAsIkxpbmVUeXBlIjowLCJQYXJlbnRTdHlsZSI6eyIkcmVmIjoiOTgifX0sIk1hcmdpbiI6bnVsbCwiU3RhcnREYXRlUG9zaXRpb24iOjQsIkVuZERhdGVQb3NpdGlvbiI6NCwiVGl0bGVQb3NpdGlvbiI6MiwiRHVyYXRpb25Qb3NpdGlvbiI6NiwiUGVyY2VudGFnZUNvbXBsZXRlZFBvc2l0aW9uIjo2LCJTcGFjaW5nIjo1LCJJc0JlbG93VGltZWJhbmQiOmZhbHNlLCJQZXJjZW50YWdlQ29tcGxldGVTaGFwZU9wYWNpdHkiOjM1LCJTaGFwZVN0eWxlIjp7IiRpZCI6IjIxMyIsIk1hcmdpbiI6eyIkcmVmIjoiMTAyIn0sIlBhZGRpbmciOnsiJHJlZiI6IjEwMyJ9LCJCYWNrZ3JvdW5kIjp7IiRpZCI6IjIxNCIsIkNvbG9yIjp7IiRpZCI6IjIxNSIsIkEiOjI1NSwiUiI6MCwiRyI6MTE0LCJCIjoxODh9fSwiSXNWaXNpYmxlIjp0cnVlLCJXaWR0aCI6MC4wLCJIZWlnaHQiOjE2LjAsIkJvcmRlclN0eWxlIjp7IiRpZCI6IjIxNiIsIkxpbmVDb2xvciI6eyIkcmVmIjoiMTA1In0sIkxpbmVXZWlnaHQiOjAuMCwiTGluZVR5cGUiOjAsIlBhcmVudFN0eWxlIjp7IiRyZWYiOiIxMDQifX0sIlBhcmVudFN0eWxlIjp7IiRyZWYiOiIxMDEifX0sIlRpdGxlU3R5bGUiOnsiJGlkIjoiMjE3IiwiRm9udFNldHRpbmdzIjp7IiRpZCI6IjIxOCIsIkZvbnRTaXplIjoxMSwiRm9udE5hbWUiOiJDYWxpYnJpIiwiSXNCb2xkIjp0cnVlLCJJc0l0YWxpYyI6ZmFsc2UsIklzVW5kZXJsaW5lZCI6ZmFsc2UsIlBhcmVudFN0eWxlIjp7IiRyZWYiOiIxMDgifX0sIkF1dG9TaXplIjowLCJGb3JlZ3JvdW5kIjp7IiRyZWYiOiIxMDkifSwiTWF4V2lkdGgiOjcyMC4wLCJNYXhIZWlnaHQiOiJJbmZpbml0eSIsIlNtYXJ0Rm9yZWdyb3VuZElzQWN0aXZlIjpmYWxzZSwiSG9yaXpvbnRhbEFsaWdubWVudCI6MSwiVmVydGljYWxBbGlnbm1lbnQiOjAsIlNtYXJ0Rm9yZWdyb3VuZCI6bnVsbCwiTWFyZ2luIjp7IiRyZWYiOiIxMTEifSwiUGFkZGluZyI6eyIkcmVmIjoiMTEyIn0sIkJhY2tncm91bmQiOnsiJHJlZiI6IjExMyJ9LCJJc1Zpc2libGUiOnRydWUsIldpZHRoIjowLjAsIkhlaWdodCI6MC4wLCJCb3JkZXJTdHlsZSI6eyIkaWQiOiIyMTkiLCJMaW5lQ29sb3IiOm51bGwsIkxpbmVXZWlnaHQiOjAuMCwiTGluZVR5cGUiOjAsIlBhcmVudFN0eWxlIjpudWxsfSwiUGFyZW50U3R5bGUiOnsiJHJlZiI6IjEwNyJ9fSwiRGF0ZVN0eWxlIjp7IiRpZCI6IjIyMCIsIkZvbnRTZXR0aW5ncyI6eyIkaWQiOiIyMjEiLCJGb250U2l6ZSI6MTAsIkZvbnROYW1lIjoiQ2FsaWJyaSIsIklzQm9sZCI6ZmFsc2UsIklzSXRhbGljIjpmYWxzZSwiSXNVbmRlcmxpbmVkIjpmYWxzZSwiUGFyZW50U3R5bGUiOnsiJHJlZiI6IjExNSJ9fSwiQXV0b1NpemUiOjAsIkZvcmVncm91bmQiOnsiJHJlZiI6IjExNiJ9LCJNYXhXaWR0aCI6MjAwLjAsIk1heEhlaWdodCI6IkluZmluaXR5IiwiU21hcnRGb3JlZ3JvdW5kSXNBY3RpdmUiOmZhbHNlLCJIb3Jpem9udGFsQWxpZ25tZW50IjowLCJWZXJ0aWNhbEFsaWdubWVudCI6MCwiU21hcnRGb3JlZ3JvdW5kIjpudWxsLCJNYXJnaW4iOnsiJHJlZiI6IjExOCJ9LCJQYWRkaW5nIjp7IiRyZWYiOiIxMTkifSwiQmFja2dyb3VuZCI6eyIkcmVmIjoiMTIwIn0sIklzVmlzaWJsZSI6dHJ1ZSwiV2lkdGgiOjAuMCwiSGVpZ2h0IjowLjAsIkJvcmRlclN0eWxlIjp7IiRpZCI6IjIyMiIsIkxpbmVDb2xvciI6bnVsbCwiTGluZVdlaWdodCI6MC4wLCJMaW5lVHlwZSI6MCwiUGFyZW50U3R5bGUiOm51bGx9LCJQYXJlbnRTdHlsZSI6eyIkcmVmIjoiMTE0In19LCJEYXRlRm9ybWF0Ijp7IiRyZWYiOiIxMjEifSwiSXNWaXNpYmxlIjp0cnVlLCJQYXJlbnRTdHlsZSI6eyIkcmVmIjoiODAifX0sIkluZGV4IjoxLCJJZCI6IjkzNmNkNTExLWE1ODAtNGNkMS1iYWYyLWU3MWU1YTE1OGNjNyIsIlRpdGxlIjoiUHJvamVjdCBwcmVwZXJhdGlvbiIsIk5vdGUiOm51bGwsIkh5cGVybGluayI6bnVsbCwiSXNDaGFuZ2VkIjpmYWxzZSwiSXNOZXciOmZhbHNlfSx7IiRpZCI6IjIyMyIsIkdyb3VwTmFtZSI6bnVsbCwiU3RhcnREYXRlIjoiMjAxNS0xMi0yNVQwMDowMDowMFoiLCJFbmREYXRlIjoiMjAxNi0xMi0yNVQyMzo1OTo1OS45OTlaIiwiUGVyY2VudGFnZUNvbXBsZXRlIjpudWxsLCJTdHlsZSI6eyIkaWQiOiIyMjQiLCJTaGFwZSI6MCwiU2hhcGVUaGlja25lc3MiOjEsIkR1cmF0aW9uRm9ybWF0IjowLCJJbmNsdWRlTm9uV29ya2luZ0RheXNJbkR1cmF0aW9uIjpmYWxzZSwiUGVyY2VudGFnZUNvbXBsZXRlU3R5bGUiOnsiJGlkIjoiMjI1IiwiRm9udFNldHRpbmdzIjp7IiRpZCI6IjIyNiIsIkZvbnRTaXplIjoxMCwiRm9udE5hbWUiOiJDYWxpYnJpIiwiSXNCb2xkIjpmYWxzZSwiSXNJdGFsaWMiOmZhbHNlLCJJc1VuZGVybGluZWQiOmZhbHNlLCJQYXJlbnRTdHlsZSI6eyIkcmVmIjoiODIifX0sIkF1dG9TaXplIjowLCJGb3JlZ3JvdW5kIjp7IiRyZWYiOiI4MyJ9LCJNYXhXaWR0aCI6MjAwLjAsIk1heEhlaWdodCI6IkluZmluaXR5IiwiU21hcnRGb3JlZ3JvdW5kSXNBY3RpdmUiOmZhbHNlLCJIb3Jpem9udGFsQWxpZ25tZW50IjowLCJWZXJ0aWNhbEFsaWdubWVudCI6MCwiU21hcnRGb3JlZ3JvdW5kIjpudWxsLCJNYXJnaW4iOnsiJHJlZiI6Ijg1In0sIlBhZGRpbmciOnsiJHJlZiI6Ijg2In0sIkJhY2tncm91bmQiOnsiJHJlZiI6Ijg3In0sIklzVmlzaWJsZSI6dHJ1ZSwiV2lkdGgiOjAuMCwiSGVpZ2h0IjowLjAsIkJvcmRlclN0eWxlIjp7IiRpZCI6IjIyNyIsIkxpbmVDb2xvciI6bnVsbCwiTGluZVdlaWdodCI6MC4wLCJMaW5lVHlwZSI6MCwiUGFyZW50U3R5bGUiOm51bGx9LCJQYXJlbnRTdHlsZSI6eyIkcmVmIjoiODEifX0sIkR1cmF0aW9uU3R5bGUiOnsiJGlkIjoiMjI4IiwiRm9udFNldHRpbmdzIjp7IiRpZCI6IjIyOSIsIkZvbnRTaXplIjoxMCwiRm9udE5hbWUiOiJDYWxpYnJpIiwiSXNCb2xkIjpmYWxzZSwiSXNJdGFsaWMiOmZhbHNlLCJJc1VuZGVybGluZWQiOmZhbHNlLCJQYXJlbnRTdHlsZSI6eyIkcmVmIjoiODkifX0sIkF1dG9TaXplIjowLCJGb3JlZ3JvdW5kIjp7IiRyZWYiOiI5MCJ9LCJNYXhXaWR0aCI6MjAwLjAsIk1heEhlaWdodCI6IkluZmluaXR5IiwiU21hcnRGb3JlZ3JvdW5kSXNBY3RpdmUiOmZhbHNlLCJIb3Jpem9udGFsQWxpZ25tZW50IjowLCJWZXJ0aWNhbEFsaWdubWVudCI6MCwiU21hcnRGb3JlZ3JvdW5kIjpudWxsLCJNYXJnaW4iOnsiJHJlZiI6IjkyIn0sIlBhZGRpbmciOnsiJHJlZiI6IjkzIn0sIkJhY2tncm91bmQiOnsiJHJlZiI6Ijk0In0sIklzVmlzaWJsZSI6dHJ1ZSwiV2lkdGgiOjAuMCwiSGVpZ2h0IjowLjAsIkJvcmRlclN0eWxlIjp7IiRpZCI6IjIzMCIsIkxpbmVDb2xvciI6bnVsbCwiTGluZVdlaWdodCI6MC4wLCJMaW5lVHlwZSI6MCwiUGFyZW50U3R5bGUiOm51bGx9LCJQYXJlbnRTdHlsZSI6eyIkcmVmIjoiODgifX0sIkhvcml6b250YWxDb25uZWN0b3JTdHlsZSI6eyIkaWQiOiIyMzEiLCJMaW5lQ29sb3IiOnsiJHJlZiI6Ijk2In0sIkxpbmVXZWlnaHQiOjEuMCwiTGluZVR5cGUiOjAsIlBhcmVudFN0eWxlIjp7IiRyZWYiOiI5NSJ9fSwiVmVydGljYWxDb25uZWN0b3JTdHlsZSI6eyIkaWQiOiIyMzIiLCJMaW5lQ29sb3IiOnsiJHJlZiI6Ijk5In0sIkxpbmVXZWlnaHQiOjEuMCwiTGluZVR5cGUiOjAsIlBhcmVudFN0eWxlIjp7IiRyZWYiOiI5OCJ9fSwiTWFyZ2luIjpudWxsLCJTdGFydERhdGVQb3NpdGlvbiI6NCwiRW5kRGF0ZVBvc2l0aW9uIjo0LCJUaXRsZVBvc2l0aW9uIjoyLCJEdXJhdGlvblBvc2l0aW9uIjo2LCJQZXJjZW50YWdlQ29tcGxldGVkUG9zaXRpb24iOjYsIlNwYWNpbmciOjUsIklzQmVsb3dUaW1lYmFuZCI6ZmFsc2UsIlBlcmNlbnRhZ2VDb21wbGV0ZVNoYXBlT3BhY2l0eSI6MzUsIlNoYXBlU3R5bGUiOnsiJGlkIjoiMjMzIiwiTWFyZ2luIjp7IiRyZWYiOiIxMDIifSwiUGFkZGluZyI6eyIkcmVmIjoiMTAzIn0sIkJhY2tncm91bmQiOnsiJGlkIjoiMjM0IiwiQ29sb3IiOnsiJGlkIjoiMjM1IiwiQSI6MjU1LCJSIjoxNzYsIkciOjIxLCJCIjoxOX19LCJJc1Zpc2libGUiOnRydWUsIldpZHRoIjowLjAsIkhlaWdodCI6MTYuMCwiQm9yZGVyU3R5bGUiOnsiJGlkIjoiMjM2IiwiTGluZUNvbG9yIjp7IiRyZWYiOiIxMDUifSwiTGluZVdlaWdodCI6MC4wLCJMaW5lVHlwZSI6MCwiUGFyZW50U3R5bGUiOnsiJHJlZiI6IjEwNCJ9fSwiUGFyZW50U3R5bGUiOnsiJHJlZiI6IjEwMSJ9fSwiVGl0bGVTdHlsZSI6eyIkaWQiOiIyMzciLCJGb250U2V0dGluZ3MiOnsiJGlkIjoiMjM4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zOSIsIkxpbmVDb2xvciI6bnVsbCwiTGluZVdlaWdodCI6MC4wLCJMaW5lVHlwZSI6MCwiUGFyZW50U3R5bGUiOm51bGx9LCJQYXJlbnRTdHlsZSI6eyIkcmVmIjoiMTA3In19LCJEYXRlU3R5bGUiOnsiJGlkIjoiMjQwIiwiRm9udFNldHRpbmdzIjp7IiRpZCI6IjI0MS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jQyIiwiTGluZUNvbG9yIjpudWxsLCJMaW5lV2VpZ2h0IjowLjAsIkxpbmVUeXBlIjowLCJQYXJlbnRTdHlsZSI6bnVsbH0sIlBhcmVudFN0eWxlIjp7IiRyZWYiOiIxMTQifX0sIkRhdGVGb3JtYXQiOnsiJHJlZiI6IjEyMSJ9LCJJc1Zpc2libGUiOnRydWUsIlBhcmVudFN0eWxlIjp7IiRyZWYiOiI4MCJ9fSwiSW5kZXgiOjIsIklkIjoiY2I3NzlkYTktYTI2MS00NzhhLWI5NWItZTNhOTQ2NDM1ZDcwIiwiVGl0bGUiOiJEZXZlbG9waW5nICBCbHVlIHByaW50IiwiTm90ZSI6bnVsbCwiSHlwZXJsaW5rIjpudWxsLCJJc0NoYW5nZWQiOmZhbHNlLCJJc05ldyI6ZmFsc2V9LHsiJGlkIjoiMjQzIiwiR3JvdXBOYW1lIjpudWxsLCJTdGFydERhdGUiOiIyMDE2LTEyLTI2VDAwOjAwOjAwWiIsIkVuZERhdGUiOiIyMDE5LTEwLTAxVDIzOjU5OjU5Ljk5OVoiLCJQZXJjZW50YWdlQ29tcGxldGUiOm51bGwsIlN0eWxlIjp7IiRpZCI6IjI0NCIsIlNoYXBlIjowLCJTaGFwZVRoaWNrbmVzcyI6MSwiRHVyYXRpb25Gb3JtYXQiOjAsIkluY2x1ZGVOb25Xb3JraW5nRGF5c0luRHVyYXRpb24iOmZhbHNlLCJQZXJjZW50YWdlQ29tcGxldGVTdHlsZSI6eyIkaWQiOiIyNDUiLCJGb250U2V0dGluZ3MiOnsiJGlkIjoiMjQ2IiwiRm9udFNpemUiOjEwLCJGb250TmFtZSI6IkNhbGlicmkiLCJJc0JvbGQiOmZhbHNlLCJJc0l0YWxpYyI6ZmFsc2UsIklzVW5kZXJsaW5lZCI6ZmFsc2UsIlBhcmVudFN0eWxlIjp7IiRyZWYiOiI4MiJ9fSwiQXV0b1NpemUiOjAsIkZvcmVncm91bmQiOnsiJHJlZiI6IjgzIn0sIk1heFdpZHRoIjoyMDAuMCwiTWF4SGVpZ2h0IjoiSW5maW5pdHkiLCJTbWFydEZvcmVncm91bmRJc0FjdGl2ZSI6ZmFsc2UsIkhvcml6b250YWxBbGlnbm1lbnQiOjAsIlZlcnRpY2FsQWxpZ25tZW50IjowLCJTbWFydEZvcmVncm91bmQiOm51bGwsIk1hcmdpbiI6eyIkcmVmIjoiODUifSwiUGFkZGluZyI6eyIkcmVmIjoiODYifSwiQmFja2dyb3VuZCI6eyIkcmVmIjoiODcifSwiSXNWaXNpYmxlIjp0cnVlLCJXaWR0aCI6MC4wLCJIZWlnaHQiOjAuMCwiQm9yZGVyU3R5bGUiOnsiJGlkIjoiMjQ3IiwiTGluZUNvbG9yIjpudWxsLCJMaW5lV2VpZ2h0IjowLjAsIkxpbmVUeXBlIjowLCJQYXJlbnRTdHlsZSI6bnVsbH0sIlBhcmVudFN0eWxlIjp7IiRyZWYiOiI4MSJ9fSwiRHVyYXRpb25TdHlsZSI6eyIkaWQiOiIyNDgiLCJGb250U2V0dGluZ3MiOnsiJGlkIjoiMjQ5IiwiRm9udFNpemUiOjEwLCJGb250TmFtZSI6IkNhbGlicmkiLCJJc0JvbGQiOmZhbHNlLCJJc0l0YWxpYyI6ZmFsc2UsIklzVW5kZXJsaW5lZCI6ZmFsc2UsIlBhcmVudFN0eWxlIjp7IiRyZWYiOiI4OSJ9fSwiQXV0b1NpemUiOjAsIkZvcmVncm91bmQiOnsiJHJlZiI6IjkwIn0sIk1heFdpZHRoIjoyMDAuMCwiTWF4SGVpZ2h0IjoiSW5maW5pdHkiLCJTbWFydEZvcmVncm91bmRJc0FjdGl2ZSI6ZmFsc2UsIkhvcml6b250YWxBbGlnbm1lbnQiOjAsIlZlcnRpY2FsQWxpZ25tZW50IjowLCJTbWFydEZvcmVncm91bmQiOm51bGwsIk1hcmdpbiI6eyIkcmVmIjoiOTIifSwiUGFkZGluZyI6eyIkcmVmIjoiOTMifSwiQmFja2dyb3VuZCI6eyIkcmVmIjoiOTQifSwiSXNWaXNpYmxlIjp0cnVlLCJXaWR0aCI6MC4wLCJIZWlnaHQiOjAuMCwiQm9yZGVyU3R5bGUiOnsiJGlkIjoiMjUwIiwiTGluZUNvbG9yIjpudWxsLCJMaW5lV2VpZ2h0IjowLjAsIkxpbmVUeXBlIjowLCJQYXJlbnRTdHlsZSI6bnVsbH0sIlBhcmVudFN0eWxlIjp7IiRyZWYiOiI4OCJ9fSwiSG9yaXpvbnRhbENvbm5lY3RvclN0eWxlIjp7IiRpZCI6IjI1MSIsIkxpbmVDb2xvciI6eyIkcmVmIjoiOTYifSwiTGluZVdlaWdodCI6MS4wLCJMaW5lVHlwZSI6MCwiUGFyZW50U3R5bGUiOnsiJHJlZiI6Ijk1In19LCJWZXJ0aWNhbENvbm5lY3RvclN0eWxlIjp7IiRpZCI6IjI1MiIsIkxpbmVDb2xvciI6eyIkcmVmIjoiOTkifSwiTGluZVdlaWdodCI6MS4wLCJMaW5lVHlwZSI6MCwiUGFyZW50U3R5bGUiOnsiJHJlZiI6Ijk4In19LCJNYXJnaW4iOm51bGwsIlN0YXJ0RGF0ZVBvc2l0aW9uIjo0LCJFbmREYXRlUG9zaXRpb24iOjQsIlRpdGxlUG9zaXRpb24iOjIsIkR1cmF0aW9uUG9zaXRpb24iOjYsIlBlcmNlbnRhZ2VDb21wbGV0ZWRQb3NpdGlvbiI6NiwiU3BhY2luZyI6NSwiSXNCZWxvd1RpbWViYW5kIjpmYWxzZSwiUGVyY2VudGFnZUNvbXBsZXRlU2hhcGVPcGFjaXR5IjozNSwiU2hhcGVTdHlsZSI6eyIkaWQiOiIyNTMiLCJNYXJnaW4iOnsiJHJlZiI6IjEwMiJ9LCJQYWRkaW5nIjp7IiRyZWYiOiIxMDMifSwiQmFja2dyb3VuZCI6eyIkaWQiOiIyNTQiLCJDb2xvciI6eyIkaWQiOiIyNTUiLCJBIjoyNTUsIlIiOjIzNCwiRyI6OTksIkIiOjE4fX0sIklzVmlzaWJsZSI6dHJ1ZSwiV2lkdGgiOjAuMCwiSGVpZ2h0IjoxNi4wLCJCb3JkZXJTdHlsZSI6eyIkaWQiOiIyNTYiLCJMaW5lQ29sb3IiOnsiJHJlZiI6IjEwNSJ9LCJMaW5lV2VpZ2h0IjowLjAsIkxpbmVUeXBlIjowLCJQYXJlbnRTdHlsZSI6eyIkcmVmIjoiMTA0In19LCJQYXJlbnRTdHlsZSI6eyIkcmVmIjoiMTAxIn19LCJUaXRsZVN0eWxlIjp7IiRpZCI6IjI1NyIsIkZvbnRTZXR0aW5ncyI6eyIkaWQiOiIyNTg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U5IiwiTGluZUNvbG9yIjpudWxsLCJMaW5lV2VpZ2h0IjowLjAsIkxpbmVUeXBlIjowLCJQYXJlbnRTdHlsZSI6bnVsbH0sIlBhcmVudFN0eWxlIjp7IiRyZWYiOiIxMDcifX0sIkRhdGVTdHlsZSI6eyIkaWQiOiIyNjAiLCJGb250U2V0dGluZ3MiOnsiJGlkIjoiMjYx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NjIiLCJMaW5lQ29sb3IiOm51bGwsIkxpbmVXZWlnaHQiOjAuMCwiTGluZVR5cGUiOjAsIlBhcmVudFN0eWxlIjpudWxsfSwiUGFyZW50U3R5bGUiOnsiJHJlZiI6IjExNCJ9fSwiRGF0ZUZvcm1hdCI6eyIkcmVmIjoiMTIxIn0sIklzVmlzaWJsZSI6dHJ1ZSwiUGFyZW50U3R5bGUiOnsiJHJlZiI6IjgwIn19LCJJbmRleCI6MywiSWQiOiI5YzQ1NTI3Ny02MzI3LTRjMWEtYjA4MC02OGY5YmVkYjU2YWUiLCJUaXRsZSI6IlByb2plY3QgUmVhbGl6YXRpb24iLCJOb3RlIjpudWxsLCJIeXBlcmxpbmsiOm51bGwsIklzQ2hhbmdlZCI6ZmFsc2UsIklzTmV3IjpmYWxzZX0seyIkaWQiOiIyNjMiLCJHcm91cE5hbWUiOm51bGwsIlN0YXJ0RGF0ZSI6IjIwMTktMTAtMDJUMDA6MDA6MDBaIiwiRW5kRGF0ZSI6IjIwMjEtMTItMDJUMjM6NTk6NTkuOTk5WiIsIlBlcmNlbnRhZ2VDb21wbGV0ZSI6bnVsbCwiU3R5bGUiOnsiJGlkIjoiMjY0IiwiU2hhcGUiOjAsIlNoYXBlVGhpY2tuZXNzIjoxLCJEdXJhdGlvbkZvcm1hdCI6MCwiSW5jbHVkZU5vbldvcmtpbmdEYXlzSW5EdXJhdGlvbiI6ZmFsc2UsIlBlcmNlbnRhZ2VDb21wbGV0ZVN0eWxlIjp7IiRpZCI6IjI2NSIsIkZvbnRTZXR0aW5ncyI6eyIkaWQiOiIyNjY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NjciLCJMaW5lQ29sb3IiOm51bGwsIkxpbmVXZWlnaHQiOjAuMCwiTGluZVR5cGUiOjAsIlBhcmVudFN0eWxlIjpudWxsfSwiUGFyZW50U3R5bGUiOnsiJHJlZiI6IjgxIn19LCJEdXJhdGlvblN0eWxlIjp7IiRpZCI6IjI2OCIsIkZvbnRTZXR0aW5ncyI6eyIkaWQiOiIyNjk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NzAiLCJMaW5lQ29sb3IiOm51bGwsIkxpbmVXZWlnaHQiOjAuMCwiTGluZVR5cGUiOjAsIlBhcmVudFN0eWxlIjpudWxsfSwiUGFyZW50U3R5bGUiOnsiJHJlZiI6Ijg4In19LCJIb3Jpem9udGFsQ29ubmVjdG9yU3R5bGUiOnsiJGlkIjoiMjcxIiwiTGluZUNvbG9yIjp7IiRyZWYiOiI5NiJ9LCJMaW5lV2VpZ2h0IjoxLjAsIkxpbmVUeXBlIjowLCJQYXJlbnRTdHlsZSI6eyIkcmVmIjoiOTUifX0sIlZlcnRpY2FsQ29ubmVjdG9yU3R5bGUiOnsiJGlkIjoiMjcyIiwiTGluZUNvbG9yIjp7IiRyZWYiOiI5OSJ9LCJMaW5lV2VpZ2h0IjoxLjAsIkxpbmVUeXBlIjowLCJQYXJlbnRTdHlsZSI6eyIkcmVmIjoiOTgifX0sIk1hcmdpbiI6bnVsbCwiU3RhcnREYXRlUG9zaXRpb24iOjQsIkVuZERhdGVQb3NpdGlvbiI6NCwiVGl0bGVQb3NpdGlvbiI6MiwiRHVyYXRpb25Qb3NpdGlvbiI6NiwiUGVyY2VudGFnZUNvbXBsZXRlZFBvc2l0aW9uIjo2LCJTcGFjaW5nIjo1LCJJc0JlbG93VGltZWJhbmQiOmZhbHNlLCJQZXJjZW50YWdlQ29tcGxldGVTaGFwZU9wYWNpdHkiOjM1LCJTaGFwZVN0eWxlIjp7IiRpZCI6IjI3MyIsIk1hcmdpbiI6eyIkcmVmIjoiMTAyIn0sIlBhZGRpbmciOnsiJHJlZiI6IjEwMyJ9LCJCYWNrZ3JvdW5kIjp7IiRpZCI6IjI3NCIsIkNvbG9yIjp7IiRpZCI6IjI3NSIsIkEiOjI1NSwiUiI6MjMwLCJHIjoxODMsIkIiOjQxfX0sIklzVmlzaWJsZSI6dHJ1ZSwiV2lkdGgiOjAuMCwiSGVpZ2h0IjoxNi4wLCJCb3JkZXJTdHlsZSI6eyIkaWQiOiIyNzYiLCJMaW5lQ29sb3IiOnsiJHJlZiI6IjEwNSJ9LCJMaW5lV2VpZ2h0IjowLjAsIkxpbmVUeXBlIjowLCJQYXJlbnRTdHlsZSI6eyIkcmVmIjoiMTA0In19LCJQYXJlbnRTdHlsZSI6eyIkcmVmIjoiMTAxIn19LCJUaXRsZVN0eWxlIjp7IiRpZCI6IjI3NyIsIkZvbnRTZXR0aW5ncyI6eyIkaWQiOiIyNzgiLCJGb250U2l6ZSI6MTEsIkZvbnROYW1lIjoiQ2FsaWJyaSIsIklzQm9sZCI6dHJ1ZSwiSXNJdGFsaWMiOmZhbHNlLCJJc1VuZGVybGluZWQiOmZhbHNlLCJQYXJlbnRTdHlsZSI6eyIkcmVmIjoiMTA4In19LCJBdXRvU2l6ZSI6MCwiRm9yZWdyb3VuZCI6eyIkcmVmIjoiMTA5In0sIk1heFdpZHRoIjo3MjAuMCwiTWF4SGVpZ2h0IjoiSW5maW5pdHkiLCJTbWFydEZvcmVncm91bmRJc0FjdGl2ZSI6ZmFsc2UsIkhvcml6b250YWxBbGlnbm1lbnQiOjEsIlZlcnRpY2FsQWxpZ25tZW50IjowLCJTbWFydEZvcmVncm91bmQiOm51bGwsIk1hcmdpbiI6eyIkcmVmIjoiMTExIn0sIlBhZGRpbmciOnsiJHJlZiI6IjExMiJ9LCJCYWNrZ3JvdW5kIjp7IiRyZWYiOiIxMTMifSwiSXNWaXNpYmxlIjp0cnVlLCJXaWR0aCI6MC4wLCJIZWlnaHQiOjAuMCwiQm9yZGVyU3R5bGUiOnsiJGlkIjoiMjc5IiwiTGluZUNvbG9yIjpudWxsLCJMaW5lV2VpZ2h0IjowLjAsIkxpbmVUeXBlIjowLCJQYXJlbnRTdHlsZSI6bnVsbH0sIlBhcmVudFN0eWxlIjp7IiRyZWYiOiIxMDcifX0sIkRhdGVTdHlsZSI6eyIkaWQiOiIyODAiLCJGb250U2V0dGluZ3MiOnsiJGlkIjoiMjgxIiwiRm9udFNpemUiOjEwLCJGb250TmFtZSI6IkNhbGlicmkiLCJJc0JvbGQiOmZhbHNlLCJJc0l0YWxpYyI6ZmFsc2UsIklzVW5kZXJsaW5lZCI6ZmFsc2UsIlBhcmVudFN0eWxlIjp7IiRyZWYiOiIxMTUifX0sIkF1dG9TaXplIjowLCJGb3JlZ3JvdW5kIjp7IiRyZWYiOiIxMTYifSwiTWF4V2lkdGgiOjIwMC4wLCJNYXhIZWlnaHQiOiJJbmZpbml0eSIsIlNtYXJ0Rm9yZWdyb3VuZElzQWN0aXZlIjpmYWxzZSwiSG9yaXpvbnRhbEFsaWdubWVudCI6MCwiVmVydGljYWxBbGlnbm1lbnQiOjAsIlNtYXJ0Rm9yZWdyb3VuZCI6bnVsbCwiTWFyZ2luIjp7IiRyZWYiOiIxMTgifSwiUGFkZGluZyI6eyIkcmVmIjoiMTE5In0sIkJhY2tncm91bmQiOnsiJHJlZiI6IjEyMCJ9LCJJc1Zpc2libGUiOnRydWUsIldpZHRoIjowLjAsIkhlaWdodCI6MC4wLCJCb3JkZXJTdHlsZSI6eyIkaWQiOiIyODIiLCJMaW5lQ29sb3IiOm51bGwsIkxpbmVXZWlnaHQiOjAuMCwiTGluZVR5cGUiOjAsIlBhcmVudFN0eWxlIjpudWxsfSwiUGFyZW50U3R5bGUiOnsiJHJlZiI6IjExNCJ9fSwiRGF0ZUZvcm1hdCI6eyIkcmVmIjoiMTIxIn0sIklzVmlzaWJsZSI6dHJ1ZSwiUGFyZW50U3R5bGUiOnsiJHJlZiI6IjgwIn19LCJJbmRleCI6NCwiSWQiOiJlYTEwY2NkOC05ODUyLTQwMmUtYjdmYS00OGRlYTg4OTViMDMiLCJUaXRsZSI6IkZpbmFsIFByZXBlcmF0b24iLCJOb3RlIjpudWxsLCJIeXBlcmxpbmsiOm51bGwsIklzQ2hhbmdlZCI6ZmFsc2UsIklzTmV3IjpmYWxzZX0seyIkaWQiOiIyODMiLCJHcm91cE5hbWUiOm51bGwsIlN0YXJ0RGF0ZSI6IjIwMjEtMTItMDFUMDA6MDA6MDBaIiwiRW5kRGF0ZSI6IjIwMjItMDYtMjRUMjM6NTk6NTkuOTk5WiIsIlBlcmNlbnRhZ2VDb21wbGV0ZSI6bnVsbCwiU3R5bGUiOnsiJGlkIjoiMjg0IiwiU2hhcGUiOjAsIlNoYXBlVGhpY2tuZXNzIjoxLCJEdXJhdGlvbkZvcm1hdCI6MCwiSW5jbHVkZU5vbldvcmtpbmdEYXlzSW5EdXJhdGlvbiI6ZmFsc2UsIlBlcmNlbnRhZ2VDb21wbGV0ZVN0eWxlIjp7IiRpZCI6IjI4NSIsIkZvbnRTZXR0aW5ncyI6eyIkaWQiOiIyODYiLCJGb250U2l6ZSI6MTAsIkZvbnROYW1lIjoiQ2FsaWJyaSIsIklzQm9sZCI6ZmFsc2UsIklzSXRhbGljIjpmYWxzZSwiSXNVbmRlcmxpbmVkIjpmYWxzZSwiUGFyZW50U3R5bGUiOnsiJHJlZiI6IjgyIn19LCJBdXRvU2l6ZSI6MCwiRm9yZWdyb3VuZCI6eyIkcmVmIjoiODMifSwiTWF4V2lkdGgiOjIwMC4wLCJNYXhIZWlnaHQiOiJJbmZpbml0eSIsIlNtYXJ0Rm9yZWdyb3VuZElzQWN0aXZlIjpmYWxzZSwiSG9yaXpvbnRhbEFsaWdubWVudCI6MCwiVmVydGljYWxBbGlnbm1lbnQiOjAsIlNtYXJ0Rm9yZWdyb3VuZCI6bnVsbCwiTWFyZ2luIjp7IiRyZWYiOiI4NSJ9LCJQYWRkaW5nIjp7IiRyZWYiOiI4NiJ9LCJCYWNrZ3JvdW5kIjp7IiRyZWYiOiI4NyJ9LCJJc1Zpc2libGUiOnRydWUsIldpZHRoIjowLjAsIkhlaWdodCI6MC4wLCJCb3JkZXJTdHlsZSI6eyIkaWQiOiIyODciLCJMaW5lQ29sb3IiOm51bGwsIkxpbmVXZWlnaHQiOjAuMCwiTGluZVR5cGUiOjAsIlBhcmVudFN0eWxlIjpudWxsfSwiUGFyZW50U3R5bGUiOnsiJHJlZiI6IjgxIn19LCJEdXJhdGlvblN0eWxlIjp7IiRpZCI6IjI4OCIsIkZvbnRTZXR0aW5ncyI6eyIkaWQiOiIyODkiLCJGb250U2l6ZSI6MTAsIkZvbnROYW1lIjoiQ2FsaWJyaSIsIklzQm9sZCI6ZmFsc2UsIklzSXRhbGljIjpmYWxzZSwiSXNVbmRlcmxpbmVkIjpmYWxzZSwiUGFyZW50U3R5bGUiOnsiJHJlZiI6Ijg5In19LCJBdXRvU2l6ZSI6MCwiRm9yZWdyb3VuZCI6eyIkcmVmIjoiOTAifSwiTWF4V2lkdGgiOjIwMC4wLCJNYXhIZWlnaHQiOiJJbmZpbml0eSIsIlNtYXJ0Rm9yZWdyb3VuZElzQWN0aXZlIjpmYWxzZSwiSG9yaXpvbnRhbEFsaWdubWVudCI6MCwiVmVydGljYWxBbGlnbm1lbnQiOjAsIlNtYXJ0Rm9yZWdyb3VuZCI6bnVsbCwiTWFyZ2luIjp7IiRyZWYiOiI5MiJ9LCJQYWRkaW5nIjp7IiRyZWYiOiI5MyJ9LCJCYWNrZ3JvdW5kIjp7IiRyZWYiOiI5NCJ9LCJJc1Zpc2libGUiOnRydWUsIldpZHRoIjowLjAsIkhlaWdodCI6MC4wLCJCb3JkZXJTdHlsZSI6eyIkaWQiOiIyOTAiLCJMaW5lQ29sb3IiOm51bGwsIkxpbmVXZWlnaHQiOjAuMCwiTGluZVR5cGUiOjAsIlBhcmVudFN0eWxlIjpudWxsfSwiUGFyZW50U3R5bGUiOnsiJHJlZiI6Ijg4In19LCJIb3Jpem9udGFsQ29ubmVjdG9yU3R5bGUiOnsiJGlkIjoiMjkxIiwiTGluZUNvbG9yIjp7IiRyZWYiOiI5NiJ9LCJMaW5lV2VpZ2h0IjoxLjAsIkxpbmVUeXBlIjowLCJQYXJlbnRTdHlsZSI6eyIkcmVmIjoiOTUifX0sIlZlcnRpY2FsQ29ubmVjdG9yU3R5bGUiOnsiJGlkIjoiMjkyIiwiTGluZUNvbG9yIjp7IiRyZWYiOiI5OSJ9LCJMaW5lV2VpZ2h0IjoxLjAsIkxpbmVUeXBlIjowLCJQYXJlbnRTdHlsZSI6eyIkcmVmIjoiOTgifX0sIk1hcmdpbiI6bnVsbCwiU3RhcnREYXRlUG9zaXRpb24iOjQsIkVuZERhdGVQb3NpdGlvbiI6NCwiVGl0bGVQb3NpdGlvbiI6MiwiRHVyYXRpb25Qb3NpdGlvbiI6NiwiUGVyY2VudGFnZUNvbXBsZXRlZFBvc2l0aW9uIjo2LCJTcGFjaW5nIjo1LCJJc0JlbG93VGltZWJhbmQiOmZhbHNlLCJQZXJjZW50YWdlQ29tcGxldGVTaGFwZU9wYWNpdHkiOjM1LCJTaGFwZVN0eWxlIjp7IiRpZCI6IjI5MyIsIk1hcmdpbiI6eyIkcmVmIjoiMTAyIn0sIlBhZGRpbmciOnsiJHJlZiI6IjEwMyJ9LCJCYWNrZ3JvdW5kIjp7IiRpZCI6IjI5NCIsIkNvbG9yIjp7IiRpZCI6IjI5NSIsIkEiOjI1NSwiUiI6MzAsIkciOjgxLCJCIjo4NX19LCJJc1Zpc2libGUiOnRydWUsIldpZHRoIjowLjAsIkhlaWdodCI6MTYuMCwiQm9yZGVyU3R5bGUiOnsiJGlkIjoiMjk2IiwiTGluZUNvbG9yIjp7IiRyZWYiOiIxMDUifSwiTGluZVdlaWdodCI6MC4wLCJMaW5lVHlwZSI6MCwiUGFyZW50U3R5bGUiOnsiJHJlZiI6IjEwNCJ9fSwiUGFyZW50U3R5bGUiOnsiJHJlZiI6IjEwMSJ9fSwiVGl0bGVTdHlsZSI6eyIkaWQiOiIyOTciLCJGb250U2V0dGluZ3MiOnsiJGlkIjoiMjk4IiwiRm9udFNpemUiOjExLCJGb250TmFtZSI6IkNhbGlicmkiLCJJc0JvbGQiOnRydWUsIklzSXRhbGljIjpmYWxzZSwiSXNVbmRlcmxpbmVkIjpmYWxzZSwiUGFyZW50U3R5bGUiOnsiJHJlZiI6IjEwOCJ9fSwiQXV0b1NpemUiOjAsIkZvcmVncm91bmQiOnsiJHJlZiI6IjEwOSJ9LCJNYXhXaWR0aCI6NzIwLjAsIk1heEhlaWdodCI6IkluZmluaXR5IiwiU21hcnRGb3JlZ3JvdW5kSXNBY3RpdmUiOmZhbHNlLCJIb3Jpem9udGFsQWxpZ25tZW50IjoxLCJWZXJ0aWNhbEFsaWdubWVudCI6MCwiU21hcnRGb3JlZ3JvdW5kIjpudWxsLCJNYXJnaW4iOnsiJHJlZiI6IjExMSJ9LCJQYWRkaW5nIjp7IiRyZWYiOiIxMTIifSwiQmFja2dyb3VuZCI6eyIkcmVmIjoiMTEzIn0sIklzVmlzaWJsZSI6dHJ1ZSwiV2lkdGgiOjAuMCwiSGVpZ2h0IjowLjAsIkJvcmRlclN0eWxlIjp7IiRpZCI6IjI5OSIsIkxpbmVDb2xvciI6bnVsbCwiTGluZVdlaWdodCI6MC4wLCJMaW5lVHlwZSI6MCwiUGFyZW50U3R5bGUiOm51bGx9LCJQYXJlbnRTdHlsZSI6eyIkcmVmIjoiMTA3In19LCJEYXRlU3R5bGUiOnsiJGlkIjoiMzAwIiwiRm9udFNldHRpbmdzIjp7IiRpZCI6IjMwMSIsIkZvbnRTaXplIjoxMCwiRm9udE5hbWUiOiJDYWxpYnJpIiwiSXNCb2xkIjpmYWxzZSwiSXNJdGFsaWMiOmZhbHNlLCJJc1VuZGVybGluZWQiOmZhbHNlLCJQYXJlbnRTdHlsZSI6eyIkcmVmIjoiMTE1In19LCJBdXRvU2l6ZSI6MCwiRm9yZWdyb3VuZCI6eyIkcmVmIjoiMTE2In0sIk1heFdpZHRoIjoyMDAuMCwiTWF4SGVpZ2h0IjoiSW5maW5pdHkiLCJTbWFydEZvcmVncm91bmRJc0FjdGl2ZSI6ZmFsc2UsIkhvcml6b250YWxBbGlnbm1lbnQiOjAsIlZlcnRpY2FsQWxpZ25tZW50IjowLCJTbWFydEZvcmVncm91bmQiOm51bGwsIk1hcmdpbiI6eyIkcmVmIjoiMTE4In0sIlBhZGRpbmciOnsiJHJlZiI6IjExOSJ9LCJCYWNrZ3JvdW5kIjp7IiRyZWYiOiIxMjAifSwiSXNWaXNpYmxlIjp0cnVlLCJXaWR0aCI6MC4wLCJIZWlnaHQiOjAuMCwiQm9yZGVyU3R5bGUiOnsiJGlkIjoiMzAyIiwiTGluZUNvbG9yIjpudWxsLCJMaW5lV2VpZ2h0IjowLjAsIkxpbmVUeXBlIjowLCJQYXJlbnRTdHlsZSI6bnVsbH0sIlBhcmVudFN0eWxlIjp7IiRyZWYiOiIxMTQifX0sIkRhdGVGb3JtYXQiOnsiJHJlZiI6IjEyMSJ9LCJJc1Zpc2libGUiOnRydWUsIlBhcmVudFN0eWxlIjp7IiRyZWYiOiI4MCJ9fSwiSW5kZXgiOjUsIklkIjoiY2I0ODMxZWQtOTM3Mi00ZGUzLWIzYjEtYWRlZmY3YzZmZWI2IiwiVGl0bGUiOiJHbyBsaXZlIiwiTm90ZSI6bnVsbCwiSHlwZXJsaW5rIjpudWxsLCJJc0NoYW5nZWQiOmZhbHNlLCJJc05ldyI6ZmFsc2V9XSwiU2V0dGluZ3MiOnsiJGlkIjoiMzAzIiwiSW1wYU9wdGlvbnMiOnsiJGlkIjoiMzA0IiwiTGVmdFRvUmlnaHQiOmZhbHNlLCJQYXlsb2FkT3B0aW9ucyI6Mn0sIlVzZUNvbXByZXNzaW9uIjpmYWxzZSwiQ29tcHJlc2lvblBlcmNlbnRhZ2UiOjAuMCwiSW5hY3RpdmVJbnRlcnZhbFdpZHRoVGhyZXNob2xkIjowLjAsIkluYWN0aXZlSW50ZXJ2YWxXaWR0aCI6MC4wLCJTcGxpdFRhc2tzIjpmYWxzZSwiVXNlQ2x1c3RlciI6ZmFsc2UsIkVwc2lsb24iOjAuMCwiTWluUG9pbnRzVG9Gb3JtQUNsdXN0ZXIiOjAsIkdlbmVyYXRlSW52aXNpYmxlU2hhcGVzIjpmYWxzZSwiU21hcnRUaW1lbGluZVRhc2tQZXJjZW50YWdlRml0IjpmYWxzZX0sIklzTmV3Ijp0cnVlfQ=="/>
  <p:tag name="__MASTER" val="__part_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565</TotalTime>
  <Words>1635</Words>
  <Application>Microsoft Office PowerPoint</Application>
  <PresentationFormat>Widescreen</PresentationFormat>
  <Paragraphs>327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Century Gothic</vt:lpstr>
      <vt:lpstr>Courier New</vt:lpstr>
      <vt:lpstr>Wingdings 3</vt:lpstr>
      <vt:lpstr>Ion</vt:lpstr>
      <vt:lpstr>PowerPoint Presentation</vt:lpstr>
      <vt:lpstr>Who are We?</vt:lpstr>
      <vt:lpstr>US Army: Present Problem Scenario</vt:lpstr>
      <vt:lpstr>Strategic Objectives</vt:lpstr>
      <vt:lpstr>Mission Objectives </vt:lpstr>
      <vt:lpstr>Strategies</vt:lpstr>
      <vt:lpstr>Identified Projects</vt:lpstr>
      <vt:lpstr>Logistics Modernization Program (LMP)</vt:lpstr>
      <vt:lpstr>Global Combat Support System  Army</vt:lpstr>
      <vt:lpstr>Product Lifecycle Management Plus (PLM+)</vt:lpstr>
      <vt:lpstr>Business Processes</vt:lpstr>
      <vt:lpstr>Material Procurement Business Process</vt:lpstr>
      <vt:lpstr>Repairable Management Business Process </vt:lpstr>
      <vt:lpstr>Material Management Business Process </vt:lpstr>
      <vt:lpstr>Financial Business Process </vt:lpstr>
      <vt:lpstr>Plant Maintenance Business Process </vt:lpstr>
      <vt:lpstr>Execution Management Business Process</vt:lpstr>
      <vt:lpstr>Methodology for Implementing PLM+</vt:lpstr>
      <vt:lpstr>Scope of the Project</vt:lpstr>
      <vt:lpstr>Phases in ASAP Methodology</vt:lpstr>
      <vt:lpstr>Business Processes Integration with Information Systems</vt:lpstr>
      <vt:lpstr>Project Roadmap</vt:lpstr>
      <vt:lpstr>Executive structure for the project organization</vt:lpstr>
      <vt:lpstr>Information Systems Architecture</vt:lpstr>
      <vt:lpstr>Executive Structure of Project Organization</vt:lpstr>
      <vt:lpstr>Project Organization on Team Lead Level</vt:lpstr>
      <vt:lpstr>Project Organization Structure Chart</vt:lpstr>
      <vt:lpstr>Benefits</vt:lpstr>
      <vt:lpstr>Recommendations</vt:lpstr>
      <vt:lpstr>Recommendations (Contd.)</vt:lpstr>
      <vt:lpstr>Project Resource Estimation 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Objective Targets</dc:title>
  <dc:creator>sxr143531@utdallas.edu</dc:creator>
  <cp:lastModifiedBy>sucheth prasad</cp:lastModifiedBy>
  <cp:revision>107</cp:revision>
  <dcterms:created xsi:type="dcterms:W3CDTF">2015-04-24T20:19:56Z</dcterms:created>
  <dcterms:modified xsi:type="dcterms:W3CDTF">2015-09-09T07:17:53Z</dcterms:modified>
  <cp:contentStatus/>
</cp:coreProperties>
</file>