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02" autoAdjust="0"/>
    <p:restoredTop sz="94660"/>
  </p:normalViewPr>
  <p:slideViewPr>
    <p:cSldViewPr snapToGrid="0">
      <p:cViewPr>
        <p:scale>
          <a:sx n="80" d="100"/>
          <a:sy n="80" d="100"/>
        </p:scale>
        <p:origin x="-8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496787-1716-41CE-B20A-FBE66993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7420C3-8C07-478E-AC77-60855A25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2F556-1B69-4EAC-BEDB-EBBF501F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6AC87D-9B4B-4C84-AC45-D830436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A27CA0-E5AE-454D-A285-9B8522DC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2C501-EE58-4C61-ADFF-66399883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2FD528-A738-4E2F-8F63-8A7B2AF0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178873-BD72-4370-A57F-F39EA95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AB02D4-6C2F-4133-98DE-27632AEF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3372A9-CDFA-49B3-B59E-F7943BF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6D07F8-B44D-4DC0-818F-DC37BE4E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FA619B-AB33-45A7-8665-521BE2F9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D729ED-D536-4E32-8A0F-A68BC0FA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3B3653-A96F-4DBF-AEA6-AA5A4EA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1F7ADD-FC02-4619-A3C9-47DEDD8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07313-2F92-426A-8923-3CCD315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13085-E43D-4FBC-8B11-B51C4466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B69617-221E-44E3-92A7-927C23F2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9175C8-3A65-427C-98BA-7110A7B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A7631C-6717-4E65-BF2E-54F893B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2FA69-64D3-4EE8-9BEF-22753B92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A1F8DA-5590-4CA0-9E7A-0BC97244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D52EDC-1B20-488B-A7D4-D9AE9D5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800480-B989-41E3-BB24-4F95BC7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A40C82-A35A-4B94-9520-7102B978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8D9EE-BD9C-4124-946E-1C488D2F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D3F4A-508E-4AAA-A2A4-9AA8752A6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B7C5A-8FA0-4282-BC14-C48E5428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13015E-D1B2-4860-BFE8-A1333AF9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867952-D090-43F7-B251-8FBC94F7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63D587-DE5B-4F51-BFD0-7D1DD38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A0E2B-57DF-46FD-9AF3-736A439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590DBA-A726-4033-B7FC-016357C6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1815BD-88C1-4F4F-B790-606F34FB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FCB64F-5C76-4910-9D48-B6E64ADF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766AC87-080F-4604-B1F7-C1E699DD0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35FEA2-A7CE-4B49-BFDF-4784A2E3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85CF73-2663-46B6-B7BF-4620FBE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106E4A-06B9-4F01-9287-1B68D6E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3140C-538C-4A73-B4BE-2B688EBC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798488-A914-47F9-97E8-CF86EEB5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58ACA3-A5E3-41D6-8623-6D545E1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AD0F4F-976F-4631-9001-4AD937AE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83D825-D04A-4824-B233-908C8AF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52A4E7-F97B-4A7A-9D5D-3DA790F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E0E44-C768-46DC-878A-A6C694C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89F37-379C-473A-BEEF-DD55354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FAC26-264A-42C2-960A-9C0F8541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4BD897-A224-4106-959D-B3BD2A66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5F480A-386A-4B9E-8589-EE13C10C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64E1F3-FB75-4925-848D-A8F8D42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C69DD5-99A9-489E-B729-CD8CCF60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2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7192C-3063-40E4-BD3D-C865201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CC8CE9-6CB1-4E66-91E6-D2902C7E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EBC3EB-FA99-4D2B-BA9E-115794C5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026BA5-644D-4153-A9B5-48A8A7A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CA0B9F-CF0E-4506-8947-9385DCF1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B24289-F684-490E-ADDB-70E1A8E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7601F8-30EB-445F-BB25-544BBA67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FF48A4-E9FF-4BBB-B5E2-07DFA757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EB7B35-7FF9-4A34-98BE-9D2E4B89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1A20-E751-4D0C-AA95-928C4A20D2A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88754E-619C-4ED4-A306-94CD514E1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01B1A5-05C7-471D-B66C-BAFDB12A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9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3403600" y="2845126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3403599" y="3520127"/>
            <a:ext cx="4711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GRAPHICS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190EE7-CF11-43A9-A5FA-A9EBF0755B25}"/>
              </a:ext>
            </a:extLst>
          </p:cNvPr>
          <p:cNvSpPr txBox="1"/>
          <p:nvPr/>
        </p:nvSpPr>
        <p:spPr>
          <a:xfrm>
            <a:off x="3403600" y="2156432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CREATE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3403600" y="2845126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3403599" y="3520127"/>
            <a:ext cx="4711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GRAPHICS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190EE7-CF11-43A9-A5FA-A9EBF0755B25}"/>
              </a:ext>
            </a:extLst>
          </p:cNvPr>
          <p:cNvSpPr txBox="1"/>
          <p:nvPr/>
        </p:nvSpPr>
        <p:spPr>
          <a:xfrm>
            <a:off x="3403600" y="2156432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CREATE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6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suchet</dc:creator>
  <cp:lastModifiedBy>Admin</cp:lastModifiedBy>
  <cp:revision>10</cp:revision>
  <dcterms:created xsi:type="dcterms:W3CDTF">2018-07-09T09:35:32Z</dcterms:created>
  <dcterms:modified xsi:type="dcterms:W3CDTF">2022-12-14T01:59:48Z</dcterms:modified>
</cp:coreProperties>
</file>