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39" autoAdjust="0"/>
    <p:restoredTop sz="94660"/>
  </p:normalViewPr>
  <p:slideViewPr>
    <p:cSldViewPr snapToGrid="0">
      <p:cViewPr>
        <p:scale>
          <a:sx n="79" d="100"/>
          <a:sy n="79" d="100"/>
        </p:scale>
        <p:origin x="-468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176A36-C458-415E-AE59-F0C38BAB6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A9131A6-013B-4A82-A22E-DD1172FC9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9BC787-86F1-466F-94D3-F790ABFB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40DFA5-4679-4D5C-AE56-7165D7DD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3DA596-407D-45E9-9D5A-F6F60F4B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5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7A046F-B163-436B-BE0C-F209613E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552B89-F5D0-411D-AF1B-4A872E4C4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58234A-EB03-4500-B114-039FC06E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063690-81B6-4E7D-AD2B-C78A26B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4A788F-CD55-4526-AFD3-229ED5D5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1BB384D-B460-413C-B474-85E7E0B27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CF41FF-4877-4DAF-B4A6-34E74762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A8DB32-5D0D-40B1-B05B-4D20EDFC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BA6A45B-AD08-4CD2-90D0-0B33F898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76A829E-7862-4211-961B-EA9199D8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864798-B507-4238-83C0-8CE97DBA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4D2178-7213-4296-8072-B8ADC0E7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F3AFD1-A94E-4C1C-86FF-6DE99E13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3F3465-066D-464A-8801-136C4AB2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70397C-5A61-48F8-85F2-453F7AC3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8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E2833B-D9C3-403B-80E6-26387994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233EB02-6EB3-4CB9-8877-D8B7C0D4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EAD05A-AC87-4715-91B8-9522DE04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C91D22-DCF0-464F-9DDC-ABCDC78A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5BC175-E3E1-4100-866A-B46EA17F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E41DC-259B-4F53-857B-6FF0A8D0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0FEFE9-1FAC-4947-B2EE-342A5A1E6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5CF7119-82B6-4ED2-9378-CC12EE2C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BD73B66-DC73-4BE1-AE00-40E779D1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F73C48-C8B4-4976-B2A8-305992DA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DC7E66-31B0-4782-80E2-1C0EBC94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8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C0CFA9-AC43-4B8E-A02E-F98B4E50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F6288EF-C5C4-4421-9575-A8F8D259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FAF9B8-102A-436A-84C5-12A01E6AD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579DB9-1340-48BD-AF1F-42B6CA729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EE13DDA-D8EB-424B-84EC-774A38AFA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41432BB-9C49-436B-93DC-E8AA4A8B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44D8804-66B0-40AE-8CA2-17DE848D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790E444-3EED-4FC5-A338-037F6E4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86F2F5-ED3D-4B95-965D-80575B08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4232817-0434-49EA-A3A0-A7D5996B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2CDFB7-C155-4AEA-9BA4-4FEE9A79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A5D417E-AFD8-4B90-8403-99A4D492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0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468A0F4-4C2B-4779-B6BB-BDB2CD00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53A2-852D-44EF-A69F-6C74103F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EB9E6A-02E2-47C4-840C-F84D3AF2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800F8-1E60-49C8-964A-023DA193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D9E3B7-F98D-4143-B187-0FD466AE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25EC4A4-EB38-4CAA-994F-DB44B71E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0816F58-53C4-4463-83F3-282ABDA1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91E5913-E3E6-402F-A5CE-DADE2233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EBDDC0-1C53-438C-B869-A3D1A73D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7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254257-996F-4079-B6B1-7C9C22D2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1E5F3F-C644-4226-BCB2-12559CDD8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E4B22DE-3F64-40D9-8F10-141BA259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B94952-1B33-4CFB-A987-B8C7A377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6E9BB77-7C05-45AA-BAEF-E09E8E54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F333F3E-4F70-4A36-9C80-E06BF98B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D3AE22D-E8F5-456D-92C3-3E443F9F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3DD7709-4482-489F-BA07-5ACA581E3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0A148F-EA99-4C72-85F6-B892AD97C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549C-53AA-4804-A16F-E1363CDD98B7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AB53AA-4716-4790-8EBD-6F39F4DF1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8C4421-828C-4EF3-8CAA-5829479CB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6B37-F7AB-41A8-A357-9C49CF9AF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7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EA1775C-4F3E-48E1-B6E9-E4D411D27BE2}"/>
              </a:ext>
            </a:extLst>
          </p:cNvPr>
          <p:cNvSpPr txBox="1"/>
          <p:nvPr/>
        </p:nvSpPr>
        <p:spPr>
          <a:xfrm>
            <a:off x="1933768" y="2410870"/>
            <a:ext cx="83149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rgbClr val="FFC000"/>
                </a:solidFill>
                <a:latin typeface="Bauhaus 93" panose="04030905020B02020C02" pitchFamily="82" charset="0"/>
              </a:rPr>
              <a:t>INTRO SLIDE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="" xmlns:a16="http://schemas.microsoft.com/office/drawing/2014/main" id="{F8405543-FED1-4BC5-9E5F-3AB703C435CE}"/>
              </a:ext>
            </a:extLst>
          </p:cNvPr>
          <p:cNvSpPr/>
          <p:nvPr/>
        </p:nvSpPr>
        <p:spPr>
          <a:xfrm>
            <a:off x="9870620" y="2789788"/>
            <a:ext cx="2595153" cy="1243418"/>
          </a:xfrm>
          <a:prstGeom prst="parallelogram">
            <a:avLst>
              <a:gd name="adj" fmla="val 312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9D9486B-E203-4D81-A5DB-48145021A581}"/>
              </a:ext>
            </a:extLst>
          </p:cNvPr>
          <p:cNvSpPr txBox="1"/>
          <p:nvPr/>
        </p:nvSpPr>
        <p:spPr>
          <a:xfrm>
            <a:off x="2741538" y="2270752"/>
            <a:ext cx="341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Bauhaus 93" panose="04030905020B02020C02" pitchFamily="82" charset="0"/>
              </a:rPr>
              <a:t>MOTION GRAPHIC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D1B5C33-3520-4E4F-8C91-134EAED5032D}"/>
              </a:ext>
            </a:extLst>
          </p:cNvPr>
          <p:cNvSpPr/>
          <p:nvPr/>
        </p:nvSpPr>
        <p:spPr>
          <a:xfrm>
            <a:off x="-76200" y="2312671"/>
            <a:ext cx="2970210" cy="367220"/>
          </a:xfrm>
          <a:custGeom>
            <a:avLst/>
            <a:gdLst>
              <a:gd name="connsiteX0" fmla="*/ 0 w 3596640"/>
              <a:gd name="connsiteY0" fmla="*/ 0 h 461665"/>
              <a:gd name="connsiteX1" fmla="*/ 3596640 w 3596640"/>
              <a:gd name="connsiteY1" fmla="*/ 0 h 461665"/>
              <a:gd name="connsiteX2" fmla="*/ 3596640 w 3596640"/>
              <a:gd name="connsiteY2" fmla="*/ 461665 h 461665"/>
              <a:gd name="connsiteX3" fmla="*/ 0 w 3596640"/>
              <a:gd name="connsiteY3" fmla="*/ 461665 h 461665"/>
              <a:gd name="connsiteX4" fmla="*/ 0 w 3596640"/>
              <a:gd name="connsiteY4" fmla="*/ 0 h 461665"/>
              <a:gd name="connsiteX0" fmla="*/ 0 w 3720465"/>
              <a:gd name="connsiteY0" fmla="*/ 0 h 461665"/>
              <a:gd name="connsiteX1" fmla="*/ 3720465 w 3720465"/>
              <a:gd name="connsiteY1" fmla="*/ 79375 h 461665"/>
              <a:gd name="connsiteX2" fmla="*/ 3596640 w 3720465"/>
              <a:gd name="connsiteY2" fmla="*/ 461665 h 461665"/>
              <a:gd name="connsiteX3" fmla="*/ 0 w 3720465"/>
              <a:gd name="connsiteY3" fmla="*/ 461665 h 461665"/>
              <a:gd name="connsiteX4" fmla="*/ 0 w 3720465"/>
              <a:gd name="connsiteY4" fmla="*/ 0 h 461665"/>
              <a:gd name="connsiteX0" fmla="*/ 0 w 3726815"/>
              <a:gd name="connsiteY0" fmla="*/ 0 h 407690"/>
              <a:gd name="connsiteX1" fmla="*/ 3726815 w 3726815"/>
              <a:gd name="connsiteY1" fmla="*/ 25400 h 407690"/>
              <a:gd name="connsiteX2" fmla="*/ 3602990 w 3726815"/>
              <a:gd name="connsiteY2" fmla="*/ 407690 h 407690"/>
              <a:gd name="connsiteX3" fmla="*/ 6350 w 3726815"/>
              <a:gd name="connsiteY3" fmla="*/ 407690 h 407690"/>
              <a:gd name="connsiteX4" fmla="*/ 0 w 3726815"/>
              <a:gd name="connsiteY4" fmla="*/ 0 h 40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815" h="407690">
                <a:moveTo>
                  <a:pt x="0" y="0"/>
                </a:moveTo>
                <a:lnTo>
                  <a:pt x="3726815" y="25400"/>
                </a:lnTo>
                <a:lnTo>
                  <a:pt x="3602990" y="407690"/>
                </a:lnTo>
                <a:lnTo>
                  <a:pt x="6350" y="4076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30428DC-CD6B-4B64-A597-5CB482713C49}"/>
              </a:ext>
            </a:extLst>
          </p:cNvPr>
          <p:cNvSpPr/>
          <p:nvPr/>
        </p:nvSpPr>
        <p:spPr>
          <a:xfrm>
            <a:off x="1675727" y="4087380"/>
            <a:ext cx="4888706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2603F24-BCD4-42A7-94F9-A0414B59999F}"/>
              </a:ext>
            </a:extLst>
          </p:cNvPr>
          <p:cNvSpPr/>
          <p:nvPr/>
        </p:nvSpPr>
        <p:spPr>
          <a:xfrm rot="17367765">
            <a:off x="1023870" y="3282701"/>
            <a:ext cx="1904937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55395 w 2121039"/>
              <a:gd name="connsiteY3" fmla="*/ 14262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55395" y="14262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628179C-6CDE-4A9E-A30B-FD25B23C3B9A}"/>
              </a:ext>
            </a:extLst>
          </p:cNvPr>
          <p:cNvSpPr/>
          <p:nvPr/>
        </p:nvSpPr>
        <p:spPr>
          <a:xfrm>
            <a:off x="2230874" y="2432871"/>
            <a:ext cx="588526" cy="142877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0 w 323849"/>
              <a:gd name="connsiteY0" fmla="*/ 0 h 142877"/>
              <a:gd name="connsiteX1" fmla="*/ 323849 w 323849"/>
              <a:gd name="connsiteY1" fmla="*/ 2381 h 142877"/>
              <a:gd name="connsiteX2" fmla="*/ 302418 w 323849"/>
              <a:gd name="connsiteY2" fmla="*/ 142877 h 142877"/>
              <a:gd name="connsiteX3" fmla="*/ 0 w 323849"/>
              <a:gd name="connsiteY3" fmla="*/ 142877 h 142877"/>
              <a:gd name="connsiteX4" fmla="*/ 0 w 323849"/>
              <a:gd name="connsiteY4" fmla="*/ 0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49" h="142877">
                <a:moveTo>
                  <a:pt x="0" y="0"/>
                </a:moveTo>
                <a:lnTo>
                  <a:pt x="323849" y="2381"/>
                </a:lnTo>
                <a:lnTo>
                  <a:pt x="302418" y="142877"/>
                </a:lnTo>
                <a:lnTo>
                  <a:pt x="0" y="142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4035583-2ACE-4BA0-924E-7E6F832D7BE9}"/>
              </a:ext>
            </a:extLst>
          </p:cNvPr>
          <p:cNvSpPr/>
          <p:nvPr/>
        </p:nvSpPr>
        <p:spPr>
          <a:xfrm rot="10800000">
            <a:off x="7449700" y="2437632"/>
            <a:ext cx="3148696" cy="142877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41102 w 3285554"/>
              <a:gd name="connsiteY0" fmla="*/ 0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1102 w 3285554"/>
              <a:gd name="connsiteY4" fmla="*/ 0 h 142877"/>
              <a:gd name="connsiteX0" fmla="*/ 43587 w 3285554"/>
              <a:gd name="connsiteY0" fmla="*/ 2381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3587 w 3285554"/>
              <a:gd name="connsiteY4" fmla="*/ 2381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2877">
                <a:moveTo>
                  <a:pt x="43587" y="2381"/>
                </a:moveTo>
                <a:lnTo>
                  <a:pt x="3285554" y="0"/>
                </a:lnTo>
                <a:lnTo>
                  <a:pt x="3256979" y="138114"/>
                </a:lnTo>
                <a:lnTo>
                  <a:pt x="0" y="142877"/>
                </a:lnTo>
                <a:lnTo>
                  <a:pt x="43587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="" xmlns:a16="http://schemas.microsoft.com/office/drawing/2014/main" id="{E402647D-6C9A-454B-9AE9-E25EAF9E451F}"/>
              </a:ext>
            </a:extLst>
          </p:cNvPr>
          <p:cNvSpPr/>
          <p:nvPr/>
        </p:nvSpPr>
        <p:spPr>
          <a:xfrm rot="6465426">
            <a:off x="9325676" y="3233327"/>
            <a:ext cx="184628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42F5E52-EB5B-4C9B-95AB-59B94C52DF8C}"/>
              </a:ext>
            </a:extLst>
          </p:cNvPr>
          <p:cNvSpPr/>
          <p:nvPr/>
        </p:nvSpPr>
        <p:spPr>
          <a:xfrm rot="10800000">
            <a:off x="9726599" y="4082618"/>
            <a:ext cx="345280" cy="152401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19050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19050 w 321468"/>
              <a:gd name="connsiteY4" fmla="*/ 0 h 145258"/>
              <a:gd name="connsiteX0" fmla="*/ 38100 w 321468"/>
              <a:gd name="connsiteY0" fmla="*/ 11906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38100 w 321468"/>
              <a:gd name="connsiteY4" fmla="*/ 11906 h 145258"/>
              <a:gd name="connsiteX0" fmla="*/ 45244 w 321468"/>
              <a:gd name="connsiteY0" fmla="*/ 4762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45244 w 321468"/>
              <a:gd name="connsiteY4" fmla="*/ 4762 h 145258"/>
              <a:gd name="connsiteX0" fmla="*/ 50006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50006 w 321468"/>
              <a:gd name="connsiteY4" fmla="*/ 0 h 145258"/>
              <a:gd name="connsiteX0" fmla="*/ 45243 w 316705"/>
              <a:gd name="connsiteY0" fmla="*/ 0 h 147639"/>
              <a:gd name="connsiteX1" fmla="*/ 316705 w 316705"/>
              <a:gd name="connsiteY1" fmla="*/ 0 h 147639"/>
              <a:gd name="connsiteX2" fmla="*/ 316705 w 316705"/>
              <a:gd name="connsiteY2" fmla="*/ 142877 h 147639"/>
              <a:gd name="connsiteX3" fmla="*/ 0 w 316705"/>
              <a:gd name="connsiteY3" fmla="*/ 147639 h 147639"/>
              <a:gd name="connsiteX4" fmla="*/ 45243 w 316705"/>
              <a:gd name="connsiteY4" fmla="*/ 0 h 147639"/>
              <a:gd name="connsiteX0" fmla="*/ 45243 w 345280"/>
              <a:gd name="connsiteY0" fmla="*/ 4762 h 152401"/>
              <a:gd name="connsiteX1" fmla="*/ 345280 w 345280"/>
              <a:gd name="connsiteY1" fmla="*/ 0 h 152401"/>
              <a:gd name="connsiteX2" fmla="*/ 316705 w 345280"/>
              <a:gd name="connsiteY2" fmla="*/ 147639 h 152401"/>
              <a:gd name="connsiteX3" fmla="*/ 0 w 345280"/>
              <a:gd name="connsiteY3" fmla="*/ 152401 h 152401"/>
              <a:gd name="connsiteX4" fmla="*/ 45243 w 345280"/>
              <a:gd name="connsiteY4" fmla="*/ 4762 h 15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0" h="152401">
                <a:moveTo>
                  <a:pt x="45243" y="4762"/>
                </a:moveTo>
                <a:lnTo>
                  <a:pt x="345280" y="0"/>
                </a:lnTo>
                <a:lnTo>
                  <a:pt x="316705" y="147639"/>
                </a:lnTo>
                <a:lnTo>
                  <a:pt x="0" y="152401"/>
                </a:lnTo>
                <a:lnTo>
                  <a:pt x="45243" y="4762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6">
            <a:extLst>
              <a:ext uri="{FF2B5EF4-FFF2-40B4-BE49-F238E27FC236}">
                <a16:creationId xmlns="" xmlns:a16="http://schemas.microsoft.com/office/drawing/2014/main" id="{4C384288-D139-4EC3-ACA1-62356CF8F311}"/>
              </a:ext>
            </a:extLst>
          </p:cNvPr>
          <p:cNvSpPr/>
          <p:nvPr/>
        </p:nvSpPr>
        <p:spPr>
          <a:xfrm rot="10800000">
            <a:off x="8101989" y="2140734"/>
            <a:ext cx="2900345" cy="145258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39681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39681 w 3285554"/>
              <a:gd name="connsiteY4" fmla="*/ 0 h 145258"/>
              <a:gd name="connsiteX0" fmla="*/ 4777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47773 w 3285554"/>
              <a:gd name="connsiteY4" fmla="*/ 0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5258">
                <a:moveTo>
                  <a:pt x="47773" y="0"/>
                </a:moveTo>
                <a:lnTo>
                  <a:pt x="3285554" y="2381"/>
                </a:lnTo>
                <a:lnTo>
                  <a:pt x="3256979" y="140495"/>
                </a:lnTo>
                <a:lnTo>
                  <a:pt x="0" y="145258"/>
                </a:lnTo>
                <a:lnTo>
                  <a:pt x="47773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="" xmlns:a16="http://schemas.microsoft.com/office/drawing/2014/main" id="{FFEBAEE2-DE89-4721-851A-624AB9115183}"/>
              </a:ext>
            </a:extLst>
          </p:cNvPr>
          <p:cNvSpPr/>
          <p:nvPr/>
        </p:nvSpPr>
        <p:spPr>
          <a:xfrm rot="6465426">
            <a:off x="9736159" y="2935247"/>
            <a:ext cx="184876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24">
            <a:extLst>
              <a:ext uri="{FF2B5EF4-FFF2-40B4-BE49-F238E27FC236}">
                <a16:creationId xmlns="" xmlns:a16="http://schemas.microsoft.com/office/drawing/2014/main" id="{CD250350-9992-4E6D-B1B4-3748BDE604F9}"/>
              </a:ext>
            </a:extLst>
          </p:cNvPr>
          <p:cNvSpPr/>
          <p:nvPr/>
        </p:nvSpPr>
        <p:spPr>
          <a:xfrm>
            <a:off x="1268437" y="4380963"/>
            <a:ext cx="3514027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4BC43E3D-0458-444A-8DFE-CD095A822EC8}"/>
              </a:ext>
            </a:extLst>
          </p:cNvPr>
          <p:cNvSpPr/>
          <p:nvPr/>
        </p:nvSpPr>
        <p:spPr>
          <a:xfrm rot="17367765">
            <a:off x="803233" y="3837831"/>
            <a:ext cx="1345095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62894" y="14024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="" xmlns:a16="http://schemas.microsoft.com/office/drawing/2014/main" id="{E131AFC9-51D3-4245-8A29-7A081724AF29}"/>
              </a:ext>
            </a:extLst>
          </p:cNvPr>
          <p:cNvSpPr/>
          <p:nvPr/>
        </p:nvSpPr>
        <p:spPr>
          <a:xfrm>
            <a:off x="8659458" y="4722342"/>
            <a:ext cx="6129692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="" xmlns:a16="http://schemas.microsoft.com/office/drawing/2014/main" id="{BA9934B4-F5B8-4DC9-B6BA-17D0C3649075}"/>
              </a:ext>
            </a:extLst>
          </p:cNvPr>
          <p:cNvSpPr/>
          <p:nvPr/>
        </p:nvSpPr>
        <p:spPr>
          <a:xfrm>
            <a:off x="8384705" y="4340087"/>
            <a:ext cx="4226063" cy="1095847"/>
          </a:xfrm>
          <a:prstGeom prst="parallelogram">
            <a:avLst>
              <a:gd name="adj" fmla="val 312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4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59323 -4.07407E-6 " pathEditMode="relative" rAng="0" ptsTypes="AA">
                                      <p:cBhvr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3" presetClass="emph" presetSubtype="2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8" accel="52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8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" presetClass="exit" presetSubtype="2" accel="46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52" grpId="0"/>
      <p:bldP spid="52" grpId="1"/>
      <p:bldP spid="25" grpId="0" animBg="1"/>
      <p:bldP spid="25" grpId="1" animBg="1"/>
      <p:bldP spid="26" grpId="0" animBg="1"/>
      <p:bldP spid="26" grpId="1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EA1775C-4F3E-48E1-B6E9-E4D411D27BE2}"/>
              </a:ext>
            </a:extLst>
          </p:cNvPr>
          <p:cNvSpPr txBox="1"/>
          <p:nvPr/>
        </p:nvSpPr>
        <p:spPr>
          <a:xfrm>
            <a:off x="1933768" y="2410870"/>
            <a:ext cx="83149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rgbClr val="FFC000"/>
                </a:solidFill>
                <a:latin typeface="Bauhaus 93" panose="04030905020B02020C02" pitchFamily="82" charset="0"/>
              </a:rPr>
              <a:t>INTRO SLIDE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="" xmlns:a16="http://schemas.microsoft.com/office/drawing/2014/main" id="{F8405543-FED1-4BC5-9E5F-3AB703C435CE}"/>
              </a:ext>
            </a:extLst>
          </p:cNvPr>
          <p:cNvSpPr/>
          <p:nvPr/>
        </p:nvSpPr>
        <p:spPr>
          <a:xfrm>
            <a:off x="9870620" y="2789788"/>
            <a:ext cx="2900345" cy="1243418"/>
          </a:xfrm>
          <a:prstGeom prst="parallelogram">
            <a:avLst>
              <a:gd name="adj" fmla="val 312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9D9486B-E203-4D81-A5DB-48145021A581}"/>
              </a:ext>
            </a:extLst>
          </p:cNvPr>
          <p:cNvSpPr txBox="1"/>
          <p:nvPr/>
        </p:nvSpPr>
        <p:spPr>
          <a:xfrm>
            <a:off x="2741538" y="2270752"/>
            <a:ext cx="341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Bauhaus 93" panose="04030905020B02020C02" pitchFamily="82" charset="0"/>
              </a:rPr>
              <a:t>MOTION GRAPHIC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D1B5C33-3520-4E4F-8C91-134EAED5032D}"/>
              </a:ext>
            </a:extLst>
          </p:cNvPr>
          <p:cNvSpPr/>
          <p:nvPr/>
        </p:nvSpPr>
        <p:spPr>
          <a:xfrm>
            <a:off x="-76200" y="2312671"/>
            <a:ext cx="2970210" cy="367220"/>
          </a:xfrm>
          <a:custGeom>
            <a:avLst/>
            <a:gdLst>
              <a:gd name="connsiteX0" fmla="*/ 0 w 3596640"/>
              <a:gd name="connsiteY0" fmla="*/ 0 h 461665"/>
              <a:gd name="connsiteX1" fmla="*/ 3596640 w 3596640"/>
              <a:gd name="connsiteY1" fmla="*/ 0 h 461665"/>
              <a:gd name="connsiteX2" fmla="*/ 3596640 w 3596640"/>
              <a:gd name="connsiteY2" fmla="*/ 461665 h 461665"/>
              <a:gd name="connsiteX3" fmla="*/ 0 w 3596640"/>
              <a:gd name="connsiteY3" fmla="*/ 461665 h 461665"/>
              <a:gd name="connsiteX4" fmla="*/ 0 w 3596640"/>
              <a:gd name="connsiteY4" fmla="*/ 0 h 461665"/>
              <a:gd name="connsiteX0" fmla="*/ 0 w 3720465"/>
              <a:gd name="connsiteY0" fmla="*/ 0 h 461665"/>
              <a:gd name="connsiteX1" fmla="*/ 3720465 w 3720465"/>
              <a:gd name="connsiteY1" fmla="*/ 79375 h 461665"/>
              <a:gd name="connsiteX2" fmla="*/ 3596640 w 3720465"/>
              <a:gd name="connsiteY2" fmla="*/ 461665 h 461665"/>
              <a:gd name="connsiteX3" fmla="*/ 0 w 3720465"/>
              <a:gd name="connsiteY3" fmla="*/ 461665 h 461665"/>
              <a:gd name="connsiteX4" fmla="*/ 0 w 3720465"/>
              <a:gd name="connsiteY4" fmla="*/ 0 h 461665"/>
              <a:gd name="connsiteX0" fmla="*/ 0 w 3726815"/>
              <a:gd name="connsiteY0" fmla="*/ 0 h 407690"/>
              <a:gd name="connsiteX1" fmla="*/ 3726815 w 3726815"/>
              <a:gd name="connsiteY1" fmla="*/ 25400 h 407690"/>
              <a:gd name="connsiteX2" fmla="*/ 3602990 w 3726815"/>
              <a:gd name="connsiteY2" fmla="*/ 407690 h 407690"/>
              <a:gd name="connsiteX3" fmla="*/ 6350 w 3726815"/>
              <a:gd name="connsiteY3" fmla="*/ 407690 h 407690"/>
              <a:gd name="connsiteX4" fmla="*/ 0 w 3726815"/>
              <a:gd name="connsiteY4" fmla="*/ 0 h 40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815" h="407690">
                <a:moveTo>
                  <a:pt x="0" y="0"/>
                </a:moveTo>
                <a:lnTo>
                  <a:pt x="3726815" y="25400"/>
                </a:lnTo>
                <a:lnTo>
                  <a:pt x="3602990" y="407690"/>
                </a:lnTo>
                <a:lnTo>
                  <a:pt x="6350" y="4076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30428DC-CD6B-4B64-A597-5CB482713C49}"/>
              </a:ext>
            </a:extLst>
          </p:cNvPr>
          <p:cNvSpPr/>
          <p:nvPr/>
        </p:nvSpPr>
        <p:spPr>
          <a:xfrm>
            <a:off x="1675727" y="4087380"/>
            <a:ext cx="4888706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2603F24-BCD4-42A7-94F9-A0414B59999F}"/>
              </a:ext>
            </a:extLst>
          </p:cNvPr>
          <p:cNvSpPr/>
          <p:nvPr/>
        </p:nvSpPr>
        <p:spPr>
          <a:xfrm rot="17367765">
            <a:off x="1023870" y="3282701"/>
            <a:ext cx="1904937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55395 w 2121039"/>
              <a:gd name="connsiteY3" fmla="*/ 14262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55395" y="14262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628179C-6CDE-4A9E-A30B-FD25B23C3B9A}"/>
              </a:ext>
            </a:extLst>
          </p:cNvPr>
          <p:cNvSpPr/>
          <p:nvPr/>
        </p:nvSpPr>
        <p:spPr>
          <a:xfrm>
            <a:off x="2230874" y="2432871"/>
            <a:ext cx="588526" cy="142877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0 w 323849"/>
              <a:gd name="connsiteY0" fmla="*/ 0 h 142877"/>
              <a:gd name="connsiteX1" fmla="*/ 323849 w 323849"/>
              <a:gd name="connsiteY1" fmla="*/ 2381 h 142877"/>
              <a:gd name="connsiteX2" fmla="*/ 302418 w 323849"/>
              <a:gd name="connsiteY2" fmla="*/ 142877 h 142877"/>
              <a:gd name="connsiteX3" fmla="*/ 0 w 323849"/>
              <a:gd name="connsiteY3" fmla="*/ 142877 h 142877"/>
              <a:gd name="connsiteX4" fmla="*/ 0 w 323849"/>
              <a:gd name="connsiteY4" fmla="*/ 0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49" h="142877">
                <a:moveTo>
                  <a:pt x="0" y="0"/>
                </a:moveTo>
                <a:lnTo>
                  <a:pt x="323849" y="2381"/>
                </a:lnTo>
                <a:lnTo>
                  <a:pt x="302418" y="142877"/>
                </a:lnTo>
                <a:lnTo>
                  <a:pt x="0" y="142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4035583-2ACE-4BA0-924E-7E6F832D7BE9}"/>
              </a:ext>
            </a:extLst>
          </p:cNvPr>
          <p:cNvSpPr/>
          <p:nvPr/>
        </p:nvSpPr>
        <p:spPr>
          <a:xfrm rot="10800000">
            <a:off x="7449700" y="2437632"/>
            <a:ext cx="3148696" cy="142877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41102 w 3285554"/>
              <a:gd name="connsiteY0" fmla="*/ 0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1102 w 3285554"/>
              <a:gd name="connsiteY4" fmla="*/ 0 h 142877"/>
              <a:gd name="connsiteX0" fmla="*/ 43587 w 3285554"/>
              <a:gd name="connsiteY0" fmla="*/ 2381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3587 w 3285554"/>
              <a:gd name="connsiteY4" fmla="*/ 2381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2877">
                <a:moveTo>
                  <a:pt x="43587" y="2381"/>
                </a:moveTo>
                <a:lnTo>
                  <a:pt x="3285554" y="0"/>
                </a:lnTo>
                <a:lnTo>
                  <a:pt x="3256979" y="138114"/>
                </a:lnTo>
                <a:lnTo>
                  <a:pt x="0" y="142877"/>
                </a:lnTo>
                <a:lnTo>
                  <a:pt x="43587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="" xmlns:a16="http://schemas.microsoft.com/office/drawing/2014/main" id="{E402647D-6C9A-454B-9AE9-E25EAF9E451F}"/>
              </a:ext>
            </a:extLst>
          </p:cNvPr>
          <p:cNvSpPr/>
          <p:nvPr/>
        </p:nvSpPr>
        <p:spPr>
          <a:xfrm rot="6465426">
            <a:off x="9325676" y="3233327"/>
            <a:ext cx="184628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42F5E52-EB5B-4C9B-95AB-59B94C52DF8C}"/>
              </a:ext>
            </a:extLst>
          </p:cNvPr>
          <p:cNvSpPr/>
          <p:nvPr/>
        </p:nvSpPr>
        <p:spPr>
          <a:xfrm rot="10800000">
            <a:off x="9726599" y="4082618"/>
            <a:ext cx="345280" cy="152401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19050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19050 w 321468"/>
              <a:gd name="connsiteY4" fmla="*/ 0 h 145258"/>
              <a:gd name="connsiteX0" fmla="*/ 38100 w 321468"/>
              <a:gd name="connsiteY0" fmla="*/ 11906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38100 w 321468"/>
              <a:gd name="connsiteY4" fmla="*/ 11906 h 145258"/>
              <a:gd name="connsiteX0" fmla="*/ 45244 w 321468"/>
              <a:gd name="connsiteY0" fmla="*/ 4762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45244 w 321468"/>
              <a:gd name="connsiteY4" fmla="*/ 4762 h 145258"/>
              <a:gd name="connsiteX0" fmla="*/ 50006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50006 w 321468"/>
              <a:gd name="connsiteY4" fmla="*/ 0 h 145258"/>
              <a:gd name="connsiteX0" fmla="*/ 45243 w 316705"/>
              <a:gd name="connsiteY0" fmla="*/ 0 h 147639"/>
              <a:gd name="connsiteX1" fmla="*/ 316705 w 316705"/>
              <a:gd name="connsiteY1" fmla="*/ 0 h 147639"/>
              <a:gd name="connsiteX2" fmla="*/ 316705 w 316705"/>
              <a:gd name="connsiteY2" fmla="*/ 142877 h 147639"/>
              <a:gd name="connsiteX3" fmla="*/ 0 w 316705"/>
              <a:gd name="connsiteY3" fmla="*/ 147639 h 147639"/>
              <a:gd name="connsiteX4" fmla="*/ 45243 w 316705"/>
              <a:gd name="connsiteY4" fmla="*/ 0 h 147639"/>
              <a:gd name="connsiteX0" fmla="*/ 45243 w 345280"/>
              <a:gd name="connsiteY0" fmla="*/ 4762 h 152401"/>
              <a:gd name="connsiteX1" fmla="*/ 345280 w 345280"/>
              <a:gd name="connsiteY1" fmla="*/ 0 h 152401"/>
              <a:gd name="connsiteX2" fmla="*/ 316705 w 345280"/>
              <a:gd name="connsiteY2" fmla="*/ 147639 h 152401"/>
              <a:gd name="connsiteX3" fmla="*/ 0 w 345280"/>
              <a:gd name="connsiteY3" fmla="*/ 152401 h 152401"/>
              <a:gd name="connsiteX4" fmla="*/ 45243 w 345280"/>
              <a:gd name="connsiteY4" fmla="*/ 4762 h 15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0" h="152401">
                <a:moveTo>
                  <a:pt x="45243" y="4762"/>
                </a:moveTo>
                <a:lnTo>
                  <a:pt x="345280" y="0"/>
                </a:lnTo>
                <a:lnTo>
                  <a:pt x="316705" y="147639"/>
                </a:lnTo>
                <a:lnTo>
                  <a:pt x="0" y="152401"/>
                </a:lnTo>
                <a:lnTo>
                  <a:pt x="45243" y="4762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6">
            <a:extLst>
              <a:ext uri="{FF2B5EF4-FFF2-40B4-BE49-F238E27FC236}">
                <a16:creationId xmlns="" xmlns:a16="http://schemas.microsoft.com/office/drawing/2014/main" id="{4C384288-D139-4EC3-ACA1-62356CF8F311}"/>
              </a:ext>
            </a:extLst>
          </p:cNvPr>
          <p:cNvSpPr/>
          <p:nvPr/>
        </p:nvSpPr>
        <p:spPr>
          <a:xfrm rot="10800000">
            <a:off x="8109132" y="2140734"/>
            <a:ext cx="2900345" cy="145258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39681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39681 w 3285554"/>
              <a:gd name="connsiteY4" fmla="*/ 0 h 145258"/>
              <a:gd name="connsiteX0" fmla="*/ 4777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47773 w 3285554"/>
              <a:gd name="connsiteY4" fmla="*/ 0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5258">
                <a:moveTo>
                  <a:pt x="47773" y="0"/>
                </a:moveTo>
                <a:lnTo>
                  <a:pt x="3285554" y="2381"/>
                </a:lnTo>
                <a:lnTo>
                  <a:pt x="3256979" y="140495"/>
                </a:lnTo>
                <a:lnTo>
                  <a:pt x="0" y="145258"/>
                </a:lnTo>
                <a:lnTo>
                  <a:pt x="47773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="" xmlns:a16="http://schemas.microsoft.com/office/drawing/2014/main" id="{FFEBAEE2-DE89-4721-851A-624AB9115183}"/>
              </a:ext>
            </a:extLst>
          </p:cNvPr>
          <p:cNvSpPr/>
          <p:nvPr/>
        </p:nvSpPr>
        <p:spPr>
          <a:xfrm rot="6465426">
            <a:off x="9736159" y="2935247"/>
            <a:ext cx="184876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24">
            <a:extLst>
              <a:ext uri="{FF2B5EF4-FFF2-40B4-BE49-F238E27FC236}">
                <a16:creationId xmlns="" xmlns:a16="http://schemas.microsoft.com/office/drawing/2014/main" id="{CD250350-9992-4E6D-B1B4-3748BDE604F9}"/>
              </a:ext>
            </a:extLst>
          </p:cNvPr>
          <p:cNvSpPr/>
          <p:nvPr/>
        </p:nvSpPr>
        <p:spPr>
          <a:xfrm>
            <a:off x="1268437" y="4380963"/>
            <a:ext cx="3514027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4BC43E3D-0458-444A-8DFE-CD095A822EC8}"/>
              </a:ext>
            </a:extLst>
          </p:cNvPr>
          <p:cNvSpPr/>
          <p:nvPr/>
        </p:nvSpPr>
        <p:spPr>
          <a:xfrm rot="17367765">
            <a:off x="803233" y="3837831"/>
            <a:ext cx="1345095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62894" y="14024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="" xmlns:a16="http://schemas.microsoft.com/office/drawing/2014/main" id="{E131AFC9-51D3-4245-8A29-7A081724AF29}"/>
              </a:ext>
            </a:extLst>
          </p:cNvPr>
          <p:cNvSpPr/>
          <p:nvPr/>
        </p:nvSpPr>
        <p:spPr>
          <a:xfrm>
            <a:off x="8659458" y="4722342"/>
            <a:ext cx="6129692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="" xmlns:a16="http://schemas.microsoft.com/office/drawing/2014/main" id="{BA9934B4-F5B8-4DC9-B6BA-17D0C3649075}"/>
              </a:ext>
            </a:extLst>
          </p:cNvPr>
          <p:cNvSpPr/>
          <p:nvPr/>
        </p:nvSpPr>
        <p:spPr>
          <a:xfrm>
            <a:off x="8384705" y="4340087"/>
            <a:ext cx="4081067" cy="1095847"/>
          </a:xfrm>
          <a:prstGeom prst="parallelogram">
            <a:avLst>
              <a:gd name="adj" fmla="val 312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D9CD7D3F-3E72-4D4F-9AC3-FDBCF17CB0E6}"/>
              </a:ext>
            </a:extLst>
          </p:cNvPr>
          <p:cNvSpPr/>
          <p:nvPr/>
        </p:nvSpPr>
        <p:spPr>
          <a:xfrm>
            <a:off x="3754403" y="1522154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21215D84-7642-414A-BC63-3778A96C8494}"/>
              </a:ext>
            </a:extLst>
          </p:cNvPr>
          <p:cNvSpPr/>
          <p:nvPr/>
        </p:nvSpPr>
        <p:spPr>
          <a:xfrm>
            <a:off x="6564433" y="2040944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0C5A53B4-5897-439C-B241-8243E36FD56E}"/>
              </a:ext>
            </a:extLst>
          </p:cNvPr>
          <p:cNvSpPr/>
          <p:nvPr/>
        </p:nvSpPr>
        <p:spPr>
          <a:xfrm>
            <a:off x="10875114" y="499269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A7A8D100-5EC8-49F1-A474-394FB145B895}"/>
              </a:ext>
            </a:extLst>
          </p:cNvPr>
          <p:cNvSpPr/>
          <p:nvPr/>
        </p:nvSpPr>
        <p:spPr>
          <a:xfrm>
            <a:off x="9606549" y="5775710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4AC45D7F-577F-4C4D-B44E-9253A14DF592}"/>
              </a:ext>
            </a:extLst>
          </p:cNvPr>
          <p:cNvSpPr/>
          <p:nvPr/>
        </p:nvSpPr>
        <p:spPr>
          <a:xfrm>
            <a:off x="5441060" y="5438929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1AA5E9AD-5CCF-4473-B04C-37213FC28011}"/>
              </a:ext>
            </a:extLst>
          </p:cNvPr>
          <p:cNvSpPr/>
          <p:nvPr/>
        </p:nvSpPr>
        <p:spPr>
          <a:xfrm>
            <a:off x="669615" y="6319195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="" xmlns:a16="http://schemas.microsoft.com/office/drawing/2014/main" id="{CD3A59E9-EBA4-4A33-971A-168E2FC1DC93}"/>
              </a:ext>
            </a:extLst>
          </p:cNvPr>
          <p:cNvSpPr/>
          <p:nvPr/>
        </p:nvSpPr>
        <p:spPr>
          <a:xfrm>
            <a:off x="5246378" y="1267989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="" xmlns:a16="http://schemas.microsoft.com/office/drawing/2014/main" id="{2A9B8613-8B8E-41E6-88ED-E723F7A353CC}"/>
              </a:ext>
            </a:extLst>
          </p:cNvPr>
          <p:cNvSpPr/>
          <p:nvPr/>
        </p:nvSpPr>
        <p:spPr>
          <a:xfrm>
            <a:off x="7799078" y="5108949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="" xmlns:a16="http://schemas.microsoft.com/office/drawing/2014/main" id="{A350C0C7-DDE9-46FB-B50A-0ED630634CE6}"/>
              </a:ext>
            </a:extLst>
          </p:cNvPr>
          <p:cNvSpPr/>
          <p:nvPr/>
        </p:nvSpPr>
        <p:spPr>
          <a:xfrm>
            <a:off x="796835" y="2075929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957FA8E1-3900-4C3D-B41B-02F3F833B920}"/>
              </a:ext>
            </a:extLst>
          </p:cNvPr>
          <p:cNvSpPr/>
          <p:nvPr/>
        </p:nvSpPr>
        <p:spPr>
          <a:xfrm>
            <a:off x="11724304" y="1685243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="" xmlns:a16="http://schemas.microsoft.com/office/drawing/2014/main" id="{8AB377D6-1EAA-46DB-93C3-48BBFA508DB1}"/>
              </a:ext>
            </a:extLst>
          </p:cNvPr>
          <p:cNvSpPr/>
          <p:nvPr/>
        </p:nvSpPr>
        <p:spPr>
          <a:xfrm>
            <a:off x="2614318" y="5680944"/>
            <a:ext cx="127220" cy="109672"/>
          </a:xfrm>
          <a:prstGeom prst="triangl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="" xmlns:a16="http://schemas.microsoft.com/office/drawing/2014/main" id="{BB71F786-4FF3-4313-8B6A-9B7C80445064}"/>
              </a:ext>
            </a:extLst>
          </p:cNvPr>
          <p:cNvSpPr/>
          <p:nvPr/>
        </p:nvSpPr>
        <p:spPr>
          <a:xfrm>
            <a:off x="1933768" y="814849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>
            <a:extLst>
              <a:ext uri="{FF2B5EF4-FFF2-40B4-BE49-F238E27FC236}">
                <a16:creationId xmlns="" xmlns:a16="http://schemas.microsoft.com/office/drawing/2014/main" id="{A188E186-E7F2-4190-9724-712C2F788ACA}"/>
              </a:ext>
            </a:extLst>
          </p:cNvPr>
          <p:cNvSpPr/>
          <p:nvPr/>
        </p:nvSpPr>
        <p:spPr>
          <a:xfrm>
            <a:off x="6962968" y="536156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>
            <a:extLst>
              <a:ext uri="{FF2B5EF4-FFF2-40B4-BE49-F238E27FC236}">
                <a16:creationId xmlns="" xmlns:a16="http://schemas.microsoft.com/office/drawing/2014/main" id="{DB97C243-0A3C-4418-9674-A18317D8C0AC}"/>
              </a:ext>
            </a:extLst>
          </p:cNvPr>
          <p:cNvSpPr/>
          <p:nvPr/>
        </p:nvSpPr>
        <p:spPr>
          <a:xfrm>
            <a:off x="11309611" y="4380172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>
            <a:extLst>
              <a:ext uri="{FF2B5EF4-FFF2-40B4-BE49-F238E27FC236}">
                <a16:creationId xmlns="" xmlns:a16="http://schemas.microsoft.com/office/drawing/2014/main" id="{11318AE9-1B8C-4928-8706-19D2A8533733}"/>
              </a:ext>
            </a:extLst>
          </p:cNvPr>
          <p:cNvSpPr/>
          <p:nvPr/>
        </p:nvSpPr>
        <p:spPr>
          <a:xfrm>
            <a:off x="6934277" y="6354207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423663F3-2257-4422-A155-5DDA5A7DC604}"/>
              </a:ext>
            </a:extLst>
          </p:cNvPr>
          <p:cNvSpPr/>
          <p:nvPr/>
        </p:nvSpPr>
        <p:spPr>
          <a:xfrm>
            <a:off x="335660" y="356506"/>
            <a:ext cx="127220" cy="12722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="" xmlns:a16="http://schemas.microsoft.com/office/drawing/2014/main" id="{456A2979-613A-4931-8C3D-F1DD548F1719}"/>
              </a:ext>
            </a:extLst>
          </p:cNvPr>
          <p:cNvSpPr/>
          <p:nvPr/>
        </p:nvSpPr>
        <p:spPr>
          <a:xfrm>
            <a:off x="8933715" y="1391733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="" xmlns:a16="http://schemas.microsoft.com/office/drawing/2014/main" id="{2CB5378C-D097-496E-B8A1-C56ED933FB54}"/>
              </a:ext>
            </a:extLst>
          </p:cNvPr>
          <p:cNvSpPr/>
          <p:nvPr/>
        </p:nvSpPr>
        <p:spPr>
          <a:xfrm>
            <a:off x="441749" y="3744408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ross 39">
            <a:extLst>
              <a:ext uri="{FF2B5EF4-FFF2-40B4-BE49-F238E27FC236}">
                <a16:creationId xmlns="" xmlns:a16="http://schemas.microsoft.com/office/drawing/2014/main" id="{1B6C5B3C-0598-4366-ABD0-0056BC3A4389}"/>
              </a:ext>
            </a:extLst>
          </p:cNvPr>
          <p:cNvSpPr/>
          <p:nvPr/>
        </p:nvSpPr>
        <p:spPr>
          <a:xfrm>
            <a:off x="4097612" y="6043279"/>
            <a:ext cx="180666" cy="180666"/>
          </a:xfrm>
          <a:prstGeom prst="plus">
            <a:avLst>
              <a:gd name="adj" fmla="val 3532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4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59323 -4.07407E-6 " pathEditMode="relative" rAng="0" ptsTypes="AA">
                                      <p:cBhvr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3" presetClass="emph" presetSubtype="2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-2.59259E-6 L -0.0164 -2.59259E-6 C -0.0237 -2.59259E-6 -0.03268 -0.05046 -0.03268 -0.09097 L -0.03268 -0.18217 " pathEditMode="relative" rAng="0" ptsTypes="AAAA">
                                      <p:cBhvr>
                                        <p:cTn id="159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9097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0.00023 L 0.01822 -0.00023 C 0.0263 -0.00023 0.03632 -0.05069 0.03632 -0.09097 L 0.03632 -0.18148 " pathEditMode="relative" rAng="0" ptsTypes="AAAA">
                                      <p:cBhvr>
                                        <p:cTn id="16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9051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04167E-6 -0.00023 L 0.01146 -0.00023 C 0.01654 -0.00023 0.02292 -0.0787 0.02292 -0.14097 L 0.02292 -0.28125 " pathEditMode="relative" rAng="0" ptsTypes="AAAA">
                                      <p:cBhvr>
                                        <p:cTn id="16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14051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-0.00023 L 0.01627 -0.00023 C 0.02343 -0.00023 0.03242 -0.07685 0.03242 -0.13773 L 0.03242 -0.27476 " pathEditMode="relative" rAng="0" ptsTypes="AAAA">
                                      <p:cBhvr>
                                        <p:cTn id="16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-13727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0.00023 L -0.01471 -0.00023 C -0.02122 -0.00023 -0.0293 -0.09838 -0.0293 -0.17615 L -0.0293 -0.35138 " pathEditMode="relative" rAng="0" ptsTypes="AAAA">
                                      <p:cBhvr>
                                        <p:cTn id="167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" y="-17569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-0.0007 L 0.0358 -0.0007 C 0.05143 -0.0007 0.07161 -0.0382 0.07161 -0.06806 L 0.07161 -0.13519 " pathEditMode="relative" rAng="0" ptsTypes="AAAA">
                                      <p:cBhvr>
                                        <p:cTn id="169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671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0.00069 L -0.01106 -0.00069 C -0.01601 -0.00069 -0.02213 -0.07014 -0.02213 -0.12523 L -0.02213 -0.2493 " pathEditMode="relative" rAng="0" ptsTypes="AAAA">
                                      <p:cBhvr>
                                        <p:cTn id="171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7" y="-12431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58333E-6 -0.0007 L 0.02265 -0.0007 C 0.03268 -0.0007 0.04531 -0.0294 0.04531 -0.05186 L 0.04531 -0.10162 " pathEditMode="relative" rAng="0" ptsTypes="AAAA">
                                      <p:cBhvr>
                                        <p:cTn id="17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5046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125E-6 -0.00069 L 0.02226 -0.00069 C 0.03216 -0.00069 0.04466 0.01181 0.04466 0.02176 L 0.04466 0.04399 " pathEditMode="relative" rAng="0" ptsTypes="AAAA">
                                      <p:cBhvr>
                                        <p:cTn id="175" dur="1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2222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0.00069 L 0.0375 -0.00069 C 0.05429 -0.00069 0.07552 -0.01736 0.07552 -0.03125 L 0.07552 -0.06273 " pathEditMode="relative" rAng="0" ptsTypes="AAAA">
                                      <p:cBhvr>
                                        <p:cTn id="177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3102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91667E-6 -0.00023 L -0.04192 -0.00023 C -0.06028 -0.00023 -0.08307 -0.02292 -0.08307 -0.04097 L -0.08307 -0.08148 " pathEditMode="relative" rAng="0" ptsTypes="AAAA">
                                      <p:cBhvr>
                                        <p:cTn id="179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-4074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75E-6 -0.00023 L -0.03881 -0.00023 C -0.05573 -0.00023 -0.0767 -0.0419 -0.0767 -0.07477 L -0.0767 -0.14885 " pathEditMode="relative" rAng="0" ptsTypes="AAAA">
                                      <p:cBhvr>
                                        <p:cTn id="181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-7431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833E-6 -0.00023 L -0.04167 -0.00023 C -0.05976 -0.00023 -0.08216 0.05347 -0.08216 0.09584 L -0.08216 0.19167 " pathEditMode="relative" rAng="0" ptsTypes="AAAA">
                                      <p:cBhvr>
                                        <p:cTn id="183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583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-0.00023 L 0.01979 -0.00023 C 0.02839 -0.00023 0.0392 0.06088 0.0392 0.10926 L 0.0392 0.21852 " pathEditMode="relative" rAng="0" ptsTypes="AAAA">
                                      <p:cBhvr>
                                        <p:cTn id="185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10926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-0.00023 L 0.01758 -0.00023 C 0.02526 -0.00023 0.0349 0.02477 0.0349 0.04468 L 0.0349 0.08959 " pathEditMode="relative" rAng="0" ptsTypes="AAAA">
                                      <p:cBhvr>
                                        <p:cTn id="187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4491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-0.00023 L 0.02149 -0.00023 C 0.03099 -0.00023 0.04284 0.08055 0.04284 0.14491 L 0.04284 0.29028 " pathEditMode="relative" rAng="0" ptsTypes="AAAA">
                                      <p:cBhvr>
                                        <p:cTn id="189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1451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-0.00023 L 0.07487 -0.00023 C 0.10794 -0.00023 0.14935 0.04838 0.14935 0.08727 L 0.14935 0.175 " pathEditMode="relative" rAng="0" ptsTypes="AAAA">
                                      <p:cBhvr>
                                        <p:cTn id="191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875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7 -0.0007 L -0.0319 -0.0007 C -0.04609 -0.0007 -0.06367 -0.01968 -0.06367 -0.03472 L -0.06367 -0.06829 " pathEditMode="relative" rAng="0" ptsTypes="AAAA">
                                      <p:cBhvr>
                                        <p:cTn id="193" dur="1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-3380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43" presetClass="path" presetSubtype="0" accel="81000" decel="2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16667E-7 -0.00023 L -0.00534 -0.00023 C -0.00755 -0.00023 -0.01042 0.0375 -0.01042 0.06783 L -0.01042 0.13612 " pathEditMode="relative" rAng="0" ptsTypes="AAAA">
                                      <p:cBhvr>
                                        <p:cTn id="195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6806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0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2" presetClass="exit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xit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8" accel="52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2" presetClass="exit" presetSubtype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xit" presetSubtype="8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xit" presetSubtype="8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2" accel="46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2" presetClass="exit" presetSubtype="2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2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52" grpId="0"/>
      <p:bldP spid="52" grpId="1"/>
      <p:bldP spid="25" grpId="0" animBg="1"/>
      <p:bldP spid="25" grpId="1" animBg="1"/>
      <p:bldP spid="26" grpId="0" animBg="1"/>
      <p:bldP spid="26" grpId="1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4" grpId="0" animBg="1"/>
      <p:bldP spid="4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  <p:bldP spid="28" grpId="0" animBg="1"/>
      <p:bldP spid="28" grpId="1" animBg="1"/>
      <p:bldP spid="5" grpId="0" animBg="1"/>
      <p:bldP spid="5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7" grpId="0" animBg="1"/>
      <p:bldP spid="7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EA1775C-4F3E-48E1-B6E9-E4D411D27BE2}"/>
              </a:ext>
            </a:extLst>
          </p:cNvPr>
          <p:cNvSpPr txBox="1"/>
          <p:nvPr/>
        </p:nvSpPr>
        <p:spPr>
          <a:xfrm>
            <a:off x="1933768" y="2410870"/>
            <a:ext cx="83149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rgbClr val="FFC000"/>
                </a:solidFill>
                <a:latin typeface="Bauhaus 93" panose="04030905020B02020C02" pitchFamily="82" charset="0"/>
              </a:rPr>
              <a:t>INTRO SLIDE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="" xmlns:a16="http://schemas.microsoft.com/office/drawing/2014/main" id="{F8405543-FED1-4BC5-9E5F-3AB703C435CE}"/>
              </a:ext>
            </a:extLst>
          </p:cNvPr>
          <p:cNvSpPr/>
          <p:nvPr/>
        </p:nvSpPr>
        <p:spPr>
          <a:xfrm>
            <a:off x="9870620" y="2789788"/>
            <a:ext cx="2900345" cy="1243418"/>
          </a:xfrm>
          <a:prstGeom prst="parallelogram">
            <a:avLst>
              <a:gd name="adj" fmla="val 312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9D9486B-E203-4D81-A5DB-48145021A581}"/>
              </a:ext>
            </a:extLst>
          </p:cNvPr>
          <p:cNvSpPr txBox="1"/>
          <p:nvPr/>
        </p:nvSpPr>
        <p:spPr>
          <a:xfrm>
            <a:off x="2741538" y="2270752"/>
            <a:ext cx="341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Bauhaus 93" panose="04030905020B02020C02" pitchFamily="82" charset="0"/>
              </a:rPr>
              <a:t>MOTION GRAPHIC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D1B5C33-3520-4E4F-8C91-134EAED5032D}"/>
              </a:ext>
            </a:extLst>
          </p:cNvPr>
          <p:cNvSpPr/>
          <p:nvPr/>
        </p:nvSpPr>
        <p:spPr>
          <a:xfrm>
            <a:off x="-76200" y="2312671"/>
            <a:ext cx="2970210" cy="367220"/>
          </a:xfrm>
          <a:custGeom>
            <a:avLst/>
            <a:gdLst>
              <a:gd name="connsiteX0" fmla="*/ 0 w 3596640"/>
              <a:gd name="connsiteY0" fmla="*/ 0 h 461665"/>
              <a:gd name="connsiteX1" fmla="*/ 3596640 w 3596640"/>
              <a:gd name="connsiteY1" fmla="*/ 0 h 461665"/>
              <a:gd name="connsiteX2" fmla="*/ 3596640 w 3596640"/>
              <a:gd name="connsiteY2" fmla="*/ 461665 h 461665"/>
              <a:gd name="connsiteX3" fmla="*/ 0 w 3596640"/>
              <a:gd name="connsiteY3" fmla="*/ 461665 h 461665"/>
              <a:gd name="connsiteX4" fmla="*/ 0 w 3596640"/>
              <a:gd name="connsiteY4" fmla="*/ 0 h 461665"/>
              <a:gd name="connsiteX0" fmla="*/ 0 w 3720465"/>
              <a:gd name="connsiteY0" fmla="*/ 0 h 461665"/>
              <a:gd name="connsiteX1" fmla="*/ 3720465 w 3720465"/>
              <a:gd name="connsiteY1" fmla="*/ 79375 h 461665"/>
              <a:gd name="connsiteX2" fmla="*/ 3596640 w 3720465"/>
              <a:gd name="connsiteY2" fmla="*/ 461665 h 461665"/>
              <a:gd name="connsiteX3" fmla="*/ 0 w 3720465"/>
              <a:gd name="connsiteY3" fmla="*/ 461665 h 461665"/>
              <a:gd name="connsiteX4" fmla="*/ 0 w 3720465"/>
              <a:gd name="connsiteY4" fmla="*/ 0 h 461665"/>
              <a:gd name="connsiteX0" fmla="*/ 0 w 3726815"/>
              <a:gd name="connsiteY0" fmla="*/ 0 h 407690"/>
              <a:gd name="connsiteX1" fmla="*/ 3726815 w 3726815"/>
              <a:gd name="connsiteY1" fmla="*/ 25400 h 407690"/>
              <a:gd name="connsiteX2" fmla="*/ 3602990 w 3726815"/>
              <a:gd name="connsiteY2" fmla="*/ 407690 h 407690"/>
              <a:gd name="connsiteX3" fmla="*/ 6350 w 3726815"/>
              <a:gd name="connsiteY3" fmla="*/ 407690 h 407690"/>
              <a:gd name="connsiteX4" fmla="*/ 0 w 3726815"/>
              <a:gd name="connsiteY4" fmla="*/ 0 h 40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815" h="407690">
                <a:moveTo>
                  <a:pt x="0" y="0"/>
                </a:moveTo>
                <a:lnTo>
                  <a:pt x="3726815" y="25400"/>
                </a:lnTo>
                <a:lnTo>
                  <a:pt x="3602990" y="407690"/>
                </a:lnTo>
                <a:lnTo>
                  <a:pt x="6350" y="4076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30428DC-CD6B-4B64-A597-5CB482713C49}"/>
              </a:ext>
            </a:extLst>
          </p:cNvPr>
          <p:cNvSpPr/>
          <p:nvPr/>
        </p:nvSpPr>
        <p:spPr>
          <a:xfrm>
            <a:off x="1675727" y="4087380"/>
            <a:ext cx="4888706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2603F24-BCD4-42A7-94F9-A0414B59999F}"/>
              </a:ext>
            </a:extLst>
          </p:cNvPr>
          <p:cNvSpPr/>
          <p:nvPr/>
        </p:nvSpPr>
        <p:spPr>
          <a:xfrm rot="17367765">
            <a:off x="1023870" y="3282701"/>
            <a:ext cx="1904937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55395 w 2121039"/>
              <a:gd name="connsiteY3" fmla="*/ 14262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55395" y="14262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628179C-6CDE-4A9E-A30B-FD25B23C3B9A}"/>
              </a:ext>
            </a:extLst>
          </p:cNvPr>
          <p:cNvSpPr/>
          <p:nvPr/>
        </p:nvSpPr>
        <p:spPr>
          <a:xfrm>
            <a:off x="2230874" y="2432871"/>
            <a:ext cx="588526" cy="142877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0 w 323849"/>
              <a:gd name="connsiteY0" fmla="*/ 0 h 142877"/>
              <a:gd name="connsiteX1" fmla="*/ 323849 w 323849"/>
              <a:gd name="connsiteY1" fmla="*/ 2381 h 142877"/>
              <a:gd name="connsiteX2" fmla="*/ 302418 w 323849"/>
              <a:gd name="connsiteY2" fmla="*/ 142877 h 142877"/>
              <a:gd name="connsiteX3" fmla="*/ 0 w 323849"/>
              <a:gd name="connsiteY3" fmla="*/ 142877 h 142877"/>
              <a:gd name="connsiteX4" fmla="*/ 0 w 323849"/>
              <a:gd name="connsiteY4" fmla="*/ 0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49" h="142877">
                <a:moveTo>
                  <a:pt x="0" y="0"/>
                </a:moveTo>
                <a:lnTo>
                  <a:pt x="323849" y="2381"/>
                </a:lnTo>
                <a:lnTo>
                  <a:pt x="302418" y="142877"/>
                </a:lnTo>
                <a:lnTo>
                  <a:pt x="0" y="142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4035583-2ACE-4BA0-924E-7E6F832D7BE9}"/>
              </a:ext>
            </a:extLst>
          </p:cNvPr>
          <p:cNvSpPr/>
          <p:nvPr/>
        </p:nvSpPr>
        <p:spPr>
          <a:xfrm rot="10800000">
            <a:off x="7449700" y="2437632"/>
            <a:ext cx="3148696" cy="142877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41102 w 3285554"/>
              <a:gd name="connsiteY0" fmla="*/ 0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1102 w 3285554"/>
              <a:gd name="connsiteY4" fmla="*/ 0 h 142877"/>
              <a:gd name="connsiteX0" fmla="*/ 43587 w 3285554"/>
              <a:gd name="connsiteY0" fmla="*/ 2381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3587 w 3285554"/>
              <a:gd name="connsiteY4" fmla="*/ 2381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2877">
                <a:moveTo>
                  <a:pt x="43587" y="2381"/>
                </a:moveTo>
                <a:lnTo>
                  <a:pt x="3285554" y="0"/>
                </a:lnTo>
                <a:lnTo>
                  <a:pt x="3256979" y="138114"/>
                </a:lnTo>
                <a:lnTo>
                  <a:pt x="0" y="142877"/>
                </a:lnTo>
                <a:lnTo>
                  <a:pt x="43587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="" xmlns:a16="http://schemas.microsoft.com/office/drawing/2014/main" id="{E402647D-6C9A-454B-9AE9-E25EAF9E451F}"/>
              </a:ext>
            </a:extLst>
          </p:cNvPr>
          <p:cNvSpPr/>
          <p:nvPr/>
        </p:nvSpPr>
        <p:spPr>
          <a:xfrm rot="6465426">
            <a:off x="9325676" y="3233327"/>
            <a:ext cx="184628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42F5E52-EB5B-4C9B-95AB-59B94C52DF8C}"/>
              </a:ext>
            </a:extLst>
          </p:cNvPr>
          <p:cNvSpPr/>
          <p:nvPr/>
        </p:nvSpPr>
        <p:spPr>
          <a:xfrm rot="10800000">
            <a:off x="9726599" y="4082618"/>
            <a:ext cx="345280" cy="152401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19050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19050 w 321468"/>
              <a:gd name="connsiteY4" fmla="*/ 0 h 145258"/>
              <a:gd name="connsiteX0" fmla="*/ 38100 w 321468"/>
              <a:gd name="connsiteY0" fmla="*/ 11906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38100 w 321468"/>
              <a:gd name="connsiteY4" fmla="*/ 11906 h 145258"/>
              <a:gd name="connsiteX0" fmla="*/ 45244 w 321468"/>
              <a:gd name="connsiteY0" fmla="*/ 4762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45244 w 321468"/>
              <a:gd name="connsiteY4" fmla="*/ 4762 h 145258"/>
              <a:gd name="connsiteX0" fmla="*/ 50006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50006 w 321468"/>
              <a:gd name="connsiteY4" fmla="*/ 0 h 145258"/>
              <a:gd name="connsiteX0" fmla="*/ 45243 w 316705"/>
              <a:gd name="connsiteY0" fmla="*/ 0 h 147639"/>
              <a:gd name="connsiteX1" fmla="*/ 316705 w 316705"/>
              <a:gd name="connsiteY1" fmla="*/ 0 h 147639"/>
              <a:gd name="connsiteX2" fmla="*/ 316705 w 316705"/>
              <a:gd name="connsiteY2" fmla="*/ 142877 h 147639"/>
              <a:gd name="connsiteX3" fmla="*/ 0 w 316705"/>
              <a:gd name="connsiteY3" fmla="*/ 147639 h 147639"/>
              <a:gd name="connsiteX4" fmla="*/ 45243 w 316705"/>
              <a:gd name="connsiteY4" fmla="*/ 0 h 147639"/>
              <a:gd name="connsiteX0" fmla="*/ 45243 w 345280"/>
              <a:gd name="connsiteY0" fmla="*/ 4762 h 152401"/>
              <a:gd name="connsiteX1" fmla="*/ 345280 w 345280"/>
              <a:gd name="connsiteY1" fmla="*/ 0 h 152401"/>
              <a:gd name="connsiteX2" fmla="*/ 316705 w 345280"/>
              <a:gd name="connsiteY2" fmla="*/ 147639 h 152401"/>
              <a:gd name="connsiteX3" fmla="*/ 0 w 345280"/>
              <a:gd name="connsiteY3" fmla="*/ 152401 h 152401"/>
              <a:gd name="connsiteX4" fmla="*/ 45243 w 345280"/>
              <a:gd name="connsiteY4" fmla="*/ 4762 h 15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0" h="152401">
                <a:moveTo>
                  <a:pt x="45243" y="4762"/>
                </a:moveTo>
                <a:lnTo>
                  <a:pt x="345280" y="0"/>
                </a:lnTo>
                <a:lnTo>
                  <a:pt x="316705" y="147639"/>
                </a:lnTo>
                <a:lnTo>
                  <a:pt x="0" y="152401"/>
                </a:lnTo>
                <a:lnTo>
                  <a:pt x="45243" y="4762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6">
            <a:extLst>
              <a:ext uri="{FF2B5EF4-FFF2-40B4-BE49-F238E27FC236}">
                <a16:creationId xmlns="" xmlns:a16="http://schemas.microsoft.com/office/drawing/2014/main" id="{4C384288-D139-4EC3-ACA1-62356CF8F311}"/>
              </a:ext>
            </a:extLst>
          </p:cNvPr>
          <p:cNvSpPr/>
          <p:nvPr/>
        </p:nvSpPr>
        <p:spPr>
          <a:xfrm rot="10800000">
            <a:off x="8101989" y="2140734"/>
            <a:ext cx="2900345" cy="145258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39681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39681 w 3285554"/>
              <a:gd name="connsiteY4" fmla="*/ 0 h 145258"/>
              <a:gd name="connsiteX0" fmla="*/ 4777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47773 w 3285554"/>
              <a:gd name="connsiteY4" fmla="*/ 0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5258">
                <a:moveTo>
                  <a:pt x="47773" y="0"/>
                </a:moveTo>
                <a:lnTo>
                  <a:pt x="3285554" y="2381"/>
                </a:lnTo>
                <a:lnTo>
                  <a:pt x="3256979" y="140495"/>
                </a:lnTo>
                <a:lnTo>
                  <a:pt x="0" y="145258"/>
                </a:lnTo>
                <a:lnTo>
                  <a:pt x="47773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="" xmlns:a16="http://schemas.microsoft.com/office/drawing/2014/main" id="{FFEBAEE2-DE89-4721-851A-624AB9115183}"/>
              </a:ext>
            </a:extLst>
          </p:cNvPr>
          <p:cNvSpPr/>
          <p:nvPr/>
        </p:nvSpPr>
        <p:spPr>
          <a:xfrm rot="6465426">
            <a:off x="9736159" y="2935247"/>
            <a:ext cx="184876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24">
            <a:extLst>
              <a:ext uri="{FF2B5EF4-FFF2-40B4-BE49-F238E27FC236}">
                <a16:creationId xmlns="" xmlns:a16="http://schemas.microsoft.com/office/drawing/2014/main" id="{CD250350-9992-4E6D-B1B4-3748BDE604F9}"/>
              </a:ext>
            </a:extLst>
          </p:cNvPr>
          <p:cNvSpPr/>
          <p:nvPr/>
        </p:nvSpPr>
        <p:spPr>
          <a:xfrm>
            <a:off x="1268437" y="4380963"/>
            <a:ext cx="3514027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4BC43E3D-0458-444A-8DFE-CD095A822EC8}"/>
              </a:ext>
            </a:extLst>
          </p:cNvPr>
          <p:cNvSpPr/>
          <p:nvPr/>
        </p:nvSpPr>
        <p:spPr>
          <a:xfrm rot="17367765">
            <a:off x="803233" y="3837831"/>
            <a:ext cx="1345095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62894" y="14024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="" xmlns:a16="http://schemas.microsoft.com/office/drawing/2014/main" id="{E131AFC9-51D3-4245-8A29-7A081724AF29}"/>
              </a:ext>
            </a:extLst>
          </p:cNvPr>
          <p:cNvSpPr/>
          <p:nvPr/>
        </p:nvSpPr>
        <p:spPr>
          <a:xfrm>
            <a:off x="8659458" y="4722342"/>
            <a:ext cx="6129692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>
            <a:extLst>
              <a:ext uri="{FF2B5EF4-FFF2-40B4-BE49-F238E27FC236}">
                <a16:creationId xmlns="" xmlns:a16="http://schemas.microsoft.com/office/drawing/2014/main" id="{BA9934B4-F5B8-4DC9-B6BA-17D0C3649075}"/>
              </a:ext>
            </a:extLst>
          </p:cNvPr>
          <p:cNvSpPr/>
          <p:nvPr/>
        </p:nvSpPr>
        <p:spPr>
          <a:xfrm>
            <a:off x="8384705" y="4340087"/>
            <a:ext cx="4081067" cy="1095847"/>
          </a:xfrm>
          <a:prstGeom prst="parallelogram">
            <a:avLst>
              <a:gd name="adj" fmla="val 312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8CE013E-5085-4091-9C1D-326C8BD5434E}"/>
              </a:ext>
            </a:extLst>
          </p:cNvPr>
          <p:cNvGrpSpPr/>
          <p:nvPr/>
        </p:nvGrpSpPr>
        <p:grpSpPr>
          <a:xfrm>
            <a:off x="335660" y="356506"/>
            <a:ext cx="11515864" cy="6178367"/>
            <a:chOff x="335660" y="356506"/>
            <a:chExt cx="11515864" cy="6178367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D9CD7D3F-3E72-4D4F-9AC3-FDBCF17CB0E6}"/>
                </a:ext>
              </a:extLst>
            </p:cNvPr>
            <p:cNvSpPr/>
            <p:nvPr/>
          </p:nvSpPr>
          <p:spPr>
            <a:xfrm>
              <a:off x="3754403" y="1522154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21215D84-7642-414A-BC63-3778A96C8494}"/>
                </a:ext>
              </a:extLst>
            </p:cNvPr>
            <p:cNvSpPr/>
            <p:nvPr/>
          </p:nvSpPr>
          <p:spPr>
            <a:xfrm>
              <a:off x="6564433" y="2040944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0C5A53B4-5897-439C-B241-8243E36FD56E}"/>
                </a:ext>
              </a:extLst>
            </p:cNvPr>
            <p:cNvSpPr/>
            <p:nvPr/>
          </p:nvSpPr>
          <p:spPr>
            <a:xfrm>
              <a:off x="10875114" y="499269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A7A8D100-5EC8-49F1-A474-394FB145B895}"/>
                </a:ext>
              </a:extLst>
            </p:cNvPr>
            <p:cNvSpPr/>
            <p:nvPr/>
          </p:nvSpPr>
          <p:spPr>
            <a:xfrm>
              <a:off x="9606549" y="5775710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4AC45D7F-577F-4C4D-B44E-9253A14DF592}"/>
                </a:ext>
              </a:extLst>
            </p:cNvPr>
            <p:cNvSpPr/>
            <p:nvPr/>
          </p:nvSpPr>
          <p:spPr>
            <a:xfrm>
              <a:off x="5441060" y="5438929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1AA5E9AD-5CCF-4473-B04C-37213FC28011}"/>
                </a:ext>
              </a:extLst>
            </p:cNvPr>
            <p:cNvSpPr/>
            <p:nvPr/>
          </p:nvSpPr>
          <p:spPr>
            <a:xfrm>
              <a:off x="669615" y="6319195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="" xmlns:a16="http://schemas.microsoft.com/office/drawing/2014/main" id="{CD3A59E9-EBA4-4A33-971A-168E2FC1DC93}"/>
                </a:ext>
              </a:extLst>
            </p:cNvPr>
            <p:cNvSpPr/>
            <p:nvPr/>
          </p:nvSpPr>
          <p:spPr>
            <a:xfrm>
              <a:off x="5246378" y="1267989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="" xmlns:a16="http://schemas.microsoft.com/office/drawing/2014/main" id="{2A9B8613-8B8E-41E6-88ED-E723F7A353CC}"/>
                </a:ext>
              </a:extLst>
            </p:cNvPr>
            <p:cNvSpPr/>
            <p:nvPr/>
          </p:nvSpPr>
          <p:spPr>
            <a:xfrm>
              <a:off x="7799078" y="5108949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A350C0C7-DDE9-46FB-B50A-0ED630634CE6}"/>
                </a:ext>
              </a:extLst>
            </p:cNvPr>
            <p:cNvSpPr/>
            <p:nvPr/>
          </p:nvSpPr>
          <p:spPr>
            <a:xfrm>
              <a:off x="796835" y="2075929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957FA8E1-3900-4C3D-B41B-02F3F833B920}"/>
                </a:ext>
              </a:extLst>
            </p:cNvPr>
            <p:cNvSpPr/>
            <p:nvPr/>
          </p:nvSpPr>
          <p:spPr>
            <a:xfrm>
              <a:off x="11724304" y="1685243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="" xmlns:a16="http://schemas.microsoft.com/office/drawing/2014/main" id="{8AB377D6-1EAA-46DB-93C3-48BBFA508DB1}"/>
                </a:ext>
              </a:extLst>
            </p:cNvPr>
            <p:cNvSpPr/>
            <p:nvPr/>
          </p:nvSpPr>
          <p:spPr>
            <a:xfrm>
              <a:off x="2614318" y="5680944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>
              <a:extLst>
                <a:ext uri="{FF2B5EF4-FFF2-40B4-BE49-F238E27FC236}">
                  <a16:creationId xmlns="" xmlns:a16="http://schemas.microsoft.com/office/drawing/2014/main" id="{BB71F786-4FF3-4313-8B6A-9B7C80445064}"/>
                </a:ext>
              </a:extLst>
            </p:cNvPr>
            <p:cNvSpPr/>
            <p:nvPr/>
          </p:nvSpPr>
          <p:spPr>
            <a:xfrm>
              <a:off x="1933768" y="814849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>
              <a:extLst>
                <a:ext uri="{FF2B5EF4-FFF2-40B4-BE49-F238E27FC236}">
                  <a16:creationId xmlns="" xmlns:a16="http://schemas.microsoft.com/office/drawing/2014/main" id="{A188E186-E7F2-4190-9724-712C2F788ACA}"/>
                </a:ext>
              </a:extLst>
            </p:cNvPr>
            <p:cNvSpPr/>
            <p:nvPr/>
          </p:nvSpPr>
          <p:spPr>
            <a:xfrm>
              <a:off x="6962968" y="536156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>
              <a:extLst>
                <a:ext uri="{FF2B5EF4-FFF2-40B4-BE49-F238E27FC236}">
                  <a16:creationId xmlns="" xmlns:a16="http://schemas.microsoft.com/office/drawing/2014/main" id="{DB97C243-0A3C-4418-9674-A18317D8C0AC}"/>
                </a:ext>
              </a:extLst>
            </p:cNvPr>
            <p:cNvSpPr/>
            <p:nvPr/>
          </p:nvSpPr>
          <p:spPr>
            <a:xfrm>
              <a:off x="11309611" y="4380172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>
              <a:extLst>
                <a:ext uri="{FF2B5EF4-FFF2-40B4-BE49-F238E27FC236}">
                  <a16:creationId xmlns="" xmlns:a16="http://schemas.microsoft.com/office/drawing/2014/main" id="{11318AE9-1B8C-4928-8706-19D2A8533733}"/>
                </a:ext>
              </a:extLst>
            </p:cNvPr>
            <p:cNvSpPr/>
            <p:nvPr/>
          </p:nvSpPr>
          <p:spPr>
            <a:xfrm>
              <a:off x="6934277" y="6354207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423663F3-2257-4422-A155-5DDA5A7DC604}"/>
                </a:ext>
              </a:extLst>
            </p:cNvPr>
            <p:cNvSpPr/>
            <p:nvPr/>
          </p:nvSpPr>
          <p:spPr>
            <a:xfrm>
              <a:off x="335660" y="356506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ross 36">
              <a:extLst>
                <a:ext uri="{FF2B5EF4-FFF2-40B4-BE49-F238E27FC236}">
                  <a16:creationId xmlns="" xmlns:a16="http://schemas.microsoft.com/office/drawing/2014/main" id="{456A2979-613A-4931-8C3D-F1DD548F1719}"/>
                </a:ext>
              </a:extLst>
            </p:cNvPr>
            <p:cNvSpPr/>
            <p:nvPr/>
          </p:nvSpPr>
          <p:spPr>
            <a:xfrm>
              <a:off x="8933715" y="1391733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ross 37">
              <a:extLst>
                <a:ext uri="{FF2B5EF4-FFF2-40B4-BE49-F238E27FC236}">
                  <a16:creationId xmlns="" xmlns:a16="http://schemas.microsoft.com/office/drawing/2014/main" id="{2CB5378C-D097-496E-B8A1-C56ED933FB54}"/>
                </a:ext>
              </a:extLst>
            </p:cNvPr>
            <p:cNvSpPr/>
            <p:nvPr/>
          </p:nvSpPr>
          <p:spPr>
            <a:xfrm>
              <a:off x="441749" y="3744408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>
              <a:extLst>
                <a:ext uri="{FF2B5EF4-FFF2-40B4-BE49-F238E27FC236}">
                  <a16:creationId xmlns="" xmlns:a16="http://schemas.microsoft.com/office/drawing/2014/main" id="{1B6C5B3C-0598-4366-ABD0-0056BC3A4389}"/>
                </a:ext>
              </a:extLst>
            </p:cNvPr>
            <p:cNvSpPr/>
            <p:nvPr/>
          </p:nvSpPr>
          <p:spPr>
            <a:xfrm>
              <a:off x="4097612" y="6043279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81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4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59323 -4.07407E-6 " pathEditMode="relative" rAng="0" ptsTypes="AA">
                                      <p:cBhvr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3" presetClass="emph" presetSubtype="2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1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8" accel="52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2" presetClass="exit" presetSubtype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8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8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2" accel="46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2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52" grpId="0"/>
      <p:bldP spid="52" grpId="1"/>
      <p:bldP spid="25" grpId="0" animBg="1"/>
      <p:bldP spid="25" grpId="1" animBg="1"/>
      <p:bldP spid="26" grpId="0" animBg="1"/>
      <p:bldP spid="26" grpId="1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8EA1775C-4F3E-48E1-B6E9-E4D411D27BE2}"/>
              </a:ext>
            </a:extLst>
          </p:cNvPr>
          <p:cNvSpPr txBox="1"/>
          <p:nvPr/>
        </p:nvSpPr>
        <p:spPr>
          <a:xfrm>
            <a:off x="1933768" y="2410870"/>
            <a:ext cx="831498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i="1" dirty="0">
                <a:solidFill>
                  <a:srgbClr val="FFC000"/>
                </a:solidFill>
                <a:latin typeface="Bauhaus 93" panose="04030905020B02020C02" pitchFamily="82" charset="0"/>
              </a:rPr>
              <a:t>INTRO SLIDE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="" xmlns:a16="http://schemas.microsoft.com/office/drawing/2014/main" id="{5060FBBD-0251-4845-AFD1-4A9AEAE23946}"/>
              </a:ext>
            </a:extLst>
          </p:cNvPr>
          <p:cNvSpPr/>
          <p:nvPr/>
        </p:nvSpPr>
        <p:spPr>
          <a:xfrm>
            <a:off x="9870620" y="2789788"/>
            <a:ext cx="2321380" cy="1243418"/>
          </a:xfrm>
          <a:custGeom>
            <a:avLst/>
            <a:gdLst>
              <a:gd name="connsiteX0" fmla="*/ 388668 w 2321380"/>
              <a:gd name="connsiteY0" fmla="*/ 0 h 1243418"/>
              <a:gd name="connsiteX1" fmla="*/ 2321380 w 2321380"/>
              <a:gd name="connsiteY1" fmla="*/ 0 h 1243418"/>
              <a:gd name="connsiteX2" fmla="*/ 2321380 w 2321380"/>
              <a:gd name="connsiteY2" fmla="*/ 1243418 h 1243418"/>
              <a:gd name="connsiteX3" fmla="*/ 0 w 2321380"/>
              <a:gd name="connsiteY3" fmla="*/ 1243418 h 124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380" h="1243418">
                <a:moveTo>
                  <a:pt x="388668" y="0"/>
                </a:moveTo>
                <a:lnTo>
                  <a:pt x="2321380" y="0"/>
                </a:lnTo>
                <a:lnTo>
                  <a:pt x="2321380" y="1243418"/>
                </a:lnTo>
                <a:lnTo>
                  <a:pt x="0" y="12434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9D9486B-E203-4D81-A5DB-48145021A581}"/>
              </a:ext>
            </a:extLst>
          </p:cNvPr>
          <p:cNvSpPr txBox="1"/>
          <p:nvPr/>
        </p:nvSpPr>
        <p:spPr>
          <a:xfrm>
            <a:off x="2741538" y="2270752"/>
            <a:ext cx="341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C000"/>
                </a:solidFill>
                <a:latin typeface="Bauhaus 93" panose="04030905020B02020C02" pitchFamily="82" charset="0"/>
              </a:rPr>
              <a:t>MOTION GRAPHIC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D1B5C33-3520-4E4F-8C91-134EAED5032D}"/>
              </a:ext>
            </a:extLst>
          </p:cNvPr>
          <p:cNvSpPr/>
          <p:nvPr/>
        </p:nvSpPr>
        <p:spPr>
          <a:xfrm>
            <a:off x="-21432" y="2312671"/>
            <a:ext cx="2915441" cy="367220"/>
          </a:xfrm>
          <a:custGeom>
            <a:avLst/>
            <a:gdLst>
              <a:gd name="connsiteX0" fmla="*/ 0 w 3596640"/>
              <a:gd name="connsiteY0" fmla="*/ 0 h 461665"/>
              <a:gd name="connsiteX1" fmla="*/ 3596640 w 3596640"/>
              <a:gd name="connsiteY1" fmla="*/ 0 h 461665"/>
              <a:gd name="connsiteX2" fmla="*/ 3596640 w 3596640"/>
              <a:gd name="connsiteY2" fmla="*/ 461665 h 461665"/>
              <a:gd name="connsiteX3" fmla="*/ 0 w 3596640"/>
              <a:gd name="connsiteY3" fmla="*/ 461665 h 461665"/>
              <a:gd name="connsiteX4" fmla="*/ 0 w 3596640"/>
              <a:gd name="connsiteY4" fmla="*/ 0 h 461665"/>
              <a:gd name="connsiteX0" fmla="*/ 0 w 3720465"/>
              <a:gd name="connsiteY0" fmla="*/ 0 h 461665"/>
              <a:gd name="connsiteX1" fmla="*/ 3720465 w 3720465"/>
              <a:gd name="connsiteY1" fmla="*/ 79375 h 461665"/>
              <a:gd name="connsiteX2" fmla="*/ 3596640 w 3720465"/>
              <a:gd name="connsiteY2" fmla="*/ 461665 h 461665"/>
              <a:gd name="connsiteX3" fmla="*/ 0 w 3720465"/>
              <a:gd name="connsiteY3" fmla="*/ 461665 h 461665"/>
              <a:gd name="connsiteX4" fmla="*/ 0 w 3720465"/>
              <a:gd name="connsiteY4" fmla="*/ 0 h 461665"/>
              <a:gd name="connsiteX0" fmla="*/ 0 w 3726815"/>
              <a:gd name="connsiteY0" fmla="*/ 0 h 407690"/>
              <a:gd name="connsiteX1" fmla="*/ 3726815 w 3726815"/>
              <a:gd name="connsiteY1" fmla="*/ 25400 h 407690"/>
              <a:gd name="connsiteX2" fmla="*/ 3602990 w 3726815"/>
              <a:gd name="connsiteY2" fmla="*/ 407690 h 407690"/>
              <a:gd name="connsiteX3" fmla="*/ 6350 w 3726815"/>
              <a:gd name="connsiteY3" fmla="*/ 407690 h 407690"/>
              <a:gd name="connsiteX4" fmla="*/ 0 w 3726815"/>
              <a:gd name="connsiteY4" fmla="*/ 0 h 40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815" h="407690">
                <a:moveTo>
                  <a:pt x="0" y="0"/>
                </a:moveTo>
                <a:lnTo>
                  <a:pt x="3726815" y="25400"/>
                </a:lnTo>
                <a:lnTo>
                  <a:pt x="3602990" y="407690"/>
                </a:lnTo>
                <a:lnTo>
                  <a:pt x="6350" y="4076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B30428DC-CD6B-4B64-A597-5CB482713C49}"/>
              </a:ext>
            </a:extLst>
          </p:cNvPr>
          <p:cNvSpPr/>
          <p:nvPr/>
        </p:nvSpPr>
        <p:spPr>
          <a:xfrm>
            <a:off x="1675727" y="4087380"/>
            <a:ext cx="4888706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2603F24-BCD4-42A7-94F9-A0414B59999F}"/>
              </a:ext>
            </a:extLst>
          </p:cNvPr>
          <p:cNvSpPr/>
          <p:nvPr/>
        </p:nvSpPr>
        <p:spPr>
          <a:xfrm rot="17367765">
            <a:off x="1023870" y="3282701"/>
            <a:ext cx="1904937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55395 w 2121039"/>
              <a:gd name="connsiteY3" fmla="*/ 14262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55395" y="14262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E628179C-6CDE-4A9E-A30B-FD25B23C3B9A}"/>
              </a:ext>
            </a:extLst>
          </p:cNvPr>
          <p:cNvSpPr/>
          <p:nvPr/>
        </p:nvSpPr>
        <p:spPr>
          <a:xfrm>
            <a:off x="2230874" y="2432871"/>
            <a:ext cx="588526" cy="142877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0 w 323849"/>
              <a:gd name="connsiteY0" fmla="*/ 0 h 142877"/>
              <a:gd name="connsiteX1" fmla="*/ 323849 w 323849"/>
              <a:gd name="connsiteY1" fmla="*/ 2381 h 142877"/>
              <a:gd name="connsiteX2" fmla="*/ 302418 w 323849"/>
              <a:gd name="connsiteY2" fmla="*/ 142877 h 142877"/>
              <a:gd name="connsiteX3" fmla="*/ 0 w 323849"/>
              <a:gd name="connsiteY3" fmla="*/ 142877 h 142877"/>
              <a:gd name="connsiteX4" fmla="*/ 0 w 323849"/>
              <a:gd name="connsiteY4" fmla="*/ 0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849" h="142877">
                <a:moveTo>
                  <a:pt x="0" y="0"/>
                </a:moveTo>
                <a:lnTo>
                  <a:pt x="323849" y="2381"/>
                </a:lnTo>
                <a:lnTo>
                  <a:pt x="302418" y="142877"/>
                </a:lnTo>
                <a:lnTo>
                  <a:pt x="0" y="142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34035583-2ACE-4BA0-924E-7E6F832D7BE9}"/>
              </a:ext>
            </a:extLst>
          </p:cNvPr>
          <p:cNvSpPr/>
          <p:nvPr/>
        </p:nvSpPr>
        <p:spPr>
          <a:xfrm rot="10800000">
            <a:off x="7449700" y="2437632"/>
            <a:ext cx="3148696" cy="142877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41102 w 3285554"/>
              <a:gd name="connsiteY0" fmla="*/ 0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1102 w 3285554"/>
              <a:gd name="connsiteY4" fmla="*/ 0 h 142877"/>
              <a:gd name="connsiteX0" fmla="*/ 43587 w 3285554"/>
              <a:gd name="connsiteY0" fmla="*/ 2381 h 142877"/>
              <a:gd name="connsiteX1" fmla="*/ 3285554 w 3285554"/>
              <a:gd name="connsiteY1" fmla="*/ 0 h 142877"/>
              <a:gd name="connsiteX2" fmla="*/ 3256979 w 3285554"/>
              <a:gd name="connsiteY2" fmla="*/ 138114 h 142877"/>
              <a:gd name="connsiteX3" fmla="*/ 0 w 3285554"/>
              <a:gd name="connsiteY3" fmla="*/ 142877 h 142877"/>
              <a:gd name="connsiteX4" fmla="*/ 43587 w 3285554"/>
              <a:gd name="connsiteY4" fmla="*/ 2381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2877">
                <a:moveTo>
                  <a:pt x="43587" y="2381"/>
                </a:moveTo>
                <a:lnTo>
                  <a:pt x="3285554" y="0"/>
                </a:lnTo>
                <a:lnTo>
                  <a:pt x="3256979" y="138114"/>
                </a:lnTo>
                <a:lnTo>
                  <a:pt x="0" y="142877"/>
                </a:lnTo>
                <a:lnTo>
                  <a:pt x="43587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="" xmlns:a16="http://schemas.microsoft.com/office/drawing/2014/main" id="{E402647D-6C9A-454B-9AE9-E25EAF9E451F}"/>
              </a:ext>
            </a:extLst>
          </p:cNvPr>
          <p:cNvSpPr/>
          <p:nvPr/>
        </p:nvSpPr>
        <p:spPr>
          <a:xfrm rot="6465426">
            <a:off x="9325676" y="3233327"/>
            <a:ext cx="184628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642F5E52-EB5B-4C9B-95AB-59B94C52DF8C}"/>
              </a:ext>
            </a:extLst>
          </p:cNvPr>
          <p:cNvSpPr/>
          <p:nvPr/>
        </p:nvSpPr>
        <p:spPr>
          <a:xfrm rot="10800000">
            <a:off x="9726599" y="4082618"/>
            <a:ext cx="345280" cy="152401"/>
          </a:xfrm>
          <a:custGeom>
            <a:avLst/>
            <a:gdLst>
              <a:gd name="connsiteX0" fmla="*/ 0 w 302418"/>
              <a:gd name="connsiteY0" fmla="*/ 0 h 142877"/>
              <a:gd name="connsiteX1" fmla="*/ 302418 w 302418"/>
              <a:gd name="connsiteY1" fmla="*/ 0 h 142877"/>
              <a:gd name="connsiteX2" fmla="*/ 302418 w 302418"/>
              <a:gd name="connsiteY2" fmla="*/ 142877 h 142877"/>
              <a:gd name="connsiteX3" fmla="*/ 0 w 302418"/>
              <a:gd name="connsiteY3" fmla="*/ 142877 h 142877"/>
              <a:gd name="connsiteX4" fmla="*/ 0 w 302418"/>
              <a:gd name="connsiteY4" fmla="*/ 0 h 142877"/>
              <a:gd name="connsiteX0" fmla="*/ 19050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19050 w 321468"/>
              <a:gd name="connsiteY4" fmla="*/ 0 h 145258"/>
              <a:gd name="connsiteX0" fmla="*/ 38100 w 321468"/>
              <a:gd name="connsiteY0" fmla="*/ 11906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38100 w 321468"/>
              <a:gd name="connsiteY4" fmla="*/ 11906 h 145258"/>
              <a:gd name="connsiteX0" fmla="*/ 45244 w 321468"/>
              <a:gd name="connsiteY0" fmla="*/ 4762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45244 w 321468"/>
              <a:gd name="connsiteY4" fmla="*/ 4762 h 145258"/>
              <a:gd name="connsiteX0" fmla="*/ 50006 w 321468"/>
              <a:gd name="connsiteY0" fmla="*/ 0 h 145258"/>
              <a:gd name="connsiteX1" fmla="*/ 321468 w 321468"/>
              <a:gd name="connsiteY1" fmla="*/ 0 h 145258"/>
              <a:gd name="connsiteX2" fmla="*/ 321468 w 321468"/>
              <a:gd name="connsiteY2" fmla="*/ 142877 h 145258"/>
              <a:gd name="connsiteX3" fmla="*/ 0 w 321468"/>
              <a:gd name="connsiteY3" fmla="*/ 145258 h 145258"/>
              <a:gd name="connsiteX4" fmla="*/ 50006 w 321468"/>
              <a:gd name="connsiteY4" fmla="*/ 0 h 145258"/>
              <a:gd name="connsiteX0" fmla="*/ 45243 w 316705"/>
              <a:gd name="connsiteY0" fmla="*/ 0 h 147639"/>
              <a:gd name="connsiteX1" fmla="*/ 316705 w 316705"/>
              <a:gd name="connsiteY1" fmla="*/ 0 h 147639"/>
              <a:gd name="connsiteX2" fmla="*/ 316705 w 316705"/>
              <a:gd name="connsiteY2" fmla="*/ 142877 h 147639"/>
              <a:gd name="connsiteX3" fmla="*/ 0 w 316705"/>
              <a:gd name="connsiteY3" fmla="*/ 147639 h 147639"/>
              <a:gd name="connsiteX4" fmla="*/ 45243 w 316705"/>
              <a:gd name="connsiteY4" fmla="*/ 0 h 147639"/>
              <a:gd name="connsiteX0" fmla="*/ 45243 w 345280"/>
              <a:gd name="connsiteY0" fmla="*/ 4762 h 152401"/>
              <a:gd name="connsiteX1" fmla="*/ 345280 w 345280"/>
              <a:gd name="connsiteY1" fmla="*/ 0 h 152401"/>
              <a:gd name="connsiteX2" fmla="*/ 316705 w 345280"/>
              <a:gd name="connsiteY2" fmla="*/ 147639 h 152401"/>
              <a:gd name="connsiteX3" fmla="*/ 0 w 345280"/>
              <a:gd name="connsiteY3" fmla="*/ 152401 h 152401"/>
              <a:gd name="connsiteX4" fmla="*/ 45243 w 345280"/>
              <a:gd name="connsiteY4" fmla="*/ 4762 h 15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280" h="152401">
                <a:moveTo>
                  <a:pt x="45243" y="4762"/>
                </a:moveTo>
                <a:lnTo>
                  <a:pt x="345280" y="0"/>
                </a:lnTo>
                <a:lnTo>
                  <a:pt x="316705" y="147639"/>
                </a:lnTo>
                <a:lnTo>
                  <a:pt x="0" y="152401"/>
                </a:lnTo>
                <a:lnTo>
                  <a:pt x="45243" y="4762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6">
            <a:extLst>
              <a:ext uri="{FF2B5EF4-FFF2-40B4-BE49-F238E27FC236}">
                <a16:creationId xmlns="" xmlns:a16="http://schemas.microsoft.com/office/drawing/2014/main" id="{4C384288-D139-4EC3-ACA1-62356CF8F311}"/>
              </a:ext>
            </a:extLst>
          </p:cNvPr>
          <p:cNvSpPr/>
          <p:nvPr/>
        </p:nvSpPr>
        <p:spPr>
          <a:xfrm rot="10800000">
            <a:off x="8101989" y="2140734"/>
            <a:ext cx="2900345" cy="145258"/>
          </a:xfrm>
          <a:custGeom>
            <a:avLst/>
            <a:gdLst>
              <a:gd name="connsiteX0" fmla="*/ 0 w 3285554"/>
              <a:gd name="connsiteY0" fmla="*/ 0 h 142877"/>
              <a:gd name="connsiteX1" fmla="*/ 3285554 w 3285554"/>
              <a:gd name="connsiteY1" fmla="*/ 0 h 142877"/>
              <a:gd name="connsiteX2" fmla="*/ 3285554 w 3285554"/>
              <a:gd name="connsiteY2" fmla="*/ 142877 h 142877"/>
              <a:gd name="connsiteX3" fmla="*/ 0 w 3285554"/>
              <a:gd name="connsiteY3" fmla="*/ 142877 h 142877"/>
              <a:gd name="connsiteX4" fmla="*/ 0 w 3285554"/>
              <a:gd name="connsiteY4" fmla="*/ 0 h 142877"/>
              <a:gd name="connsiteX0" fmla="*/ 19050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19050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85554 w 3285554"/>
              <a:gd name="connsiteY2" fmla="*/ 145258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2619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26193 w 3285554"/>
              <a:gd name="connsiteY4" fmla="*/ 0 h 145258"/>
              <a:gd name="connsiteX0" fmla="*/ 39681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39681 w 3285554"/>
              <a:gd name="connsiteY4" fmla="*/ 0 h 145258"/>
              <a:gd name="connsiteX0" fmla="*/ 47773 w 3285554"/>
              <a:gd name="connsiteY0" fmla="*/ 0 h 145258"/>
              <a:gd name="connsiteX1" fmla="*/ 3285554 w 3285554"/>
              <a:gd name="connsiteY1" fmla="*/ 2381 h 145258"/>
              <a:gd name="connsiteX2" fmla="*/ 3256979 w 3285554"/>
              <a:gd name="connsiteY2" fmla="*/ 140495 h 145258"/>
              <a:gd name="connsiteX3" fmla="*/ 0 w 3285554"/>
              <a:gd name="connsiteY3" fmla="*/ 145258 h 145258"/>
              <a:gd name="connsiteX4" fmla="*/ 47773 w 3285554"/>
              <a:gd name="connsiteY4" fmla="*/ 0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54" h="145258">
                <a:moveTo>
                  <a:pt x="47773" y="0"/>
                </a:moveTo>
                <a:lnTo>
                  <a:pt x="3285554" y="2381"/>
                </a:lnTo>
                <a:lnTo>
                  <a:pt x="3256979" y="140495"/>
                </a:lnTo>
                <a:lnTo>
                  <a:pt x="0" y="145258"/>
                </a:lnTo>
                <a:lnTo>
                  <a:pt x="47773" y="0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25">
            <a:extLst>
              <a:ext uri="{FF2B5EF4-FFF2-40B4-BE49-F238E27FC236}">
                <a16:creationId xmlns="" xmlns:a16="http://schemas.microsoft.com/office/drawing/2014/main" id="{FFEBAEE2-DE89-4721-851A-624AB9115183}"/>
              </a:ext>
            </a:extLst>
          </p:cNvPr>
          <p:cNvSpPr/>
          <p:nvPr/>
        </p:nvSpPr>
        <p:spPr>
          <a:xfrm rot="6465426">
            <a:off x="9736159" y="2935247"/>
            <a:ext cx="1848766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34622 w 2052200"/>
              <a:gd name="connsiteY3" fmla="*/ 141599 h 142877"/>
              <a:gd name="connsiteX4" fmla="*/ 0 w 2052200"/>
              <a:gd name="connsiteY4" fmla="*/ 4258 h 142877"/>
              <a:gd name="connsiteX0" fmla="*/ 0 w 2055931"/>
              <a:gd name="connsiteY0" fmla="*/ 4684 h 142877"/>
              <a:gd name="connsiteX1" fmla="*/ 2055931 w 2055931"/>
              <a:gd name="connsiteY1" fmla="*/ 0 h 142877"/>
              <a:gd name="connsiteX2" fmla="*/ 2055931 w 2055931"/>
              <a:gd name="connsiteY2" fmla="*/ 142877 h 142877"/>
              <a:gd name="connsiteX3" fmla="*/ 38353 w 2055931"/>
              <a:gd name="connsiteY3" fmla="*/ 141599 h 142877"/>
              <a:gd name="connsiteX4" fmla="*/ 0 w 2055931"/>
              <a:gd name="connsiteY4" fmla="*/ 4684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68257 w 2085835"/>
              <a:gd name="connsiteY3" fmla="*/ 141599 h 142877"/>
              <a:gd name="connsiteX4" fmla="*/ 0 w 2085835"/>
              <a:gd name="connsiteY4" fmla="*/ 697 h 142877"/>
              <a:gd name="connsiteX0" fmla="*/ 0 w 2085835"/>
              <a:gd name="connsiteY0" fmla="*/ 697 h 142877"/>
              <a:gd name="connsiteX1" fmla="*/ 2085835 w 2085835"/>
              <a:gd name="connsiteY1" fmla="*/ 0 h 142877"/>
              <a:gd name="connsiteX2" fmla="*/ 2085835 w 2085835"/>
              <a:gd name="connsiteY2" fmla="*/ 142877 h 142877"/>
              <a:gd name="connsiteX3" fmla="*/ 74323 w 2085835"/>
              <a:gd name="connsiteY3" fmla="*/ 137879 h 142877"/>
              <a:gd name="connsiteX4" fmla="*/ 0 w 2085835"/>
              <a:gd name="connsiteY4" fmla="*/ 697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835" h="142877">
                <a:moveTo>
                  <a:pt x="0" y="697"/>
                </a:moveTo>
                <a:lnTo>
                  <a:pt x="2085835" y="0"/>
                </a:lnTo>
                <a:lnTo>
                  <a:pt x="2085835" y="142877"/>
                </a:lnTo>
                <a:lnTo>
                  <a:pt x="74323" y="137879"/>
                </a:lnTo>
                <a:lnTo>
                  <a:pt x="0" y="697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24">
            <a:extLst>
              <a:ext uri="{FF2B5EF4-FFF2-40B4-BE49-F238E27FC236}">
                <a16:creationId xmlns="" xmlns:a16="http://schemas.microsoft.com/office/drawing/2014/main" id="{CD250350-9992-4E6D-B1B4-3748BDE604F9}"/>
              </a:ext>
            </a:extLst>
          </p:cNvPr>
          <p:cNvSpPr/>
          <p:nvPr/>
        </p:nvSpPr>
        <p:spPr>
          <a:xfrm>
            <a:off x="1268437" y="4380963"/>
            <a:ext cx="3514027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="" xmlns:a16="http://schemas.microsoft.com/office/drawing/2014/main" id="{4BC43E3D-0458-444A-8DFE-CD095A822EC8}"/>
              </a:ext>
            </a:extLst>
          </p:cNvPr>
          <p:cNvSpPr/>
          <p:nvPr/>
        </p:nvSpPr>
        <p:spPr>
          <a:xfrm rot="17367765">
            <a:off x="803233" y="3837831"/>
            <a:ext cx="1345095" cy="142877"/>
          </a:xfrm>
          <a:custGeom>
            <a:avLst/>
            <a:gdLst>
              <a:gd name="connsiteX0" fmla="*/ 0 w 2028771"/>
              <a:gd name="connsiteY0" fmla="*/ 0 h 142877"/>
              <a:gd name="connsiteX1" fmla="*/ 2028771 w 2028771"/>
              <a:gd name="connsiteY1" fmla="*/ 0 h 142877"/>
              <a:gd name="connsiteX2" fmla="*/ 2028771 w 2028771"/>
              <a:gd name="connsiteY2" fmla="*/ 142877 h 142877"/>
              <a:gd name="connsiteX3" fmla="*/ 0 w 2028771"/>
              <a:gd name="connsiteY3" fmla="*/ 142877 h 142877"/>
              <a:gd name="connsiteX4" fmla="*/ 0 w 2028771"/>
              <a:gd name="connsiteY4" fmla="*/ 0 h 142877"/>
              <a:gd name="connsiteX0" fmla="*/ 0 w 2052200"/>
              <a:gd name="connsiteY0" fmla="*/ 4258 h 142877"/>
              <a:gd name="connsiteX1" fmla="*/ 2052200 w 2052200"/>
              <a:gd name="connsiteY1" fmla="*/ 0 h 142877"/>
              <a:gd name="connsiteX2" fmla="*/ 2052200 w 2052200"/>
              <a:gd name="connsiteY2" fmla="*/ 142877 h 142877"/>
              <a:gd name="connsiteX3" fmla="*/ 23429 w 2052200"/>
              <a:gd name="connsiteY3" fmla="*/ 142877 h 142877"/>
              <a:gd name="connsiteX4" fmla="*/ 0 w 2052200"/>
              <a:gd name="connsiteY4" fmla="*/ 4258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94473 w 2123244"/>
              <a:gd name="connsiteY3" fmla="*/ 142877 h 142877"/>
              <a:gd name="connsiteX4" fmla="*/ 0 w 2123244"/>
              <a:gd name="connsiteY4" fmla="*/ 9694 h 142877"/>
              <a:gd name="connsiteX0" fmla="*/ 0 w 2123244"/>
              <a:gd name="connsiteY0" fmla="*/ 9694 h 142877"/>
              <a:gd name="connsiteX1" fmla="*/ 2123244 w 2123244"/>
              <a:gd name="connsiteY1" fmla="*/ 0 h 142877"/>
              <a:gd name="connsiteX2" fmla="*/ 2123244 w 2123244"/>
              <a:gd name="connsiteY2" fmla="*/ 142877 h 142877"/>
              <a:gd name="connsiteX3" fmla="*/ 65099 w 2123244"/>
              <a:gd name="connsiteY3" fmla="*/ 140244 h 142877"/>
              <a:gd name="connsiteX4" fmla="*/ 0 w 2123244"/>
              <a:gd name="connsiteY4" fmla="*/ 9694 h 142877"/>
              <a:gd name="connsiteX0" fmla="*/ -1 w 2127466"/>
              <a:gd name="connsiteY0" fmla="*/ 8242 h 142877"/>
              <a:gd name="connsiteX1" fmla="*/ 2127466 w 2127466"/>
              <a:gd name="connsiteY1" fmla="*/ 0 h 142877"/>
              <a:gd name="connsiteX2" fmla="*/ 2127466 w 2127466"/>
              <a:gd name="connsiteY2" fmla="*/ 142877 h 142877"/>
              <a:gd name="connsiteX3" fmla="*/ 69321 w 2127466"/>
              <a:gd name="connsiteY3" fmla="*/ 140244 h 142877"/>
              <a:gd name="connsiteX4" fmla="*/ -1 w 2127466"/>
              <a:gd name="connsiteY4" fmla="*/ 8242 h 142877"/>
              <a:gd name="connsiteX0" fmla="*/ 0 w 2115901"/>
              <a:gd name="connsiteY0" fmla="*/ 10352 h 142877"/>
              <a:gd name="connsiteX1" fmla="*/ 2115901 w 2115901"/>
              <a:gd name="connsiteY1" fmla="*/ 0 h 142877"/>
              <a:gd name="connsiteX2" fmla="*/ 2115901 w 2115901"/>
              <a:gd name="connsiteY2" fmla="*/ 142877 h 142877"/>
              <a:gd name="connsiteX3" fmla="*/ 57756 w 2115901"/>
              <a:gd name="connsiteY3" fmla="*/ 140244 h 142877"/>
              <a:gd name="connsiteX4" fmla="*/ 0 w 2115901"/>
              <a:gd name="connsiteY4" fmla="*/ 10352 h 142877"/>
              <a:gd name="connsiteX0" fmla="*/ 0 w 2121039"/>
              <a:gd name="connsiteY0" fmla="*/ 14184 h 142877"/>
              <a:gd name="connsiteX1" fmla="*/ 2121039 w 2121039"/>
              <a:gd name="connsiteY1" fmla="*/ 0 h 142877"/>
              <a:gd name="connsiteX2" fmla="*/ 2121039 w 2121039"/>
              <a:gd name="connsiteY2" fmla="*/ 142877 h 142877"/>
              <a:gd name="connsiteX3" fmla="*/ 62894 w 2121039"/>
              <a:gd name="connsiteY3" fmla="*/ 140244 h 142877"/>
              <a:gd name="connsiteX4" fmla="*/ 0 w 2121039"/>
              <a:gd name="connsiteY4" fmla="*/ 14184 h 14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1039" h="142877">
                <a:moveTo>
                  <a:pt x="0" y="14184"/>
                </a:moveTo>
                <a:lnTo>
                  <a:pt x="2121039" y="0"/>
                </a:lnTo>
                <a:lnTo>
                  <a:pt x="2121039" y="142877"/>
                </a:lnTo>
                <a:lnTo>
                  <a:pt x="62894" y="140244"/>
                </a:lnTo>
                <a:lnTo>
                  <a:pt x="0" y="14184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24">
            <a:extLst>
              <a:ext uri="{FF2B5EF4-FFF2-40B4-BE49-F238E27FC236}">
                <a16:creationId xmlns="" xmlns:a16="http://schemas.microsoft.com/office/drawing/2014/main" id="{E131AFC9-51D3-4245-8A29-7A081724AF29}"/>
              </a:ext>
            </a:extLst>
          </p:cNvPr>
          <p:cNvSpPr/>
          <p:nvPr/>
        </p:nvSpPr>
        <p:spPr>
          <a:xfrm>
            <a:off x="8659458" y="4722342"/>
            <a:ext cx="6129692" cy="145258"/>
          </a:xfrm>
          <a:custGeom>
            <a:avLst/>
            <a:gdLst>
              <a:gd name="connsiteX0" fmla="*/ 0 w 4857750"/>
              <a:gd name="connsiteY0" fmla="*/ 0 h 142877"/>
              <a:gd name="connsiteX1" fmla="*/ 4857750 w 4857750"/>
              <a:gd name="connsiteY1" fmla="*/ 0 h 142877"/>
              <a:gd name="connsiteX2" fmla="*/ 4857750 w 4857750"/>
              <a:gd name="connsiteY2" fmla="*/ 142877 h 142877"/>
              <a:gd name="connsiteX3" fmla="*/ 0 w 4857750"/>
              <a:gd name="connsiteY3" fmla="*/ 142877 h 142877"/>
              <a:gd name="connsiteX4" fmla="*/ 0 w 4857750"/>
              <a:gd name="connsiteY4" fmla="*/ 0 h 142877"/>
              <a:gd name="connsiteX0" fmla="*/ 0 w 4888706"/>
              <a:gd name="connsiteY0" fmla="*/ 2381 h 145258"/>
              <a:gd name="connsiteX1" fmla="*/ 4888706 w 4888706"/>
              <a:gd name="connsiteY1" fmla="*/ 0 h 145258"/>
              <a:gd name="connsiteX2" fmla="*/ 4857750 w 4888706"/>
              <a:gd name="connsiteY2" fmla="*/ 145258 h 145258"/>
              <a:gd name="connsiteX3" fmla="*/ 0 w 4888706"/>
              <a:gd name="connsiteY3" fmla="*/ 145258 h 145258"/>
              <a:gd name="connsiteX4" fmla="*/ 0 w 4888706"/>
              <a:gd name="connsiteY4" fmla="*/ 2381 h 14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8706" h="145258">
                <a:moveTo>
                  <a:pt x="0" y="2381"/>
                </a:moveTo>
                <a:lnTo>
                  <a:pt x="4888706" y="0"/>
                </a:lnTo>
                <a:lnTo>
                  <a:pt x="4857750" y="145258"/>
                </a:lnTo>
                <a:lnTo>
                  <a:pt x="0" y="145258"/>
                </a:lnTo>
                <a:lnTo>
                  <a:pt x="0" y="2381"/>
                </a:lnTo>
                <a:close/>
              </a:path>
            </a:pathLst>
          </a:custGeom>
          <a:gradFill flip="none" rotWithShape="1">
            <a:gsLst>
              <a:gs pos="0">
                <a:srgbClr val="FFC000"/>
              </a:gs>
              <a:gs pos="100000">
                <a:schemeClr val="accent4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E97A8FFF-56CB-4FF2-AC0D-9F112F7E7C31}"/>
              </a:ext>
            </a:extLst>
          </p:cNvPr>
          <p:cNvSpPr/>
          <p:nvPr/>
        </p:nvSpPr>
        <p:spPr>
          <a:xfrm>
            <a:off x="8384705" y="4340087"/>
            <a:ext cx="3807295" cy="1095847"/>
          </a:xfrm>
          <a:custGeom>
            <a:avLst/>
            <a:gdLst>
              <a:gd name="connsiteX0" fmla="*/ 342540 w 3807295"/>
              <a:gd name="connsiteY0" fmla="*/ 0 h 1095847"/>
              <a:gd name="connsiteX1" fmla="*/ 3807295 w 3807295"/>
              <a:gd name="connsiteY1" fmla="*/ 0 h 1095847"/>
              <a:gd name="connsiteX2" fmla="*/ 3807295 w 3807295"/>
              <a:gd name="connsiteY2" fmla="*/ 875846 h 1095847"/>
              <a:gd name="connsiteX3" fmla="*/ 3738527 w 3807295"/>
              <a:gd name="connsiteY3" fmla="*/ 1095847 h 1095847"/>
              <a:gd name="connsiteX4" fmla="*/ 0 w 3807295"/>
              <a:gd name="connsiteY4" fmla="*/ 1095847 h 109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7295" h="1095847">
                <a:moveTo>
                  <a:pt x="342540" y="0"/>
                </a:moveTo>
                <a:lnTo>
                  <a:pt x="3807295" y="0"/>
                </a:lnTo>
                <a:lnTo>
                  <a:pt x="3807295" y="875846"/>
                </a:lnTo>
                <a:lnTo>
                  <a:pt x="3738527" y="1095847"/>
                </a:lnTo>
                <a:lnTo>
                  <a:pt x="0" y="10958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8CE013E-5085-4091-9C1D-326C8BD5434E}"/>
              </a:ext>
            </a:extLst>
          </p:cNvPr>
          <p:cNvGrpSpPr/>
          <p:nvPr/>
        </p:nvGrpSpPr>
        <p:grpSpPr>
          <a:xfrm>
            <a:off x="335660" y="356506"/>
            <a:ext cx="11515864" cy="6178367"/>
            <a:chOff x="335660" y="356506"/>
            <a:chExt cx="11515864" cy="6178367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D9CD7D3F-3E72-4D4F-9AC3-FDBCF17CB0E6}"/>
                </a:ext>
              </a:extLst>
            </p:cNvPr>
            <p:cNvSpPr/>
            <p:nvPr/>
          </p:nvSpPr>
          <p:spPr>
            <a:xfrm>
              <a:off x="3754403" y="1522154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21215D84-7642-414A-BC63-3778A96C8494}"/>
                </a:ext>
              </a:extLst>
            </p:cNvPr>
            <p:cNvSpPr/>
            <p:nvPr/>
          </p:nvSpPr>
          <p:spPr>
            <a:xfrm>
              <a:off x="6564433" y="2040944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0C5A53B4-5897-439C-B241-8243E36FD56E}"/>
                </a:ext>
              </a:extLst>
            </p:cNvPr>
            <p:cNvSpPr/>
            <p:nvPr/>
          </p:nvSpPr>
          <p:spPr>
            <a:xfrm>
              <a:off x="10875114" y="499269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A7A8D100-5EC8-49F1-A474-394FB145B895}"/>
                </a:ext>
              </a:extLst>
            </p:cNvPr>
            <p:cNvSpPr/>
            <p:nvPr/>
          </p:nvSpPr>
          <p:spPr>
            <a:xfrm>
              <a:off x="9606549" y="5775710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4AC45D7F-577F-4C4D-B44E-9253A14DF592}"/>
                </a:ext>
              </a:extLst>
            </p:cNvPr>
            <p:cNvSpPr/>
            <p:nvPr/>
          </p:nvSpPr>
          <p:spPr>
            <a:xfrm>
              <a:off x="5441060" y="5438929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1AA5E9AD-5CCF-4473-B04C-37213FC28011}"/>
                </a:ext>
              </a:extLst>
            </p:cNvPr>
            <p:cNvSpPr/>
            <p:nvPr/>
          </p:nvSpPr>
          <p:spPr>
            <a:xfrm>
              <a:off x="669615" y="6319195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="" xmlns:a16="http://schemas.microsoft.com/office/drawing/2014/main" id="{CD3A59E9-EBA4-4A33-971A-168E2FC1DC93}"/>
                </a:ext>
              </a:extLst>
            </p:cNvPr>
            <p:cNvSpPr/>
            <p:nvPr/>
          </p:nvSpPr>
          <p:spPr>
            <a:xfrm>
              <a:off x="5246378" y="1267989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="" xmlns:a16="http://schemas.microsoft.com/office/drawing/2014/main" id="{2A9B8613-8B8E-41E6-88ED-E723F7A353CC}"/>
                </a:ext>
              </a:extLst>
            </p:cNvPr>
            <p:cNvSpPr/>
            <p:nvPr/>
          </p:nvSpPr>
          <p:spPr>
            <a:xfrm>
              <a:off x="7799078" y="5108949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="" xmlns:a16="http://schemas.microsoft.com/office/drawing/2014/main" id="{A350C0C7-DDE9-46FB-B50A-0ED630634CE6}"/>
                </a:ext>
              </a:extLst>
            </p:cNvPr>
            <p:cNvSpPr/>
            <p:nvPr/>
          </p:nvSpPr>
          <p:spPr>
            <a:xfrm>
              <a:off x="796835" y="2075929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="" xmlns:a16="http://schemas.microsoft.com/office/drawing/2014/main" id="{957FA8E1-3900-4C3D-B41B-02F3F833B920}"/>
                </a:ext>
              </a:extLst>
            </p:cNvPr>
            <p:cNvSpPr/>
            <p:nvPr/>
          </p:nvSpPr>
          <p:spPr>
            <a:xfrm>
              <a:off x="11724304" y="1685243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="" xmlns:a16="http://schemas.microsoft.com/office/drawing/2014/main" id="{8AB377D6-1EAA-46DB-93C3-48BBFA508DB1}"/>
                </a:ext>
              </a:extLst>
            </p:cNvPr>
            <p:cNvSpPr/>
            <p:nvPr/>
          </p:nvSpPr>
          <p:spPr>
            <a:xfrm>
              <a:off x="2614318" y="5680944"/>
              <a:ext cx="127220" cy="109672"/>
            </a:xfrm>
            <a:prstGeom prst="triangl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>
              <a:extLst>
                <a:ext uri="{FF2B5EF4-FFF2-40B4-BE49-F238E27FC236}">
                  <a16:creationId xmlns="" xmlns:a16="http://schemas.microsoft.com/office/drawing/2014/main" id="{BB71F786-4FF3-4313-8B6A-9B7C80445064}"/>
                </a:ext>
              </a:extLst>
            </p:cNvPr>
            <p:cNvSpPr/>
            <p:nvPr/>
          </p:nvSpPr>
          <p:spPr>
            <a:xfrm>
              <a:off x="1933768" y="814849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>
              <a:extLst>
                <a:ext uri="{FF2B5EF4-FFF2-40B4-BE49-F238E27FC236}">
                  <a16:creationId xmlns="" xmlns:a16="http://schemas.microsoft.com/office/drawing/2014/main" id="{A188E186-E7F2-4190-9724-712C2F788ACA}"/>
                </a:ext>
              </a:extLst>
            </p:cNvPr>
            <p:cNvSpPr/>
            <p:nvPr/>
          </p:nvSpPr>
          <p:spPr>
            <a:xfrm>
              <a:off x="6962968" y="536156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>
              <a:extLst>
                <a:ext uri="{FF2B5EF4-FFF2-40B4-BE49-F238E27FC236}">
                  <a16:creationId xmlns="" xmlns:a16="http://schemas.microsoft.com/office/drawing/2014/main" id="{DB97C243-0A3C-4418-9674-A18317D8C0AC}"/>
                </a:ext>
              </a:extLst>
            </p:cNvPr>
            <p:cNvSpPr/>
            <p:nvPr/>
          </p:nvSpPr>
          <p:spPr>
            <a:xfrm>
              <a:off x="11309611" y="4380172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>
              <a:extLst>
                <a:ext uri="{FF2B5EF4-FFF2-40B4-BE49-F238E27FC236}">
                  <a16:creationId xmlns="" xmlns:a16="http://schemas.microsoft.com/office/drawing/2014/main" id="{11318AE9-1B8C-4928-8706-19D2A8533733}"/>
                </a:ext>
              </a:extLst>
            </p:cNvPr>
            <p:cNvSpPr/>
            <p:nvPr/>
          </p:nvSpPr>
          <p:spPr>
            <a:xfrm>
              <a:off x="6934277" y="6354207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423663F3-2257-4422-A155-5DDA5A7DC604}"/>
                </a:ext>
              </a:extLst>
            </p:cNvPr>
            <p:cNvSpPr/>
            <p:nvPr/>
          </p:nvSpPr>
          <p:spPr>
            <a:xfrm>
              <a:off x="335660" y="356506"/>
              <a:ext cx="127220" cy="12722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ross 36">
              <a:extLst>
                <a:ext uri="{FF2B5EF4-FFF2-40B4-BE49-F238E27FC236}">
                  <a16:creationId xmlns="" xmlns:a16="http://schemas.microsoft.com/office/drawing/2014/main" id="{456A2979-613A-4931-8C3D-F1DD548F1719}"/>
                </a:ext>
              </a:extLst>
            </p:cNvPr>
            <p:cNvSpPr/>
            <p:nvPr/>
          </p:nvSpPr>
          <p:spPr>
            <a:xfrm>
              <a:off x="8933715" y="1391733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ross 37">
              <a:extLst>
                <a:ext uri="{FF2B5EF4-FFF2-40B4-BE49-F238E27FC236}">
                  <a16:creationId xmlns="" xmlns:a16="http://schemas.microsoft.com/office/drawing/2014/main" id="{2CB5378C-D097-496E-B8A1-C56ED933FB54}"/>
                </a:ext>
              </a:extLst>
            </p:cNvPr>
            <p:cNvSpPr/>
            <p:nvPr/>
          </p:nvSpPr>
          <p:spPr>
            <a:xfrm>
              <a:off x="441749" y="3744408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ross 39">
              <a:extLst>
                <a:ext uri="{FF2B5EF4-FFF2-40B4-BE49-F238E27FC236}">
                  <a16:creationId xmlns="" xmlns:a16="http://schemas.microsoft.com/office/drawing/2014/main" id="{1B6C5B3C-0598-4366-ABD0-0056BC3A4389}"/>
                </a:ext>
              </a:extLst>
            </p:cNvPr>
            <p:cNvSpPr/>
            <p:nvPr/>
          </p:nvSpPr>
          <p:spPr>
            <a:xfrm>
              <a:off x="4097612" y="6043279"/>
              <a:ext cx="180666" cy="180666"/>
            </a:xfrm>
            <a:prstGeom prst="plus">
              <a:avLst>
                <a:gd name="adj" fmla="val 3532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12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44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-0.59323 -4.07407E-6 " pathEditMode="relative" rAng="0" ptsTypes="AA">
                                      <p:cBhvr>
                                        <p:cTn id="5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3" presetClass="emph" presetSubtype="2" repeatCount="1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6" presetClass="emph" presetSubtype="0" repeatCount="1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32" presetClass="emph" presetSubtype="0" repeatCount="1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20000">
                                      <p:cBhvr>
                                        <p:cTn id="7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2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accel="52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8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8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2" accel="46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2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1" grpId="2"/>
      <p:bldP spid="52" grpId="0"/>
      <p:bldP spid="52" grpId="1"/>
      <p:bldP spid="25" grpId="0" animBg="1"/>
      <p:bldP spid="25" grpId="1" animBg="1"/>
      <p:bldP spid="26" grpId="0" animBg="1"/>
      <p:bldP spid="26" grpId="1" animBg="1"/>
      <p:bldP spid="41" grpId="0" animBg="1"/>
      <p:bldP spid="41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16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suchet</dc:creator>
  <cp:lastModifiedBy>Admin</cp:lastModifiedBy>
  <cp:revision>42</cp:revision>
  <dcterms:created xsi:type="dcterms:W3CDTF">2019-12-22T08:25:26Z</dcterms:created>
  <dcterms:modified xsi:type="dcterms:W3CDTF">2022-12-14T01:53:10Z</dcterms:modified>
</cp:coreProperties>
</file>