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2" autoAdjust="0"/>
    <p:restoredTop sz="94660"/>
  </p:normalViewPr>
  <p:slideViewPr>
    <p:cSldViewPr snapToGrid="0">
      <p:cViewPr>
        <p:scale>
          <a:sx n="80" d="100"/>
          <a:sy n="80" d="100"/>
        </p:scale>
        <p:origin x="-8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EA1775C-4F3E-48E1-B6E9-E4D411D27BE2}"/>
              </a:ext>
            </a:extLst>
          </p:cNvPr>
          <p:cNvSpPr txBox="1"/>
          <p:nvPr/>
        </p:nvSpPr>
        <p:spPr>
          <a:xfrm>
            <a:off x="1933768" y="2410870"/>
            <a:ext cx="8314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rgbClr val="FFC000"/>
                </a:solidFill>
                <a:latin typeface="Bauhaus 93" panose="04030905020B02020C02" pitchFamily="82" charset="0"/>
              </a:rPr>
              <a:t>INTRO SLIDE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xmlns="" id="{F8405543-FED1-4BC5-9E5F-3AB703C435CE}"/>
              </a:ext>
            </a:extLst>
          </p:cNvPr>
          <p:cNvSpPr/>
          <p:nvPr/>
        </p:nvSpPr>
        <p:spPr>
          <a:xfrm>
            <a:off x="9870620" y="2789788"/>
            <a:ext cx="2595153" cy="1243418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9D9486B-E203-4D81-A5DB-48145021A581}"/>
              </a:ext>
            </a:extLst>
          </p:cNvPr>
          <p:cNvSpPr txBox="1"/>
          <p:nvPr/>
        </p:nvSpPr>
        <p:spPr>
          <a:xfrm>
            <a:off x="2741538" y="2270752"/>
            <a:ext cx="34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Bauhaus 93" panose="04030905020B02020C02" pitchFamily="82" charset="0"/>
              </a:rPr>
              <a:t>MOTION GRAPHIC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1B5C33-3520-4E4F-8C91-134EAED5032D}"/>
              </a:ext>
            </a:extLst>
          </p:cNvPr>
          <p:cNvSpPr/>
          <p:nvPr/>
        </p:nvSpPr>
        <p:spPr>
          <a:xfrm>
            <a:off x="-76200" y="2312671"/>
            <a:ext cx="2970210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xmlns="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:a16="http://schemas.microsoft.com/office/drawing/2014/main" xmlns="" id="{4C384288-D139-4EC3-ACA1-62356CF8F311}"/>
              </a:ext>
            </a:extLst>
          </p:cNvPr>
          <p:cNvSpPr/>
          <p:nvPr/>
        </p:nvSpPr>
        <p:spPr>
          <a:xfrm rot="10800000">
            <a:off x="8101989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xmlns="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xmlns="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xmlns="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xmlns="" id="{BA9934B4-F5B8-4DC9-B6BA-17D0C3649075}"/>
              </a:ext>
            </a:extLst>
          </p:cNvPr>
          <p:cNvSpPr/>
          <p:nvPr/>
        </p:nvSpPr>
        <p:spPr>
          <a:xfrm>
            <a:off x="8384705" y="4340087"/>
            <a:ext cx="4226063" cy="1095847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accel="52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52" grpId="0"/>
      <p:bldP spid="52" grpId="1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0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9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8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9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403600" y="3211950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YOU</a:t>
            </a:r>
            <a:endParaRPr lang="en-US" sz="6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403600" y="251938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THANK</a:t>
            </a:r>
            <a:endParaRPr lang="en-US" sz="6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6</Words>
  <Application>Microsoft Office PowerPoint</Application>
  <PresentationFormat>Custom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suchet</dc:creator>
  <cp:lastModifiedBy>Admin</cp:lastModifiedBy>
  <cp:revision>11</cp:revision>
  <dcterms:created xsi:type="dcterms:W3CDTF">2018-07-09T09:35:32Z</dcterms:created>
  <dcterms:modified xsi:type="dcterms:W3CDTF">2022-12-15T01:09:38Z</dcterms:modified>
</cp:coreProperties>
</file>