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wat Mishra" userId="69db6d1c0b56f42a" providerId="LiveId" clId="{1595420B-3685-4B1C-9487-EA2E7A34CD98}"/>
    <pc:docChg chg="modSld">
      <pc:chgData name="Shashwat Mishra" userId="69db6d1c0b56f42a" providerId="LiveId" clId="{1595420B-3685-4B1C-9487-EA2E7A34CD98}" dt="2023-11-29T18:55:44.508" v="1" actId="20577"/>
      <pc:docMkLst>
        <pc:docMk/>
      </pc:docMkLst>
      <pc:sldChg chg="modSp mod">
        <pc:chgData name="Shashwat Mishra" userId="69db6d1c0b56f42a" providerId="LiveId" clId="{1595420B-3685-4B1C-9487-EA2E7A34CD98}" dt="2023-11-29T18:55:44.508" v="1" actId="20577"/>
        <pc:sldMkLst>
          <pc:docMk/>
          <pc:sldMk cId="2395115125" sldId="262"/>
        </pc:sldMkLst>
        <pc:spChg chg="mod">
          <ac:chgData name="Shashwat Mishra" userId="69db6d1c0b56f42a" providerId="LiveId" clId="{1595420B-3685-4B1C-9487-EA2E7A34CD98}" dt="2023-11-29T18:55:44.508" v="1" actId="20577"/>
          <ac:spMkLst>
            <pc:docMk/>
            <pc:sldMk cId="2395115125" sldId="262"/>
            <ac:spMk id="2" creationId="{D883BA14-66F6-D880-9E6F-6F982692F0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1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7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4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7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4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none" spc="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BC9C4662-846D-1275-7D5F-D0B25F40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682" r="-1" b="1404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3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5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8E37E7-E82B-E749-922C-81A72538C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198" y="553011"/>
            <a:ext cx="8671893" cy="146799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SMARTPHONE CONTROLLED ELECTRIC SKATEBOARD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BAD2-6262-62A3-37E2-325C67883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635" y="2635742"/>
            <a:ext cx="11679883" cy="1133065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FFFFFF"/>
                </a:solidFill>
              </a:rPr>
              <a:t>Submitted By : Suchika Raturi                       Uni Roll Num  :</a:t>
            </a:r>
          </a:p>
        </p:txBody>
      </p:sp>
      <p:grpSp>
        <p:nvGrpSpPr>
          <p:cNvPr id="55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F2B47D79-4185-F911-599E-AC3078790FD8}"/>
              </a:ext>
            </a:extLst>
          </p:cNvPr>
          <p:cNvSpPr txBox="1">
            <a:spLocks/>
          </p:cNvSpPr>
          <p:nvPr/>
        </p:nvSpPr>
        <p:spPr>
          <a:xfrm>
            <a:off x="1520744" y="4420294"/>
            <a:ext cx="8280015" cy="1767706"/>
          </a:xfrm>
          <a:prstGeom prst="rect">
            <a:avLst/>
          </a:prstGeom>
        </p:spPr>
        <p:txBody>
          <a:bodyPr lIns="109728" tIns="109728" rIns="109728" bIns="9144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</a:rPr>
              <a:t>Under the mentorship of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Dr. Sachin Sharma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253488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C23C-C7CB-7024-FCF3-F0C5E37E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96183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8110-EA72-0138-FD71-513ED7FB3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41" y="1029213"/>
            <a:ext cx="11882717" cy="5508486"/>
          </a:xfrm>
        </p:spPr>
        <p:txBody>
          <a:bodyPr/>
          <a:lstStyle/>
          <a:p>
            <a:pPr algn="just"/>
            <a:r>
              <a:rPr lang="en-US" sz="2400" dirty="0"/>
              <a:t>A conventional skateboard with certain additional pieces connected is known as an electric skateboard.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An electric skateboard is a vehicle that is utilized to cover small distances in a short amount of time.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These are more ecologically friendly than traditional cars.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 </a:t>
            </a:r>
            <a:r>
              <a:rPr lang="en-US" sz="2400" dirty="0">
                <a:effectLst/>
                <a:latin typeface="Avenir Next LT Pro (Body)"/>
                <a:ea typeface="Calibri" panose="020F0502020204030204" pitchFamily="34" charset="0"/>
              </a:rPr>
              <a:t>The basic principle of this project is that the wheels are connected and the motors that link the wheels are powered by a battery pack with a sufficient range, which turns the motor, causing the skateboard to move.</a:t>
            </a:r>
            <a:endParaRPr lang="en-US" sz="2400" dirty="0"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4480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B2D1-99DF-E52A-ADDA-BF1CF9B6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E053-EF46-A181-51EF-C94D8F9F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4"/>
            <a:ext cx="10515600" cy="4169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Skateboard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Arduino Nano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L298 Motor Driver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HC-05 Bluetooth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Battery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Wires and other items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EA37CE-1864-97AD-46A4-C52B0DAC4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8" t="13137" r="15287" b="17843"/>
          <a:stretch/>
        </p:blipFill>
        <p:spPr>
          <a:xfrm rot="16200000">
            <a:off x="8040655" y="-864480"/>
            <a:ext cx="1747034" cy="3908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9320EC-B2D7-049E-8B1F-8A6BAA2CE8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14951" r="7794" b="20016"/>
          <a:stretch/>
        </p:blipFill>
        <p:spPr>
          <a:xfrm>
            <a:off x="6959865" y="2214825"/>
            <a:ext cx="3911072" cy="1747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A72DD1-575D-861D-8FE7-572AEAAEF3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/>
          <a:stretch/>
        </p:blipFill>
        <p:spPr>
          <a:xfrm>
            <a:off x="6615954" y="4275262"/>
            <a:ext cx="4598894" cy="23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8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80E1341-0C6A-A680-2364-675B494B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7" t="15786" r="15146" b="29208"/>
          <a:stretch/>
        </p:blipFill>
        <p:spPr bwMode="auto">
          <a:xfrm>
            <a:off x="423880" y="592137"/>
            <a:ext cx="2695838" cy="12739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10646F-8551-0522-43E7-006487077C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6" t="25388" r="20821" b="28672"/>
          <a:stretch/>
        </p:blipFill>
        <p:spPr bwMode="auto">
          <a:xfrm>
            <a:off x="3494424" y="592137"/>
            <a:ext cx="3011467" cy="12739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366D58-B2C5-4A80-60B9-4D00EA7EDC9A}"/>
              </a:ext>
            </a:extLst>
          </p:cNvPr>
          <p:cNvSpPr txBox="1"/>
          <p:nvPr/>
        </p:nvSpPr>
        <p:spPr>
          <a:xfrm>
            <a:off x="1155634" y="1866065"/>
            <a:ext cx="4940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Arduino nano                                       Bluetooth Module HC 05</a:t>
            </a:r>
            <a:endParaRPr lang="en-IN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EF35D3-5356-008B-DD65-6A1F64DE4A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9" r="7398" b="27722"/>
          <a:stretch/>
        </p:blipFill>
        <p:spPr bwMode="auto">
          <a:xfrm rot="16200000">
            <a:off x="6983504" y="569912"/>
            <a:ext cx="1859915" cy="19043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115492-302D-DBA2-289F-3BE1C1C1AE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9" r="21375"/>
          <a:stretch/>
        </p:blipFill>
        <p:spPr bwMode="auto">
          <a:xfrm>
            <a:off x="9321032" y="559172"/>
            <a:ext cx="2059940" cy="18440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C37306-D91B-B914-410E-2C8D25518C6A}"/>
              </a:ext>
            </a:extLst>
          </p:cNvPr>
          <p:cNvSpPr txBox="1"/>
          <p:nvPr/>
        </p:nvSpPr>
        <p:spPr>
          <a:xfrm>
            <a:off x="7129182" y="2452052"/>
            <a:ext cx="183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L298 Motor Driver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33E875-39C7-742C-CB18-221D1D0D1C9C}"/>
              </a:ext>
            </a:extLst>
          </p:cNvPr>
          <p:cNvSpPr txBox="1"/>
          <p:nvPr/>
        </p:nvSpPr>
        <p:spPr>
          <a:xfrm>
            <a:off x="9962029" y="2452051"/>
            <a:ext cx="1091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Wheels</a:t>
            </a:r>
            <a:endParaRPr lang="en-IN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2A3F45F-F5C0-0044-7BEE-4DD68873FE4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8" t="27711" r="6766" b="21766"/>
          <a:stretch/>
        </p:blipFill>
        <p:spPr bwMode="auto">
          <a:xfrm rot="5400000">
            <a:off x="595717" y="3200016"/>
            <a:ext cx="2060987" cy="21488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DE4A5F-BE35-517A-E367-B6D3793F0379}"/>
              </a:ext>
            </a:extLst>
          </p:cNvPr>
          <p:cNvSpPr txBox="1"/>
          <p:nvPr/>
        </p:nvSpPr>
        <p:spPr>
          <a:xfrm>
            <a:off x="1085712" y="5318814"/>
            <a:ext cx="183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Motors</a:t>
            </a:r>
            <a:endParaRPr lang="en-IN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85147A-F561-39EA-9904-06836EA5A25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" t="9118" r="4859" b="18661"/>
          <a:stretch/>
        </p:blipFill>
        <p:spPr bwMode="auto">
          <a:xfrm rot="5400000">
            <a:off x="3847689" y="2993283"/>
            <a:ext cx="2060987" cy="24437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6ABD6D8-2E73-3FE9-2ABD-2E2884C20163}"/>
              </a:ext>
            </a:extLst>
          </p:cNvPr>
          <p:cNvSpPr txBox="1"/>
          <p:nvPr/>
        </p:nvSpPr>
        <p:spPr>
          <a:xfrm>
            <a:off x="3876892" y="5318814"/>
            <a:ext cx="2443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Battery</a:t>
            </a:r>
            <a:endParaRPr lang="en-IN" sz="1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BA7F33-1538-82F3-3EF5-96904DD98B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3" t="2615" r="23729" b="2998"/>
          <a:stretch/>
        </p:blipFill>
        <p:spPr bwMode="auto">
          <a:xfrm rot="5400000">
            <a:off x="8336615" y="2362752"/>
            <a:ext cx="1395730" cy="43700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85573F6-6420-39C8-102F-589050A6F808}"/>
              </a:ext>
            </a:extLst>
          </p:cNvPr>
          <p:cNvSpPr txBox="1"/>
          <p:nvPr/>
        </p:nvSpPr>
        <p:spPr>
          <a:xfrm>
            <a:off x="8760758" y="5245653"/>
            <a:ext cx="88526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Wires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82BEED9-F9C7-9FAA-F0CE-52852A483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2"/>
          <a:stretch/>
        </p:blipFill>
        <p:spPr>
          <a:xfrm rot="5400000">
            <a:off x="3352800" y="-2483223"/>
            <a:ext cx="5486400" cy="11322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8501A4-503E-57FA-4F92-3B2E0A276657}"/>
              </a:ext>
            </a:extLst>
          </p:cNvPr>
          <p:cNvSpPr txBox="1"/>
          <p:nvPr/>
        </p:nvSpPr>
        <p:spPr>
          <a:xfrm>
            <a:off x="4429548" y="6001872"/>
            <a:ext cx="4158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Circuit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1915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1164-45FA-21B6-DA86-498F4641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151" y="5582490"/>
            <a:ext cx="5807697" cy="8242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a smartphone for 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A51AA-A26E-D150-7DA0-A1E6E3F3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81286" y="-2507051"/>
            <a:ext cx="4672714" cy="110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1164-45FA-21B6-DA86-498F4641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151" y="5582490"/>
            <a:ext cx="5807697" cy="8242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a smartphone for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A37BE-1D03-EAD8-50FB-ADBFEBDEB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1" y="712694"/>
            <a:ext cx="11286565" cy="4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4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14-66F6-D880-9E6F-6F982692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1691-B901-7A80-5849-6FB9493F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8873"/>
            <a:ext cx="8498540" cy="926540"/>
          </a:xfrm>
        </p:spPr>
        <p:txBody>
          <a:bodyPr/>
          <a:lstStyle/>
          <a:p>
            <a:pPr marL="2743200" lvl="6" indent="0">
              <a:buNone/>
            </a:pPr>
            <a:r>
              <a:rPr lang="en-US" sz="4800" b="1" dirty="0"/>
              <a:t>Future Work 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A71C29-3B98-D71E-4F15-ED34BF3BB71B}"/>
              </a:ext>
            </a:extLst>
          </p:cNvPr>
          <p:cNvSpPr txBox="1">
            <a:spLocks/>
          </p:cNvSpPr>
          <p:nvPr/>
        </p:nvSpPr>
        <p:spPr>
          <a:xfrm>
            <a:off x="-699246" y="1481231"/>
            <a:ext cx="12326470" cy="205982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6"/>
            <a:r>
              <a:rPr lang="en-US" sz="3600" dirty="0"/>
              <a:t>Enhancement in the android application to detect obstacle to ensure user safety. </a:t>
            </a:r>
          </a:p>
        </p:txBody>
      </p:sp>
    </p:spTree>
    <p:extLst>
      <p:ext uri="{BB962C8B-B14F-4D97-AF65-F5344CB8AC3E}">
        <p14:creationId xmlns:p14="http://schemas.microsoft.com/office/powerpoint/2010/main" val="239511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14-66F6-D880-9E6F-6F982692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1691-B901-7A80-5849-6FB9493F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endParaRPr lang="en-US" dirty="0"/>
          </a:p>
          <a:p>
            <a:pPr lvl="6"/>
            <a:endParaRPr lang="en-US" dirty="0"/>
          </a:p>
          <a:p>
            <a:pPr lvl="6"/>
            <a:endParaRPr lang="en-US" dirty="0"/>
          </a:p>
          <a:p>
            <a:pPr lvl="6"/>
            <a:endParaRPr lang="en-US" dirty="0"/>
          </a:p>
          <a:p>
            <a:pPr marL="2743200" lvl="6" indent="0">
              <a:buNone/>
            </a:pPr>
            <a:r>
              <a:rPr lang="en-US" sz="4800" b="1" i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28581134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173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Avenir Next LT Pro</vt:lpstr>
      <vt:lpstr>Avenir Next LT Pro (Body)</vt:lpstr>
      <vt:lpstr>AvenirNext LT Pro Medium</vt:lpstr>
      <vt:lpstr>Calibri</vt:lpstr>
      <vt:lpstr>Open Sans</vt:lpstr>
      <vt:lpstr>Posterama</vt:lpstr>
      <vt:lpstr>Segoe UI Semilight</vt:lpstr>
      <vt:lpstr>Times New Roman</vt:lpstr>
      <vt:lpstr>Wingdings</vt:lpstr>
      <vt:lpstr>ExploreVTI</vt:lpstr>
      <vt:lpstr>SMARTPHONE CONTROLLED ELECTRIC SKATEBOARD</vt:lpstr>
      <vt:lpstr>INTRODUCTION</vt:lpstr>
      <vt:lpstr>Components Used</vt:lpstr>
      <vt:lpstr>PowerPoint Presentation</vt:lpstr>
      <vt:lpstr>PowerPoint Presentation</vt:lpstr>
      <vt:lpstr>PowerPoint Presentation</vt:lpstr>
      <vt:lpstr>PowerPoint Presentation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CONTROLLED ELECTRIC SKATEBOARD</dc:title>
  <dc:creator>Shashwat Mishra</dc:creator>
  <cp:lastModifiedBy>Suchika Raturi</cp:lastModifiedBy>
  <cp:revision>31</cp:revision>
  <dcterms:created xsi:type="dcterms:W3CDTF">2023-11-29T18:24:32Z</dcterms:created>
  <dcterms:modified xsi:type="dcterms:W3CDTF">2024-08-02T22:29:43Z</dcterms:modified>
</cp:coreProperties>
</file>