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15"/>
  </p:notesMasterIdLst>
  <p:handoutMasterIdLst>
    <p:handoutMasterId r:id="rId16"/>
  </p:handoutMasterIdLst>
  <p:sldIdLst>
    <p:sldId id="257" r:id="rId4"/>
    <p:sldId id="265" r:id="rId5"/>
    <p:sldId id="267" r:id="rId6"/>
    <p:sldId id="268" r:id="rId7"/>
    <p:sldId id="269" r:id="rId8"/>
    <p:sldId id="270" r:id="rId9"/>
    <p:sldId id="271" r:id="rId10"/>
    <p:sldId id="272" r:id="rId11"/>
    <p:sldId id="273" r:id="rId12"/>
    <p:sldId id="274" r:id="rId13"/>
    <p:sldId id="27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33934-1E2D-42E6-9497-225F1CF69BB7}" v="34" dt="2022-10-04T11:34:22.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p:scale>
          <a:sx n="90" d="100"/>
          <a:sy n="90" d="100"/>
        </p:scale>
        <p:origin x="398" y="5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hav, Indrajeet" userId="5010b98a-9bfb-4d50-abe1-be80a35e9d0d" providerId="ADAL" clId="{95C33934-1E2D-42E6-9497-225F1CF69BB7}"/>
    <pc:docChg chg="undo redo custSel addSld delSld modSld sldOrd">
      <pc:chgData name="Jadhav, Indrajeet" userId="5010b98a-9bfb-4d50-abe1-be80a35e9d0d" providerId="ADAL" clId="{95C33934-1E2D-42E6-9497-225F1CF69BB7}" dt="2022-10-04T11:42:43.642" v="2778" actId="14100"/>
      <pc:docMkLst>
        <pc:docMk/>
      </pc:docMkLst>
      <pc:sldChg chg="addSp delSp modSp add del mod">
        <pc:chgData name="Jadhav, Indrajeet" userId="5010b98a-9bfb-4d50-abe1-be80a35e9d0d" providerId="ADAL" clId="{95C33934-1E2D-42E6-9497-225F1CF69BB7}" dt="2022-10-04T10:59:03.299" v="1289" actId="47"/>
        <pc:sldMkLst>
          <pc:docMk/>
          <pc:sldMk cId="1759943293" sldId="256"/>
        </pc:sldMkLst>
        <pc:spChg chg="add del">
          <ac:chgData name="Jadhav, Indrajeet" userId="5010b98a-9bfb-4d50-abe1-be80a35e9d0d" providerId="ADAL" clId="{95C33934-1E2D-42E6-9497-225F1CF69BB7}" dt="2022-10-04T10:46:24.591" v="493" actId="21"/>
          <ac:spMkLst>
            <pc:docMk/>
            <pc:sldMk cId="1759943293" sldId="256"/>
            <ac:spMk id="2" creationId="{00000000-0000-0000-0000-000000000000}"/>
          </ac:spMkLst>
        </pc:spChg>
        <pc:spChg chg="add del mod">
          <ac:chgData name="Jadhav, Indrajeet" userId="5010b98a-9bfb-4d50-abe1-be80a35e9d0d" providerId="ADAL" clId="{95C33934-1E2D-42E6-9497-225F1CF69BB7}" dt="2022-10-04T10:46:15.069" v="492" actId="21"/>
          <ac:spMkLst>
            <pc:docMk/>
            <pc:sldMk cId="1759943293" sldId="256"/>
            <ac:spMk id="4" creationId="{AF35C46A-243A-4196-8F79-0443EEE58223}"/>
          </ac:spMkLst>
        </pc:spChg>
        <pc:spChg chg="add del">
          <ac:chgData name="Jadhav, Indrajeet" userId="5010b98a-9bfb-4d50-abe1-be80a35e9d0d" providerId="ADAL" clId="{95C33934-1E2D-42E6-9497-225F1CF69BB7}" dt="2022-10-04T10:46:24.591" v="493" actId="21"/>
          <ac:spMkLst>
            <pc:docMk/>
            <pc:sldMk cId="1759943293" sldId="256"/>
            <ac:spMk id="6"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7" creationId="{00000000-0000-0000-0000-000000000000}"/>
          </ac:spMkLst>
        </pc:spChg>
        <pc:spChg chg="add mod">
          <ac:chgData name="Jadhav, Indrajeet" userId="5010b98a-9bfb-4d50-abe1-be80a35e9d0d" providerId="ADAL" clId="{95C33934-1E2D-42E6-9497-225F1CF69BB7}" dt="2022-10-04T10:46:24.591" v="493" actId="21"/>
          <ac:spMkLst>
            <pc:docMk/>
            <pc:sldMk cId="1759943293" sldId="256"/>
            <ac:spMk id="8" creationId="{EA93331C-FC45-45BA-9C5A-8E5B41FA4B47}"/>
          </ac:spMkLst>
        </pc:spChg>
        <pc:spChg chg="add del">
          <ac:chgData name="Jadhav, Indrajeet" userId="5010b98a-9bfb-4d50-abe1-be80a35e9d0d" providerId="ADAL" clId="{95C33934-1E2D-42E6-9497-225F1CF69BB7}" dt="2022-10-04T10:46:24.591" v="493" actId="21"/>
          <ac:spMkLst>
            <pc:docMk/>
            <pc:sldMk cId="1759943293" sldId="256"/>
            <ac:spMk id="9"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0"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1"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2"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3"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4"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6" creationId="{00000000-0000-0000-0000-000000000000}"/>
          </ac:spMkLst>
        </pc:spChg>
        <pc:spChg chg="add del">
          <ac:chgData name="Jadhav, Indrajeet" userId="5010b98a-9bfb-4d50-abe1-be80a35e9d0d" providerId="ADAL" clId="{95C33934-1E2D-42E6-9497-225F1CF69BB7}" dt="2022-10-04T10:46:24.591" v="493" actId="21"/>
          <ac:spMkLst>
            <pc:docMk/>
            <pc:sldMk cId="1759943293" sldId="256"/>
            <ac:spMk id="17" creationId="{00000000-0000-0000-0000-000000000000}"/>
          </ac:spMkLst>
        </pc:spChg>
      </pc:sldChg>
      <pc:sldChg chg="addSp modSp mod">
        <pc:chgData name="Jadhav, Indrajeet" userId="5010b98a-9bfb-4d50-abe1-be80a35e9d0d" providerId="ADAL" clId="{95C33934-1E2D-42E6-9497-225F1CF69BB7}" dt="2022-10-04T11:02:27.427" v="1414" actId="1076"/>
        <pc:sldMkLst>
          <pc:docMk/>
          <pc:sldMk cId="3658128150" sldId="257"/>
        </pc:sldMkLst>
        <pc:spChg chg="mod">
          <ac:chgData name="Jadhav, Indrajeet" userId="5010b98a-9bfb-4d50-abe1-be80a35e9d0d" providerId="ADAL" clId="{95C33934-1E2D-42E6-9497-225F1CF69BB7}" dt="2022-10-04T10:59:58.268" v="1302" actId="14100"/>
          <ac:spMkLst>
            <pc:docMk/>
            <pc:sldMk cId="3658128150" sldId="257"/>
            <ac:spMk id="3" creationId="{00000000-0000-0000-0000-000000000000}"/>
          </ac:spMkLst>
        </pc:spChg>
        <pc:spChg chg="add mod">
          <ac:chgData name="Jadhav, Indrajeet" userId="5010b98a-9bfb-4d50-abe1-be80a35e9d0d" providerId="ADAL" clId="{95C33934-1E2D-42E6-9497-225F1CF69BB7}" dt="2022-10-04T11:01:50.599" v="1391" actId="1036"/>
          <ac:spMkLst>
            <pc:docMk/>
            <pc:sldMk cId="3658128150" sldId="257"/>
            <ac:spMk id="5" creationId="{C4B7A06F-F07C-4739-AB25-EBB5F9DF4E4D}"/>
          </ac:spMkLst>
        </pc:spChg>
        <pc:spChg chg="add mod">
          <ac:chgData name="Jadhav, Indrajeet" userId="5010b98a-9bfb-4d50-abe1-be80a35e9d0d" providerId="ADAL" clId="{95C33934-1E2D-42E6-9497-225F1CF69BB7}" dt="2022-10-04T11:01:50.599" v="1391" actId="1036"/>
          <ac:spMkLst>
            <pc:docMk/>
            <pc:sldMk cId="3658128150" sldId="257"/>
            <ac:spMk id="6" creationId="{8F4ED408-B193-4694-9208-72377919F98F}"/>
          </ac:spMkLst>
        </pc:spChg>
        <pc:spChg chg="add mod">
          <ac:chgData name="Jadhav, Indrajeet" userId="5010b98a-9bfb-4d50-abe1-be80a35e9d0d" providerId="ADAL" clId="{95C33934-1E2D-42E6-9497-225F1CF69BB7}" dt="2022-10-04T11:02:27.427" v="1414" actId="1076"/>
          <ac:spMkLst>
            <pc:docMk/>
            <pc:sldMk cId="3658128150" sldId="257"/>
            <ac:spMk id="7" creationId="{52AEE85C-C7E1-49A0-A36C-B75589F3C3CA}"/>
          </ac:spMkLst>
        </pc:spChg>
      </pc:sldChg>
      <pc:sldChg chg="addSp delSp modSp del mod">
        <pc:chgData name="Jadhav, Indrajeet" userId="5010b98a-9bfb-4d50-abe1-be80a35e9d0d" providerId="ADAL" clId="{95C33934-1E2D-42E6-9497-225F1CF69BB7}" dt="2022-10-04T10:33:17.071" v="394" actId="47"/>
        <pc:sldMkLst>
          <pc:docMk/>
          <pc:sldMk cId="1637310646" sldId="258"/>
        </pc:sldMkLst>
        <pc:spChg chg="del mod">
          <ac:chgData name="Jadhav, Indrajeet" userId="5010b98a-9bfb-4d50-abe1-be80a35e9d0d" providerId="ADAL" clId="{95C33934-1E2D-42E6-9497-225F1CF69BB7}" dt="2022-10-04T10:17:50.256" v="292" actId="478"/>
          <ac:spMkLst>
            <pc:docMk/>
            <pc:sldMk cId="1637310646" sldId="258"/>
            <ac:spMk id="2" creationId="{00000000-0000-0000-0000-000000000000}"/>
          </ac:spMkLst>
        </pc:spChg>
        <pc:spChg chg="del mod">
          <ac:chgData name="Jadhav, Indrajeet" userId="5010b98a-9bfb-4d50-abe1-be80a35e9d0d" providerId="ADAL" clId="{95C33934-1E2D-42E6-9497-225F1CF69BB7}" dt="2022-10-04T10:17:43.967" v="289" actId="478"/>
          <ac:spMkLst>
            <pc:docMk/>
            <pc:sldMk cId="1637310646" sldId="258"/>
            <ac:spMk id="3" creationId="{00000000-0000-0000-0000-000000000000}"/>
          </ac:spMkLst>
        </pc:spChg>
        <pc:spChg chg="add del mod">
          <ac:chgData name="Jadhav, Indrajeet" userId="5010b98a-9bfb-4d50-abe1-be80a35e9d0d" providerId="ADAL" clId="{95C33934-1E2D-42E6-9497-225F1CF69BB7}" dt="2022-10-04T10:18:07.580" v="328" actId="478"/>
          <ac:spMkLst>
            <pc:docMk/>
            <pc:sldMk cId="1637310646" sldId="258"/>
            <ac:spMk id="4" creationId="{5AF12E90-6563-4985-8B1F-FA371CA707A7}"/>
          </ac:spMkLst>
        </pc:spChg>
        <pc:spChg chg="add del mod">
          <ac:chgData name="Jadhav, Indrajeet" userId="5010b98a-9bfb-4d50-abe1-be80a35e9d0d" providerId="ADAL" clId="{95C33934-1E2D-42E6-9497-225F1CF69BB7}" dt="2022-10-04T10:18:05.477" v="327" actId="478"/>
          <ac:spMkLst>
            <pc:docMk/>
            <pc:sldMk cId="1637310646" sldId="258"/>
            <ac:spMk id="5" creationId="{F65CF190-77EB-41FC-A8FC-846A5BFDBE2D}"/>
          </ac:spMkLst>
        </pc:spChg>
        <pc:spChg chg="add del mod">
          <ac:chgData name="Jadhav, Indrajeet" userId="5010b98a-9bfb-4d50-abe1-be80a35e9d0d" providerId="ADAL" clId="{95C33934-1E2D-42E6-9497-225F1CF69BB7}" dt="2022-10-04T10:17:41.329" v="288" actId="478"/>
          <ac:spMkLst>
            <pc:docMk/>
            <pc:sldMk cId="1637310646" sldId="258"/>
            <ac:spMk id="6" creationId="{64F6FA6B-6A00-4265-A1A6-25D7D658067C}"/>
          </ac:spMkLst>
        </pc:spChg>
        <pc:spChg chg="add del mod">
          <ac:chgData name="Jadhav, Indrajeet" userId="5010b98a-9bfb-4d50-abe1-be80a35e9d0d" providerId="ADAL" clId="{95C33934-1E2D-42E6-9497-225F1CF69BB7}" dt="2022-10-04T10:17:41.329" v="288" actId="478"/>
          <ac:spMkLst>
            <pc:docMk/>
            <pc:sldMk cId="1637310646" sldId="258"/>
            <ac:spMk id="7" creationId="{0426BA6D-95E5-4A53-94EA-F8C5CD45B865}"/>
          </ac:spMkLst>
        </pc:spChg>
        <pc:spChg chg="add del mod">
          <ac:chgData name="Jadhav, Indrajeet" userId="5010b98a-9bfb-4d50-abe1-be80a35e9d0d" providerId="ADAL" clId="{95C33934-1E2D-42E6-9497-225F1CF69BB7}" dt="2022-10-04T10:17:46.595" v="291" actId="478"/>
          <ac:spMkLst>
            <pc:docMk/>
            <pc:sldMk cId="1637310646" sldId="258"/>
            <ac:spMk id="9" creationId="{7BA7C0A6-994D-4F59-9B7B-984B0DD3EF70}"/>
          </ac:spMkLst>
        </pc:spChg>
        <pc:spChg chg="add del mod">
          <ac:chgData name="Jadhav, Indrajeet" userId="5010b98a-9bfb-4d50-abe1-be80a35e9d0d" providerId="ADAL" clId="{95C33934-1E2D-42E6-9497-225F1CF69BB7}" dt="2022-10-04T10:17:53.811" v="293" actId="478"/>
          <ac:spMkLst>
            <pc:docMk/>
            <pc:sldMk cId="1637310646" sldId="258"/>
            <ac:spMk id="11" creationId="{26636234-F16B-437A-9C12-7A9B8F1081BA}"/>
          </ac:spMkLst>
        </pc:spChg>
        <pc:spChg chg="add mod">
          <ac:chgData name="Jadhav, Indrajeet" userId="5010b98a-9bfb-4d50-abe1-be80a35e9d0d" providerId="ADAL" clId="{95C33934-1E2D-42E6-9497-225F1CF69BB7}" dt="2022-10-04T10:32:21.674" v="355" actId="20577"/>
          <ac:spMkLst>
            <pc:docMk/>
            <pc:sldMk cId="1637310646" sldId="258"/>
            <ac:spMk id="12" creationId="{7EECA42E-204E-4041-B887-CBDCE8FEBDCA}"/>
          </ac:spMkLst>
        </pc:spChg>
        <pc:spChg chg="add mod">
          <ac:chgData name="Jadhav, Indrajeet" userId="5010b98a-9bfb-4d50-abe1-be80a35e9d0d" providerId="ADAL" clId="{95C33934-1E2D-42E6-9497-225F1CF69BB7}" dt="2022-10-04T10:32:53.589" v="392" actId="14100"/>
          <ac:spMkLst>
            <pc:docMk/>
            <pc:sldMk cId="1637310646" sldId="258"/>
            <ac:spMk id="13" creationId="{B01E76E5-8CE1-4199-BE70-AB124C2E722D}"/>
          </ac:spMkLst>
        </pc:spChg>
      </pc:sldChg>
      <pc:sldChg chg="del">
        <pc:chgData name="Jadhav, Indrajeet" userId="5010b98a-9bfb-4d50-abe1-be80a35e9d0d" providerId="ADAL" clId="{95C33934-1E2D-42E6-9497-225F1CF69BB7}" dt="2022-10-04T11:40:33.183" v="2631" actId="47"/>
        <pc:sldMkLst>
          <pc:docMk/>
          <pc:sldMk cId="2772895749" sldId="259"/>
        </pc:sldMkLst>
      </pc:sldChg>
      <pc:sldChg chg="del">
        <pc:chgData name="Jadhav, Indrajeet" userId="5010b98a-9bfb-4d50-abe1-be80a35e9d0d" providerId="ADAL" clId="{95C33934-1E2D-42E6-9497-225F1CF69BB7}" dt="2022-10-04T11:40:33.183" v="2631" actId="47"/>
        <pc:sldMkLst>
          <pc:docMk/>
          <pc:sldMk cId="421519693" sldId="260"/>
        </pc:sldMkLst>
      </pc:sldChg>
      <pc:sldChg chg="del">
        <pc:chgData name="Jadhav, Indrajeet" userId="5010b98a-9bfb-4d50-abe1-be80a35e9d0d" providerId="ADAL" clId="{95C33934-1E2D-42E6-9497-225F1CF69BB7}" dt="2022-10-04T11:40:33.183" v="2631" actId="47"/>
        <pc:sldMkLst>
          <pc:docMk/>
          <pc:sldMk cId="3388139804" sldId="261"/>
        </pc:sldMkLst>
      </pc:sldChg>
      <pc:sldChg chg="del">
        <pc:chgData name="Jadhav, Indrajeet" userId="5010b98a-9bfb-4d50-abe1-be80a35e9d0d" providerId="ADAL" clId="{95C33934-1E2D-42E6-9497-225F1CF69BB7}" dt="2022-10-04T11:40:33.183" v="2631" actId="47"/>
        <pc:sldMkLst>
          <pc:docMk/>
          <pc:sldMk cId="1173429218" sldId="262"/>
        </pc:sldMkLst>
      </pc:sldChg>
      <pc:sldChg chg="del">
        <pc:chgData name="Jadhav, Indrajeet" userId="5010b98a-9bfb-4d50-abe1-be80a35e9d0d" providerId="ADAL" clId="{95C33934-1E2D-42E6-9497-225F1CF69BB7}" dt="2022-10-04T11:40:44.206" v="2632" actId="47"/>
        <pc:sldMkLst>
          <pc:docMk/>
          <pc:sldMk cId="4259246236" sldId="263"/>
        </pc:sldMkLst>
      </pc:sldChg>
      <pc:sldChg chg="modSp add del mod">
        <pc:chgData name="Jadhav, Indrajeet" userId="5010b98a-9bfb-4d50-abe1-be80a35e9d0d" providerId="ADAL" clId="{95C33934-1E2D-42E6-9497-225F1CF69BB7}" dt="2022-10-04T10:40:10.299" v="452" actId="47"/>
        <pc:sldMkLst>
          <pc:docMk/>
          <pc:sldMk cId="4268128115" sldId="264"/>
        </pc:sldMkLst>
        <pc:spChg chg="mod">
          <ac:chgData name="Jadhav, Indrajeet" userId="5010b98a-9bfb-4d50-abe1-be80a35e9d0d" providerId="ADAL" clId="{95C33934-1E2D-42E6-9497-225F1CF69BB7}" dt="2022-10-04T10:32:36.602" v="391" actId="20577"/>
          <ac:spMkLst>
            <pc:docMk/>
            <pc:sldMk cId="4268128115" sldId="264"/>
            <ac:spMk id="2" creationId="{00000000-0000-0000-0000-000000000000}"/>
          </ac:spMkLst>
        </pc:spChg>
      </pc:sldChg>
      <pc:sldChg chg="addSp delSp modSp add mod">
        <pc:chgData name="Jadhav, Indrajeet" userId="5010b98a-9bfb-4d50-abe1-be80a35e9d0d" providerId="ADAL" clId="{95C33934-1E2D-42E6-9497-225F1CF69BB7}" dt="2022-10-04T11:04:04.218" v="1421"/>
        <pc:sldMkLst>
          <pc:docMk/>
          <pc:sldMk cId="708521521" sldId="265"/>
        </pc:sldMkLst>
        <pc:spChg chg="mod">
          <ac:chgData name="Jadhav, Indrajeet" userId="5010b98a-9bfb-4d50-abe1-be80a35e9d0d" providerId="ADAL" clId="{95C33934-1E2D-42E6-9497-225F1CF69BB7}" dt="2022-10-04T10:34:05.283" v="410" actId="14100"/>
          <ac:spMkLst>
            <pc:docMk/>
            <pc:sldMk cId="708521521" sldId="265"/>
            <ac:spMk id="3" creationId="{00000000-0000-0000-0000-000000000000}"/>
          </ac:spMkLst>
        </pc:spChg>
        <pc:spChg chg="del">
          <ac:chgData name="Jadhav, Indrajeet" userId="5010b98a-9bfb-4d50-abe1-be80a35e9d0d" providerId="ADAL" clId="{95C33934-1E2D-42E6-9497-225F1CF69BB7}" dt="2022-10-04T10:33:36.932" v="404" actId="478"/>
          <ac:spMkLst>
            <pc:docMk/>
            <pc:sldMk cId="708521521" sldId="265"/>
            <ac:spMk id="4" creationId="{5AF12E90-6563-4985-8B1F-FA371CA707A7}"/>
          </ac:spMkLst>
        </pc:spChg>
        <pc:spChg chg="del">
          <ac:chgData name="Jadhav, Indrajeet" userId="5010b98a-9bfb-4d50-abe1-be80a35e9d0d" providerId="ADAL" clId="{95C33934-1E2D-42E6-9497-225F1CF69BB7}" dt="2022-10-04T10:33:36.932" v="404" actId="478"/>
          <ac:spMkLst>
            <pc:docMk/>
            <pc:sldMk cId="708521521" sldId="265"/>
            <ac:spMk id="5" creationId="{F65CF190-77EB-41FC-A8FC-846A5BFDBE2D}"/>
          </ac:spMkLst>
        </pc:spChg>
        <pc:spChg chg="add mod">
          <ac:chgData name="Jadhav, Indrajeet" userId="5010b98a-9bfb-4d50-abe1-be80a35e9d0d" providerId="ADAL" clId="{95C33934-1E2D-42E6-9497-225F1CF69BB7}" dt="2022-10-04T10:39:46.758" v="450" actId="164"/>
          <ac:spMkLst>
            <pc:docMk/>
            <pc:sldMk cId="708521521" sldId="265"/>
            <ac:spMk id="8" creationId="{7A9E0968-8547-47BA-B9C6-3A50BB1786A4}"/>
          </ac:spMkLst>
        </pc:spChg>
        <pc:spChg chg="add mod">
          <ac:chgData name="Jadhav, Indrajeet" userId="5010b98a-9bfb-4d50-abe1-be80a35e9d0d" providerId="ADAL" clId="{95C33934-1E2D-42E6-9497-225F1CF69BB7}" dt="2022-10-04T11:04:04.218" v="1421"/>
          <ac:spMkLst>
            <pc:docMk/>
            <pc:sldMk cId="708521521" sldId="265"/>
            <ac:spMk id="10" creationId="{D5BB9D7E-245E-41FA-BC16-DE60E91DCFA3}"/>
          </ac:spMkLst>
        </pc:spChg>
        <pc:grpChg chg="add mod">
          <ac:chgData name="Jadhav, Indrajeet" userId="5010b98a-9bfb-4d50-abe1-be80a35e9d0d" providerId="ADAL" clId="{95C33934-1E2D-42E6-9497-225F1CF69BB7}" dt="2022-10-04T10:39:46.758" v="450" actId="164"/>
          <ac:grpSpMkLst>
            <pc:docMk/>
            <pc:sldMk cId="708521521" sldId="265"/>
            <ac:grpSpMk id="9" creationId="{5DF49907-1C52-45C4-8B6A-EC67D19DDC28}"/>
          </ac:grpSpMkLst>
        </pc:grpChg>
        <pc:picChg chg="add mod">
          <ac:chgData name="Jadhav, Indrajeet" userId="5010b98a-9bfb-4d50-abe1-be80a35e9d0d" providerId="ADAL" clId="{95C33934-1E2D-42E6-9497-225F1CF69BB7}" dt="2022-10-04T10:39:46.758" v="450" actId="164"/>
          <ac:picMkLst>
            <pc:docMk/>
            <pc:sldMk cId="708521521" sldId="265"/>
            <ac:picMk id="7" creationId="{EB2078BE-1124-45FC-BDA1-B40A5C1FD36A}"/>
          </ac:picMkLst>
        </pc:picChg>
      </pc:sldChg>
      <pc:sldChg chg="addSp delSp modSp add del mod">
        <pc:chgData name="Jadhav, Indrajeet" userId="5010b98a-9bfb-4d50-abe1-be80a35e9d0d" providerId="ADAL" clId="{95C33934-1E2D-42E6-9497-225F1CF69BB7}" dt="2022-10-04T10:50:51.034" v="614" actId="47"/>
        <pc:sldMkLst>
          <pc:docMk/>
          <pc:sldMk cId="4294154933" sldId="266"/>
        </pc:sldMkLst>
        <pc:spChg chg="mod">
          <ac:chgData name="Jadhav, Indrajeet" userId="5010b98a-9bfb-4d50-abe1-be80a35e9d0d" providerId="ADAL" clId="{95C33934-1E2D-42E6-9497-225F1CF69BB7}" dt="2022-10-04T10:40:26.389" v="487" actId="20577"/>
          <ac:spMkLst>
            <pc:docMk/>
            <pc:sldMk cId="4294154933" sldId="266"/>
            <ac:spMk id="2" creationId="{00000000-0000-0000-0000-000000000000}"/>
          </ac:spMkLst>
        </pc:spChg>
        <pc:spChg chg="del">
          <ac:chgData name="Jadhav, Indrajeet" userId="5010b98a-9bfb-4d50-abe1-be80a35e9d0d" providerId="ADAL" clId="{95C33934-1E2D-42E6-9497-225F1CF69BB7}" dt="2022-10-04T10:41:20.928" v="488" actId="478"/>
          <ac:spMkLst>
            <pc:docMk/>
            <pc:sldMk cId="4294154933" sldId="266"/>
            <ac:spMk id="3" creationId="{00000000-0000-0000-0000-000000000000}"/>
          </ac:spMkLst>
        </pc:spChg>
        <pc:spChg chg="add del mod">
          <ac:chgData name="Jadhav, Indrajeet" userId="5010b98a-9bfb-4d50-abe1-be80a35e9d0d" providerId="ADAL" clId="{95C33934-1E2D-42E6-9497-225F1CF69BB7}" dt="2022-10-04T10:41:22.939" v="489" actId="478"/>
          <ac:spMkLst>
            <pc:docMk/>
            <pc:sldMk cId="4294154933" sldId="266"/>
            <ac:spMk id="5" creationId="{3E105E24-077F-42A6-8E34-6A84A407487F}"/>
          </ac:spMkLst>
        </pc:spChg>
        <pc:spChg chg="add mod">
          <ac:chgData name="Jadhav, Indrajeet" userId="5010b98a-9bfb-4d50-abe1-be80a35e9d0d" providerId="ADAL" clId="{95C33934-1E2D-42E6-9497-225F1CF69BB7}" dt="2022-10-04T10:49:50.608" v="605" actId="14100"/>
          <ac:spMkLst>
            <pc:docMk/>
            <pc:sldMk cId="4294154933" sldId="266"/>
            <ac:spMk id="10" creationId="{181B7238-AB1A-4BD6-B928-7065C17E0457}"/>
          </ac:spMkLst>
        </pc:spChg>
        <pc:spChg chg="add mod">
          <ac:chgData name="Jadhav, Indrajeet" userId="5010b98a-9bfb-4d50-abe1-be80a35e9d0d" providerId="ADAL" clId="{95C33934-1E2D-42E6-9497-225F1CF69BB7}" dt="2022-10-04T10:49:50.608" v="605" actId="14100"/>
          <ac:spMkLst>
            <pc:docMk/>
            <pc:sldMk cId="4294154933" sldId="266"/>
            <ac:spMk id="11" creationId="{DF375FAB-96FD-4A04-B996-F477010BA255}"/>
          </ac:spMkLst>
        </pc:spChg>
        <pc:spChg chg="add mod">
          <ac:chgData name="Jadhav, Indrajeet" userId="5010b98a-9bfb-4d50-abe1-be80a35e9d0d" providerId="ADAL" clId="{95C33934-1E2D-42E6-9497-225F1CF69BB7}" dt="2022-10-04T10:49:50.608" v="605" actId="14100"/>
          <ac:spMkLst>
            <pc:docMk/>
            <pc:sldMk cId="4294154933" sldId="266"/>
            <ac:spMk id="12" creationId="{7B21E8B7-19B2-49DA-A342-BC0F9CF1164B}"/>
          </ac:spMkLst>
        </pc:spChg>
        <pc:spChg chg="add mod">
          <ac:chgData name="Jadhav, Indrajeet" userId="5010b98a-9bfb-4d50-abe1-be80a35e9d0d" providerId="ADAL" clId="{95C33934-1E2D-42E6-9497-225F1CF69BB7}" dt="2022-10-04T10:49:50.608" v="605" actId="14100"/>
          <ac:spMkLst>
            <pc:docMk/>
            <pc:sldMk cId="4294154933" sldId="266"/>
            <ac:spMk id="13" creationId="{08B975E1-417A-4598-B110-02AA9D188997}"/>
          </ac:spMkLst>
        </pc:spChg>
        <pc:spChg chg="add mod">
          <ac:chgData name="Jadhav, Indrajeet" userId="5010b98a-9bfb-4d50-abe1-be80a35e9d0d" providerId="ADAL" clId="{95C33934-1E2D-42E6-9497-225F1CF69BB7}" dt="2022-10-04T10:49:50.608" v="605" actId="14100"/>
          <ac:spMkLst>
            <pc:docMk/>
            <pc:sldMk cId="4294154933" sldId="266"/>
            <ac:spMk id="14" creationId="{D18AB915-E5D8-4894-B968-EF4AB96DA5D4}"/>
          </ac:spMkLst>
        </pc:spChg>
        <pc:spChg chg="add mod">
          <ac:chgData name="Jadhav, Indrajeet" userId="5010b98a-9bfb-4d50-abe1-be80a35e9d0d" providerId="ADAL" clId="{95C33934-1E2D-42E6-9497-225F1CF69BB7}" dt="2022-10-04T10:49:50.608" v="605" actId="14100"/>
          <ac:spMkLst>
            <pc:docMk/>
            <pc:sldMk cId="4294154933" sldId="266"/>
            <ac:spMk id="15" creationId="{80544CAC-B9B7-4825-9529-4A800BCB61E9}"/>
          </ac:spMkLst>
        </pc:spChg>
        <pc:spChg chg="add mod">
          <ac:chgData name="Jadhav, Indrajeet" userId="5010b98a-9bfb-4d50-abe1-be80a35e9d0d" providerId="ADAL" clId="{95C33934-1E2D-42E6-9497-225F1CF69BB7}" dt="2022-10-04T10:49:50.608" v="605" actId="14100"/>
          <ac:spMkLst>
            <pc:docMk/>
            <pc:sldMk cId="4294154933" sldId="266"/>
            <ac:spMk id="16" creationId="{9B84B502-3093-4154-AB26-E9D63E26EE6F}"/>
          </ac:spMkLst>
        </pc:spChg>
        <pc:spChg chg="add mod">
          <ac:chgData name="Jadhav, Indrajeet" userId="5010b98a-9bfb-4d50-abe1-be80a35e9d0d" providerId="ADAL" clId="{95C33934-1E2D-42E6-9497-225F1CF69BB7}" dt="2022-10-04T10:49:50.608" v="605" actId="14100"/>
          <ac:spMkLst>
            <pc:docMk/>
            <pc:sldMk cId="4294154933" sldId="266"/>
            <ac:spMk id="17" creationId="{362EC7AD-5F2C-4DD2-8E55-8CB5B4BB9AA7}"/>
          </ac:spMkLst>
        </pc:spChg>
        <pc:spChg chg="add mod">
          <ac:chgData name="Jadhav, Indrajeet" userId="5010b98a-9bfb-4d50-abe1-be80a35e9d0d" providerId="ADAL" clId="{95C33934-1E2D-42E6-9497-225F1CF69BB7}" dt="2022-10-04T10:49:50.608" v="605" actId="14100"/>
          <ac:spMkLst>
            <pc:docMk/>
            <pc:sldMk cId="4294154933" sldId="266"/>
            <ac:spMk id="18" creationId="{A54F34C4-ADC8-4A02-9DA5-6E1F658DD879}"/>
          </ac:spMkLst>
        </pc:spChg>
        <pc:spChg chg="add mod">
          <ac:chgData name="Jadhav, Indrajeet" userId="5010b98a-9bfb-4d50-abe1-be80a35e9d0d" providerId="ADAL" clId="{95C33934-1E2D-42E6-9497-225F1CF69BB7}" dt="2022-10-04T10:49:50.608" v="605" actId="14100"/>
          <ac:spMkLst>
            <pc:docMk/>
            <pc:sldMk cId="4294154933" sldId="266"/>
            <ac:spMk id="19" creationId="{B01EADEB-F40A-4B09-BB83-0D0E955A3525}"/>
          </ac:spMkLst>
        </pc:spChg>
        <pc:spChg chg="add del mod">
          <ac:chgData name="Jadhav, Indrajeet" userId="5010b98a-9bfb-4d50-abe1-be80a35e9d0d" providerId="ADAL" clId="{95C33934-1E2D-42E6-9497-225F1CF69BB7}" dt="2022-10-04T10:46:39.198" v="496" actId="478"/>
          <ac:spMkLst>
            <pc:docMk/>
            <pc:sldMk cId="4294154933" sldId="266"/>
            <ac:spMk id="20" creationId="{FAB5C0C9-1B37-45B5-944F-515ED01DAAB5}"/>
          </ac:spMkLst>
        </pc:spChg>
        <pc:grpChg chg="del">
          <ac:chgData name="Jadhav, Indrajeet" userId="5010b98a-9bfb-4d50-abe1-be80a35e9d0d" providerId="ADAL" clId="{95C33934-1E2D-42E6-9497-225F1CF69BB7}" dt="2022-10-04T10:41:20.928" v="488" actId="478"/>
          <ac:grpSpMkLst>
            <pc:docMk/>
            <pc:sldMk cId="4294154933" sldId="266"/>
            <ac:grpSpMk id="9" creationId="{5DF49907-1C52-45C4-8B6A-EC67D19DDC28}"/>
          </ac:grpSpMkLst>
        </pc:grpChg>
      </pc:sldChg>
      <pc:sldChg chg="addSp delSp modSp add mod">
        <pc:chgData name="Jadhav, Indrajeet" userId="5010b98a-9bfb-4d50-abe1-be80a35e9d0d" providerId="ADAL" clId="{95C33934-1E2D-42E6-9497-225F1CF69BB7}" dt="2022-10-04T10:58:57.406" v="1288" actId="20577"/>
        <pc:sldMkLst>
          <pc:docMk/>
          <pc:sldMk cId="2483179298" sldId="267"/>
        </pc:sldMkLst>
        <pc:spChg chg="del">
          <ac:chgData name="Jadhav, Indrajeet" userId="5010b98a-9bfb-4d50-abe1-be80a35e9d0d" providerId="ADAL" clId="{95C33934-1E2D-42E6-9497-225F1CF69BB7}" dt="2022-10-04T10:50:39.819" v="611" actId="478"/>
          <ac:spMkLst>
            <pc:docMk/>
            <pc:sldMk cId="2483179298" sldId="267"/>
            <ac:spMk id="2" creationId="{00000000-0000-0000-0000-000000000000}"/>
          </ac:spMkLst>
        </pc:spChg>
        <pc:spChg chg="add del mod">
          <ac:chgData name="Jadhav, Indrajeet" userId="5010b98a-9bfb-4d50-abe1-be80a35e9d0d" providerId="ADAL" clId="{95C33934-1E2D-42E6-9497-225F1CF69BB7}" dt="2022-10-04T10:50:43.407" v="612" actId="478"/>
          <ac:spMkLst>
            <pc:docMk/>
            <pc:sldMk cId="2483179298" sldId="267"/>
            <ac:spMk id="4" creationId="{5D245D80-C7DB-4773-9F50-89ED4B090D26}"/>
          </ac:spMkLst>
        </pc:spChg>
        <pc:spChg chg="mod">
          <ac:chgData name="Jadhav, Indrajeet" userId="5010b98a-9bfb-4d50-abe1-be80a35e9d0d" providerId="ADAL" clId="{95C33934-1E2D-42E6-9497-225F1CF69BB7}" dt="2022-10-04T10:55:20.788" v="913" actId="14100"/>
          <ac:spMkLst>
            <pc:docMk/>
            <pc:sldMk cId="2483179298" sldId="267"/>
            <ac:spMk id="6" creationId="{00000000-0000-0000-0000-000000000000}"/>
          </ac:spMkLst>
        </pc:spChg>
        <pc:spChg chg="mod">
          <ac:chgData name="Jadhav, Indrajeet" userId="5010b98a-9bfb-4d50-abe1-be80a35e9d0d" providerId="ADAL" clId="{95C33934-1E2D-42E6-9497-225F1CF69BB7}" dt="2022-10-04T10:55:20.788" v="913" actId="14100"/>
          <ac:spMkLst>
            <pc:docMk/>
            <pc:sldMk cId="2483179298" sldId="267"/>
            <ac:spMk id="7" creationId="{00000000-0000-0000-0000-000000000000}"/>
          </ac:spMkLst>
        </pc:spChg>
        <pc:spChg chg="mod">
          <ac:chgData name="Jadhav, Indrajeet" userId="5010b98a-9bfb-4d50-abe1-be80a35e9d0d" providerId="ADAL" clId="{95C33934-1E2D-42E6-9497-225F1CF69BB7}" dt="2022-10-04T10:55:20.788" v="913" actId="14100"/>
          <ac:spMkLst>
            <pc:docMk/>
            <pc:sldMk cId="2483179298" sldId="267"/>
            <ac:spMk id="9" creationId="{00000000-0000-0000-0000-000000000000}"/>
          </ac:spMkLst>
        </pc:spChg>
        <pc:spChg chg="mod">
          <ac:chgData name="Jadhav, Indrajeet" userId="5010b98a-9bfb-4d50-abe1-be80a35e9d0d" providerId="ADAL" clId="{95C33934-1E2D-42E6-9497-225F1CF69BB7}" dt="2022-10-04T10:58:26.876" v="1244" actId="20577"/>
          <ac:spMkLst>
            <pc:docMk/>
            <pc:sldMk cId="2483179298" sldId="267"/>
            <ac:spMk id="10" creationId="{00000000-0000-0000-0000-000000000000}"/>
          </ac:spMkLst>
        </pc:spChg>
        <pc:spChg chg="mod">
          <ac:chgData name="Jadhav, Indrajeet" userId="5010b98a-9bfb-4d50-abe1-be80a35e9d0d" providerId="ADAL" clId="{95C33934-1E2D-42E6-9497-225F1CF69BB7}" dt="2022-10-04T10:55:43.790" v="957" actId="20577"/>
          <ac:spMkLst>
            <pc:docMk/>
            <pc:sldMk cId="2483179298" sldId="267"/>
            <ac:spMk id="11" creationId="{00000000-0000-0000-0000-000000000000}"/>
          </ac:spMkLst>
        </pc:spChg>
        <pc:spChg chg="mod">
          <ac:chgData name="Jadhav, Indrajeet" userId="5010b98a-9bfb-4d50-abe1-be80a35e9d0d" providerId="ADAL" clId="{95C33934-1E2D-42E6-9497-225F1CF69BB7}" dt="2022-10-04T10:50:25.918" v="610"/>
          <ac:spMkLst>
            <pc:docMk/>
            <pc:sldMk cId="2483179298" sldId="267"/>
            <ac:spMk id="12" creationId="{00000000-0000-0000-0000-000000000000}"/>
          </ac:spMkLst>
        </pc:spChg>
        <pc:spChg chg="mod">
          <ac:chgData name="Jadhav, Indrajeet" userId="5010b98a-9bfb-4d50-abe1-be80a35e9d0d" providerId="ADAL" clId="{95C33934-1E2D-42E6-9497-225F1CF69BB7}" dt="2022-10-04T10:55:20.788" v="913" actId="14100"/>
          <ac:spMkLst>
            <pc:docMk/>
            <pc:sldMk cId="2483179298" sldId="267"/>
            <ac:spMk id="13" creationId="{00000000-0000-0000-0000-000000000000}"/>
          </ac:spMkLst>
        </pc:spChg>
        <pc:spChg chg="mod">
          <ac:chgData name="Jadhav, Indrajeet" userId="5010b98a-9bfb-4d50-abe1-be80a35e9d0d" providerId="ADAL" clId="{95C33934-1E2D-42E6-9497-225F1CF69BB7}" dt="2022-10-04T10:58:15.393" v="1204" actId="20577"/>
          <ac:spMkLst>
            <pc:docMk/>
            <pc:sldMk cId="2483179298" sldId="267"/>
            <ac:spMk id="14" creationId="{00000000-0000-0000-0000-000000000000}"/>
          </ac:spMkLst>
        </pc:spChg>
        <pc:spChg chg="mod">
          <ac:chgData name="Jadhav, Indrajeet" userId="5010b98a-9bfb-4d50-abe1-be80a35e9d0d" providerId="ADAL" clId="{95C33934-1E2D-42E6-9497-225F1CF69BB7}" dt="2022-10-04T10:56:19.227" v="983" actId="404"/>
          <ac:spMkLst>
            <pc:docMk/>
            <pc:sldMk cId="2483179298" sldId="267"/>
            <ac:spMk id="15" creationId="{00000000-0000-0000-0000-000000000000}"/>
          </ac:spMkLst>
        </pc:spChg>
        <pc:spChg chg="mod">
          <ac:chgData name="Jadhav, Indrajeet" userId="5010b98a-9bfb-4d50-abe1-be80a35e9d0d" providerId="ADAL" clId="{95C33934-1E2D-42E6-9497-225F1CF69BB7}" dt="2022-10-04T10:53:33.007" v="813" actId="313"/>
          <ac:spMkLst>
            <pc:docMk/>
            <pc:sldMk cId="2483179298" sldId="267"/>
            <ac:spMk id="16" creationId="{00000000-0000-0000-0000-000000000000}"/>
          </ac:spMkLst>
        </pc:spChg>
        <pc:spChg chg="mod">
          <ac:chgData name="Jadhav, Indrajeet" userId="5010b98a-9bfb-4d50-abe1-be80a35e9d0d" providerId="ADAL" clId="{95C33934-1E2D-42E6-9497-225F1CF69BB7}" dt="2022-10-04T10:57:15.716" v="1042" actId="20577"/>
          <ac:spMkLst>
            <pc:docMk/>
            <pc:sldMk cId="2483179298" sldId="267"/>
            <ac:spMk id="17" creationId="{00000000-0000-0000-0000-000000000000}"/>
          </ac:spMkLst>
        </pc:spChg>
        <pc:spChg chg="mod">
          <ac:chgData name="Jadhav, Indrajeet" userId="5010b98a-9bfb-4d50-abe1-be80a35e9d0d" providerId="ADAL" clId="{95C33934-1E2D-42E6-9497-225F1CF69BB7}" dt="2022-10-04T10:58:57.406" v="1288" actId="20577"/>
          <ac:spMkLst>
            <pc:docMk/>
            <pc:sldMk cId="2483179298" sldId="267"/>
            <ac:spMk id="18" creationId="{00000000-0000-0000-0000-000000000000}"/>
          </ac:spMkLst>
        </pc:spChg>
        <pc:spChg chg="add mod">
          <ac:chgData name="Jadhav, Indrajeet" userId="5010b98a-9bfb-4d50-abe1-be80a35e9d0d" providerId="ADAL" clId="{95C33934-1E2D-42E6-9497-225F1CF69BB7}" dt="2022-10-04T10:50:43.863" v="613"/>
          <ac:spMkLst>
            <pc:docMk/>
            <pc:sldMk cId="2483179298" sldId="267"/>
            <ac:spMk id="19" creationId="{EE4658E6-31F8-447F-AA93-16B5E1BCA6A4}"/>
          </ac:spMkLst>
        </pc:spChg>
      </pc:sldChg>
      <pc:sldChg chg="addSp delSp modSp add mod ord">
        <pc:chgData name="Jadhav, Indrajeet" userId="5010b98a-9bfb-4d50-abe1-be80a35e9d0d" providerId="ADAL" clId="{95C33934-1E2D-42E6-9497-225F1CF69BB7}" dt="2022-10-04T11:18:13.741" v="2016" actId="20577"/>
        <pc:sldMkLst>
          <pc:docMk/>
          <pc:sldMk cId="4137597919" sldId="268"/>
        </pc:sldMkLst>
        <pc:spChg chg="mod">
          <ac:chgData name="Jadhav, Indrajeet" userId="5010b98a-9bfb-4d50-abe1-be80a35e9d0d" providerId="ADAL" clId="{95C33934-1E2D-42E6-9497-225F1CF69BB7}" dt="2022-10-04T11:18:13.741" v="2016" actId="20577"/>
          <ac:spMkLst>
            <pc:docMk/>
            <pc:sldMk cId="4137597919" sldId="268"/>
            <ac:spMk id="2" creationId="{00000000-0000-0000-0000-000000000000}"/>
          </ac:spMkLst>
        </pc:spChg>
        <pc:spChg chg="del mod">
          <ac:chgData name="Jadhav, Indrajeet" userId="5010b98a-9bfb-4d50-abe1-be80a35e9d0d" providerId="ADAL" clId="{95C33934-1E2D-42E6-9497-225F1CF69BB7}" dt="2022-10-04T11:02:41.783" v="1416" actId="478"/>
          <ac:spMkLst>
            <pc:docMk/>
            <pc:sldMk cId="4137597919" sldId="268"/>
            <ac:spMk id="3" creationId="{00000000-0000-0000-0000-000000000000}"/>
          </ac:spMkLst>
        </pc:spChg>
        <pc:spChg chg="add mod">
          <ac:chgData name="Jadhav, Indrajeet" userId="5010b98a-9bfb-4d50-abe1-be80a35e9d0d" providerId="ADAL" clId="{95C33934-1E2D-42E6-9497-225F1CF69BB7}" dt="2022-10-04T11:14:08.773" v="1997" actId="1076"/>
          <ac:spMkLst>
            <pc:docMk/>
            <pc:sldMk cId="4137597919" sldId="268"/>
            <ac:spMk id="10" creationId="{A3D0F7C7-7641-4E22-91C7-167550415A4A}"/>
          </ac:spMkLst>
        </pc:spChg>
        <pc:spChg chg="add mod">
          <ac:chgData name="Jadhav, Indrajeet" userId="5010b98a-9bfb-4d50-abe1-be80a35e9d0d" providerId="ADAL" clId="{95C33934-1E2D-42E6-9497-225F1CF69BB7}" dt="2022-10-04T11:14:05.237" v="1996" actId="2085"/>
          <ac:spMkLst>
            <pc:docMk/>
            <pc:sldMk cId="4137597919" sldId="268"/>
            <ac:spMk id="11" creationId="{18242A34-5914-4591-B8FC-5DEB6182E1F3}"/>
          </ac:spMkLst>
        </pc:spChg>
        <pc:grpChg chg="del mod">
          <ac:chgData name="Jadhav, Indrajeet" userId="5010b98a-9bfb-4d50-abe1-be80a35e9d0d" providerId="ADAL" clId="{95C33934-1E2D-42E6-9497-225F1CF69BB7}" dt="2022-10-04T10:59:39.043" v="1301" actId="478"/>
          <ac:grpSpMkLst>
            <pc:docMk/>
            <pc:sldMk cId="4137597919" sldId="268"/>
            <ac:grpSpMk id="9" creationId="{5DF49907-1C52-45C4-8B6A-EC67D19DDC28}"/>
          </ac:grpSpMkLst>
        </pc:grpChg>
        <pc:picChg chg="add mod">
          <ac:chgData name="Jadhav, Indrajeet" userId="5010b98a-9bfb-4d50-abe1-be80a35e9d0d" providerId="ADAL" clId="{95C33934-1E2D-42E6-9497-225F1CF69BB7}" dt="2022-10-04T11:13:37.234" v="1974" actId="1076"/>
          <ac:picMkLst>
            <pc:docMk/>
            <pc:sldMk cId="4137597919" sldId="268"/>
            <ac:picMk id="5" creationId="{DD1E7F75-ED2E-4493-836E-A9E4C19DE87A}"/>
          </ac:picMkLst>
        </pc:picChg>
      </pc:sldChg>
      <pc:sldChg chg="add del">
        <pc:chgData name="Jadhav, Indrajeet" userId="5010b98a-9bfb-4d50-abe1-be80a35e9d0d" providerId="ADAL" clId="{95C33934-1E2D-42E6-9497-225F1CF69BB7}" dt="2022-10-04T10:50:07.672" v="608" actId="47"/>
        <pc:sldMkLst>
          <pc:docMk/>
          <pc:sldMk cId="4255790459" sldId="268"/>
        </pc:sldMkLst>
      </pc:sldChg>
      <pc:sldChg chg="addSp delSp modSp add mod">
        <pc:chgData name="Jadhav, Indrajeet" userId="5010b98a-9bfb-4d50-abe1-be80a35e9d0d" providerId="ADAL" clId="{95C33934-1E2D-42E6-9497-225F1CF69BB7}" dt="2022-10-04T11:18:20.996" v="2020" actId="20577"/>
        <pc:sldMkLst>
          <pc:docMk/>
          <pc:sldMk cId="1886327683" sldId="269"/>
        </pc:sldMkLst>
        <pc:spChg chg="mod">
          <ac:chgData name="Jadhav, Indrajeet" userId="5010b98a-9bfb-4d50-abe1-be80a35e9d0d" providerId="ADAL" clId="{95C33934-1E2D-42E6-9497-225F1CF69BB7}" dt="2022-10-04T11:18:20.996" v="2020" actId="20577"/>
          <ac:spMkLst>
            <pc:docMk/>
            <pc:sldMk cId="1886327683" sldId="269"/>
            <ac:spMk id="2" creationId="{00000000-0000-0000-0000-000000000000}"/>
          </ac:spMkLst>
        </pc:spChg>
        <pc:spChg chg="add mod">
          <ac:chgData name="Jadhav, Indrajeet" userId="5010b98a-9bfb-4d50-abe1-be80a35e9d0d" providerId="ADAL" clId="{95C33934-1E2D-42E6-9497-225F1CF69BB7}" dt="2022-10-04T11:09:53.201" v="1771" actId="1076"/>
          <ac:spMkLst>
            <pc:docMk/>
            <pc:sldMk cId="1886327683" sldId="269"/>
            <ac:spMk id="7" creationId="{2AAFB19F-86B7-42BC-B32A-EB8138BF14BD}"/>
          </ac:spMkLst>
        </pc:spChg>
        <pc:spChg chg="mod">
          <ac:chgData name="Jadhav, Indrajeet" userId="5010b98a-9bfb-4d50-abe1-be80a35e9d0d" providerId="ADAL" clId="{95C33934-1E2D-42E6-9497-225F1CF69BB7}" dt="2022-10-04T11:13:25.731" v="1972" actId="20577"/>
          <ac:spMkLst>
            <pc:docMk/>
            <pc:sldMk cId="1886327683" sldId="269"/>
            <ac:spMk id="10" creationId="{A3D0F7C7-7641-4E22-91C7-167550415A4A}"/>
          </ac:spMkLst>
        </pc:spChg>
        <pc:spChg chg="add mod">
          <ac:chgData name="Jadhav, Indrajeet" userId="5010b98a-9bfb-4d50-abe1-be80a35e9d0d" providerId="ADAL" clId="{95C33934-1E2D-42E6-9497-225F1CF69BB7}" dt="2022-10-04T11:11:26.471" v="1797" actId="20577"/>
          <ac:spMkLst>
            <pc:docMk/>
            <pc:sldMk cId="1886327683" sldId="269"/>
            <ac:spMk id="11" creationId="{C5BC39DA-CF5F-497A-A621-34D7DA31EE61}"/>
          </ac:spMkLst>
        </pc:spChg>
        <pc:picChg chg="add mod">
          <ac:chgData name="Jadhav, Indrajeet" userId="5010b98a-9bfb-4d50-abe1-be80a35e9d0d" providerId="ADAL" clId="{95C33934-1E2D-42E6-9497-225F1CF69BB7}" dt="2022-10-04T11:08:34.756" v="1703" actId="1076"/>
          <ac:picMkLst>
            <pc:docMk/>
            <pc:sldMk cId="1886327683" sldId="269"/>
            <ac:picMk id="4" creationId="{90593126-C920-432F-A948-0365482AB79F}"/>
          </ac:picMkLst>
        </pc:picChg>
        <pc:picChg chg="del">
          <ac:chgData name="Jadhav, Indrajeet" userId="5010b98a-9bfb-4d50-abe1-be80a35e9d0d" providerId="ADAL" clId="{95C33934-1E2D-42E6-9497-225F1CF69BB7}" dt="2022-10-04T11:07:58.046" v="1698" actId="478"/>
          <ac:picMkLst>
            <pc:docMk/>
            <pc:sldMk cId="1886327683" sldId="269"/>
            <ac:picMk id="5" creationId="{DD1E7F75-ED2E-4493-836E-A9E4C19DE87A}"/>
          </ac:picMkLst>
        </pc:picChg>
        <pc:picChg chg="add mod">
          <ac:chgData name="Jadhav, Indrajeet" userId="5010b98a-9bfb-4d50-abe1-be80a35e9d0d" providerId="ADAL" clId="{95C33934-1E2D-42E6-9497-225F1CF69BB7}" dt="2022-10-04T11:10:56.758" v="1775" actId="14100"/>
          <ac:picMkLst>
            <pc:docMk/>
            <pc:sldMk cId="1886327683" sldId="269"/>
            <ac:picMk id="8" creationId="{2954A16D-059E-4BB7-A132-61D58CE87857}"/>
          </ac:picMkLst>
        </pc:picChg>
      </pc:sldChg>
      <pc:sldChg chg="addSp delSp modSp add mod">
        <pc:chgData name="Jadhav, Indrajeet" userId="5010b98a-9bfb-4d50-abe1-be80a35e9d0d" providerId="ADAL" clId="{95C33934-1E2D-42E6-9497-225F1CF69BB7}" dt="2022-10-04T11:19:55.391" v="2051" actId="20577"/>
        <pc:sldMkLst>
          <pc:docMk/>
          <pc:sldMk cId="969690843" sldId="270"/>
        </pc:sldMkLst>
        <pc:spChg chg="mod">
          <ac:chgData name="Jadhav, Indrajeet" userId="5010b98a-9bfb-4d50-abe1-be80a35e9d0d" providerId="ADAL" clId="{95C33934-1E2D-42E6-9497-225F1CF69BB7}" dt="2022-10-04T11:18:26.908" v="2024" actId="20577"/>
          <ac:spMkLst>
            <pc:docMk/>
            <pc:sldMk cId="969690843" sldId="270"/>
            <ac:spMk id="2" creationId="{00000000-0000-0000-0000-000000000000}"/>
          </ac:spMkLst>
        </pc:spChg>
        <pc:spChg chg="mod">
          <ac:chgData name="Jadhav, Indrajeet" userId="5010b98a-9bfb-4d50-abe1-be80a35e9d0d" providerId="ADAL" clId="{95C33934-1E2D-42E6-9497-225F1CF69BB7}" dt="2022-10-04T11:16:56.683" v="2008" actId="20577"/>
          <ac:spMkLst>
            <pc:docMk/>
            <pc:sldMk cId="969690843" sldId="270"/>
            <ac:spMk id="7" creationId="{2AAFB19F-86B7-42BC-B32A-EB8138BF14BD}"/>
          </ac:spMkLst>
        </pc:spChg>
        <pc:spChg chg="mod">
          <ac:chgData name="Jadhav, Indrajeet" userId="5010b98a-9bfb-4d50-abe1-be80a35e9d0d" providerId="ADAL" clId="{95C33934-1E2D-42E6-9497-225F1CF69BB7}" dt="2022-10-04T11:19:55.391" v="2051" actId="20577"/>
          <ac:spMkLst>
            <pc:docMk/>
            <pc:sldMk cId="969690843" sldId="270"/>
            <ac:spMk id="10" creationId="{A3D0F7C7-7641-4E22-91C7-167550415A4A}"/>
          </ac:spMkLst>
        </pc:spChg>
        <pc:spChg chg="mod">
          <ac:chgData name="Jadhav, Indrajeet" userId="5010b98a-9bfb-4d50-abe1-be80a35e9d0d" providerId="ADAL" clId="{95C33934-1E2D-42E6-9497-225F1CF69BB7}" dt="2022-10-04T11:19:30.561" v="2045" actId="20577"/>
          <ac:spMkLst>
            <pc:docMk/>
            <pc:sldMk cId="969690843" sldId="270"/>
            <ac:spMk id="11" creationId="{C5BC39DA-CF5F-497A-A621-34D7DA31EE61}"/>
          </ac:spMkLst>
        </pc:spChg>
        <pc:picChg chg="del">
          <ac:chgData name="Jadhav, Indrajeet" userId="5010b98a-9bfb-4d50-abe1-be80a35e9d0d" providerId="ADAL" clId="{95C33934-1E2D-42E6-9497-225F1CF69BB7}" dt="2022-10-04T11:16:31.559" v="1998" actId="478"/>
          <ac:picMkLst>
            <pc:docMk/>
            <pc:sldMk cId="969690843" sldId="270"/>
            <ac:picMk id="4" creationId="{90593126-C920-432F-A948-0365482AB79F}"/>
          </ac:picMkLst>
        </pc:picChg>
        <pc:picChg chg="add mod">
          <ac:chgData name="Jadhav, Indrajeet" userId="5010b98a-9bfb-4d50-abe1-be80a35e9d0d" providerId="ADAL" clId="{95C33934-1E2D-42E6-9497-225F1CF69BB7}" dt="2022-10-04T11:16:37.443" v="2001" actId="14100"/>
          <ac:picMkLst>
            <pc:docMk/>
            <pc:sldMk cId="969690843" sldId="270"/>
            <ac:picMk id="5" creationId="{7F828169-391F-491A-B96C-A01A4E3490EF}"/>
          </ac:picMkLst>
        </pc:picChg>
        <pc:picChg chg="del">
          <ac:chgData name="Jadhav, Indrajeet" userId="5010b98a-9bfb-4d50-abe1-be80a35e9d0d" providerId="ADAL" clId="{95C33934-1E2D-42E6-9497-225F1CF69BB7}" dt="2022-10-04T11:18:44.484" v="2027" actId="478"/>
          <ac:picMkLst>
            <pc:docMk/>
            <pc:sldMk cId="969690843" sldId="270"/>
            <ac:picMk id="8" creationId="{2954A16D-059E-4BB7-A132-61D58CE87857}"/>
          </ac:picMkLst>
        </pc:picChg>
        <pc:picChg chg="add mod">
          <ac:chgData name="Jadhav, Indrajeet" userId="5010b98a-9bfb-4d50-abe1-be80a35e9d0d" providerId="ADAL" clId="{95C33934-1E2D-42E6-9497-225F1CF69BB7}" dt="2022-10-04T11:19:23.590" v="2032" actId="14100"/>
          <ac:picMkLst>
            <pc:docMk/>
            <pc:sldMk cId="969690843" sldId="270"/>
            <ac:picMk id="9" creationId="{E0042334-9EE8-4758-B580-82DBFF106309}"/>
          </ac:picMkLst>
        </pc:picChg>
      </pc:sldChg>
      <pc:sldChg chg="addSp delSp modSp add mod">
        <pc:chgData name="Jadhav, Indrajeet" userId="5010b98a-9bfb-4d50-abe1-be80a35e9d0d" providerId="ADAL" clId="{95C33934-1E2D-42E6-9497-225F1CF69BB7}" dt="2022-10-04T11:25:30.040" v="2143" actId="20577"/>
        <pc:sldMkLst>
          <pc:docMk/>
          <pc:sldMk cId="1758769584" sldId="271"/>
        </pc:sldMkLst>
        <pc:spChg chg="mod">
          <ac:chgData name="Jadhav, Indrajeet" userId="5010b98a-9bfb-4d50-abe1-be80a35e9d0d" providerId="ADAL" clId="{95C33934-1E2D-42E6-9497-225F1CF69BB7}" dt="2022-10-04T11:20:08.645" v="2056" actId="20577"/>
          <ac:spMkLst>
            <pc:docMk/>
            <pc:sldMk cId="1758769584" sldId="271"/>
            <ac:spMk id="2" creationId="{00000000-0000-0000-0000-000000000000}"/>
          </ac:spMkLst>
        </pc:spChg>
        <pc:spChg chg="mod">
          <ac:chgData name="Jadhav, Indrajeet" userId="5010b98a-9bfb-4d50-abe1-be80a35e9d0d" providerId="ADAL" clId="{95C33934-1E2D-42E6-9497-225F1CF69BB7}" dt="2022-10-04T11:21:27.236" v="2087" actId="1076"/>
          <ac:spMkLst>
            <pc:docMk/>
            <pc:sldMk cId="1758769584" sldId="271"/>
            <ac:spMk id="7" creationId="{2AAFB19F-86B7-42BC-B32A-EB8138BF14BD}"/>
          </ac:spMkLst>
        </pc:spChg>
        <pc:spChg chg="mod">
          <ac:chgData name="Jadhav, Indrajeet" userId="5010b98a-9bfb-4d50-abe1-be80a35e9d0d" providerId="ADAL" clId="{95C33934-1E2D-42E6-9497-225F1CF69BB7}" dt="2022-10-04T11:25:30.040" v="2143" actId="20577"/>
          <ac:spMkLst>
            <pc:docMk/>
            <pc:sldMk cId="1758769584" sldId="271"/>
            <ac:spMk id="10" creationId="{A3D0F7C7-7641-4E22-91C7-167550415A4A}"/>
          </ac:spMkLst>
        </pc:spChg>
        <pc:spChg chg="mod">
          <ac:chgData name="Jadhav, Indrajeet" userId="5010b98a-9bfb-4d50-abe1-be80a35e9d0d" providerId="ADAL" clId="{95C33934-1E2D-42E6-9497-225F1CF69BB7}" dt="2022-10-04T11:25:06.593" v="2134" actId="20577"/>
          <ac:spMkLst>
            <pc:docMk/>
            <pc:sldMk cId="1758769584" sldId="271"/>
            <ac:spMk id="11" creationId="{C5BC39DA-CF5F-497A-A621-34D7DA31EE61}"/>
          </ac:spMkLst>
        </pc:spChg>
        <pc:picChg chg="add mod">
          <ac:chgData name="Jadhav, Indrajeet" userId="5010b98a-9bfb-4d50-abe1-be80a35e9d0d" providerId="ADAL" clId="{95C33934-1E2D-42E6-9497-225F1CF69BB7}" dt="2022-10-04T11:21:13.845" v="2062" actId="1076"/>
          <ac:picMkLst>
            <pc:docMk/>
            <pc:sldMk cId="1758769584" sldId="271"/>
            <ac:picMk id="4" creationId="{BCF71033-3D9D-4308-8DEA-625DA117813D}"/>
          </ac:picMkLst>
        </pc:picChg>
        <pc:picChg chg="del">
          <ac:chgData name="Jadhav, Indrajeet" userId="5010b98a-9bfb-4d50-abe1-be80a35e9d0d" providerId="ADAL" clId="{95C33934-1E2D-42E6-9497-225F1CF69BB7}" dt="2022-10-04T11:20:57.918" v="2057" actId="478"/>
          <ac:picMkLst>
            <pc:docMk/>
            <pc:sldMk cId="1758769584" sldId="271"/>
            <ac:picMk id="5" creationId="{7F828169-391F-491A-B96C-A01A4E3490EF}"/>
          </ac:picMkLst>
        </pc:picChg>
        <pc:picChg chg="add mod">
          <ac:chgData name="Jadhav, Indrajeet" userId="5010b98a-9bfb-4d50-abe1-be80a35e9d0d" providerId="ADAL" clId="{95C33934-1E2D-42E6-9497-225F1CF69BB7}" dt="2022-10-04T11:24:58.797" v="2129" actId="1076"/>
          <ac:picMkLst>
            <pc:docMk/>
            <pc:sldMk cId="1758769584" sldId="271"/>
            <ac:picMk id="8" creationId="{2102900B-844B-4125-9ED1-8815AFC137E9}"/>
          </ac:picMkLst>
        </pc:picChg>
        <pc:picChg chg="del">
          <ac:chgData name="Jadhav, Indrajeet" userId="5010b98a-9bfb-4d50-abe1-be80a35e9d0d" providerId="ADAL" clId="{95C33934-1E2D-42E6-9497-225F1CF69BB7}" dt="2022-10-04T11:24:34.003" v="2096" actId="478"/>
          <ac:picMkLst>
            <pc:docMk/>
            <pc:sldMk cId="1758769584" sldId="271"/>
            <ac:picMk id="9" creationId="{E0042334-9EE8-4758-B580-82DBFF106309}"/>
          </ac:picMkLst>
        </pc:picChg>
      </pc:sldChg>
      <pc:sldChg chg="addSp delSp modSp add mod">
        <pc:chgData name="Jadhav, Indrajeet" userId="5010b98a-9bfb-4d50-abe1-be80a35e9d0d" providerId="ADAL" clId="{95C33934-1E2D-42E6-9497-225F1CF69BB7}" dt="2022-10-04T11:33:15.888" v="2254" actId="20577"/>
        <pc:sldMkLst>
          <pc:docMk/>
          <pc:sldMk cId="2009134487" sldId="272"/>
        </pc:sldMkLst>
        <pc:spChg chg="mod">
          <ac:chgData name="Jadhav, Indrajeet" userId="5010b98a-9bfb-4d50-abe1-be80a35e9d0d" providerId="ADAL" clId="{95C33934-1E2D-42E6-9497-225F1CF69BB7}" dt="2022-10-04T11:25:40.114" v="2146" actId="20577"/>
          <ac:spMkLst>
            <pc:docMk/>
            <pc:sldMk cId="2009134487" sldId="272"/>
            <ac:spMk id="2" creationId="{00000000-0000-0000-0000-000000000000}"/>
          </ac:spMkLst>
        </pc:spChg>
        <pc:spChg chg="mod">
          <ac:chgData name="Jadhav, Indrajeet" userId="5010b98a-9bfb-4d50-abe1-be80a35e9d0d" providerId="ADAL" clId="{95C33934-1E2D-42E6-9497-225F1CF69BB7}" dt="2022-10-04T11:26:58.906" v="2159" actId="20577"/>
          <ac:spMkLst>
            <pc:docMk/>
            <pc:sldMk cId="2009134487" sldId="272"/>
            <ac:spMk id="7" creationId="{2AAFB19F-86B7-42BC-B32A-EB8138BF14BD}"/>
          </ac:spMkLst>
        </pc:spChg>
        <pc:spChg chg="mod">
          <ac:chgData name="Jadhav, Indrajeet" userId="5010b98a-9bfb-4d50-abe1-be80a35e9d0d" providerId="ADAL" clId="{95C33934-1E2D-42E6-9497-225F1CF69BB7}" dt="2022-10-04T11:33:15.888" v="2254" actId="20577"/>
          <ac:spMkLst>
            <pc:docMk/>
            <pc:sldMk cId="2009134487" sldId="272"/>
            <ac:spMk id="10" creationId="{A3D0F7C7-7641-4E22-91C7-167550415A4A}"/>
          </ac:spMkLst>
        </pc:spChg>
        <pc:spChg chg="del">
          <ac:chgData name="Jadhav, Indrajeet" userId="5010b98a-9bfb-4d50-abe1-be80a35e9d0d" providerId="ADAL" clId="{95C33934-1E2D-42E6-9497-225F1CF69BB7}" dt="2022-10-04T11:29:30.432" v="2161" actId="478"/>
          <ac:spMkLst>
            <pc:docMk/>
            <pc:sldMk cId="2009134487" sldId="272"/>
            <ac:spMk id="11" creationId="{C5BC39DA-CF5F-497A-A621-34D7DA31EE61}"/>
          </ac:spMkLst>
        </pc:spChg>
        <pc:spChg chg="add mod">
          <ac:chgData name="Jadhav, Indrajeet" userId="5010b98a-9bfb-4d50-abe1-be80a35e9d0d" providerId="ADAL" clId="{95C33934-1E2D-42E6-9497-225F1CF69BB7}" dt="2022-10-04T11:30:24.030" v="2199" actId="1076"/>
          <ac:spMkLst>
            <pc:docMk/>
            <pc:sldMk cId="2009134487" sldId="272"/>
            <ac:spMk id="12" creationId="{240366A1-8AF2-4EA0-8B8E-AA298A46EA8B}"/>
          </ac:spMkLst>
        </pc:spChg>
        <pc:picChg chg="del">
          <ac:chgData name="Jadhav, Indrajeet" userId="5010b98a-9bfb-4d50-abe1-be80a35e9d0d" providerId="ADAL" clId="{95C33934-1E2D-42E6-9497-225F1CF69BB7}" dt="2022-10-04T11:26:29.514" v="2151" actId="478"/>
          <ac:picMkLst>
            <pc:docMk/>
            <pc:sldMk cId="2009134487" sldId="272"/>
            <ac:picMk id="4" creationId="{BCF71033-3D9D-4308-8DEA-625DA117813D}"/>
          </ac:picMkLst>
        </pc:picChg>
        <pc:picChg chg="add mod">
          <ac:chgData name="Jadhav, Indrajeet" userId="5010b98a-9bfb-4d50-abe1-be80a35e9d0d" providerId="ADAL" clId="{95C33934-1E2D-42E6-9497-225F1CF69BB7}" dt="2022-10-04T11:26:36.811" v="2155" actId="1076"/>
          <ac:picMkLst>
            <pc:docMk/>
            <pc:sldMk cId="2009134487" sldId="272"/>
            <ac:picMk id="5" creationId="{9D2D789D-3334-4039-BB5E-8064977D6E09}"/>
          </ac:picMkLst>
        </pc:picChg>
        <pc:picChg chg="del">
          <ac:chgData name="Jadhav, Indrajeet" userId="5010b98a-9bfb-4d50-abe1-be80a35e9d0d" providerId="ADAL" clId="{95C33934-1E2D-42E6-9497-225F1CF69BB7}" dt="2022-10-04T11:29:28.406" v="2160" actId="478"/>
          <ac:picMkLst>
            <pc:docMk/>
            <pc:sldMk cId="2009134487" sldId="272"/>
            <ac:picMk id="8" creationId="{2102900B-844B-4125-9ED1-8815AFC137E9}"/>
          </ac:picMkLst>
        </pc:picChg>
        <pc:picChg chg="add mod">
          <ac:chgData name="Jadhav, Indrajeet" userId="5010b98a-9bfb-4d50-abe1-be80a35e9d0d" providerId="ADAL" clId="{95C33934-1E2D-42E6-9497-225F1CF69BB7}" dt="2022-10-04T11:29:39.535" v="2166" actId="14100"/>
          <ac:picMkLst>
            <pc:docMk/>
            <pc:sldMk cId="2009134487" sldId="272"/>
            <ac:picMk id="9" creationId="{63557852-E5A0-4EE2-B1F5-EE9EFA270954}"/>
          </ac:picMkLst>
        </pc:picChg>
      </pc:sldChg>
      <pc:sldChg chg="add del">
        <pc:chgData name="Jadhav, Indrajeet" userId="5010b98a-9bfb-4d50-abe1-be80a35e9d0d" providerId="ADAL" clId="{95C33934-1E2D-42E6-9497-225F1CF69BB7}" dt="2022-10-04T11:20:04.569" v="2054" actId="2890"/>
        <pc:sldMkLst>
          <pc:docMk/>
          <pc:sldMk cId="3519961804" sldId="272"/>
        </pc:sldMkLst>
      </pc:sldChg>
      <pc:sldChg chg="addSp delSp modSp add mod">
        <pc:chgData name="Jadhav, Indrajeet" userId="5010b98a-9bfb-4d50-abe1-be80a35e9d0d" providerId="ADAL" clId="{95C33934-1E2D-42E6-9497-225F1CF69BB7}" dt="2022-10-04T11:33:00.025" v="2249" actId="20577"/>
        <pc:sldMkLst>
          <pc:docMk/>
          <pc:sldMk cId="1775786925" sldId="273"/>
        </pc:sldMkLst>
        <pc:spChg chg="mod">
          <ac:chgData name="Jadhav, Indrajeet" userId="5010b98a-9bfb-4d50-abe1-be80a35e9d0d" providerId="ADAL" clId="{95C33934-1E2D-42E6-9497-225F1CF69BB7}" dt="2022-10-04T11:32:08.324" v="2210" actId="20577"/>
          <ac:spMkLst>
            <pc:docMk/>
            <pc:sldMk cId="1775786925" sldId="273"/>
            <ac:spMk id="2" creationId="{00000000-0000-0000-0000-000000000000}"/>
          </ac:spMkLst>
        </pc:spChg>
        <pc:spChg chg="mod">
          <ac:chgData name="Jadhav, Indrajeet" userId="5010b98a-9bfb-4d50-abe1-be80a35e9d0d" providerId="ADAL" clId="{95C33934-1E2D-42E6-9497-225F1CF69BB7}" dt="2022-10-04T11:32:31.099" v="2241" actId="1076"/>
          <ac:spMkLst>
            <pc:docMk/>
            <pc:sldMk cId="1775786925" sldId="273"/>
            <ac:spMk id="7" creationId="{2AAFB19F-86B7-42BC-B32A-EB8138BF14BD}"/>
          </ac:spMkLst>
        </pc:spChg>
        <pc:spChg chg="mod">
          <ac:chgData name="Jadhav, Indrajeet" userId="5010b98a-9bfb-4d50-abe1-be80a35e9d0d" providerId="ADAL" clId="{95C33934-1E2D-42E6-9497-225F1CF69BB7}" dt="2022-10-04T11:33:00.025" v="2249" actId="20577"/>
          <ac:spMkLst>
            <pc:docMk/>
            <pc:sldMk cId="1775786925" sldId="273"/>
            <ac:spMk id="10" creationId="{A3D0F7C7-7641-4E22-91C7-167550415A4A}"/>
          </ac:spMkLst>
        </pc:spChg>
        <pc:spChg chg="del">
          <ac:chgData name="Jadhav, Indrajeet" userId="5010b98a-9bfb-4d50-abe1-be80a35e9d0d" providerId="ADAL" clId="{95C33934-1E2D-42E6-9497-225F1CF69BB7}" dt="2022-10-04T11:32:32.820" v="2242" actId="478"/>
          <ac:spMkLst>
            <pc:docMk/>
            <pc:sldMk cId="1775786925" sldId="273"/>
            <ac:spMk id="12" creationId="{240366A1-8AF2-4EA0-8B8E-AA298A46EA8B}"/>
          </ac:spMkLst>
        </pc:spChg>
        <pc:picChg chg="add mod">
          <ac:chgData name="Jadhav, Indrajeet" userId="5010b98a-9bfb-4d50-abe1-be80a35e9d0d" providerId="ADAL" clId="{95C33934-1E2D-42E6-9497-225F1CF69BB7}" dt="2022-10-04T11:32:27.182" v="2240" actId="1076"/>
          <ac:picMkLst>
            <pc:docMk/>
            <pc:sldMk cId="1775786925" sldId="273"/>
            <ac:picMk id="4" creationId="{C4ABB123-E4A4-4AE8-BFD8-A231BF728180}"/>
          </ac:picMkLst>
        </pc:picChg>
        <pc:picChg chg="del">
          <ac:chgData name="Jadhav, Indrajeet" userId="5010b98a-9bfb-4d50-abe1-be80a35e9d0d" providerId="ADAL" clId="{95C33934-1E2D-42E6-9497-225F1CF69BB7}" dt="2022-10-04T11:32:11.884" v="2211" actId="478"/>
          <ac:picMkLst>
            <pc:docMk/>
            <pc:sldMk cId="1775786925" sldId="273"/>
            <ac:picMk id="5" creationId="{9D2D789D-3334-4039-BB5E-8064977D6E09}"/>
          </ac:picMkLst>
        </pc:picChg>
        <pc:picChg chg="del">
          <ac:chgData name="Jadhav, Indrajeet" userId="5010b98a-9bfb-4d50-abe1-be80a35e9d0d" providerId="ADAL" clId="{95C33934-1E2D-42E6-9497-225F1CF69BB7}" dt="2022-10-04T11:32:11.884" v="2211" actId="478"/>
          <ac:picMkLst>
            <pc:docMk/>
            <pc:sldMk cId="1775786925" sldId="273"/>
            <ac:picMk id="9" creationId="{63557852-E5A0-4EE2-B1F5-EE9EFA270954}"/>
          </ac:picMkLst>
        </pc:picChg>
      </pc:sldChg>
      <pc:sldChg chg="addSp delSp modSp add mod">
        <pc:chgData name="Jadhav, Indrajeet" userId="5010b98a-9bfb-4d50-abe1-be80a35e9d0d" providerId="ADAL" clId="{95C33934-1E2D-42E6-9497-225F1CF69BB7}" dt="2022-10-04T11:40:51.415" v="2635" actId="313"/>
        <pc:sldMkLst>
          <pc:docMk/>
          <pc:sldMk cId="3885142225" sldId="274"/>
        </pc:sldMkLst>
        <pc:spChg chg="mod">
          <ac:chgData name="Jadhav, Indrajeet" userId="5010b98a-9bfb-4d50-abe1-be80a35e9d0d" providerId="ADAL" clId="{95C33934-1E2D-42E6-9497-225F1CF69BB7}" dt="2022-10-04T11:33:30.870" v="2272" actId="20577"/>
          <ac:spMkLst>
            <pc:docMk/>
            <pc:sldMk cId="3885142225" sldId="274"/>
            <ac:spMk id="2" creationId="{00000000-0000-0000-0000-000000000000}"/>
          </ac:spMkLst>
        </pc:spChg>
        <pc:spChg chg="add del mod">
          <ac:chgData name="Jadhav, Indrajeet" userId="5010b98a-9bfb-4d50-abe1-be80a35e9d0d" providerId="ADAL" clId="{95C33934-1E2D-42E6-9497-225F1CF69BB7}" dt="2022-10-04T11:38:46.550" v="2583" actId="478"/>
          <ac:spMkLst>
            <pc:docMk/>
            <pc:sldMk cId="3885142225" sldId="274"/>
            <ac:spMk id="5" creationId="{CC1CC072-CD6E-44C5-9E3E-D60C263F10EE}"/>
          </ac:spMkLst>
        </pc:spChg>
        <pc:spChg chg="add mod">
          <ac:chgData name="Jadhav, Indrajeet" userId="5010b98a-9bfb-4d50-abe1-be80a35e9d0d" providerId="ADAL" clId="{95C33934-1E2D-42E6-9497-225F1CF69BB7}" dt="2022-10-04T11:40:51.415" v="2635" actId="313"/>
          <ac:spMkLst>
            <pc:docMk/>
            <pc:sldMk cId="3885142225" sldId="274"/>
            <ac:spMk id="6" creationId="{88DE0008-2797-46AD-A4C4-32D3F71EB23E}"/>
          </ac:spMkLst>
        </pc:spChg>
        <pc:spChg chg="del">
          <ac:chgData name="Jadhav, Indrajeet" userId="5010b98a-9bfb-4d50-abe1-be80a35e9d0d" providerId="ADAL" clId="{95C33934-1E2D-42E6-9497-225F1CF69BB7}" dt="2022-10-04T11:33:36.403" v="2274" actId="478"/>
          <ac:spMkLst>
            <pc:docMk/>
            <pc:sldMk cId="3885142225" sldId="274"/>
            <ac:spMk id="7" creationId="{2AAFB19F-86B7-42BC-B32A-EB8138BF14BD}"/>
          </ac:spMkLst>
        </pc:spChg>
        <pc:spChg chg="del mod">
          <ac:chgData name="Jadhav, Indrajeet" userId="5010b98a-9bfb-4d50-abe1-be80a35e9d0d" providerId="ADAL" clId="{95C33934-1E2D-42E6-9497-225F1CF69BB7}" dt="2022-10-04T11:38:36.974" v="2582" actId="478"/>
          <ac:spMkLst>
            <pc:docMk/>
            <pc:sldMk cId="3885142225" sldId="274"/>
            <ac:spMk id="10" creationId="{A3D0F7C7-7641-4E22-91C7-167550415A4A}"/>
          </ac:spMkLst>
        </pc:spChg>
        <pc:picChg chg="del">
          <ac:chgData name="Jadhav, Indrajeet" userId="5010b98a-9bfb-4d50-abe1-be80a35e9d0d" providerId="ADAL" clId="{95C33934-1E2D-42E6-9497-225F1CF69BB7}" dt="2022-10-04T11:33:33.631" v="2273" actId="478"/>
          <ac:picMkLst>
            <pc:docMk/>
            <pc:sldMk cId="3885142225" sldId="274"/>
            <ac:picMk id="4" creationId="{C4ABB123-E4A4-4AE8-BFD8-A231BF728180}"/>
          </ac:picMkLst>
        </pc:picChg>
      </pc:sldChg>
      <pc:sldChg chg="addSp delSp modSp add mod ord">
        <pc:chgData name="Jadhav, Indrajeet" userId="5010b98a-9bfb-4d50-abe1-be80a35e9d0d" providerId="ADAL" clId="{95C33934-1E2D-42E6-9497-225F1CF69BB7}" dt="2022-10-04T11:42:43.642" v="2778" actId="14100"/>
        <pc:sldMkLst>
          <pc:docMk/>
          <pc:sldMk cId="331795227" sldId="275"/>
        </pc:sldMkLst>
        <pc:spChg chg="del">
          <ac:chgData name="Jadhav, Indrajeet" userId="5010b98a-9bfb-4d50-abe1-be80a35e9d0d" providerId="ADAL" clId="{95C33934-1E2D-42E6-9497-225F1CF69BB7}" dt="2022-10-04T11:41:20.610" v="2639" actId="478"/>
          <ac:spMkLst>
            <pc:docMk/>
            <pc:sldMk cId="331795227" sldId="275"/>
            <ac:spMk id="3" creationId="{00000000-0000-0000-0000-000000000000}"/>
          </ac:spMkLst>
        </pc:spChg>
        <pc:spChg chg="mod">
          <ac:chgData name="Jadhav, Indrajeet" userId="5010b98a-9bfb-4d50-abe1-be80a35e9d0d" providerId="ADAL" clId="{95C33934-1E2D-42E6-9497-225F1CF69BB7}" dt="2022-10-04T11:42:43.642" v="2778" actId="14100"/>
          <ac:spMkLst>
            <pc:docMk/>
            <pc:sldMk cId="331795227" sldId="275"/>
            <ac:spMk id="4" creationId="{00000000-0000-0000-0000-000000000000}"/>
          </ac:spMkLst>
        </pc:spChg>
        <pc:spChg chg="del">
          <ac:chgData name="Jadhav, Indrajeet" userId="5010b98a-9bfb-4d50-abe1-be80a35e9d0d" providerId="ADAL" clId="{95C33934-1E2D-42E6-9497-225F1CF69BB7}" dt="2022-10-04T11:41:39.359" v="2684" actId="478"/>
          <ac:spMkLst>
            <pc:docMk/>
            <pc:sldMk cId="331795227" sldId="275"/>
            <ac:spMk id="5" creationId="{C4B7A06F-F07C-4739-AB25-EBB5F9DF4E4D}"/>
          </ac:spMkLst>
        </pc:spChg>
        <pc:spChg chg="del">
          <ac:chgData name="Jadhav, Indrajeet" userId="5010b98a-9bfb-4d50-abe1-be80a35e9d0d" providerId="ADAL" clId="{95C33934-1E2D-42E6-9497-225F1CF69BB7}" dt="2022-10-04T11:41:39.359" v="2684" actId="478"/>
          <ac:spMkLst>
            <pc:docMk/>
            <pc:sldMk cId="331795227" sldId="275"/>
            <ac:spMk id="6" creationId="{8F4ED408-B193-4694-9208-72377919F98F}"/>
          </ac:spMkLst>
        </pc:spChg>
        <pc:spChg chg="mod">
          <ac:chgData name="Jadhav, Indrajeet" userId="5010b98a-9bfb-4d50-abe1-be80a35e9d0d" providerId="ADAL" clId="{95C33934-1E2D-42E6-9497-225F1CF69BB7}" dt="2022-10-04T11:41:45.611" v="2685" actId="1076"/>
          <ac:spMkLst>
            <pc:docMk/>
            <pc:sldMk cId="331795227" sldId="275"/>
            <ac:spMk id="7" creationId="{52AEE85C-C7E1-49A0-A36C-B75589F3C3CA}"/>
          </ac:spMkLst>
        </pc:spChg>
        <pc:spChg chg="add mod">
          <ac:chgData name="Jadhav, Indrajeet" userId="5010b98a-9bfb-4d50-abe1-be80a35e9d0d" providerId="ADAL" clId="{95C33934-1E2D-42E6-9497-225F1CF69BB7}" dt="2022-10-04T11:41:36.187" v="2683" actId="20577"/>
          <ac:spMkLst>
            <pc:docMk/>
            <pc:sldMk cId="331795227" sldId="275"/>
            <ac:spMk id="8" creationId="{B343D7CC-8E57-4502-BB61-E0145D173D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10/4/2022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10/4/2022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273909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10/4/2022</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10/4/2022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10/4/2022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2.xml"/><Relationship Id="rId1" Type="http://schemas.openxmlformats.org/officeDocument/2006/relationships/customXml" Target="../../customXml/item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Lending club case study</a:t>
            </a:r>
          </a:p>
        </p:txBody>
      </p:sp>
      <p:sp>
        <p:nvSpPr>
          <p:cNvPr id="3" name="Content Placeholder 2"/>
          <p:cNvSpPr>
            <a:spLocks noGrp="1"/>
          </p:cNvSpPr>
          <p:nvPr>
            <p:ph type="subTitle" idx="1"/>
          </p:nvPr>
        </p:nvSpPr>
        <p:spPr>
          <a:xfrm>
            <a:off x="1065212" y="3403600"/>
            <a:ext cx="6397352" cy="1397000"/>
          </a:xfrm>
        </p:spPr>
        <p:txBody>
          <a:bodyPr/>
          <a:lstStyle/>
          <a:p>
            <a:r>
              <a:rPr lang="en-US" dirty="0"/>
              <a:t>Minimize lending risk, maximize revenue</a:t>
            </a:r>
          </a:p>
          <a:p>
            <a:endParaRPr lang="en-US" dirty="0"/>
          </a:p>
        </p:txBody>
      </p:sp>
      <p:sp>
        <p:nvSpPr>
          <p:cNvPr id="5" name="Content Placeholder 2">
            <a:extLst>
              <a:ext uri="{FF2B5EF4-FFF2-40B4-BE49-F238E27FC236}">
                <a16:creationId xmlns:a16="http://schemas.microsoft.com/office/drawing/2014/main" id="{C4B7A06F-F07C-4739-AB25-EBB5F9DF4E4D}"/>
              </a:ext>
            </a:extLst>
          </p:cNvPr>
          <p:cNvSpPr txBox="1">
            <a:spLocks/>
          </p:cNvSpPr>
          <p:nvPr/>
        </p:nvSpPr>
        <p:spPr>
          <a:xfrm>
            <a:off x="2751720" y="5799603"/>
            <a:ext cx="3024336" cy="432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t>Indrajeet Jadhav</a:t>
            </a:r>
          </a:p>
        </p:txBody>
      </p:sp>
      <p:sp>
        <p:nvSpPr>
          <p:cNvPr id="6" name="Content Placeholder 2">
            <a:extLst>
              <a:ext uri="{FF2B5EF4-FFF2-40B4-BE49-F238E27FC236}">
                <a16:creationId xmlns:a16="http://schemas.microsoft.com/office/drawing/2014/main" id="{8F4ED408-B193-4694-9208-72377919F98F}"/>
              </a:ext>
            </a:extLst>
          </p:cNvPr>
          <p:cNvSpPr txBox="1">
            <a:spLocks/>
          </p:cNvSpPr>
          <p:nvPr/>
        </p:nvSpPr>
        <p:spPr>
          <a:xfrm>
            <a:off x="5518348" y="5805265"/>
            <a:ext cx="3024336" cy="432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t>Suchin Chouta</a:t>
            </a:r>
          </a:p>
        </p:txBody>
      </p:sp>
      <p:sp>
        <p:nvSpPr>
          <p:cNvPr id="7" name="Content Placeholder 2">
            <a:extLst>
              <a:ext uri="{FF2B5EF4-FFF2-40B4-BE49-F238E27FC236}">
                <a16:creationId xmlns:a16="http://schemas.microsoft.com/office/drawing/2014/main" id="{52AEE85C-C7E1-49A0-A36C-B75589F3C3CA}"/>
              </a:ext>
            </a:extLst>
          </p:cNvPr>
          <p:cNvSpPr txBox="1">
            <a:spLocks/>
          </p:cNvSpPr>
          <p:nvPr/>
        </p:nvSpPr>
        <p:spPr>
          <a:xfrm>
            <a:off x="4474232" y="6324600"/>
            <a:ext cx="2088232" cy="432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sz="2000" dirty="0"/>
              <a:t>4</a:t>
            </a:r>
            <a:r>
              <a:rPr lang="en-US" sz="2000" baseline="30000" dirty="0"/>
              <a:t>th</a:t>
            </a:r>
            <a:r>
              <a:rPr lang="en-US" sz="2000" dirty="0"/>
              <a:t> October 2022</a:t>
            </a: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Recommendations</a:t>
            </a:r>
          </a:p>
        </p:txBody>
      </p:sp>
      <p:sp>
        <p:nvSpPr>
          <p:cNvPr id="6" name="Content Placeholder 2">
            <a:extLst>
              <a:ext uri="{FF2B5EF4-FFF2-40B4-BE49-F238E27FC236}">
                <a16:creationId xmlns:a16="http://schemas.microsoft.com/office/drawing/2014/main" id="{88DE0008-2797-46AD-A4C4-32D3F71EB23E}"/>
              </a:ext>
            </a:extLst>
          </p:cNvPr>
          <p:cNvSpPr txBox="1">
            <a:spLocks/>
          </p:cNvSpPr>
          <p:nvPr/>
        </p:nvSpPr>
        <p:spPr>
          <a:xfrm>
            <a:off x="405780" y="1196752"/>
            <a:ext cx="9811310" cy="4968552"/>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None/>
            </a:pPr>
            <a:r>
              <a:rPr lang="en-US" sz="1800" b="1" dirty="0">
                <a:solidFill>
                  <a:srgbClr val="242424"/>
                </a:solidFill>
                <a:latin typeface="-apple-system"/>
              </a:rPr>
              <a:t>Safer loans:</a:t>
            </a:r>
          </a:p>
          <a:p>
            <a:pPr marL="45720" indent="0">
              <a:buNone/>
            </a:pPr>
            <a:r>
              <a:rPr lang="en-US" sz="1400" dirty="0">
                <a:solidFill>
                  <a:srgbClr val="242424"/>
                </a:solidFill>
                <a:latin typeface="-apple-system"/>
              </a:rPr>
              <a:t>Below loan applicants profiles are less risky than most of loan </a:t>
            </a:r>
            <a:r>
              <a:rPr lang="en-US" sz="1400" dirty="0" err="1">
                <a:solidFill>
                  <a:srgbClr val="242424"/>
                </a:solidFill>
                <a:latin typeface="-apple-system"/>
              </a:rPr>
              <a:t>applilcants</a:t>
            </a:r>
            <a:r>
              <a:rPr lang="en-US" sz="1400" dirty="0">
                <a:solidFill>
                  <a:srgbClr val="242424"/>
                </a:solidFill>
                <a:latin typeface="-apple-system"/>
              </a:rPr>
              <a:t> and may be considered giving loans:</a:t>
            </a:r>
          </a:p>
          <a:p>
            <a:pPr marL="388620" indent="-342900">
              <a:buFont typeface="+mj-lt"/>
              <a:buAutoNum type="arabicPeriod"/>
            </a:pPr>
            <a:r>
              <a:rPr lang="en-US" sz="1400" i="0" dirty="0">
                <a:solidFill>
                  <a:srgbClr val="242424"/>
                </a:solidFill>
                <a:effectLst/>
                <a:latin typeface="-apple-system"/>
              </a:rPr>
              <a:t>low loan_to_income ratio (&lt;6)</a:t>
            </a:r>
          </a:p>
          <a:p>
            <a:pPr marL="388620" indent="-342900">
              <a:buFont typeface="+mj-lt"/>
              <a:buAutoNum type="arabicPeriod"/>
            </a:pPr>
            <a:r>
              <a:rPr lang="en-US" sz="1400" dirty="0">
                <a:solidFill>
                  <a:srgbClr val="242424"/>
                </a:solidFill>
                <a:latin typeface="-apple-system"/>
              </a:rPr>
              <a:t>Loan purpose :</a:t>
            </a:r>
            <a:r>
              <a:rPr lang="en-US" sz="1400" i="0" dirty="0">
                <a:solidFill>
                  <a:srgbClr val="242424"/>
                </a:solidFill>
                <a:effectLst/>
                <a:latin typeface="-apple-system"/>
              </a:rPr>
              <a:t> credit card, car and wedding</a:t>
            </a:r>
            <a:endParaRPr lang="en-US" sz="1400" dirty="0">
              <a:solidFill>
                <a:srgbClr val="242424"/>
              </a:solidFill>
              <a:latin typeface="-apple-system"/>
            </a:endParaRPr>
          </a:p>
          <a:p>
            <a:pPr marL="45720" indent="0">
              <a:lnSpc>
                <a:spcPct val="100000"/>
              </a:lnSpc>
              <a:buNone/>
            </a:pPr>
            <a:r>
              <a:rPr lang="en-US" sz="1800" b="1" dirty="0">
                <a:solidFill>
                  <a:srgbClr val="242424"/>
                </a:solidFill>
                <a:latin typeface="-apple-system"/>
              </a:rPr>
              <a:t>Risky loans:</a:t>
            </a:r>
          </a:p>
          <a:p>
            <a:pPr marL="45720" indent="0">
              <a:buNone/>
            </a:pPr>
            <a:r>
              <a:rPr lang="en-US" sz="1400" dirty="0">
                <a:solidFill>
                  <a:srgbClr val="242424"/>
                </a:solidFill>
                <a:latin typeface="-apple-system"/>
              </a:rPr>
              <a:t>Below loan applicants profiles are high risk than most of loan applicants and may be considered giving loans:</a:t>
            </a:r>
          </a:p>
          <a:p>
            <a:pPr marL="388620" indent="-342900">
              <a:buFont typeface="+mj-lt"/>
              <a:buAutoNum type="arabicPeriod"/>
            </a:pPr>
            <a:r>
              <a:rPr lang="en-US" sz="1400" dirty="0">
                <a:solidFill>
                  <a:srgbClr val="242424"/>
                </a:solidFill>
                <a:latin typeface="-apple-system"/>
              </a:rPr>
              <a:t>High credit revolving balance (above 40k) </a:t>
            </a:r>
          </a:p>
          <a:p>
            <a:pPr marL="388620" indent="-342900">
              <a:buFont typeface="+mj-lt"/>
              <a:buAutoNum type="arabicPeriod"/>
            </a:pPr>
            <a:r>
              <a:rPr lang="en-US" sz="1400" dirty="0">
                <a:solidFill>
                  <a:srgbClr val="242424"/>
                </a:solidFill>
                <a:latin typeface="-apple-system"/>
              </a:rPr>
              <a:t>Credit utilization over 98%</a:t>
            </a:r>
          </a:p>
          <a:p>
            <a:pPr marL="388620" indent="-342900">
              <a:buFont typeface="+mj-lt"/>
              <a:buAutoNum type="arabicPeriod"/>
            </a:pPr>
            <a:r>
              <a:rPr lang="en-US" sz="1400" dirty="0">
                <a:solidFill>
                  <a:srgbClr val="242424"/>
                </a:solidFill>
                <a:latin typeface="-apple-system"/>
              </a:rPr>
              <a:t>credit lines above 30</a:t>
            </a:r>
          </a:p>
          <a:p>
            <a:pPr marL="388620" indent="-342900">
              <a:buFont typeface="+mj-lt"/>
              <a:buAutoNum type="arabicPeriod"/>
            </a:pPr>
            <a:r>
              <a:rPr lang="en-US" sz="1400" dirty="0">
                <a:solidFill>
                  <a:srgbClr val="242424"/>
                </a:solidFill>
                <a:latin typeface="-apple-system"/>
              </a:rPr>
              <a:t>People with public records</a:t>
            </a:r>
          </a:p>
          <a:p>
            <a:pPr marL="388620" indent="-342900">
              <a:buFont typeface="+mj-lt"/>
              <a:buAutoNum type="arabicPeriod"/>
            </a:pPr>
            <a:r>
              <a:rPr lang="en-US" sz="1400" dirty="0">
                <a:solidFill>
                  <a:srgbClr val="242424"/>
                </a:solidFill>
                <a:latin typeface="-apple-system"/>
              </a:rPr>
              <a:t>high loan_to_income ratio (&gt;30)</a:t>
            </a:r>
          </a:p>
          <a:p>
            <a:pPr marL="388620" indent="-342900">
              <a:buFont typeface="+mj-lt"/>
              <a:buAutoNum type="arabicPeriod"/>
            </a:pPr>
            <a:r>
              <a:rPr lang="en-US" sz="1400" dirty="0">
                <a:solidFill>
                  <a:srgbClr val="242424"/>
                </a:solidFill>
                <a:latin typeface="-apple-system"/>
              </a:rPr>
              <a:t>Loans for small businesses, renewable energy </a:t>
            </a:r>
          </a:p>
          <a:p>
            <a:endParaRPr lang="en-US" sz="1400" dirty="0">
              <a:solidFill>
                <a:srgbClr val="242424"/>
              </a:solidFill>
              <a:latin typeface="-apple-system"/>
            </a:endParaRPr>
          </a:p>
        </p:txBody>
      </p:sp>
    </p:spTree>
    <p:extLst>
      <p:ext uri="{BB962C8B-B14F-4D97-AF65-F5344CB8AC3E}">
        <p14:creationId xmlns:p14="http://schemas.microsoft.com/office/powerpoint/2010/main" val="3885142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4" y="533400"/>
            <a:ext cx="5029200" cy="2823592"/>
          </a:xfrm>
        </p:spPr>
        <p:txBody>
          <a:bodyPr/>
          <a:lstStyle/>
          <a:p>
            <a:r>
              <a:rPr lang="en-US" dirty="0"/>
              <a:t>Thank you</a:t>
            </a:r>
            <a:br>
              <a:rPr lang="en-US" dirty="0"/>
            </a:br>
            <a:br>
              <a:rPr lang="en-US" dirty="0"/>
            </a:br>
            <a:br>
              <a:rPr lang="en-US" dirty="0"/>
            </a:br>
            <a:r>
              <a:rPr lang="en-US" sz="2400" dirty="0"/>
              <a:t>Learner details:</a:t>
            </a:r>
            <a:endParaRPr lang="en-US" dirty="0"/>
          </a:p>
        </p:txBody>
      </p:sp>
      <p:sp>
        <p:nvSpPr>
          <p:cNvPr id="7" name="Content Placeholder 2">
            <a:extLst>
              <a:ext uri="{FF2B5EF4-FFF2-40B4-BE49-F238E27FC236}">
                <a16:creationId xmlns:a16="http://schemas.microsoft.com/office/drawing/2014/main" id="{52AEE85C-C7E1-49A0-A36C-B75589F3C3CA}"/>
              </a:ext>
            </a:extLst>
          </p:cNvPr>
          <p:cNvSpPr txBox="1">
            <a:spLocks/>
          </p:cNvSpPr>
          <p:nvPr/>
        </p:nvSpPr>
        <p:spPr>
          <a:xfrm>
            <a:off x="5050296" y="6324600"/>
            <a:ext cx="2088232" cy="432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sz="2000" dirty="0"/>
              <a:t>4</a:t>
            </a:r>
            <a:r>
              <a:rPr lang="en-US" sz="2000" baseline="30000" dirty="0"/>
              <a:t>th</a:t>
            </a:r>
            <a:r>
              <a:rPr lang="en-US" sz="2000" dirty="0"/>
              <a:t> October 2022</a:t>
            </a:r>
          </a:p>
        </p:txBody>
      </p:sp>
      <p:sp>
        <p:nvSpPr>
          <p:cNvPr id="8" name="Subtitle 7">
            <a:extLst>
              <a:ext uri="{FF2B5EF4-FFF2-40B4-BE49-F238E27FC236}">
                <a16:creationId xmlns:a16="http://schemas.microsoft.com/office/drawing/2014/main" id="{B343D7CC-8E57-4502-BB61-E0145D173D68}"/>
              </a:ext>
            </a:extLst>
          </p:cNvPr>
          <p:cNvSpPr>
            <a:spLocks noGrp="1"/>
          </p:cNvSpPr>
          <p:nvPr>
            <p:ph type="subTitle" idx="1"/>
          </p:nvPr>
        </p:nvSpPr>
        <p:spPr/>
        <p:txBody>
          <a:bodyPr/>
          <a:lstStyle/>
          <a:p>
            <a:r>
              <a:rPr lang="en-US" dirty="0"/>
              <a:t>Indrajeet Jadhav</a:t>
            </a:r>
          </a:p>
          <a:p>
            <a:r>
              <a:rPr lang="en-US" dirty="0"/>
              <a:t>Suchin Chouta</a:t>
            </a:r>
            <a:endParaRPr lang="en-IN" dirty="0"/>
          </a:p>
        </p:txBody>
      </p:sp>
    </p:spTree>
    <p:extLst>
      <p:ext uri="{BB962C8B-B14F-4D97-AF65-F5344CB8AC3E}">
        <p14:creationId xmlns:p14="http://schemas.microsoft.com/office/powerpoint/2010/main" val="331795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Dataset and Business objective</a:t>
            </a:r>
          </a:p>
        </p:txBody>
      </p:sp>
      <p:sp>
        <p:nvSpPr>
          <p:cNvPr id="3" name="Content Placeholder 2"/>
          <p:cNvSpPr>
            <a:spLocks noGrp="1"/>
          </p:cNvSpPr>
          <p:nvPr>
            <p:ph idx="1"/>
          </p:nvPr>
        </p:nvSpPr>
        <p:spPr>
          <a:xfrm>
            <a:off x="503955" y="1236712"/>
            <a:ext cx="8902825" cy="1760240"/>
          </a:xfrm>
        </p:spPr>
        <p:txBody>
          <a:bodyPr>
            <a:normAutofit/>
          </a:bodyPr>
          <a:lstStyle/>
          <a:p>
            <a:r>
              <a:rPr lang="en-US" sz="1600" dirty="0">
                <a:solidFill>
                  <a:srgbClr val="091E42"/>
                </a:solidFill>
                <a:latin typeface="freight-text-pro"/>
              </a:rPr>
              <a:t>Past loan applicants from 2007 to 2011, their metadata, payment behavior and respective loan status ‘defaulted’ or not.</a:t>
            </a:r>
          </a:p>
          <a:p>
            <a:r>
              <a:rPr lang="en-US" sz="1600" dirty="0">
                <a:solidFill>
                  <a:srgbClr val="091E42"/>
                </a:solidFill>
                <a:latin typeface="freight-text-pro"/>
              </a:rPr>
              <a:t>U</a:t>
            </a:r>
            <a:r>
              <a:rPr lang="en-US" sz="1600" b="0" i="0" dirty="0">
                <a:solidFill>
                  <a:srgbClr val="091E42"/>
                </a:solidFill>
                <a:effectLst/>
                <a:latin typeface="freight-text-pro"/>
              </a:rPr>
              <a:t>nderstand the </a:t>
            </a:r>
            <a:r>
              <a:rPr lang="en-US" sz="1600" b="1" i="0" dirty="0">
                <a:solidFill>
                  <a:srgbClr val="091E42"/>
                </a:solidFill>
                <a:effectLst/>
                <a:latin typeface="freight-text-pro"/>
              </a:rPr>
              <a:t>driving factors (or driver variables) </a:t>
            </a:r>
            <a:r>
              <a:rPr lang="en-US" sz="1600" b="0" i="0" dirty="0">
                <a:solidFill>
                  <a:srgbClr val="091E42"/>
                </a:solidFill>
                <a:effectLst/>
                <a:latin typeface="freight-text-pro"/>
              </a:rPr>
              <a:t>behind loan default</a:t>
            </a:r>
          </a:p>
          <a:p>
            <a:r>
              <a:rPr lang="en-US" sz="1600" b="0" i="0" dirty="0">
                <a:solidFill>
                  <a:srgbClr val="091E42"/>
                </a:solidFill>
                <a:effectLst/>
                <a:latin typeface="freight-text-pro"/>
              </a:rPr>
              <a:t>Utilize insights from EDA for portfolio and risk assessment to give loans to safe customers and avoid risky applicants.</a:t>
            </a:r>
            <a:endParaRPr lang="en-US" sz="1600" dirty="0"/>
          </a:p>
        </p:txBody>
      </p:sp>
      <p:grpSp>
        <p:nvGrpSpPr>
          <p:cNvPr id="9" name="Group 8">
            <a:extLst>
              <a:ext uri="{FF2B5EF4-FFF2-40B4-BE49-F238E27FC236}">
                <a16:creationId xmlns:a16="http://schemas.microsoft.com/office/drawing/2014/main" id="{5DF49907-1C52-45C4-8B6A-EC67D19DDC28}"/>
              </a:ext>
            </a:extLst>
          </p:cNvPr>
          <p:cNvGrpSpPr/>
          <p:nvPr/>
        </p:nvGrpSpPr>
        <p:grpSpPr>
          <a:xfrm>
            <a:off x="1197868" y="3028766"/>
            <a:ext cx="8362950" cy="2761799"/>
            <a:chOff x="1197868" y="3028766"/>
            <a:chExt cx="8362950" cy="2761799"/>
          </a:xfrm>
        </p:grpSpPr>
        <p:pic>
          <p:nvPicPr>
            <p:cNvPr id="7" name="Picture 6" descr="dfasdf">
              <a:extLst>
                <a:ext uri="{FF2B5EF4-FFF2-40B4-BE49-F238E27FC236}">
                  <a16:creationId xmlns:a16="http://schemas.microsoft.com/office/drawing/2014/main" id="{EB2078BE-1124-45FC-BDA1-B40A5C1FD36A}"/>
                </a:ext>
              </a:extLst>
            </p:cNvPr>
            <p:cNvPicPr>
              <a:picLocks noChangeAspect="1"/>
            </p:cNvPicPr>
            <p:nvPr/>
          </p:nvPicPr>
          <p:blipFill>
            <a:blip r:embed="rId2"/>
            <a:stretch>
              <a:fillRect/>
            </a:stretch>
          </p:blipFill>
          <p:spPr>
            <a:xfrm>
              <a:off x="1197868" y="3028766"/>
              <a:ext cx="8362950" cy="2314575"/>
            </a:xfrm>
            <a:prstGeom prst="rect">
              <a:avLst/>
            </a:prstGeom>
            <a:ln w="3175">
              <a:solidFill>
                <a:schemeClr val="tx1"/>
              </a:solidFill>
            </a:ln>
          </p:spPr>
        </p:pic>
        <p:sp>
          <p:nvSpPr>
            <p:cNvPr id="8" name="TextBox 7">
              <a:extLst>
                <a:ext uri="{FF2B5EF4-FFF2-40B4-BE49-F238E27FC236}">
                  <a16:creationId xmlns:a16="http://schemas.microsoft.com/office/drawing/2014/main" id="{7A9E0968-8547-47BA-B9C6-3A50BB1786A4}"/>
                </a:ext>
              </a:extLst>
            </p:cNvPr>
            <p:cNvSpPr txBox="1"/>
            <p:nvPr/>
          </p:nvSpPr>
          <p:spPr>
            <a:xfrm>
              <a:off x="4127275" y="5452011"/>
              <a:ext cx="1656184" cy="338554"/>
            </a:xfrm>
            <a:prstGeom prst="rect">
              <a:avLst/>
            </a:prstGeom>
            <a:noFill/>
            <a:ln>
              <a:noFill/>
            </a:ln>
          </p:spPr>
          <p:txBody>
            <a:bodyPr wrap="square" rtlCol="0" anchor="ctr" anchorCtr="1">
              <a:spAutoFit/>
            </a:bodyPr>
            <a:lstStyle/>
            <a:p>
              <a:r>
                <a:rPr lang="en-US" sz="1600" dirty="0">
                  <a:solidFill>
                    <a:srgbClr val="091E42"/>
                  </a:solidFill>
                  <a:latin typeface="freight-text-pro"/>
                </a:rPr>
                <a:t>Dataset snapshot</a:t>
              </a:r>
              <a:endParaRPr lang="en-IN" sz="1600" dirty="0">
                <a:solidFill>
                  <a:srgbClr val="091E42"/>
                </a:solidFill>
                <a:latin typeface="freight-text-pro"/>
              </a:endParaRPr>
            </a:p>
          </p:txBody>
        </p:sp>
      </p:grpSp>
    </p:spTree>
    <p:extLst>
      <p:ext uri="{BB962C8B-B14F-4D97-AF65-F5344CB8AC3E}">
        <p14:creationId xmlns:p14="http://schemas.microsoft.com/office/powerpoint/2010/main" val="708521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descr="Process arrow"/>
          <p:cNvSpPr/>
          <p:nvPr/>
        </p:nvSpPr>
        <p:spPr bwMode="gray">
          <a:xfrm>
            <a:off x="505032" y="1340768"/>
            <a:ext cx="1907007" cy="673540"/>
          </a:xfrm>
          <a:prstGeom prst="homePlate">
            <a:avLst/>
          </a:prstGeom>
          <a:solidFill>
            <a:schemeClr val="accent1"/>
          </a:solidFill>
          <a:ln w="6350" algn="ctr">
            <a:noFill/>
            <a:miter lim="800000"/>
            <a:headEnd/>
            <a:tailEnd/>
          </a:ln>
        </p:spPr>
        <p:txBody>
          <a:bodyPr lIns="128469" tIns="0" rIns="85645" bIns="0" spcCol="0" rtlCol="0" anchor="ctr"/>
          <a:lstStyle/>
          <a:p>
            <a:pPr>
              <a:buClr>
                <a:schemeClr val="accent1"/>
              </a:buClr>
              <a:buSzPct val="80000"/>
              <a:tabLst>
                <a:tab pos="2585406" algn="l"/>
              </a:tabLst>
              <a:defRPr/>
            </a:pPr>
            <a:r>
              <a:rPr lang="en-US" sz="1799" dirty="0"/>
              <a:t>Data input</a:t>
            </a:r>
          </a:p>
        </p:txBody>
      </p:sp>
      <p:sp>
        <p:nvSpPr>
          <p:cNvPr id="7" name="Chevron 6" descr="Process arrow"/>
          <p:cNvSpPr/>
          <p:nvPr/>
        </p:nvSpPr>
        <p:spPr bwMode="gray">
          <a:xfrm>
            <a:off x="2356938" y="1340768"/>
            <a:ext cx="1907007" cy="673540"/>
          </a:xfrm>
          <a:prstGeom prst="chevron">
            <a:avLst/>
          </a:prstGeom>
          <a:solidFill>
            <a:schemeClr val="accent1"/>
          </a:solidFill>
          <a:ln w="6350" algn="ctr">
            <a:noFill/>
            <a:miter lim="800000"/>
            <a:headEnd/>
            <a:tailEnd/>
          </a:ln>
        </p:spPr>
        <p:txBody>
          <a:bodyPr lIns="128469" tIns="0" rIns="85645" bIns="0" spcCol="0" rtlCol="0" anchor="ctr"/>
          <a:lstStyle/>
          <a:p>
            <a:pPr>
              <a:buClr>
                <a:schemeClr val="accent1"/>
              </a:buClr>
              <a:buSzPct val="80000"/>
              <a:tabLst>
                <a:tab pos="2585406" algn="l"/>
              </a:tabLst>
              <a:defRPr/>
            </a:pPr>
            <a:r>
              <a:rPr lang="en-US" sz="1600" dirty="0"/>
              <a:t>Data Cleaning</a:t>
            </a:r>
          </a:p>
        </p:txBody>
      </p:sp>
      <p:sp>
        <p:nvSpPr>
          <p:cNvPr id="13" name="Chevron 12" descr="Process arrow"/>
          <p:cNvSpPr/>
          <p:nvPr/>
        </p:nvSpPr>
        <p:spPr bwMode="gray">
          <a:xfrm>
            <a:off x="4208844" y="1340768"/>
            <a:ext cx="1907007" cy="673540"/>
          </a:xfrm>
          <a:prstGeom prst="chevron">
            <a:avLst/>
          </a:prstGeom>
          <a:solidFill>
            <a:schemeClr val="accent1"/>
          </a:solidFill>
          <a:ln w="6350" algn="ctr">
            <a:noFill/>
            <a:miter lim="800000"/>
            <a:headEnd/>
            <a:tailEnd/>
          </a:ln>
        </p:spPr>
        <p:txBody>
          <a:bodyPr lIns="128469" tIns="0" rIns="85645" bIns="0" spcCol="0" rtlCol="0" anchor="ctr"/>
          <a:lstStyle/>
          <a:p>
            <a:pPr>
              <a:buClr>
                <a:schemeClr val="accent1"/>
              </a:buClr>
              <a:buSzPct val="80000"/>
              <a:tabLst>
                <a:tab pos="2585406" algn="l"/>
              </a:tabLst>
              <a:defRPr/>
            </a:pPr>
            <a:r>
              <a:rPr lang="en-US" sz="1400" dirty="0"/>
              <a:t>Univariate Analysis</a:t>
            </a:r>
          </a:p>
        </p:txBody>
      </p:sp>
      <p:sp>
        <p:nvSpPr>
          <p:cNvPr id="16" name="Text Placeholder 6"/>
          <p:cNvSpPr txBox="1">
            <a:spLocks/>
          </p:cNvSpPr>
          <p:nvPr/>
        </p:nvSpPr>
        <p:spPr>
          <a:xfrm>
            <a:off x="2205980" y="2014308"/>
            <a:ext cx="2057963" cy="4077130"/>
          </a:xfrm>
          <a:prstGeom prst="rect">
            <a:avLst/>
          </a:prstGeom>
        </p:spPr>
        <p:txBody>
          <a:bodyPr lIns="323756" tIns="107919" rIns="0" bIns="0"/>
          <a:lstStyle/>
          <a:p>
            <a:pPr marL="179874" lvl="1" indent="-179874" defTabSz="1087796">
              <a:spcBef>
                <a:spcPts val="600"/>
              </a:spcBef>
              <a:buClr>
                <a:schemeClr val="accent1"/>
              </a:buClr>
              <a:buFont typeface="Wingdings" pitchFamily="2" charset="2"/>
              <a:buChar char="§"/>
              <a:defRPr/>
            </a:pPr>
            <a:r>
              <a:rPr lang="en-US" sz="1399" dirty="0"/>
              <a:t>Row cleaning</a:t>
            </a:r>
          </a:p>
          <a:p>
            <a:pPr marL="179874" lvl="1" indent="-179874" defTabSz="1087796">
              <a:spcBef>
                <a:spcPts val="600"/>
              </a:spcBef>
              <a:buClr>
                <a:schemeClr val="accent1"/>
              </a:buClr>
              <a:buFont typeface="Wingdings" pitchFamily="2" charset="2"/>
              <a:buChar char="§"/>
              <a:defRPr/>
            </a:pPr>
            <a:r>
              <a:rPr lang="en-US" sz="1399" dirty="0"/>
              <a:t>Column cleaning</a:t>
            </a:r>
          </a:p>
          <a:p>
            <a:pPr marL="179874" lvl="1" indent="-179874" defTabSz="1087796">
              <a:spcBef>
                <a:spcPts val="600"/>
              </a:spcBef>
              <a:buClr>
                <a:schemeClr val="accent1"/>
              </a:buClr>
              <a:buFont typeface="Wingdings" pitchFamily="2" charset="2"/>
              <a:buChar char="§"/>
              <a:defRPr/>
            </a:pPr>
            <a:r>
              <a:rPr lang="en-US" sz="1399" dirty="0"/>
              <a:t>Missing values</a:t>
            </a:r>
          </a:p>
          <a:p>
            <a:pPr marL="179874" lvl="1" indent="-179874" defTabSz="1087796">
              <a:spcBef>
                <a:spcPts val="600"/>
              </a:spcBef>
              <a:buClr>
                <a:schemeClr val="accent1"/>
              </a:buClr>
              <a:buFont typeface="Wingdings" pitchFamily="2" charset="2"/>
              <a:buChar char="§"/>
              <a:defRPr/>
            </a:pPr>
            <a:r>
              <a:rPr lang="en-US" sz="1399" dirty="0"/>
              <a:t>Standardize values</a:t>
            </a:r>
          </a:p>
          <a:p>
            <a:pPr marL="179874" lvl="1" indent="-179874" defTabSz="1087796">
              <a:spcBef>
                <a:spcPts val="600"/>
              </a:spcBef>
              <a:buClr>
                <a:schemeClr val="accent1"/>
              </a:buClr>
              <a:buFont typeface="Wingdings" pitchFamily="2" charset="2"/>
              <a:buChar char="§"/>
              <a:defRPr/>
            </a:pPr>
            <a:r>
              <a:rPr lang="en-US" sz="1399" dirty="0"/>
              <a:t>Fix data types</a:t>
            </a:r>
          </a:p>
          <a:p>
            <a:pPr marL="179874" lvl="1" indent="-179874" defTabSz="1087796">
              <a:spcBef>
                <a:spcPts val="600"/>
              </a:spcBef>
              <a:buClr>
                <a:schemeClr val="accent1"/>
              </a:buClr>
              <a:buFont typeface="Wingdings" pitchFamily="2" charset="2"/>
              <a:buChar char="§"/>
              <a:defRPr/>
            </a:pPr>
            <a:r>
              <a:rPr lang="en-US" sz="1399" dirty="0"/>
              <a:t>Fix data quality issues</a:t>
            </a:r>
          </a:p>
          <a:p>
            <a:pPr marL="179874" lvl="1" indent="-179874" defTabSz="1087796">
              <a:spcBef>
                <a:spcPts val="600"/>
              </a:spcBef>
              <a:buClr>
                <a:schemeClr val="accent1"/>
              </a:buClr>
              <a:buFont typeface="Wingdings" pitchFamily="2" charset="2"/>
              <a:buChar char="§"/>
              <a:defRPr/>
            </a:pPr>
            <a:r>
              <a:rPr lang="en-US" sz="1399" dirty="0"/>
              <a:t>Derive important  metrics e.g. “loan_to_income” ratio</a:t>
            </a:r>
          </a:p>
        </p:txBody>
      </p:sp>
      <p:sp>
        <p:nvSpPr>
          <p:cNvPr id="17" name="Text Placeholder 6"/>
          <p:cNvSpPr txBox="1">
            <a:spLocks/>
          </p:cNvSpPr>
          <p:nvPr/>
        </p:nvSpPr>
        <p:spPr>
          <a:xfrm>
            <a:off x="4208843" y="2014308"/>
            <a:ext cx="1745091" cy="4077130"/>
          </a:xfrm>
          <a:prstGeom prst="rect">
            <a:avLst/>
          </a:prstGeom>
        </p:spPr>
        <p:txBody>
          <a:bodyPr lIns="323756" tIns="107919" rIns="0" bIns="0"/>
          <a:lstStyle/>
          <a:p>
            <a:pPr marL="179874" lvl="1" indent="-179874" defTabSz="1087796">
              <a:spcBef>
                <a:spcPts val="600"/>
              </a:spcBef>
              <a:buClr>
                <a:schemeClr val="accent1"/>
              </a:buClr>
              <a:buFont typeface="Wingdings" pitchFamily="2" charset="2"/>
              <a:buChar char="§"/>
              <a:defRPr/>
            </a:pPr>
            <a:r>
              <a:rPr lang="en-US" sz="1399" dirty="0"/>
              <a:t>Numerical feature analysis</a:t>
            </a:r>
          </a:p>
          <a:p>
            <a:pPr marL="179874" lvl="1" indent="-179874" defTabSz="1087796">
              <a:spcBef>
                <a:spcPts val="600"/>
              </a:spcBef>
              <a:buClr>
                <a:schemeClr val="accent1"/>
              </a:buClr>
              <a:buFont typeface="Wingdings" pitchFamily="2" charset="2"/>
              <a:buChar char="§"/>
              <a:defRPr/>
            </a:pPr>
            <a:r>
              <a:rPr lang="en-US" sz="1399" dirty="0"/>
              <a:t>Categorical feature analysis</a:t>
            </a:r>
          </a:p>
        </p:txBody>
      </p:sp>
      <p:sp>
        <p:nvSpPr>
          <p:cNvPr id="9" name="Chevron 8" descr="Process arrow"/>
          <p:cNvSpPr/>
          <p:nvPr/>
        </p:nvSpPr>
        <p:spPr bwMode="gray">
          <a:xfrm>
            <a:off x="6060750" y="1340768"/>
            <a:ext cx="1907007" cy="673540"/>
          </a:xfrm>
          <a:prstGeom prst="chevron">
            <a:avLst/>
          </a:prstGeom>
          <a:solidFill>
            <a:schemeClr val="accent1"/>
          </a:solidFill>
          <a:ln w="6350" algn="ctr">
            <a:noFill/>
            <a:miter lim="800000"/>
            <a:headEnd/>
            <a:tailEnd/>
          </a:ln>
        </p:spPr>
        <p:txBody>
          <a:bodyPr lIns="128469" tIns="0" rIns="85645" bIns="0" spcCol="0" rtlCol="0" anchor="ctr"/>
          <a:lstStyle/>
          <a:p>
            <a:pPr>
              <a:buClr>
                <a:schemeClr val="accent1"/>
              </a:buClr>
              <a:buSzPct val="80000"/>
              <a:tabLst>
                <a:tab pos="2585406" algn="l"/>
              </a:tabLst>
              <a:defRPr/>
            </a:pPr>
            <a:r>
              <a:rPr lang="en-US" sz="1400" dirty="0"/>
              <a:t>Segmented univariate Analysis</a:t>
            </a:r>
          </a:p>
        </p:txBody>
      </p:sp>
      <p:sp>
        <p:nvSpPr>
          <p:cNvPr id="10" name="Text Placeholder 6"/>
          <p:cNvSpPr txBox="1">
            <a:spLocks/>
          </p:cNvSpPr>
          <p:nvPr/>
        </p:nvSpPr>
        <p:spPr>
          <a:xfrm>
            <a:off x="7912656" y="2014308"/>
            <a:ext cx="1745091" cy="4077130"/>
          </a:xfrm>
          <a:prstGeom prst="rect">
            <a:avLst/>
          </a:prstGeom>
        </p:spPr>
        <p:txBody>
          <a:bodyPr lIns="323756" tIns="107919" rIns="0" bIns="0"/>
          <a:lstStyle/>
          <a:p>
            <a:pPr marL="179838" lvl="1" indent="-179838" defTabSz="1087796">
              <a:spcBef>
                <a:spcPts val="600"/>
              </a:spcBef>
              <a:buClr>
                <a:schemeClr val="accent1"/>
              </a:buClr>
              <a:buFont typeface="Wingdings" pitchFamily="2" charset="2"/>
              <a:buChar char="§"/>
              <a:defRPr/>
            </a:pPr>
            <a:r>
              <a:rPr lang="en-US" sz="1399" dirty="0"/>
              <a:t>Analysis of multiple variables together.</a:t>
            </a:r>
          </a:p>
        </p:txBody>
      </p:sp>
      <p:sp>
        <p:nvSpPr>
          <p:cNvPr id="12" name="Text Placeholder 2"/>
          <p:cNvSpPr txBox="1">
            <a:spLocks/>
          </p:cNvSpPr>
          <p:nvPr/>
        </p:nvSpPr>
        <p:spPr bwMode="gray">
          <a:xfrm>
            <a:off x="505031" y="2014308"/>
            <a:ext cx="1745091" cy="4077130"/>
          </a:xfrm>
          <a:prstGeom prst="rect">
            <a:avLst/>
          </a:prstGeom>
        </p:spPr>
        <p:txBody>
          <a:bodyPr vert="horz" lIns="0" tIns="107919"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838" lvl="1" indent="-179838"/>
            <a:r>
              <a:rPr lang="en-US" sz="1399" dirty="0"/>
              <a:t>Read dataset file</a:t>
            </a:r>
          </a:p>
          <a:p>
            <a:pPr marL="179838" lvl="1" indent="-179838"/>
            <a:r>
              <a:rPr lang="en-US" sz="1399" dirty="0"/>
              <a:t>Read Metadata file</a:t>
            </a:r>
          </a:p>
        </p:txBody>
      </p:sp>
      <p:sp>
        <p:nvSpPr>
          <p:cNvPr id="11" name="Chevron 10" descr="Process arrow"/>
          <p:cNvSpPr/>
          <p:nvPr/>
        </p:nvSpPr>
        <p:spPr bwMode="gray">
          <a:xfrm>
            <a:off x="7912657" y="1340768"/>
            <a:ext cx="1907007" cy="673540"/>
          </a:xfrm>
          <a:prstGeom prst="chevron">
            <a:avLst/>
          </a:prstGeom>
          <a:solidFill>
            <a:schemeClr val="accent1"/>
          </a:solidFill>
          <a:ln w="6350" algn="ctr">
            <a:noFill/>
            <a:miter lim="800000"/>
            <a:headEnd/>
            <a:tailEnd/>
          </a:ln>
        </p:spPr>
        <p:txBody>
          <a:bodyPr lIns="128469" tIns="0" rIns="85645" bIns="0" spcCol="0" rtlCol="0" anchor="ctr"/>
          <a:lstStyle/>
          <a:p>
            <a:pPr>
              <a:buClr>
                <a:schemeClr val="accent1"/>
              </a:buClr>
              <a:buSzPct val="80000"/>
              <a:tabLst>
                <a:tab pos="2585406" algn="l"/>
              </a:tabLst>
              <a:defRPr/>
            </a:pPr>
            <a:r>
              <a:rPr lang="en-US" sz="1200" dirty="0"/>
              <a:t>Bivariate &amp; Multivariate Analysis</a:t>
            </a:r>
          </a:p>
        </p:txBody>
      </p:sp>
      <p:sp>
        <p:nvSpPr>
          <p:cNvPr id="14" name="Text Placeholder 6"/>
          <p:cNvSpPr txBox="1">
            <a:spLocks/>
          </p:cNvSpPr>
          <p:nvPr/>
        </p:nvSpPr>
        <p:spPr>
          <a:xfrm>
            <a:off x="6060749" y="2014308"/>
            <a:ext cx="1745091" cy="4077130"/>
          </a:xfrm>
          <a:prstGeom prst="rect">
            <a:avLst/>
          </a:prstGeom>
        </p:spPr>
        <p:txBody>
          <a:bodyPr lIns="323756" tIns="107919" rIns="0" bIns="0"/>
          <a:lstStyle/>
          <a:p>
            <a:pPr marL="179838" lvl="1" indent="-179838" defTabSz="1087796">
              <a:spcBef>
                <a:spcPts val="600"/>
              </a:spcBef>
              <a:buClr>
                <a:schemeClr val="accent1"/>
              </a:buClr>
              <a:buFont typeface="Wingdings" pitchFamily="2" charset="2"/>
              <a:buChar char="§"/>
              <a:defRPr/>
            </a:pPr>
            <a:r>
              <a:rPr lang="en-US" sz="1399" dirty="0"/>
              <a:t>Variables segmentation on ‘</a:t>
            </a:r>
            <a:r>
              <a:rPr lang="en-US" sz="1399" dirty="0" err="1"/>
              <a:t>loan_status</a:t>
            </a:r>
            <a:r>
              <a:rPr lang="en-US" sz="1399" dirty="0"/>
              <a:t>’</a:t>
            </a:r>
          </a:p>
          <a:p>
            <a:pPr marL="179838" lvl="1" indent="-179838" defTabSz="1087796">
              <a:spcBef>
                <a:spcPts val="600"/>
              </a:spcBef>
              <a:buClr>
                <a:schemeClr val="accent1"/>
              </a:buClr>
              <a:buFont typeface="Wingdings" pitchFamily="2" charset="2"/>
              <a:buChar char="§"/>
              <a:defRPr/>
            </a:pPr>
            <a:r>
              <a:rPr lang="en-US" sz="1399" dirty="0"/>
              <a:t>Analysis of numerical and categorical features</a:t>
            </a:r>
          </a:p>
        </p:txBody>
      </p:sp>
      <p:sp>
        <p:nvSpPr>
          <p:cNvPr id="15" name="Chevron 14" descr="Process arrow"/>
          <p:cNvSpPr/>
          <p:nvPr/>
        </p:nvSpPr>
        <p:spPr bwMode="gray">
          <a:xfrm>
            <a:off x="9764563" y="1340768"/>
            <a:ext cx="2090489" cy="673540"/>
          </a:xfrm>
          <a:prstGeom prst="chevron">
            <a:avLst/>
          </a:prstGeom>
          <a:solidFill>
            <a:schemeClr val="accent1"/>
          </a:solidFill>
          <a:ln w="6350" algn="ctr">
            <a:noFill/>
            <a:miter lim="800000"/>
            <a:headEnd/>
            <a:tailEnd/>
          </a:ln>
        </p:spPr>
        <p:txBody>
          <a:bodyPr lIns="128469" tIns="0" rIns="85645" bIns="0" spcCol="0" rtlCol="0" anchor="ctr"/>
          <a:lstStyle/>
          <a:p>
            <a:pPr>
              <a:buClr>
                <a:schemeClr val="accent1"/>
              </a:buClr>
              <a:buSzPct val="80000"/>
              <a:tabLst>
                <a:tab pos="2585406" algn="l"/>
              </a:tabLst>
              <a:defRPr/>
            </a:pPr>
            <a:r>
              <a:rPr lang="en-US" sz="1100" b="1" dirty="0"/>
              <a:t>Recommendations</a:t>
            </a:r>
          </a:p>
        </p:txBody>
      </p:sp>
      <p:sp>
        <p:nvSpPr>
          <p:cNvPr id="18" name="Text Placeholder 6"/>
          <p:cNvSpPr txBox="1">
            <a:spLocks/>
          </p:cNvSpPr>
          <p:nvPr/>
        </p:nvSpPr>
        <p:spPr>
          <a:xfrm>
            <a:off x="9764563" y="2014308"/>
            <a:ext cx="2090489" cy="4077130"/>
          </a:xfrm>
          <a:prstGeom prst="rect">
            <a:avLst/>
          </a:prstGeom>
        </p:spPr>
        <p:txBody>
          <a:bodyPr lIns="323756" tIns="107919" rIns="0" bIns="0"/>
          <a:lstStyle/>
          <a:p>
            <a:pPr marL="179838" lvl="1" indent="-179838" defTabSz="1087796">
              <a:spcBef>
                <a:spcPts val="600"/>
              </a:spcBef>
              <a:buClr>
                <a:schemeClr val="accent1"/>
              </a:buClr>
              <a:buFont typeface="Wingdings" pitchFamily="2" charset="2"/>
              <a:buChar char="§"/>
              <a:defRPr/>
            </a:pPr>
            <a:r>
              <a:rPr lang="en-US" sz="1399" dirty="0"/>
              <a:t>Recommendations using analysis created.</a:t>
            </a:r>
          </a:p>
          <a:p>
            <a:pPr marL="179838" lvl="1" indent="-179838" defTabSz="1087796">
              <a:spcBef>
                <a:spcPts val="600"/>
              </a:spcBef>
              <a:buClr>
                <a:schemeClr val="accent1"/>
              </a:buClr>
              <a:buFont typeface="Wingdings" pitchFamily="2" charset="2"/>
              <a:buChar char="§"/>
              <a:defRPr/>
            </a:pPr>
            <a:endParaRPr lang="en-US" sz="1399" dirty="0"/>
          </a:p>
        </p:txBody>
      </p:sp>
      <p:sp>
        <p:nvSpPr>
          <p:cNvPr id="19" name="Title 1">
            <a:extLst>
              <a:ext uri="{FF2B5EF4-FFF2-40B4-BE49-F238E27FC236}">
                <a16:creationId xmlns:a16="http://schemas.microsoft.com/office/drawing/2014/main" id="{EE4658E6-31F8-447F-AA93-16B5E1BCA6A4}"/>
              </a:ext>
            </a:extLst>
          </p:cNvPr>
          <p:cNvSpPr>
            <a:spLocks noGrp="1"/>
          </p:cNvSpPr>
          <p:nvPr>
            <p:ph type="title"/>
          </p:nvPr>
        </p:nvSpPr>
        <p:spPr>
          <a:xfrm>
            <a:off x="503955" y="-58688"/>
            <a:ext cx="8686801" cy="1066800"/>
          </a:xfrm>
        </p:spPr>
        <p:txBody>
          <a:bodyPr>
            <a:normAutofit/>
          </a:bodyPr>
          <a:lstStyle/>
          <a:p>
            <a:r>
              <a:rPr lang="en-US" sz="2800" dirty="0"/>
              <a:t>High level approach</a:t>
            </a:r>
          </a:p>
        </p:txBody>
      </p:sp>
    </p:spTree>
    <p:custDataLst>
      <p:custData r:id="rId1"/>
      <p:custData r:id="rId2"/>
    </p:custDataLst>
    <p:extLst>
      <p:ext uri="{BB962C8B-B14F-4D97-AF65-F5344CB8AC3E}">
        <p14:creationId xmlns:p14="http://schemas.microsoft.com/office/powerpoint/2010/main" val="24831792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Results (1)</a:t>
            </a:r>
          </a:p>
        </p:txBody>
      </p:sp>
      <p:pic>
        <p:nvPicPr>
          <p:cNvPr id="5" name="Picture 4">
            <a:extLst>
              <a:ext uri="{FF2B5EF4-FFF2-40B4-BE49-F238E27FC236}">
                <a16:creationId xmlns:a16="http://schemas.microsoft.com/office/drawing/2014/main" id="{DD1E7F75-ED2E-4493-836E-A9E4C19DE87A}"/>
              </a:ext>
            </a:extLst>
          </p:cNvPr>
          <p:cNvPicPr>
            <a:picLocks noChangeAspect="1"/>
          </p:cNvPicPr>
          <p:nvPr/>
        </p:nvPicPr>
        <p:blipFill>
          <a:blip r:embed="rId2"/>
          <a:stretch>
            <a:fillRect/>
          </a:stretch>
        </p:blipFill>
        <p:spPr>
          <a:xfrm>
            <a:off x="2782044" y="1025127"/>
            <a:ext cx="5172075" cy="3381375"/>
          </a:xfrm>
          <a:prstGeom prst="rect">
            <a:avLst/>
          </a:prstGeom>
        </p:spPr>
      </p:pic>
      <p:sp>
        <p:nvSpPr>
          <p:cNvPr id="10" name="Content Placeholder 2">
            <a:extLst>
              <a:ext uri="{FF2B5EF4-FFF2-40B4-BE49-F238E27FC236}">
                <a16:creationId xmlns:a16="http://schemas.microsoft.com/office/drawing/2014/main" id="{A3D0F7C7-7641-4E22-91C7-167550415A4A}"/>
              </a:ext>
            </a:extLst>
          </p:cNvPr>
          <p:cNvSpPr>
            <a:spLocks noGrp="1"/>
          </p:cNvSpPr>
          <p:nvPr>
            <p:ph idx="1"/>
          </p:nvPr>
        </p:nvSpPr>
        <p:spPr>
          <a:xfrm>
            <a:off x="405780" y="4221088"/>
            <a:ext cx="9442886" cy="1760240"/>
          </a:xfrm>
        </p:spPr>
        <p:txBody>
          <a:bodyPr>
            <a:normAutofit/>
          </a:bodyPr>
          <a:lstStyle/>
          <a:p>
            <a:pPr marL="45720" indent="0">
              <a:buNone/>
            </a:pPr>
            <a:r>
              <a:rPr lang="en-US" sz="1400" b="1" dirty="0">
                <a:solidFill>
                  <a:schemeClr val="accent1"/>
                </a:solidFill>
                <a:latin typeface="+mj-lt"/>
                <a:ea typeface="+mj-ea"/>
                <a:cs typeface="+mj-cs"/>
              </a:rPr>
              <a:t>Observations and Conclusions:</a:t>
            </a:r>
          </a:p>
          <a:p>
            <a:pPr algn="l">
              <a:buFont typeface="Arial" panose="020B0604020202020204" pitchFamily="34" charset="0"/>
              <a:buChar char="•"/>
            </a:pPr>
            <a:r>
              <a:rPr lang="en-US" sz="1400" b="0" i="0" dirty="0">
                <a:solidFill>
                  <a:srgbClr val="000000"/>
                </a:solidFill>
                <a:effectLst/>
                <a:latin typeface="Helvetica Neue"/>
              </a:rPr>
              <a:t>14.7% people default in overall dataset. </a:t>
            </a:r>
            <a:endParaRPr lang="en-US" sz="1400" dirty="0">
              <a:solidFill>
                <a:srgbClr val="000000"/>
              </a:solidFill>
              <a:latin typeface="Helvetica Neue"/>
            </a:endParaRPr>
          </a:p>
          <a:p>
            <a:pPr algn="l">
              <a:buFont typeface="Arial" panose="020B0604020202020204" pitchFamily="34" charset="0"/>
              <a:buChar char="•"/>
            </a:pPr>
            <a:r>
              <a:rPr lang="en-US" sz="1400" b="0" i="0" dirty="0">
                <a:solidFill>
                  <a:srgbClr val="000000"/>
                </a:solidFill>
                <a:effectLst/>
                <a:latin typeface="Helvetica Neue"/>
              </a:rPr>
              <a:t>This is a benchmark. </a:t>
            </a:r>
            <a:r>
              <a:rPr lang="en-US" sz="1400" dirty="0">
                <a:solidFill>
                  <a:srgbClr val="000000"/>
                </a:solidFill>
                <a:latin typeface="Helvetica Neue"/>
              </a:rPr>
              <a:t>Any segment of dataset with significant difference in distribution should be considered for further analysis and appropriate actions.</a:t>
            </a:r>
            <a:endParaRPr lang="en-US" sz="1400" b="0" i="0" dirty="0">
              <a:solidFill>
                <a:srgbClr val="000000"/>
              </a:solidFill>
              <a:effectLst/>
              <a:latin typeface="Helvetica Neue"/>
            </a:endParaRPr>
          </a:p>
        </p:txBody>
      </p:sp>
      <p:sp>
        <p:nvSpPr>
          <p:cNvPr id="11" name="TextBox 10">
            <a:extLst>
              <a:ext uri="{FF2B5EF4-FFF2-40B4-BE49-F238E27FC236}">
                <a16:creationId xmlns:a16="http://schemas.microsoft.com/office/drawing/2014/main" id="{18242A34-5914-4591-B8FC-5DEB6182E1F3}"/>
              </a:ext>
            </a:extLst>
          </p:cNvPr>
          <p:cNvSpPr txBox="1"/>
          <p:nvPr/>
        </p:nvSpPr>
        <p:spPr>
          <a:xfrm>
            <a:off x="503955" y="1196752"/>
            <a:ext cx="2012860" cy="369332"/>
          </a:xfrm>
          <a:prstGeom prst="rect">
            <a:avLst/>
          </a:prstGeom>
          <a:noFill/>
          <a:ln>
            <a:noFill/>
          </a:ln>
        </p:spPr>
        <p:txBody>
          <a:bodyPr wrap="square">
            <a:spAutoFit/>
          </a:bodyPr>
          <a:lstStyle/>
          <a:p>
            <a:pPr marL="45720" indent="0">
              <a:buNone/>
            </a:pPr>
            <a:r>
              <a:rPr lang="en-US" sz="1800" b="1" dirty="0">
                <a:solidFill>
                  <a:schemeClr val="accent1"/>
                </a:solidFill>
                <a:latin typeface="+mj-lt"/>
                <a:ea typeface="+mj-ea"/>
                <a:cs typeface="+mj-cs"/>
              </a:rPr>
              <a:t>Benchmarking:</a:t>
            </a:r>
          </a:p>
        </p:txBody>
      </p:sp>
    </p:spTree>
    <p:extLst>
      <p:ext uri="{BB962C8B-B14F-4D97-AF65-F5344CB8AC3E}">
        <p14:creationId xmlns:p14="http://schemas.microsoft.com/office/powerpoint/2010/main" val="413759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Results (2)</a:t>
            </a:r>
          </a:p>
        </p:txBody>
      </p:sp>
      <p:sp>
        <p:nvSpPr>
          <p:cNvPr id="10" name="Content Placeholder 2">
            <a:extLst>
              <a:ext uri="{FF2B5EF4-FFF2-40B4-BE49-F238E27FC236}">
                <a16:creationId xmlns:a16="http://schemas.microsoft.com/office/drawing/2014/main" id="{A3D0F7C7-7641-4E22-91C7-167550415A4A}"/>
              </a:ext>
            </a:extLst>
          </p:cNvPr>
          <p:cNvSpPr>
            <a:spLocks noGrp="1"/>
          </p:cNvSpPr>
          <p:nvPr>
            <p:ph idx="1"/>
          </p:nvPr>
        </p:nvSpPr>
        <p:spPr>
          <a:xfrm>
            <a:off x="405780" y="4581128"/>
            <a:ext cx="9442886" cy="1760240"/>
          </a:xfrm>
        </p:spPr>
        <p:txBody>
          <a:bodyPr>
            <a:normAutofit/>
          </a:bodyPr>
          <a:lstStyle/>
          <a:p>
            <a:pPr marL="45720" indent="0">
              <a:buNone/>
            </a:pPr>
            <a:r>
              <a:rPr lang="en-US" sz="1400" b="1" dirty="0">
                <a:solidFill>
                  <a:schemeClr val="accent1"/>
                </a:solidFill>
                <a:latin typeface="+mj-lt"/>
                <a:ea typeface="+mj-ea"/>
                <a:cs typeface="+mj-cs"/>
              </a:rPr>
              <a:t>Observations and Conclusions:</a:t>
            </a:r>
          </a:p>
          <a:p>
            <a:pPr algn="l">
              <a:buFont typeface="Arial" panose="020B0604020202020204" pitchFamily="34" charset="0"/>
              <a:buChar char="•"/>
            </a:pPr>
            <a:r>
              <a:rPr lang="en-US" sz="1400" b="0" i="0" dirty="0">
                <a:solidFill>
                  <a:srgbClr val="000000"/>
                </a:solidFill>
                <a:effectLst/>
                <a:latin typeface="Helvetica Neue"/>
              </a:rPr>
              <a:t>People with credit revolving balance above 40k have higher default rate of 18.17%. </a:t>
            </a:r>
          </a:p>
          <a:p>
            <a:pPr algn="l">
              <a:buFont typeface="Arial" panose="020B0604020202020204" pitchFamily="34" charset="0"/>
              <a:buChar char="•"/>
            </a:pPr>
            <a:r>
              <a:rPr lang="en-US" sz="1400" b="0" i="0" dirty="0">
                <a:solidFill>
                  <a:srgbClr val="000000"/>
                </a:solidFill>
                <a:effectLst/>
                <a:latin typeface="Helvetica Neue"/>
              </a:rPr>
              <a:t>For credit utilization over 98%, more than 25% customers have defaulted. </a:t>
            </a:r>
          </a:p>
          <a:p>
            <a:pPr algn="l">
              <a:buFont typeface="Arial" panose="020B0604020202020204" pitchFamily="34" charset="0"/>
              <a:buChar char="•"/>
            </a:pPr>
            <a:r>
              <a:rPr lang="en-US" sz="1400" dirty="0">
                <a:solidFill>
                  <a:srgbClr val="000000"/>
                </a:solidFill>
                <a:latin typeface="Helvetica Neue"/>
              </a:rPr>
              <a:t>These customers are risky to give loan as they have higher chance of loan default.</a:t>
            </a:r>
            <a:endParaRPr lang="en-US" sz="1400" b="0" i="0" dirty="0">
              <a:solidFill>
                <a:srgbClr val="000000"/>
              </a:solidFill>
              <a:effectLst/>
              <a:latin typeface="Helvetica Neue"/>
            </a:endParaRPr>
          </a:p>
        </p:txBody>
      </p:sp>
      <p:pic>
        <p:nvPicPr>
          <p:cNvPr id="4" name="Picture 3">
            <a:extLst>
              <a:ext uri="{FF2B5EF4-FFF2-40B4-BE49-F238E27FC236}">
                <a16:creationId xmlns:a16="http://schemas.microsoft.com/office/drawing/2014/main" id="{90593126-C920-432F-A948-0365482AB79F}"/>
              </a:ext>
            </a:extLst>
          </p:cNvPr>
          <p:cNvPicPr>
            <a:picLocks noChangeAspect="1"/>
          </p:cNvPicPr>
          <p:nvPr/>
        </p:nvPicPr>
        <p:blipFill>
          <a:blip r:embed="rId2"/>
          <a:stretch>
            <a:fillRect/>
          </a:stretch>
        </p:blipFill>
        <p:spPr>
          <a:xfrm>
            <a:off x="842900" y="1127377"/>
            <a:ext cx="4032448" cy="2860225"/>
          </a:xfrm>
          <a:prstGeom prst="rect">
            <a:avLst/>
          </a:prstGeom>
        </p:spPr>
      </p:pic>
      <p:sp>
        <p:nvSpPr>
          <p:cNvPr id="7" name="TextBox 6">
            <a:extLst>
              <a:ext uri="{FF2B5EF4-FFF2-40B4-BE49-F238E27FC236}">
                <a16:creationId xmlns:a16="http://schemas.microsoft.com/office/drawing/2014/main" id="{2AAFB19F-86B7-42BC-B32A-EB8138BF14BD}"/>
              </a:ext>
            </a:extLst>
          </p:cNvPr>
          <p:cNvSpPr txBox="1"/>
          <p:nvPr/>
        </p:nvSpPr>
        <p:spPr>
          <a:xfrm>
            <a:off x="1022920"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credit revolving balance &gt;40000</a:t>
            </a:r>
            <a:endParaRPr lang="en-IN" sz="1400" dirty="0">
              <a:solidFill>
                <a:srgbClr val="091E42"/>
              </a:solidFill>
              <a:latin typeface="freight-text-pro"/>
            </a:endParaRPr>
          </a:p>
        </p:txBody>
      </p:sp>
      <p:pic>
        <p:nvPicPr>
          <p:cNvPr id="8" name="Picture 7">
            <a:extLst>
              <a:ext uri="{FF2B5EF4-FFF2-40B4-BE49-F238E27FC236}">
                <a16:creationId xmlns:a16="http://schemas.microsoft.com/office/drawing/2014/main" id="{2954A16D-059E-4BB7-A132-61D58CE87857}"/>
              </a:ext>
            </a:extLst>
          </p:cNvPr>
          <p:cNvPicPr>
            <a:picLocks noChangeAspect="1"/>
          </p:cNvPicPr>
          <p:nvPr/>
        </p:nvPicPr>
        <p:blipFill>
          <a:blip r:embed="rId3"/>
          <a:stretch>
            <a:fillRect/>
          </a:stretch>
        </p:blipFill>
        <p:spPr>
          <a:xfrm>
            <a:off x="6094412" y="956667"/>
            <a:ext cx="4253111" cy="3030935"/>
          </a:xfrm>
          <a:prstGeom prst="rect">
            <a:avLst/>
          </a:prstGeom>
        </p:spPr>
      </p:pic>
      <p:sp>
        <p:nvSpPr>
          <p:cNvPr id="11" name="TextBox 10">
            <a:extLst>
              <a:ext uri="{FF2B5EF4-FFF2-40B4-BE49-F238E27FC236}">
                <a16:creationId xmlns:a16="http://schemas.microsoft.com/office/drawing/2014/main" id="{C5BC39DA-CF5F-497A-A621-34D7DA31EE61}"/>
              </a:ext>
            </a:extLst>
          </p:cNvPr>
          <p:cNvSpPr txBox="1"/>
          <p:nvPr/>
        </p:nvSpPr>
        <p:spPr>
          <a:xfrm>
            <a:off x="6384763"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credit utilization &gt;98%</a:t>
            </a:r>
            <a:endParaRPr lang="en-IN" sz="1400" dirty="0">
              <a:solidFill>
                <a:srgbClr val="091E42"/>
              </a:solidFill>
              <a:latin typeface="freight-text-pro"/>
            </a:endParaRPr>
          </a:p>
        </p:txBody>
      </p:sp>
    </p:spTree>
    <p:extLst>
      <p:ext uri="{BB962C8B-B14F-4D97-AF65-F5344CB8AC3E}">
        <p14:creationId xmlns:p14="http://schemas.microsoft.com/office/powerpoint/2010/main" val="1886327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Results (3)</a:t>
            </a:r>
          </a:p>
        </p:txBody>
      </p:sp>
      <p:sp>
        <p:nvSpPr>
          <p:cNvPr id="10" name="Content Placeholder 2">
            <a:extLst>
              <a:ext uri="{FF2B5EF4-FFF2-40B4-BE49-F238E27FC236}">
                <a16:creationId xmlns:a16="http://schemas.microsoft.com/office/drawing/2014/main" id="{A3D0F7C7-7641-4E22-91C7-167550415A4A}"/>
              </a:ext>
            </a:extLst>
          </p:cNvPr>
          <p:cNvSpPr>
            <a:spLocks noGrp="1"/>
          </p:cNvSpPr>
          <p:nvPr>
            <p:ph idx="1"/>
          </p:nvPr>
        </p:nvSpPr>
        <p:spPr>
          <a:xfrm>
            <a:off x="405780" y="4581128"/>
            <a:ext cx="9442886" cy="1760240"/>
          </a:xfrm>
        </p:spPr>
        <p:txBody>
          <a:bodyPr>
            <a:normAutofit/>
          </a:bodyPr>
          <a:lstStyle/>
          <a:p>
            <a:pPr marL="45720" indent="0">
              <a:buNone/>
            </a:pPr>
            <a:r>
              <a:rPr lang="en-US" sz="1400" b="1" dirty="0">
                <a:solidFill>
                  <a:schemeClr val="accent1"/>
                </a:solidFill>
                <a:latin typeface="+mj-lt"/>
                <a:ea typeface="+mj-ea"/>
                <a:cs typeface="+mj-cs"/>
              </a:rPr>
              <a:t>Observations and Conclusions:</a:t>
            </a:r>
          </a:p>
          <a:p>
            <a:pPr algn="l">
              <a:buFont typeface="Arial" panose="020B0604020202020204" pitchFamily="34" charset="0"/>
              <a:buChar char="•"/>
            </a:pPr>
            <a:r>
              <a:rPr lang="en-US" sz="1400" b="0" i="0" dirty="0">
                <a:solidFill>
                  <a:srgbClr val="000000"/>
                </a:solidFill>
                <a:effectLst/>
                <a:latin typeface="Helvetica Neue"/>
              </a:rPr>
              <a:t>People with credit lines above 25 seem to have high default rate of 21.5%. </a:t>
            </a:r>
          </a:p>
          <a:p>
            <a:pPr algn="l">
              <a:buFont typeface="Arial" panose="020B0604020202020204" pitchFamily="34" charset="0"/>
              <a:buChar char="•"/>
            </a:pPr>
            <a:r>
              <a:rPr lang="en-US" sz="1400" dirty="0">
                <a:solidFill>
                  <a:srgbClr val="000000"/>
                </a:solidFill>
                <a:latin typeface="Helvetica Neue"/>
              </a:rPr>
              <a:t>People with public records seem to have high default rate of 22.5%.</a:t>
            </a:r>
          </a:p>
          <a:p>
            <a:pPr algn="l">
              <a:buFont typeface="Arial" panose="020B0604020202020204" pitchFamily="34" charset="0"/>
              <a:buChar char="•"/>
            </a:pPr>
            <a:r>
              <a:rPr lang="en-US" sz="1400" dirty="0">
                <a:solidFill>
                  <a:srgbClr val="000000"/>
                </a:solidFill>
                <a:latin typeface="Helvetica Neue"/>
              </a:rPr>
              <a:t>These customers are risky to give loan as they have higher chance of loan default.</a:t>
            </a:r>
            <a:endParaRPr lang="en-US" sz="1400" b="0" i="0" dirty="0">
              <a:solidFill>
                <a:srgbClr val="000000"/>
              </a:solidFill>
              <a:effectLst/>
              <a:latin typeface="Helvetica Neue"/>
            </a:endParaRPr>
          </a:p>
        </p:txBody>
      </p:sp>
      <p:sp>
        <p:nvSpPr>
          <p:cNvPr id="7" name="TextBox 6">
            <a:extLst>
              <a:ext uri="{FF2B5EF4-FFF2-40B4-BE49-F238E27FC236}">
                <a16:creationId xmlns:a16="http://schemas.microsoft.com/office/drawing/2014/main" id="{2AAFB19F-86B7-42BC-B32A-EB8138BF14BD}"/>
              </a:ext>
            </a:extLst>
          </p:cNvPr>
          <p:cNvSpPr txBox="1"/>
          <p:nvPr/>
        </p:nvSpPr>
        <p:spPr>
          <a:xfrm>
            <a:off x="1022920"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credit lines&gt;25</a:t>
            </a:r>
            <a:endParaRPr lang="en-IN" sz="1400" dirty="0">
              <a:solidFill>
                <a:srgbClr val="091E42"/>
              </a:solidFill>
              <a:latin typeface="freight-text-pro"/>
            </a:endParaRPr>
          </a:p>
        </p:txBody>
      </p:sp>
      <p:sp>
        <p:nvSpPr>
          <p:cNvPr id="11" name="TextBox 10">
            <a:extLst>
              <a:ext uri="{FF2B5EF4-FFF2-40B4-BE49-F238E27FC236}">
                <a16:creationId xmlns:a16="http://schemas.microsoft.com/office/drawing/2014/main" id="{C5BC39DA-CF5F-497A-A621-34D7DA31EE61}"/>
              </a:ext>
            </a:extLst>
          </p:cNvPr>
          <p:cNvSpPr txBox="1"/>
          <p:nvPr/>
        </p:nvSpPr>
        <p:spPr>
          <a:xfrm>
            <a:off x="6384763"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public record</a:t>
            </a:r>
            <a:endParaRPr lang="en-IN" sz="1400" dirty="0">
              <a:solidFill>
                <a:srgbClr val="091E42"/>
              </a:solidFill>
              <a:latin typeface="freight-text-pro"/>
            </a:endParaRPr>
          </a:p>
        </p:txBody>
      </p:sp>
      <p:pic>
        <p:nvPicPr>
          <p:cNvPr id="5" name="Picture 4">
            <a:extLst>
              <a:ext uri="{FF2B5EF4-FFF2-40B4-BE49-F238E27FC236}">
                <a16:creationId xmlns:a16="http://schemas.microsoft.com/office/drawing/2014/main" id="{7F828169-391F-491A-B96C-A01A4E3490EF}"/>
              </a:ext>
            </a:extLst>
          </p:cNvPr>
          <p:cNvPicPr>
            <a:picLocks noChangeAspect="1"/>
          </p:cNvPicPr>
          <p:nvPr/>
        </p:nvPicPr>
        <p:blipFill>
          <a:blip r:embed="rId2"/>
          <a:stretch>
            <a:fillRect/>
          </a:stretch>
        </p:blipFill>
        <p:spPr>
          <a:xfrm>
            <a:off x="856022" y="1056307"/>
            <a:ext cx="4043212" cy="2876749"/>
          </a:xfrm>
          <a:prstGeom prst="rect">
            <a:avLst/>
          </a:prstGeom>
        </p:spPr>
      </p:pic>
      <p:pic>
        <p:nvPicPr>
          <p:cNvPr id="9" name="Picture 8">
            <a:extLst>
              <a:ext uri="{FF2B5EF4-FFF2-40B4-BE49-F238E27FC236}">
                <a16:creationId xmlns:a16="http://schemas.microsoft.com/office/drawing/2014/main" id="{E0042334-9EE8-4758-B580-82DBFF106309}"/>
              </a:ext>
            </a:extLst>
          </p:cNvPr>
          <p:cNvPicPr>
            <a:picLocks noChangeAspect="1"/>
          </p:cNvPicPr>
          <p:nvPr/>
        </p:nvPicPr>
        <p:blipFill>
          <a:blip r:embed="rId3"/>
          <a:stretch>
            <a:fillRect/>
          </a:stretch>
        </p:blipFill>
        <p:spPr>
          <a:xfrm>
            <a:off x="6013959" y="1008112"/>
            <a:ext cx="4043212" cy="2876749"/>
          </a:xfrm>
          <a:prstGeom prst="rect">
            <a:avLst/>
          </a:prstGeom>
        </p:spPr>
      </p:pic>
    </p:spTree>
    <p:extLst>
      <p:ext uri="{BB962C8B-B14F-4D97-AF65-F5344CB8AC3E}">
        <p14:creationId xmlns:p14="http://schemas.microsoft.com/office/powerpoint/2010/main" val="969690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Results (4)</a:t>
            </a:r>
          </a:p>
        </p:txBody>
      </p:sp>
      <p:sp>
        <p:nvSpPr>
          <p:cNvPr id="10" name="Content Placeholder 2">
            <a:extLst>
              <a:ext uri="{FF2B5EF4-FFF2-40B4-BE49-F238E27FC236}">
                <a16:creationId xmlns:a16="http://schemas.microsoft.com/office/drawing/2014/main" id="{A3D0F7C7-7641-4E22-91C7-167550415A4A}"/>
              </a:ext>
            </a:extLst>
          </p:cNvPr>
          <p:cNvSpPr>
            <a:spLocks noGrp="1"/>
          </p:cNvSpPr>
          <p:nvPr>
            <p:ph idx="1"/>
          </p:nvPr>
        </p:nvSpPr>
        <p:spPr>
          <a:xfrm>
            <a:off x="405780" y="4581128"/>
            <a:ext cx="9442886" cy="1760240"/>
          </a:xfrm>
        </p:spPr>
        <p:txBody>
          <a:bodyPr>
            <a:normAutofit/>
          </a:bodyPr>
          <a:lstStyle/>
          <a:p>
            <a:pPr marL="45720" indent="0">
              <a:buNone/>
            </a:pPr>
            <a:r>
              <a:rPr lang="en-US" sz="1400" b="1" dirty="0">
                <a:solidFill>
                  <a:schemeClr val="accent1"/>
                </a:solidFill>
                <a:latin typeface="+mj-lt"/>
                <a:ea typeface="+mj-ea"/>
                <a:cs typeface="+mj-cs"/>
              </a:rPr>
              <a:t>Observations and Conclusions:</a:t>
            </a:r>
          </a:p>
          <a:p>
            <a:pPr algn="l">
              <a:buFont typeface="Arial" panose="020B0604020202020204" pitchFamily="34" charset="0"/>
              <a:buChar char="•"/>
            </a:pPr>
            <a:r>
              <a:rPr lang="en-US" sz="1400" b="0" i="0" dirty="0">
                <a:solidFill>
                  <a:srgbClr val="000000"/>
                </a:solidFill>
                <a:effectLst/>
                <a:latin typeface="Helvetica Neue"/>
              </a:rPr>
              <a:t>22.5% People with public record bankruptcies default out of 1258 people.</a:t>
            </a:r>
          </a:p>
          <a:p>
            <a:pPr algn="l">
              <a:buFont typeface="Arial" panose="020B0604020202020204" pitchFamily="34" charset="0"/>
              <a:buChar char="•"/>
            </a:pPr>
            <a:r>
              <a:rPr lang="en-US" sz="1400" dirty="0">
                <a:solidFill>
                  <a:srgbClr val="000000"/>
                </a:solidFill>
                <a:latin typeface="Helvetica Neue"/>
              </a:rPr>
              <a:t>People with high loan_to_income ratio (&gt;30) are risky with 22% default rate.</a:t>
            </a:r>
          </a:p>
          <a:p>
            <a:pPr algn="l">
              <a:buFont typeface="Arial" panose="020B0604020202020204" pitchFamily="34" charset="0"/>
              <a:buChar char="•"/>
            </a:pPr>
            <a:r>
              <a:rPr lang="en-US" sz="1400" dirty="0">
                <a:solidFill>
                  <a:srgbClr val="000000"/>
                </a:solidFill>
                <a:latin typeface="Helvetica Neue"/>
              </a:rPr>
              <a:t>These customers are risky to give loan as they have higher chance of loan default.</a:t>
            </a:r>
            <a:endParaRPr lang="en-US" sz="1400" b="0" i="0" dirty="0">
              <a:solidFill>
                <a:srgbClr val="000000"/>
              </a:solidFill>
              <a:effectLst/>
              <a:latin typeface="Helvetica Neue"/>
            </a:endParaRPr>
          </a:p>
        </p:txBody>
      </p:sp>
      <p:sp>
        <p:nvSpPr>
          <p:cNvPr id="7" name="TextBox 6">
            <a:extLst>
              <a:ext uri="{FF2B5EF4-FFF2-40B4-BE49-F238E27FC236}">
                <a16:creationId xmlns:a16="http://schemas.microsoft.com/office/drawing/2014/main" id="{2AAFB19F-86B7-42BC-B32A-EB8138BF14BD}"/>
              </a:ext>
            </a:extLst>
          </p:cNvPr>
          <p:cNvSpPr txBox="1"/>
          <p:nvPr/>
        </p:nvSpPr>
        <p:spPr>
          <a:xfrm>
            <a:off x="1174947"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record of bankruptcies</a:t>
            </a:r>
            <a:endParaRPr lang="en-IN" sz="1400" dirty="0">
              <a:solidFill>
                <a:srgbClr val="091E42"/>
              </a:solidFill>
              <a:latin typeface="freight-text-pro"/>
            </a:endParaRPr>
          </a:p>
        </p:txBody>
      </p:sp>
      <p:sp>
        <p:nvSpPr>
          <p:cNvPr id="11" name="TextBox 10">
            <a:extLst>
              <a:ext uri="{FF2B5EF4-FFF2-40B4-BE49-F238E27FC236}">
                <a16:creationId xmlns:a16="http://schemas.microsoft.com/office/drawing/2014/main" id="{C5BC39DA-CF5F-497A-A621-34D7DA31EE61}"/>
              </a:ext>
            </a:extLst>
          </p:cNvPr>
          <p:cNvSpPr txBox="1"/>
          <p:nvPr/>
        </p:nvSpPr>
        <p:spPr>
          <a:xfrm>
            <a:off x="6384763"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loan to income ratio &gt;30</a:t>
            </a:r>
            <a:endParaRPr lang="en-IN" sz="1400" dirty="0">
              <a:solidFill>
                <a:srgbClr val="091E42"/>
              </a:solidFill>
              <a:latin typeface="freight-text-pro"/>
            </a:endParaRPr>
          </a:p>
        </p:txBody>
      </p:sp>
      <p:pic>
        <p:nvPicPr>
          <p:cNvPr id="4" name="Picture 3">
            <a:extLst>
              <a:ext uri="{FF2B5EF4-FFF2-40B4-BE49-F238E27FC236}">
                <a16:creationId xmlns:a16="http://schemas.microsoft.com/office/drawing/2014/main" id="{BCF71033-3D9D-4308-8DEA-625DA117813D}"/>
              </a:ext>
            </a:extLst>
          </p:cNvPr>
          <p:cNvPicPr>
            <a:picLocks noChangeAspect="1"/>
          </p:cNvPicPr>
          <p:nvPr/>
        </p:nvPicPr>
        <p:blipFill>
          <a:blip r:embed="rId2"/>
          <a:stretch>
            <a:fillRect/>
          </a:stretch>
        </p:blipFill>
        <p:spPr>
          <a:xfrm>
            <a:off x="1022920" y="1015715"/>
            <a:ext cx="4121653" cy="2859596"/>
          </a:xfrm>
          <a:prstGeom prst="rect">
            <a:avLst/>
          </a:prstGeom>
        </p:spPr>
      </p:pic>
      <p:pic>
        <p:nvPicPr>
          <p:cNvPr id="8" name="Picture 7">
            <a:extLst>
              <a:ext uri="{FF2B5EF4-FFF2-40B4-BE49-F238E27FC236}">
                <a16:creationId xmlns:a16="http://schemas.microsoft.com/office/drawing/2014/main" id="{2102900B-844B-4125-9ED1-8815AFC137E9}"/>
              </a:ext>
            </a:extLst>
          </p:cNvPr>
          <p:cNvPicPr>
            <a:picLocks noChangeAspect="1"/>
          </p:cNvPicPr>
          <p:nvPr/>
        </p:nvPicPr>
        <p:blipFill>
          <a:blip r:embed="rId3"/>
          <a:stretch>
            <a:fillRect/>
          </a:stretch>
        </p:blipFill>
        <p:spPr>
          <a:xfrm>
            <a:off x="6310436" y="1008112"/>
            <a:ext cx="4186302" cy="2885154"/>
          </a:xfrm>
          <a:prstGeom prst="rect">
            <a:avLst/>
          </a:prstGeom>
        </p:spPr>
      </p:pic>
    </p:spTree>
    <p:extLst>
      <p:ext uri="{BB962C8B-B14F-4D97-AF65-F5344CB8AC3E}">
        <p14:creationId xmlns:p14="http://schemas.microsoft.com/office/powerpoint/2010/main" val="1758769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Results (5)</a:t>
            </a:r>
          </a:p>
        </p:txBody>
      </p:sp>
      <p:sp>
        <p:nvSpPr>
          <p:cNvPr id="10" name="Content Placeholder 2">
            <a:extLst>
              <a:ext uri="{FF2B5EF4-FFF2-40B4-BE49-F238E27FC236}">
                <a16:creationId xmlns:a16="http://schemas.microsoft.com/office/drawing/2014/main" id="{A3D0F7C7-7641-4E22-91C7-167550415A4A}"/>
              </a:ext>
            </a:extLst>
          </p:cNvPr>
          <p:cNvSpPr>
            <a:spLocks noGrp="1"/>
          </p:cNvSpPr>
          <p:nvPr>
            <p:ph idx="1"/>
          </p:nvPr>
        </p:nvSpPr>
        <p:spPr>
          <a:xfrm>
            <a:off x="405780" y="4581128"/>
            <a:ext cx="9442886" cy="1760240"/>
          </a:xfrm>
        </p:spPr>
        <p:txBody>
          <a:bodyPr>
            <a:normAutofit/>
          </a:bodyPr>
          <a:lstStyle/>
          <a:p>
            <a:pPr marL="45720" indent="0">
              <a:buNone/>
            </a:pPr>
            <a:r>
              <a:rPr lang="en-US" sz="1400" b="1" dirty="0">
                <a:solidFill>
                  <a:schemeClr val="accent1"/>
                </a:solidFill>
                <a:latin typeface="+mj-lt"/>
                <a:ea typeface="+mj-ea"/>
                <a:cs typeface="+mj-cs"/>
              </a:rPr>
              <a:t>Observations and Conclusions:</a:t>
            </a:r>
          </a:p>
          <a:p>
            <a:pPr algn="l">
              <a:buFont typeface="Arial" panose="020B0604020202020204" pitchFamily="34" charset="0"/>
              <a:buChar char="•"/>
            </a:pPr>
            <a:r>
              <a:rPr lang="en-US" sz="1400" b="0" i="0" dirty="0">
                <a:solidFill>
                  <a:srgbClr val="000000"/>
                </a:solidFill>
                <a:effectLst/>
                <a:latin typeface="Helvetica Neue"/>
              </a:rPr>
              <a:t>People with low loan_to_income ratio (&lt;6) are safe people to give loan with 10% default rate.</a:t>
            </a:r>
          </a:p>
          <a:p>
            <a:pPr algn="l">
              <a:buFont typeface="Arial" panose="020B0604020202020204" pitchFamily="34" charset="0"/>
              <a:buChar char="•"/>
            </a:pPr>
            <a:r>
              <a:rPr lang="en-US" sz="1400" dirty="0">
                <a:solidFill>
                  <a:srgbClr val="000000"/>
                </a:solidFill>
                <a:latin typeface="Helvetica Neue"/>
              </a:rPr>
              <a:t>Loans for small businesses, </a:t>
            </a:r>
            <a:r>
              <a:rPr lang="en-US" sz="1400" dirty="0" err="1">
                <a:solidFill>
                  <a:srgbClr val="000000"/>
                </a:solidFill>
                <a:latin typeface="Helvetica Neue"/>
              </a:rPr>
              <a:t>renewalble</a:t>
            </a:r>
            <a:r>
              <a:rPr lang="en-US" sz="1400" dirty="0">
                <a:solidFill>
                  <a:srgbClr val="000000"/>
                </a:solidFill>
                <a:latin typeface="Helvetica Neue"/>
              </a:rPr>
              <a:t> energy are of the highest risk with 27.7% people defaulting. People default very less for credit card, car and wedding. If these people have low loan to annual income ratio, These seem to be very safe loans. These customers are risky to give loan as they have higher chance of loan default.</a:t>
            </a:r>
            <a:endParaRPr lang="en-US" sz="1400" b="0" i="0" dirty="0">
              <a:solidFill>
                <a:srgbClr val="000000"/>
              </a:solidFill>
              <a:effectLst/>
              <a:latin typeface="Helvetica Neue"/>
            </a:endParaRPr>
          </a:p>
        </p:txBody>
      </p:sp>
      <p:sp>
        <p:nvSpPr>
          <p:cNvPr id="7" name="TextBox 6">
            <a:extLst>
              <a:ext uri="{FF2B5EF4-FFF2-40B4-BE49-F238E27FC236}">
                <a16:creationId xmlns:a16="http://schemas.microsoft.com/office/drawing/2014/main" id="{2AAFB19F-86B7-42BC-B32A-EB8138BF14BD}"/>
              </a:ext>
            </a:extLst>
          </p:cNvPr>
          <p:cNvSpPr txBox="1"/>
          <p:nvPr/>
        </p:nvSpPr>
        <p:spPr>
          <a:xfrm>
            <a:off x="1174947" y="3996728"/>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loan to income ratio &lt;6</a:t>
            </a:r>
            <a:endParaRPr lang="en-IN" sz="1400" dirty="0">
              <a:solidFill>
                <a:srgbClr val="091E42"/>
              </a:solidFill>
              <a:latin typeface="freight-text-pro"/>
            </a:endParaRPr>
          </a:p>
        </p:txBody>
      </p:sp>
      <p:pic>
        <p:nvPicPr>
          <p:cNvPr id="5" name="Picture 4">
            <a:extLst>
              <a:ext uri="{FF2B5EF4-FFF2-40B4-BE49-F238E27FC236}">
                <a16:creationId xmlns:a16="http://schemas.microsoft.com/office/drawing/2014/main" id="{9D2D789D-3334-4039-BB5E-8064977D6E09}"/>
              </a:ext>
            </a:extLst>
          </p:cNvPr>
          <p:cNvPicPr>
            <a:picLocks noChangeAspect="1"/>
          </p:cNvPicPr>
          <p:nvPr/>
        </p:nvPicPr>
        <p:blipFill>
          <a:blip r:embed="rId2"/>
          <a:stretch>
            <a:fillRect/>
          </a:stretch>
        </p:blipFill>
        <p:spPr>
          <a:xfrm>
            <a:off x="1174947" y="1196930"/>
            <a:ext cx="3952471" cy="2807933"/>
          </a:xfrm>
          <a:prstGeom prst="rect">
            <a:avLst/>
          </a:prstGeom>
        </p:spPr>
      </p:pic>
      <p:pic>
        <p:nvPicPr>
          <p:cNvPr id="9" name="Picture 8">
            <a:extLst>
              <a:ext uri="{FF2B5EF4-FFF2-40B4-BE49-F238E27FC236}">
                <a16:creationId xmlns:a16="http://schemas.microsoft.com/office/drawing/2014/main" id="{63557852-E5A0-4EE2-B1F5-EE9EFA270954}"/>
              </a:ext>
            </a:extLst>
          </p:cNvPr>
          <p:cNvPicPr>
            <a:picLocks noChangeAspect="1"/>
          </p:cNvPicPr>
          <p:nvPr/>
        </p:nvPicPr>
        <p:blipFill>
          <a:blip r:embed="rId3"/>
          <a:stretch>
            <a:fillRect/>
          </a:stretch>
        </p:blipFill>
        <p:spPr>
          <a:xfrm>
            <a:off x="5950396" y="1144407"/>
            <a:ext cx="4075022" cy="2807933"/>
          </a:xfrm>
          <a:prstGeom prst="rect">
            <a:avLst/>
          </a:prstGeom>
        </p:spPr>
      </p:pic>
      <p:sp>
        <p:nvSpPr>
          <p:cNvPr id="12" name="TextBox 11">
            <a:extLst>
              <a:ext uri="{FF2B5EF4-FFF2-40B4-BE49-F238E27FC236}">
                <a16:creationId xmlns:a16="http://schemas.microsoft.com/office/drawing/2014/main" id="{240366A1-8AF2-4EA0-8B8E-AA298A46EA8B}"/>
              </a:ext>
            </a:extLst>
          </p:cNvPr>
          <p:cNvSpPr txBox="1"/>
          <p:nvPr/>
        </p:nvSpPr>
        <p:spPr>
          <a:xfrm>
            <a:off x="6151703" y="3952340"/>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loan purpose as small business</a:t>
            </a:r>
            <a:endParaRPr lang="en-IN" sz="1400" dirty="0">
              <a:solidFill>
                <a:srgbClr val="091E42"/>
              </a:solidFill>
              <a:latin typeface="freight-text-pro"/>
            </a:endParaRPr>
          </a:p>
        </p:txBody>
      </p:sp>
    </p:spTree>
    <p:extLst>
      <p:ext uri="{BB962C8B-B14F-4D97-AF65-F5344CB8AC3E}">
        <p14:creationId xmlns:p14="http://schemas.microsoft.com/office/powerpoint/2010/main" val="2009134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55" y="-58688"/>
            <a:ext cx="8686801" cy="1066800"/>
          </a:xfrm>
        </p:spPr>
        <p:txBody>
          <a:bodyPr>
            <a:normAutofit/>
          </a:bodyPr>
          <a:lstStyle/>
          <a:p>
            <a:r>
              <a:rPr lang="en-US" sz="2800" dirty="0"/>
              <a:t>Results (6)</a:t>
            </a:r>
          </a:p>
        </p:txBody>
      </p:sp>
      <p:sp>
        <p:nvSpPr>
          <p:cNvPr id="10" name="Content Placeholder 2">
            <a:extLst>
              <a:ext uri="{FF2B5EF4-FFF2-40B4-BE49-F238E27FC236}">
                <a16:creationId xmlns:a16="http://schemas.microsoft.com/office/drawing/2014/main" id="{A3D0F7C7-7641-4E22-91C7-167550415A4A}"/>
              </a:ext>
            </a:extLst>
          </p:cNvPr>
          <p:cNvSpPr>
            <a:spLocks noGrp="1"/>
          </p:cNvSpPr>
          <p:nvPr>
            <p:ph idx="1"/>
          </p:nvPr>
        </p:nvSpPr>
        <p:spPr>
          <a:xfrm>
            <a:off x="405780" y="4581128"/>
            <a:ext cx="9442886" cy="1760240"/>
          </a:xfrm>
        </p:spPr>
        <p:txBody>
          <a:bodyPr>
            <a:normAutofit/>
          </a:bodyPr>
          <a:lstStyle/>
          <a:p>
            <a:pPr marL="45720" indent="0">
              <a:buNone/>
            </a:pPr>
            <a:r>
              <a:rPr lang="en-US" sz="1400" b="1" dirty="0">
                <a:solidFill>
                  <a:schemeClr val="accent1"/>
                </a:solidFill>
                <a:latin typeface="+mj-lt"/>
                <a:ea typeface="+mj-ea"/>
                <a:cs typeface="+mj-cs"/>
              </a:rPr>
              <a:t>Observations and Conclusions:</a:t>
            </a:r>
          </a:p>
          <a:p>
            <a:pPr algn="l">
              <a:buFont typeface="Arial" panose="020B0604020202020204" pitchFamily="34" charset="0"/>
              <a:buChar char="•"/>
            </a:pPr>
            <a:r>
              <a:rPr lang="en-US" sz="1400" b="0" i="0" dirty="0">
                <a:solidFill>
                  <a:srgbClr val="000000"/>
                </a:solidFill>
                <a:effectLst/>
                <a:latin typeface="Helvetica Neue"/>
              </a:rPr>
              <a:t>People default very less for credit card, car and wedding. If these people have low loan to annual income ratio,  These seem to be very safe loans. </a:t>
            </a:r>
          </a:p>
          <a:p>
            <a:pPr algn="l">
              <a:buFont typeface="Arial" panose="020B0604020202020204" pitchFamily="34" charset="0"/>
              <a:buChar char="•"/>
            </a:pPr>
            <a:r>
              <a:rPr lang="en-US" sz="1400" dirty="0">
                <a:solidFill>
                  <a:srgbClr val="000000"/>
                </a:solidFill>
                <a:latin typeface="Helvetica Neue"/>
              </a:rPr>
              <a:t>These customers are safe to give loan as they have higher chance of loan default.</a:t>
            </a:r>
            <a:endParaRPr lang="en-US" sz="1400" b="0" i="0" dirty="0">
              <a:solidFill>
                <a:srgbClr val="000000"/>
              </a:solidFill>
              <a:effectLst/>
              <a:latin typeface="Helvetica Neue"/>
            </a:endParaRPr>
          </a:p>
        </p:txBody>
      </p:sp>
      <p:sp>
        <p:nvSpPr>
          <p:cNvPr id="7" name="TextBox 6">
            <a:extLst>
              <a:ext uri="{FF2B5EF4-FFF2-40B4-BE49-F238E27FC236}">
                <a16:creationId xmlns:a16="http://schemas.microsoft.com/office/drawing/2014/main" id="{2AAFB19F-86B7-42BC-B32A-EB8138BF14BD}"/>
              </a:ext>
            </a:extLst>
          </p:cNvPr>
          <p:cNvSpPr txBox="1"/>
          <p:nvPr/>
        </p:nvSpPr>
        <p:spPr>
          <a:xfrm>
            <a:off x="1466044" y="4061821"/>
            <a:ext cx="3672408" cy="307777"/>
          </a:xfrm>
          <a:prstGeom prst="rect">
            <a:avLst/>
          </a:prstGeom>
          <a:noFill/>
          <a:ln>
            <a:noFill/>
          </a:ln>
        </p:spPr>
        <p:txBody>
          <a:bodyPr wrap="square" rtlCol="0" anchor="ctr" anchorCtr="1">
            <a:spAutoFit/>
          </a:bodyPr>
          <a:lstStyle/>
          <a:p>
            <a:r>
              <a:rPr lang="en-US" sz="1400" dirty="0">
                <a:solidFill>
                  <a:srgbClr val="091E42"/>
                </a:solidFill>
                <a:latin typeface="freight-text-pro"/>
              </a:rPr>
              <a:t>Applicants with loan purpose as credit card</a:t>
            </a:r>
            <a:endParaRPr lang="en-IN" sz="1400" dirty="0">
              <a:solidFill>
                <a:srgbClr val="091E42"/>
              </a:solidFill>
              <a:latin typeface="freight-text-pro"/>
            </a:endParaRPr>
          </a:p>
        </p:txBody>
      </p:sp>
      <p:pic>
        <p:nvPicPr>
          <p:cNvPr id="4" name="Picture 3">
            <a:extLst>
              <a:ext uri="{FF2B5EF4-FFF2-40B4-BE49-F238E27FC236}">
                <a16:creationId xmlns:a16="http://schemas.microsoft.com/office/drawing/2014/main" id="{C4ABB123-E4A4-4AE8-BFD8-A231BF728180}"/>
              </a:ext>
            </a:extLst>
          </p:cNvPr>
          <p:cNvPicPr>
            <a:picLocks noChangeAspect="1"/>
          </p:cNvPicPr>
          <p:nvPr/>
        </p:nvPicPr>
        <p:blipFill>
          <a:blip r:embed="rId2"/>
          <a:stretch>
            <a:fillRect/>
          </a:stretch>
        </p:blipFill>
        <p:spPr>
          <a:xfrm>
            <a:off x="1341884" y="1271482"/>
            <a:ext cx="3919339" cy="2680858"/>
          </a:xfrm>
          <a:prstGeom prst="rect">
            <a:avLst/>
          </a:prstGeom>
        </p:spPr>
      </p:pic>
    </p:spTree>
    <p:extLst>
      <p:ext uri="{BB962C8B-B14F-4D97-AF65-F5344CB8AC3E}">
        <p14:creationId xmlns:p14="http://schemas.microsoft.com/office/powerpoint/2010/main" val="1775786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593499733571336","enableDocumentContentUpdater":false,"version":"2.0"}]]></TemplafySlideTemplateConfiguration>
</file>

<file path=customXml/itemProps1.xml><?xml version="1.0" encoding="utf-8"?>
<ds:datastoreItem xmlns:ds="http://schemas.openxmlformats.org/officeDocument/2006/customXml" ds:itemID="{0BB8FC3D-62BB-4185-BAE3-C0F5316C9531}">
  <ds:schemaRefs/>
</ds:datastoreItem>
</file>

<file path=customXml/itemProps2.xml><?xml version="1.0" encoding="utf-8"?>
<ds:datastoreItem xmlns:ds="http://schemas.openxmlformats.org/officeDocument/2006/customXml" ds:itemID="{92B7A64D-4F7F-411C-93DC-AB98C82C3AD4}">
  <ds:schemaRefs/>
</ds:datastoreItem>
</file>

<file path=docProps/app.xml><?xml version="1.0" encoding="utf-8"?>
<Properties xmlns="http://schemas.openxmlformats.org/officeDocument/2006/extended-properties" xmlns:vt="http://schemas.openxmlformats.org/officeDocument/2006/docPropsVTypes">
  <Template>Business strategy slides</Template>
  <TotalTime>212</TotalTime>
  <Words>695</Words>
  <Application>Microsoft Office PowerPoint</Application>
  <PresentationFormat>Custom</PresentationFormat>
  <Paragraphs>88</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Century Gothic</vt:lpstr>
      <vt:lpstr>freight-text-pro</vt:lpstr>
      <vt:lpstr>Helvetica Neue</vt:lpstr>
      <vt:lpstr>Palatino Linotype</vt:lpstr>
      <vt:lpstr>Wingdings</vt:lpstr>
      <vt:lpstr>Business strategy presentation</vt:lpstr>
      <vt:lpstr>Lending club case study</vt:lpstr>
      <vt:lpstr>Dataset and Business objective</vt:lpstr>
      <vt:lpstr>High level approach</vt:lpstr>
      <vt:lpstr>Results (1)</vt:lpstr>
      <vt:lpstr>Results (2)</vt:lpstr>
      <vt:lpstr>Results (3)</vt:lpstr>
      <vt:lpstr>Results (4)</vt:lpstr>
      <vt:lpstr>Results (5)</vt:lpstr>
      <vt:lpstr>Results (6)</vt:lpstr>
      <vt:lpstr>Recommendations</vt:lpstr>
      <vt:lpstr>Thank you   Learner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Jadhav, Indrajeet</dc:creator>
  <cp:lastModifiedBy>Jadhav, Indrajeet</cp:lastModifiedBy>
  <cp:revision>1</cp:revision>
  <dcterms:created xsi:type="dcterms:W3CDTF">2022-10-04T06:02:30Z</dcterms:created>
  <dcterms:modified xsi:type="dcterms:W3CDTF">2022-10-04T11:42:44Z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