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8273" autoAdjust="0"/>
  </p:normalViewPr>
  <p:slideViewPr>
    <p:cSldViewPr snapToGrid="0">
      <p:cViewPr>
        <p:scale>
          <a:sx n="65" d="100"/>
          <a:sy n="65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1B9FA-F19E-41DA-8F53-4261C2A36A85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F1A72-F87A-434E-B752-AE888985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3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F1A72-F87A-434E-B752-AE888985CB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98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pitshah101/BarBeerDrink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beercsv/us-united-states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convertcsv.com/generate-test-data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3CD9-5F73-4806-8EB4-BEC6F7A6FF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Bar Beer Drinker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3977E-FE89-4624-88C7-0296C5786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Suchitra Natarajan</a:t>
            </a:r>
          </a:p>
        </p:txBody>
      </p:sp>
    </p:spTree>
    <p:extLst>
      <p:ext uri="{BB962C8B-B14F-4D97-AF65-F5344CB8AC3E}">
        <p14:creationId xmlns:p14="http://schemas.microsoft.com/office/powerpoint/2010/main" val="3723178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A52B-4022-45E0-BE52-077DABEF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2BE48-8A74-4828-84BB-E7FFE6241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796569" cy="4023360"/>
          </a:xfrm>
        </p:spPr>
        <p:txBody>
          <a:bodyPr/>
          <a:lstStyle/>
          <a:p>
            <a:r>
              <a:rPr lang="en-US" dirty="0"/>
              <a:t>Generated through the drinker and beer</a:t>
            </a:r>
          </a:p>
          <a:p>
            <a:r>
              <a:rPr lang="en-US" dirty="0"/>
              <a:t>Chooses two random beers to associate with drinker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43CE52-FC56-4558-B0A7-14BE7EAB8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162" y="1003935"/>
            <a:ext cx="53625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66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9674-BA4F-41E0-B019-B9A3E1B7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FFCEE-89EF-458C-9A25-CC8FD055E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390556" cy="4023360"/>
          </a:xfrm>
        </p:spPr>
        <p:txBody>
          <a:bodyPr/>
          <a:lstStyle/>
          <a:p>
            <a:r>
              <a:rPr lang="en-US" dirty="0"/>
              <a:t>Generated through the bar and beer</a:t>
            </a:r>
          </a:p>
          <a:p>
            <a:r>
              <a:rPr lang="en-US" dirty="0"/>
              <a:t>Chooses ten random beers to be sold by bar and generates a price for them between 4.50 and 9.50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D55969-6E11-470B-879E-2F653A8EF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129" y="1327354"/>
            <a:ext cx="7187543" cy="506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27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8314-8668-4732-A130-1467BCBE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52B13-0FDF-4E62-9AE1-5EF65EEEE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48465"/>
            <a:ext cx="10469782" cy="4460895"/>
          </a:xfrm>
        </p:spPr>
        <p:txBody>
          <a:bodyPr>
            <a:normAutofit/>
          </a:bodyPr>
          <a:lstStyle/>
          <a:p>
            <a:r>
              <a:rPr lang="en-US" dirty="0"/>
              <a:t>I used the skeleton app code from </a:t>
            </a:r>
            <a:r>
              <a:rPr lang="en-US" dirty="0" err="1"/>
              <a:t>githhub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https://github.com/arpitshah101/BarBeerDrinker</a:t>
            </a:r>
            <a:endParaRPr lang="en-US" dirty="0"/>
          </a:p>
          <a:p>
            <a:endParaRPr lang="en-US" dirty="0"/>
          </a:p>
          <a:p>
            <a:r>
              <a:rPr lang="en-US" dirty="0"/>
              <a:t>Attached it to RDS:</a:t>
            </a:r>
          </a:p>
          <a:p>
            <a:pPr lvl="1"/>
            <a:r>
              <a:rPr lang="en-US" dirty="0"/>
              <a:t>Endpoint: cs336.ctkzi9h1lc8g.us-east-2.rds.amazonaws.com</a:t>
            </a:r>
          </a:p>
          <a:p>
            <a:pPr lvl="1"/>
            <a:r>
              <a:rPr lang="en-US" dirty="0"/>
              <a:t>Name: cs336</a:t>
            </a:r>
          </a:p>
          <a:p>
            <a:pPr lvl="1"/>
            <a:r>
              <a:rPr lang="en-US" dirty="0"/>
              <a:t>Password: password</a:t>
            </a:r>
          </a:p>
          <a:p>
            <a:pPr lvl="1"/>
            <a:r>
              <a:rPr lang="en-US" dirty="0"/>
              <a:t>Username: </a:t>
            </a:r>
            <a:r>
              <a:rPr lang="en-US" dirty="0" err="1"/>
              <a:t>sucnat</a:t>
            </a:r>
            <a:endParaRPr lang="en-US" dirty="0"/>
          </a:p>
          <a:p>
            <a:pPr lvl="1"/>
            <a:endParaRPr lang="en-US" dirty="0"/>
          </a:p>
          <a:p>
            <a:pPr marL="128016" lvl="1" indent="0">
              <a:buNone/>
            </a:pPr>
            <a:r>
              <a:rPr lang="en-US" dirty="0"/>
              <a:t>Uploaded to Heroku at:</a:t>
            </a:r>
          </a:p>
          <a:p>
            <a:pPr marL="128016" lvl="1" indent="0">
              <a:buNone/>
            </a:pPr>
            <a:r>
              <a:rPr lang="en-US" dirty="0"/>
              <a:t> https://intense-ridge-26459.herokuapp.com/</a:t>
            </a:r>
          </a:p>
          <a:p>
            <a:pPr lvl="1"/>
            <a:endParaRPr lang="en-US" dirty="0"/>
          </a:p>
          <a:p>
            <a:pPr marL="12801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9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2CC2-ADAC-4C5C-AE61-2B407F76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244125-A686-481C-AF05-83E94E56D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898" y="1572998"/>
            <a:ext cx="8448302" cy="4735727"/>
          </a:xfrm>
        </p:spPr>
      </p:pic>
    </p:spTree>
    <p:extLst>
      <p:ext uri="{BB962C8B-B14F-4D97-AF65-F5344CB8AC3E}">
        <p14:creationId xmlns:p14="http://schemas.microsoft.com/office/powerpoint/2010/main" val="151615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B9931A-C98B-400F-B437-FC2B8FCB1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418" y="826324"/>
            <a:ext cx="3791711" cy="4964876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Drinker 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- Name</a:t>
            </a:r>
          </a:p>
          <a:p>
            <a:pPr lvl="1"/>
            <a:endParaRPr lang="en-US" sz="2800" dirty="0">
              <a:solidFill>
                <a:srgbClr val="FFFFFF"/>
              </a:solidFill>
            </a:endParaRP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Has value of name (later, address, phone, and cc number)</a:t>
            </a:r>
          </a:p>
          <a:p>
            <a:pPr lvl="1"/>
            <a:endParaRPr lang="en-US" sz="2800" dirty="0">
              <a:solidFill>
                <a:srgbClr val="FFFFFF"/>
              </a:solidFill>
            </a:endParaRP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Pays the bill, orders Product, and frequents Bar – Can choose to leave optional tip</a:t>
            </a:r>
          </a:p>
          <a:p>
            <a:pPr marL="310896" lvl="2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91244125-A686-481C-AF05-83E94E56D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546"/>
          <a:stretch/>
        </p:blipFill>
        <p:spPr>
          <a:xfrm>
            <a:off x="6096000" y="1063142"/>
            <a:ext cx="4972050" cy="551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2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1A9B9E1-AE3D-4F69-9670-71C92ED1B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34ED8A-BEE3-4F34-B45B-731E1E292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B9931A-C98B-400F-B437-FC2B8FCB1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714375"/>
            <a:ext cx="3791711" cy="5503545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Bill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- </a:t>
            </a:r>
            <a:r>
              <a:rPr lang="en-US" sz="2000" dirty="0" err="1">
                <a:solidFill>
                  <a:srgbClr val="FFFFFF"/>
                </a:solidFill>
              </a:rPr>
              <a:t>DrinkerName</a:t>
            </a:r>
            <a:endParaRPr lang="en-US" sz="2000" dirty="0">
              <a:solidFill>
                <a:srgbClr val="FFFFFF"/>
              </a:solidFill>
            </a:endParaRP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- </a:t>
            </a:r>
            <a:r>
              <a:rPr lang="en-US" sz="2000" dirty="0" err="1">
                <a:solidFill>
                  <a:srgbClr val="FFFFFF"/>
                </a:solidFill>
              </a:rPr>
              <a:t>BarName</a:t>
            </a:r>
            <a:endParaRPr lang="en-US" sz="2000" dirty="0">
              <a:solidFill>
                <a:srgbClr val="FFFFFF"/>
              </a:solidFill>
            </a:endParaRP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- </a:t>
            </a:r>
            <a:r>
              <a:rPr lang="en-US" sz="2000" dirty="0" err="1">
                <a:solidFill>
                  <a:srgbClr val="FFFFFF"/>
                </a:solidFill>
              </a:rPr>
              <a:t>TotalValue</a:t>
            </a:r>
            <a:endParaRPr lang="en-US" sz="2000" dirty="0">
              <a:solidFill>
                <a:srgbClr val="FFFFFF"/>
              </a:solidFill>
            </a:endParaRP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-Tax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-</a:t>
            </a:r>
            <a:r>
              <a:rPr lang="en-US" sz="2000" dirty="0" err="1">
                <a:solidFill>
                  <a:srgbClr val="FFFFFF"/>
                </a:solidFill>
              </a:rPr>
              <a:t>TransactionID</a:t>
            </a:r>
            <a:endParaRPr lang="en-US" sz="2000" dirty="0">
              <a:solidFill>
                <a:srgbClr val="FFFFFF"/>
              </a:solidFill>
            </a:endParaRP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-</a:t>
            </a:r>
            <a:r>
              <a:rPr lang="en-US" sz="2000" dirty="0" err="1">
                <a:solidFill>
                  <a:srgbClr val="FFFFFF"/>
                </a:solidFill>
              </a:rPr>
              <a:t>PurchasedItems</a:t>
            </a:r>
            <a:endParaRPr lang="en-US" sz="2000" dirty="0">
              <a:solidFill>
                <a:srgbClr val="FFFFFF"/>
              </a:solidFill>
            </a:endParaRP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-</a:t>
            </a:r>
            <a:r>
              <a:rPr lang="en-US" sz="2000" dirty="0" err="1">
                <a:solidFill>
                  <a:srgbClr val="FFFFFF"/>
                </a:solidFill>
              </a:rPr>
              <a:t>TimeIssued</a:t>
            </a:r>
            <a:endParaRPr lang="en-US" sz="2000" dirty="0">
              <a:solidFill>
                <a:srgbClr val="FFFFFF"/>
              </a:solidFill>
            </a:endParaRPr>
          </a:p>
          <a:p>
            <a:pPr marL="128016" lvl="1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310896" lvl="2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Bill has all values, and is paid by Drinker, which displays the Product (can  be food, beer, or soft drink).  May have optional tip when paid by drinker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91244125-A686-481C-AF05-83E94E56D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52" r="36972"/>
          <a:stretch/>
        </p:blipFill>
        <p:spPr>
          <a:xfrm>
            <a:off x="6096000" y="640080"/>
            <a:ext cx="545592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2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1A9B9E1-AE3D-4F69-9670-71C92ED1B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34ED8A-BEE3-4F34-B45B-731E1E292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B9931A-C98B-400F-B437-FC2B8FCB1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057275"/>
            <a:ext cx="3791711" cy="5160645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Product 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-Food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-Beer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-Soft Drinks</a:t>
            </a:r>
          </a:p>
          <a:p>
            <a:pPr lvl="1"/>
            <a:endParaRPr lang="en-US" sz="2800" dirty="0">
              <a:solidFill>
                <a:srgbClr val="FFFFFF"/>
              </a:solidFill>
            </a:endParaRP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Sold by bar, ordered by Drinker and can be displayed on Bill 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91244125-A686-481C-AF05-83E94E56D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18" r="31260"/>
          <a:stretch/>
        </p:blipFill>
        <p:spPr>
          <a:xfrm>
            <a:off x="6756400" y="640080"/>
            <a:ext cx="467360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7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1A9B9E1-AE3D-4F69-9670-71C92ED1B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34ED8A-BEE3-4F34-B45B-731E1E292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B9931A-C98B-400F-B437-FC2B8FCB1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391920"/>
            <a:ext cx="3791711" cy="482600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Bar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-Location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-Name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-Hours open</a:t>
            </a:r>
          </a:p>
          <a:p>
            <a:pPr lvl="1"/>
            <a:endParaRPr lang="en-US" sz="2800" dirty="0">
              <a:solidFill>
                <a:srgbClr val="FFFFFF"/>
              </a:solidFill>
            </a:endParaRP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Frequented by drinker, sells products 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91244125-A686-481C-AF05-83E94E56D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37" r="-4239"/>
          <a:stretch/>
        </p:blipFill>
        <p:spPr>
          <a:xfrm>
            <a:off x="6403268" y="934720"/>
            <a:ext cx="546854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7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667E-7520-4EBA-A3C3-43AB72D4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A5979-8BA0-4245-82F5-5FF0C8EE2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942975"/>
          </a:xfrm>
        </p:spPr>
        <p:txBody>
          <a:bodyPr/>
          <a:lstStyle/>
          <a:p>
            <a:r>
              <a:rPr lang="en-US" dirty="0"/>
              <a:t>Taken from https://github.com/nickhould/craft-beers-dataset.git </a:t>
            </a:r>
          </a:p>
          <a:p>
            <a:r>
              <a:rPr lang="en-US" dirty="0"/>
              <a:t>Generated random street, address, phone, license, and city values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DE15AA-93EE-4D61-8647-8BC69C3D7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023"/>
          <a:stretch/>
        </p:blipFill>
        <p:spPr>
          <a:xfrm>
            <a:off x="1164526" y="3429000"/>
            <a:ext cx="9439275" cy="284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1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8EEE8-2BD5-4F77-A113-163754CA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57DAF-3DC0-48CA-8C08-CA6818690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806288" cy="4023360"/>
          </a:xfrm>
        </p:spPr>
        <p:txBody>
          <a:bodyPr/>
          <a:lstStyle/>
          <a:p>
            <a:r>
              <a:rPr lang="en-US" dirty="0"/>
              <a:t>Taken from  </a:t>
            </a:r>
            <a:r>
              <a:rPr lang="en-US" dirty="0">
                <a:hlinkClick r:id="rId2"/>
              </a:rPr>
              <a:t>https://github.com/beercsv/us-united-states.git</a:t>
            </a:r>
            <a:endParaRPr lang="en-US" dirty="0"/>
          </a:p>
          <a:p>
            <a:r>
              <a:rPr lang="en-US" dirty="0"/>
              <a:t>Associated the breweries from corresponding csv with manufacturer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59CDE-24E7-4421-9244-A20D5F689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176" y="2022812"/>
            <a:ext cx="6085695" cy="3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8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2556-E9BA-4171-A6D2-A506F139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Drinker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A7D9-7B3E-476F-ABF7-8AFF9FD17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84832"/>
            <a:ext cx="4847304" cy="4023360"/>
          </a:xfrm>
        </p:spPr>
        <p:txBody>
          <a:bodyPr/>
          <a:lstStyle/>
          <a:p>
            <a:r>
              <a:rPr lang="en-US" dirty="0"/>
              <a:t>Generated via </a:t>
            </a:r>
            <a:r>
              <a:rPr lang="en-US" dirty="0">
                <a:hlinkClick r:id="rId2"/>
              </a:rPr>
              <a:t>http://convertcsv.com/generate-test-data.htm</a:t>
            </a:r>
            <a:endParaRPr lang="en-US" dirty="0"/>
          </a:p>
          <a:p>
            <a:endParaRPr lang="en-US" dirty="0"/>
          </a:p>
          <a:p>
            <a:r>
              <a:rPr lang="en-US" dirty="0"/>
              <a:t>Generated 5,000 name, address, phone, and 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C79155-D62D-4310-939B-1DCE6EEFF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08" y="2058676"/>
            <a:ext cx="5187899" cy="407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89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302</Words>
  <Application>Microsoft Office PowerPoint</Application>
  <PresentationFormat>Widescreen</PresentationFormat>
  <Paragraphs>61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Tw Cen MT</vt:lpstr>
      <vt:lpstr>Tw Cen MT Condensed</vt:lpstr>
      <vt:lpstr>Wingdings 3</vt:lpstr>
      <vt:lpstr>Integral</vt:lpstr>
      <vt:lpstr>Bar Beer Drinker</vt:lpstr>
      <vt:lpstr>ERD Diagram</vt:lpstr>
      <vt:lpstr>PowerPoint Presentation</vt:lpstr>
      <vt:lpstr>PowerPoint Presentation</vt:lpstr>
      <vt:lpstr>PowerPoint Presentation</vt:lpstr>
      <vt:lpstr>PowerPoint Presentation</vt:lpstr>
      <vt:lpstr>Bar Data</vt:lpstr>
      <vt:lpstr>Beer data</vt:lpstr>
      <vt:lpstr>Drinker Data</vt:lpstr>
      <vt:lpstr>Likes</vt:lpstr>
      <vt:lpstr>Sells</vt:lpstr>
      <vt:lpstr>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 Beer Drinker</dc:title>
  <dc:creator>Suchitra Natarajan</dc:creator>
  <cp:lastModifiedBy>Suchitra Natarajan</cp:lastModifiedBy>
  <cp:revision>5</cp:revision>
  <dcterms:created xsi:type="dcterms:W3CDTF">2018-11-19T01:27:21Z</dcterms:created>
  <dcterms:modified xsi:type="dcterms:W3CDTF">2018-11-19T01:52:45Z</dcterms:modified>
</cp:coreProperties>
</file>