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99EB8-0F03-41B2-BE2A-DEC925FBDEB7}" v="302" dt="2020-10-12T17:39:07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i Comp20  Priya Gupra" userId="S::priyagupra_16291@aitpune.edu.in::21182a5c-89da-46ad-bd07-73b6d11e83cf" providerId="AD" clId="Web-{DE099EB8-0F03-41B2-BE2A-DEC925FBDEB7}"/>
    <pc:docChg chg="addSld modSld addMainMaster delMainMaster">
      <pc:chgData name="Alumni Comp20  Priya Gupra" userId="S::priyagupra_16291@aitpune.edu.in::21182a5c-89da-46ad-bd07-73b6d11e83cf" providerId="AD" clId="Web-{DE099EB8-0F03-41B2-BE2A-DEC925FBDEB7}" dt="2020-10-12T17:39:07.319" v="297" actId="14100"/>
      <pc:docMkLst>
        <pc:docMk/>
      </pc:docMkLst>
      <pc:sldChg chg="addSp modSp mod setBg modClrScheme setClrOvrMap chgLayout">
        <pc:chgData name="Alumni Comp20  Priya Gupra" userId="S::priyagupra_16291@aitpune.edu.in::21182a5c-89da-46ad-bd07-73b6d11e83cf" providerId="AD" clId="Web-{DE099EB8-0F03-41B2-BE2A-DEC925FBDEB7}" dt="2020-10-12T16:48:48.773" v="21"/>
        <pc:sldMkLst>
          <pc:docMk/>
          <pc:sldMk cId="109857222" sldId="256"/>
        </pc:sldMkLst>
        <pc:spChg chg="mod">
          <ac:chgData name="Alumni Comp20  Priya Gupra" userId="S::priyagupra_16291@aitpune.edu.in::21182a5c-89da-46ad-bd07-73b6d11e83cf" providerId="AD" clId="Web-{DE099EB8-0F03-41B2-BE2A-DEC925FBDEB7}" dt="2020-10-12T16:48:48.773" v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umni Comp20  Priya Gupra" userId="S::priyagupra_16291@aitpune.edu.in::21182a5c-89da-46ad-bd07-73b6d11e83cf" providerId="AD" clId="Web-{DE099EB8-0F03-41B2-BE2A-DEC925FBDEB7}" dt="2020-10-12T16:48:48.773" v="2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6:48:48.773" v="21"/>
          <ac:spMkLst>
            <pc:docMk/>
            <pc:sldMk cId="109857222" sldId="256"/>
            <ac:spMk id="9" creationId="{DB4A12B6-EF0D-43E8-8C17-4FAD4D2766E4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6:48:48.773" v="21"/>
          <ac:spMkLst>
            <pc:docMk/>
            <pc:sldMk cId="109857222" sldId="256"/>
            <ac:spMk id="11" creationId="{AE107525-0C02-447F-8A3F-553320A7230E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6:48:48.773" v="21"/>
          <ac:spMkLst>
            <pc:docMk/>
            <pc:sldMk cId="109857222" sldId="256"/>
            <ac:spMk id="13" creationId="{AB7A42E3-05D8-4A0B-9D4E-20EF581E57C0}"/>
          </ac:spMkLst>
        </pc:spChg>
        <pc:picChg chg="add">
          <ac:chgData name="Alumni Comp20  Priya Gupra" userId="S::priyagupra_16291@aitpune.edu.in::21182a5c-89da-46ad-bd07-73b6d11e83cf" providerId="AD" clId="Web-{DE099EB8-0F03-41B2-BE2A-DEC925FBDEB7}" dt="2020-10-12T16:48:48.773" v="21"/>
          <ac:picMkLst>
            <pc:docMk/>
            <pc:sldMk cId="109857222" sldId="256"/>
            <ac:picMk id="4" creationId="{98057B28-8FBA-4588-8F5A-A1E2D77D948D}"/>
          </ac:picMkLst>
        </pc:picChg>
        <pc:cxnChg chg="add">
          <ac:chgData name="Alumni Comp20  Priya Gupra" userId="S::priyagupra_16291@aitpune.edu.in::21182a5c-89da-46ad-bd07-73b6d11e83cf" providerId="AD" clId="Web-{DE099EB8-0F03-41B2-BE2A-DEC925FBDEB7}" dt="2020-10-12T16:48:48.773" v="21"/>
          <ac:cxnSpMkLst>
            <pc:docMk/>
            <pc:sldMk cId="109857222" sldId="256"/>
            <ac:cxnSpMk id="15" creationId="{6EE9A54B-189D-4645-8254-FDC4210EC6DB}"/>
          </ac:cxnSpMkLst>
        </pc:cxnChg>
        <pc:cxnChg chg="add">
          <ac:chgData name="Alumni Comp20  Priya Gupra" userId="S::priyagupra_16291@aitpune.edu.in::21182a5c-89da-46ad-bd07-73b6d11e83cf" providerId="AD" clId="Web-{DE099EB8-0F03-41B2-BE2A-DEC925FBDEB7}" dt="2020-10-12T16:48:48.773" v="21"/>
          <ac:cxnSpMkLst>
            <pc:docMk/>
            <pc:sldMk cId="109857222" sldId="256"/>
            <ac:cxnSpMk id="17" creationId="{511CE48F-D5E4-4520-AF1E-8F85CFBDA596}"/>
          </ac:cxnSpMkLst>
        </pc:cxnChg>
        <pc:cxnChg chg="add">
          <ac:chgData name="Alumni Comp20  Priya Gupra" userId="S::priyagupra_16291@aitpune.edu.in::21182a5c-89da-46ad-bd07-73b6d11e83cf" providerId="AD" clId="Web-{DE099EB8-0F03-41B2-BE2A-DEC925FBDEB7}" dt="2020-10-12T16:48:48.773" v="21"/>
          <ac:cxnSpMkLst>
            <pc:docMk/>
            <pc:sldMk cId="109857222" sldId="256"/>
            <ac:cxnSpMk id="19" creationId="{41448851-39AD-4943-BF9C-C50704E08377}"/>
          </ac:cxnSpMkLst>
        </pc:cxnChg>
      </pc:sldChg>
      <pc:sldChg chg="addSp modSp new mod setBg">
        <pc:chgData name="Alumni Comp20  Priya Gupra" userId="S::priyagupra_16291@aitpune.edu.in::21182a5c-89da-46ad-bd07-73b6d11e83cf" providerId="AD" clId="Web-{DE099EB8-0F03-41B2-BE2A-DEC925FBDEB7}" dt="2020-10-12T16:56:15.702" v="109" actId="14100"/>
        <pc:sldMkLst>
          <pc:docMk/>
          <pc:sldMk cId="53133962" sldId="257"/>
        </pc:sldMkLst>
        <pc:spChg chg="mod">
          <ac:chgData name="Alumni Comp20  Priya Gupra" userId="S::priyagupra_16291@aitpune.edu.in::21182a5c-89da-46ad-bd07-73b6d11e83cf" providerId="AD" clId="Web-{DE099EB8-0F03-41B2-BE2A-DEC925FBDEB7}" dt="2020-10-12T16:56:01.529" v="108"/>
          <ac:spMkLst>
            <pc:docMk/>
            <pc:sldMk cId="53133962" sldId="257"/>
            <ac:spMk id="2" creationId="{103C70F3-B5BA-4A1B-9BBD-4A321AC8D1CD}"/>
          </ac:spMkLst>
        </pc:spChg>
        <pc:spChg chg="mod">
          <ac:chgData name="Alumni Comp20  Priya Gupra" userId="S::priyagupra_16291@aitpune.edu.in::21182a5c-89da-46ad-bd07-73b6d11e83cf" providerId="AD" clId="Web-{DE099EB8-0F03-41B2-BE2A-DEC925FBDEB7}" dt="2020-10-12T16:56:15.702" v="109" actId="14100"/>
          <ac:spMkLst>
            <pc:docMk/>
            <pc:sldMk cId="53133962" sldId="257"/>
            <ac:spMk id="3" creationId="{523653EE-0CB5-4461-BCA5-F8E48568048F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6:56:01.529" v="108"/>
          <ac:spMkLst>
            <pc:docMk/>
            <pc:sldMk cId="53133962" sldId="257"/>
            <ac:spMk id="8" creationId="{7203729A-66E4-4139-B3DB-CECEF6DA523A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6:56:01.529" v="108"/>
          <ac:spMkLst>
            <pc:docMk/>
            <pc:sldMk cId="53133962" sldId="257"/>
            <ac:spMk id="10" creationId="{448B0185-BF60-40FC-A3B6-BF883AD4E79A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6:56:01.529" v="108"/>
          <ac:spMkLst>
            <pc:docMk/>
            <pc:sldMk cId="53133962" sldId="257"/>
            <ac:spMk id="12" creationId="{75FF99E5-A26E-4AC8-AA09-A9F829E3AEAC}"/>
          </ac:spMkLst>
        </pc:spChg>
        <pc:cxnChg chg="add">
          <ac:chgData name="Alumni Comp20  Priya Gupra" userId="S::priyagupra_16291@aitpune.edu.in::21182a5c-89da-46ad-bd07-73b6d11e83cf" providerId="AD" clId="Web-{DE099EB8-0F03-41B2-BE2A-DEC925FBDEB7}" dt="2020-10-12T16:56:01.529" v="108"/>
          <ac:cxnSpMkLst>
            <pc:docMk/>
            <pc:sldMk cId="53133962" sldId="257"/>
            <ac:cxnSpMk id="14" creationId="{8A5AEE14-4971-4A17-9134-2678A90F29F5}"/>
          </ac:cxnSpMkLst>
        </pc:cxnChg>
      </pc:sldChg>
      <pc:sldChg chg="modSp new">
        <pc:chgData name="Alumni Comp20  Priya Gupra" userId="S::priyagupra_16291@aitpune.edu.in::21182a5c-89da-46ad-bd07-73b6d11e83cf" providerId="AD" clId="Web-{DE099EB8-0F03-41B2-BE2A-DEC925FBDEB7}" dt="2020-10-12T16:58:10.895" v="129" actId="20577"/>
        <pc:sldMkLst>
          <pc:docMk/>
          <pc:sldMk cId="4042612280" sldId="258"/>
        </pc:sldMkLst>
        <pc:spChg chg="mod">
          <ac:chgData name="Alumni Comp20  Priya Gupra" userId="S::priyagupra_16291@aitpune.edu.in::21182a5c-89da-46ad-bd07-73b6d11e83cf" providerId="AD" clId="Web-{DE099EB8-0F03-41B2-BE2A-DEC925FBDEB7}" dt="2020-10-12T16:58:10.895" v="129" actId="20577"/>
          <ac:spMkLst>
            <pc:docMk/>
            <pc:sldMk cId="4042612280" sldId="258"/>
            <ac:spMk id="2" creationId="{CEF7893C-42C9-4E40-B700-C7A18E3A1081}"/>
          </ac:spMkLst>
        </pc:spChg>
        <pc:spChg chg="mod">
          <ac:chgData name="Alumni Comp20  Priya Gupra" userId="S::priyagupra_16291@aitpune.edu.in::21182a5c-89da-46ad-bd07-73b6d11e83cf" providerId="AD" clId="Web-{DE099EB8-0F03-41B2-BE2A-DEC925FBDEB7}" dt="2020-10-12T16:57:52.113" v="126" actId="20577"/>
          <ac:spMkLst>
            <pc:docMk/>
            <pc:sldMk cId="4042612280" sldId="258"/>
            <ac:spMk id="3" creationId="{2C34C2B0-89F3-4E4F-9677-8E89E6298172}"/>
          </ac:spMkLst>
        </pc:spChg>
      </pc:sldChg>
      <pc:sldChg chg="addSp delSp modSp new mod setBg setClrOvrMap">
        <pc:chgData name="Alumni Comp20  Priya Gupra" userId="S::priyagupra_16291@aitpune.edu.in::21182a5c-89da-46ad-bd07-73b6d11e83cf" providerId="AD" clId="Web-{DE099EB8-0F03-41B2-BE2A-DEC925FBDEB7}" dt="2020-10-12T17:10:19.025" v="159" actId="20577"/>
        <pc:sldMkLst>
          <pc:docMk/>
          <pc:sldMk cId="1657706583" sldId="259"/>
        </pc:sldMkLst>
        <pc:spChg chg="mod">
          <ac:chgData name="Alumni Comp20  Priya Gupra" userId="S::priyagupra_16291@aitpune.edu.in::21182a5c-89da-46ad-bd07-73b6d11e83cf" providerId="AD" clId="Web-{DE099EB8-0F03-41B2-BE2A-DEC925FBDEB7}" dt="2020-10-12T17:10:19.025" v="159" actId="20577"/>
          <ac:spMkLst>
            <pc:docMk/>
            <pc:sldMk cId="1657706583" sldId="259"/>
            <ac:spMk id="2" creationId="{BD105711-68A0-4AFF-AD19-4531C4F77084}"/>
          </ac:spMkLst>
        </pc:spChg>
        <pc:spChg chg="add del">
          <ac:chgData name="Alumni Comp20  Priya Gupra" userId="S::priyagupra_16291@aitpune.edu.in::21182a5c-89da-46ad-bd07-73b6d11e83cf" providerId="AD" clId="Web-{DE099EB8-0F03-41B2-BE2A-DEC925FBDEB7}" dt="2020-10-12T17:00:47.700" v="144"/>
          <ac:spMkLst>
            <pc:docMk/>
            <pc:sldMk cId="1657706583" sldId="259"/>
            <ac:spMk id="3" creationId="{0DC25432-3ACA-4724-A3CF-46C82241C7F1}"/>
          </ac:spMkLst>
        </pc:spChg>
        <pc:spChg chg="add del">
          <ac:chgData name="Alumni Comp20  Priya Gupra" userId="S::priyagupra_16291@aitpune.edu.in::21182a5c-89da-46ad-bd07-73b6d11e83cf" providerId="AD" clId="Web-{DE099EB8-0F03-41B2-BE2A-DEC925FBDEB7}" dt="2020-10-12T17:00:02.010" v="140"/>
          <ac:spMkLst>
            <pc:docMk/>
            <pc:sldMk cId="1657706583" sldId="259"/>
            <ac:spMk id="4" creationId="{0D827055-9EEC-4BB9-92CF-2043DAA0AD04}"/>
          </ac:spMkLst>
        </pc:spChg>
        <pc:spChg chg="add mod">
          <ac:chgData name="Alumni Comp20  Priya Gupra" userId="S::priyagupra_16291@aitpune.edu.in::21182a5c-89da-46ad-bd07-73b6d11e83cf" providerId="AD" clId="Web-{DE099EB8-0F03-41B2-BE2A-DEC925FBDEB7}" dt="2020-10-12T17:02:08.173" v="150" actId="1076"/>
          <ac:spMkLst>
            <pc:docMk/>
            <pc:sldMk cId="1657706583" sldId="259"/>
            <ac:spMk id="5" creationId="{0D827055-9EEC-4BB9-92CF-2043DAA0AD04}"/>
          </ac:spMkLst>
        </pc:spChg>
        <pc:spChg chg="add del">
          <ac:chgData name="Alumni Comp20  Priya Gupra" userId="S::priyagupra_16291@aitpune.edu.in::21182a5c-89da-46ad-bd07-73b6d11e83cf" providerId="AD" clId="Web-{DE099EB8-0F03-41B2-BE2A-DEC925FBDEB7}" dt="2020-10-12T17:02:00.266" v="149"/>
          <ac:spMkLst>
            <pc:docMk/>
            <pc:sldMk cId="1657706583" sldId="259"/>
            <ac:spMk id="10" creationId="{70120F84-A866-4D9F-8B1C-9120A013D654}"/>
          </ac:spMkLst>
        </pc:spChg>
        <pc:spChg chg="add del">
          <ac:chgData name="Alumni Comp20  Priya Gupra" userId="S::priyagupra_16291@aitpune.edu.in::21182a5c-89da-46ad-bd07-73b6d11e83cf" providerId="AD" clId="Web-{DE099EB8-0F03-41B2-BE2A-DEC925FBDEB7}" dt="2020-10-12T17:02:00.266" v="149"/>
          <ac:spMkLst>
            <pc:docMk/>
            <pc:sldMk cId="1657706583" sldId="259"/>
            <ac:spMk id="12" creationId="{252FEFEF-6AC0-46B6-AC09-11FC56196FA4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7:02:00.266" v="149"/>
          <ac:spMkLst>
            <pc:docMk/>
            <pc:sldMk cId="1657706583" sldId="259"/>
            <ac:spMk id="17" creationId="{70120F84-A866-4D9F-8B1C-9120A013D654}"/>
          </ac:spMkLst>
        </pc:spChg>
        <pc:spChg chg="add">
          <ac:chgData name="Alumni Comp20  Priya Gupra" userId="S::priyagupra_16291@aitpune.edu.in::21182a5c-89da-46ad-bd07-73b6d11e83cf" providerId="AD" clId="Web-{DE099EB8-0F03-41B2-BE2A-DEC925FBDEB7}" dt="2020-10-12T17:02:00.266" v="149"/>
          <ac:spMkLst>
            <pc:docMk/>
            <pc:sldMk cId="1657706583" sldId="259"/>
            <ac:spMk id="19" creationId="{252FEFEF-6AC0-46B6-AC09-11FC56196FA4}"/>
          </ac:spMkLst>
        </pc:spChg>
      </pc:sldChg>
      <pc:sldChg chg="addSp delSp modSp new">
        <pc:chgData name="Alumni Comp20  Priya Gupra" userId="S::priyagupra_16291@aitpune.edu.in::21182a5c-89da-46ad-bd07-73b6d11e83cf" providerId="AD" clId="Web-{DE099EB8-0F03-41B2-BE2A-DEC925FBDEB7}" dt="2020-10-12T17:30:00.726" v="222" actId="14100"/>
        <pc:sldMkLst>
          <pc:docMk/>
          <pc:sldMk cId="3154865178" sldId="260"/>
        </pc:sldMkLst>
        <pc:spChg chg="mod">
          <ac:chgData name="Alumni Comp20  Priya Gupra" userId="S::priyagupra_16291@aitpune.edu.in::21182a5c-89da-46ad-bd07-73b6d11e83cf" providerId="AD" clId="Web-{DE099EB8-0F03-41B2-BE2A-DEC925FBDEB7}" dt="2020-10-12T17:18:00.768" v="206" actId="20577"/>
          <ac:spMkLst>
            <pc:docMk/>
            <pc:sldMk cId="3154865178" sldId="260"/>
            <ac:spMk id="2" creationId="{E5EEF038-44FB-40BD-968D-149B59E572AA}"/>
          </ac:spMkLst>
        </pc:spChg>
        <pc:spChg chg="del">
          <ac:chgData name="Alumni Comp20  Priya Gupra" userId="S::priyagupra_16291@aitpune.edu.in::21182a5c-89da-46ad-bd07-73b6d11e83cf" providerId="AD" clId="Web-{DE099EB8-0F03-41B2-BE2A-DEC925FBDEB7}" dt="2020-10-12T17:18:24.051" v="209"/>
          <ac:spMkLst>
            <pc:docMk/>
            <pc:sldMk cId="3154865178" sldId="260"/>
            <ac:spMk id="3" creationId="{074F06AC-EB3A-4827-9F0E-3BDC209EA112}"/>
          </ac:spMkLst>
        </pc:spChg>
        <pc:picChg chg="add mod">
          <ac:chgData name="Alumni Comp20  Priya Gupra" userId="S::priyagupra_16291@aitpune.edu.in::21182a5c-89da-46ad-bd07-73b6d11e83cf" providerId="AD" clId="Web-{DE099EB8-0F03-41B2-BE2A-DEC925FBDEB7}" dt="2020-10-12T17:30:00.726" v="222" actId="14100"/>
          <ac:picMkLst>
            <pc:docMk/>
            <pc:sldMk cId="3154865178" sldId="260"/>
            <ac:picMk id="4" creationId="{B898D4BB-3A15-4F63-ABC0-425A4CAD1467}"/>
          </ac:picMkLst>
        </pc:picChg>
        <pc:picChg chg="add mod">
          <ac:chgData name="Alumni Comp20  Priya Gupra" userId="S::priyagupra_16291@aitpune.edu.in::21182a5c-89da-46ad-bd07-73b6d11e83cf" providerId="AD" clId="Web-{DE099EB8-0F03-41B2-BE2A-DEC925FBDEB7}" dt="2020-10-12T17:29:56.085" v="221" actId="1076"/>
          <ac:picMkLst>
            <pc:docMk/>
            <pc:sldMk cId="3154865178" sldId="260"/>
            <ac:picMk id="5" creationId="{E181B2AF-F529-4108-9A8D-94F4F4F85339}"/>
          </ac:picMkLst>
        </pc:picChg>
      </pc:sldChg>
      <pc:sldChg chg="addSp delSp modSp new">
        <pc:chgData name="Alumni Comp20  Priya Gupra" userId="S::priyagupra_16291@aitpune.edu.in::21182a5c-89da-46ad-bd07-73b6d11e83cf" providerId="AD" clId="Web-{DE099EB8-0F03-41B2-BE2A-DEC925FBDEB7}" dt="2020-10-12T17:33:20.486" v="261" actId="14100"/>
        <pc:sldMkLst>
          <pc:docMk/>
          <pc:sldMk cId="1209332803" sldId="261"/>
        </pc:sldMkLst>
        <pc:spChg chg="mod">
          <ac:chgData name="Alumni Comp20  Priya Gupra" userId="S::priyagupra_16291@aitpune.edu.in::21182a5c-89da-46ad-bd07-73b6d11e83cf" providerId="AD" clId="Web-{DE099EB8-0F03-41B2-BE2A-DEC925FBDEB7}" dt="2020-10-12T17:30:54.119" v="244" actId="20577"/>
          <ac:spMkLst>
            <pc:docMk/>
            <pc:sldMk cId="1209332803" sldId="261"/>
            <ac:spMk id="2" creationId="{6F515F7C-77C6-4C19-A7A2-146D9737D70E}"/>
          </ac:spMkLst>
        </pc:spChg>
        <pc:spChg chg="del">
          <ac:chgData name="Alumni Comp20  Priya Gupra" userId="S::priyagupra_16291@aitpune.edu.in::21182a5c-89da-46ad-bd07-73b6d11e83cf" providerId="AD" clId="Web-{DE099EB8-0F03-41B2-BE2A-DEC925FBDEB7}" dt="2020-10-12T17:31:01.573" v="247"/>
          <ac:spMkLst>
            <pc:docMk/>
            <pc:sldMk cId="1209332803" sldId="261"/>
            <ac:spMk id="3" creationId="{9F3A0C58-57FC-4FDF-86E0-4294348B994D}"/>
          </ac:spMkLst>
        </pc:spChg>
        <pc:picChg chg="add mod">
          <ac:chgData name="Alumni Comp20  Priya Gupra" userId="S::priyagupra_16291@aitpune.edu.in::21182a5c-89da-46ad-bd07-73b6d11e83cf" providerId="AD" clId="Web-{DE099EB8-0F03-41B2-BE2A-DEC925FBDEB7}" dt="2020-10-12T17:31:58.904" v="255" actId="14100"/>
          <ac:picMkLst>
            <pc:docMk/>
            <pc:sldMk cId="1209332803" sldId="261"/>
            <ac:picMk id="4" creationId="{000F7560-2DB7-4CD7-975A-558F98159923}"/>
          </ac:picMkLst>
        </pc:picChg>
        <pc:picChg chg="add mod">
          <ac:chgData name="Alumni Comp20  Priya Gupra" userId="S::priyagupra_16291@aitpune.edu.in::21182a5c-89da-46ad-bd07-73b6d11e83cf" providerId="AD" clId="Web-{DE099EB8-0F03-41B2-BE2A-DEC925FBDEB7}" dt="2020-10-12T17:33:20.486" v="261" actId="14100"/>
          <ac:picMkLst>
            <pc:docMk/>
            <pc:sldMk cId="1209332803" sldId="261"/>
            <ac:picMk id="5" creationId="{8DB4BA65-4B14-40FF-B864-A5C4CFEBADE7}"/>
          </ac:picMkLst>
        </pc:picChg>
      </pc:sldChg>
      <pc:sldChg chg="addSp delSp modSp new">
        <pc:chgData name="Alumni Comp20  Priya Gupra" userId="S::priyagupra_16291@aitpune.edu.in::21182a5c-89da-46ad-bd07-73b6d11e83cf" providerId="AD" clId="Web-{DE099EB8-0F03-41B2-BE2A-DEC925FBDEB7}" dt="2020-10-12T17:39:07.319" v="297" actId="14100"/>
        <pc:sldMkLst>
          <pc:docMk/>
          <pc:sldMk cId="106713318" sldId="262"/>
        </pc:sldMkLst>
        <pc:spChg chg="mod">
          <ac:chgData name="Alumni Comp20  Priya Gupra" userId="S::priyagupra_16291@aitpune.edu.in::21182a5c-89da-46ad-bd07-73b6d11e83cf" providerId="AD" clId="Web-{DE099EB8-0F03-41B2-BE2A-DEC925FBDEB7}" dt="2020-10-12T17:35:13.058" v="279" actId="20577"/>
          <ac:spMkLst>
            <pc:docMk/>
            <pc:sldMk cId="106713318" sldId="262"/>
            <ac:spMk id="2" creationId="{0BCAD946-D046-437F-A82C-F1E8158663FE}"/>
          </ac:spMkLst>
        </pc:spChg>
        <pc:spChg chg="del">
          <ac:chgData name="Alumni Comp20  Priya Gupra" userId="S::priyagupra_16291@aitpune.edu.in::21182a5c-89da-46ad-bd07-73b6d11e83cf" providerId="AD" clId="Web-{DE099EB8-0F03-41B2-BE2A-DEC925FBDEB7}" dt="2020-10-12T17:35:46.950" v="282"/>
          <ac:spMkLst>
            <pc:docMk/>
            <pc:sldMk cId="106713318" sldId="262"/>
            <ac:spMk id="3" creationId="{AA0646D2-86F7-47B9-BDE4-FC17299D5C94}"/>
          </ac:spMkLst>
        </pc:spChg>
        <pc:picChg chg="add mod">
          <ac:chgData name="Alumni Comp20  Priya Gupra" userId="S::priyagupra_16291@aitpune.edu.in::21182a5c-89da-46ad-bd07-73b6d11e83cf" providerId="AD" clId="Web-{DE099EB8-0F03-41B2-BE2A-DEC925FBDEB7}" dt="2020-10-12T17:38:37.615" v="292" actId="14100"/>
          <ac:picMkLst>
            <pc:docMk/>
            <pc:sldMk cId="106713318" sldId="262"/>
            <ac:picMk id="4" creationId="{F6665CDF-42FA-4797-9BDF-C959C3C704E5}"/>
          </ac:picMkLst>
        </pc:picChg>
        <pc:picChg chg="add mod">
          <ac:chgData name="Alumni Comp20  Priya Gupra" userId="S::priyagupra_16291@aitpune.edu.in::21182a5c-89da-46ad-bd07-73b6d11e83cf" providerId="AD" clId="Web-{DE099EB8-0F03-41B2-BE2A-DEC925FBDEB7}" dt="2020-10-12T17:39:07.319" v="297" actId="14100"/>
          <ac:picMkLst>
            <pc:docMk/>
            <pc:sldMk cId="106713318" sldId="262"/>
            <ac:picMk id="5" creationId="{D6EBD963-74DB-46FD-9762-E8D14ED4A6A9}"/>
          </ac:picMkLst>
        </pc:picChg>
      </pc:sldChg>
      <pc:sldMasterChg chg="del delSldLayout">
        <pc:chgData name="Alumni Comp20  Priya Gupra" userId="S::priyagupra_16291@aitpune.edu.in::21182a5c-89da-46ad-bd07-73b6d11e83cf" providerId="AD" clId="Web-{DE099EB8-0F03-41B2-BE2A-DEC925FBDEB7}" dt="2020-10-12T16:48:48.773" v="21"/>
        <pc:sldMasterMkLst>
          <pc:docMk/>
          <pc:sldMasterMk cId="2460954070" sldId="2147483660"/>
        </pc:sldMasterMkLst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lumni Comp20  Priya Gupra" userId="S::priyagupra_16291@aitpune.edu.in::21182a5c-89da-46ad-bd07-73b6d11e83cf" providerId="AD" clId="Web-{DE099EB8-0F03-41B2-BE2A-DEC925FBDEB7}" dt="2020-10-12T16:48:48.773" v="21"/>
        <pc:sldMasterMkLst>
          <pc:docMk/>
          <pc:sldMasterMk cId="165251068" sldId="2147483685"/>
        </pc:sldMasterMkLst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2829268066" sldId="2147483674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1368758574" sldId="2147483675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2663078432" sldId="2147483676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653706682" sldId="2147483677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4127094531" sldId="2147483678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357077850" sldId="2147483679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662767319" sldId="2147483680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3960437639" sldId="2147483681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1060898502" sldId="2147483682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643717327" sldId="2147483683"/>
          </pc:sldLayoutMkLst>
        </pc:sldLayoutChg>
        <pc:sldLayoutChg chg="add">
          <pc:chgData name="Alumni Comp20  Priya Gupra" userId="S::priyagupra_16291@aitpune.edu.in::21182a5c-89da-46ad-bd07-73b6d11e83cf" providerId="AD" clId="Web-{DE099EB8-0F03-41B2-BE2A-DEC925FBDEB7}" dt="2020-10-12T16:48:48.773" v="21"/>
          <pc:sldLayoutMkLst>
            <pc:docMk/>
            <pc:sldMasterMk cId="165251068" sldId="2147483685"/>
            <pc:sldLayoutMk cId="2518587448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6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7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9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57B28-8FBA-4588-8F5A-A1E2D77D9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241" r="-2" b="1436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 Project 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BANK APPLICATION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C70F3-B5BA-4A1B-9BBD-4A321AC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sz="4000" b="1" i="0"/>
              <a:t>Error Knights Bank Corporation</a:t>
            </a:r>
            <a:endParaRPr lang="en-US" sz="4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53EE-0CB5-4461-BCA5-F8E48568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547" y="891241"/>
            <a:ext cx="4541099" cy="507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IN" b="1">
                <a:ea typeface="+mn-lt"/>
                <a:cs typeface="+mn-lt"/>
              </a:rPr>
              <a:t>Team members</a:t>
            </a:r>
            <a:r>
              <a:rPr lang="en-IN" b="1" dirty="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BV Damodar </a:t>
            </a: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Muskan Karnani</a:t>
            </a:r>
            <a:endParaRPr lang="en-IN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Piyush Deep</a:t>
            </a: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Priya Gupta</a:t>
            </a: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Shubhi Rajput</a:t>
            </a: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Suchit Y </a:t>
            </a: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IN" sz="1800" dirty="0">
                <a:ea typeface="+mn-lt"/>
                <a:cs typeface="+mn-lt"/>
              </a:rPr>
              <a:t>Supriya Singh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93C-42C9-4E40-B700-C7A18E3A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sng">
                <a:ea typeface="+mj-lt"/>
                <a:cs typeface="+mj-lt"/>
              </a:rPr>
              <a:t>Objective of project</a:t>
            </a:r>
            <a:endParaRPr lang="en-US" i="0" u="sng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C2B0-89F3-4E4F-9677-8E89E629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Calibri"/>
                <a:cs typeface="Calibri"/>
              </a:rPr>
              <a:t>The project is an online banking application for customers of a bank to open an account, view and edit the account information and execute basic operations.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Calibri"/>
                <a:cs typeface="Calibri"/>
              </a:rPr>
              <a:t>It ensures secure login and integrity among all the modules of the application.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latin typeface="Calibri"/>
                <a:cs typeface="Calibri"/>
              </a:rPr>
              <a:t>The main objective of the system is to manage the details of Accounts, Internet Banking, Transaction. It manages all the information about Accounts and Customers.</a:t>
            </a:r>
            <a:endParaRPr lang="en-US" sz="240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05711-68A0-4AFF-AD19-4531C4F7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473" y="654472"/>
            <a:ext cx="6830473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sng" spc="0" dirty="0">
                <a:latin typeface="Constantia"/>
              </a:rPr>
              <a:t>Features</a:t>
            </a:r>
            <a:endParaRPr lang="en-US" i="0" u="sng" spc="0">
              <a:latin typeface="Constanti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827055-9EEC-4BB9-92CF-2043DAA0AD04}"/>
              </a:ext>
            </a:extLst>
          </p:cNvPr>
          <p:cNvSpPr>
            <a:spLocks noGrp="1"/>
          </p:cNvSpPr>
          <p:nvPr/>
        </p:nvSpPr>
        <p:spPr>
          <a:xfrm>
            <a:off x="1175512" y="2399698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Home Page: The page has links for Employee Login, Customer Login and Customer Registration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Employee Login provides access to open account option for both new/existing customers.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Customer Login screen with options for Customers View and Edit Details page and Transfer Funds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Feature to open an account with various business rules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Transfer Funds feature with various business rules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Security: Unauthorized users should not have to access the system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The application is object oriented and easily extensible to add new features like new type of accounts and other use cases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Employee information is stored in an XML file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i="1"/>
              <a:t>The web application is based on MVC design pattern</a:t>
            </a:r>
          </a:p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500" b="1" i="1"/>
          </a:p>
        </p:txBody>
      </p:sp>
    </p:spTree>
    <p:extLst>
      <p:ext uri="{BB962C8B-B14F-4D97-AF65-F5344CB8AC3E}">
        <p14:creationId xmlns:p14="http://schemas.microsoft.com/office/powerpoint/2010/main" val="165770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F038-44FB-40BD-968D-149B59E5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0"/>
              <a:t>Screen Shots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98D4BB-3A15-4F63-ABC0-425A4CAD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1896189"/>
            <a:ext cx="4899802" cy="309437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81B2AF-F529-4108-9A8D-94F4F4F8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40" y="1896190"/>
            <a:ext cx="5518029" cy="30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5F7C-77C6-4C19-A7A2-146D973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/>
              <a:t>Screen Shots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0F7560-2DB7-4CD7-975A-558F9815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60" y="2284378"/>
            <a:ext cx="3634595" cy="2993733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B4BA65-4B14-40FF-B864-A5C4CFEB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21" y="2284378"/>
            <a:ext cx="3763992" cy="30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3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D946-D046-437F-A82C-F1E81586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u="sng"/>
              <a:t>Screen Shots</a:t>
            </a:r>
            <a:endParaRPr lang="en-US" i="0" u="sng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665CDF-42FA-4797-9BDF-C959C3C7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8" y="2615057"/>
            <a:ext cx="3663350" cy="238988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6EBD963-74DB-46FD-9762-E8D14ED4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33" y="2615058"/>
            <a:ext cx="3591463" cy="23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3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86A5BE"/>
      </a:accent1>
      <a:accent2>
        <a:srgbClr val="76ABAD"/>
      </a:accent2>
      <a:accent3>
        <a:srgbClr val="81AA9A"/>
      </a:accent3>
      <a:accent4>
        <a:srgbClr val="78AF82"/>
      </a:accent4>
      <a:accent5>
        <a:srgbClr val="8AAA81"/>
      </a:accent5>
      <a:accent6>
        <a:srgbClr val="95A873"/>
      </a:accent6>
      <a:hlink>
        <a:srgbClr val="A0795A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SavonVTI</vt:lpstr>
      <vt:lpstr>A Project on</vt:lpstr>
      <vt:lpstr>Error Knights Bank Corporation</vt:lpstr>
      <vt:lpstr>Objective of project</vt:lpstr>
      <vt:lpstr>Features</vt:lpstr>
      <vt:lpstr>Screen Shots</vt:lpstr>
      <vt:lpstr>Screen Shots</vt:lpstr>
      <vt:lpstr>Screen 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2020-10-12T16:45:53Z</dcterms:created>
  <dcterms:modified xsi:type="dcterms:W3CDTF">2020-10-12T17:39:09Z</dcterms:modified>
</cp:coreProperties>
</file>