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2" r:id="rId4"/>
  </p:sldMasterIdLst>
  <p:notesMasterIdLst>
    <p:notesMasterId r:id="rId17"/>
  </p:notesMasterIdLst>
  <p:handoutMasterIdLst>
    <p:handoutMasterId r:id="rId18"/>
  </p:handoutMasterIdLst>
  <p:sldIdLst>
    <p:sldId id="256" r:id="rId5"/>
    <p:sldId id="261" r:id="rId6"/>
    <p:sldId id="274" r:id="rId7"/>
    <p:sldId id="275" r:id="rId8"/>
    <p:sldId id="276" r:id="rId9"/>
    <p:sldId id="278" r:id="rId10"/>
    <p:sldId id="279" r:id="rId11"/>
    <p:sldId id="280" r:id="rId12"/>
    <p:sldId id="281" r:id="rId13"/>
    <p:sldId id="266" r:id="rId14"/>
    <p:sldId id="277"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5"/>
  </p:normalViewPr>
  <p:slideViewPr>
    <p:cSldViewPr snapToGrid="0" snapToObjects="1">
      <p:cViewPr>
        <p:scale>
          <a:sx n="68" d="100"/>
          <a:sy n="68" d="100"/>
        </p:scale>
        <p:origin x="77" y="379"/>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2DEA7-9DCD-4B2E-9DC5-BE121C266AFD}" type="doc">
      <dgm:prSet loTypeId="urn:microsoft.com/office/officeart/2018/5/layout/IconLeaf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41CDB9B8-E81E-41E7-AE89-8F6EDFC88D92}">
      <dgm:prSet/>
      <dgm:spPr/>
      <dgm:t>
        <a:bodyPr anchor="ctr"/>
        <a:lstStyle/>
        <a:p>
          <a:pPr>
            <a:lnSpc>
              <a:spcPct val="100000"/>
            </a:lnSpc>
            <a:defRPr cap="all"/>
          </a:pPr>
          <a:r>
            <a:rPr lang="en-US" dirty="0"/>
            <a:t>Local</a:t>
          </a:r>
        </a:p>
      </dgm:t>
    </dgm:pt>
    <dgm:pt modelId="{5D2FF527-BA77-40BE-9414-16FAE46386BB}" type="parTrans" cxnId="{21EB7847-13AE-4881-9090-909F31360F4E}">
      <dgm:prSet/>
      <dgm:spPr/>
      <dgm:t>
        <a:bodyPr/>
        <a:lstStyle/>
        <a:p>
          <a:endParaRPr lang="en-US"/>
        </a:p>
      </dgm:t>
    </dgm:pt>
    <dgm:pt modelId="{BA791450-8D1E-4A6F-B71D-2984D9E245C4}" type="sibTrans" cxnId="{21EB7847-13AE-4881-9090-909F31360F4E}">
      <dgm:prSet/>
      <dgm:spPr/>
      <dgm:t>
        <a:bodyPr/>
        <a:lstStyle/>
        <a:p>
          <a:endParaRPr lang="en-US"/>
        </a:p>
      </dgm:t>
    </dgm:pt>
    <dgm:pt modelId="{4D7D34C7-9466-4514-BF51-7396C17436B5}">
      <dgm:prSet/>
      <dgm:spPr/>
      <dgm:t>
        <a:bodyPr anchor="ctr"/>
        <a:lstStyle/>
        <a:p>
          <a:pPr>
            <a:lnSpc>
              <a:spcPct val="100000"/>
            </a:lnSpc>
            <a:defRPr cap="all"/>
          </a:pPr>
          <a:r>
            <a:rPr lang="en-US" dirty="0"/>
            <a:t>Fresh</a:t>
          </a:r>
        </a:p>
      </dgm:t>
    </dgm:pt>
    <dgm:pt modelId="{37DD6CE0-C2AA-4EB6-9E7D-14AED2127C40}" type="parTrans" cxnId="{7EEBEB1B-497E-4365-84F9-FBB75D7759E5}">
      <dgm:prSet/>
      <dgm:spPr/>
      <dgm:t>
        <a:bodyPr/>
        <a:lstStyle/>
        <a:p>
          <a:endParaRPr lang="en-US"/>
        </a:p>
      </dgm:t>
    </dgm:pt>
    <dgm:pt modelId="{483498F9-A0C2-4668-85AB-D8E6E254F73B}" type="sibTrans" cxnId="{7EEBEB1B-497E-4365-84F9-FBB75D7759E5}">
      <dgm:prSet/>
      <dgm:spPr/>
      <dgm:t>
        <a:bodyPr/>
        <a:lstStyle/>
        <a:p>
          <a:endParaRPr lang="en-US"/>
        </a:p>
      </dgm:t>
    </dgm:pt>
    <dgm:pt modelId="{8E185869-F0D4-43E2-B08A-2F3E83EE98F3}">
      <dgm:prSet/>
      <dgm:spPr/>
      <dgm:t>
        <a:bodyPr anchor="ctr"/>
        <a:lstStyle/>
        <a:p>
          <a:pPr>
            <a:lnSpc>
              <a:spcPct val="100000"/>
            </a:lnSpc>
            <a:defRPr cap="all"/>
          </a:pPr>
          <a:r>
            <a:rPr lang="en-US" dirty="0"/>
            <a:t>delicious</a:t>
          </a:r>
        </a:p>
      </dgm:t>
    </dgm:pt>
    <dgm:pt modelId="{7EE27099-92EA-4EDF-B176-0E355876D272}" type="parTrans" cxnId="{7F970F62-30E3-4F5B-A242-825013BF84A8}">
      <dgm:prSet/>
      <dgm:spPr/>
      <dgm:t>
        <a:bodyPr/>
        <a:lstStyle/>
        <a:p>
          <a:endParaRPr lang="en-US"/>
        </a:p>
      </dgm:t>
    </dgm:pt>
    <dgm:pt modelId="{77D0876E-2BA2-4E28-ADB5-9885FCB7156A}" type="sibTrans" cxnId="{7F970F62-30E3-4F5B-A242-825013BF84A8}">
      <dgm:prSet/>
      <dgm:spPr/>
      <dgm:t>
        <a:bodyPr/>
        <a:lstStyle/>
        <a:p>
          <a:endParaRPr lang="en-US"/>
        </a:p>
      </dgm:t>
    </dgm:pt>
    <dgm:pt modelId="{93B867F8-E414-414A-BCDD-B7991ED7A951}" type="pres">
      <dgm:prSet presAssocID="{7B62DEA7-9DCD-4B2E-9DC5-BE121C266AFD}" presName="root" presStyleCnt="0">
        <dgm:presLayoutVars>
          <dgm:dir/>
          <dgm:resizeHandles val="exact"/>
        </dgm:presLayoutVars>
      </dgm:prSet>
      <dgm:spPr/>
    </dgm:pt>
    <dgm:pt modelId="{7A6A14A3-6D84-4986-B114-3D993FD12988}" type="pres">
      <dgm:prSet presAssocID="{41CDB9B8-E81E-41E7-AE89-8F6EDFC88D92}" presName="compNode" presStyleCnt="0"/>
      <dgm:spPr/>
    </dgm:pt>
    <dgm:pt modelId="{D855985A-9606-43AA-8138-2D327AB02668}" type="pres">
      <dgm:prSet presAssocID="{41CDB9B8-E81E-41E7-AE89-8F6EDFC88D92}" presName="iconBgRect" presStyleLbl="bgShp" presStyleIdx="0" presStyleCnt="3"/>
      <dgm:spPr>
        <a:prstGeom prst="round2DiagRect">
          <a:avLst>
            <a:gd name="adj1" fmla="val 29727"/>
            <a:gd name="adj2" fmla="val 0"/>
          </a:avLst>
        </a:prstGeom>
      </dgm:spPr>
    </dgm:pt>
    <dgm:pt modelId="{571CEDD4-E5C1-43A5-981B-D469441843FA}" type="pres">
      <dgm:prSet presAssocID="{41CDB9B8-E81E-41E7-AE89-8F6EDFC88D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D1ECEA80-FBB0-414E-B65F-F0909C02CD47}" type="pres">
      <dgm:prSet presAssocID="{41CDB9B8-E81E-41E7-AE89-8F6EDFC88D92}" presName="spaceRect" presStyleCnt="0"/>
      <dgm:spPr/>
    </dgm:pt>
    <dgm:pt modelId="{67FE7435-4EFB-470B-981F-DF49CDB430CC}" type="pres">
      <dgm:prSet presAssocID="{41CDB9B8-E81E-41E7-AE89-8F6EDFC88D92}" presName="textRect" presStyleLbl="revTx" presStyleIdx="0" presStyleCnt="3">
        <dgm:presLayoutVars>
          <dgm:chMax val="1"/>
          <dgm:chPref val="1"/>
        </dgm:presLayoutVars>
      </dgm:prSet>
      <dgm:spPr/>
    </dgm:pt>
    <dgm:pt modelId="{DAA49342-FB9E-4457-84E7-D26D4DCFCC33}" type="pres">
      <dgm:prSet presAssocID="{BA791450-8D1E-4A6F-B71D-2984D9E245C4}" presName="sibTrans" presStyleCnt="0"/>
      <dgm:spPr/>
    </dgm:pt>
    <dgm:pt modelId="{CE32747E-BE81-4036-9009-313FF5E73F29}" type="pres">
      <dgm:prSet presAssocID="{4D7D34C7-9466-4514-BF51-7396C17436B5}" presName="compNode" presStyleCnt="0"/>
      <dgm:spPr/>
    </dgm:pt>
    <dgm:pt modelId="{511EB657-6FA3-4A85-B884-7A4A7FA33679}" type="pres">
      <dgm:prSet presAssocID="{4D7D34C7-9466-4514-BF51-7396C17436B5}" presName="iconBgRect" presStyleLbl="bgShp" presStyleIdx="1" presStyleCnt="3"/>
      <dgm:spPr>
        <a:prstGeom prst="round2DiagRect">
          <a:avLst>
            <a:gd name="adj1" fmla="val 29727"/>
            <a:gd name="adj2" fmla="val 0"/>
          </a:avLst>
        </a:prstGeom>
      </dgm:spPr>
    </dgm:pt>
    <dgm:pt modelId="{8CA8ADC7-C86A-4471-8AEB-EC455485E10E}" type="pres">
      <dgm:prSet presAssocID="{4D7D34C7-9466-4514-BF51-7396C17436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pple"/>
        </a:ext>
      </dgm:extLst>
    </dgm:pt>
    <dgm:pt modelId="{1B260FA2-CCF9-4FE9-852A-6C4F3145E0DB}" type="pres">
      <dgm:prSet presAssocID="{4D7D34C7-9466-4514-BF51-7396C17436B5}" presName="spaceRect" presStyleCnt="0"/>
      <dgm:spPr/>
    </dgm:pt>
    <dgm:pt modelId="{0223179B-BAF0-4498-A018-F23FA450DCFB}" type="pres">
      <dgm:prSet presAssocID="{4D7D34C7-9466-4514-BF51-7396C17436B5}" presName="textRect" presStyleLbl="revTx" presStyleIdx="1" presStyleCnt="3">
        <dgm:presLayoutVars>
          <dgm:chMax val="1"/>
          <dgm:chPref val="1"/>
        </dgm:presLayoutVars>
      </dgm:prSet>
      <dgm:spPr/>
    </dgm:pt>
    <dgm:pt modelId="{FC3A77F8-D9D6-4DAF-B99D-184DCD8F93D2}" type="pres">
      <dgm:prSet presAssocID="{483498F9-A0C2-4668-85AB-D8E6E254F73B}" presName="sibTrans" presStyleCnt="0"/>
      <dgm:spPr/>
    </dgm:pt>
    <dgm:pt modelId="{F0140940-C0E8-49A1-976F-48717C8202D0}" type="pres">
      <dgm:prSet presAssocID="{8E185869-F0D4-43E2-B08A-2F3E83EE98F3}" presName="compNode" presStyleCnt="0"/>
      <dgm:spPr/>
    </dgm:pt>
    <dgm:pt modelId="{C32FBBF5-213C-421B-B8C0-BE7BBE2B72EA}" type="pres">
      <dgm:prSet presAssocID="{8E185869-F0D4-43E2-B08A-2F3E83EE98F3}" presName="iconBgRect" presStyleLbl="bgShp" presStyleIdx="2" presStyleCnt="3"/>
      <dgm:spPr>
        <a:prstGeom prst="round2DiagRect">
          <a:avLst>
            <a:gd name="adj1" fmla="val 29727"/>
            <a:gd name="adj2" fmla="val 0"/>
          </a:avLst>
        </a:prstGeom>
      </dgm:spPr>
    </dgm:pt>
    <dgm:pt modelId="{4E9B22D3-8B34-44BE-81C8-0C740EAC4B4C}" type="pres">
      <dgm:prSet presAssocID="{8E185869-F0D4-43E2-B08A-2F3E83EE98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k and knife"/>
        </a:ext>
      </dgm:extLst>
    </dgm:pt>
    <dgm:pt modelId="{4A9B6D23-193C-47D3-934A-99926963E2A4}" type="pres">
      <dgm:prSet presAssocID="{8E185869-F0D4-43E2-B08A-2F3E83EE98F3}" presName="spaceRect" presStyleCnt="0"/>
      <dgm:spPr/>
    </dgm:pt>
    <dgm:pt modelId="{0F11906B-5F98-4BB4-91AA-36CF9DA68DF5}" type="pres">
      <dgm:prSet presAssocID="{8E185869-F0D4-43E2-B08A-2F3E83EE98F3}" presName="textRect" presStyleLbl="revTx" presStyleIdx="2" presStyleCnt="3">
        <dgm:presLayoutVars>
          <dgm:chMax val="1"/>
          <dgm:chPref val="1"/>
        </dgm:presLayoutVars>
      </dgm:prSet>
      <dgm:spPr/>
    </dgm:pt>
  </dgm:ptLst>
  <dgm:cxnLst>
    <dgm:cxn modelId="{7EEBEB1B-497E-4365-84F9-FBB75D7759E5}" srcId="{7B62DEA7-9DCD-4B2E-9DC5-BE121C266AFD}" destId="{4D7D34C7-9466-4514-BF51-7396C17436B5}" srcOrd="1" destOrd="0" parTransId="{37DD6CE0-C2AA-4EB6-9E7D-14AED2127C40}" sibTransId="{483498F9-A0C2-4668-85AB-D8E6E254F73B}"/>
    <dgm:cxn modelId="{7F970F62-30E3-4F5B-A242-825013BF84A8}" srcId="{7B62DEA7-9DCD-4B2E-9DC5-BE121C266AFD}" destId="{8E185869-F0D4-43E2-B08A-2F3E83EE98F3}" srcOrd="2" destOrd="0" parTransId="{7EE27099-92EA-4EDF-B176-0E355876D272}" sibTransId="{77D0876E-2BA2-4E28-ADB5-9885FCB7156A}"/>
    <dgm:cxn modelId="{21EB7847-13AE-4881-9090-909F31360F4E}" srcId="{7B62DEA7-9DCD-4B2E-9DC5-BE121C266AFD}" destId="{41CDB9B8-E81E-41E7-AE89-8F6EDFC88D92}" srcOrd="0" destOrd="0" parTransId="{5D2FF527-BA77-40BE-9414-16FAE46386BB}" sibTransId="{BA791450-8D1E-4A6F-B71D-2984D9E245C4}"/>
    <dgm:cxn modelId="{F5D1E86C-6F7A-40FD-A6EE-C4E071DE2D39}" type="presOf" srcId="{7B62DEA7-9DCD-4B2E-9DC5-BE121C266AFD}" destId="{93B867F8-E414-414A-BCDD-B7991ED7A951}" srcOrd="0" destOrd="0" presId="urn:microsoft.com/office/officeart/2018/5/layout/IconLeafLabelList"/>
    <dgm:cxn modelId="{166B7089-E981-46FB-9346-D240C4593CE1}" type="presOf" srcId="{4D7D34C7-9466-4514-BF51-7396C17436B5}" destId="{0223179B-BAF0-4498-A018-F23FA450DCFB}" srcOrd="0" destOrd="0" presId="urn:microsoft.com/office/officeart/2018/5/layout/IconLeafLabelList"/>
    <dgm:cxn modelId="{987CF8B4-2AA6-4733-AC57-17C9A92DB11C}" type="presOf" srcId="{8E185869-F0D4-43E2-B08A-2F3E83EE98F3}" destId="{0F11906B-5F98-4BB4-91AA-36CF9DA68DF5}" srcOrd="0" destOrd="0" presId="urn:microsoft.com/office/officeart/2018/5/layout/IconLeafLabelList"/>
    <dgm:cxn modelId="{59454AFE-DCEA-434F-938E-194AADE12B17}" type="presOf" srcId="{41CDB9B8-E81E-41E7-AE89-8F6EDFC88D92}" destId="{67FE7435-4EFB-470B-981F-DF49CDB430CC}" srcOrd="0" destOrd="0" presId="urn:microsoft.com/office/officeart/2018/5/layout/IconLeafLabelList"/>
    <dgm:cxn modelId="{077A976B-1F38-441D-9228-E6BDA25014B4}" type="presParOf" srcId="{93B867F8-E414-414A-BCDD-B7991ED7A951}" destId="{7A6A14A3-6D84-4986-B114-3D993FD12988}" srcOrd="0" destOrd="0" presId="urn:microsoft.com/office/officeart/2018/5/layout/IconLeafLabelList"/>
    <dgm:cxn modelId="{0C0E534D-D1D8-4B26-9DCC-E0AA2556124D}" type="presParOf" srcId="{7A6A14A3-6D84-4986-B114-3D993FD12988}" destId="{D855985A-9606-43AA-8138-2D327AB02668}" srcOrd="0" destOrd="0" presId="urn:microsoft.com/office/officeart/2018/5/layout/IconLeafLabelList"/>
    <dgm:cxn modelId="{14444030-CEC4-46F9-9F70-4FAFD03176A5}" type="presParOf" srcId="{7A6A14A3-6D84-4986-B114-3D993FD12988}" destId="{571CEDD4-E5C1-43A5-981B-D469441843FA}" srcOrd="1" destOrd="0" presId="urn:microsoft.com/office/officeart/2018/5/layout/IconLeafLabelList"/>
    <dgm:cxn modelId="{E1F5343F-6D05-45C3-80F6-C24E94BDF4D2}" type="presParOf" srcId="{7A6A14A3-6D84-4986-B114-3D993FD12988}" destId="{D1ECEA80-FBB0-414E-B65F-F0909C02CD47}" srcOrd="2" destOrd="0" presId="urn:microsoft.com/office/officeart/2018/5/layout/IconLeafLabelList"/>
    <dgm:cxn modelId="{72DF4B85-CF84-4F36-95C5-417C19C4586F}" type="presParOf" srcId="{7A6A14A3-6D84-4986-B114-3D993FD12988}" destId="{67FE7435-4EFB-470B-981F-DF49CDB430CC}" srcOrd="3" destOrd="0" presId="urn:microsoft.com/office/officeart/2018/5/layout/IconLeafLabelList"/>
    <dgm:cxn modelId="{567C3216-7D00-4C20-8C81-A14370F0C45E}" type="presParOf" srcId="{93B867F8-E414-414A-BCDD-B7991ED7A951}" destId="{DAA49342-FB9E-4457-84E7-D26D4DCFCC33}" srcOrd="1" destOrd="0" presId="urn:microsoft.com/office/officeart/2018/5/layout/IconLeafLabelList"/>
    <dgm:cxn modelId="{487D7031-5F44-4B6D-8BFD-41C24AB86F47}" type="presParOf" srcId="{93B867F8-E414-414A-BCDD-B7991ED7A951}" destId="{CE32747E-BE81-4036-9009-313FF5E73F29}" srcOrd="2" destOrd="0" presId="urn:microsoft.com/office/officeart/2018/5/layout/IconLeafLabelList"/>
    <dgm:cxn modelId="{EC2B251A-1EA1-43F5-B26B-FAAC6374EF0A}" type="presParOf" srcId="{CE32747E-BE81-4036-9009-313FF5E73F29}" destId="{511EB657-6FA3-4A85-B884-7A4A7FA33679}" srcOrd="0" destOrd="0" presId="urn:microsoft.com/office/officeart/2018/5/layout/IconLeafLabelList"/>
    <dgm:cxn modelId="{A856A53E-2EE9-41E6-9794-19D2646A0A8E}" type="presParOf" srcId="{CE32747E-BE81-4036-9009-313FF5E73F29}" destId="{8CA8ADC7-C86A-4471-8AEB-EC455485E10E}" srcOrd="1" destOrd="0" presId="urn:microsoft.com/office/officeart/2018/5/layout/IconLeafLabelList"/>
    <dgm:cxn modelId="{77307FFF-693D-41AF-BAF9-66CA3BA036E7}" type="presParOf" srcId="{CE32747E-BE81-4036-9009-313FF5E73F29}" destId="{1B260FA2-CCF9-4FE9-852A-6C4F3145E0DB}" srcOrd="2" destOrd="0" presId="urn:microsoft.com/office/officeart/2018/5/layout/IconLeafLabelList"/>
    <dgm:cxn modelId="{03018AF2-5A81-472A-B258-4288BAB1659F}" type="presParOf" srcId="{CE32747E-BE81-4036-9009-313FF5E73F29}" destId="{0223179B-BAF0-4498-A018-F23FA450DCFB}" srcOrd="3" destOrd="0" presId="urn:microsoft.com/office/officeart/2018/5/layout/IconLeafLabelList"/>
    <dgm:cxn modelId="{AEEED067-67E4-43C4-9DE1-0A514F0CF237}" type="presParOf" srcId="{93B867F8-E414-414A-BCDD-B7991ED7A951}" destId="{FC3A77F8-D9D6-4DAF-B99D-184DCD8F93D2}" srcOrd="3" destOrd="0" presId="urn:microsoft.com/office/officeart/2018/5/layout/IconLeafLabelList"/>
    <dgm:cxn modelId="{6F152FC5-9077-4033-85FF-D16C967FF974}" type="presParOf" srcId="{93B867F8-E414-414A-BCDD-B7991ED7A951}" destId="{F0140940-C0E8-49A1-976F-48717C8202D0}" srcOrd="4" destOrd="0" presId="urn:microsoft.com/office/officeart/2018/5/layout/IconLeafLabelList"/>
    <dgm:cxn modelId="{D46532F0-E904-4A4F-83DC-EDEC2201EDF5}" type="presParOf" srcId="{F0140940-C0E8-49A1-976F-48717C8202D0}" destId="{C32FBBF5-213C-421B-B8C0-BE7BBE2B72EA}" srcOrd="0" destOrd="0" presId="urn:microsoft.com/office/officeart/2018/5/layout/IconLeafLabelList"/>
    <dgm:cxn modelId="{B83B21F0-427A-4ADC-9304-8D80E930B688}" type="presParOf" srcId="{F0140940-C0E8-49A1-976F-48717C8202D0}" destId="{4E9B22D3-8B34-44BE-81C8-0C740EAC4B4C}" srcOrd="1" destOrd="0" presId="urn:microsoft.com/office/officeart/2018/5/layout/IconLeafLabelList"/>
    <dgm:cxn modelId="{4A0A01FE-9611-4522-AD72-22FC2B598C6A}" type="presParOf" srcId="{F0140940-C0E8-49A1-976F-48717C8202D0}" destId="{4A9B6D23-193C-47D3-934A-99926963E2A4}" srcOrd="2" destOrd="0" presId="urn:microsoft.com/office/officeart/2018/5/layout/IconLeafLabelList"/>
    <dgm:cxn modelId="{26D8459E-D95C-4CED-A0C4-8390A397F2A1}" type="presParOf" srcId="{F0140940-C0E8-49A1-976F-48717C8202D0}" destId="{0F11906B-5F98-4BB4-91AA-36CF9DA68DF5}" srcOrd="3" destOrd="0" presId="urn:microsoft.com/office/officeart/2018/5/layout/IconLeaf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E44236-C19F-459C-9797-E71686E9F50D}"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A1C84C72-3155-4DCF-B342-34C1818FA70B}">
      <dgm:prSet/>
      <dgm:spPr/>
      <dgm:t>
        <a:bodyPr/>
        <a:lstStyle/>
        <a:p>
          <a:r>
            <a:rPr lang="en-US" i="1"/>
            <a:t>System Manager</a:t>
          </a:r>
          <a:endParaRPr lang="en-US"/>
        </a:p>
      </dgm:t>
    </dgm:pt>
    <dgm:pt modelId="{8CB7A184-B2BB-4C5B-9096-DFA0CCB79190}" type="parTrans" cxnId="{C96107DD-4DA0-41DE-8550-838EEB032E1C}">
      <dgm:prSet/>
      <dgm:spPr/>
      <dgm:t>
        <a:bodyPr/>
        <a:lstStyle/>
        <a:p>
          <a:endParaRPr lang="en-US"/>
        </a:p>
      </dgm:t>
    </dgm:pt>
    <dgm:pt modelId="{C75C4637-5E7D-4FC9-AB5B-93C092EDADBE}" type="sibTrans" cxnId="{C96107DD-4DA0-41DE-8550-838EEB032E1C}">
      <dgm:prSet/>
      <dgm:spPr/>
      <dgm:t>
        <a:bodyPr/>
        <a:lstStyle/>
        <a:p>
          <a:endParaRPr lang="en-US"/>
        </a:p>
      </dgm:t>
    </dgm:pt>
    <dgm:pt modelId="{AF205709-9AB6-4605-8611-009CA48B4848}">
      <dgm:prSet/>
      <dgm:spPr/>
      <dgm:t>
        <a:bodyPr/>
        <a:lstStyle/>
        <a:p>
          <a:r>
            <a:rPr lang="en-US" i="1"/>
            <a:t>View/Add/Delete Network</a:t>
          </a:r>
          <a:endParaRPr lang="en-US"/>
        </a:p>
      </dgm:t>
    </dgm:pt>
    <dgm:pt modelId="{EFAFFBB1-9C24-420C-A74B-F1FD315BC561}" type="parTrans" cxnId="{FD7260AB-A6AE-4E3D-BF97-44035B9BD4C3}">
      <dgm:prSet/>
      <dgm:spPr/>
      <dgm:t>
        <a:bodyPr/>
        <a:lstStyle/>
        <a:p>
          <a:endParaRPr lang="en-US"/>
        </a:p>
      </dgm:t>
    </dgm:pt>
    <dgm:pt modelId="{9D9F38A7-1E41-43A0-A8B6-897EEAAE8447}" type="sibTrans" cxnId="{FD7260AB-A6AE-4E3D-BF97-44035B9BD4C3}">
      <dgm:prSet/>
      <dgm:spPr/>
      <dgm:t>
        <a:bodyPr/>
        <a:lstStyle/>
        <a:p>
          <a:endParaRPr lang="en-US"/>
        </a:p>
      </dgm:t>
    </dgm:pt>
    <dgm:pt modelId="{917C4E70-A3D1-4A88-B8D8-08A2A8B02434}">
      <dgm:prSet/>
      <dgm:spPr/>
      <dgm:t>
        <a:bodyPr/>
        <a:lstStyle/>
        <a:p>
          <a:r>
            <a:rPr lang="en-US" i="1"/>
            <a:t>View/Add/Delete Enterprise</a:t>
          </a:r>
          <a:endParaRPr lang="en-US"/>
        </a:p>
      </dgm:t>
    </dgm:pt>
    <dgm:pt modelId="{007EE4BD-950C-45B9-9502-62F4D9060943}" type="parTrans" cxnId="{42D856C2-1201-40E8-9F31-039F52E886B6}">
      <dgm:prSet/>
      <dgm:spPr/>
      <dgm:t>
        <a:bodyPr/>
        <a:lstStyle/>
        <a:p>
          <a:endParaRPr lang="en-US"/>
        </a:p>
      </dgm:t>
    </dgm:pt>
    <dgm:pt modelId="{33CD705C-2810-4D1D-A318-E4533FC733C9}" type="sibTrans" cxnId="{42D856C2-1201-40E8-9F31-039F52E886B6}">
      <dgm:prSet/>
      <dgm:spPr/>
      <dgm:t>
        <a:bodyPr/>
        <a:lstStyle/>
        <a:p>
          <a:endParaRPr lang="en-US"/>
        </a:p>
      </dgm:t>
    </dgm:pt>
    <dgm:pt modelId="{87E84F8E-94FB-4F12-8B81-FA9E74BD7DF8}">
      <dgm:prSet/>
      <dgm:spPr/>
      <dgm:t>
        <a:bodyPr/>
        <a:lstStyle/>
        <a:p>
          <a:r>
            <a:rPr lang="en-US" i="1"/>
            <a:t>View/Add/Delete Enterprise  Admin</a:t>
          </a:r>
          <a:endParaRPr lang="en-US"/>
        </a:p>
      </dgm:t>
    </dgm:pt>
    <dgm:pt modelId="{FE6FC714-AD24-4BFA-BE72-E4B0133CE98B}" type="parTrans" cxnId="{36F8CFD6-D5E6-4DD8-9029-85999268FD9B}">
      <dgm:prSet/>
      <dgm:spPr/>
      <dgm:t>
        <a:bodyPr/>
        <a:lstStyle/>
        <a:p>
          <a:endParaRPr lang="en-US"/>
        </a:p>
      </dgm:t>
    </dgm:pt>
    <dgm:pt modelId="{1ECBBBB9-D005-419F-A6E6-A04750E45668}" type="sibTrans" cxnId="{36F8CFD6-D5E6-4DD8-9029-85999268FD9B}">
      <dgm:prSet/>
      <dgm:spPr/>
      <dgm:t>
        <a:bodyPr/>
        <a:lstStyle/>
        <a:p>
          <a:endParaRPr lang="en-US"/>
        </a:p>
      </dgm:t>
    </dgm:pt>
    <dgm:pt modelId="{2E342D42-9CF1-484D-A197-2B7114BB8486}">
      <dgm:prSet/>
      <dgm:spPr/>
      <dgm:t>
        <a:bodyPr/>
        <a:lstStyle/>
        <a:p>
          <a:r>
            <a:rPr lang="en-US" i="1"/>
            <a:t>Farmer Enterprise Admin</a:t>
          </a:r>
          <a:endParaRPr lang="en-US"/>
        </a:p>
      </dgm:t>
    </dgm:pt>
    <dgm:pt modelId="{DF5F492F-F288-4EB6-94BD-86BD46133392}" type="parTrans" cxnId="{BEF9BD0D-0078-498E-90F0-C53EB74538E3}">
      <dgm:prSet/>
      <dgm:spPr/>
      <dgm:t>
        <a:bodyPr/>
        <a:lstStyle/>
        <a:p>
          <a:endParaRPr lang="en-US"/>
        </a:p>
      </dgm:t>
    </dgm:pt>
    <dgm:pt modelId="{3F615AD2-0D51-48EE-847D-4F3C19828965}" type="sibTrans" cxnId="{BEF9BD0D-0078-498E-90F0-C53EB74538E3}">
      <dgm:prSet/>
      <dgm:spPr/>
      <dgm:t>
        <a:bodyPr/>
        <a:lstStyle/>
        <a:p>
          <a:endParaRPr lang="en-US"/>
        </a:p>
      </dgm:t>
    </dgm:pt>
    <dgm:pt modelId="{C6E9DEB9-96D7-4522-9F28-A722D3E31BCC}">
      <dgm:prSet/>
      <dgm:spPr/>
      <dgm:t>
        <a:bodyPr/>
        <a:lstStyle/>
        <a:p>
          <a:r>
            <a:rPr lang="en-US" i="1"/>
            <a:t>View/Add/Delete Farmer Organization</a:t>
          </a:r>
          <a:endParaRPr lang="en-US"/>
        </a:p>
      </dgm:t>
    </dgm:pt>
    <dgm:pt modelId="{93B3526C-A588-4D13-A993-0FD5A060A2C9}" type="parTrans" cxnId="{D7D2A646-1CFA-4194-A839-DCDB6C0B3017}">
      <dgm:prSet/>
      <dgm:spPr/>
      <dgm:t>
        <a:bodyPr/>
        <a:lstStyle/>
        <a:p>
          <a:endParaRPr lang="en-US"/>
        </a:p>
      </dgm:t>
    </dgm:pt>
    <dgm:pt modelId="{D6B74EB9-FC5E-4CB9-9D98-5DE666C436B9}" type="sibTrans" cxnId="{D7D2A646-1CFA-4194-A839-DCDB6C0B3017}">
      <dgm:prSet/>
      <dgm:spPr/>
      <dgm:t>
        <a:bodyPr/>
        <a:lstStyle/>
        <a:p>
          <a:endParaRPr lang="en-US"/>
        </a:p>
      </dgm:t>
    </dgm:pt>
    <dgm:pt modelId="{A5945726-226E-476A-8AF1-6F1D48545DD6}">
      <dgm:prSet/>
      <dgm:spPr/>
      <dgm:t>
        <a:bodyPr/>
        <a:lstStyle/>
        <a:p>
          <a:r>
            <a:rPr lang="en-US" i="1"/>
            <a:t>View/Add/Delete Farmer</a:t>
          </a:r>
          <a:endParaRPr lang="en-US"/>
        </a:p>
      </dgm:t>
    </dgm:pt>
    <dgm:pt modelId="{5D26F0B9-317C-49CE-A18E-ECAB25B204CF}" type="parTrans" cxnId="{A8263B44-F0BF-4792-86BA-F593D82D87F0}">
      <dgm:prSet/>
      <dgm:spPr/>
      <dgm:t>
        <a:bodyPr/>
        <a:lstStyle/>
        <a:p>
          <a:endParaRPr lang="en-US"/>
        </a:p>
      </dgm:t>
    </dgm:pt>
    <dgm:pt modelId="{4B453288-01A1-4EAB-B13A-4A8F0A68D504}" type="sibTrans" cxnId="{A8263B44-F0BF-4792-86BA-F593D82D87F0}">
      <dgm:prSet/>
      <dgm:spPr/>
      <dgm:t>
        <a:bodyPr/>
        <a:lstStyle/>
        <a:p>
          <a:endParaRPr lang="en-US"/>
        </a:p>
      </dgm:t>
    </dgm:pt>
    <dgm:pt modelId="{9CF8C24B-996D-40D0-93C1-4D3472070EA6}">
      <dgm:prSet/>
      <dgm:spPr/>
      <dgm:t>
        <a:bodyPr/>
        <a:lstStyle/>
        <a:p>
          <a:r>
            <a:rPr lang="en-US" i="1"/>
            <a:t>Bank Enterprise Admin</a:t>
          </a:r>
          <a:endParaRPr lang="en-US"/>
        </a:p>
      </dgm:t>
    </dgm:pt>
    <dgm:pt modelId="{1CACEE15-5151-40C6-A9B6-DA8AB32141AB}" type="parTrans" cxnId="{5DA59F66-DB6E-40AC-B3AC-38EFC1BE9506}">
      <dgm:prSet/>
      <dgm:spPr/>
      <dgm:t>
        <a:bodyPr/>
        <a:lstStyle/>
        <a:p>
          <a:endParaRPr lang="en-US"/>
        </a:p>
      </dgm:t>
    </dgm:pt>
    <dgm:pt modelId="{D2C22ED3-F07F-4113-926A-7392698EDAB5}" type="sibTrans" cxnId="{5DA59F66-DB6E-40AC-B3AC-38EFC1BE9506}">
      <dgm:prSet/>
      <dgm:spPr/>
      <dgm:t>
        <a:bodyPr/>
        <a:lstStyle/>
        <a:p>
          <a:endParaRPr lang="en-US"/>
        </a:p>
      </dgm:t>
    </dgm:pt>
    <dgm:pt modelId="{B68642B3-D803-49D5-93CA-C371B371C2CB}">
      <dgm:prSet/>
      <dgm:spPr/>
      <dgm:t>
        <a:bodyPr/>
        <a:lstStyle/>
        <a:p>
          <a:r>
            <a:rPr lang="en-US" i="1"/>
            <a:t>View/Add/Delete Bank Manager Organization/Bank background check Organization</a:t>
          </a:r>
          <a:endParaRPr lang="en-US"/>
        </a:p>
      </dgm:t>
    </dgm:pt>
    <dgm:pt modelId="{632CACE1-5DF1-4EBE-B0D3-4190EAC53A4D}" type="parTrans" cxnId="{82907EBA-0EDA-4DBC-A77D-6905B9A410A5}">
      <dgm:prSet/>
      <dgm:spPr/>
      <dgm:t>
        <a:bodyPr/>
        <a:lstStyle/>
        <a:p>
          <a:endParaRPr lang="en-US"/>
        </a:p>
      </dgm:t>
    </dgm:pt>
    <dgm:pt modelId="{90CC403C-4300-474B-8AD1-19F23B7C1CFE}" type="sibTrans" cxnId="{82907EBA-0EDA-4DBC-A77D-6905B9A410A5}">
      <dgm:prSet/>
      <dgm:spPr/>
      <dgm:t>
        <a:bodyPr/>
        <a:lstStyle/>
        <a:p>
          <a:endParaRPr lang="en-US"/>
        </a:p>
      </dgm:t>
    </dgm:pt>
    <dgm:pt modelId="{261B1545-4C06-485C-9713-ABC75ACFEFDA}">
      <dgm:prSet/>
      <dgm:spPr/>
      <dgm:t>
        <a:bodyPr/>
        <a:lstStyle/>
        <a:p>
          <a:r>
            <a:rPr lang="en-US" i="1"/>
            <a:t>View/Add/Delete Bank Manager/Bank background check officer</a:t>
          </a:r>
          <a:endParaRPr lang="en-US"/>
        </a:p>
      </dgm:t>
    </dgm:pt>
    <dgm:pt modelId="{11660E75-5212-4A17-974E-8D18360EB6FE}" type="parTrans" cxnId="{2D79BB56-C801-47FF-98C7-7D97E2B8DFB9}">
      <dgm:prSet/>
      <dgm:spPr/>
      <dgm:t>
        <a:bodyPr/>
        <a:lstStyle/>
        <a:p>
          <a:endParaRPr lang="en-US"/>
        </a:p>
      </dgm:t>
    </dgm:pt>
    <dgm:pt modelId="{D2413315-F827-427B-9962-7EA5D3009D79}" type="sibTrans" cxnId="{2D79BB56-C801-47FF-98C7-7D97E2B8DFB9}">
      <dgm:prSet/>
      <dgm:spPr/>
      <dgm:t>
        <a:bodyPr/>
        <a:lstStyle/>
        <a:p>
          <a:endParaRPr lang="en-US"/>
        </a:p>
      </dgm:t>
    </dgm:pt>
    <dgm:pt modelId="{22CB81DE-5839-4150-88BC-16438D890824}">
      <dgm:prSet/>
      <dgm:spPr/>
      <dgm:t>
        <a:bodyPr/>
        <a:lstStyle/>
        <a:p>
          <a:r>
            <a:rPr lang="en-US" i="1"/>
            <a:t>Micro-Finance Enterprise Admin</a:t>
          </a:r>
          <a:endParaRPr lang="en-US"/>
        </a:p>
      </dgm:t>
    </dgm:pt>
    <dgm:pt modelId="{73985267-989D-4A3E-9808-C277F268A94B}" type="parTrans" cxnId="{C6C95ED7-6AA3-4BB3-80F8-5F4B1ED337E3}">
      <dgm:prSet/>
      <dgm:spPr/>
      <dgm:t>
        <a:bodyPr/>
        <a:lstStyle/>
        <a:p>
          <a:endParaRPr lang="en-US"/>
        </a:p>
      </dgm:t>
    </dgm:pt>
    <dgm:pt modelId="{DFE0879C-E1EF-4C7E-BC90-22BE72E69C73}" type="sibTrans" cxnId="{C6C95ED7-6AA3-4BB3-80F8-5F4B1ED337E3}">
      <dgm:prSet/>
      <dgm:spPr/>
      <dgm:t>
        <a:bodyPr/>
        <a:lstStyle/>
        <a:p>
          <a:endParaRPr lang="en-US"/>
        </a:p>
      </dgm:t>
    </dgm:pt>
    <dgm:pt modelId="{1436ED53-1359-423B-8AD4-D84250FCCF67}">
      <dgm:prSet/>
      <dgm:spPr/>
      <dgm:t>
        <a:bodyPr/>
        <a:lstStyle/>
        <a:p>
          <a:r>
            <a:rPr lang="en-US" i="1"/>
            <a:t>View/Add/Delete Micro-Finance Manager Organization/Micro-Finance background check Organization</a:t>
          </a:r>
          <a:endParaRPr lang="en-US"/>
        </a:p>
      </dgm:t>
    </dgm:pt>
    <dgm:pt modelId="{5C4DF607-ACF8-426F-9612-D2890E76C735}" type="parTrans" cxnId="{63CE4043-6B13-4156-913D-8D25977554C6}">
      <dgm:prSet/>
      <dgm:spPr/>
      <dgm:t>
        <a:bodyPr/>
        <a:lstStyle/>
        <a:p>
          <a:endParaRPr lang="en-US"/>
        </a:p>
      </dgm:t>
    </dgm:pt>
    <dgm:pt modelId="{8E349AAA-361B-456D-AAD9-D1A5409D456C}" type="sibTrans" cxnId="{63CE4043-6B13-4156-913D-8D25977554C6}">
      <dgm:prSet/>
      <dgm:spPr/>
      <dgm:t>
        <a:bodyPr/>
        <a:lstStyle/>
        <a:p>
          <a:endParaRPr lang="en-US"/>
        </a:p>
      </dgm:t>
    </dgm:pt>
    <dgm:pt modelId="{852E5FE6-0681-406A-A3DF-3D60B719B7E1}">
      <dgm:prSet/>
      <dgm:spPr/>
      <dgm:t>
        <a:bodyPr/>
        <a:lstStyle/>
        <a:p>
          <a:r>
            <a:rPr lang="en-US" i="1"/>
            <a:t>View/Add/Delete Micro-Finance Manager/Micro-Finance background check officer</a:t>
          </a:r>
          <a:endParaRPr lang="en-US"/>
        </a:p>
      </dgm:t>
    </dgm:pt>
    <dgm:pt modelId="{DEA6DB53-6A88-4F91-8856-9D8C4DC02555}" type="parTrans" cxnId="{A603DC95-A96D-4DCB-BCBF-815D7B9B478A}">
      <dgm:prSet/>
      <dgm:spPr/>
      <dgm:t>
        <a:bodyPr/>
        <a:lstStyle/>
        <a:p>
          <a:endParaRPr lang="en-US"/>
        </a:p>
      </dgm:t>
    </dgm:pt>
    <dgm:pt modelId="{B99F4EEB-0CDB-482A-9C94-2621BBDB0A52}" type="sibTrans" cxnId="{A603DC95-A96D-4DCB-BCBF-815D7B9B478A}">
      <dgm:prSet/>
      <dgm:spPr/>
      <dgm:t>
        <a:bodyPr/>
        <a:lstStyle/>
        <a:p>
          <a:endParaRPr lang="en-US"/>
        </a:p>
      </dgm:t>
    </dgm:pt>
    <dgm:pt modelId="{A535D583-94F6-4B5D-87FE-35AC0FB39757}">
      <dgm:prSet/>
      <dgm:spPr/>
      <dgm:t>
        <a:bodyPr/>
        <a:lstStyle/>
        <a:p>
          <a:r>
            <a:rPr lang="en-US" i="1"/>
            <a:t>Government Enterprise Admin</a:t>
          </a:r>
          <a:endParaRPr lang="en-US"/>
        </a:p>
      </dgm:t>
    </dgm:pt>
    <dgm:pt modelId="{B57D1DB7-5223-407B-929E-9FD529EEB057}" type="parTrans" cxnId="{32A735AC-EBCE-4565-964F-5DC1D7561D50}">
      <dgm:prSet/>
      <dgm:spPr/>
      <dgm:t>
        <a:bodyPr/>
        <a:lstStyle/>
        <a:p>
          <a:endParaRPr lang="en-US"/>
        </a:p>
      </dgm:t>
    </dgm:pt>
    <dgm:pt modelId="{AEFB9CB3-FC46-48F7-8CF5-C49009E1279A}" type="sibTrans" cxnId="{32A735AC-EBCE-4565-964F-5DC1D7561D50}">
      <dgm:prSet/>
      <dgm:spPr/>
      <dgm:t>
        <a:bodyPr/>
        <a:lstStyle/>
        <a:p>
          <a:endParaRPr lang="en-US"/>
        </a:p>
      </dgm:t>
    </dgm:pt>
    <dgm:pt modelId="{7124134C-5F65-41A6-9993-E4B865A8728B}">
      <dgm:prSet/>
      <dgm:spPr/>
      <dgm:t>
        <a:bodyPr/>
        <a:lstStyle/>
        <a:p>
          <a:r>
            <a:rPr lang="en-US" i="1"/>
            <a:t>View/Add/Delete Subsidy Manager Organization/Subsidy background check Organization</a:t>
          </a:r>
          <a:endParaRPr lang="en-US"/>
        </a:p>
      </dgm:t>
    </dgm:pt>
    <dgm:pt modelId="{3A5494BF-9F48-49F2-995D-5F0174B4C821}" type="parTrans" cxnId="{5E1D7BCE-A5CE-42E1-9DBA-4B37F85AF6D0}">
      <dgm:prSet/>
      <dgm:spPr/>
      <dgm:t>
        <a:bodyPr/>
        <a:lstStyle/>
        <a:p>
          <a:endParaRPr lang="en-US"/>
        </a:p>
      </dgm:t>
    </dgm:pt>
    <dgm:pt modelId="{2825B44A-088A-44A3-BF72-C821ABD0CDED}" type="sibTrans" cxnId="{5E1D7BCE-A5CE-42E1-9DBA-4B37F85AF6D0}">
      <dgm:prSet/>
      <dgm:spPr/>
      <dgm:t>
        <a:bodyPr/>
        <a:lstStyle/>
        <a:p>
          <a:endParaRPr lang="en-US"/>
        </a:p>
      </dgm:t>
    </dgm:pt>
    <dgm:pt modelId="{C50A6532-711E-4FAE-AA6D-3DFF8D10ACF4}">
      <dgm:prSet/>
      <dgm:spPr/>
      <dgm:t>
        <a:bodyPr/>
        <a:lstStyle/>
        <a:p>
          <a:r>
            <a:rPr lang="en-US" i="1"/>
            <a:t>View/Add/Delete Subsidy Manager/Subsidy background check officer</a:t>
          </a:r>
          <a:endParaRPr lang="en-US"/>
        </a:p>
      </dgm:t>
    </dgm:pt>
    <dgm:pt modelId="{9EA258CC-12C5-4973-8586-421DBEC83FC3}" type="parTrans" cxnId="{796B02CC-634D-4AB5-B8B3-F612153310AA}">
      <dgm:prSet/>
      <dgm:spPr/>
      <dgm:t>
        <a:bodyPr/>
        <a:lstStyle/>
        <a:p>
          <a:endParaRPr lang="en-US"/>
        </a:p>
      </dgm:t>
    </dgm:pt>
    <dgm:pt modelId="{E0CD99E7-D724-474E-A0EE-184E6B29AB2B}" type="sibTrans" cxnId="{796B02CC-634D-4AB5-B8B3-F612153310AA}">
      <dgm:prSet/>
      <dgm:spPr/>
      <dgm:t>
        <a:bodyPr/>
        <a:lstStyle/>
        <a:p>
          <a:endParaRPr lang="en-US"/>
        </a:p>
      </dgm:t>
    </dgm:pt>
    <dgm:pt modelId="{7636C943-0D3E-4181-9447-B6AA6F4F2D59}">
      <dgm:prSet/>
      <dgm:spPr/>
      <dgm:t>
        <a:bodyPr/>
        <a:lstStyle/>
        <a:p>
          <a:r>
            <a:rPr lang="en-US" i="1"/>
            <a:t>Supplier Admin</a:t>
          </a:r>
          <a:endParaRPr lang="en-US"/>
        </a:p>
      </dgm:t>
    </dgm:pt>
    <dgm:pt modelId="{3062CB74-3BC5-4F49-AAA0-50EC01671E30}" type="parTrans" cxnId="{2AFE319F-2C0A-4936-9A3B-5D7A1FB1A2E2}">
      <dgm:prSet/>
      <dgm:spPr/>
      <dgm:t>
        <a:bodyPr/>
        <a:lstStyle/>
        <a:p>
          <a:endParaRPr lang="en-US"/>
        </a:p>
      </dgm:t>
    </dgm:pt>
    <dgm:pt modelId="{EF5D44CB-573B-4AFA-AC64-F332DAC01EFF}" type="sibTrans" cxnId="{2AFE319F-2C0A-4936-9A3B-5D7A1FB1A2E2}">
      <dgm:prSet/>
      <dgm:spPr/>
      <dgm:t>
        <a:bodyPr/>
        <a:lstStyle/>
        <a:p>
          <a:endParaRPr lang="en-US"/>
        </a:p>
      </dgm:t>
    </dgm:pt>
    <dgm:pt modelId="{93464630-295F-4227-B592-0CF6B5F62F1E}">
      <dgm:prSet/>
      <dgm:spPr/>
      <dgm:t>
        <a:bodyPr/>
        <a:lstStyle/>
        <a:p>
          <a:r>
            <a:rPr lang="en-US" i="1"/>
            <a:t>View/Add/Delete Seed Supplier Organization/Fertilizer Supplier Organization/Equipment Supplier Organization</a:t>
          </a:r>
          <a:endParaRPr lang="en-US"/>
        </a:p>
      </dgm:t>
    </dgm:pt>
    <dgm:pt modelId="{3C02AEEF-0738-4537-B25B-5BB7D3B79D33}" type="parTrans" cxnId="{81FB271E-F843-4344-A82D-E33097C38A8C}">
      <dgm:prSet/>
      <dgm:spPr/>
      <dgm:t>
        <a:bodyPr/>
        <a:lstStyle/>
        <a:p>
          <a:endParaRPr lang="en-US"/>
        </a:p>
      </dgm:t>
    </dgm:pt>
    <dgm:pt modelId="{40D34F0F-9161-4F1B-9EC4-EC1D8C4778B8}" type="sibTrans" cxnId="{81FB271E-F843-4344-A82D-E33097C38A8C}">
      <dgm:prSet/>
      <dgm:spPr/>
      <dgm:t>
        <a:bodyPr/>
        <a:lstStyle/>
        <a:p>
          <a:endParaRPr lang="en-US"/>
        </a:p>
      </dgm:t>
    </dgm:pt>
    <dgm:pt modelId="{4915CAFF-11D1-4B12-8D6B-D7C83E603C1A}">
      <dgm:prSet/>
      <dgm:spPr/>
      <dgm:t>
        <a:bodyPr/>
        <a:lstStyle/>
        <a:p>
          <a:r>
            <a:rPr lang="en-US" i="1"/>
            <a:t>View/Add/Delete Seed Supplier Employee/Fertilizer Supplier Employee/Equipment Supplier Employee</a:t>
          </a:r>
          <a:endParaRPr lang="en-US"/>
        </a:p>
      </dgm:t>
    </dgm:pt>
    <dgm:pt modelId="{DCBB927A-58E0-4E1A-80EB-9671415C102D}" type="parTrans" cxnId="{A208BDBB-6FFC-4EF2-A7A4-2988982C3581}">
      <dgm:prSet/>
      <dgm:spPr/>
      <dgm:t>
        <a:bodyPr/>
        <a:lstStyle/>
        <a:p>
          <a:endParaRPr lang="en-US"/>
        </a:p>
      </dgm:t>
    </dgm:pt>
    <dgm:pt modelId="{2F30E664-97AE-4813-942C-4635D920709B}" type="sibTrans" cxnId="{A208BDBB-6FFC-4EF2-A7A4-2988982C3581}">
      <dgm:prSet/>
      <dgm:spPr/>
      <dgm:t>
        <a:bodyPr/>
        <a:lstStyle/>
        <a:p>
          <a:endParaRPr lang="en-US"/>
        </a:p>
      </dgm:t>
    </dgm:pt>
    <dgm:pt modelId="{B3357A23-F317-4EA9-B5BB-2E139D90A346}" type="pres">
      <dgm:prSet presAssocID="{FCE44236-C19F-459C-9797-E71686E9F50D}" presName="diagram" presStyleCnt="0">
        <dgm:presLayoutVars>
          <dgm:dir/>
          <dgm:resizeHandles val="exact"/>
        </dgm:presLayoutVars>
      </dgm:prSet>
      <dgm:spPr/>
    </dgm:pt>
    <dgm:pt modelId="{023B465C-3241-44C2-B75C-40449F010B95}" type="pres">
      <dgm:prSet presAssocID="{A1C84C72-3155-4DCF-B342-34C1818FA70B}" presName="node" presStyleLbl="node1" presStyleIdx="0" presStyleCnt="19">
        <dgm:presLayoutVars>
          <dgm:bulletEnabled val="1"/>
        </dgm:presLayoutVars>
      </dgm:prSet>
      <dgm:spPr/>
    </dgm:pt>
    <dgm:pt modelId="{AB935E38-7DBC-4C5B-8D1B-996658B188E8}" type="pres">
      <dgm:prSet presAssocID="{C75C4637-5E7D-4FC9-AB5B-93C092EDADBE}" presName="sibTrans" presStyleCnt="0"/>
      <dgm:spPr/>
    </dgm:pt>
    <dgm:pt modelId="{FBF6379C-412F-4476-964E-29FDC9B4C438}" type="pres">
      <dgm:prSet presAssocID="{AF205709-9AB6-4605-8611-009CA48B4848}" presName="node" presStyleLbl="node1" presStyleIdx="1" presStyleCnt="19">
        <dgm:presLayoutVars>
          <dgm:bulletEnabled val="1"/>
        </dgm:presLayoutVars>
      </dgm:prSet>
      <dgm:spPr/>
    </dgm:pt>
    <dgm:pt modelId="{EF8C7411-C90B-4982-BB54-522AA5D67FFD}" type="pres">
      <dgm:prSet presAssocID="{9D9F38A7-1E41-43A0-A8B6-897EEAAE8447}" presName="sibTrans" presStyleCnt="0"/>
      <dgm:spPr/>
    </dgm:pt>
    <dgm:pt modelId="{CFBC314D-B88B-49BE-96CE-85C1BED6E608}" type="pres">
      <dgm:prSet presAssocID="{917C4E70-A3D1-4A88-B8D8-08A2A8B02434}" presName="node" presStyleLbl="node1" presStyleIdx="2" presStyleCnt="19">
        <dgm:presLayoutVars>
          <dgm:bulletEnabled val="1"/>
        </dgm:presLayoutVars>
      </dgm:prSet>
      <dgm:spPr/>
    </dgm:pt>
    <dgm:pt modelId="{8F3D3CC2-66D7-4694-B31C-F698347101F1}" type="pres">
      <dgm:prSet presAssocID="{33CD705C-2810-4D1D-A318-E4533FC733C9}" presName="sibTrans" presStyleCnt="0"/>
      <dgm:spPr/>
    </dgm:pt>
    <dgm:pt modelId="{E1C8F2E9-6AAA-4AA1-A587-5C539DCF76D0}" type="pres">
      <dgm:prSet presAssocID="{87E84F8E-94FB-4F12-8B81-FA9E74BD7DF8}" presName="node" presStyleLbl="node1" presStyleIdx="3" presStyleCnt="19">
        <dgm:presLayoutVars>
          <dgm:bulletEnabled val="1"/>
        </dgm:presLayoutVars>
      </dgm:prSet>
      <dgm:spPr/>
    </dgm:pt>
    <dgm:pt modelId="{8EF247FA-CFCF-4E73-81E0-319DD37C4CC8}" type="pres">
      <dgm:prSet presAssocID="{1ECBBBB9-D005-419F-A6E6-A04750E45668}" presName="sibTrans" presStyleCnt="0"/>
      <dgm:spPr/>
    </dgm:pt>
    <dgm:pt modelId="{B9C3F8E4-7F98-4E3F-9119-51CCFC6B8DA7}" type="pres">
      <dgm:prSet presAssocID="{2E342D42-9CF1-484D-A197-2B7114BB8486}" presName="node" presStyleLbl="node1" presStyleIdx="4" presStyleCnt="19">
        <dgm:presLayoutVars>
          <dgm:bulletEnabled val="1"/>
        </dgm:presLayoutVars>
      </dgm:prSet>
      <dgm:spPr/>
    </dgm:pt>
    <dgm:pt modelId="{9B61419E-E828-4CCF-A2B0-DC66AE06EC7F}" type="pres">
      <dgm:prSet presAssocID="{3F615AD2-0D51-48EE-847D-4F3C19828965}" presName="sibTrans" presStyleCnt="0"/>
      <dgm:spPr/>
    </dgm:pt>
    <dgm:pt modelId="{E4AEAA69-DE16-4888-A7D5-0A1741FCE41C}" type="pres">
      <dgm:prSet presAssocID="{C6E9DEB9-96D7-4522-9F28-A722D3E31BCC}" presName="node" presStyleLbl="node1" presStyleIdx="5" presStyleCnt="19">
        <dgm:presLayoutVars>
          <dgm:bulletEnabled val="1"/>
        </dgm:presLayoutVars>
      </dgm:prSet>
      <dgm:spPr/>
    </dgm:pt>
    <dgm:pt modelId="{B8B9CA68-89A4-453D-B7FA-0AA63A7860DA}" type="pres">
      <dgm:prSet presAssocID="{D6B74EB9-FC5E-4CB9-9D98-5DE666C436B9}" presName="sibTrans" presStyleCnt="0"/>
      <dgm:spPr/>
    </dgm:pt>
    <dgm:pt modelId="{6A5773BA-EF91-406B-BBC4-7F515381A2FD}" type="pres">
      <dgm:prSet presAssocID="{A5945726-226E-476A-8AF1-6F1D48545DD6}" presName="node" presStyleLbl="node1" presStyleIdx="6" presStyleCnt="19">
        <dgm:presLayoutVars>
          <dgm:bulletEnabled val="1"/>
        </dgm:presLayoutVars>
      </dgm:prSet>
      <dgm:spPr/>
    </dgm:pt>
    <dgm:pt modelId="{2EF15C79-0B23-4590-AA97-FFD76529DF0E}" type="pres">
      <dgm:prSet presAssocID="{4B453288-01A1-4EAB-B13A-4A8F0A68D504}" presName="sibTrans" presStyleCnt="0"/>
      <dgm:spPr/>
    </dgm:pt>
    <dgm:pt modelId="{5BF85C0F-2DD9-43BD-9045-A8BF3123DBF2}" type="pres">
      <dgm:prSet presAssocID="{9CF8C24B-996D-40D0-93C1-4D3472070EA6}" presName="node" presStyleLbl="node1" presStyleIdx="7" presStyleCnt="19">
        <dgm:presLayoutVars>
          <dgm:bulletEnabled val="1"/>
        </dgm:presLayoutVars>
      </dgm:prSet>
      <dgm:spPr/>
    </dgm:pt>
    <dgm:pt modelId="{39A1E0F4-E172-483F-9840-A21B0EF25C3D}" type="pres">
      <dgm:prSet presAssocID="{D2C22ED3-F07F-4113-926A-7392698EDAB5}" presName="sibTrans" presStyleCnt="0"/>
      <dgm:spPr/>
    </dgm:pt>
    <dgm:pt modelId="{73F934A6-F262-49E0-9398-013CCFCF9D2F}" type="pres">
      <dgm:prSet presAssocID="{B68642B3-D803-49D5-93CA-C371B371C2CB}" presName="node" presStyleLbl="node1" presStyleIdx="8" presStyleCnt="19">
        <dgm:presLayoutVars>
          <dgm:bulletEnabled val="1"/>
        </dgm:presLayoutVars>
      </dgm:prSet>
      <dgm:spPr/>
    </dgm:pt>
    <dgm:pt modelId="{FAE09506-49C6-4991-AC3C-39F06FFA0F41}" type="pres">
      <dgm:prSet presAssocID="{90CC403C-4300-474B-8AD1-19F23B7C1CFE}" presName="sibTrans" presStyleCnt="0"/>
      <dgm:spPr/>
    </dgm:pt>
    <dgm:pt modelId="{7E958777-A5D9-4266-9133-173345C162C9}" type="pres">
      <dgm:prSet presAssocID="{261B1545-4C06-485C-9713-ABC75ACFEFDA}" presName="node" presStyleLbl="node1" presStyleIdx="9" presStyleCnt="19">
        <dgm:presLayoutVars>
          <dgm:bulletEnabled val="1"/>
        </dgm:presLayoutVars>
      </dgm:prSet>
      <dgm:spPr/>
    </dgm:pt>
    <dgm:pt modelId="{E237DDEB-972E-4405-9C5B-B0CFFC139831}" type="pres">
      <dgm:prSet presAssocID="{D2413315-F827-427B-9962-7EA5D3009D79}" presName="sibTrans" presStyleCnt="0"/>
      <dgm:spPr/>
    </dgm:pt>
    <dgm:pt modelId="{7C374370-C7F4-44D3-AA5C-41ACE3268CA4}" type="pres">
      <dgm:prSet presAssocID="{22CB81DE-5839-4150-88BC-16438D890824}" presName="node" presStyleLbl="node1" presStyleIdx="10" presStyleCnt="19">
        <dgm:presLayoutVars>
          <dgm:bulletEnabled val="1"/>
        </dgm:presLayoutVars>
      </dgm:prSet>
      <dgm:spPr/>
    </dgm:pt>
    <dgm:pt modelId="{1EBD27EF-CDC0-4266-B331-CB72A52BAD51}" type="pres">
      <dgm:prSet presAssocID="{DFE0879C-E1EF-4C7E-BC90-22BE72E69C73}" presName="sibTrans" presStyleCnt="0"/>
      <dgm:spPr/>
    </dgm:pt>
    <dgm:pt modelId="{86B5570B-0DFF-46EF-AB14-62F28D19DE42}" type="pres">
      <dgm:prSet presAssocID="{1436ED53-1359-423B-8AD4-D84250FCCF67}" presName="node" presStyleLbl="node1" presStyleIdx="11" presStyleCnt="19">
        <dgm:presLayoutVars>
          <dgm:bulletEnabled val="1"/>
        </dgm:presLayoutVars>
      </dgm:prSet>
      <dgm:spPr/>
    </dgm:pt>
    <dgm:pt modelId="{8F0ACDA7-0693-41EE-959C-7EF1A0096C0C}" type="pres">
      <dgm:prSet presAssocID="{8E349AAA-361B-456D-AAD9-D1A5409D456C}" presName="sibTrans" presStyleCnt="0"/>
      <dgm:spPr/>
    </dgm:pt>
    <dgm:pt modelId="{B2470FCC-4675-48A0-BAB2-548EE77E1226}" type="pres">
      <dgm:prSet presAssocID="{852E5FE6-0681-406A-A3DF-3D60B719B7E1}" presName="node" presStyleLbl="node1" presStyleIdx="12" presStyleCnt="19">
        <dgm:presLayoutVars>
          <dgm:bulletEnabled val="1"/>
        </dgm:presLayoutVars>
      </dgm:prSet>
      <dgm:spPr/>
    </dgm:pt>
    <dgm:pt modelId="{E1751BEE-70BE-4E4D-B604-B6F86D965604}" type="pres">
      <dgm:prSet presAssocID="{B99F4EEB-0CDB-482A-9C94-2621BBDB0A52}" presName="sibTrans" presStyleCnt="0"/>
      <dgm:spPr/>
    </dgm:pt>
    <dgm:pt modelId="{A1411ADA-2924-45FD-8A3A-301036607DF2}" type="pres">
      <dgm:prSet presAssocID="{A535D583-94F6-4B5D-87FE-35AC0FB39757}" presName="node" presStyleLbl="node1" presStyleIdx="13" presStyleCnt="19">
        <dgm:presLayoutVars>
          <dgm:bulletEnabled val="1"/>
        </dgm:presLayoutVars>
      </dgm:prSet>
      <dgm:spPr/>
    </dgm:pt>
    <dgm:pt modelId="{4BF4EEFC-CD95-4D8E-91B1-80FC10B2C40E}" type="pres">
      <dgm:prSet presAssocID="{AEFB9CB3-FC46-48F7-8CF5-C49009E1279A}" presName="sibTrans" presStyleCnt="0"/>
      <dgm:spPr/>
    </dgm:pt>
    <dgm:pt modelId="{7F06369F-7CD6-46D7-BC2D-6B6780E2C13F}" type="pres">
      <dgm:prSet presAssocID="{7124134C-5F65-41A6-9993-E4B865A8728B}" presName="node" presStyleLbl="node1" presStyleIdx="14" presStyleCnt="19">
        <dgm:presLayoutVars>
          <dgm:bulletEnabled val="1"/>
        </dgm:presLayoutVars>
      </dgm:prSet>
      <dgm:spPr/>
    </dgm:pt>
    <dgm:pt modelId="{85790F63-AE1C-48FD-BBF3-12F73AADB4B5}" type="pres">
      <dgm:prSet presAssocID="{2825B44A-088A-44A3-BF72-C821ABD0CDED}" presName="sibTrans" presStyleCnt="0"/>
      <dgm:spPr/>
    </dgm:pt>
    <dgm:pt modelId="{FA3F9E57-4133-4E15-87C9-CFA8292D7EE2}" type="pres">
      <dgm:prSet presAssocID="{C50A6532-711E-4FAE-AA6D-3DFF8D10ACF4}" presName="node" presStyleLbl="node1" presStyleIdx="15" presStyleCnt="19">
        <dgm:presLayoutVars>
          <dgm:bulletEnabled val="1"/>
        </dgm:presLayoutVars>
      </dgm:prSet>
      <dgm:spPr/>
    </dgm:pt>
    <dgm:pt modelId="{E266D801-4ACB-454E-9491-1A30F41D872E}" type="pres">
      <dgm:prSet presAssocID="{E0CD99E7-D724-474E-A0EE-184E6B29AB2B}" presName="sibTrans" presStyleCnt="0"/>
      <dgm:spPr/>
    </dgm:pt>
    <dgm:pt modelId="{28551945-245B-47A3-9650-DD66D09A75B8}" type="pres">
      <dgm:prSet presAssocID="{7636C943-0D3E-4181-9447-B6AA6F4F2D59}" presName="node" presStyleLbl="node1" presStyleIdx="16" presStyleCnt="19">
        <dgm:presLayoutVars>
          <dgm:bulletEnabled val="1"/>
        </dgm:presLayoutVars>
      </dgm:prSet>
      <dgm:spPr/>
    </dgm:pt>
    <dgm:pt modelId="{5366B36A-1324-4CC5-92CE-0D4B016C61B2}" type="pres">
      <dgm:prSet presAssocID="{EF5D44CB-573B-4AFA-AC64-F332DAC01EFF}" presName="sibTrans" presStyleCnt="0"/>
      <dgm:spPr/>
    </dgm:pt>
    <dgm:pt modelId="{C0190CCC-E847-42A8-997F-85D921082E0E}" type="pres">
      <dgm:prSet presAssocID="{93464630-295F-4227-B592-0CF6B5F62F1E}" presName="node" presStyleLbl="node1" presStyleIdx="17" presStyleCnt="19">
        <dgm:presLayoutVars>
          <dgm:bulletEnabled val="1"/>
        </dgm:presLayoutVars>
      </dgm:prSet>
      <dgm:spPr/>
    </dgm:pt>
    <dgm:pt modelId="{0AAE5555-51F5-4147-A777-4F23143A2B9A}" type="pres">
      <dgm:prSet presAssocID="{40D34F0F-9161-4F1B-9EC4-EC1D8C4778B8}" presName="sibTrans" presStyleCnt="0"/>
      <dgm:spPr/>
    </dgm:pt>
    <dgm:pt modelId="{CBFD9F52-AEB1-4ABC-AC63-C9B57E1666F9}" type="pres">
      <dgm:prSet presAssocID="{4915CAFF-11D1-4B12-8D6B-D7C83E603C1A}" presName="node" presStyleLbl="node1" presStyleIdx="18" presStyleCnt="19">
        <dgm:presLayoutVars>
          <dgm:bulletEnabled val="1"/>
        </dgm:presLayoutVars>
      </dgm:prSet>
      <dgm:spPr/>
    </dgm:pt>
  </dgm:ptLst>
  <dgm:cxnLst>
    <dgm:cxn modelId="{5C951A03-1455-48ED-8D99-18CE77FFF6CB}" type="presOf" srcId="{C50A6532-711E-4FAE-AA6D-3DFF8D10ACF4}" destId="{FA3F9E57-4133-4E15-87C9-CFA8292D7EE2}" srcOrd="0" destOrd="0" presId="urn:microsoft.com/office/officeart/2005/8/layout/default"/>
    <dgm:cxn modelId="{BEF9BD0D-0078-498E-90F0-C53EB74538E3}" srcId="{FCE44236-C19F-459C-9797-E71686E9F50D}" destId="{2E342D42-9CF1-484D-A197-2B7114BB8486}" srcOrd="4" destOrd="0" parTransId="{DF5F492F-F288-4EB6-94BD-86BD46133392}" sibTransId="{3F615AD2-0D51-48EE-847D-4F3C19828965}"/>
    <dgm:cxn modelId="{81FB271E-F843-4344-A82D-E33097C38A8C}" srcId="{FCE44236-C19F-459C-9797-E71686E9F50D}" destId="{93464630-295F-4227-B592-0CF6B5F62F1E}" srcOrd="17" destOrd="0" parTransId="{3C02AEEF-0738-4537-B25B-5BB7D3B79D33}" sibTransId="{40D34F0F-9161-4F1B-9EC4-EC1D8C4778B8}"/>
    <dgm:cxn modelId="{C35FB830-934B-4E39-85F1-F63A138F78D5}" type="presOf" srcId="{C6E9DEB9-96D7-4522-9F28-A722D3E31BCC}" destId="{E4AEAA69-DE16-4888-A7D5-0A1741FCE41C}" srcOrd="0" destOrd="0" presId="urn:microsoft.com/office/officeart/2005/8/layout/default"/>
    <dgm:cxn modelId="{36E15C40-4CC6-4A0D-8441-04DBB00FCE24}" type="presOf" srcId="{7636C943-0D3E-4181-9447-B6AA6F4F2D59}" destId="{28551945-245B-47A3-9650-DD66D09A75B8}" srcOrd="0" destOrd="0" presId="urn:microsoft.com/office/officeart/2005/8/layout/default"/>
    <dgm:cxn modelId="{A10A9460-3D12-459E-88D5-82C389B4E8D3}" type="presOf" srcId="{22CB81DE-5839-4150-88BC-16438D890824}" destId="{7C374370-C7F4-44D3-AA5C-41ACE3268CA4}" srcOrd="0" destOrd="0" presId="urn:microsoft.com/office/officeart/2005/8/layout/default"/>
    <dgm:cxn modelId="{0D8D1041-42DB-4564-A42D-4A1F3DD13394}" type="presOf" srcId="{A5945726-226E-476A-8AF1-6F1D48545DD6}" destId="{6A5773BA-EF91-406B-BBC4-7F515381A2FD}" srcOrd="0" destOrd="0" presId="urn:microsoft.com/office/officeart/2005/8/layout/default"/>
    <dgm:cxn modelId="{63CE4043-6B13-4156-913D-8D25977554C6}" srcId="{FCE44236-C19F-459C-9797-E71686E9F50D}" destId="{1436ED53-1359-423B-8AD4-D84250FCCF67}" srcOrd="11" destOrd="0" parTransId="{5C4DF607-ACF8-426F-9612-D2890E76C735}" sibTransId="{8E349AAA-361B-456D-AAD9-D1A5409D456C}"/>
    <dgm:cxn modelId="{A8263B44-F0BF-4792-86BA-F593D82D87F0}" srcId="{FCE44236-C19F-459C-9797-E71686E9F50D}" destId="{A5945726-226E-476A-8AF1-6F1D48545DD6}" srcOrd="6" destOrd="0" parTransId="{5D26F0B9-317C-49CE-A18E-ECAB25B204CF}" sibTransId="{4B453288-01A1-4EAB-B13A-4A8F0A68D504}"/>
    <dgm:cxn modelId="{5DA59F66-DB6E-40AC-B3AC-38EFC1BE9506}" srcId="{FCE44236-C19F-459C-9797-E71686E9F50D}" destId="{9CF8C24B-996D-40D0-93C1-4D3472070EA6}" srcOrd="7" destOrd="0" parTransId="{1CACEE15-5151-40C6-A9B6-DA8AB32141AB}" sibTransId="{D2C22ED3-F07F-4113-926A-7392698EDAB5}"/>
    <dgm:cxn modelId="{D7D2A646-1CFA-4194-A839-DCDB6C0B3017}" srcId="{FCE44236-C19F-459C-9797-E71686E9F50D}" destId="{C6E9DEB9-96D7-4522-9F28-A722D3E31BCC}" srcOrd="5" destOrd="0" parTransId="{93B3526C-A588-4D13-A993-0FD5A060A2C9}" sibTransId="{D6B74EB9-FC5E-4CB9-9D98-5DE666C436B9}"/>
    <dgm:cxn modelId="{FC49834B-0684-4AF9-9380-E8E5D0A55EAE}" type="presOf" srcId="{4915CAFF-11D1-4B12-8D6B-D7C83E603C1A}" destId="{CBFD9F52-AEB1-4ABC-AC63-C9B57E1666F9}" srcOrd="0" destOrd="0" presId="urn:microsoft.com/office/officeart/2005/8/layout/default"/>
    <dgm:cxn modelId="{C3D0604F-B9E9-4717-BEC4-3BE1B61C7DFC}" type="presOf" srcId="{917C4E70-A3D1-4A88-B8D8-08A2A8B02434}" destId="{CFBC314D-B88B-49BE-96CE-85C1BED6E608}" srcOrd="0" destOrd="0" presId="urn:microsoft.com/office/officeart/2005/8/layout/default"/>
    <dgm:cxn modelId="{30459771-F0B1-4E36-B352-7DE7B53F2CB6}" type="presOf" srcId="{261B1545-4C06-485C-9713-ABC75ACFEFDA}" destId="{7E958777-A5D9-4266-9133-173345C162C9}" srcOrd="0" destOrd="0" presId="urn:microsoft.com/office/officeart/2005/8/layout/default"/>
    <dgm:cxn modelId="{2D79BB56-C801-47FF-98C7-7D97E2B8DFB9}" srcId="{FCE44236-C19F-459C-9797-E71686E9F50D}" destId="{261B1545-4C06-485C-9713-ABC75ACFEFDA}" srcOrd="9" destOrd="0" parTransId="{11660E75-5212-4A17-974E-8D18360EB6FE}" sibTransId="{D2413315-F827-427B-9962-7EA5D3009D79}"/>
    <dgm:cxn modelId="{1E588F7D-4E71-4FAB-B3B9-66FB34711A31}" type="presOf" srcId="{852E5FE6-0681-406A-A3DF-3D60B719B7E1}" destId="{B2470FCC-4675-48A0-BAB2-548EE77E1226}" srcOrd="0" destOrd="0" presId="urn:microsoft.com/office/officeart/2005/8/layout/default"/>
    <dgm:cxn modelId="{856CFB83-3C01-4C91-8D51-83D7A2F8A331}" type="presOf" srcId="{A535D583-94F6-4B5D-87FE-35AC0FB39757}" destId="{A1411ADA-2924-45FD-8A3A-301036607DF2}" srcOrd="0" destOrd="0" presId="urn:microsoft.com/office/officeart/2005/8/layout/default"/>
    <dgm:cxn modelId="{EDD22C86-3D28-447E-8BA5-B70E88DE7F82}" type="presOf" srcId="{9CF8C24B-996D-40D0-93C1-4D3472070EA6}" destId="{5BF85C0F-2DD9-43BD-9045-A8BF3123DBF2}" srcOrd="0" destOrd="0" presId="urn:microsoft.com/office/officeart/2005/8/layout/default"/>
    <dgm:cxn modelId="{A603DC95-A96D-4DCB-BCBF-815D7B9B478A}" srcId="{FCE44236-C19F-459C-9797-E71686E9F50D}" destId="{852E5FE6-0681-406A-A3DF-3D60B719B7E1}" srcOrd="12" destOrd="0" parTransId="{DEA6DB53-6A88-4F91-8856-9D8C4DC02555}" sibTransId="{B99F4EEB-0CDB-482A-9C94-2621BBDB0A52}"/>
    <dgm:cxn modelId="{C8913F9A-0E8D-4080-A6DC-C1E37BA96DAB}" type="presOf" srcId="{FCE44236-C19F-459C-9797-E71686E9F50D}" destId="{B3357A23-F317-4EA9-B5BB-2E139D90A346}" srcOrd="0" destOrd="0" presId="urn:microsoft.com/office/officeart/2005/8/layout/default"/>
    <dgm:cxn modelId="{2AFE319F-2C0A-4936-9A3B-5D7A1FB1A2E2}" srcId="{FCE44236-C19F-459C-9797-E71686E9F50D}" destId="{7636C943-0D3E-4181-9447-B6AA6F4F2D59}" srcOrd="16" destOrd="0" parTransId="{3062CB74-3BC5-4F49-AAA0-50EC01671E30}" sibTransId="{EF5D44CB-573B-4AFA-AC64-F332DAC01EFF}"/>
    <dgm:cxn modelId="{FD7260AB-A6AE-4E3D-BF97-44035B9BD4C3}" srcId="{FCE44236-C19F-459C-9797-E71686E9F50D}" destId="{AF205709-9AB6-4605-8611-009CA48B4848}" srcOrd="1" destOrd="0" parTransId="{EFAFFBB1-9C24-420C-A74B-F1FD315BC561}" sibTransId="{9D9F38A7-1E41-43A0-A8B6-897EEAAE8447}"/>
    <dgm:cxn modelId="{32A735AC-EBCE-4565-964F-5DC1D7561D50}" srcId="{FCE44236-C19F-459C-9797-E71686E9F50D}" destId="{A535D583-94F6-4B5D-87FE-35AC0FB39757}" srcOrd="13" destOrd="0" parTransId="{B57D1DB7-5223-407B-929E-9FD529EEB057}" sibTransId="{AEFB9CB3-FC46-48F7-8CF5-C49009E1279A}"/>
    <dgm:cxn modelId="{82907EBA-0EDA-4DBC-A77D-6905B9A410A5}" srcId="{FCE44236-C19F-459C-9797-E71686E9F50D}" destId="{B68642B3-D803-49D5-93CA-C371B371C2CB}" srcOrd="8" destOrd="0" parTransId="{632CACE1-5DF1-4EBE-B0D3-4190EAC53A4D}" sibTransId="{90CC403C-4300-474B-8AD1-19F23B7C1CFE}"/>
    <dgm:cxn modelId="{A208BDBB-6FFC-4EF2-A7A4-2988982C3581}" srcId="{FCE44236-C19F-459C-9797-E71686E9F50D}" destId="{4915CAFF-11D1-4B12-8D6B-D7C83E603C1A}" srcOrd="18" destOrd="0" parTransId="{DCBB927A-58E0-4E1A-80EB-9671415C102D}" sibTransId="{2F30E664-97AE-4813-942C-4635D920709B}"/>
    <dgm:cxn modelId="{42D856C2-1201-40E8-9F31-039F52E886B6}" srcId="{FCE44236-C19F-459C-9797-E71686E9F50D}" destId="{917C4E70-A3D1-4A88-B8D8-08A2A8B02434}" srcOrd="2" destOrd="0" parTransId="{007EE4BD-950C-45B9-9502-62F4D9060943}" sibTransId="{33CD705C-2810-4D1D-A318-E4533FC733C9}"/>
    <dgm:cxn modelId="{796B02CC-634D-4AB5-B8B3-F612153310AA}" srcId="{FCE44236-C19F-459C-9797-E71686E9F50D}" destId="{C50A6532-711E-4FAE-AA6D-3DFF8D10ACF4}" srcOrd="15" destOrd="0" parTransId="{9EA258CC-12C5-4973-8586-421DBEC83FC3}" sibTransId="{E0CD99E7-D724-474E-A0EE-184E6B29AB2B}"/>
    <dgm:cxn modelId="{5E1D7BCE-A5CE-42E1-9DBA-4B37F85AF6D0}" srcId="{FCE44236-C19F-459C-9797-E71686E9F50D}" destId="{7124134C-5F65-41A6-9993-E4B865A8728B}" srcOrd="14" destOrd="0" parTransId="{3A5494BF-9F48-49F2-995D-5F0174B4C821}" sibTransId="{2825B44A-088A-44A3-BF72-C821ABD0CDED}"/>
    <dgm:cxn modelId="{36F8CFD6-D5E6-4DD8-9029-85999268FD9B}" srcId="{FCE44236-C19F-459C-9797-E71686E9F50D}" destId="{87E84F8E-94FB-4F12-8B81-FA9E74BD7DF8}" srcOrd="3" destOrd="0" parTransId="{FE6FC714-AD24-4BFA-BE72-E4B0133CE98B}" sibTransId="{1ECBBBB9-D005-419F-A6E6-A04750E45668}"/>
    <dgm:cxn modelId="{0041DCD6-789F-4CF9-A478-87D59E2F2E9B}" type="presOf" srcId="{1436ED53-1359-423B-8AD4-D84250FCCF67}" destId="{86B5570B-0DFF-46EF-AB14-62F28D19DE42}" srcOrd="0" destOrd="0" presId="urn:microsoft.com/office/officeart/2005/8/layout/default"/>
    <dgm:cxn modelId="{C6C95ED7-6AA3-4BB3-80F8-5F4B1ED337E3}" srcId="{FCE44236-C19F-459C-9797-E71686E9F50D}" destId="{22CB81DE-5839-4150-88BC-16438D890824}" srcOrd="10" destOrd="0" parTransId="{73985267-989D-4A3E-9808-C277F268A94B}" sibTransId="{DFE0879C-E1EF-4C7E-BC90-22BE72E69C73}"/>
    <dgm:cxn modelId="{0F3072D8-FA88-4937-8327-EA90F59381CC}" type="presOf" srcId="{93464630-295F-4227-B592-0CF6B5F62F1E}" destId="{C0190CCC-E847-42A8-997F-85D921082E0E}" srcOrd="0" destOrd="0" presId="urn:microsoft.com/office/officeart/2005/8/layout/default"/>
    <dgm:cxn modelId="{C96107DD-4DA0-41DE-8550-838EEB032E1C}" srcId="{FCE44236-C19F-459C-9797-E71686E9F50D}" destId="{A1C84C72-3155-4DCF-B342-34C1818FA70B}" srcOrd="0" destOrd="0" parTransId="{8CB7A184-B2BB-4C5B-9096-DFA0CCB79190}" sibTransId="{C75C4637-5E7D-4FC9-AB5B-93C092EDADBE}"/>
    <dgm:cxn modelId="{650D3AE1-6A4C-41D1-A0C0-A4FFDF934D55}" type="presOf" srcId="{AF205709-9AB6-4605-8611-009CA48B4848}" destId="{FBF6379C-412F-4476-964E-29FDC9B4C438}" srcOrd="0" destOrd="0" presId="urn:microsoft.com/office/officeart/2005/8/layout/default"/>
    <dgm:cxn modelId="{439074E6-5E46-4526-84A8-69C8DCD2200B}" type="presOf" srcId="{2E342D42-9CF1-484D-A197-2B7114BB8486}" destId="{B9C3F8E4-7F98-4E3F-9119-51CCFC6B8DA7}" srcOrd="0" destOrd="0" presId="urn:microsoft.com/office/officeart/2005/8/layout/default"/>
    <dgm:cxn modelId="{C67BA1F6-D3F2-4B5F-842B-C4FD64DD4773}" type="presOf" srcId="{B68642B3-D803-49D5-93CA-C371B371C2CB}" destId="{73F934A6-F262-49E0-9398-013CCFCF9D2F}" srcOrd="0" destOrd="0" presId="urn:microsoft.com/office/officeart/2005/8/layout/default"/>
    <dgm:cxn modelId="{2D8F9EF7-747F-43E4-9B44-F8CDD02BB431}" type="presOf" srcId="{A1C84C72-3155-4DCF-B342-34C1818FA70B}" destId="{023B465C-3241-44C2-B75C-40449F010B95}" srcOrd="0" destOrd="0" presId="urn:microsoft.com/office/officeart/2005/8/layout/default"/>
    <dgm:cxn modelId="{9051F1F7-26E2-4618-A271-D2F6D0AFFCB1}" type="presOf" srcId="{87E84F8E-94FB-4F12-8B81-FA9E74BD7DF8}" destId="{E1C8F2E9-6AAA-4AA1-A587-5C539DCF76D0}" srcOrd="0" destOrd="0" presId="urn:microsoft.com/office/officeart/2005/8/layout/default"/>
    <dgm:cxn modelId="{6B2E86F8-0C62-46F6-854A-40FC72E00095}" type="presOf" srcId="{7124134C-5F65-41A6-9993-E4B865A8728B}" destId="{7F06369F-7CD6-46D7-BC2D-6B6780E2C13F}" srcOrd="0" destOrd="0" presId="urn:microsoft.com/office/officeart/2005/8/layout/default"/>
    <dgm:cxn modelId="{394ACFBC-863C-4AB2-AE23-A18C8179A7C5}" type="presParOf" srcId="{B3357A23-F317-4EA9-B5BB-2E139D90A346}" destId="{023B465C-3241-44C2-B75C-40449F010B95}" srcOrd="0" destOrd="0" presId="urn:microsoft.com/office/officeart/2005/8/layout/default"/>
    <dgm:cxn modelId="{EC87A1CF-2B1B-40D1-9147-5D9F4EB9BF61}" type="presParOf" srcId="{B3357A23-F317-4EA9-B5BB-2E139D90A346}" destId="{AB935E38-7DBC-4C5B-8D1B-996658B188E8}" srcOrd="1" destOrd="0" presId="urn:microsoft.com/office/officeart/2005/8/layout/default"/>
    <dgm:cxn modelId="{D582D42A-D061-4952-A011-DB4200053521}" type="presParOf" srcId="{B3357A23-F317-4EA9-B5BB-2E139D90A346}" destId="{FBF6379C-412F-4476-964E-29FDC9B4C438}" srcOrd="2" destOrd="0" presId="urn:microsoft.com/office/officeart/2005/8/layout/default"/>
    <dgm:cxn modelId="{4E1B5BA8-0D0B-43CB-ACAB-425869E060C8}" type="presParOf" srcId="{B3357A23-F317-4EA9-B5BB-2E139D90A346}" destId="{EF8C7411-C90B-4982-BB54-522AA5D67FFD}" srcOrd="3" destOrd="0" presId="urn:microsoft.com/office/officeart/2005/8/layout/default"/>
    <dgm:cxn modelId="{3C569E3D-161D-4293-B500-2E76EDF6BDFB}" type="presParOf" srcId="{B3357A23-F317-4EA9-B5BB-2E139D90A346}" destId="{CFBC314D-B88B-49BE-96CE-85C1BED6E608}" srcOrd="4" destOrd="0" presId="urn:microsoft.com/office/officeart/2005/8/layout/default"/>
    <dgm:cxn modelId="{1A5B762B-D71F-41CC-832C-CA807E3E6161}" type="presParOf" srcId="{B3357A23-F317-4EA9-B5BB-2E139D90A346}" destId="{8F3D3CC2-66D7-4694-B31C-F698347101F1}" srcOrd="5" destOrd="0" presId="urn:microsoft.com/office/officeart/2005/8/layout/default"/>
    <dgm:cxn modelId="{2F900490-8929-4B8C-80B6-232045B0F141}" type="presParOf" srcId="{B3357A23-F317-4EA9-B5BB-2E139D90A346}" destId="{E1C8F2E9-6AAA-4AA1-A587-5C539DCF76D0}" srcOrd="6" destOrd="0" presId="urn:microsoft.com/office/officeart/2005/8/layout/default"/>
    <dgm:cxn modelId="{30E5AE2B-0A96-4413-BFAD-BE7A2A9F7285}" type="presParOf" srcId="{B3357A23-F317-4EA9-B5BB-2E139D90A346}" destId="{8EF247FA-CFCF-4E73-81E0-319DD37C4CC8}" srcOrd="7" destOrd="0" presId="urn:microsoft.com/office/officeart/2005/8/layout/default"/>
    <dgm:cxn modelId="{7CD3B001-AB2D-4A8F-9418-40793197226C}" type="presParOf" srcId="{B3357A23-F317-4EA9-B5BB-2E139D90A346}" destId="{B9C3F8E4-7F98-4E3F-9119-51CCFC6B8DA7}" srcOrd="8" destOrd="0" presId="urn:microsoft.com/office/officeart/2005/8/layout/default"/>
    <dgm:cxn modelId="{BDF18E7F-83CA-4B4A-B8B8-674657C2ABBD}" type="presParOf" srcId="{B3357A23-F317-4EA9-B5BB-2E139D90A346}" destId="{9B61419E-E828-4CCF-A2B0-DC66AE06EC7F}" srcOrd="9" destOrd="0" presId="urn:microsoft.com/office/officeart/2005/8/layout/default"/>
    <dgm:cxn modelId="{A0DD4D86-07C7-49E0-9A89-C7EC381D18E1}" type="presParOf" srcId="{B3357A23-F317-4EA9-B5BB-2E139D90A346}" destId="{E4AEAA69-DE16-4888-A7D5-0A1741FCE41C}" srcOrd="10" destOrd="0" presId="urn:microsoft.com/office/officeart/2005/8/layout/default"/>
    <dgm:cxn modelId="{7CFD3E29-79F4-4C66-830B-7B5F76D873BC}" type="presParOf" srcId="{B3357A23-F317-4EA9-B5BB-2E139D90A346}" destId="{B8B9CA68-89A4-453D-B7FA-0AA63A7860DA}" srcOrd="11" destOrd="0" presId="urn:microsoft.com/office/officeart/2005/8/layout/default"/>
    <dgm:cxn modelId="{11827CDC-CE07-4951-8DEF-EDB7DFB2E54D}" type="presParOf" srcId="{B3357A23-F317-4EA9-B5BB-2E139D90A346}" destId="{6A5773BA-EF91-406B-BBC4-7F515381A2FD}" srcOrd="12" destOrd="0" presId="urn:microsoft.com/office/officeart/2005/8/layout/default"/>
    <dgm:cxn modelId="{87E8445C-2A66-4A91-A124-60A286CB2516}" type="presParOf" srcId="{B3357A23-F317-4EA9-B5BB-2E139D90A346}" destId="{2EF15C79-0B23-4590-AA97-FFD76529DF0E}" srcOrd="13" destOrd="0" presId="urn:microsoft.com/office/officeart/2005/8/layout/default"/>
    <dgm:cxn modelId="{ADD170BE-1767-4DAE-8583-70C4C580EF70}" type="presParOf" srcId="{B3357A23-F317-4EA9-B5BB-2E139D90A346}" destId="{5BF85C0F-2DD9-43BD-9045-A8BF3123DBF2}" srcOrd="14" destOrd="0" presId="urn:microsoft.com/office/officeart/2005/8/layout/default"/>
    <dgm:cxn modelId="{04D81C0C-8980-4EA8-BA29-62C005FA5EFE}" type="presParOf" srcId="{B3357A23-F317-4EA9-B5BB-2E139D90A346}" destId="{39A1E0F4-E172-483F-9840-A21B0EF25C3D}" srcOrd="15" destOrd="0" presId="urn:microsoft.com/office/officeart/2005/8/layout/default"/>
    <dgm:cxn modelId="{A81FCE73-1CC4-470D-B6A0-C307471D228C}" type="presParOf" srcId="{B3357A23-F317-4EA9-B5BB-2E139D90A346}" destId="{73F934A6-F262-49E0-9398-013CCFCF9D2F}" srcOrd="16" destOrd="0" presId="urn:microsoft.com/office/officeart/2005/8/layout/default"/>
    <dgm:cxn modelId="{BACB9C2B-9194-42EA-9632-56B95E9C6FBC}" type="presParOf" srcId="{B3357A23-F317-4EA9-B5BB-2E139D90A346}" destId="{FAE09506-49C6-4991-AC3C-39F06FFA0F41}" srcOrd="17" destOrd="0" presId="urn:microsoft.com/office/officeart/2005/8/layout/default"/>
    <dgm:cxn modelId="{6EC0AA93-EDDE-4681-B24E-33F333831729}" type="presParOf" srcId="{B3357A23-F317-4EA9-B5BB-2E139D90A346}" destId="{7E958777-A5D9-4266-9133-173345C162C9}" srcOrd="18" destOrd="0" presId="urn:microsoft.com/office/officeart/2005/8/layout/default"/>
    <dgm:cxn modelId="{88794C40-8F2A-44CE-97C7-3D8C23DD7587}" type="presParOf" srcId="{B3357A23-F317-4EA9-B5BB-2E139D90A346}" destId="{E237DDEB-972E-4405-9C5B-B0CFFC139831}" srcOrd="19" destOrd="0" presId="urn:microsoft.com/office/officeart/2005/8/layout/default"/>
    <dgm:cxn modelId="{C899D796-3F95-4C4F-909B-3821A479834E}" type="presParOf" srcId="{B3357A23-F317-4EA9-B5BB-2E139D90A346}" destId="{7C374370-C7F4-44D3-AA5C-41ACE3268CA4}" srcOrd="20" destOrd="0" presId="urn:microsoft.com/office/officeart/2005/8/layout/default"/>
    <dgm:cxn modelId="{C941CE18-7128-4754-AD8B-1E36A1B99837}" type="presParOf" srcId="{B3357A23-F317-4EA9-B5BB-2E139D90A346}" destId="{1EBD27EF-CDC0-4266-B331-CB72A52BAD51}" srcOrd="21" destOrd="0" presId="urn:microsoft.com/office/officeart/2005/8/layout/default"/>
    <dgm:cxn modelId="{74BCC8E0-71D5-47F3-BE27-35827272FFBD}" type="presParOf" srcId="{B3357A23-F317-4EA9-B5BB-2E139D90A346}" destId="{86B5570B-0DFF-46EF-AB14-62F28D19DE42}" srcOrd="22" destOrd="0" presId="urn:microsoft.com/office/officeart/2005/8/layout/default"/>
    <dgm:cxn modelId="{592CAACD-1765-48B5-911A-F00DE6565878}" type="presParOf" srcId="{B3357A23-F317-4EA9-B5BB-2E139D90A346}" destId="{8F0ACDA7-0693-41EE-959C-7EF1A0096C0C}" srcOrd="23" destOrd="0" presId="urn:microsoft.com/office/officeart/2005/8/layout/default"/>
    <dgm:cxn modelId="{172D454D-1427-4BA8-840E-FAFDEFE82ED1}" type="presParOf" srcId="{B3357A23-F317-4EA9-B5BB-2E139D90A346}" destId="{B2470FCC-4675-48A0-BAB2-548EE77E1226}" srcOrd="24" destOrd="0" presId="urn:microsoft.com/office/officeart/2005/8/layout/default"/>
    <dgm:cxn modelId="{79FD31C8-6748-42AF-8F5F-6E1E24644EE7}" type="presParOf" srcId="{B3357A23-F317-4EA9-B5BB-2E139D90A346}" destId="{E1751BEE-70BE-4E4D-B604-B6F86D965604}" srcOrd="25" destOrd="0" presId="urn:microsoft.com/office/officeart/2005/8/layout/default"/>
    <dgm:cxn modelId="{0AA7E658-D772-47B4-9E2D-099B9E9C9441}" type="presParOf" srcId="{B3357A23-F317-4EA9-B5BB-2E139D90A346}" destId="{A1411ADA-2924-45FD-8A3A-301036607DF2}" srcOrd="26" destOrd="0" presId="urn:microsoft.com/office/officeart/2005/8/layout/default"/>
    <dgm:cxn modelId="{EDB53C2A-22B8-48A3-A7B8-CA946E9225B4}" type="presParOf" srcId="{B3357A23-F317-4EA9-B5BB-2E139D90A346}" destId="{4BF4EEFC-CD95-4D8E-91B1-80FC10B2C40E}" srcOrd="27" destOrd="0" presId="urn:microsoft.com/office/officeart/2005/8/layout/default"/>
    <dgm:cxn modelId="{E4D0B5C9-AC7F-40C2-A87D-546E4BDEED5C}" type="presParOf" srcId="{B3357A23-F317-4EA9-B5BB-2E139D90A346}" destId="{7F06369F-7CD6-46D7-BC2D-6B6780E2C13F}" srcOrd="28" destOrd="0" presId="urn:microsoft.com/office/officeart/2005/8/layout/default"/>
    <dgm:cxn modelId="{5163BD9B-6A15-4500-825E-363A43B08EF8}" type="presParOf" srcId="{B3357A23-F317-4EA9-B5BB-2E139D90A346}" destId="{85790F63-AE1C-48FD-BBF3-12F73AADB4B5}" srcOrd="29" destOrd="0" presId="urn:microsoft.com/office/officeart/2005/8/layout/default"/>
    <dgm:cxn modelId="{6A9FC309-0514-4479-83AC-2544C798BB58}" type="presParOf" srcId="{B3357A23-F317-4EA9-B5BB-2E139D90A346}" destId="{FA3F9E57-4133-4E15-87C9-CFA8292D7EE2}" srcOrd="30" destOrd="0" presId="urn:microsoft.com/office/officeart/2005/8/layout/default"/>
    <dgm:cxn modelId="{1B1244E7-3234-4A2A-B37A-5FB63F263190}" type="presParOf" srcId="{B3357A23-F317-4EA9-B5BB-2E139D90A346}" destId="{E266D801-4ACB-454E-9491-1A30F41D872E}" srcOrd="31" destOrd="0" presId="urn:microsoft.com/office/officeart/2005/8/layout/default"/>
    <dgm:cxn modelId="{165549CB-15DE-4FC6-8FD1-08DF142B3170}" type="presParOf" srcId="{B3357A23-F317-4EA9-B5BB-2E139D90A346}" destId="{28551945-245B-47A3-9650-DD66D09A75B8}" srcOrd="32" destOrd="0" presId="urn:microsoft.com/office/officeart/2005/8/layout/default"/>
    <dgm:cxn modelId="{3C9C2AB9-B1F9-40B3-9CF8-8C4E6C9C26B7}" type="presParOf" srcId="{B3357A23-F317-4EA9-B5BB-2E139D90A346}" destId="{5366B36A-1324-4CC5-92CE-0D4B016C61B2}" srcOrd="33" destOrd="0" presId="urn:microsoft.com/office/officeart/2005/8/layout/default"/>
    <dgm:cxn modelId="{B07DBCAE-D13D-45FB-9F23-41429196C4DA}" type="presParOf" srcId="{B3357A23-F317-4EA9-B5BB-2E139D90A346}" destId="{C0190CCC-E847-42A8-997F-85D921082E0E}" srcOrd="34" destOrd="0" presId="urn:microsoft.com/office/officeart/2005/8/layout/default"/>
    <dgm:cxn modelId="{6ACCB792-E520-4DE4-9A28-68CF4B2B23E1}" type="presParOf" srcId="{B3357A23-F317-4EA9-B5BB-2E139D90A346}" destId="{0AAE5555-51F5-4147-A777-4F23143A2B9A}" srcOrd="35" destOrd="0" presId="urn:microsoft.com/office/officeart/2005/8/layout/default"/>
    <dgm:cxn modelId="{22E1835B-426B-4349-B03D-416CDCCE9803}" type="presParOf" srcId="{B3357A23-F317-4EA9-B5BB-2E139D90A346}" destId="{CBFD9F52-AEB1-4ABC-AC63-C9B57E1666F9}" srcOrd="3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BB79BC-CDBC-4BD0-8BAB-7236300722C0}"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F38410B7-A24A-400E-8458-D213ECD11EF5}">
      <dgm:prSet/>
      <dgm:spPr/>
      <dgm:t>
        <a:bodyPr/>
        <a:lstStyle/>
        <a:p>
          <a:r>
            <a:rPr lang="en-US" i="1"/>
            <a:t>Farmer</a:t>
          </a:r>
          <a:endParaRPr lang="en-US"/>
        </a:p>
      </dgm:t>
    </dgm:pt>
    <dgm:pt modelId="{9062C866-5427-4A89-A90A-A23E449D443F}" type="parTrans" cxnId="{7CB90C2A-1D02-427B-A195-44458F56E4CC}">
      <dgm:prSet/>
      <dgm:spPr/>
      <dgm:t>
        <a:bodyPr/>
        <a:lstStyle/>
        <a:p>
          <a:endParaRPr lang="en-US"/>
        </a:p>
      </dgm:t>
    </dgm:pt>
    <dgm:pt modelId="{177EA8BC-CA30-4949-AE04-8F6304D348F4}" type="sibTrans" cxnId="{7CB90C2A-1D02-427B-A195-44458F56E4CC}">
      <dgm:prSet/>
      <dgm:spPr/>
      <dgm:t>
        <a:bodyPr/>
        <a:lstStyle/>
        <a:p>
          <a:endParaRPr lang="en-US"/>
        </a:p>
      </dgm:t>
    </dgm:pt>
    <dgm:pt modelId="{14FC50DE-0119-4B89-94FE-12BCCDA5F9EC}">
      <dgm:prSet/>
      <dgm:spPr/>
      <dgm:t>
        <a:bodyPr/>
        <a:lstStyle/>
        <a:p>
          <a:r>
            <a:rPr lang="en-US" i="1"/>
            <a:t>View Loan/Micro-loan/Orders</a:t>
          </a:r>
          <a:endParaRPr lang="en-US"/>
        </a:p>
      </dgm:t>
    </dgm:pt>
    <dgm:pt modelId="{BDF73A0A-BD0A-45B6-88E9-687D8F494035}" type="parTrans" cxnId="{49C7024F-0676-4823-8689-B09C43DF61BB}">
      <dgm:prSet/>
      <dgm:spPr/>
      <dgm:t>
        <a:bodyPr/>
        <a:lstStyle/>
        <a:p>
          <a:endParaRPr lang="en-US"/>
        </a:p>
      </dgm:t>
    </dgm:pt>
    <dgm:pt modelId="{C8A13E25-DE56-4E61-A832-C319DF3C57C7}" type="sibTrans" cxnId="{49C7024F-0676-4823-8689-B09C43DF61BB}">
      <dgm:prSet/>
      <dgm:spPr/>
      <dgm:t>
        <a:bodyPr/>
        <a:lstStyle/>
        <a:p>
          <a:endParaRPr lang="en-US"/>
        </a:p>
      </dgm:t>
    </dgm:pt>
    <dgm:pt modelId="{5105C7C4-DD1A-4495-9891-F9413EA93432}">
      <dgm:prSet/>
      <dgm:spPr/>
      <dgm:t>
        <a:bodyPr/>
        <a:lstStyle/>
        <a:p>
          <a:r>
            <a:rPr lang="en-US" i="1"/>
            <a:t>Apply Loan/Micro-loan/Order Supplies</a:t>
          </a:r>
          <a:endParaRPr lang="en-US"/>
        </a:p>
      </dgm:t>
    </dgm:pt>
    <dgm:pt modelId="{06F9A2A8-C329-4277-9A39-47AA73A88B19}" type="parTrans" cxnId="{E4C9418A-C772-4F05-98A7-A88AA3F9470A}">
      <dgm:prSet/>
      <dgm:spPr/>
      <dgm:t>
        <a:bodyPr/>
        <a:lstStyle/>
        <a:p>
          <a:endParaRPr lang="en-US"/>
        </a:p>
      </dgm:t>
    </dgm:pt>
    <dgm:pt modelId="{EEBC1475-7239-4AB6-A84E-631CE4DA0663}" type="sibTrans" cxnId="{E4C9418A-C772-4F05-98A7-A88AA3F9470A}">
      <dgm:prSet/>
      <dgm:spPr/>
      <dgm:t>
        <a:bodyPr/>
        <a:lstStyle/>
        <a:p>
          <a:endParaRPr lang="en-US"/>
        </a:p>
      </dgm:t>
    </dgm:pt>
    <dgm:pt modelId="{2F2C52DF-9D0B-4B52-8583-B65295D8A94B}">
      <dgm:prSet/>
      <dgm:spPr/>
      <dgm:t>
        <a:bodyPr/>
        <a:lstStyle/>
        <a:p>
          <a:r>
            <a:rPr lang="en-US" i="1"/>
            <a:t>Bank Manager</a:t>
          </a:r>
          <a:endParaRPr lang="en-US"/>
        </a:p>
      </dgm:t>
    </dgm:pt>
    <dgm:pt modelId="{E3A8376C-95B1-4F0C-9B69-79AC06F4A01F}" type="parTrans" cxnId="{394310E3-04F6-47FE-B017-7E08A7F10858}">
      <dgm:prSet/>
      <dgm:spPr/>
      <dgm:t>
        <a:bodyPr/>
        <a:lstStyle/>
        <a:p>
          <a:endParaRPr lang="en-US"/>
        </a:p>
      </dgm:t>
    </dgm:pt>
    <dgm:pt modelId="{631F7980-B48E-416E-861D-13974723ECB6}" type="sibTrans" cxnId="{394310E3-04F6-47FE-B017-7E08A7F10858}">
      <dgm:prSet/>
      <dgm:spPr/>
      <dgm:t>
        <a:bodyPr/>
        <a:lstStyle/>
        <a:p>
          <a:endParaRPr lang="en-US"/>
        </a:p>
      </dgm:t>
    </dgm:pt>
    <dgm:pt modelId="{07539493-C5E4-4C47-B815-D2067E231258}">
      <dgm:prSet/>
      <dgm:spPr/>
      <dgm:t>
        <a:bodyPr/>
        <a:lstStyle/>
        <a:p>
          <a:r>
            <a:rPr lang="en-US" i="1"/>
            <a:t>View Loan Application</a:t>
          </a:r>
          <a:endParaRPr lang="en-US"/>
        </a:p>
      </dgm:t>
    </dgm:pt>
    <dgm:pt modelId="{3C2E6FAE-DA0F-418B-BF2F-42650C653777}" type="parTrans" cxnId="{69D26D40-2A1F-4CB0-B599-95C3A806457B}">
      <dgm:prSet/>
      <dgm:spPr/>
      <dgm:t>
        <a:bodyPr/>
        <a:lstStyle/>
        <a:p>
          <a:endParaRPr lang="en-US"/>
        </a:p>
      </dgm:t>
    </dgm:pt>
    <dgm:pt modelId="{B371EDC5-6B98-424D-B383-34F26BD45A04}" type="sibTrans" cxnId="{69D26D40-2A1F-4CB0-B599-95C3A806457B}">
      <dgm:prSet/>
      <dgm:spPr/>
      <dgm:t>
        <a:bodyPr/>
        <a:lstStyle/>
        <a:p>
          <a:endParaRPr lang="en-US"/>
        </a:p>
      </dgm:t>
    </dgm:pt>
    <dgm:pt modelId="{0F87A3FD-6037-4490-A945-CDB05C26FA22}">
      <dgm:prSet/>
      <dgm:spPr/>
      <dgm:t>
        <a:bodyPr/>
        <a:lstStyle/>
        <a:p>
          <a:r>
            <a:rPr lang="en-US" i="1"/>
            <a:t>Refer application for background check</a:t>
          </a:r>
          <a:endParaRPr lang="en-US"/>
        </a:p>
      </dgm:t>
    </dgm:pt>
    <dgm:pt modelId="{0D84FC95-B246-4D55-857F-4A2088CF90B6}" type="parTrans" cxnId="{7A13CCFA-2696-442C-B69F-3656E923F50D}">
      <dgm:prSet/>
      <dgm:spPr/>
      <dgm:t>
        <a:bodyPr/>
        <a:lstStyle/>
        <a:p>
          <a:endParaRPr lang="en-US"/>
        </a:p>
      </dgm:t>
    </dgm:pt>
    <dgm:pt modelId="{62FA859C-BA2C-44BE-BC51-4221064B474D}" type="sibTrans" cxnId="{7A13CCFA-2696-442C-B69F-3656E923F50D}">
      <dgm:prSet/>
      <dgm:spPr/>
      <dgm:t>
        <a:bodyPr/>
        <a:lstStyle/>
        <a:p>
          <a:endParaRPr lang="en-US"/>
        </a:p>
      </dgm:t>
    </dgm:pt>
    <dgm:pt modelId="{5FA1F4A0-6F1B-41BA-9859-CF203E6A9AE7}">
      <dgm:prSet/>
      <dgm:spPr/>
      <dgm:t>
        <a:bodyPr/>
        <a:lstStyle/>
        <a:p>
          <a:r>
            <a:rPr lang="en-US" i="1"/>
            <a:t>Approve/Reject loan application</a:t>
          </a:r>
          <a:endParaRPr lang="en-US"/>
        </a:p>
      </dgm:t>
    </dgm:pt>
    <dgm:pt modelId="{7E219DC7-F1A5-4346-B255-FC51BBDDB1E1}" type="parTrans" cxnId="{CE0D0E19-EFB9-4964-A619-9C9C74DF734B}">
      <dgm:prSet/>
      <dgm:spPr/>
      <dgm:t>
        <a:bodyPr/>
        <a:lstStyle/>
        <a:p>
          <a:endParaRPr lang="en-US"/>
        </a:p>
      </dgm:t>
    </dgm:pt>
    <dgm:pt modelId="{F55C215B-5ACE-4D8D-8920-6E2693D6D469}" type="sibTrans" cxnId="{CE0D0E19-EFB9-4964-A619-9C9C74DF734B}">
      <dgm:prSet/>
      <dgm:spPr/>
      <dgm:t>
        <a:bodyPr/>
        <a:lstStyle/>
        <a:p>
          <a:endParaRPr lang="en-US"/>
        </a:p>
      </dgm:t>
    </dgm:pt>
    <dgm:pt modelId="{55E283EB-5EF6-43A0-BAC7-4EF8EDAAF7AF}">
      <dgm:prSet/>
      <dgm:spPr/>
      <dgm:t>
        <a:bodyPr/>
        <a:lstStyle/>
        <a:p>
          <a:r>
            <a:rPr lang="en-US" i="1"/>
            <a:t>Background check officer</a:t>
          </a:r>
          <a:endParaRPr lang="en-US"/>
        </a:p>
      </dgm:t>
    </dgm:pt>
    <dgm:pt modelId="{47132682-8CCA-4D59-B32B-8F115774A855}" type="parTrans" cxnId="{7AFCCC79-AF8E-4349-BEED-825A038E0171}">
      <dgm:prSet/>
      <dgm:spPr/>
      <dgm:t>
        <a:bodyPr/>
        <a:lstStyle/>
        <a:p>
          <a:endParaRPr lang="en-US"/>
        </a:p>
      </dgm:t>
    </dgm:pt>
    <dgm:pt modelId="{97D27B4A-A1B2-4F82-B521-E0C08B937019}" type="sibTrans" cxnId="{7AFCCC79-AF8E-4349-BEED-825A038E0171}">
      <dgm:prSet/>
      <dgm:spPr/>
      <dgm:t>
        <a:bodyPr/>
        <a:lstStyle/>
        <a:p>
          <a:endParaRPr lang="en-US"/>
        </a:p>
      </dgm:t>
    </dgm:pt>
    <dgm:pt modelId="{0051735A-1B98-480D-BE74-9793388B32FA}">
      <dgm:prSet/>
      <dgm:spPr/>
      <dgm:t>
        <a:bodyPr/>
        <a:lstStyle/>
        <a:p>
          <a:r>
            <a:rPr lang="en-US" i="1"/>
            <a:t>View Loan Application</a:t>
          </a:r>
          <a:endParaRPr lang="en-US"/>
        </a:p>
      </dgm:t>
    </dgm:pt>
    <dgm:pt modelId="{C634DEA1-5FD9-4E20-A503-60DDD75C755C}" type="parTrans" cxnId="{65AEC277-C09F-41E4-B06F-DD44AAD8A9D0}">
      <dgm:prSet/>
      <dgm:spPr/>
      <dgm:t>
        <a:bodyPr/>
        <a:lstStyle/>
        <a:p>
          <a:endParaRPr lang="en-US"/>
        </a:p>
      </dgm:t>
    </dgm:pt>
    <dgm:pt modelId="{619C075D-4AD6-4D84-B1A3-FDA776B0C68C}" type="sibTrans" cxnId="{65AEC277-C09F-41E4-B06F-DD44AAD8A9D0}">
      <dgm:prSet/>
      <dgm:spPr/>
      <dgm:t>
        <a:bodyPr/>
        <a:lstStyle/>
        <a:p>
          <a:endParaRPr lang="en-US"/>
        </a:p>
      </dgm:t>
    </dgm:pt>
    <dgm:pt modelId="{FD838938-85A9-4DAD-813B-006026DDDF0E}">
      <dgm:prSet/>
      <dgm:spPr/>
      <dgm:t>
        <a:bodyPr/>
        <a:lstStyle/>
        <a:p>
          <a:r>
            <a:rPr lang="en-US" i="1"/>
            <a:t>Approve/Reject loan application</a:t>
          </a:r>
          <a:endParaRPr lang="en-US"/>
        </a:p>
      </dgm:t>
    </dgm:pt>
    <dgm:pt modelId="{C6259227-C89D-48C7-A622-2CF7FFECE457}" type="parTrans" cxnId="{50397FB8-3972-4358-A16D-110ECEBB8E23}">
      <dgm:prSet/>
      <dgm:spPr/>
      <dgm:t>
        <a:bodyPr/>
        <a:lstStyle/>
        <a:p>
          <a:endParaRPr lang="en-US"/>
        </a:p>
      </dgm:t>
    </dgm:pt>
    <dgm:pt modelId="{80A42810-A7D4-4011-A125-B864F10869DA}" type="sibTrans" cxnId="{50397FB8-3972-4358-A16D-110ECEBB8E23}">
      <dgm:prSet/>
      <dgm:spPr/>
      <dgm:t>
        <a:bodyPr/>
        <a:lstStyle/>
        <a:p>
          <a:endParaRPr lang="en-US"/>
        </a:p>
      </dgm:t>
    </dgm:pt>
    <dgm:pt modelId="{A5CDA95F-FFC9-42A9-8ED7-BA7A1377AAE8}">
      <dgm:prSet/>
      <dgm:spPr/>
      <dgm:t>
        <a:bodyPr/>
        <a:lstStyle/>
        <a:p>
          <a:r>
            <a:rPr lang="en-US" i="1"/>
            <a:t>Micro Finance Manager</a:t>
          </a:r>
          <a:endParaRPr lang="en-US"/>
        </a:p>
      </dgm:t>
    </dgm:pt>
    <dgm:pt modelId="{66FDDCB2-2418-45A2-930E-DA5B746413BA}" type="parTrans" cxnId="{A8003CC0-4A68-40AA-A37A-206CFC154E2E}">
      <dgm:prSet/>
      <dgm:spPr/>
      <dgm:t>
        <a:bodyPr/>
        <a:lstStyle/>
        <a:p>
          <a:endParaRPr lang="en-US"/>
        </a:p>
      </dgm:t>
    </dgm:pt>
    <dgm:pt modelId="{E23598AF-78E5-496A-B5E7-487F7517CA4D}" type="sibTrans" cxnId="{A8003CC0-4A68-40AA-A37A-206CFC154E2E}">
      <dgm:prSet/>
      <dgm:spPr/>
      <dgm:t>
        <a:bodyPr/>
        <a:lstStyle/>
        <a:p>
          <a:endParaRPr lang="en-US"/>
        </a:p>
      </dgm:t>
    </dgm:pt>
    <dgm:pt modelId="{D6CFC0F2-EF1B-40B6-B221-1F335074867D}">
      <dgm:prSet/>
      <dgm:spPr/>
      <dgm:t>
        <a:bodyPr/>
        <a:lstStyle/>
        <a:p>
          <a:r>
            <a:rPr lang="en-US" i="1"/>
            <a:t>View Loan Application</a:t>
          </a:r>
          <a:endParaRPr lang="en-US"/>
        </a:p>
      </dgm:t>
    </dgm:pt>
    <dgm:pt modelId="{1F076BA6-357D-4130-94BA-7828978E0E85}" type="parTrans" cxnId="{76D65D63-1C11-451A-A5A2-C676D9C79CA1}">
      <dgm:prSet/>
      <dgm:spPr/>
      <dgm:t>
        <a:bodyPr/>
        <a:lstStyle/>
        <a:p>
          <a:endParaRPr lang="en-US"/>
        </a:p>
      </dgm:t>
    </dgm:pt>
    <dgm:pt modelId="{724CD9D0-2932-4246-8F2A-C2F40660887D}" type="sibTrans" cxnId="{76D65D63-1C11-451A-A5A2-C676D9C79CA1}">
      <dgm:prSet/>
      <dgm:spPr/>
      <dgm:t>
        <a:bodyPr/>
        <a:lstStyle/>
        <a:p>
          <a:endParaRPr lang="en-US"/>
        </a:p>
      </dgm:t>
    </dgm:pt>
    <dgm:pt modelId="{307CC6B7-E262-40FC-85BD-48E360C46EDE}">
      <dgm:prSet/>
      <dgm:spPr/>
      <dgm:t>
        <a:bodyPr/>
        <a:lstStyle/>
        <a:p>
          <a:r>
            <a:rPr lang="en-US" i="1"/>
            <a:t>Refer application for background check</a:t>
          </a:r>
          <a:endParaRPr lang="en-US"/>
        </a:p>
      </dgm:t>
    </dgm:pt>
    <dgm:pt modelId="{ADD6915F-419A-4E80-B93E-DD3C3E84AC5C}" type="parTrans" cxnId="{339CAB37-47CA-4CC5-BB26-CCBA6FBA3E87}">
      <dgm:prSet/>
      <dgm:spPr/>
      <dgm:t>
        <a:bodyPr/>
        <a:lstStyle/>
        <a:p>
          <a:endParaRPr lang="en-US"/>
        </a:p>
      </dgm:t>
    </dgm:pt>
    <dgm:pt modelId="{5986D463-CB22-4DC9-B552-737F2E34C31B}" type="sibTrans" cxnId="{339CAB37-47CA-4CC5-BB26-CCBA6FBA3E87}">
      <dgm:prSet/>
      <dgm:spPr/>
      <dgm:t>
        <a:bodyPr/>
        <a:lstStyle/>
        <a:p>
          <a:endParaRPr lang="en-US"/>
        </a:p>
      </dgm:t>
    </dgm:pt>
    <dgm:pt modelId="{95F330A0-117A-495D-93FD-44871C345217}">
      <dgm:prSet/>
      <dgm:spPr/>
      <dgm:t>
        <a:bodyPr/>
        <a:lstStyle/>
        <a:p>
          <a:r>
            <a:rPr lang="en-US" i="1"/>
            <a:t>Approve/Reject loan application</a:t>
          </a:r>
          <a:endParaRPr lang="en-US"/>
        </a:p>
      </dgm:t>
    </dgm:pt>
    <dgm:pt modelId="{2CF37CA7-F225-4B7A-BE2A-43E8FFE73232}" type="parTrans" cxnId="{DAF2B977-C54B-4E2D-B93A-53990E579609}">
      <dgm:prSet/>
      <dgm:spPr/>
      <dgm:t>
        <a:bodyPr/>
        <a:lstStyle/>
        <a:p>
          <a:endParaRPr lang="en-US"/>
        </a:p>
      </dgm:t>
    </dgm:pt>
    <dgm:pt modelId="{1AD89CC8-EC36-4C38-9D57-E077A424086B}" type="sibTrans" cxnId="{DAF2B977-C54B-4E2D-B93A-53990E579609}">
      <dgm:prSet/>
      <dgm:spPr/>
      <dgm:t>
        <a:bodyPr/>
        <a:lstStyle/>
        <a:p>
          <a:endParaRPr lang="en-US"/>
        </a:p>
      </dgm:t>
    </dgm:pt>
    <dgm:pt modelId="{1CC76CB5-ED53-49D7-B8A8-ABA2C2343028}">
      <dgm:prSet/>
      <dgm:spPr/>
      <dgm:t>
        <a:bodyPr/>
        <a:lstStyle/>
        <a:p>
          <a:r>
            <a:rPr lang="en-US" i="1"/>
            <a:t>Micro Finance Background check officer</a:t>
          </a:r>
          <a:endParaRPr lang="en-US"/>
        </a:p>
      </dgm:t>
    </dgm:pt>
    <dgm:pt modelId="{F18758E6-4DB1-4815-B7ED-842454A61E9A}" type="parTrans" cxnId="{65C7A1B2-E9B2-43AF-A6C7-39A784CDDAA5}">
      <dgm:prSet/>
      <dgm:spPr/>
      <dgm:t>
        <a:bodyPr/>
        <a:lstStyle/>
        <a:p>
          <a:endParaRPr lang="en-US"/>
        </a:p>
      </dgm:t>
    </dgm:pt>
    <dgm:pt modelId="{9267F290-6350-426D-84E7-8908F9FA9B92}" type="sibTrans" cxnId="{65C7A1B2-E9B2-43AF-A6C7-39A784CDDAA5}">
      <dgm:prSet/>
      <dgm:spPr/>
      <dgm:t>
        <a:bodyPr/>
        <a:lstStyle/>
        <a:p>
          <a:endParaRPr lang="en-US"/>
        </a:p>
      </dgm:t>
    </dgm:pt>
    <dgm:pt modelId="{A9CFAF24-FF71-4821-B5E3-0DBA79DEDED3}">
      <dgm:prSet/>
      <dgm:spPr/>
      <dgm:t>
        <a:bodyPr/>
        <a:lstStyle/>
        <a:p>
          <a:r>
            <a:rPr lang="en-US" i="1"/>
            <a:t>View Loan Application</a:t>
          </a:r>
          <a:endParaRPr lang="en-US"/>
        </a:p>
      </dgm:t>
    </dgm:pt>
    <dgm:pt modelId="{D95D8EEA-C8BA-4857-9FDE-E89CD1397647}" type="parTrans" cxnId="{60F13AE6-D047-4D9D-BDB0-FBD4E8F0C76E}">
      <dgm:prSet/>
      <dgm:spPr/>
      <dgm:t>
        <a:bodyPr/>
        <a:lstStyle/>
        <a:p>
          <a:endParaRPr lang="en-US"/>
        </a:p>
      </dgm:t>
    </dgm:pt>
    <dgm:pt modelId="{2D7A3B6F-33FE-4DCE-9C9D-634E3E5D1AEB}" type="sibTrans" cxnId="{60F13AE6-D047-4D9D-BDB0-FBD4E8F0C76E}">
      <dgm:prSet/>
      <dgm:spPr/>
      <dgm:t>
        <a:bodyPr/>
        <a:lstStyle/>
        <a:p>
          <a:endParaRPr lang="en-US"/>
        </a:p>
      </dgm:t>
    </dgm:pt>
    <dgm:pt modelId="{14F7AC69-7348-401A-8694-1A32457A4591}">
      <dgm:prSet/>
      <dgm:spPr/>
      <dgm:t>
        <a:bodyPr/>
        <a:lstStyle/>
        <a:p>
          <a:r>
            <a:rPr lang="en-US" i="1"/>
            <a:t>Approve/Reject loan application</a:t>
          </a:r>
          <a:endParaRPr lang="en-US"/>
        </a:p>
      </dgm:t>
    </dgm:pt>
    <dgm:pt modelId="{F95F4A23-C039-44EB-B760-4E13505D99C9}" type="parTrans" cxnId="{B743E04C-107D-4E2F-8848-AB68CD79644C}">
      <dgm:prSet/>
      <dgm:spPr/>
      <dgm:t>
        <a:bodyPr/>
        <a:lstStyle/>
        <a:p>
          <a:endParaRPr lang="en-US"/>
        </a:p>
      </dgm:t>
    </dgm:pt>
    <dgm:pt modelId="{08328993-0665-4D4E-AA4C-8E24DB162E34}" type="sibTrans" cxnId="{B743E04C-107D-4E2F-8848-AB68CD79644C}">
      <dgm:prSet/>
      <dgm:spPr/>
      <dgm:t>
        <a:bodyPr/>
        <a:lstStyle/>
        <a:p>
          <a:endParaRPr lang="en-US"/>
        </a:p>
      </dgm:t>
    </dgm:pt>
    <dgm:pt modelId="{B0A463A6-93D6-460A-9F29-43F18DCDE56F}" type="pres">
      <dgm:prSet presAssocID="{EBBB79BC-CDBC-4BD0-8BAB-7236300722C0}" presName="Name0" presStyleCnt="0">
        <dgm:presLayoutVars>
          <dgm:dir/>
          <dgm:resizeHandles val="exact"/>
        </dgm:presLayoutVars>
      </dgm:prSet>
      <dgm:spPr/>
    </dgm:pt>
    <dgm:pt modelId="{D1AB1AA4-07EE-43A5-8687-AB0CB27561B9}" type="pres">
      <dgm:prSet presAssocID="{F38410B7-A24A-400E-8458-D213ECD11EF5}" presName="node" presStyleLbl="node1" presStyleIdx="0" presStyleCnt="17">
        <dgm:presLayoutVars>
          <dgm:bulletEnabled val="1"/>
        </dgm:presLayoutVars>
      </dgm:prSet>
      <dgm:spPr/>
    </dgm:pt>
    <dgm:pt modelId="{DB85E8BE-3B26-471F-97B1-1E2AF8442CA8}" type="pres">
      <dgm:prSet presAssocID="{177EA8BC-CA30-4949-AE04-8F6304D348F4}" presName="sibTrans" presStyleLbl="sibTrans1D1" presStyleIdx="0" presStyleCnt="16"/>
      <dgm:spPr/>
    </dgm:pt>
    <dgm:pt modelId="{7E0EF866-5056-4214-82E2-5F6CD3402973}" type="pres">
      <dgm:prSet presAssocID="{177EA8BC-CA30-4949-AE04-8F6304D348F4}" presName="connectorText" presStyleLbl="sibTrans1D1" presStyleIdx="0" presStyleCnt="16"/>
      <dgm:spPr/>
    </dgm:pt>
    <dgm:pt modelId="{D2CB6E98-2BD7-4C50-B080-4C71598C6A42}" type="pres">
      <dgm:prSet presAssocID="{14FC50DE-0119-4B89-94FE-12BCCDA5F9EC}" presName="node" presStyleLbl="node1" presStyleIdx="1" presStyleCnt="17">
        <dgm:presLayoutVars>
          <dgm:bulletEnabled val="1"/>
        </dgm:presLayoutVars>
      </dgm:prSet>
      <dgm:spPr/>
    </dgm:pt>
    <dgm:pt modelId="{2E983900-AF7B-420A-899C-A71C4F2B8BAF}" type="pres">
      <dgm:prSet presAssocID="{C8A13E25-DE56-4E61-A832-C319DF3C57C7}" presName="sibTrans" presStyleLbl="sibTrans1D1" presStyleIdx="1" presStyleCnt="16"/>
      <dgm:spPr/>
    </dgm:pt>
    <dgm:pt modelId="{112ABA3B-93B7-4691-85C5-08E61D586667}" type="pres">
      <dgm:prSet presAssocID="{C8A13E25-DE56-4E61-A832-C319DF3C57C7}" presName="connectorText" presStyleLbl="sibTrans1D1" presStyleIdx="1" presStyleCnt="16"/>
      <dgm:spPr/>
    </dgm:pt>
    <dgm:pt modelId="{897A8665-D073-4F07-A1C9-4F0B250CD6BB}" type="pres">
      <dgm:prSet presAssocID="{5105C7C4-DD1A-4495-9891-F9413EA93432}" presName="node" presStyleLbl="node1" presStyleIdx="2" presStyleCnt="17">
        <dgm:presLayoutVars>
          <dgm:bulletEnabled val="1"/>
        </dgm:presLayoutVars>
      </dgm:prSet>
      <dgm:spPr/>
    </dgm:pt>
    <dgm:pt modelId="{9C5CC95A-C5C3-484D-9246-6ADE9A7C0B39}" type="pres">
      <dgm:prSet presAssocID="{EEBC1475-7239-4AB6-A84E-631CE4DA0663}" presName="sibTrans" presStyleLbl="sibTrans1D1" presStyleIdx="2" presStyleCnt="16"/>
      <dgm:spPr/>
    </dgm:pt>
    <dgm:pt modelId="{3CD2C61E-2999-4B1B-AD9C-2157913A53D2}" type="pres">
      <dgm:prSet presAssocID="{EEBC1475-7239-4AB6-A84E-631CE4DA0663}" presName="connectorText" presStyleLbl="sibTrans1D1" presStyleIdx="2" presStyleCnt="16"/>
      <dgm:spPr/>
    </dgm:pt>
    <dgm:pt modelId="{9BC371F1-DD0A-4130-A5AA-1947DA1C5B45}" type="pres">
      <dgm:prSet presAssocID="{2F2C52DF-9D0B-4B52-8583-B65295D8A94B}" presName="node" presStyleLbl="node1" presStyleIdx="3" presStyleCnt="17">
        <dgm:presLayoutVars>
          <dgm:bulletEnabled val="1"/>
        </dgm:presLayoutVars>
      </dgm:prSet>
      <dgm:spPr/>
    </dgm:pt>
    <dgm:pt modelId="{30E3C757-8E0D-4CA5-802A-49067E59102D}" type="pres">
      <dgm:prSet presAssocID="{631F7980-B48E-416E-861D-13974723ECB6}" presName="sibTrans" presStyleLbl="sibTrans1D1" presStyleIdx="3" presStyleCnt="16"/>
      <dgm:spPr/>
    </dgm:pt>
    <dgm:pt modelId="{6004C9FE-FCAF-4BED-A03F-F5770419775E}" type="pres">
      <dgm:prSet presAssocID="{631F7980-B48E-416E-861D-13974723ECB6}" presName="connectorText" presStyleLbl="sibTrans1D1" presStyleIdx="3" presStyleCnt="16"/>
      <dgm:spPr/>
    </dgm:pt>
    <dgm:pt modelId="{AF3D5E19-1E39-4E43-8D11-5F07F8CFB40A}" type="pres">
      <dgm:prSet presAssocID="{07539493-C5E4-4C47-B815-D2067E231258}" presName="node" presStyleLbl="node1" presStyleIdx="4" presStyleCnt="17">
        <dgm:presLayoutVars>
          <dgm:bulletEnabled val="1"/>
        </dgm:presLayoutVars>
      </dgm:prSet>
      <dgm:spPr/>
    </dgm:pt>
    <dgm:pt modelId="{985D32D0-2C23-4A56-A654-95E7BA3A89A4}" type="pres">
      <dgm:prSet presAssocID="{B371EDC5-6B98-424D-B383-34F26BD45A04}" presName="sibTrans" presStyleLbl="sibTrans1D1" presStyleIdx="4" presStyleCnt="16"/>
      <dgm:spPr/>
    </dgm:pt>
    <dgm:pt modelId="{98CBB9D1-5710-469B-BAE5-8B3119164133}" type="pres">
      <dgm:prSet presAssocID="{B371EDC5-6B98-424D-B383-34F26BD45A04}" presName="connectorText" presStyleLbl="sibTrans1D1" presStyleIdx="4" presStyleCnt="16"/>
      <dgm:spPr/>
    </dgm:pt>
    <dgm:pt modelId="{2A2D22FE-AED6-4FD1-9AA0-432B63B22135}" type="pres">
      <dgm:prSet presAssocID="{0F87A3FD-6037-4490-A945-CDB05C26FA22}" presName="node" presStyleLbl="node1" presStyleIdx="5" presStyleCnt="17">
        <dgm:presLayoutVars>
          <dgm:bulletEnabled val="1"/>
        </dgm:presLayoutVars>
      </dgm:prSet>
      <dgm:spPr/>
    </dgm:pt>
    <dgm:pt modelId="{DCA84917-1EA5-42AD-8F94-3607A97C3CC8}" type="pres">
      <dgm:prSet presAssocID="{62FA859C-BA2C-44BE-BC51-4221064B474D}" presName="sibTrans" presStyleLbl="sibTrans1D1" presStyleIdx="5" presStyleCnt="16"/>
      <dgm:spPr/>
    </dgm:pt>
    <dgm:pt modelId="{8816DEF7-13E8-40E5-A7CF-269FC6DBA542}" type="pres">
      <dgm:prSet presAssocID="{62FA859C-BA2C-44BE-BC51-4221064B474D}" presName="connectorText" presStyleLbl="sibTrans1D1" presStyleIdx="5" presStyleCnt="16"/>
      <dgm:spPr/>
    </dgm:pt>
    <dgm:pt modelId="{09966684-6BD3-4D03-853A-1B284C181321}" type="pres">
      <dgm:prSet presAssocID="{5FA1F4A0-6F1B-41BA-9859-CF203E6A9AE7}" presName="node" presStyleLbl="node1" presStyleIdx="6" presStyleCnt="17">
        <dgm:presLayoutVars>
          <dgm:bulletEnabled val="1"/>
        </dgm:presLayoutVars>
      </dgm:prSet>
      <dgm:spPr/>
    </dgm:pt>
    <dgm:pt modelId="{1B334FE5-D972-42A2-BA32-A3AB779C6E3E}" type="pres">
      <dgm:prSet presAssocID="{F55C215B-5ACE-4D8D-8920-6E2693D6D469}" presName="sibTrans" presStyleLbl="sibTrans1D1" presStyleIdx="6" presStyleCnt="16"/>
      <dgm:spPr/>
    </dgm:pt>
    <dgm:pt modelId="{954C5769-9C85-44E5-8BA3-1C2135104933}" type="pres">
      <dgm:prSet presAssocID="{F55C215B-5ACE-4D8D-8920-6E2693D6D469}" presName="connectorText" presStyleLbl="sibTrans1D1" presStyleIdx="6" presStyleCnt="16"/>
      <dgm:spPr/>
    </dgm:pt>
    <dgm:pt modelId="{DA29E26B-2169-43BF-A8E0-45AF4FC66C4A}" type="pres">
      <dgm:prSet presAssocID="{55E283EB-5EF6-43A0-BAC7-4EF8EDAAF7AF}" presName="node" presStyleLbl="node1" presStyleIdx="7" presStyleCnt="17">
        <dgm:presLayoutVars>
          <dgm:bulletEnabled val="1"/>
        </dgm:presLayoutVars>
      </dgm:prSet>
      <dgm:spPr/>
    </dgm:pt>
    <dgm:pt modelId="{AD2A0210-AF2D-4AAD-8DDD-01DEA5CB50B5}" type="pres">
      <dgm:prSet presAssocID="{97D27B4A-A1B2-4F82-B521-E0C08B937019}" presName="sibTrans" presStyleLbl="sibTrans1D1" presStyleIdx="7" presStyleCnt="16"/>
      <dgm:spPr/>
    </dgm:pt>
    <dgm:pt modelId="{17317270-2978-4E3A-B4B9-31A9B0A5FDD5}" type="pres">
      <dgm:prSet presAssocID="{97D27B4A-A1B2-4F82-B521-E0C08B937019}" presName="connectorText" presStyleLbl="sibTrans1D1" presStyleIdx="7" presStyleCnt="16"/>
      <dgm:spPr/>
    </dgm:pt>
    <dgm:pt modelId="{68D32859-B3D2-42D5-A749-88B1958F8A81}" type="pres">
      <dgm:prSet presAssocID="{0051735A-1B98-480D-BE74-9793388B32FA}" presName="node" presStyleLbl="node1" presStyleIdx="8" presStyleCnt="17">
        <dgm:presLayoutVars>
          <dgm:bulletEnabled val="1"/>
        </dgm:presLayoutVars>
      </dgm:prSet>
      <dgm:spPr/>
    </dgm:pt>
    <dgm:pt modelId="{CBE515B4-4441-41D0-BCF2-8016290F2D81}" type="pres">
      <dgm:prSet presAssocID="{619C075D-4AD6-4D84-B1A3-FDA776B0C68C}" presName="sibTrans" presStyleLbl="sibTrans1D1" presStyleIdx="8" presStyleCnt="16"/>
      <dgm:spPr/>
    </dgm:pt>
    <dgm:pt modelId="{D343BE4A-D886-4E8F-83C4-2C8ADEA7CFE4}" type="pres">
      <dgm:prSet presAssocID="{619C075D-4AD6-4D84-B1A3-FDA776B0C68C}" presName="connectorText" presStyleLbl="sibTrans1D1" presStyleIdx="8" presStyleCnt="16"/>
      <dgm:spPr/>
    </dgm:pt>
    <dgm:pt modelId="{E86B15F0-6EDC-476B-BA52-0B2FFEBD18D8}" type="pres">
      <dgm:prSet presAssocID="{FD838938-85A9-4DAD-813B-006026DDDF0E}" presName="node" presStyleLbl="node1" presStyleIdx="9" presStyleCnt="17">
        <dgm:presLayoutVars>
          <dgm:bulletEnabled val="1"/>
        </dgm:presLayoutVars>
      </dgm:prSet>
      <dgm:spPr/>
    </dgm:pt>
    <dgm:pt modelId="{C91F7B28-79A5-4A7F-A09D-218AA0C3C806}" type="pres">
      <dgm:prSet presAssocID="{80A42810-A7D4-4011-A125-B864F10869DA}" presName="sibTrans" presStyleLbl="sibTrans1D1" presStyleIdx="9" presStyleCnt="16"/>
      <dgm:spPr/>
    </dgm:pt>
    <dgm:pt modelId="{7B0B2129-0BF4-444A-A84F-47E581B4EED7}" type="pres">
      <dgm:prSet presAssocID="{80A42810-A7D4-4011-A125-B864F10869DA}" presName="connectorText" presStyleLbl="sibTrans1D1" presStyleIdx="9" presStyleCnt="16"/>
      <dgm:spPr/>
    </dgm:pt>
    <dgm:pt modelId="{C664517F-4CAD-4151-9C3E-F0CE45FBBD99}" type="pres">
      <dgm:prSet presAssocID="{A5CDA95F-FFC9-42A9-8ED7-BA7A1377AAE8}" presName="node" presStyleLbl="node1" presStyleIdx="10" presStyleCnt="17">
        <dgm:presLayoutVars>
          <dgm:bulletEnabled val="1"/>
        </dgm:presLayoutVars>
      </dgm:prSet>
      <dgm:spPr/>
    </dgm:pt>
    <dgm:pt modelId="{CDCFF903-5458-4BAD-B6B6-B9352D7FC7B4}" type="pres">
      <dgm:prSet presAssocID="{E23598AF-78E5-496A-B5E7-487F7517CA4D}" presName="sibTrans" presStyleLbl="sibTrans1D1" presStyleIdx="10" presStyleCnt="16"/>
      <dgm:spPr/>
    </dgm:pt>
    <dgm:pt modelId="{D7C28991-C26E-452D-8FA1-4FB04C094F0A}" type="pres">
      <dgm:prSet presAssocID="{E23598AF-78E5-496A-B5E7-487F7517CA4D}" presName="connectorText" presStyleLbl="sibTrans1D1" presStyleIdx="10" presStyleCnt="16"/>
      <dgm:spPr/>
    </dgm:pt>
    <dgm:pt modelId="{71620B13-C8BD-4842-87E7-47B374A2BA9D}" type="pres">
      <dgm:prSet presAssocID="{D6CFC0F2-EF1B-40B6-B221-1F335074867D}" presName="node" presStyleLbl="node1" presStyleIdx="11" presStyleCnt="17">
        <dgm:presLayoutVars>
          <dgm:bulletEnabled val="1"/>
        </dgm:presLayoutVars>
      </dgm:prSet>
      <dgm:spPr/>
    </dgm:pt>
    <dgm:pt modelId="{2388C59D-7191-4CE6-ADA8-32CDC38F2465}" type="pres">
      <dgm:prSet presAssocID="{724CD9D0-2932-4246-8F2A-C2F40660887D}" presName="sibTrans" presStyleLbl="sibTrans1D1" presStyleIdx="11" presStyleCnt="16"/>
      <dgm:spPr/>
    </dgm:pt>
    <dgm:pt modelId="{3D57553C-4A76-42DB-9AA6-D8BC003522E1}" type="pres">
      <dgm:prSet presAssocID="{724CD9D0-2932-4246-8F2A-C2F40660887D}" presName="connectorText" presStyleLbl="sibTrans1D1" presStyleIdx="11" presStyleCnt="16"/>
      <dgm:spPr/>
    </dgm:pt>
    <dgm:pt modelId="{F8E09B44-025C-4ECF-9A81-81CC8C95473A}" type="pres">
      <dgm:prSet presAssocID="{307CC6B7-E262-40FC-85BD-48E360C46EDE}" presName="node" presStyleLbl="node1" presStyleIdx="12" presStyleCnt="17">
        <dgm:presLayoutVars>
          <dgm:bulletEnabled val="1"/>
        </dgm:presLayoutVars>
      </dgm:prSet>
      <dgm:spPr/>
    </dgm:pt>
    <dgm:pt modelId="{4BA526C8-1556-453D-9368-4556ABE367C6}" type="pres">
      <dgm:prSet presAssocID="{5986D463-CB22-4DC9-B552-737F2E34C31B}" presName="sibTrans" presStyleLbl="sibTrans1D1" presStyleIdx="12" presStyleCnt="16"/>
      <dgm:spPr/>
    </dgm:pt>
    <dgm:pt modelId="{FC7B582D-C281-4AC0-B065-C9421842E351}" type="pres">
      <dgm:prSet presAssocID="{5986D463-CB22-4DC9-B552-737F2E34C31B}" presName="connectorText" presStyleLbl="sibTrans1D1" presStyleIdx="12" presStyleCnt="16"/>
      <dgm:spPr/>
    </dgm:pt>
    <dgm:pt modelId="{D09BAD3B-0F87-4B40-89B3-67DF7D16A110}" type="pres">
      <dgm:prSet presAssocID="{95F330A0-117A-495D-93FD-44871C345217}" presName="node" presStyleLbl="node1" presStyleIdx="13" presStyleCnt="17">
        <dgm:presLayoutVars>
          <dgm:bulletEnabled val="1"/>
        </dgm:presLayoutVars>
      </dgm:prSet>
      <dgm:spPr/>
    </dgm:pt>
    <dgm:pt modelId="{E048C4BC-E963-4B5E-BCAB-0BCEA4CCEB71}" type="pres">
      <dgm:prSet presAssocID="{1AD89CC8-EC36-4C38-9D57-E077A424086B}" presName="sibTrans" presStyleLbl="sibTrans1D1" presStyleIdx="13" presStyleCnt="16"/>
      <dgm:spPr/>
    </dgm:pt>
    <dgm:pt modelId="{5CCF925A-897C-4A8A-87D9-0304083F646E}" type="pres">
      <dgm:prSet presAssocID="{1AD89CC8-EC36-4C38-9D57-E077A424086B}" presName="connectorText" presStyleLbl="sibTrans1D1" presStyleIdx="13" presStyleCnt="16"/>
      <dgm:spPr/>
    </dgm:pt>
    <dgm:pt modelId="{DF3B8870-565D-4BF8-A1B5-C022AB196E53}" type="pres">
      <dgm:prSet presAssocID="{1CC76CB5-ED53-49D7-B8A8-ABA2C2343028}" presName="node" presStyleLbl="node1" presStyleIdx="14" presStyleCnt="17">
        <dgm:presLayoutVars>
          <dgm:bulletEnabled val="1"/>
        </dgm:presLayoutVars>
      </dgm:prSet>
      <dgm:spPr/>
    </dgm:pt>
    <dgm:pt modelId="{812BECD3-3EDA-4305-AB25-AC352B847EFA}" type="pres">
      <dgm:prSet presAssocID="{9267F290-6350-426D-84E7-8908F9FA9B92}" presName="sibTrans" presStyleLbl="sibTrans1D1" presStyleIdx="14" presStyleCnt="16"/>
      <dgm:spPr/>
    </dgm:pt>
    <dgm:pt modelId="{E83E60DC-9927-4C2E-A25F-53A99BEE94B0}" type="pres">
      <dgm:prSet presAssocID="{9267F290-6350-426D-84E7-8908F9FA9B92}" presName="connectorText" presStyleLbl="sibTrans1D1" presStyleIdx="14" presStyleCnt="16"/>
      <dgm:spPr/>
    </dgm:pt>
    <dgm:pt modelId="{74ED63DD-9583-426F-9945-BD01D4CD8D27}" type="pres">
      <dgm:prSet presAssocID="{A9CFAF24-FF71-4821-B5E3-0DBA79DEDED3}" presName="node" presStyleLbl="node1" presStyleIdx="15" presStyleCnt="17">
        <dgm:presLayoutVars>
          <dgm:bulletEnabled val="1"/>
        </dgm:presLayoutVars>
      </dgm:prSet>
      <dgm:spPr/>
    </dgm:pt>
    <dgm:pt modelId="{2683A149-2EF5-4071-A78E-BF1AD4152B16}" type="pres">
      <dgm:prSet presAssocID="{2D7A3B6F-33FE-4DCE-9C9D-634E3E5D1AEB}" presName="sibTrans" presStyleLbl="sibTrans1D1" presStyleIdx="15" presStyleCnt="16"/>
      <dgm:spPr/>
    </dgm:pt>
    <dgm:pt modelId="{B6953507-856A-42C5-9AD4-52338A578A6D}" type="pres">
      <dgm:prSet presAssocID="{2D7A3B6F-33FE-4DCE-9C9D-634E3E5D1AEB}" presName="connectorText" presStyleLbl="sibTrans1D1" presStyleIdx="15" presStyleCnt="16"/>
      <dgm:spPr/>
    </dgm:pt>
    <dgm:pt modelId="{9F925921-A3D3-4AB5-A810-0465E41D2DD1}" type="pres">
      <dgm:prSet presAssocID="{14F7AC69-7348-401A-8694-1A32457A4591}" presName="node" presStyleLbl="node1" presStyleIdx="16" presStyleCnt="17">
        <dgm:presLayoutVars>
          <dgm:bulletEnabled val="1"/>
        </dgm:presLayoutVars>
      </dgm:prSet>
      <dgm:spPr/>
    </dgm:pt>
  </dgm:ptLst>
  <dgm:cxnLst>
    <dgm:cxn modelId="{59891403-66AA-4653-B7CA-C95205B8879D}" type="presOf" srcId="{E23598AF-78E5-496A-B5E7-487F7517CA4D}" destId="{CDCFF903-5458-4BAD-B6B6-B9352D7FC7B4}" srcOrd="0" destOrd="0" presId="urn:microsoft.com/office/officeart/2016/7/layout/RepeatingBendingProcessNew"/>
    <dgm:cxn modelId="{6A4D1803-14F9-4ADD-8BB2-23940ECC62AC}" type="presOf" srcId="{177EA8BC-CA30-4949-AE04-8F6304D348F4}" destId="{7E0EF866-5056-4214-82E2-5F6CD3402973}" srcOrd="1" destOrd="0" presId="urn:microsoft.com/office/officeart/2016/7/layout/RepeatingBendingProcessNew"/>
    <dgm:cxn modelId="{0367BF04-E609-41D0-AD6E-6B669AAA7F3A}" type="presOf" srcId="{307CC6B7-E262-40FC-85BD-48E360C46EDE}" destId="{F8E09B44-025C-4ECF-9A81-81CC8C95473A}" srcOrd="0" destOrd="0" presId="urn:microsoft.com/office/officeart/2016/7/layout/RepeatingBendingProcessNew"/>
    <dgm:cxn modelId="{E4CA0107-E601-43A7-AFA7-FDCAAAE4CDBE}" type="presOf" srcId="{5986D463-CB22-4DC9-B552-737F2E34C31B}" destId="{FC7B582D-C281-4AC0-B065-C9421842E351}" srcOrd="1" destOrd="0" presId="urn:microsoft.com/office/officeart/2016/7/layout/RepeatingBendingProcessNew"/>
    <dgm:cxn modelId="{695ECA07-D574-4294-89F8-9186F1441EAE}" type="presOf" srcId="{A5CDA95F-FFC9-42A9-8ED7-BA7A1377AAE8}" destId="{C664517F-4CAD-4151-9C3E-F0CE45FBBD99}" srcOrd="0" destOrd="0" presId="urn:microsoft.com/office/officeart/2016/7/layout/RepeatingBendingProcessNew"/>
    <dgm:cxn modelId="{31F1FF0D-88C5-4BA8-8F09-23ADE2E8080E}" type="presOf" srcId="{C8A13E25-DE56-4E61-A832-C319DF3C57C7}" destId="{2E983900-AF7B-420A-899C-A71C4F2B8BAF}" srcOrd="0" destOrd="0" presId="urn:microsoft.com/office/officeart/2016/7/layout/RepeatingBendingProcessNew"/>
    <dgm:cxn modelId="{16A96213-3377-4A1A-89E3-234BE3C941B4}" type="presOf" srcId="{5105C7C4-DD1A-4495-9891-F9413EA93432}" destId="{897A8665-D073-4F07-A1C9-4F0B250CD6BB}" srcOrd="0" destOrd="0" presId="urn:microsoft.com/office/officeart/2016/7/layout/RepeatingBendingProcessNew"/>
    <dgm:cxn modelId="{A879FD14-617C-46B9-B22F-45AF00D8A89C}" type="presOf" srcId="{62FA859C-BA2C-44BE-BC51-4221064B474D}" destId="{8816DEF7-13E8-40E5-A7CF-269FC6DBA542}" srcOrd="1" destOrd="0" presId="urn:microsoft.com/office/officeart/2016/7/layout/RepeatingBendingProcessNew"/>
    <dgm:cxn modelId="{9F9A5616-6D21-48D6-843D-984C827526A7}" type="presOf" srcId="{B371EDC5-6B98-424D-B383-34F26BD45A04}" destId="{985D32D0-2C23-4A56-A654-95E7BA3A89A4}" srcOrd="0" destOrd="0" presId="urn:microsoft.com/office/officeart/2016/7/layout/RepeatingBendingProcessNew"/>
    <dgm:cxn modelId="{CE0D0E19-EFB9-4964-A619-9C9C74DF734B}" srcId="{EBBB79BC-CDBC-4BD0-8BAB-7236300722C0}" destId="{5FA1F4A0-6F1B-41BA-9859-CF203E6A9AE7}" srcOrd="6" destOrd="0" parTransId="{7E219DC7-F1A5-4346-B255-FC51BBDDB1E1}" sibTransId="{F55C215B-5ACE-4D8D-8920-6E2693D6D469}"/>
    <dgm:cxn modelId="{01E5AE1C-358E-4D0E-AC3C-D4EB7771648D}" type="presOf" srcId="{07539493-C5E4-4C47-B815-D2067E231258}" destId="{AF3D5E19-1E39-4E43-8D11-5F07F8CFB40A}" srcOrd="0" destOrd="0" presId="urn:microsoft.com/office/officeart/2016/7/layout/RepeatingBendingProcessNew"/>
    <dgm:cxn modelId="{BD9DC723-1381-4E61-9A1D-EDBDC1611534}" type="presOf" srcId="{97D27B4A-A1B2-4F82-B521-E0C08B937019}" destId="{17317270-2978-4E3A-B4B9-31A9B0A5FDD5}" srcOrd="1" destOrd="0" presId="urn:microsoft.com/office/officeart/2016/7/layout/RepeatingBendingProcessNew"/>
    <dgm:cxn modelId="{5FD9B729-FC68-438A-8D0A-DD621573CA41}" type="presOf" srcId="{631F7980-B48E-416E-861D-13974723ECB6}" destId="{6004C9FE-FCAF-4BED-A03F-F5770419775E}" srcOrd="1" destOrd="0" presId="urn:microsoft.com/office/officeart/2016/7/layout/RepeatingBendingProcessNew"/>
    <dgm:cxn modelId="{7CB90C2A-1D02-427B-A195-44458F56E4CC}" srcId="{EBBB79BC-CDBC-4BD0-8BAB-7236300722C0}" destId="{F38410B7-A24A-400E-8458-D213ECD11EF5}" srcOrd="0" destOrd="0" parTransId="{9062C866-5427-4A89-A90A-A23E449D443F}" sibTransId="{177EA8BC-CA30-4949-AE04-8F6304D348F4}"/>
    <dgm:cxn modelId="{339CAB37-47CA-4CC5-BB26-CCBA6FBA3E87}" srcId="{EBBB79BC-CDBC-4BD0-8BAB-7236300722C0}" destId="{307CC6B7-E262-40FC-85BD-48E360C46EDE}" srcOrd="12" destOrd="0" parTransId="{ADD6915F-419A-4E80-B93E-DD3C3E84AC5C}" sibTransId="{5986D463-CB22-4DC9-B552-737F2E34C31B}"/>
    <dgm:cxn modelId="{78F51B38-B698-4A59-9A05-D29A69DBAF89}" type="presOf" srcId="{631F7980-B48E-416E-861D-13974723ECB6}" destId="{30E3C757-8E0D-4CA5-802A-49067E59102D}" srcOrd="0" destOrd="0" presId="urn:microsoft.com/office/officeart/2016/7/layout/RepeatingBendingProcessNew"/>
    <dgm:cxn modelId="{D813CD3A-E460-405B-A7E3-475169C8D387}" type="presOf" srcId="{97D27B4A-A1B2-4F82-B521-E0C08B937019}" destId="{AD2A0210-AF2D-4AAD-8DDD-01DEA5CB50B5}" srcOrd="0" destOrd="0" presId="urn:microsoft.com/office/officeart/2016/7/layout/RepeatingBendingProcessNew"/>
    <dgm:cxn modelId="{69D26D40-2A1F-4CB0-B599-95C3A806457B}" srcId="{EBBB79BC-CDBC-4BD0-8BAB-7236300722C0}" destId="{07539493-C5E4-4C47-B815-D2067E231258}" srcOrd="4" destOrd="0" parTransId="{3C2E6FAE-DA0F-418B-BF2F-42650C653777}" sibTransId="{B371EDC5-6B98-424D-B383-34F26BD45A04}"/>
    <dgm:cxn modelId="{54EC5760-77BD-4271-94DE-3A8A5949F97D}" type="presOf" srcId="{80A42810-A7D4-4011-A125-B864F10869DA}" destId="{7B0B2129-0BF4-444A-A84F-47E581B4EED7}" srcOrd="1" destOrd="0" presId="urn:microsoft.com/office/officeart/2016/7/layout/RepeatingBendingProcessNew"/>
    <dgm:cxn modelId="{D7312A43-15E1-470E-B58B-6CCFBA1BCC9B}" type="presOf" srcId="{F38410B7-A24A-400E-8458-D213ECD11EF5}" destId="{D1AB1AA4-07EE-43A5-8687-AB0CB27561B9}" srcOrd="0" destOrd="0" presId="urn:microsoft.com/office/officeart/2016/7/layout/RepeatingBendingProcessNew"/>
    <dgm:cxn modelId="{76D65D63-1C11-451A-A5A2-C676D9C79CA1}" srcId="{EBBB79BC-CDBC-4BD0-8BAB-7236300722C0}" destId="{D6CFC0F2-EF1B-40B6-B221-1F335074867D}" srcOrd="11" destOrd="0" parTransId="{1F076BA6-357D-4130-94BA-7828978E0E85}" sibTransId="{724CD9D0-2932-4246-8F2A-C2F40660887D}"/>
    <dgm:cxn modelId="{1C52B946-1FC3-45B7-BDAF-7AA1591705F2}" type="presOf" srcId="{D6CFC0F2-EF1B-40B6-B221-1F335074867D}" destId="{71620B13-C8BD-4842-87E7-47B374A2BA9D}" srcOrd="0" destOrd="0" presId="urn:microsoft.com/office/officeart/2016/7/layout/RepeatingBendingProcessNew"/>
    <dgm:cxn modelId="{0F76ED49-094A-4D3F-B9D7-748E6C2F6A9F}" type="presOf" srcId="{B371EDC5-6B98-424D-B383-34F26BD45A04}" destId="{98CBB9D1-5710-469B-BAE5-8B3119164133}" srcOrd="1" destOrd="0" presId="urn:microsoft.com/office/officeart/2016/7/layout/RepeatingBendingProcessNew"/>
    <dgm:cxn modelId="{B743E04C-107D-4E2F-8848-AB68CD79644C}" srcId="{EBBB79BC-CDBC-4BD0-8BAB-7236300722C0}" destId="{14F7AC69-7348-401A-8694-1A32457A4591}" srcOrd="16" destOrd="0" parTransId="{F95F4A23-C039-44EB-B760-4E13505D99C9}" sibTransId="{08328993-0665-4D4E-AA4C-8E24DB162E34}"/>
    <dgm:cxn modelId="{C33FA36D-B0B6-405E-A0C9-8ED02A6CE2F9}" type="presOf" srcId="{F55C215B-5ACE-4D8D-8920-6E2693D6D469}" destId="{1B334FE5-D972-42A2-BA32-A3AB779C6E3E}" srcOrd="0" destOrd="0" presId="urn:microsoft.com/office/officeart/2016/7/layout/RepeatingBendingProcessNew"/>
    <dgm:cxn modelId="{49C7024F-0676-4823-8689-B09C43DF61BB}" srcId="{EBBB79BC-CDBC-4BD0-8BAB-7236300722C0}" destId="{14FC50DE-0119-4B89-94FE-12BCCDA5F9EC}" srcOrd="1" destOrd="0" parTransId="{BDF73A0A-BD0A-45B6-88E9-687D8F494035}" sibTransId="{C8A13E25-DE56-4E61-A832-C319DF3C57C7}"/>
    <dgm:cxn modelId="{8B41236F-F0EC-49F6-B98E-C97E4FE63AB0}" type="presOf" srcId="{55E283EB-5EF6-43A0-BAC7-4EF8EDAAF7AF}" destId="{DA29E26B-2169-43BF-A8E0-45AF4FC66C4A}" srcOrd="0" destOrd="0" presId="urn:microsoft.com/office/officeart/2016/7/layout/RepeatingBendingProcessNew"/>
    <dgm:cxn modelId="{4B816070-38C8-4541-9104-AC8C08B8E31E}" type="presOf" srcId="{EBBB79BC-CDBC-4BD0-8BAB-7236300722C0}" destId="{B0A463A6-93D6-460A-9F29-43F18DCDE56F}" srcOrd="0" destOrd="0" presId="urn:microsoft.com/office/officeart/2016/7/layout/RepeatingBendingProcessNew"/>
    <dgm:cxn modelId="{8BA72172-4851-4D1A-ABA6-B7148B811BEA}" type="presOf" srcId="{EEBC1475-7239-4AB6-A84E-631CE4DA0663}" destId="{3CD2C61E-2999-4B1B-AD9C-2157913A53D2}" srcOrd="1" destOrd="0" presId="urn:microsoft.com/office/officeart/2016/7/layout/RepeatingBendingProcessNew"/>
    <dgm:cxn modelId="{051AB553-F725-4AA7-AD7A-EA13F14485E4}" type="presOf" srcId="{0051735A-1B98-480D-BE74-9793388B32FA}" destId="{68D32859-B3D2-42D5-A749-88B1958F8A81}" srcOrd="0" destOrd="0" presId="urn:microsoft.com/office/officeart/2016/7/layout/RepeatingBendingProcessNew"/>
    <dgm:cxn modelId="{CD227D75-53E8-411A-AE5C-8B93D16F9B4C}" type="presOf" srcId="{0F87A3FD-6037-4490-A945-CDB05C26FA22}" destId="{2A2D22FE-AED6-4FD1-9AA0-432B63B22135}" srcOrd="0" destOrd="0" presId="urn:microsoft.com/office/officeart/2016/7/layout/RepeatingBendingProcessNew"/>
    <dgm:cxn modelId="{DAF2B977-C54B-4E2D-B93A-53990E579609}" srcId="{EBBB79BC-CDBC-4BD0-8BAB-7236300722C0}" destId="{95F330A0-117A-495D-93FD-44871C345217}" srcOrd="13" destOrd="0" parTransId="{2CF37CA7-F225-4B7A-BE2A-43E8FFE73232}" sibTransId="{1AD89CC8-EC36-4C38-9D57-E077A424086B}"/>
    <dgm:cxn modelId="{65AEC277-C09F-41E4-B06F-DD44AAD8A9D0}" srcId="{EBBB79BC-CDBC-4BD0-8BAB-7236300722C0}" destId="{0051735A-1B98-480D-BE74-9793388B32FA}" srcOrd="8" destOrd="0" parTransId="{C634DEA1-5FD9-4E20-A503-60DDD75C755C}" sibTransId="{619C075D-4AD6-4D84-B1A3-FDA776B0C68C}"/>
    <dgm:cxn modelId="{7AFCCC79-AF8E-4349-BEED-825A038E0171}" srcId="{EBBB79BC-CDBC-4BD0-8BAB-7236300722C0}" destId="{55E283EB-5EF6-43A0-BAC7-4EF8EDAAF7AF}" srcOrd="7" destOrd="0" parTransId="{47132682-8CCA-4D59-B32B-8F115774A855}" sibTransId="{97D27B4A-A1B2-4F82-B521-E0C08B937019}"/>
    <dgm:cxn modelId="{3EE6BE5A-C5BC-4090-9055-18A190D8044E}" type="presOf" srcId="{2D7A3B6F-33FE-4DCE-9C9D-634E3E5D1AEB}" destId="{2683A149-2EF5-4071-A78E-BF1AD4152B16}" srcOrd="0" destOrd="0" presId="urn:microsoft.com/office/officeart/2016/7/layout/RepeatingBendingProcessNew"/>
    <dgm:cxn modelId="{06B75C83-3A89-4C05-9E9C-AFE9400B2148}" type="presOf" srcId="{FD838938-85A9-4DAD-813B-006026DDDF0E}" destId="{E86B15F0-6EDC-476B-BA52-0B2FFEBD18D8}" srcOrd="0" destOrd="0" presId="urn:microsoft.com/office/officeart/2016/7/layout/RepeatingBendingProcessNew"/>
    <dgm:cxn modelId="{6956F084-EA9E-4143-ADD9-F5BD917CC4BE}" type="presOf" srcId="{2F2C52DF-9D0B-4B52-8583-B65295D8A94B}" destId="{9BC371F1-DD0A-4130-A5AA-1947DA1C5B45}" srcOrd="0" destOrd="0" presId="urn:microsoft.com/office/officeart/2016/7/layout/RepeatingBendingProcessNew"/>
    <dgm:cxn modelId="{33E92887-E0E6-4858-B7B7-FD5A29D6B68B}" type="presOf" srcId="{62FA859C-BA2C-44BE-BC51-4221064B474D}" destId="{DCA84917-1EA5-42AD-8F94-3607A97C3CC8}" srcOrd="0" destOrd="0" presId="urn:microsoft.com/office/officeart/2016/7/layout/RepeatingBendingProcessNew"/>
    <dgm:cxn modelId="{E4C9418A-C772-4F05-98A7-A88AA3F9470A}" srcId="{EBBB79BC-CDBC-4BD0-8BAB-7236300722C0}" destId="{5105C7C4-DD1A-4495-9891-F9413EA93432}" srcOrd="2" destOrd="0" parTransId="{06F9A2A8-C329-4277-9A39-47AA73A88B19}" sibTransId="{EEBC1475-7239-4AB6-A84E-631CE4DA0663}"/>
    <dgm:cxn modelId="{D702DB8F-40D6-4FEC-8088-8EE17ACFBD1C}" type="presOf" srcId="{9267F290-6350-426D-84E7-8908F9FA9B92}" destId="{812BECD3-3EDA-4305-AB25-AC352B847EFA}" srcOrd="0" destOrd="0" presId="urn:microsoft.com/office/officeart/2016/7/layout/RepeatingBendingProcessNew"/>
    <dgm:cxn modelId="{4BA65B96-CF0B-49F6-8AEF-CBD1FB3F3FBC}" type="presOf" srcId="{9267F290-6350-426D-84E7-8908F9FA9B92}" destId="{E83E60DC-9927-4C2E-A25F-53A99BEE94B0}" srcOrd="1" destOrd="0" presId="urn:microsoft.com/office/officeart/2016/7/layout/RepeatingBendingProcessNew"/>
    <dgm:cxn modelId="{EF789696-AB48-4FB6-B36A-A586A2DA01C5}" type="presOf" srcId="{F55C215B-5ACE-4D8D-8920-6E2693D6D469}" destId="{954C5769-9C85-44E5-8BA3-1C2135104933}" srcOrd="1" destOrd="0" presId="urn:microsoft.com/office/officeart/2016/7/layout/RepeatingBendingProcessNew"/>
    <dgm:cxn modelId="{ECE8CE98-3C25-4724-B640-CC58331EFE31}" type="presOf" srcId="{177EA8BC-CA30-4949-AE04-8F6304D348F4}" destId="{DB85E8BE-3B26-471F-97B1-1E2AF8442CA8}" srcOrd="0" destOrd="0" presId="urn:microsoft.com/office/officeart/2016/7/layout/RepeatingBendingProcessNew"/>
    <dgm:cxn modelId="{ADA961A8-9265-4F38-9E9E-AB4E26A4AC7A}" type="presOf" srcId="{95F330A0-117A-495D-93FD-44871C345217}" destId="{D09BAD3B-0F87-4B40-89B3-67DF7D16A110}" srcOrd="0" destOrd="0" presId="urn:microsoft.com/office/officeart/2016/7/layout/RepeatingBendingProcessNew"/>
    <dgm:cxn modelId="{01E73AAE-D196-40DA-8846-0276429C0AA2}" type="presOf" srcId="{E23598AF-78E5-496A-B5E7-487F7517CA4D}" destId="{D7C28991-C26E-452D-8FA1-4FB04C094F0A}" srcOrd="1" destOrd="0" presId="urn:microsoft.com/office/officeart/2016/7/layout/RepeatingBendingProcessNew"/>
    <dgm:cxn modelId="{2F372EB0-29E8-4492-A73C-E3D7B510A9C3}" type="presOf" srcId="{5986D463-CB22-4DC9-B552-737F2E34C31B}" destId="{4BA526C8-1556-453D-9368-4556ABE367C6}" srcOrd="0" destOrd="0" presId="urn:microsoft.com/office/officeart/2016/7/layout/RepeatingBendingProcessNew"/>
    <dgm:cxn modelId="{1D3167B0-946B-4728-9701-37DABA987995}" type="presOf" srcId="{14FC50DE-0119-4B89-94FE-12BCCDA5F9EC}" destId="{D2CB6E98-2BD7-4C50-B080-4C71598C6A42}" srcOrd="0" destOrd="0" presId="urn:microsoft.com/office/officeart/2016/7/layout/RepeatingBendingProcessNew"/>
    <dgm:cxn modelId="{65C7A1B2-E9B2-43AF-A6C7-39A784CDDAA5}" srcId="{EBBB79BC-CDBC-4BD0-8BAB-7236300722C0}" destId="{1CC76CB5-ED53-49D7-B8A8-ABA2C2343028}" srcOrd="14" destOrd="0" parTransId="{F18758E6-4DB1-4815-B7ED-842454A61E9A}" sibTransId="{9267F290-6350-426D-84E7-8908F9FA9B92}"/>
    <dgm:cxn modelId="{5B3BCAB2-4F16-4BF2-ABE5-CA7A3DABBBFF}" type="presOf" srcId="{A9CFAF24-FF71-4821-B5E3-0DBA79DEDED3}" destId="{74ED63DD-9583-426F-9945-BD01D4CD8D27}" srcOrd="0" destOrd="0" presId="urn:microsoft.com/office/officeart/2016/7/layout/RepeatingBendingProcessNew"/>
    <dgm:cxn modelId="{50397FB8-3972-4358-A16D-110ECEBB8E23}" srcId="{EBBB79BC-CDBC-4BD0-8BAB-7236300722C0}" destId="{FD838938-85A9-4DAD-813B-006026DDDF0E}" srcOrd="9" destOrd="0" parTransId="{C6259227-C89D-48C7-A622-2CF7FFECE457}" sibTransId="{80A42810-A7D4-4011-A125-B864F10869DA}"/>
    <dgm:cxn modelId="{A8003CC0-4A68-40AA-A37A-206CFC154E2E}" srcId="{EBBB79BC-CDBC-4BD0-8BAB-7236300722C0}" destId="{A5CDA95F-FFC9-42A9-8ED7-BA7A1377AAE8}" srcOrd="10" destOrd="0" parTransId="{66FDDCB2-2418-45A2-930E-DA5B746413BA}" sibTransId="{E23598AF-78E5-496A-B5E7-487F7517CA4D}"/>
    <dgm:cxn modelId="{26DD7FC2-5355-4DC8-994F-3579B6E63989}" type="presOf" srcId="{1AD89CC8-EC36-4C38-9D57-E077A424086B}" destId="{E048C4BC-E963-4B5E-BCAB-0BCEA4CCEB71}" srcOrd="0" destOrd="0" presId="urn:microsoft.com/office/officeart/2016/7/layout/RepeatingBendingProcessNew"/>
    <dgm:cxn modelId="{4672A8C2-DF38-4A4C-9C71-F7A1D0A17B61}" type="presOf" srcId="{724CD9D0-2932-4246-8F2A-C2F40660887D}" destId="{3D57553C-4A76-42DB-9AA6-D8BC003522E1}" srcOrd="1" destOrd="0" presId="urn:microsoft.com/office/officeart/2016/7/layout/RepeatingBendingProcessNew"/>
    <dgm:cxn modelId="{1E9DAEC7-0F39-4E69-8136-D283E271B1C7}" type="presOf" srcId="{619C075D-4AD6-4D84-B1A3-FDA776B0C68C}" destId="{D343BE4A-D886-4E8F-83C4-2C8ADEA7CFE4}" srcOrd="1" destOrd="0" presId="urn:microsoft.com/office/officeart/2016/7/layout/RepeatingBendingProcessNew"/>
    <dgm:cxn modelId="{9BD6B8C8-1244-4345-B941-010ADEE822A5}" type="presOf" srcId="{14F7AC69-7348-401A-8694-1A32457A4591}" destId="{9F925921-A3D3-4AB5-A810-0465E41D2DD1}" srcOrd="0" destOrd="0" presId="urn:microsoft.com/office/officeart/2016/7/layout/RepeatingBendingProcessNew"/>
    <dgm:cxn modelId="{488762C9-4211-4A98-A3FE-FE187E5317A1}" type="presOf" srcId="{5FA1F4A0-6F1B-41BA-9859-CF203E6A9AE7}" destId="{09966684-6BD3-4D03-853A-1B284C181321}" srcOrd="0" destOrd="0" presId="urn:microsoft.com/office/officeart/2016/7/layout/RepeatingBendingProcessNew"/>
    <dgm:cxn modelId="{C7A4CDCD-74D5-4469-8EDD-8885849085B7}" type="presOf" srcId="{619C075D-4AD6-4D84-B1A3-FDA776B0C68C}" destId="{CBE515B4-4441-41D0-BCF2-8016290F2D81}" srcOrd="0" destOrd="0" presId="urn:microsoft.com/office/officeart/2016/7/layout/RepeatingBendingProcessNew"/>
    <dgm:cxn modelId="{C51142D6-6F16-4BBA-B27F-DD77C5D20C5A}" type="presOf" srcId="{1CC76CB5-ED53-49D7-B8A8-ABA2C2343028}" destId="{DF3B8870-565D-4BF8-A1B5-C022AB196E53}" srcOrd="0" destOrd="0" presId="urn:microsoft.com/office/officeart/2016/7/layout/RepeatingBendingProcessNew"/>
    <dgm:cxn modelId="{394310E3-04F6-47FE-B017-7E08A7F10858}" srcId="{EBBB79BC-CDBC-4BD0-8BAB-7236300722C0}" destId="{2F2C52DF-9D0B-4B52-8583-B65295D8A94B}" srcOrd="3" destOrd="0" parTransId="{E3A8376C-95B1-4F0C-9B69-79AC06F4A01F}" sibTransId="{631F7980-B48E-416E-861D-13974723ECB6}"/>
    <dgm:cxn modelId="{60F13AE6-D047-4D9D-BDB0-FBD4E8F0C76E}" srcId="{EBBB79BC-CDBC-4BD0-8BAB-7236300722C0}" destId="{A9CFAF24-FF71-4821-B5E3-0DBA79DEDED3}" srcOrd="15" destOrd="0" parTransId="{D95D8EEA-C8BA-4857-9FDE-E89CD1397647}" sibTransId="{2D7A3B6F-33FE-4DCE-9C9D-634E3E5D1AEB}"/>
    <dgm:cxn modelId="{1548BCEA-EC4D-4889-B6AB-822D6FF59411}" type="presOf" srcId="{724CD9D0-2932-4246-8F2A-C2F40660887D}" destId="{2388C59D-7191-4CE6-ADA8-32CDC38F2465}" srcOrd="0" destOrd="0" presId="urn:microsoft.com/office/officeart/2016/7/layout/RepeatingBendingProcessNew"/>
    <dgm:cxn modelId="{9E2ACAEE-812A-4D76-B88C-8DBD2F8D1854}" type="presOf" srcId="{1AD89CC8-EC36-4C38-9D57-E077A424086B}" destId="{5CCF925A-897C-4A8A-87D9-0304083F646E}" srcOrd="1" destOrd="0" presId="urn:microsoft.com/office/officeart/2016/7/layout/RepeatingBendingProcessNew"/>
    <dgm:cxn modelId="{4E7AEAF8-9938-4317-866F-FE7959A0233D}" type="presOf" srcId="{EEBC1475-7239-4AB6-A84E-631CE4DA0663}" destId="{9C5CC95A-C5C3-484D-9246-6ADE9A7C0B39}" srcOrd="0" destOrd="0" presId="urn:microsoft.com/office/officeart/2016/7/layout/RepeatingBendingProcessNew"/>
    <dgm:cxn modelId="{7A13CCFA-2696-442C-B69F-3656E923F50D}" srcId="{EBBB79BC-CDBC-4BD0-8BAB-7236300722C0}" destId="{0F87A3FD-6037-4490-A945-CDB05C26FA22}" srcOrd="5" destOrd="0" parTransId="{0D84FC95-B246-4D55-857F-4A2088CF90B6}" sibTransId="{62FA859C-BA2C-44BE-BC51-4221064B474D}"/>
    <dgm:cxn modelId="{FD2137FD-9E2D-4BD8-BFE2-E6C3405F3170}" type="presOf" srcId="{2D7A3B6F-33FE-4DCE-9C9D-634E3E5D1AEB}" destId="{B6953507-856A-42C5-9AD4-52338A578A6D}" srcOrd="1" destOrd="0" presId="urn:microsoft.com/office/officeart/2016/7/layout/RepeatingBendingProcessNew"/>
    <dgm:cxn modelId="{1FE680FD-C090-43C5-B82C-C3E3D5EEED3C}" type="presOf" srcId="{80A42810-A7D4-4011-A125-B864F10869DA}" destId="{C91F7B28-79A5-4A7F-A09D-218AA0C3C806}" srcOrd="0" destOrd="0" presId="urn:microsoft.com/office/officeart/2016/7/layout/RepeatingBendingProcessNew"/>
    <dgm:cxn modelId="{A6C1B1FF-07A6-4CF4-86DF-4576A0E2FDA1}" type="presOf" srcId="{C8A13E25-DE56-4E61-A832-C319DF3C57C7}" destId="{112ABA3B-93B7-4691-85C5-08E61D586667}" srcOrd="1" destOrd="0" presId="urn:microsoft.com/office/officeart/2016/7/layout/RepeatingBendingProcessNew"/>
    <dgm:cxn modelId="{B17092E9-954B-4218-AD12-D43E69DFA43A}" type="presParOf" srcId="{B0A463A6-93D6-460A-9F29-43F18DCDE56F}" destId="{D1AB1AA4-07EE-43A5-8687-AB0CB27561B9}" srcOrd="0" destOrd="0" presId="urn:microsoft.com/office/officeart/2016/7/layout/RepeatingBendingProcessNew"/>
    <dgm:cxn modelId="{820208A3-820D-4728-917E-DE333AA56CC1}" type="presParOf" srcId="{B0A463A6-93D6-460A-9F29-43F18DCDE56F}" destId="{DB85E8BE-3B26-471F-97B1-1E2AF8442CA8}" srcOrd="1" destOrd="0" presId="urn:microsoft.com/office/officeart/2016/7/layout/RepeatingBendingProcessNew"/>
    <dgm:cxn modelId="{EF37AA6C-E141-4BBE-BCE2-FF91FD2685C5}" type="presParOf" srcId="{DB85E8BE-3B26-471F-97B1-1E2AF8442CA8}" destId="{7E0EF866-5056-4214-82E2-5F6CD3402973}" srcOrd="0" destOrd="0" presId="urn:microsoft.com/office/officeart/2016/7/layout/RepeatingBendingProcessNew"/>
    <dgm:cxn modelId="{EC88700A-61B8-4F85-895B-0C40B3E013F4}" type="presParOf" srcId="{B0A463A6-93D6-460A-9F29-43F18DCDE56F}" destId="{D2CB6E98-2BD7-4C50-B080-4C71598C6A42}" srcOrd="2" destOrd="0" presId="urn:microsoft.com/office/officeart/2016/7/layout/RepeatingBendingProcessNew"/>
    <dgm:cxn modelId="{03DE850A-2114-446C-AEF4-9D4ED2737368}" type="presParOf" srcId="{B0A463A6-93D6-460A-9F29-43F18DCDE56F}" destId="{2E983900-AF7B-420A-899C-A71C4F2B8BAF}" srcOrd="3" destOrd="0" presId="urn:microsoft.com/office/officeart/2016/7/layout/RepeatingBendingProcessNew"/>
    <dgm:cxn modelId="{D4ADA6BE-404A-4CC1-B6BE-0C0DF31B4B15}" type="presParOf" srcId="{2E983900-AF7B-420A-899C-A71C4F2B8BAF}" destId="{112ABA3B-93B7-4691-85C5-08E61D586667}" srcOrd="0" destOrd="0" presId="urn:microsoft.com/office/officeart/2016/7/layout/RepeatingBendingProcessNew"/>
    <dgm:cxn modelId="{9AB3361D-1DB6-4E65-9479-18D32C07B4A9}" type="presParOf" srcId="{B0A463A6-93D6-460A-9F29-43F18DCDE56F}" destId="{897A8665-D073-4F07-A1C9-4F0B250CD6BB}" srcOrd="4" destOrd="0" presId="urn:microsoft.com/office/officeart/2016/7/layout/RepeatingBendingProcessNew"/>
    <dgm:cxn modelId="{A87152F0-021F-4BF6-B150-BB9F828849C9}" type="presParOf" srcId="{B0A463A6-93D6-460A-9F29-43F18DCDE56F}" destId="{9C5CC95A-C5C3-484D-9246-6ADE9A7C0B39}" srcOrd="5" destOrd="0" presId="urn:microsoft.com/office/officeart/2016/7/layout/RepeatingBendingProcessNew"/>
    <dgm:cxn modelId="{AAC13A99-E599-4A39-8E73-7A3959C8CF76}" type="presParOf" srcId="{9C5CC95A-C5C3-484D-9246-6ADE9A7C0B39}" destId="{3CD2C61E-2999-4B1B-AD9C-2157913A53D2}" srcOrd="0" destOrd="0" presId="urn:microsoft.com/office/officeart/2016/7/layout/RepeatingBendingProcessNew"/>
    <dgm:cxn modelId="{9A285513-D4A7-48FE-8F0B-DBE3629090D9}" type="presParOf" srcId="{B0A463A6-93D6-460A-9F29-43F18DCDE56F}" destId="{9BC371F1-DD0A-4130-A5AA-1947DA1C5B45}" srcOrd="6" destOrd="0" presId="urn:microsoft.com/office/officeart/2016/7/layout/RepeatingBendingProcessNew"/>
    <dgm:cxn modelId="{2C817FDC-1B5B-400A-9715-E5951AAF5AB2}" type="presParOf" srcId="{B0A463A6-93D6-460A-9F29-43F18DCDE56F}" destId="{30E3C757-8E0D-4CA5-802A-49067E59102D}" srcOrd="7" destOrd="0" presId="urn:microsoft.com/office/officeart/2016/7/layout/RepeatingBendingProcessNew"/>
    <dgm:cxn modelId="{0C83F9C9-1C07-4B09-B701-43F663403AE7}" type="presParOf" srcId="{30E3C757-8E0D-4CA5-802A-49067E59102D}" destId="{6004C9FE-FCAF-4BED-A03F-F5770419775E}" srcOrd="0" destOrd="0" presId="urn:microsoft.com/office/officeart/2016/7/layout/RepeatingBendingProcessNew"/>
    <dgm:cxn modelId="{9A42AF62-BAA7-4A2A-887D-927897E88A1F}" type="presParOf" srcId="{B0A463A6-93D6-460A-9F29-43F18DCDE56F}" destId="{AF3D5E19-1E39-4E43-8D11-5F07F8CFB40A}" srcOrd="8" destOrd="0" presId="urn:microsoft.com/office/officeart/2016/7/layout/RepeatingBendingProcessNew"/>
    <dgm:cxn modelId="{DAF2C049-E967-4B10-AEFB-C2B061D9EF3C}" type="presParOf" srcId="{B0A463A6-93D6-460A-9F29-43F18DCDE56F}" destId="{985D32D0-2C23-4A56-A654-95E7BA3A89A4}" srcOrd="9" destOrd="0" presId="urn:microsoft.com/office/officeart/2016/7/layout/RepeatingBendingProcessNew"/>
    <dgm:cxn modelId="{7E79AC0C-A6C1-4400-B9F7-5A2C085A47CD}" type="presParOf" srcId="{985D32D0-2C23-4A56-A654-95E7BA3A89A4}" destId="{98CBB9D1-5710-469B-BAE5-8B3119164133}" srcOrd="0" destOrd="0" presId="urn:microsoft.com/office/officeart/2016/7/layout/RepeatingBendingProcessNew"/>
    <dgm:cxn modelId="{1456293F-FD32-41F4-8AFF-57ADAF03A8A8}" type="presParOf" srcId="{B0A463A6-93D6-460A-9F29-43F18DCDE56F}" destId="{2A2D22FE-AED6-4FD1-9AA0-432B63B22135}" srcOrd="10" destOrd="0" presId="urn:microsoft.com/office/officeart/2016/7/layout/RepeatingBendingProcessNew"/>
    <dgm:cxn modelId="{855C535E-96A5-4B39-8EA5-E375D4E32B0F}" type="presParOf" srcId="{B0A463A6-93D6-460A-9F29-43F18DCDE56F}" destId="{DCA84917-1EA5-42AD-8F94-3607A97C3CC8}" srcOrd="11" destOrd="0" presId="urn:microsoft.com/office/officeart/2016/7/layout/RepeatingBendingProcessNew"/>
    <dgm:cxn modelId="{D2F2B877-876B-4819-AEF3-9206789D3C26}" type="presParOf" srcId="{DCA84917-1EA5-42AD-8F94-3607A97C3CC8}" destId="{8816DEF7-13E8-40E5-A7CF-269FC6DBA542}" srcOrd="0" destOrd="0" presId="urn:microsoft.com/office/officeart/2016/7/layout/RepeatingBendingProcessNew"/>
    <dgm:cxn modelId="{CC2A4CA9-70B8-4E98-813B-5381A0351A0A}" type="presParOf" srcId="{B0A463A6-93D6-460A-9F29-43F18DCDE56F}" destId="{09966684-6BD3-4D03-853A-1B284C181321}" srcOrd="12" destOrd="0" presId="urn:microsoft.com/office/officeart/2016/7/layout/RepeatingBendingProcessNew"/>
    <dgm:cxn modelId="{E72A594E-43F6-46D9-AC7F-BB15A238B8DD}" type="presParOf" srcId="{B0A463A6-93D6-460A-9F29-43F18DCDE56F}" destId="{1B334FE5-D972-42A2-BA32-A3AB779C6E3E}" srcOrd="13" destOrd="0" presId="urn:microsoft.com/office/officeart/2016/7/layout/RepeatingBendingProcessNew"/>
    <dgm:cxn modelId="{BFDA0D6C-F91A-419A-BAF1-D8199C4AEEEB}" type="presParOf" srcId="{1B334FE5-D972-42A2-BA32-A3AB779C6E3E}" destId="{954C5769-9C85-44E5-8BA3-1C2135104933}" srcOrd="0" destOrd="0" presId="urn:microsoft.com/office/officeart/2016/7/layout/RepeatingBendingProcessNew"/>
    <dgm:cxn modelId="{6C4B0BB6-F945-48D9-9C03-BBC0764A7D87}" type="presParOf" srcId="{B0A463A6-93D6-460A-9F29-43F18DCDE56F}" destId="{DA29E26B-2169-43BF-A8E0-45AF4FC66C4A}" srcOrd="14" destOrd="0" presId="urn:microsoft.com/office/officeart/2016/7/layout/RepeatingBendingProcessNew"/>
    <dgm:cxn modelId="{531A0F6F-F5C1-4937-A737-ABC6C51ABBF6}" type="presParOf" srcId="{B0A463A6-93D6-460A-9F29-43F18DCDE56F}" destId="{AD2A0210-AF2D-4AAD-8DDD-01DEA5CB50B5}" srcOrd="15" destOrd="0" presId="urn:microsoft.com/office/officeart/2016/7/layout/RepeatingBendingProcessNew"/>
    <dgm:cxn modelId="{76A28F9D-9E4D-4A7A-A876-8D8C466071D7}" type="presParOf" srcId="{AD2A0210-AF2D-4AAD-8DDD-01DEA5CB50B5}" destId="{17317270-2978-4E3A-B4B9-31A9B0A5FDD5}" srcOrd="0" destOrd="0" presId="urn:microsoft.com/office/officeart/2016/7/layout/RepeatingBendingProcessNew"/>
    <dgm:cxn modelId="{5EC61D2D-E2BE-4740-982C-866311DC3112}" type="presParOf" srcId="{B0A463A6-93D6-460A-9F29-43F18DCDE56F}" destId="{68D32859-B3D2-42D5-A749-88B1958F8A81}" srcOrd="16" destOrd="0" presId="urn:microsoft.com/office/officeart/2016/7/layout/RepeatingBendingProcessNew"/>
    <dgm:cxn modelId="{5183B0E0-121E-4A5F-BAF2-0264AB6285C5}" type="presParOf" srcId="{B0A463A6-93D6-460A-9F29-43F18DCDE56F}" destId="{CBE515B4-4441-41D0-BCF2-8016290F2D81}" srcOrd="17" destOrd="0" presId="urn:microsoft.com/office/officeart/2016/7/layout/RepeatingBendingProcessNew"/>
    <dgm:cxn modelId="{F39EBA81-DF8C-4EEB-8D01-CE57DA23204A}" type="presParOf" srcId="{CBE515B4-4441-41D0-BCF2-8016290F2D81}" destId="{D343BE4A-D886-4E8F-83C4-2C8ADEA7CFE4}" srcOrd="0" destOrd="0" presId="urn:microsoft.com/office/officeart/2016/7/layout/RepeatingBendingProcessNew"/>
    <dgm:cxn modelId="{C19F63CB-B1C9-4BCE-A1CB-490F9CCCF227}" type="presParOf" srcId="{B0A463A6-93D6-460A-9F29-43F18DCDE56F}" destId="{E86B15F0-6EDC-476B-BA52-0B2FFEBD18D8}" srcOrd="18" destOrd="0" presId="urn:microsoft.com/office/officeart/2016/7/layout/RepeatingBendingProcessNew"/>
    <dgm:cxn modelId="{7C77322A-20B6-4E35-8C14-7779B2FA849D}" type="presParOf" srcId="{B0A463A6-93D6-460A-9F29-43F18DCDE56F}" destId="{C91F7B28-79A5-4A7F-A09D-218AA0C3C806}" srcOrd="19" destOrd="0" presId="urn:microsoft.com/office/officeart/2016/7/layout/RepeatingBendingProcessNew"/>
    <dgm:cxn modelId="{EBEAC25F-7BDD-4863-B2F1-B41B73EF3596}" type="presParOf" srcId="{C91F7B28-79A5-4A7F-A09D-218AA0C3C806}" destId="{7B0B2129-0BF4-444A-A84F-47E581B4EED7}" srcOrd="0" destOrd="0" presId="urn:microsoft.com/office/officeart/2016/7/layout/RepeatingBendingProcessNew"/>
    <dgm:cxn modelId="{19D8FDFB-EC35-40D4-9775-6F7CC92E6666}" type="presParOf" srcId="{B0A463A6-93D6-460A-9F29-43F18DCDE56F}" destId="{C664517F-4CAD-4151-9C3E-F0CE45FBBD99}" srcOrd="20" destOrd="0" presId="urn:microsoft.com/office/officeart/2016/7/layout/RepeatingBendingProcessNew"/>
    <dgm:cxn modelId="{FD503D33-6D6C-4A37-B683-DBC492A75733}" type="presParOf" srcId="{B0A463A6-93D6-460A-9F29-43F18DCDE56F}" destId="{CDCFF903-5458-4BAD-B6B6-B9352D7FC7B4}" srcOrd="21" destOrd="0" presId="urn:microsoft.com/office/officeart/2016/7/layout/RepeatingBendingProcessNew"/>
    <dgm:cxn modelId="{F702AE55-15EB-42CE-996E-2A27FC8322A3}" type="presParOf" srcId="{CDCFF903-5458-4BAD-B6B6-B9352D7FC7B4}" destId="{D7C28991-C26E-452D-8FA1-4FB04C094F0A}" srcOrd="0" destOrd="0" presId="urn:microsoft.com/office/officeart/2016/7/layout/RepeatingBendingProcessNew"/>
    <dgm:cxn modelId="{23D7D398-6D5B-4FB1-BBD4-BBA97F668B5E}" type="presParOf" srcId="{B0A463A6-93D6-460A-9F29-43F18DCDE56F}" destId="{71620B13-C8BD-4842-87E7-47B374A2BA9D}" srcOrd="22" destOrd="0" presId="urn:microsoft.com/office/officeart/2016/7/layout/RepeatingBendingProcessNew"/>
    <dgm:cxn modelId="{FD55D044-BD0C-48E5-994B-87B537948DCD}" type="presParOf" srcId="{B0A463A6-93D6-460A-9F29-43F18DCDE56F}" destId="{2388C59D-7191-4CE6-ADA8-32CDC38F2465}" srcOrd="23" destOrd="0" presId="urn:microsoft.com/office/officeart/2016/7/layout/RepeatingBendingProcessNew"/>
    <dgm:cxn modelId="{ADFAEC02-2804-45BD-B293-AADE4F9FD737}" type="presParOf" srcId="{2388C59D-7191-4CE6-ADA8-32CDC38F2465}" destId="{3D57553C-4A76-42DB-9AA6-D8BC003522E1}" srcOrd="0" destOrd="0" presId="urn:microsoft.com/office/officeart/2016/7/layout/RepeatingBendingProcessNew"/>
    <dgm:cxn modelId="{361EE1AC-4BF1-438E-86C7-E9BB6D8DC7F3}" type="presParOf" srcId="{B0A463A6-93D6-460A-9F29-43F18DCDE56F}" destId="{F8E09B44-025C-4ECF-9A81-81CC8C95473A}" srcOrd="24" destOrd="0" presId="urn:microsoft.com/office/officeart/2016/7/layout/RepeatingBendingProcessNew"/>
    <dgm:cxn modelId="{B3489450-22DC-462F-89F9-403360BFFB3F}" type="presParOf" srcId="{B0A463A6-93D6-460A-9F29-43F18DCDE56F}" destId="{4BA526C8-1556-453D-9368-4556ABE367C6}" srcOrd="25" destOrd="0" presId="urn:microsoft.com/office/officeart/2016/7/layout/RepeatingBendingProcessNew"/>
    <dgm:cxn modelId="{E15A464F-2213-4168-B77B-17A0B9511118}" type="presParOf" srcId="{4BA526C8-1556-453D-9368-4556ABE367C6}" destId="{FC7B582D-C281-4AC0-B065-C9421842E351}" srcOrd="0" destOrd="0" presId="urn:microsoft.com/office/officeart/2016/7/layout/RepeatingBendingProcessNew"/>
    <dgm:cxn modelId="{80D93F06-918A-44AB-88C9-6A6922E8141C}" type="presParOf" srcId="{B0A463A6-93D6-460A-9F29-43F18DCDE56F}" destId="{D09BAD3B-0F87-4B40-89B3-67DF7D16A110}" srcOrd="26" destOrd="0" presId="urn:microsoft.com/office/officeart/2016/7/layout/RepeatingBendingProcessNew"/>
    <dgm:cxn modelId="{153EF953-6AF3-4E6D-95D2-36D66409EE58}" type="presParOf" srcId="{B0A463A6-93D6-460A-9F29-43F18DCDE56F}" destId="{E048C4BC-E963-4B5E-BCAB-0BCEA4CCEB71}" srcOrd="27" destOrd="0" presId="urn:microsoft.com/office/officeart/2016/7/layout/RepeatingBendingProcessNew"/>
    <dgm:cxn modelId="{DB1E2E8A-025C-48D7-98FF-0033F0E8A5A3}" type="presParOf" srcId="{E048C4BC-E963-4B5E-BCAB-0BCEA4CCEB71}" destId="{5CCF925A-897C-4A8A-87D9-0304083F646E}" srcOrd="0" destOrd="0" presId="urn:microsoft.com/office/officeart/2016/7/layout/RepeatingBendingProcessNew"/>
    <dgm:cxn modelId="{D45F2B3B-DB1F-4A0F-8872-DE45185F3BD8}" type="presParOf" srcId="{B0A463A6-93D6-460A-9F29-43F18DCDE56F}" destId="{DF3B8870-565D-4BF8-A1B5-C022AB196E53}" srcOrd="28" destOrd="0" presId="urn:microsoft.com/office/officeart/2016/7/layout/RepeatingBendingProcessNew"/>
    <dgm:cxn modelId="{C69D2A77-2412-4831-B27B-B28B152BC551}" type="presParOf" srcId="{B0A463A6-93D6-460A-9F29-43F18DCDE56F}" destId="{812BECD3-3EDA-4305-AB25-AC352B847EFA}" srcOrd="29" destOrd="0" presId="urn:microsoft.com/office/officeart/2016/7/layout/RepeatingBendingProcessNew"/>
    <dgm:cxn modelId="{6511EADF-A8EB-4E89-B679-287DBB11561A}" type="presParOf" srcId="{812BECD3-3EDA-4305-AB25-AC352B847EFA}" destId="{E83E60DC-9927-4C2E-A25F-53A99BEE94B0}" srcOrd="0" destOrd="0" presId="urn:microsoft.com/office/officeart/2016/7/layout/RepeatingBendingProcessNew"/>
    <dgm:cxn modelId="{EEBB2A7B-449A-40FB-8943-6B6D21DF2176}" type="presParOf" srcId="{B0A463A6-93D6-460A-9F29-43F18DCDE56F}" destId="{74ED63DD-9583-426F-9945-BD01D4CD8D27}" srcOrd="30" destOrd="0" presId="urn:microsoft.com/office/officeart/2016/7/layout/RepeatingBendingProcessNew"/>
    <dgm:cxn modelId="{96F12C91-9081-4183-B894-902FF3142447}" type="presParOf" srcId="{B0A463A6-93D6-460A-9F29-43F18DCDE56F}" destId="{2683A149-2EF5-4071-A78E-BF1AD4152B16}" srcOrd="31" destOrd="0" presId="urn:microsoft.com/office/officeart/2016/7/layout/RepeatingBendingProcessNew"/>
    <dgm:cxn modelId="{00B44101-F32B-4EDF-8ED3-737F89995CE4}" type="presParOf" srcId="{2683A149-2EF5-4071-A78E-BF1AD4152B16}" destId="{B6953507-856A-42C5-9AD4-52338A578A6D}" srcOrd="0" destOrd="0" presId="urn:microsoft.com/office/officeart/2016/7/layout/RepeatingBendingProcessNew"/>
    <dgm:cxn modelId="{26DF533B-F404-47AA-BEDD-A85FDB45BA6B}" type="presParOf" srcId="{B0A463A6-93D6-460A-9F29-43F18DCDE56F}" destId="{9F925921-A3D3-4AB5-A810-0465E41D2DD1}" srcOrd="32"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5AB302-3869-44D4-B25B-0AAB7197EFB1}"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8C1D912D-1CA8-48D3-9505-2B1A6D33AC71}">
      <dgm:prSet/>
      <dgm:spPr/>
      <dgm:t>
        <a:bodyPr/>
        <a:lstStyle/>
        <a:p>
          <a:r>
            <a:rPr lang="en-US" i="1"/>
            <a:t>Subsidy Manager</a:t>
          </a:r>
          <a:endParaRPr lang="en-US"/>
        </a:p>
      </dgm:t>
    </dgm:pt>
    <dgm:pt modelId="{FDC6139A-B06E-4AB4-B5CA-3AED448C86BB}" type="parTrans" cxnId="{4D7E4E25-0CB0-4E73-A787-F00312AA21D2}">
      <dgm:prSet/>
      <dgm:spPr/>
      <dgm:t>
        <a:bodyPr/>
        <a:lstStyle/>
        <a:p>
          <a:endParaRPr lang="en-US"/>
        </a:p>
      </dgm:t>
    </dgm:pt>
    <dgm:pt modelId="{9F8E43C6-AF27-4404-9DED-1D943BE1FFE4}" type="sibTrans" cxnId="{4D7E4E25-0CB0-4E73-A787-F00312AA21D2}">
      <dgm:prSet/>
      <dgm:spPr/>
      <dgm:t>
        <a:bodyPr/>
        <a:lstStyle/>
        <a:p>
          <a:endParaRPr lang="en-US"/>
        </a:p>
      </dgm:t>
    </dgm:pt>
    <dgm:pt modelId="{0EE12C36-034D-4E4E-B3B4-80BDC2764891}">
      <dgm:prSet/>
      <dgm:spPr/>
      <dgm:t>
        <a:bodyPr/>
        <a:lstStyle/>
        <a:p>
          <a:r>
            <a:rPr lang="en-US" i="1"/>
            <a:t>View Subsidy Application</a:t>
          </a:r>
          <a:endParaRPr lang="en-US"/>
        </a:p>
      </dgm:t>
    </dgm:pt>
    <dgm:pt modelId="{6A2C011A-1BBC-4AB1-ACD9-2C944103CCC6}" type="parTrans" cxnId="{9B3261A4-F55C-424B-8B2B-DB752AC1D7E6}">
      <dgm:prSet/>
      <dgm:spPr/>
      <dgm:t>
        <a:bodyPr/>
        <a:lstStyle/>
        <a:p>
          <a:endParaRPr lang="en-US"/>
        </a:p>
      </dgm:t>
    </dgm:pt>
    <dgm:pt modelId="{8230AB0A-56A7-4DBF-A136-070F2583C198}" type="sibTrans" cxnId="{9B3261A4-F55C-424B-8B2B-DB752AC1D7E6}">
      <dgm:prSet/>
      <dgm:spPr/>
      <dgm:t>
        <a:bodyPr/>
        <a:lstStyle/>
        <a:p>
          <a:endParaRPr lang="en-US"/>
        </a:p>
      </dgm:t>
    </dgm:pt>
    <dgm:pt modelId="{63AB1A26-7E7F-4532-B5DE-FFBB57E82FB2}">
      <dgm:prSet/>
      <dgm:spPr/>
      <dgm:t>
        <a:bodyPr/>
        <a:lstStyle/>
        <a:p>
          <a:r>
            <a:rPr lang="en-US" i="1"/>
            <a:t>Refer application for background check</a:t>
          </a:r>
          <a:endParaRPr lang="en-US"/>
        </a:p>
      </dgm:t>
    </dgm:pt>
    <dgm:pt modelId="{D2925CA7-37AF-4172-BF22-8B187D4C2C13}" type="parTrans" cxnId="{914E3B7E-AFA5-4E71-B867-1F836510DFF5}">
      <dgm:prSet/>
      <dgm:spPr/>
      <dgm:t>
        <a:bodyPr/>
        <a:lstStyle/>
        <a:p>
          <a:endParaRPr lang="en-US"/>
        </a:p>
      </dgm:t>
    </dgm:pt>
    <dgm:pt modelId="{20DE18C2-6E6E-4B00-BA6C-8D2FE1D8B4C8}" type="sibTrans" cxnId="{914E3B7E-AFA5-4E71-B867-1F836510DFF5}">
      <dgm:prSet/>
      <dgm:spPr/>
      <dgm:t>
        <a:bodyPr/>
        <a:lstStyle/>
        <a:p>
          <a:endParaRPr lang="en-US"/>
        </a:p>
      </dgm:t>
    </dgm:pt>
    <dgm:pt modelId="{C7BA95D8-FF36-41F4-8DA7-9BA2A6D72C7C}">
      <dgm:prSet/>
      <dgm:spPr/>
      <dgm:t>
        <a:bodyPr/>
        <a:lstStyle/>
        <a:p>
          <a:r>
            <a:rPr lang="en-US" i="1"/>
            <a:t>Approve/Reject loan application</a:t>
          </a:r>
          <a:endParaRPr lang="en-US"/>
        </a:p>
      </dgm:t>
    </dgm:pt>
    <dgm:pt modelId="{5829D5D5-68AC-449D-9945-5BE3452E511F}" type="parTrans" cxnId="{EC31B924-60FB-4205-A1D0-2EFA2F0A3914}">
      <dgm:prSet/>
      <dgm:spPr/>
      <dgm:t>
        <a:bodyPr/>
        <a:lstStyle/>
        <a:p>
          <a:endParaRPr lang="en-US"/>
        </a:p>
      </dgm:t>
    </dgm:pt>
    <dgm:pt modelId="{5910C1C5-BF08-46DD-99A7-1FAB9A93FF63}" type="sibTrans" cxnId="{EC31B924-60FB-4205-A1D0-2EFA2F0A3914}">
      <dgm:prSet/>
      <dgm:spPr/>
      <dgm:t>
        <a:bodyPr/>
        <a:lstStyle/>
        <a:p>
          <a:endParaRPr lang="en-US"/>
        </a:p>
      </dgm:t>
    </dgm:pt>
    <dgm:pt modelId="{BA06E4A9-C124-4A20-9C8C-F0FC05C32FF3}">
      <dgm:prSet/>
      <dgm:spPr/>
      <dgm:t>
        <a:bodyPr/>
        <a:lstStyle/>
        <a:p>
          <a:r>
            <a:rPr lang="en-US" i="1"/>
            <a:t>Subsidy</a:t>
          </a:r>
          <a:endParaRPr lang="en-US"/>
        </a:p>
      </dgm:t>
    </dgm:pt>
    <dgm:pt modelId="{F6FB6C76-F64D-40AE-AFC1-B4A9BA40D4E6}" type="parTrans" cxnId="{0482B973-E5EC-4FB4-8353-C70A30C9FBE6}">
      <dgm:prSet/>
      <dgm:spPr/>
      <dgm:t>
        <a:bodyPr/>
        <a:lstStyle/>
        <a:p>
          <a:endParaRPr lang="en-US"/>
        </a:p>
      </dgm:t>
    </dgm:pt>
    <dgm:pt modelId="{CB30837E-EC65-4494-B66A-AFAC8FDF0350}" type="sibTrans" cxnId="{0482B973-E5EC-4FB4-8353-C70A30C9FBE6}">
      <dgm:prSet/>
      <dgm:spPr/>
      <dgm:t>
        <a:bodyPr/>
        <a:lstStyle/>
        <a:p>
          <a:endParaRPr lang="en-US"/>
        </a:p>
      </dgm:t>
    </dgm:pt>
    <dgm:pt modelId="{D6A0924D-D063-4024-A7C8-80A1EFEAE638}">
      <dgm:prSet/>
      <dgm:spPr/>
      <dgm:t>
        <a:bodyPr/>
        <a:lstStyle/>
        <a:p>
          <a:r>
            <a:rPr lang="en-US" i="1"/>
            <a:t>Background check officer</a:t>
          </a:r>
          <a:endParaRPr lang="en-US"/>
        </a:p>
      </dgm:t>
    </dgm:pt>
    <dgm:pt modelId="{81DD10DD-964E-4468-8FD9-08056559800D}" type="parTrans" cxnId="{787BF56F-1DD9-4290-9511-92556C0A30D6}">
      <dgm:prSet/>
      <dgm:spPr/>
      <dgm:t>
        <a:bodyPr/>
        <a:lstStyle/>
        <a:p>
          <a:endParaRPr lang="en-US"/>
        </a:p>
      </dgm:t>
    </dgm:pt>
    <dgm:pt modelId="{EEDA3175-451E-4E1C-A182-74AC38E98C08}" type="sibTrans" cxnId="{787BF56F-1DD9-4290-9511-92556C0A30D6}">
      <dgm:prSet/>
      <dgm:spPr/>
      <dgm:t>
        <a:bodyPr/>
        <a:lstStyle/>
        <a:p>
          <a:endParaRPr lang="en-US"/>
        </a:p>
      </dgm:t>
    </dgm:pt>
    <dgm:pt modelId="{DD3E4CE4-FDF5-43C8-BBEA-CDC2620E263A}">
      <dgm:prSet/>
      <dgm:spPr/>
      <dgm:t>
        <a:bodyPr/>
        <a:lstStyle/>
        <a:p>
          <a:r>
            <a:rPr lang="en-US" i="1"/>
            <a:t>View Subsidy Application</a:t>
          </a:r>
          <a:endParaRPr lang="en-US"/>
        </a:p>
      </dgm:t>
    </dgm:pt>
    <dgm:pt modelId="{820AF589-32C1-49BA-B2A8-F5C9091DCD66}" type="parTrans" cxnId="{597C5F10-EDA0-4E17-9AF3-BF70B19960BD}">
      <dgm:prSet/>
      <dgm:spPr/>
      <dgm:t>
        <a:bodyPr/>
        <a:lstStyle/>
        <a:p>
          <a:endParaRPr lang="en-US"/>
        </a:p>
      </dgm:t>
    </dgm:pt>
    <dgm:pt modelId="{0FD63F63-5D64-4CCA-BF42-0C8C9A546C07}" type="sibTrans" cxnId="{597C5F10-EDA0-4E17-9AF3-BF70B19960BD}">
      <dgm:prSet/>
      <dgm:spPr/>
      <dgm:t>
        <a:bodyPr/>
        <a:lstStyle/>
        <a:p>
          <a:endParaRPr lang="en-US"/>
        </a:p>
      </dgm:t>
    </dgm:pt>
    <dgm:pt modelId="{42E439FC-E309-4259-81D9-AEBED20D5F0B}">
      <dgm:prSet/>
      <dgm:spPr/>
      <dgm:t>
        <a:bodyPr/>
        <a:lstStyle/>
        <a:p>
          <a:r>
            <a:rPr lang="en-US" i="1"/>
            <a:t>Approve/Reject loan application</a:t>
          </a:r>
          <a:endParaRPr lang="en-US"/>
        </a:p>
      </dgm:t>
    </dgm:pt>
    <dgm:pt modelId="{2AD8627A-57CD-4BCC-AAF9-D81BDF9C5B16}" type="parTrans" cxnId="{E03484FB-FFC3-4B41-9150-29628F096B4A}">
      <dgm:prSet/>
      <dgm:spPr/>
      <dgm:t>
        <a:bodyPr/>
        <a:lstStyle/>
        <a:p>
          <a:endParaRPr lang="en-US"/>
        </a:p>
      </dgm:t>
    </dgm:pt>
    <dgm:pt modelId="{1D7BE480-C02E-4F04-86CE-108F9574399F}" type="sibTrans" cxnId="{E03484FB-FFC3-4B41-9150-29628F096B4A}">
      <dgm:prSet/>
      <dgm:spPr/>
      <dgm:t>
        <a:bodyPr/>
        <a:lstStyle/>
        <a:p>
          <a:endParaRPr lang="en-US"/>
        </a:p>
      </dgm:t>
    </dgm:pt>
    <dgm:pt modelId="{77C24125-6115-4637-8830-A4A32CA4235B}">
      <dgm:prSet/>
      <dgm:spPr/>
      <dgm:t>
        <a:bodyPr/>
        <a:lstStyle/>
        <a:p>
          <a:r>
            <a:rPr lang="en-US" i="1"/>
            <a:t>Seed Supply employee</a:t>
          </a:r>
          <a:endParaRPr lang="en-US"/>
        </a:p>
      </dgm:t>
    </dgm:pt>
    <dgm:pt modelId="{6B6E9343-E2C1-443D-8328-3B7474371046}" type="parTrans" cxnId="{54D755A9-E988-41E8-8B5E-F5FEB560B005}">
      <dgm:prSet/>
      <dgm:spPr/>
      <dgm:t>
        <a:bodyPr/>
        <a:lstStyle/>
        <a:p>
          <a:endParaRPr lang="en-US"/>
        </a:p>
      </dgm:t>
    </dgm:pt>
    <dgm:pt modelId="{76E924DD-D62A-4E91-986B-54DF24C6C626}" type="sibTrans" cxnId="{54D755A9-E988-41E8-8B5E-F5FEB560B005}">
      <dgm:prSet/>
      <dgm:spPr/>
      <dgm:t>
        <a:bodyPr/>
        <a:lstStyle/>
        <a:p>
          <a:endParaRPr lang="en-US"/>
        </a:p>
      </dgm:t>
    </dgm:pt>
    <dgm:pt modelId="{E371DB87-BC53-4A1F-B007-ED2489C6C181}">
      <dgm:prSet/>
      <dgm:spPr/>
      <dgm:t>
        <a:bodyPr/>
        <a:lstStyle/>
        <a:p>
          <a:r>
            <a:rPr lang="en-US" i="1"/>
            <a:t>View Order</a:t>
          </a:r>
          <a:endParaRPr lang="en-US"/>
        </a:p>
      </dgm:t>
    </dgm:pt>
    <dgm:pt modelId="{9E344D29-A0B3-44E4-8DA2-89D0CD3EB6E4}" type="parTrans" cxnId="{5990572F-8A90-43D9-BA11-021621ECB34A}">
      <dgm:prSet/>
      <dgm:spPr/>
      <dgm:t>
        <a:bodyPr/>
        <a:lstStyle/>
        <a:p>
          <a:endParaRPr lang="en-US"/>
        </a:p>
      </dgm:t>
    </dgm:pt>
    <dgm:pt modelId="{91228794-B0DB-4601-A53D-B0631B0DEC90}" type="sibTrans" cxnId="{5990572F-8A90-43D9-BA11-021621ECB34A}">
      <dgm:prSet/>
      <dgm:spPr/>
      <dgm:t>
        <a:bodyPr/>
        <a:lstStyle/>
        <a:p>
          <a:endParaRPr lang="en-US"/>
        </a:p>
      </dgm:t>
    </dgm:pt>
    <dgm:pt modelId="{15F672EE-B88A-4EF0-867B-6F87B11B3D58}">
      <dgm:prSet/>
      <dgm:spPr/>
      <dgm:t>
        <a:bodyPr/>
        <a:lstStyle/>
        <a:p>
          <a:r>
            <a:rPr lang="en-US" i="1"/>
            <a:t>Ship/Reject order</a:t>
          </a:r>
          <a:endParaRPr lang="en-US"/>
        </a:p>
      </dgm:t>
    </dgm:pt>
    <dgm:pt modelId="{44DA43F9-644F-4A76-8D93-1C62E89C76C2}" type="parTrans" cxnId="{B63C0B2F-784C-4302-9102-E11D5C8ECCA2}">
      <dgm:prSet/>
      <dgm:spPr/>
      <dgm:t>
        <a:bodyPr/>
        <a:lstStyle/>
        <a:p>
          <a:endParaRPr lang="en-US"/>
        </a:p>
      </dgm:t>
    </dgm:pt>
    <dgm:pt modelId="{D13AE1C5-2166-4DC1-835C-B866CD40F5A7}" type="sibTrans" cxnId="{B63C0B2F-784C-4302-9102-E11D5C8ECCA2}">
      <dgm:prSet/>
      <dgm:spPr/>
      <dgm:t>
        <a:bodyPr/>
        <a:lstStyle/>
        <a:p>
          <a:endParaRPr lang="en-US"/>
        </a:p>
      </dgm:t>
    </dgm:pt>
    <dgm:pt modelId="{993D5792-50A3-4160-868A-B51A122854FC}">
      <dgm:prSet/>
      <dgm:spPr/>
      <dgm:t>
        <a:bodyPr/>
        <a:lstStyle/>
        <a:p>
          <a:r>
            <a:rPr lang="en-US" i="1"/>
            <a:t>Fertilizer Supply employee</a:t>
          </a:r>
          <a:endParaRPr lang="en-US"/>
        </a:p>
      </dgm:t>
    </dgm:pt>
    <dgm:pt modelId="{985409E0-D1C0-4613-94FA-C711D19DCCC8}" type="parTrans" cxnId="{23A8D30E-98D9-4645-A5BF-6D1049B766C4}">
      <dgm:prSet/>
      <dgm:spPr/>
      <dgm:t>
        <a:bodyPr/>
        <a:lstStyle/>
        <a:p>
          <a:endParaRPr lang="en-US"/>
        </a:p>
      </dgm:t>
    </dgm:pt>
    <dgm:pt modelId="{6B4F23A0-5F9E-474E-B3AB-66A90F7EFC45}" type="sibTrans" cxnId="{23A8D30E-98D9-4645-A5BF-6D1049B766C4}">
      <dgm:prSet/>
      <dgm:spPr/>
      <dgm:t>
        <a:bodyPr/>
        <a:lstStyle/>
        <a:p>
          <a:endParaRPr lang="en-US"/>
        </a:p>
      </dgm:t>
    </dgm:pt>
    <dgm:pt modelId="{9BB5F44F-13DE-4BDA-ADC1-85107EE15174}">
      <dgm:prSet/>
      <dgm:spPr/>
      <dgm:t>
        <a:bodyPr/>
        <a:lstStyle/>
        <a:p>
          <a:r>
            <a:rPr lang="en-US" i="1"/>
            <a:t>View Order</a:t>
          </a:r>
          <a:endParaRPr lang="en-US"/>
        </a:p>
      </dgm:t>
    </dgm:pt>
    <dgm:pt modelId="{BB406A95-0BE3-4A1A-90B7-1506419D923A}" type="parTrans" cxnId="{F76D13F0-9486-46FA-AC6A-AA9C607F3CA1}">
      <dgm:prSet/>
      <dgm:spPr/>
      <dgm:t>
        <a:bodyPr/>
        <a:lstStyle/>
        <a:p>
          <a:endParaRPr lang="en-US"/>
        </a:p>
      </dgm:t>
    </dgm:pt>
    <dgm:pt modelId="{ECFF81B8-DBA8-48A9-9C17-C87044EFA4EE}" type="sibTrans" cxnId="{F76D13F0-9486-46FA-AC6A-AA9C607F3CA1}">
      <dgm:prSet/>
      <dgm:spPr/>
      <dgm:t>
        <a:bodyPr/>
        <a:lstStyle/>
        <a:p>
          <a:endParaRPr lang="en-US"/>
        </a:p>
      </dgm:t>
    </dgm:pt>
    <dgm:pt modelId="{E2B9A54C-0756-4EB5-9F16-25C592585D6B}">
      <dgm:prSet/>
      <dgm:spPr/>
      <dgm:t>
        <a:bodyPr/>
        <a:lstStyle/>
        <a:p>
          <a:r>
            <a:rPr lang="en-US" i="1"/>
            <a:t>Ship/Reject order</a:t>
          </a:r>
          <a:endParaRPr lang="en-US"/>
        </a:p>
      </dgm:t>
    </dgm:pt>
    <dgm:pt modelId="{6F677BBB-75AF-465D-9FE7-CEB1331D40BE}" type="parTrans" cxnId="{DE8C6CF7-A06D-4836-AE3E-B53135734867}">
      <dgm:prSet/>
      <dgm:spPr/>
      <dgm:t>
        <a:bodyPr/>
        <a:lstStyle/>
        <a:p>
          <a:endParaRPr lang="en-US"/>
        </a:p>
      </dgm:t>
    </dgm:pt>
    <dgm:pt modelId="{1343BABC-A74A-47A0-BE31-B9E0D51E25C2}" type="sibTrans" cxnId="{DE8C6CF7-A06D-4836-AE3E-B53135734867}">
      <dgm:prSet/>
      <dgm:spPr/>
      <dgm:t>
        <a:bodyPr/>
        <a:lstStyle/>
        <a:p>
          <a:endParaRPr lang="en-US"/>
        </a:p>
      </dgm:t>
    </dgm:pt>
    <dgm:pt modelId="{09CD716A-D67E-4C0E-950A-9D493F9C8EA3}">
      <dgm:prSet/>
      <dgm:spPr/>
      <dgm:t>
        <a:bodyPr/>
        <a:lstStyle/>
        <a:p>
          <a:r>
            <a:rPr lang="en-US" i="1"/>
            <a:t>Equipment Supply employee</a:t>
          </a:r>
          <a:endParaRPr lang="en-US"/>
        </a:p>
      </dgm:t>
    </dgm:pt>
    <dgm:pt modelId="{8DFDE2CD-140D-418B-8EDC-314360B8625B}" type="parTrans" cxnId="{8FF275D3-97C1-43A8-8EEF-8E9ECEDFF8E7}">
      <dgm:prSet/>
      <dgm:spPr/>
      <dgm:t>
        <a:bodyPr/>
        <a:lstStyle/>
        <a:p>
          <a:endParaRPr lang="en-US"/>
        </a:p>
      </dgm:t>
    </dgm:pt>
    <dgm:pt modelId="{49CB8334-6B16-4E07-914D-14ABB534DE3D}" type="sibTrans" cxnId="{8FF275D3-97C1-43A8-8EEF-8E9ECEDFF8E7}">
      <dgm:prSet/>
      <dgm:spPr/>
      <dgm:t>
        <a:bodyPr/>
        <a:lstStyle/>
        <a:p>
          <a:endParaRPr lang="en-US"/>
        </a:p>
      </dgm:t>
    </dgm:pt>
    <dgm:pt modelId="{F04CB32D-48B3-45B9-9D23-F2E9F0C3FE59}">
      <dgm:prSet/>
      <dgm:spPr/>
      <dgm:t>
        <a:bodyPr/>
        <a:lstStyle/>
        <a:p>
          <a:r>
            <a:rPr lang="en-US" i="1"/>
            <a:t>View Order</a:t>
          </a:r>
          <a:endParaRPr lang="en-US"/>
        </a:p>
      </dgm:t>
    </dgm:pt>
    <dgm:pt modelId="{91023BF6-A77F-470C-B691-67670BA57224}" type="parTrans" cxnId="{1078CF11-3D9D-4239-9AE8-8CF815273526}">
      <dgm:prSet/>
      <dgm:spPr/>
      <dgm:t>
        <a:bodyPr/>
        <a:lstStyle/>
        <a:p>
          <a:endParaRPr lang="en-US"/>
        </a:p>
      </dgm:t>
    </dgm:pt>
    <dgm:pt modelId="{116C40A7-3E7A-43F8-9475-23DF644C235E}" type="sibTrans" cxnId="{1078CF11-3D9D-4239-9AE8-8CF815273526}">
      <dgm:prSet/>
      <dgm:spPr/>
      <dgm:t>
        <a:bodyPr/>
        <a:lstStyle/>
        <a:p>
          <a:endParaRPr lang="en-US"/>
        </a:p>
      </dgm:t>
    </dgm:pt>
    <dgm:pt modelId="{EC959E97-D963-4986-8879-92512719FDCF}">
      <dgm:prSet/>
      <dgm:spPr/>
      <dgm:t>
        <a:bodyPr/>
        <a:lstStyle/>
        <a:p>
          <a:r>
            <a:rPr lang="en-US" i="1"/>
            <a:t>Ship/Reject order</a:t>
          </a:r>
          <a:endParaRPr lang="en-US"/>
        </a:p>
      </dgm:t>
    </dgm:pt>
    <dgm:pt modelId="{D0012C06-7BFD-4E4C-8834-F2F9E4C7B9BA}" type="parTrans" cxnId="{D8BC9D80-E945-494C-9A23-CE7C131A15C6}">
      <dgm:prSet/>
      <dgm:spPr/>
      <dgm:t>
        <a:bodyPr/>
        <a:lstStyle/>
        <a:p>
          <a:endParaRPr lang="en-US"/>
        </a:p>
      </dgm:t>
    </dgm:pt>
    <dgm:pt modelId="{105974A0-75C8-4034-9831-51B317819F99}" type="sibTrans" cxnId="{D8BC9D80-E945-494C-9A23-CE7C131A15C6}">
      <dgm:prSet/>
      <dgm:spPr/>
      <dgm:t>
        <a:bodyPr/>
        <a:lstStyle/>
        <a:p>
          <a:endParaRPr lang="en-US"/>
        </a:p>
      </dgm:t>
    </dgm:pt>
    <dgm:pt modelId="{84AA48FC-A19C-4949-9186-05ED9A65A6DC}" type="pres">
      <dgm:prSet presAssocID="{8F5AB302-3869-44D4-B25B-0AAB7197EFB1}" presName="Name0" presStyleCnt="0">
        <dgm:presLayoutVars>
          <dgm:dir/>
          <dgm:resizeHandles val="exact"/>
        </dgm:presLayoutVars>
      </dgm:prSet>
      <dgm:spPr/>
    </dgm:pt>
    <dgm:pt modelId="{EFEB4A80-148A-4235-A1E6-0DF75FA7B1BF}" type="pres">
      <dgm:prSet presAssocID="{8C1D912D-1CA8-48D3-9505-2B1A6D33AC71}" presName="node" presStyleLbl="node1" presStyleIdx="0" presStyleCnt="17">
        <dgm:presLayoutVars>
          <dgm:bulletEnabled val="1"/>
        </dgm:presLayoutVars>
      </dgm:prSet>
      <dgm:spPr/>
    </dgm:pt>
    <dgm:pt modelId="{F8CDEA4C-F5E3-455C-A478-1B4F8DC791A0}" type="pres">
      <dgm:prSet presAssocID="{9F8E43C6-AF27-4404-9DED-1D943BE1FFE4}" presName="sibTrans" presStyleLbl="sibTrans1D1" presStyleIdx="0" presStyleCnt="16"/>
      <dgm:spPr/>
    </dgm:pt>
    <dgm:pt modelId="{AC4F2978-60AD-41C6-8826-A71FCA7CA485}" type="pres">
      <dgm:prSet presAssocID="{9F8E43C6-AF27-4404-9DED-1D943BE1FFE4}" presName="connectorText" presStyleLbl="sibTrans1D1" presStyleIdx="0" presStyleCnt="16"/>
      <dgm:spPr/>
    </dgm:pt>
    <dgm:pt modelId="{4CF2F420-5E05-4F20-8158-37DC0D6CB761}" type="pres">
      <dgm:prSet presAssocID="{0EE12C36-034D-4E4E-B3B4-80BDC2764891}" presName="node" presStyleLbl="node1" presStyleIdx="1" presStyleCnt="17">
        <dgm:presLayoutVars>
          <dgm:bulletEnabled val="1"/>
        </dgm:presLayoutVars>
      </dgm:prSet>
      <dgm:spPr/>
    </dgm:pt>
    <dgm:pt modelId="{F39F3F57-0837-4766-B1A4-BB40B38F2004}" type="pres">
      <dgm:prSet presAssocID="{8230AB0A-56A7-4DBF-A136-070F2583C198}" presName="sibTrans" presStyleLbl="sibTrans1D1" presStyleIdx="1" presStyleCnt="16"/>
      <dgm:spPr/>
    </dgm:pt>
    <dgm:pt modelId="{693D25BA-A7C4-45C6-8265-8C92DB574446}" type="pres">
      <dgm:prSet presAssocID="{8230AB0A-56A7-4DBF-A136-070F2583C198}" presName="connectorText" presStyleLbl="sibTrans1D1" presStyleIdx="1" presStyleCnt="16"/>
      <dgm:spPr/>
    </dgm:pt>
    <dgm:pt modelId="{BED39E82-45E2-4386-B2D2-0CB101172628}" type="pres">
      <dgm:prSet presAssocID="{63AB1A26-7E7F-4532-B5DE-FFBB57E82FB2}" presName="node" presStyleLbl="node1" presStyleIdx="2" presStyleCnt="17">
        <dgm:presLayoutVars>
          <dgm:bulletEnabled val="1"/>
        </dgm:presLayoutVars>
      </dgm:prSet>
      <dgm:spPr/>
    </dgm:pt>
    <dgm:pt modelId="{E7A87011-6822-491E-BE44-F42096D1F21D}" type="pres">
      <dgm:prSet presAssocID="{20DE18C2-6E6E-4B00-BA6C-8D2FE1D8B4C8}" presName="sibTrans" presStyleLbl="sibTrans1D1" presStyleIdx="2" presStyleCnt="16"/>
      <dgm:spPr/>
    </dgm:pt>
    <dgm:pt modelId="{096D88A3-0C59-4012-B436-F8AC95C579FA}" type="pres">
      <dgm:prSet presAssocID="{20DE18C2-6E6E-4B00-BA6C-8D2FE1D8B4C8}" presName="connectorText" presStyleLbl="sibTrans1D1" presStyleIdx="2" presStyleCnt="16"/>
      <dgm:spPr/>
    </dgm:pt>
    <dgm:pt modelId="{0B3FF1DB-EE8D-477E-8E7C-9D263967EB66}" type="pres">
      <dgm:prSet presAssocID="{C7BA95D8-FF36-41F4-8DA7-9BA2A6D72C7C}" presName="node" presStyleLbl="node1" presStyleIdx="3" presStyleCnt="17">
        <dgm:presLayoutVars>
          <dgm:bulletEnabled val="1"/>
        </dgm:presLayoutVars>
      </dgm:prSet>
      <dgm:spPr/>
    </dgm:pt>
    <dgm:pt modelId="{6CB97B1F-277C-43CD-B7B6-EFFDBF439145}" type="pres">
      <dgm:prSet presAssocID="{5910C1C5-BF08-46DD-99A7-1FAB9A93FF63}" presName="sibTrans" presStyleLbl="sibTrans1D1" presStyleIdx="3" presStyleCnt="16"/>
      <dgm:spPr/>
    </dgm:pt>
    <dgm:pt modelId="{5B172120-5260-486C-A5ED-AE884EEAC6B7}" type="pres">
      <dgm:prSet presAssocID="{5910C1C5-BF08-46DD-99A7-1FAB9A93FF63}" presName="connectorText" presStyleLbl="sibTrans1D1" presStyleIdx="3" presStyleCnt="16"/>
      <dgm:spPr/>
    </dgm:pt>
    <dgm:pt modelId="{528DB8C3-42D6-439C-8E68-99565653AA76}" type="pres">
      <dgm:prSet presAssocID="{BA06E4A9-C124-4A20-9C8C-F0FC05C32FF3}" presName="node" presStyleLbl="node1" presStyleIdx="4" presStyleCnt="17">
        <dgm:presLayoutVars>
          <dgm:bulletEnabled val="1"/>
        </dgm:presLayoutVars>
      </dgm:prSet>
      <dgm:spPr/>
    </dgm:pt>
    <dgm:pt modelId="{D0050836-94B6-4352-8020-7C64EBCAD5AA}" type="pres">
      <dgm:prSet presAssocID="{CB30837E-EC65-4494-B66A-AFAC8FDF0350}" presName="sibTrans" presStyleLbl="sibTrans1D1" presStyleIdx="4" presStyleCnt="16"/>
      <dgm:spPr/>
    </dgm:pt>
    <dgm:pt modelId="{DF84EE05-9FFF-4948-BB60-23B90FBCCE1A}" type="pres">
      <dgm:prSet presAssocID="{CB30837E-EC65-4494-B66A-AFAC8FDF0350}" presName="connectorText" presStyleLbl="sibTrans1D1" presStyleIdx="4" presStyleCnt="16"/>
      <dgm:spPr/>
    </dgm:pt>
    <dgm:pt modelId="{24251495-A0A7-4D29-9DCD-E34BC30D918F}" type="pres">
      <dgm:prSet presAssocID="{D6A0924D-D063-4024-A7C8-80A1EFEAE638}" presName="node" presStyleLbl="node1" presStyleIdx="5" presStyleCnt="17">
        <dgm:presLayoutVars>
          <dgm:bulletEnabled val="1"/>
        </dgm:presLayoutVars>
      </dgm:prSet>
      <dgm:spPr/>
    </dgm:pt>
    <dgm:pt modelId="{C3D90E81-BCC4-4021-87B2-CA7C08008F45}" type="pres">
      <dgm:prSet presAssocID="{EEDA3175-451E-4E1C-A182-74AC38E98C08}" presName="sibTrans" presStyleLbl="sibTrans1D1" presStyleIdx="5" presStyleCnt="16"/>
      <dgm:spPr/>
    </dgm:pt>
    <dgm:pt modelId="{3C8C8D6F-9D88-45ED-81A0-E2171F27E174}" type="pres">
      <dgm:prSet presAssocID="{EEDA3175-451E-4E1C-A182-74AC38E98C08}" presName="connectorText" presStyleLbl="sibTrans1D1" presStyleIdx="5" presStyleCnt="16"/>
      <dgm:spPr/>
    </dgm:pt>
    <dgm:pt modelId="{DD898482-5892-4762-B0B9-FC406D49B385}" type="pres">
      <dgm:prSet presAssocID="{DD3E4CE4-FDF5-43C8-BBEA-CDC2620E263A}" presName="node" presStyleLbl="node1" presStyleIdx="6" presStyleCnt="17">
        <dgm:presLayoutVars>
          <dgm:bulletEnabled val="1"/>
        </dgm:presLayoutVars>
      </dgm:prSet>
      <dgm:spPr/>
    </dgm:pt>
    <dgm:pt modelId="{E529F292-DF49-4792-A404-B01FFF048DC2}" type="pres">
      <dgm:prSet presAssocID="{0FD63F63-5D64-4CCA-BF42-0C8C9A546C07}" presName="sibTrans" presStyleLbl="sibTrans1D1" presStyleIdx="6" presStyleCnt="16"/>
      <dgm:spPr/>
    </dgm:pt>
    <dgm:pt modelId="{F0FE6FFE-443E-4581-9E42-CC65B6C13BE9}" type="pres">
      <dgm:prSet presAssocID="{0FD63F63-5D64-4CCA-BF42-0C8C9A546C07}" presName="connectorText" presStyleLbl="sibTrans1D1" presStyleIdx="6" presStyleCnt="16"/>
      <dgm:spPr/>
    </dgm:pt>
    <dgm:pt modelId="{67953737-1063-4AA1-92E6-209C75D4B405}" type="pres">
      <dgm:prSet presAssocID="{42E439FC-E309-4259-81D9-AEBED20D5F0B}" presName="node" presStyleLbl="node1" presStyleIdx="7" presStyleCnt="17">
        <dgm:presLayoutVars>
          <dgm:bulletEnabled val="1"/>
        </dgm:presLayoutVars>
      </dgm:prSet>
      <dgm:spPr/>
    </dgm:pt>
    <dgm:pt modelId="{3F97422B-CB86-46C1-8ACC-05A5F5E1CF39}" type="pres">
      <dgm:prSet presAssocID="{1D7BE480-C02E-4F04-86CE-108F9574399F}" presName="sibTrans" presStyleLbl="sibTrans1D1" presStyleIdx="7" presStyleCnt="16"/>
      <dgm:spPr/>
    </dgm:pt>
    <dgm:pt modelId="{68E508F3-CCA2-4BFE-B9A0-9ACEA843CDD0}" type="pres">
      <dgm:prSet presAssocID="{1D7BE480-C02E-4F04-86CE-108F9574399F}" presName="connectorText" presStyleLbl="sibTrans1D1" presStyleIdx="7" presStyleCnt="16"/>
      <dgm:spPr/>
    </dgm:pt>
    <dgm:pt modelId="{681F17D6-FFB8-4AFF-AF9A-512D1DC05C5E}" type="pres">
      <dgm:prSet presAssocID="{77C24125-6115-4637-8830-A4A32CA4235B}" presName="node" presStyleLbl="node1" presStyleIdx="8" presStyleCnt="17">
        <dgm:presLayoutVars>
          <dgm:bulletEnabled val="1"/>
        </dgm:presLayoutVars>
      </dgm:prSet>
      <dgm:spPr/>
    </dgm:pt>
    <dgm:pt modelId="{A0EFF001-A8FE-409C-B03B-74F631EFEC33}" type="pres">
      <dgm:prSet presAssocID="{76E924DD-D62A-4E91-986B-54DF24C6C626}" presName="sibTrans" presStyleLbl="sibTrans1D1" presStyleIdx="8" presStyleCnt="16"/>
      <dgm:spPr/>
    </dgm:pt>
    <dgm:pt modelId="{4769B668-2062-4C39-8901-24C2D2E25C4F}" type="pres">
      <dgm:prSet presAssocID="{76E924DD-D62A-4E91-986B-54DF24C6C626}" presName="connectorText" presStyleLbl="sibTrans1D1" presStyleIdx="8" presStyleCnt="16"/>
      <dgm:spPr/>
    </dgm:pt>
    <dgm:pt modelId="{EC628FD6-C133-41BF-B487-67E6FA2F66CF}" type="pres">
      <dgm:prSet presAssocID="{E371DB87-BC53-4A1F-B007-ED2489C6C181}" presName="node" presStyleLbl="node1" presStyleIdx="9" presStyleCnt="17">
        <dgm:presLayoutVars>
          <dgm:bulletEnabled val="1"/>
        </dgm:presLayoutVars>
      </dgm:prSet>
      <dgm:spPr/>
    </dgm:pt>
    <dgm:pt modelId="{E22E0BB5-3CC8-4A0E-BE63-C0E8B04F561E}" type="pres">
      <dgm:prSet presAssocID="{91228794-B0DB-4601-A53D-B0631B0DEC90}" presName="sibTrans" presStyleLbl="sibTrans1D1" presStyleIdx="9" presStyleCnt="16"/>
      <dgm:spPr/>
    </dgm:pt>
    <dgm:pt modelId="{2970A2DF-D02D-447B-B240-BE8D8C502435}" type="pres">
      <dgm:prSet presAssocID="{91228794-B0DB-4601-A53D-B0631B0DEC90}" presName="connectorText" presStyleLbl="sibTrans1D1" presStyleIdx="9" presStyleCnt="16"/>
      <dgm:spPr/>
    </dgm:pt>
    <dgm:pt modelId="{2BF79CA0-1787-47CA-8F6C-CCC7C53E9D12}" type="pres">
      <dgm:prSet presAssocID="{15F672EE-B88A-4EF0-867B-6F87B11B3D58}" presName="node" presStyleLbl="node1" presStyleIdx="10" presStyleCnt="17">
        <dgm:presLayoutVars>
          <dgm:bulletEnabled val="1"/>
        </dgm:presLayoutVars>
      </dgm:prSet>
      <dgm:spPr/>
    </dgm:pt>
    <dgm:pt modelId="{59A6A855-4C41-4967-9DA9-D63167CAD078}" type="pres">
      <dgm:prSet presAssocID="{D13AE1C5-2166-4DC1-835C-B866CD40F5A7}" presName="sibTrans" presStyleLbl="sibTrans1D1" presStyleIdx="10" presStyleCnt="16"/>
      <dgm:spPr/>
    </dgm:pt>
    <dgm:pt modelId="{90498217-44A7-4EF9-A861-719D2165E08B}" type="pres">
      <dgm:prSet presAssocID="{D13AE1C5-2166-4DC1-835C-B866CD40F5A7}" presName="connectorText" presStyleLbl="sibTrans1D1" presStyleIdx="10" presStyleCnt="16"/>
      <dgm:spPr/>
    </dgm:pt>
    <dgm:pt modelId="{1BE4CF25-8BA7-4656-80A4-552395BD1D0D}" type="pres">
      <dgm:prSet presAssocID="{993D5792-50A3-4160-868A-B51A122854FC}" presName="node" presStyleLbl="node1" presStyleIdx="11" presStyleCnt="17">
        <dgm:presLayoutVars>
          <dgm:bulletEnabled val="1"/>
        </dgm:presLayoutVars>
      </dgm:prSet>
      <dgm:spPr/>
    </dgm:pt>
    <dgm:pt modelId="{8C354535-43EC-40D9-8458-BB3CE4FF126F}" type="pres">
      <dgm:prSet presAssocID="{6B4F23A0-5F9E-474E-B3AB-66A90F7EFC45}" presName="sibTrans" presStyleLbl="sibTrans1D1" presStyleIdx="11" presStyleCnt="16"/>
      <dgm:spPr/>
    </dgm:pt>
    <dgm:pt modelId="{B6A63952-1560-46CD-8D51-E5D2D94BEA64}" type="pres">
      <dgm:prSet presAssocID="{6B4F23A0-5F9E-474E-B3AB-66A90F7EFC45}" presName="connectorText" presStyleLbl="sibTrans1D1" presStyleIdx="11" presStyleCnt="16"/>
      <dgm:spPr/>
    </dgm:pt>
    <dgm:pt modelId="{EDF69AA0-2E58-4021-AFAD-3DCBDF7DBDD4}" type="pres">
      <dgm:prSet presAssocID="{9BB5F44F-13DE-4BDA-ADC1-85107EE15174}" presName="node" presStyleLbl="node1" presStyleIdx="12" presStyleCnt="17">
        <dgm:presLayoutVars>
          <dgm:bulletEnabled val="1"/>
        </dgm:presLayoutVars>
      </dgm:prSet>
      <dgm:spPr/>
    </dgm:pt>
    <dgm:pt modelId="{4B22223E-D7CD-4466-8B17-AE3CD11E59D8}" type="pres">
      <dgm:prSet presAssocID="{ECFF81B8-DBA8-48A9-9C17-C87044EFA4EE}" presName="sibTrans" presStyleLbl="sibTrans1D1" presStyleIdx="12" presStyleCnt="16"/>
      <dgm:spPr/>
    </dgm:pt>
    <dgm:pt modelId="{54870432-828C-4D45-97B1-F18AC7C886BC}" type="pres">
      <dgm:prSet presAssocID="{ECFF81B8-DBA8-48A9-9C17-C87044EFA4EE}" presName="connectorText" presStyleLbl="sibTrans1D1" presStyleIdx="12" presStyleCnt="16"/>
      <dgm:spPr/>
    </dgm:pt>
    <dgm:pt modelId="{30336AE9-08EB-4CE4-8BF8-2376568F9E37}" type="pres">
      <dgm:prSet presAssocID="{E2B9A54C-0756-4EB5-9F16-25C592585D6B}" presName="node" presStyleLbl="node1" presStyleIdx="13" presStyleCnt="17">
        <dgm:presLayoutVars>
          <dgm:bulletEnabled val="1"/>
        </dgm:presLayoutVars>
      </dgm:prSet>
      <dgm:spPr/>
    </dgm:pt>
    <dgm:pt modelId="{B6868DB3-0F3A-4A4C-A455-45954081AB14}" type="pres">
      <dgm:prSet presAssocID="{1343BABC-A74A-47A0-BE31-B9E0D51E25C2}" presName="sibTrans" presStyleLbl="sibTrans1D1" presStyleIdx="13" presStyleCnt="16"/>
      <dgm:spPr/>
    </dgm:pt>
    <dgm:pt modelId="{42E43649-BC09-4A68-BF29-C4C7ED0DD13E}" type="pres">
      <dgm:prSet presAssocID="{1343BABC-A74A-47A0-BE31-B9E0D51E25C2}" presName="connectorText" presStyleLbl="sibTrans1D1" presStyleIdx="13" presStyleCnt="16"/>
      <dgm:spPr/>
    </dgm:pt>
    <dgm:pt modelId="{7369591F-348D-4AF6-BC88-18BA26013F3D}" type="pres">
      <dgm:prSet presAssocID="{09CD716A-D67E-4C0E-950A-9D493F9C8EA3}" presName="node" presStyleLbl="node1" presStyleIdx="14" presStyleCnt="17">
        <dgm:presLayoutVars>
          <dgm:bulletEnabled val="1"/>
        </dgm:presLayoutVars>
      </dgm:prSet>
      <dgm:spPr/>
    </dgm:pt>
    <dgm:pt modelId="{DDE9C9D8-72D3-4BFF-AC8F-1DA81FD7CDCC}" type="pres">
      <dgm:prSet presAssocID="{49CB8334-6B16-4E07-914D-14ABB534DE3D}" presName="sibTrans" presStyleLbl="sibTrans1D1" presStyleIdx="14" presStyleCnt="16"/>
      <dgm:spPr/>
    </dgm:pt>
    <dgm:pt modelId="{7C37892A-D99B-437A-BACB-AE16AC1ACA24}" type="pres">
      <dgm:prSet presAssocID="{49CB8334-6B16-4E07-914D-14ABB534DE3D}" presName="connectorText" presStyleLbl="sibTrans1D1" presStyleIdx="14" presStyleCnt="16"/>
      <dgm:spPr/>
    </dgm:pt>
    <dgm:pt modelId="{F05354DD-1241-4F7A-B20D-01C10A8F53EC}" type="pres">
      <dgm:prSet presAssocID="{F04CB32D-48B3-45B9-9D23-F2E9F0C3FE59}" presName="node" presStyleLbl="node1" presStyleIdx="15" presStyleCnt="17">
        <dgm:presLayoutVars>
          <dgm:bulletEnabled val="1"/>
        </dgm:presLayoutVars>
      </dgm:prSet>
      <dgm:spPr/>
    </dgm:pt>
    <dgm:pt modelId="{38D685F2-2F5A-4C00-90A9-25A7AD73E885}" type="pres">
      <dgm:prSet presAssocID="{116C40A7-3E7A-43F8-9475-23DF644C235E}" presName="sibTrans" presStyleLbl="sibTrans1D1" presStyleIdx="15" presStyleCnt="16"/>
      <dgm:spPr/>
    </dgm:pt>
    <dgm:pt modelId="{CB93684B-E8D4-481F-926E-708B6FE9AF4E}" type="pres">
      <dgm:prSet presAssocID="{116C40A7-3E7A-43F8-9475-23DF644C235E}" presName="connectorText" presStyleLbl="sibTrans1D1" presStyleIdx="15" presStyleCnt="16"/>
      <dgm:spPr/>
    </dgm:pt>
    <dgm:pt modelId="{5DAA82B7-B47D-4B2D-BC4E-AC79CDB17065}" type="pres">
      <dgm:prSet presAssocID="{EC959E97-D963-4986-8879-92512719FDCF}" presName="node" presStyleLbl="node1" presStyleIdx="16" presStyleCnt="17">
        <dgm:presLayoutVars>
          <dgm:bulletEnabled val="1"/>
        </dgm:presLayoutVars>
      </dgm:prSet>
      <dgm:spPr/>
    </dgm:pt>
  </dgm:ptLst>
  <dgm:cxnLst>
    <dgm:cxn modelId="{17BD4304-484C-49C3-BC6B-1A9F4D8E78DE}" type="presOf" srcId="{76E924DD-D62A-4E91-986B-54DF24C6C626}" destId="{4769B668-2062-4C39-8901-24C2D2E25C4F}" srcOrd="1" destOrd="0" presId="urn:microsoft.com/office/officeart/2016/7/layout/RepeatingBendingProcessNew"/>
    <dgm:cxn modelId="{C30F9908-B309-4AC1-9940-3EDE8925DE3D}" type="presOf" srcId="{63AB1A26-7E7F-4532-B5DE-FFBB57E82FB2}" destId="{BED39E82-45E2-4386-B2D2-0CB101172628}" srcOrd="0" destOrd="0" presId="urn:microsoft.com/office/officeart/2016/7/layout/RepeatingBendingProcessNew"/>
    <dgm:cxn modelId="{23A8D30E-98D9-4645-A5BF-6D1049B766C4}" srcId="{8F5AB302-3869-44D4-B25B-0AAB7197EFB1}" destId="{993D5792-50A3-4160-868A-B51A122854FC}" srcOrd="11" destOrd="0" parTransId="{985409E0-D1C0-4613-94FA-C711D19DCCC8}" sibTransId="{6B4F23A0-5F9E-474E-B3AB-66A90F7EFC45}"/>
    <dgm:cxn modelId="{597C5F10-EDA0-4E17-9AF3-BF70B19960BD}" srcId="{8F5AB302-3869-44D4-B25B-0AAB7197EFB1}" destId="{DD3E4CE4-FDF5-43C8-BBEA-CDC2620E263A}" srcOrd="6" destOrd="0" parTransId="{820AF589-32C1-49BA-B2A8-F5C9091DCD66}" sibTransId="{0FD63F63-5D64-4CCA-BF42-0C8C9A546C07}"/>
    <dgm:cxn modelId="{1078CF11-3D9D-4239-9AE8-8CF815273526}" srcId="{8F5AB302-3869-44D4-B25B-0AAB7197EFB1}" destId="{F04CB32D-48B3-45B9-9D23-F2E9F0C3FE59}" srcOrd="15" destOrd="0" parTransId="{91023BF6-A77F-470C-B691-67670BA57224}" sibTransId="{116C40A7-3E7A-43F8-9475-23DF644C235E}"/>
    <dgm:cxn modelId="{40313614-49BB-4344-871A-D59C34B82133}" type="presOf" srcId="{5910C1C5-BF08-46DD-99A7-1FAB9A93FF63}" destId="{5B172120-5260-486C-A5ED-AE884EEAC6B7}" srcOrd="1" destOrd="0" presId="urn:microsoft.com/office/officeart/2016/7/layout/RepeatingBendingProcessNew"/>
    <dgm:cxn modelId="{2153B415-8824-4BB2-8CB6-6883EEC7385C}" type="presOf" srcId="{EC959E97-D963-4986-8879-92512719FDCF}" destId="{5DAA82B7-B47D-4B2D-BC4E-AC79CDB17065}" srcOrd="0" destOrd="0" presId="urn:microsoft.com/office/officeart/2016/7/layout/RepeatingBendingProcessNew"/>
    <dgm:cxn modelId="{8D1EB516-FEF1-457C-829F-955238425877}" type="presOf" srcId="{9F8E43C6-AF27-4404-9DED-1D943BE1FFE4}" destId="{F8CDEA4C-F5E3-455C-A478-1B4F8DC791A0}" srcOrd="0" destOrd="0" presId="urn:microsoft.com/office/officeart/2016/7/layout/RepeatingBendingProcessNew"/>
    <dgm:cxn modelId="{F5B7D616-0F39-4073-A72A-7B207B9E7640}" type="presOf" srcId="{116C40A7-3E7A-43F8-9475-23DF644C235E}" destId="{CB93684B-E8D4-481F-926E-708B6FE9AF4E}" srcOrd="1" destOrd="0" presId="urn:microsoft.com/office/officeart/2016/7/layout/RepeatingBendingProcessNew"/>
    <dgm:cxn modelId="{A05ACB17-6080-40BC-9F43-A60B1264A542}" type="presOf" srcId="{E2B9A54C-0756-4EB5-9F16-25C592585D6B}" destId="{30336AE9-08EB-4CE4-8BF8-2376568F9E37}" srcOrd="0" destOrd="0" presId="urn:microsoft.com/office/officeart/2016/7/layout/RepeatingBendingProcessNew"/>
    <dgm:cxn modelId="{77A62C1E-516C-4048-9FA8-9D5216C63C9E}" type="presOf" srcId="{F04CB32D-48B3-45B9-9D23-F2E9F0C3FE59}" destId="{F05354DD-1241-4F7A-B20D-01C10A8F53EC}" srcOrd="0" destOrd="0" presId="urn:microsoft.com/office/officeart/2016/7/layout/RepeatingBendingProcessNew"/>
    <dgm:cxn modelId="{E3EA6C1F-7A73-457F-933A-0F3E62E1D322}" type="presOf" srcId="{20DE18C2-6E6E-4B00-BA6C-8D2FE1D8B4C8}" destId="{E7A87011-6822-491E-BE44-F42096D1F21D}" srcOrd="0" destOrd="0" presId="urn:microsoft.com/office/officeart/2016/7/layout/RepeatingBendingProcessNew"/>
    <dgm:cxn modelId="{EC31B924-60FB-4205-A1D0-2EFA2F0A3914}" srcId="{8F5AB302-3869-44D4-B25B-0AAB7197EFB1}" destId="{C7BA95D8-FF36-41F4-8DA7-9BA2A6D72C7C}" srcOrd="3" destOrd="0" parTransId="{5829D5D5-68AC-449D-9945-5BE3452E511F}" sibTransId="{5910C1C5-BF08-46DD-99A7-1FAB9A93FF63}"/>
    <dgm:cxn modelId="{4D7E4E25-0CB0-4E73-A787-F00312AA21D2}" srcId="{8F5AB302-3869-44D4-B25B-0AAB7197EFB1}" destId="{8C1D912D-1CA8-48D3-9505-2B1A6D33AC71}" srcOrd="0" destOrd="0" parTransId="{FDC6139A-B06E-4AB4-B5CA-3AED448C86BB}" sibTransId="{9F8E43C6-AF27-4404-9DED-1D943BE1FFE4}"/>
    <dgm:cxn modelId="{D61C8325-5718-402E-85FC-BD76156CBB75}" type="presOf" srcId="{8F5AB302-3869-44D4-B25B-0AAB7197EFB1}" destId="{84AA48FC-A19C-4949-9186-05ED9A65A6DC}" srcOrd="0" destOrd="0" presId="urn:microsoft.com/office/officeart/2016/7/layout/RepeatingBendingProcessNew"/>
    <dgm:cxn modelId="{B63C0B2F-784C-4302-9102-E11D5C8ECCA2}" srcId="{8F5AB302-3869-44D4-B25B-0AAB7197EFB1}" destId="{15F672EE-B88A-4EF0-867B-6F87B11B3D58}" srcOrd="10" destOrd="0" parTransId="{44DA43F9-644F-4A76-8D93-1C62E89C76C2}" sibTransId="{D13AE1C5-2166-4DC1-835C-B866CD40F5A7}"/>
    <dgm:cxn modelId="{5990572F-8A90-43D9-BA11-021621ECB34A}" srcId="{8F5AB302-3869-44D4-B25B-0AAB7197EFB1}" destId="{E371DB87-BC53-4A1F-B007-ED2489C6C181}" srcOrd="9" destOrd="0" parTransId="{9E344D29-A0B3-44E4-8DA2-89D0CD3EB6E4}" sibTransId="{91228794-B0DB-4601-A53D-B0631B0DEC90}"/>
    <dgm:cxn modelId="{EF9E3730-685D-48F6-9BEC-8F81EFB9C5BF}" type="presOf" srcId="{E371DB87-BC53-4A1F-B007-ED2489C6C181}" destId="{EC628FD6-C133-41BF-B487-67E6FA2F66CF}" srcOrd="0" destOrd="0" presId="urn:microsoft.com/office/officeart/2016/7/layout/RepeatingBendingProcessNew"/>
    <dgm:cxn modelId="{5F976D3B-3D0B-4182-B886-B90513691089}" type="presOf" srcId="{20DE18C2-6E6E-4B00-BA6C-8D2FE1D8B4C8}" destId="{096D88A3-0C59-4012-B436-F8AC95C579FA}" srcOrd="1" destOrd="0" presId="urn:microsoft.com/office/officeart/2016/7/layout/RepeatingBendingProcessNew"/>
    <dgm:cxn modelId="{7957D240-B2DB-48D3-B774-DA3EC2DC9342}" type="presOf" srcId="{6B4F23A0-5F9E-474E-B3AB-66A90F7EFC45}" destId="{B6A63952-1560-46CD-8D51-E5D2D94BEA64}" srcOrd="1" destOrd="0" presId="urn:microsoft.com/office/officeart/2016/7/layout/RepeatingBendingProcessNew"/>
    <dgm:cxn modelId="{7CBEBC5C-BBD1-45AA-A9E8-A71D377F8814}" type="presOf" srcId="{C7BA95D8-FF36-41F4-8DA7-9BA2A6D72C7C}" destId="{0B3FF1DB-EE8D-477E-8E7C-9D263967EB66}" srcOrd="0" destOrd="0" presId="urn:microsoft.com/office/officeart/2016/7/layout/RepeatingBendingProcessNew"/>
    <dgm:cxn modelId="{C9FF8761-E764-4C06-82D2-F352B98C09FA}" type="presOf" srcId="{1343BABC-A74A-47A0-BE31-B9E0D51E25C2}" destId="{B6868DB3-0F3A-4A4C-A455-45954081AB14}" srcOrd="0" destOrd="0" presId="urn:microsoft.com/office/officeart/2016/7/layout/RepeatingBendingProcessNew"/>
    <dgm:cxn modelId="{7311DA63-A2F7-4E57-AC96-D1193E8A9C27}" type="presOf" srcId="{5910C1C5-BF08-46DD-99A7-1FAB9A93FF63}" destId="{6CB97B1F-277C-43CD-B7B6-EFFDBF439145}" srcOrd="0" destOrd="0" presId="urn:microsoft.com/office/officeart/2016/7/layout/RepeatingBendingProcessNew"/>
    <dgm:cxn modelId="{64193E46-9D32-4191-AFBB-7B3FF7A83A74}" type="presOf" srcId="{91228794-B0DB-4601-A53D-B0631B0DEC90}" destId="{E22E0BB5-3CC8-4A0E-BE63-C0E8B04F561E}" srcOrd="0" destOrd="0" presId="urn:microsoft.com/office/officeart/2016/7/layout/RepeatingBendingProcessNew"/>
    <dgm:cxn modelId="{45E4DF68-9151-40DD-B1CE-F0D00B4FF64D}" type="presOf" srcId="{9F8E43C6-AF27-4404-9DED-1D943BE1FFE4}" destId="{AC4F2978-60AD-41C6-8826-A71FCA7CA485}" srcOrd="1" destOrd="0" presId="urn:microsoft.com/office/officeart/2016/7/layout/RepeatingBendingProcessNew"/>
    <dgm:cxn modelId="{53285C6D-3D51-402C-A93D-8137EEFFFDE2}" type="presOf" srcId="{116C40A7-3E7A-43F8-9475-23DF644C235E}" destId="{38D685F2-2F5A-4C00-90A9-25A7AD73E885}" srcOrd="0" destOrd="0" presId="urn:microsoft.com/office/officeart/2016/7/layout/RepeatingBendingProcessNew"/>
    <dgm:cxn modelId="{5C1C024E-7127-42B2-B85F-F1F99FCEA1C5}" type="presOf" srcId="{EEDA3175-451E-4E1C-A182-74AC38E98C08}" destId="{C3D90E81-BCC4-4021-87B2-CA7C08008F45}" srcOrd="0" destOrd="0" presId="urn:microsoft.com/office/officeart/2016/7/layout/RepeatingBendingProcessNew"/>
    <dgm:cxn modelId="{787BF56F-1DD9-4290-9511-92556C0A30D6}" srcId="{8F5AB302-3869-44D4-B25B-0AAB7197EFB1}" destId="{D6A0924D-D063-4024-A7C8-80A1EFEAE638}" srcOrd="5" destOrd="0" parTransId="{81DD10DD-964E-4468-8FD9-08056559800D}" sibTransId="{EEDA3175-451E-4E1C-A182-74AC38E98C08}"/>
    <dgm:cxn modelId="{48684E53-FFAB-4226-8696-277AE15E0D1A}" type="presOf" srcId="{8230AB0A-56A7-4DBF-A136-070F2583C198}" destId="{693D25BA-A7C4-45C6-8265-8C92DB574446}" srcOrd="1" destOrd="0" presId="urn:microsoft.com/office/officeart/2016/7/layout/RepeatingBendingProcessNew"/>
    <dgm:cxn modelId="{0482B973-E5EC-4FB4-8353-C70A30C9FBE6}" srcId="{8F5AB302-3869-44D4-B25B-0AAB7197EFB1}" destId="{BA06E4A9-C124-4A20-9C8C-F0FC05C32FF3}" srcOrd="4" destOrd="0" parTransId="{F6FB6C76-F64D-40AE-AFC1-B4A9BA40D4E6}" sibTransId="{CB30837E-EC65-4494-B66A-AFAC8FDF0350}"/>
    <dgm:cxn modelId="{01E2BB79-84F0-4DE1-B1FF-8FD0C9D75AD8}" type="presOf" srcId="{0EE12C36-034D-4E4E-B3B4-80BDC2764891}" destId="{4CF2F420-5E05-4F20-8158-37DC0D6CB761}" srcOrd="0" destOrd="0" presId="urn:microsoft.com/office/officeart/2016/7/layout/RepeatingBendingProcessNew"/>
    <dgm:cxn modelId="{405E107B-B28A-4AD7-9401-50526A3C2E38}" type="presOf" srcId="{ECFF81B8-DBA8-48A9-9C17-C87044EFA4EE}" destId="{4B22223E-D7CD-4466-8B17-AE3CD11E59D8}" srcOrd="0" destOrd="0" presId="urn:microsoft.com/office/officeart/2016/7/layout/RepeatingBendingProcessNew"/>
    <dgm:cxn modelId="{A9D5047E-41E9-40BB-A71D-F87C944D3B74}" type="presOf" srcId="{15F672EE-B88A-4EF0-867B-6F87B11B3D58}" destId="{2BF79CA0-1787-47CA-8F6C-CCC7C53E9D12}" srcOrd="0" destOrd="0" presId="urn:microsoft.com/office/officeart/2016/7/layout/RepeatingBendingProcessNew"/>
    <dgm:cxn modelId="{914E3B7E-AFA5-4E71-B867-1F836510DFF5}" srcId="{8F5AB302-3869-44D4-B25B-0AAB7197EFB1}" destId="{63AB1A26-7E7F-4532-B5DE-FFBB57E82FB2}" srcOrd="2" destOrd="0" parTransId="{D2925CA7-37AF-4172-BF22-8B187D4C2C13}" sibTransId="{20DE18C2-6E6E-4B00-BA6C-8D2FE1D8B4C8}"/>
    <dgm:cxn modelId="{D8BC9D80-E945-494C-9A23-CE7C131A15C6}" srcId="{8F5AB302-3869-44D4-B25B-0AAB7197EFB1}" destId="{EC959E97-D963-4986-8879-92512719FDCF}" srcOrd="16" destOrd="0" parTransId="{D0012C06-7BFD-4E4C-8834-F2F9E4C7B9BA}" sibTransId="{105974A0-75C8-4034-9831-51B317819F99}"/>
    <dgm:cxn modelId="{3904A685-5E83-417F-BD30-9428AFB92A53}" type="presOf" srcId="{CB30837E-EC65-4494-B66A-AFAC8FDF0350}" destId="{DF84EE05-9FFF-4948-BB60-23B90FBCCE1A}" srcOrd="1" destOrd="0" presId="urn:microsoft.com/office/officeart/2016/7/layout/RepeatingBendingProcessNew"/>
    <dgm:cxn modelId="{59E56C87-38AA-40F5-9BB5-8F95C34F4E90}" type="presOf" srcId="{1D7BE480-C02E-4F04-86CE-108F9574399F}" destId="{68E508F3-CCA2-4BFE-B9A0-9ACEA843CDD0}" srcOrd="1" destOrd="0" presId="urn:microsoft.com/office/officeart/2016/7/layout/RepeatingBendingProcessNew"/>
    <dgm:cxn modelId="{B2F73E8B-A2E6-4AD0-AA1F-1B4F7FD7B9F4}" type="presOf" srcId="{1343BABC-A74A-47A0-BE31-B9E0D51E25C2}" destId="{42E43649-BC09-4A68-BF29-C4C7ED0DD13E}" srcOrd="1" destOrd="0" presId="urn:microsoft.com/office/officeart/2016/7/layout/RepeatingBendingProcessNew"/>
    <dgm:cxn modelId="{AA12CE8F-942F-410C-8644-3C308C752F36}" type="presOf" srcId="{EEDA3175-451E-4E1C-A182-74AC38E98C08}" destId="{3C8C8D6F-9D88-45ED-81A0-E2171F27E174}" srcOrd="1" destOrd="0" presId="urn:microsoft.com/office/officeart/2016/7/layout/RepeatingBendingProcessNew"/>
    <dgm:cxn modelId="{2115F296-FEC3-4938-A149-C34DBCCD9BC8}" type="presOf" srcId="{76E924DD-D62A-4E91-986B-54DF24C6C626}" destId="{A0EFF001-A8FE-409C-B03B-74F631EFEC33}" srcOrd="0" destOrd="0" presId="urn:microsoft.com/office/officeart/2016/7/layout/RepeatingBendingProcessNew"/>
    <dgm:cxn modelId="{890F899A-F6EB-4AE4-9131-10EF99286104}" type="presOf" srcId="{8230AB0A-56A7-4DBF-A136-070F2583C198}" destId="{F39F3F57-0837-4766-B1A4-BB40B38F2004}" srcOrd="0" destOrd="0" presId="urn:microsoft.com/office/officeart/2016/7/layout/RepeatingBendingProcessNew"/>
    <dgm:cxn modelId="{9B3261A4-F55C-424B-8B2B-DB752AC1D7E6}" srcId="{8F5AB302-3869-44D4-B25B-0AAB7197EFB1}" destId="{0EE12C36-034D-4E4E-B3B4-80BDC2764891}" srcOrd="1" destOrd="0" parTransId="{6A2C011A-1BBC-4AB1-ACD9-2C944103CCC6}" sibTransId="{8230AB0A-56A7-4DBF-A136-070F2583C198}"/>
    <dgm:cxn modelId="{66F1C4A7-3411-49AF-9009-2CB5202A895E}" type="presOf" srcId="{77C24125-6115-4637-8830-A4A32CA4235B}" destId="{681F17D6-FFB8-4AFF-AF9A-512D1DC05C5E}" srcOrd="0" destOrd="0" presId="urn:microsoft.com/office/officeart/2016/7/layout/RepeatingBendingProcessNew"/>
    <dgm:cxn modelId="{54D755A9-E988-41E8-8B5E-F5FEB560B005}" srcId="{8F5AB302-3869-44D4-B25B-0AAB7197EFB1}" destId="{77C24125-6115-4637-8830-A4A32CA4235B}" srcOrd="8" destOrd="0" parTransId="{6B6E9343-E2C1-443D-8328-3B7474371046}" sibTransId="{76E924DD-D62A-4E91-986B-54DF24C6C626}"/>
    <dgm:cxn modelId="{06F0FDB4-78DC-42E0-97A8-B73E2AE390CF}" type="presOf" srcId="{D6A0924D-D063-4024-A7C8-80A1EFEAE638}" destId="{24251495-A0A7-4D29-9DCD-E34BC30D918F}" srcOrd="0" destOrd="0" presId="urn:microsoft.com/office/officeart/2016/7/layout/RepeatingBendingProcessNew"/>
    <dgm:cxn modelId="{EB44D0B7-61F4-44B9-B261-C8A9A1A245B2}" type="presOf" srcId="{993D5792-50A3-4160-868A-B51A122854FC}" destId="{1BE4CF25-8BA7-4656-80A4-552395BD1D0D}" srcOrd="0" destOrd="0" presId="urn:microsoft.com/office/officeart/2016/7/layout/RepeatingBendingProcessNew"/>
    <dgm:cxn modelId="{8E5CB5C1-0548-4AF4-BB30-EA4210AF9278}" type="presOf" srcId="{9BB5F44F-13DE-4BDA-ADC1-85107EE15174}" destId="{EDF69AA0-2E58-4021-AFAD-3DCBDF7DBDD4}" srcOrd="0" destOrd="0" presId="urn:microsoft.com/office/officeart/2016/7/layout/RepeatingBendingProcessNew"/>
    <dgm:cxn modelId="{2D8EC6C7-2192-4885-A521-F4F6E8B2013D}" type="presOf" srcId="{09CD716A-D67E-4C0E-950A-9D493F9C8EA3}" destId="{7369591F-348D-4AF6-BC88-18BA26013F3D}" srcOrd="0" destOrd="0" presId="urn:microsoft.com/office/officeart/2016/7/layout/RepeatingBendingProcessNew"/>
    <dgm:cxn modelId="{438BB0C9-49FF-4FE0-9252-9DAE396BB6C4}" type="presOf" srcId="{0FD63F63-5D64-4CCA-BF42-0C8C9A546C07}" destId="{E529F292-DF49-4792-A404-B01FFF048DC2}" srcOrd="0" destOrd="0" presId="urn:microsoft.com/office/officeart/2016/7/layout/RepeatingBendingProcessNew"/>
    <dgm:cxn modelId="{B85B38CA-2395-41AD-8484-651B5CE7A7E3}" type="presOf" srcId="{0FD63F63-5D64-4CCA-BF42-0C8C9A546C07}" destId="{F0FE6FFE-443E-4581-9E42-CC65B6C13BE9}" srcOrd="1" destOrd="0" presId="urn:microsoft.com/office/officeart/2016/7/layout/RepeatingBendingProcessNew"/>
    <dgm:cxn modelId="{D1612ACB-C34E-4FDE-B002-F1A4DEEC3D53}" type="presOf" srcId="{8C1D912D-1CA8-48D3-9505-2B1A6D33AC71}" destId="{EFEB4A80-148A-4235-A1E6-0DF75FA7B1BF}" srcOrd="0" destOrd="0" presId="urn:microsoft.com/office/officeart/2016/7/layout/RepeatingBendingProcessNew"/>
    <dgm:cxn modelId="{70CEAFCE-A155-4924-9CAB-6325FAB5740B}" type="presOf" srcId="{DD3E4CE4-FDF5-43C8-BBEA-CDC2620E263A}" destId="{DD898482-5892-4762-B0B9-FC406D49B385}" srcOrd="0" destOrd="0" presId="urn:microsoft.com/office/officeart/2016/7/layout/RepeatingBendingProcessNew"/>
    <dgm:cxn modelId="{8FF275D3-97C1-43A8-8EEF-8E9ECEDFF8E7}" srcId="{8F5AB302-3869-44D4-B25B-0AAB7197EFB1}" destId="{09CD716A-D67E-4C0E-950A-9D493F9C8EA3}" srcOrd="14" destOrd="0" parTransId="{8DFDE2CD-140D-418B-8EDC-314360B8625B}" sibTransId="{49CB8334-6B16-4E07-914D-14ABB534DE3D}"/>
    <dgm:cxn modelId="{69CCB3D3-7F2C-44E3-8B7C-01E8D59064DB}" type="presOf" srcId="{42E439FC-E309-4259-81D9-AEBED20D5F0B}" destId="{67953737-1063-4AA1-92E6-209C75D4B405}" srcOrd="0" destOrd="0" presId="urn:microsoft.com/office/officeart/2016/7/layout/RepeatingBendingProcessNew"/>
    <dgm:cxn modelId="{B088A7D9-0BB3-427B-8A02-41D041F82779}" type="presOf" srcId="{D13AE1C5-2166-4DC1-835C-B866CD40F5A7}" destId="{90498217-44A7-4EF9-A861-719D2165E08B}" srcOrd="1" destOrd="0" presId="urn:microsoft.com/office/officeart/2016/7/layout/RepeatingBendingProcessNew"/>
    <dgm:cxn modelId="{7D3412E5-CE22-41D1-B0C2-C86A4CAE7707}" type="presOf" srcId="{6B4F23A0-5F9E-474E-B3AB-66A90F7EFC45}" destId="{8C354535-43EC-40D9-8458-BB3CE4FF126F}" srcOrd="0" destOrd="0" presId="urn:microsoft.com/office/officeart/2016/7/layout/RepeatingBendingProcessNew"/>
    <dgm:cxn modelId="{23CA1BE8-C806-43AD-9389-58F5A5326F09}" type="presOf" srcId="{49CB8334-6B16-4E07-914D-14ABB534DE3D}" destId="{7C37892A-D99B-437A-BACB-AE16AC1ACA24}" srcOrd="1" destOrd="0" presId="urn:microsoft.com/office/officeart/2016/7/layout/RepeatingBendingProcessNew"/>
    <dgm:cxn modelId="{224730ED-7E01-428D-A937-C52AB7C3DB92}" type="presOf" srcId="{CB30837E-EC65-4494-B66A-AFAC8FDF0350}" destId="{D0050836-94B6-4352-8020-7C64EBCAD5AA}" srcOrd="0" destOrd="0" presId="urn:microsoft.com/office/officeart/2016/7/layout/RepeatingBendingProcessNew"/>
    <dgm:cxn modelId="{F76D13F0-9486-46FA-AC6A-AA9C607F3CA1}" srcId="{8F5AB302-3869-44D4-B25B-0AAB7197EFB1}" destId="{9BB5F44F-13DE-4BDA-ADC1-85107EE15174}" srcOrd="12" destOrd="0" parTransId="{BB406A95-0BE3-4A1A-90B7-1506419D923A}" sibTransId="{ECFF81B8-DBA8-48A9-9C17-C87044EFA4EE}"/>
    <dgm:cxn modelId="{7CBB8DF2-3FEF-427A-B8ED-E542CE4B5359}" type="presOf" srcId="{49CB8334-6B16-4E07-914D-14ABB534DE3D}" destId="{DDE9C9D8-72D3-4BFF-AC8F-1DA81FD7CDCC}" srcOrd="0" destOrd="0" presId="urn:microsoft.com/office/officeart/2016/7/layout/RepeatingBendingProcessNew"/>
    <dgm:cxn modelId="{4ED3B6F3-71CD-441B-9EB9-6277281F0938}" type="presOf" srcId="{1D7BE480-C02E-4F04-86CE-108F9574399F}" destId="{3F97422B-CB86-46C1-8ACC-05A5F5E1CF39}" srcOrd="0" destOrd="0" presId="urn:microsoft.com/office/officeart/2016/7/layout/RepeatingBendingProcessNew"/>
    <dgm:cxn modelId="{9D07E6F5-5EDC-4C63-A93F-406DAA3361C4}" type="presOf" srcId="{BA06E4A9-C124-4A20-9C8C-F0FC05C32FF3}" destId="{528DB8C3-42D6-439C-8E68-99565653AA76}" srcOrd="0" destOrd="0" presId="urn:microsoft.com/office/officeart/2016/7/layout/RepeatingBendingProcessNew"/>
    <dgm:cxn modelId="{DE8C6CF7-A06D-4836-AE3E-B53135734867}" srcId="{8F5AB302-3869-44D4-B25B-0AAB7197EFB1}" destId="{E2B9A54C-0756-4EB5-9F16-25C592585D6B}" srcOrd="13" destOrd="0" parTransId="{6F677BBB-75AF-465D-9FE7-CEB1331D40BE}" sibTransId="{1343BABC-A74A-47A0-BE31-B9E0D51E25C2}"/>
    <dgm:cxn modelId="{2C08DBF8-2A69-4C55-92C8-0D289C953D22}" type="presOf" srcId="{ECFF81B8-DBA8-48A9-9C17-C87044EFA4EE}" destId="{54870432-828C-4D45-97B1-F18AC7C886BC}" srcOrd="1" destOrd="0" presId="urn:microsoft.com/office/officeart/2016/7/layout/RepeatingBendingProcessNew"/>
    <dgm:cxn modelId="{250B58FB-CBC9-4A5D-8FAA-764C626DB698}" type="presOf" srcId="{D13AE1C5-2166-4DC1-835C-B866CD40F5A7}" destId="{59A6A855-4C41-4967-9DA9-D63167CAD078}" srcOrd="0" destOrd="0" presId="urn:microsoft.com/office/officeart/2016/7/layout/RepeatingBendingProcessNew"/>
    <dgm:cxn modelId="{E03484FB-FFC3-4B41-9150-29628F096B4A}" srcId="{8F5AB302-3869-44D4-B25B-0AAB7197EFB1}" destId="{42E439FC-E309-4259-81D9-AEBED20D5F0B}" srcOrd="7" destOrd="0" parTransId="{2AD8627A-57CD-4BCC-AAF9-D81BDF9C5B16}" sibTransId="{1D7BE480-C02E-4F04-86CE-108F9574399F}"/>
    <dgm:cxn modelId="{18C402FF-4BAD-4FFB-A052-43955C59655C}" type="presOf" srcId="{91228794-B0DB-4601-A53D-B0631B0DEC90}" destId="{2970A2DF-D02D-447B-B240-BE8D8C502435}" srcOrd="1" destOrd="0" presId="urn:microsoft.com/office/officeart/2016/7/layout/RepeatingBendingProcessNew"/>
    <dgm:cxn modelId="{63F7B004-CCC5-4249-B942-28EF4B32D837}" type="presParOf" srcId="{84AA48FC-A19C-4949-9186-05ED9A65A6DC}" destId="{EFEB4A80-148A-4235-A1E6-0DF75FA7B1BF}" srcOrd="0" destOrd="0" presId="urn:microsoft.com/office/officeart/2016/7/layout/RepeatingBendingProcessNew"/>
    <dgm:cxn modelId="{46772B1F-9D56-4898-8485-BCA73D7A7860}" type="presParOf" srcId="{84AA48FC-A19C-4949-9186-05ED9A65A6DC}" destId="{F8CDEA4C-F5E3-455C-A478-1B4F8DC791A0}" srcOrd="1" destOrd="0" presId="urn:microsoft.com/office/officeart/2016/7/layout/RepeatingBendingProcessNew"/>
    <dgm:cxn modelId="{FC660D14-04CB-46E6-B058-652F198D409C}" type="presParOf" srcId="{F8CDEA4C-F5E3-455C-A478-1B4F8DC791A0}" destId="{AC4F2978-60AD-41C6-8826-A71FCA7CA485}" srcOrd="0" destOrd="0" presId="urn:microsoft.com/office/officeart/2016/7/layout/RepeatingBendingProcessNew"/>
    <dgm:cxn modelId="{5FA4D92F-9CB2-4E80-8FC3-B4042B467A1E}" type="presParOf" srcId="{84AA48FC-A19C-4949-9186-05ED9A65A6DC}" destId="{4CF2F420-5E05-4F20-8158-37DC0D6CB761}" srcOrd="2" destOrd="0" presId="urn:microsoft.com/office/officeart/2016/7/layout/RepeatingBendingProcessNew"/>
    <dgm:cxn modelId="{27EC69CC-466C-4DE7-B04B-5D9EC5BD49BD}" type="presParOf" srcId="{84AA48FC-A19C-4949-9186-05ED9A65A6DC}" destId="{F39F3F57-0837-4766-B1A4-BB40B38F2004}" srcOrd="3" destOrd="0" presId="urn:microsoft.com/office/officeart/2016/7/layout/RepeatingBendingProcessNew"/>
    <dgm:cxn modelId="{D80179AC-97C8-4256-9510-113DCFD2ED92}" type="presParOf" srcId="{F39F3F57-0837-4766-B1A4-BB40B38F2004}" destId="{693D25BA-A7C4-45C6-8265-8C92DB574446}" srcOrd="0" destOrd="0" presId="urn:microsoft.com/office/officeart/2016/7/layout/RepeatingBendingProcessNew"/>
    <dgm:cxn modelId="{965A8530-1355-45AA-AF5E-0F5794F2E4AF}" type="presParOf" srcId="{84AA48FC-A19C-4949-9186-05ED9A65A6DC}" destId="{BED39E82-45E2-4386-B2D2-0CB101172628}" srcOrd="4" destOrd="0" presId="urn:microsoft.com/office/officeart/2016/7/layout/RepeatingBendingProcessNew"/>
    <dgm:cxn modelId="{C58442DA-7299-467B-810D-693412EF4D57}" type="presParOf" srcId="{84AA48FC-A19C-4949-9186-05ED9A65A6DC}" destId="{E7A87011-6822-491E-BE44-F42096D1F21D}" srcOrd="5" destOrd="0" presId="urn:microsoft.com/office/officeart/2016/7/layout/RepeatingBendingProcessNew"/>
    <dgm:cxn modelId="{2CB3BFAF-67F9-43B2-8711-28D0A1C60700}" type="presParOf" srcId="{E7A87011-6822-491E-BE44-F42096D1F21D}" destId="{096D88A3-0C59-4012-B436-F8AC95C579FA}" srcOrd="0" destOrd="0" presId="urn:microsoft.com/office/officeart/2016/7/layout/RepeatingBendingProcessNew"/>
    <dgm:cxn modelId="{5B6DCE82-F38E-4ECA-B4A5-F00C520D9099}" type="presParOf" srcId="{84AA48FC-A19C-4949-9186-05ED9A65A6DC}" destId="{0B3FF1DB-EE8D-477E-8E7C-9D263967EB66}" srcOrd="6" destOrd="0" presId="urn:microsoft.com/office/officeart/2016/7/layout/RepeatingBendingProcessNew"/>
    <dgm:cxn modelId="{3E5C6B5A-8309-4B3E-9E50-060854137E5D}" type="presParOf" srcId="{84AA48FC-A19C-4949-9186-05ED9A65A6DC}" destId="{6CB97B1F-277C-43CD-B7B6-EFFDBF439145}" srcOrd="7" destOrd="0" presId="urn:microsoft.com/office/officeart/2016/7/layout/RepeatingBendingProcessNew"/>
    <dgm:cxn modelId="{08EA5243-1F22-40A5-802A-3B00320C0D5D}" type="presParOf" srcId="{6CB97B1F-277C-43CD-B7B6-EFFDBF439145}" destId="{5B172120-5260-486C-A5ED-AE884EEAC6B7}" srcOrd="0" destOrd="0" presId="urn:microsoft.com/office/officeart/2016/7/layout/RepeatingBendingProcessNew"/>
    <dgm:cxn modelId="{F9574782-3080-41AD-A636-9CFAA95DE4A8}" type="presParOf" srcId="{84AA48FC-A19C-4949-9186-05ED9A65A6DC}" destId="{528DB8C3-42D6-439C-8E68-99565653AA76}" srcOrd="8" destOrd="0" presId="urn:microsoft.com/office/officeart/2016/7/layout/RepeatingBendingProcessNew"/>
    <dgm:cxn modelId="{A3785194-07EA-4E56-93D9-9BB5DD4F5D44}" type="presParOf" srcId="{84AA48FC-A19C-4949-9186-05ED9A65A6DC}" destId="{D0050836-94B6-4352-8020-7C64EBCAD5AA}" srcOrd="9" destOrd="0" presId="urn:microsoft.com/office/officeart/2016/7/layout/RepeatingBendingProcessNew"/>
    <dgm:cxn modelId="{B27D4CC9-2056-41A7-9BD0-451F71A63BDF}" type="presParOf" srcId="{D0050836-94B6-4352-8020-7C64EBCAD5AA}" destId="{DF84EE05-9FFF-4948-BB60-23B90FBCCE1A}" srcOrd="0" destOrd="0" presId="urn:microsoft.com/office/officeart/2016/7/layout/RepeatingBendingProcessNew"/>
    <dgm:cxn modelId="{9A435A54-5208-4F92-ACD0-637CD1E2139B}" type="presParOf" srcId="{84AA48FC-A19C-4949-9186-05ED9A65A6DC}" destId="{24251495-A0A7-4D29-9DCD-E34BC30D918F}" srcOrd="10" destOrd="0" presId="urn:microsoft.com/office/officeart/2016/7/layout/RepeatingBendingProcessNew"/>
    <dgm:cxn modelId="{AA1C2069-651F-4460-9009-20A75C92F0EC}" type="presParOf" srcId="{84AA48FC-A19C-4949-9186-05ED9A65A6DC}" destId="{C3D90E81-BCC4-4021-87B2-CA7C08008F45}" srcOrd="11" destOrd="0" presId="urn:microsoft.com/office/officeart/2016/7/layout/RepeatingBendingProcessNew"/>
    <dgm:cxn modelId="{86453D42-897B-4003-AB2E-D2DCFA34AE27}" type="presParOf" srcId="{C3D90E81-BCC4-4021-87B2-CA7C08008F45}" destId="{3C8C8D6F-9D88-45ED-81A0-E2171F27E174}" srcOrd="0" destOrd="0" presId="urn:microsoft.com/office/officeart/2016/7/layout/RepeatingBendingProcessNew"/>
    <dgm:cxn modelId="{9DE27A9A-95F5-4F25-AC44-3ABCD6911E77}" type="presParOf" srcId="{84AA48FC-A19C-4949-9186-05ED9A65A6DC}" destId="{DD898482-5892-4762-B0B9-FC406D49B385}" srcOrd="12" destOrd="0" presId="urn:microsoft.com/office/officeart/2016/7/layout/RepeatingBendingProcessNew"/>
    <dgm:cxn modelId="{5BF22E31-5968-4279-83FB-FAF73AE68363}" type="presParOf" srcId="{84AA48FC-A19C-4949-9186-05ED9A65A6DC}" destId="{E529F292-DF49-4792-A404-B01FFF048DC2}" srcOrd="13" destOrd="0" presId="urn:microsoft.com/office/officeart/2016/7/layout/RepeatingBendingProcessNew"/>
    <dgm:cxn modelId="{97E2F571-DB91-4638-88CA-3C18F74C9881}" type="presParOf" srcId="{E529F292-DF49-4792-A404-B01FFF048DC2}" destId="{F0FE6FFE-443E-4581-9E42-CC65B6C13BE9}" srcOrd="0" destOrd="0" presId="urn:microsoft.com/office/officeart/2016/7/layout/RepeatingBendingProcessNew"/>
    <dgm:cxn modelId="{AE2764A0-4BCC-416F-A7C3-E2D8DB1B152C}" type="presParOf" srcId="{84AA48FC-A19C-4949-9186-05ED9A65A6DC}" destId="{67953737-1063-4AA1-92E6-209C75D4B405}" srcOrd="14" destOrd="0" presId="urn:microsoft.com/office/officeart/2016/7/layout/RepeatingBendingProcessNew"/>
    <dgm:cxn modelId="{EBF8940B-6547-4A61-A095-E3F1356DEF82}" type="presParOf" srcId="{84AA48FC-A19C-4949-9186-05ED9A65A6DC}" destId="{3F97422B-CB86-46C1-8ACC-05A5F5E1CF39}" srcOrd="15" destOrd="0" presId="urn:microsoft.com/office/officeart/2016/7/layout/RepeatingBendingProcessNew"/>
    <dgm:cxn modelId="{7BA6A101-9BD1-40EC-BB43-3E21E80BCE58}" type="presParOf" srcId="{3F97422B-CB86-46C1-8ACC-05A5F5E1CF39}" destId="{68E508F3-CCA2-4BFE-B9A0-9ACEA843CDD0}" srcOrd="0" destOrd="0" presId="urn:microsoft.com/office/officeart/2016/7/layout/RepeatingBendingProcessNew"/>
    <dgm:cxn modelId="{674B2A70-1D30-4178-84BF-E1D94EF98173}" type="presParOf" srcId="{84AA48FC-A19C-4949-9186-05ED9A65A6DC}" destId="{681F17D6-FFB8-4AFF-AF9A-512D1DC05C5E}" srcOrd="16" destOrd="0" presId="urn:microsoft.com/office/officeart/2016/7/layout/RepeatingBendingProcessNew"/>
    <dgm:cxn modelId="{04E39229-EF74-4F4A-827D-AE38F68AC6AF}" type="presParOf" srcId="{84AA48FC-A19C-4949-9186-05ED9A65A6DC}" destId="{A0EFF001-A8FE-409C-B03B-74F631EFEC33}" srcOrd="17" destOrd="0" presId="urn:microsoft.com/office/officeart/2016/7/layout/RepeatingBendingProcessNew"/>
    <dgm:cxn modelId="{21E9175C-D507-41B0-9CD7-8BF544C425F4}" type="presParOf" srcId="{A0EFF001-A8FE-409C-B03B-74F631EFEC33}" destId="{4769B668-2062-4C39-8901-24C2D2E25C4F}" srcOrd="0" destOrd="0" presId="urn:microsoft.com/office/officeart/2016/7/layout/RepeatingBendingProcessNew"/>
    <dgm:cxn modelId="{4B4608B9-23C8-4A88-B017-84CCA92955CD}" type="presParOf" srcId="{84AA48FC-A19C-4949-9186-05ED9A65A6DC}" destId="{EC628FD6-C133-41BF-B487-67E6FA2F66CF}" srcOrd="18" destOrd="0" presId="urn:microsoft.com/office/officeart/2016/7/layout/RepeatingBendingProcessNew"/>
    <dgm:cxn modelId="{56E7D890-3435-4B78-8A99-533D00F24F95}" type="presParOf" srcId="{84AA48FC-A19C-4949-9186-05ED9A65A6DC}" destId="{E22E0BB5-3CC8-4A0E-BE63-C0E8B04F561E}" srcOrd="19" destOrd="0" presId="urn:microsoft.com/office/officeart/2016/7/layout/RepeatingBendingProcessNew"/>
    <dgm:cxn modelId="{6CFAE99B-F3C1-4EA7-9053-CC41C28C4DAA}" type="presParOf" srcId="{E22E0BB5-3CC8-4A0E-BE63-C0E8B04F561E}" destId="{2970A2DF-D02D-447B-B240-BE8D8C502435}" srcOrd="0" destOrd="0" presId="urn:microsoft.com/office/officeart/2016/7/layout/RepeatingBendingProcessNew"/>
    <dgm:cxn modelId="{0AD7F104-B86F-430D-8A98-A60D13F74766}" type="presParOf" srcId="{84AA48FC-A19C-4949-9186-05ED9A65A6DC}" destId="{2BF79CA0-1787-47CA-8F6C-CCC7C53E9D12}" srcOrd="20" destOrd="0" presId="urn:microsoft.com/office/officeart/2016/7/layout/RepeatingBendingProcessNew"/>
    <dgm:cxn modelId="{AD8F1E48-8907-4572-A009-B8CA53A20E6F}" type="presParOf" srcId="{84AA48FC-A19C-4949-9186-05ED9A65A6DC}" destId="{59A6A855-4C41-4967-9DA9-D63167CAD078}" srcOrd="21" destOrd="0" presId="urn:microsoft.com/office/officeart/2016/7/layout/RepeatingBendingProcessNew"/>
    <dgm:cxn modelId="{F1944B65-BEAD-4AAD-92AB-73539564B9F3}" type="presParOf" srcId="{59A6A855-4C41-4967-9DA9-D63167CAD078}" destId="{90498217-44A7-4EF9-A861-719D2165E08B}" srcOrd="0" destOrd="0" presId="urn:microsoft.com/office/officeart/2016/7/layout/RepeatingBendingProcessNew"/>
    <dgm:cxn modelId="{E77D1DE6-ECC3-4CAD-8024-2B0E28211A3E}" type="presParOf" srcId="{84AA48FC-A19C-4949-9186-05ED9A65A6DC}" destId="{1BE4CF25-8BA7-4656-80A4-552395BD1D0D}" srcOrd="22" destOrd="0" presId="urn:microsoft.com/office/officeart/2016/7/layout/RepeatingBendingProcessNew"/>
    <dgm:cxn modelId="{F77E1D65-E9B3-4679-9500-A3521FDBC0B7}" type="presParOf" srcId="{84AA48FC-A19C-4949-9186-05ED9A65A6DC}" destId="{8C354535-43EC-40D9-8458-BB3CE4FF126F}" srcOrd="23" destOrd="0" presId="urn:microsoft.com/office/officeart/2016/7/layout/RepeatingBendingProcessNew"/>
    <dgm:cxn modelId="{5C62148E-E8F8-425D-A67F-ADF7D2627884}" type="presParOf" srcId="{8C354535-43EC-40D9-8458-BB3CE4FF126F}" destId="{B6A63952-1560-46CD-8D51-E5D2D94BEA64}" srcOrd="0" destOrd="0" presId="urn:microsoft.com/office/officeart/2016/7/layout/RepeatingBendingProcessNew"/>
    <dgm:cxn modelId="{DA854133-92BD-4ED0-A7AA-4130305BBAE8}" type="presParOf" srcId="{84AA48FC-A19C-4949-9186-05ED9A65A6DC}" destId="{EDF69AA0-2E58-4021-AFAD-3DCBDF7DBDD4}" srcOrd="24" destOrd="0" presId="urn:microsoft.com/office/officeart/2016/7/layout/RepeatingBendingProcessNew"/>
    <dgm:cxn modelId="{3B7F0890-7D57-4C24-8E4E-936BBF35E489}" type="presParOf" srcId="{84AA48FC-A19C-4949-9186-05ED9A65A6DC}" destId="{4B22223E-D7CD-4466-8B17-AE3CD11E59D8}" srcOrd="25" destOrd="0" presId="urn:microsoft.com/office/officeart/2016/7/layout/RepeatingBendingProcessNew"/>
    <dgm:cxn modelId="{299DCC52-2262-405B-8A70-379BFB5EB37C}" type="presParOf" srcId="{4B22223E-D7CD-4466-8B17-AE3CD11E59D8}" destId="{54870432-828C-4D45-97B1-F18AC7C886BC}" srcOrd="0" destOrd="0" presId="urn:microsoft.com/office/officeart/2016/7/layout/RepeatingBendingProcessNew"/>
    <dgm:cxn modelId="{36CBCC60-4616-4555-95F8-4323F6B501E9}" type="presParOf" srcId="{84AA48FC-A19C-4949-9186-05ED9A65A6DC}" destId="{30336AE9-08EB-4CE4-8BF8-2376568F9E37}" srcOrd="26" destOrd="0" presId="urn:microsoft.com/office/officeart/2016/7/layout/RepeatingBendingProcessNew"/>
    <dgm:cxn modelId="{43CA56F7-D651-4CD5-803B-2C4A02B6D32B}" type="presParOf" srcId="{84AA48FC-A19C-4949-9186-05ED9A65A6DC}" destId="{B6868DB3-0F3A-4A4C-A455-45954081AB14}" srcOrd="27" destOrd="0" presId="urn:microsoft.com/office/officeart/2016/7/layout/RepeatingBendingProcessNew"/>
    <dgm:cxn modelId="{AC4DCA10-B65C-45AF-B0C3-31C67A8B5493}" type="presParOf" srcId="{B6868DB3-0F3A-4A4C-A455-45954081AB14}" destId="{42E43649-BC09-4A68-BF29-C4C7ED0DD13E}" srcOrd="0" destOrd="0" presId="urn:microsoft.com/office/officeart/2016/7/layout/RepeatingBendingProcessNew"/>
    <dgm:cxn modelId="{EB22D6D1-3BFC-491A-B952-EE13CFAA7255}" type="presParOf" srcId="{84AA48FC-A19C-4949-9186-05ED9A65A6DC}" destId="{7369591F-348D-4AF6-BC88-18BA26013F3D}" srcOrd="28" destOrd="0" presId="urn:microsoft.com/office/officeart/2016/7/layout/RepeatingBendingProcessNew"/>
    <dgm:cxn modelId="{37B89126-00F7-49D6-83F1-A72968785A1A}" type="presParOf" srcId="{84AA48FC-A19C-4949-9186-05ED9A65A6DC}" destId="{DDE9C9D8-72D3-4BFF-AC8F-1DA81FD7CDCC}" srcOrd="29" destOrd="0" presId="urn:microsoft.com/office/officeart/2016/7/layout/RepeatingBendingProcessNew"/>
    <dgm:cxn modelId="{115C271A-3AF8-4E7F-BE0B-AD4C67F9BF15}" type="presParOf" srcId="{DDE9C9D8-72D3-4BFF-AC8F-1DA81FD7CDCC}" destId="{7C37892A-D99B-437A-BACB-AE16AC1ACA24}" srcOrd="0" destOrd="0" presId="urn:microsoft.com/office/officeart/2016/7/layout/RepeatingBendingProcessNew"/>
    <dgm:cxn modelId="{0FEA8AB4-FC86-4B35-A7DC-52C92FB01B33}" type="presParOf" srcId="{84AA48FC-A19C-4949-9186-05ED9A65A6DC}" destId="{F05354DD-1241-4F7A-B20D-01C10A8F53EC}" srcOrd="30" destOrd="0" presId="urn:microsoft.com/office/officeart/2016/7/layout/RepeatingBendingProcessNew"/>
    <dgm:cxn modelId="{4E3BB810-BC68-4FF0-B43D-388E308C303C}" type="presParOf" srcId="{84AA48FC-A19C-4949-9186-05ED9A65A6DC}" destId="{38D685F2-2F5A-4C00-90A9-25A7AD73E885}" srcOrd="31" destOrd="0" presId="urn:microsoft.com/office/officeart/2016/7/layout/RepeatingBendingProcessNew"/>
    <dgm:cxn modelId="{237FB1EE-5F9A-401A-A317-1615E3308A36}" type="presParOf" srcId="{38D685F2-2F5A-4C00-90A9-25A7AD73E885}" destId="{CB93684B-E8D4-481F-926E-708B6FE9AF4E}" srcOrd="0" destOrd="0" presId="urn:microsoft.com/office/officeart/2016/7/layout/RepeatingBendingProcessNew"/>
    <dgm:cxn modelId="{DCB9CDE0-F527-40FD-9786-BACDB07855D1}" type="presParOf" srcId="{84AA48FC-A19C-4949-9186-05ED9A65A6DC}" destId="{5DAA82B7-B47D-4B2D-BC4E-AC79CDB17065}" srcOrd="32"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5985A-9606-43AA-8138-2D327AB02668}">
      <dsp:nvSpPr>
        <dsp:cNvPr id="0" name=""/>
        <dsp:cNvSpPr/>
      </dsp:nvSpPr>
      <dsp:spPr>
        <a:xfrm>
          <a:off x="616949" y="472895"/>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1CEDD4-E5C1-43A5-981B-D469441843FA}">
      <dsp:nvSpPr>
        <dsp:cNvPr id="0" name=""/>
        <dsp:cNvSpPr/>
      </dsp:nvSpPr>
      <dsp:spPr>
        <a:xfrm>
          <a:off x="1004512" y="86045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FE7435-4EFB-470B-981F-DF49CDB430CC}">
      <dsp:nvSpPr>
        <dsp:cNvPr id="0" name=""/>
        <dsp:cNvSpPr/>
      </dsp:nvSpPr>
      <dsp:spPr>
        <a:xfrm>
          <a:off x="35606" y="285789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778000">
            <a:lnSpc>
              <a:spcPct val="100000"/>
            </a:lnSpc>
            <a:spcBef>
              <a:spcPct val="0"/>
            </a:spcBef>
            <a:spcAft>
              <a:spcPct val="35000"/>
            </a:spcAft>
            <a:buNone/>
            <a:defRPr cap="all"/>
          </a:pPr>
          <a:r>
            <a:rPr lang="en-US" sz="4000" kern="1200" dirty="0"/>
            <a:t>Local</a:t>
          </a:r>
        </a:p>
      </dsp:txBody>
      <dsp:txXfrm>
        <a:off x="35606" y="2857896"/>
        <a:ext cx="2981250" cy="720000"/>
      </dsp:txXfrm>
    </dsp:sp>
    <dsp:sp modelId="{511EB657-6FA3-4A85-B884-7A4A7FA33679}">
      <dsp:nvSpPr>
        <dsp:cNvPr id="0" name=""/>
        <dsp:cNvSpPr/>
      </dsp:nvSpPr>
      <dsp:spPr>
        <a:xfrm>
          <a:off x="4119918" y="472895"/>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A8ADC7-C86A-4471-8AEB-EC455485E10E}">
      <dsp:nvSpPr>
        <dsp:cNvPr id="0" name=""/>
        <dsp:cNvSpPr/>
      </dsp:nvSpPr>
      <dsp:spPr>
        <a:xfrm>
          <a:off x="4507481" y="86045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23179B-BAF0-4498-A018-F23FA450DCFB}">
      <dsp:nvSpPr>
        <dsp:cNvPr id="0" name=""/>
        <dsp:cNvSpPr/>
      </dsp:nvSpPr>
      <dsp:spPr>
        <a:xfrm>
          <a:off x="3538574" y="285789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778000">
            <a:lnSpc>
              <a:spcPct val="100000"/>
            </a:lnSpc>
            <a:spcBef>
              <a:spcPct val="0"/>
            </a:spcBef>
            <a:spcAft>
              <a:spcPct val="35000"/>
            </a:spcAft>
            <a:buNone/>
            <a:defRPr cap="all"/>
          </a:pPr>
          <a:r>
            <a:rPr lang="en-US" sz="4000" kern="1200" dirty="0"/>
            <a:t>Fresh</a:t>
          </a:r>
        </a:p>
      </dsp:txBody>
      <dsp:txXfrm>
        <a:off x="3538574" y="2857896"/>
        <a:ext cx="2981250" cy="720000"/>
      </dsp:txXfrm>
    </dsp:sp>
    <dsp:sp modelId="{C32FBBF5-213C-421B-B8C0-BE7BBE2B72EA}">
      <dsp:nvSpPr>
        <dsp:cNvPr id="0" name=""/>
        <dsp:cNvSpPr/>
      </dsp:nvSpPr>
      <dsp:spPr>
        <a:xfrm>
          <a:off x="7622887" y="472895"/>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9B22D3-8B34-44BE-81C8-0C740EAC4B4C}">
      <dsp:nvSpPr>
        <dsp:cNvPr id="0" name=""/>
        <dsp:cNvSpPr/>
      </dsp:nvSpPr>
      <dsp:spPr>
        <a:xfrm>
          <a:off x="8010450" y="86045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11906B-5F98-4BB4-91AA-36CF9DA68DF5}">
      <dsp:nvSpPr>
        <dsp:cNvPr id="0" name=""/>
        <dsp:cNvSpPr/>
      </dsp:nvSpPr>
      <dsp:spPr>
        <a:xfrm>
          <a:off x="7041543" y="285789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778000">
            <a:lnSpc>
              <a:spcPct val="100000"/>
            </a:lnSpc>
            <a:spcBef>
              <a:spcPct val="0"/>
            </a:spcBef>
            <a:spcAft>
              <a:spcPct val="35000"/>
            </a:spcAft>
            <a:buNone/>
            <a:defRPr cap="all"/>
          </a:pPr>
          <a:r>
            <a:rPr lang="en-US" sz="4000" kern="1200" dirty="0"/>
            <a:t>delicious</a:t>
          </a:r>
        </a:p>
      </dsp:txBody>
      <dsp:txXfrm>
        <a:off x="7041543" y="2857896"/>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B465C-3241-44C2-B75C-40449F010B95}">
      <dsp:nvSpPr>
        <dsp:cNvPr id="0" name=""/>
        <dsp:cNvSpPr/>
      </dsp:nvSpPr>
      <dsp:spPr>
        <a:xfrm>
          <a:off x="36589" y="2772"/>
          <a:ext cx="1849115" cy="11094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System Manager</a:t>
          </a:r>
          <a:endParaRPr lang="en-US" sz="1200" kern="1200"/>
        </a:p>
      </dsp:txBody>
      <dsp:txXfrm>
        <a:off x="36589" y="2772"/>
        <a:ext cx="1849115" cy="1109469"/>
      </dsp:txXfrm>
    </dsp:sp>
    <dsp:sp modelId="{FBF6379C-412F-4476-964E-29FDC9B4C438}">
      <dsp:nvSpPr>
        <dsp:cNvPr id="0" name=""/>
        <dsp:cNvSpPr/>
      </dsp:nvSpPr>
      <dsp:spPr>
        <a:xfrm>
          <a:off x="2070615" y="2772"/>
          <a:ext cx="1849115" cy="11094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View/Add/Delete Network</a:t>
          </a:r>
          <a:endParaRPr lang="en-US" sz="1200" kern="1200"/>
        </a:p>
      </dsp:txBody>
      <dsp:txXfrm>
        <a:off x="2070615" y="2772"/>
        <a:ext cx="1849115" cy="1109469"/>
      </dsp:txXfrm>
    </dsp:sp>
    <dsp:sp modelId="{CFBC314D-B88B-49BE-96CE-85C1BED6E608}">
      <dsp:nvSpPr>
        <dsp:cNvPr id="0" name=""/>
        <dsp:cNvSpPr/>
      </dsp:nvSpPr>
      <dsp:spPr>
        <a:xfrm>
          <a:off x="4104642" y="2772"/>
          <a:ext cx="1849115" cy="11094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View/Add/Delete Enterprise</a:t>
          </a:r>
          <a:endParaRPr lang="en-US" sz="1200" kern="1200"/>
        </a:p>
      </dsp:txBody>
      <dsp:txXfrm>
        <a:off x="4104642" y="2772"/>
        <a:ext cx="1849115" cy="1109469"/>
      </dsp:txXfrm>
    </dsp:sp>
    <dsp:sp modelId="{E1C8F2E9-6AAA-4AA1-A587-5C539DCF76D0}">
      <dsp:nvSpPr>
        <dsp:cNvPr id="0" name=""/>
        <dsp:cNvSpPr/>
      </dsp:nvSpPr>
      <dsp:spPr>
        <a:xfrm>
          <a:off x="6138669" y="2772"/>
          <a:ext cx="1849115" cy="11094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View/Add/Delete Enterprise  Admin</a:t>
          </a:r>
          <a:endParaRPr lang="en-US" sz="1200" kern="1200"/>
        </a:p>
      </dsp:txBody>
      <dsp:txXfrm>
        <a:off x="6138669" y="2772"/>
        <a:ext cx="1849115" cy="1109469"/>
      </dsp:txXfrm>
    </dsp:sp>
    <dsp:sp modelId="{B9C3F8E4-7F98-4E3F-9119-51CCFC6B8DA7}">
      <dsp:nvSpPr>
        <dsp:cNvPr id="0" name=""/>
        <dsp:cNvSpPr/>
      </dsp:nvSpPr>
      <dsp:spPr>
        <a:xfrm>
          <a:off x="8172695" y="2772"/>
          <a:ext cx="1849115" cy="11094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Farmer Enterprise Admin</a:t>
          </a:r>
          <a:endParaRPr lang="en-US" sz="1200" kern="1200"/>
        </a:p>
      </dsp:txBody>
      <dsp:txXfrm>
        <a:off x="8172695" y="2772"/>
        <a:ext cx="1849115" cy="1109469"/>
      </dsp:txXfrm>
    </dsp:sp>
    <dsp:sp modelId="{E4AEAA69-DE16-4888-A7D5-0A1741FCE41C}">
      <dsp:nvSpPr>
        <dsp:cNvPr id="0" name=""/>
        <dsp:cNvSpPr/>
      </dsp:nvSpPr>
      <dsp:spPr>
        <a:xfrm>
          <a:off x="36589" y="1297153"/>
          <a:ext cx="1849115" cy="11094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View/Add/Delete Farmer Organization</a:t>
          </a:r>
          <a:endParaRPr lang="en-US" sz="1200" kern="1200"/>
        </a:p>
      </dsp:txBody>
      <dsp:txXfrm>
        <a:off x="36589" y="1297153"/>
        <a:ext cx="1849115" cy="1109469"/>
      </dsp:txXfrm>
    </dsp:sp>
    <dsp:sp modelId="{6A5773BA-EF91-406B-BBC4-7F515381A2FD}">
      <dsp:nvSpPr>
        <dsp:cNvPr id="0" name=""/>
        <dsp:cNvSpPr/>
      </dsp:nvSpPr>
      <dsp:spPr>
        <a:xfrm>
          <a:off x="2070615" y="1297153"/>
          <a:ext cx="1849115" cy="11094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View/Add/Delete Farmer</a:t>
          </a:r>
          <a:endParaRPr lang="en-US" sz="1200" kern="1200"/>
        </a:p>
      </dsp:txBody>
      <dsp:txXfrm>
        <a:off x="2070615" y="1297153"/>
        <a:ext cx="1849115" cy="1109469"/>
      </dsp:txXfrm>
    </dsp:sp>
    <dsp:sp modelId="{5BF85C0F-2DD9-43BD-9045-A8BF3123DBF2}">
      <dsp:nvSpPr>
        <dsp:cNvPr id="0" name=""/>
        <dsp:cNvSpPr/>
      </dsp:nvSpPr>
      <dsp:spPr>
        <a:xfrm>
          <a:off x="4104642" y="1297153"/>
          <a:ext cx="1849115" cy="11094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Bank Enterprise Admin</a:t>
          </a:r>
          <a:endParaRPr lang="en-US" sz="1200" kern="1200"/>
        </a:p>
      </dsp:txBody>
      <dsp:txXfrm>
        <a:off x="4104642" y="1297153"/>
        <a:ext cx="1849115" cy="1109469"/>
      </dsp:txXfrm>
    </dsp:sp>
    <dsp:sp modelId="{73F934A6-F262-49E0-9398-013CCFCF9D2F}">
      <dsp:nvSpPr>
        <dsp:cNvPr id="0" name=""/>
        <dsp:cNvSpPr/>
      </dsp:nvSpPr>
      <dsp:spPr>
        <a:xfrm>
          <a:off x="6138669" y="1297153"/>
          <a:ext cx="1849115" cy="11094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View/Add/Delete Bank Manager Organization/Bank background check Organization</a:t>
          </a:r>
          <a:endParaRPr lang="en-US" sz="1200" kern="1200"/>
        </a:p>
      </dsp:txBody>
      <dsp:txXfrm>
        <a:off x="6138669" y="1297153"/>
        <a:ext cx="1849115" cy="1109469"/>
      </dsp:txXfrm>
    </dsp:sp>
    <dsp:sp modelId="{7E958777-A5D9-4266-9133-173345C162C9}">
      <dsp:nvSpPr>
        <dsp:cNvPr id="0" name=""/>
        <dsp:cNvSpPr/>
      </dsp:nvSpPr>
      <dsp:spPr>
        <a:xfrm>
          <a:off x="8172695" y="1297153"/>
          <a:ext cx="1849115" cy="11094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View/Add/Delete Bank Manager/Bank background check officer</a:t>
          </a:r>
          <a:endParaRPr lang="en-US" sz="1200" kern="1200"/>
        </a:p>
      </dsp:txBody>
      <dsp:txXfrm>
        <a:off x="8172695" y="1297153"/>
        <a:ext cx="1849115" cy="1109469"/>
      </dsp:txXfrm>
    </dsp:sp>
    <dsp:sp modelId="{7C374370-C7F4-44D3-AA5C-41ACE3268CA4}">
      <dsp:nvSpPr>
        <dsp:cNvPr id="0" name=""/>
        <dsp:cNvSpPr/>
      </dsp:nvSpPr>
      <dsp:spPr>
        <a:xfrm>
          <a:off x="36589" y="2591533"/>
          <a:ext cx="1849115" cy="11094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Micro-Finance Enterprise Admin</a:t>
          </a:r>
          <a:endParaRPr lang="en-US" sz="1200" kern="1200"/>
        </a:p>
      </dsp:txBody>
      <dsp:txXfrm>
        <a:off x="36589" y="2591533"/>
        <a:ext cx="1849115" cy="1109469"/>
      </dsp:txXfrm>
    </dsp:sp>
    <dsp:sp modelId="{86B5570B-0DFF-46EF-AB14-62F28D19DE42}">
      <dsp:nvSpPr>
        <dsp:cNvPr id="0" name=""/>
        <dsp:cNvSpPr/>
      </dsp:nvSpPr>
      <dsp:spPr>
        <a:xfrm>
          <a:off x="2070615" y="2591533"/>
          <a:ext cx="1849115" cy="11094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View/Add/Delete Micro-Finance Manager Organization/Micro-Finance background check Organization</a:t>
          </a:r>
          <a:endParaRPr lang="en-US" sz="1200" kern="1200"/>
        </a:p>
      </dsp:txBody>
      <dsp:txXfrm>
        <a:off x="2070615" y="2591533"/>
        <a:ext cx="1849115" cy="1109469"/>
      </dsp:txXfrm>
    </dsp:sp>
    <dsp:sp modelId="{B2470FCC-4675-48A0-BAB2-548EE77E1226}">
      <dsp:nvSpPr>
        <dsp:cNvPr id="0" name=""/>
        <dsp:cNvSpPr/>
      </dsp:nvSpPr>
      <dsp:spPr>
        <a:xfrm>
          <a:off x="4104642" y="2591533"/>
          <a:ext cx="1849115" cy="11094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View/Add/Delete Micro-Finance Manager/Micro-Finance background check officer</a:t>
          </a:r>
          <a:endParaRPr lang="en-US" sz="1200" kern="1200"/>
        </a:p>
      </dsp:txBody>
      <dsp:txXfrm>
        <a:off x="4104642" y="2591533"/>
        <a:ext cx="1849115" cy="1109469"/>
      </dsp:txXfrm>
    </dsp:sp>
    <dsp:sp modelId="{A1411ADA-2924-45FD-8A3A-301036607DF2}">
      <dsp:nvSpPr>
        <dsp:cNvPr id="0" name=""/>
        <dsp:cNvSpPr/>
      </dsp:nvSpPr>
      <dsp:spPr>
        <a:xfrm>
          <a:off x="6138669" y="2591533"/>
          <a:ext cx="1849115" cy="11094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Government Enterprise Admin</a:t>
          </a:r>
          <a:endParaRPr lang="en-US" sz="1200" kern="1200"/>
        </a:p>
      </dsp:txBody>
      <dsp:txXfrm>
        <a:off x="6138669" y="2591533"/>
        <a:ext cx="1849115" cy="1109469"/>
      </dsp:txXfrm>
    </dsp:sp>
    <dsp:sp modelId="{7F06369F-7CD6-46D7-BC2D-6B6780E2C13F}">
      <dsp:nvSpPr>
        <dsp:cNvPr id="0" name=""/>
        <dsp:cNvSpPr/>
      </dsp:nvSpPr>
      <dsp:spPr>
        <a:xfrm>
          <a:off x="8172695" y="2591533"/>
          <a:ext cx="1849115" cy="11094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View/Add/Delete Subsidy Manager Organization/Subsidy background check Organization</a:t>
          </a:r>
          <a:endParaRPr lang="en-US" sz="1200" kern="1200"/>
        </a:p>
      </dsp:txBody>
      <dsp:txXfrm>
        <a:off x="8172695" y="2591533"/>
        <a:ext cx="1849115" cy="1109469"/>
      </dsp:txXfrm>
    </dsp:sp>
    <dsp:sp modelId="{FA3F9E57-4133-4E15-87C9-CFA8292D7EE2}">
      <dsp:nvSpPr>
        <dsp:cNvPr id="0" name=""/>
        <dsp:cNvSpPr/>
      </dsp:nvSpPr>
      <dsp:spPr>
        <a:xfrm>
          <a:off x="1053602" y="3885914"/>
          <a:ext cx="1849115" cy="11094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View/Add/Delete Subsidy Manager/Subsidy background check officer</a:t>
          </a:r>
          <a:endParaRPr lang="en-US" sz="1200" kern="1200"/>
        </a:p>
      </dsp:txBody>
      <dsp:txXfrm>
        <a:off x="1053602" y="3885914"/>
        <a:ext cx="1849115" cy="1109469"/>
      </dsp:txXfrm>
    </dsp:sp>
    <dsp:sp modelId="{28551945-245B-47A3-9650-DD66D09A75B8}">
      <dsp:nvSpPr>
        <dsp:cNvPr id="0" name=""/>
        <dsp:cNvSpPr/>
      </dsp:nvSpPr>
      <dsp:spPr>
        <a:xfrm>
          <a:off x="3087629" y="3885914"/>
          <a:ext cx="1849115" cy="11094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Supplier Admin</a:t>
          </a:r>
          <a:endParaRPr lang="en-US" sz="1200" kern="1200"/>
        </a:p>
      </dsp:txBody>
      <dsp:txXfrm>
        <a:off x="3087629" y="3885914"/>
        <a:ext cx="1849115" cy="1109469"/>
      </dsp:txXfrm>
    </dsp:sp>
    <dsp:sp modelId="{C0190CCC-E847-42A8-997F-85D921082E0E}">
      <dsp:nvSpPr>
        <dsp:cNvPr id="0" name=""/>
        <dsp:cNvSpPr/>
      </dsp:nvSpPr>
      <dsp:spPr>
        <a:xfrm>
          <a:off x="5121655" y="3885914"/>
          <a:ext cx="1849115" cy="11094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View/Add/Delete Seed Supplier Organization/Fertilizer Supplier Organization/Equipment Supplier Organization</a:t>
          </a:r>
          <a:endParaRPr lang="en-US" sz="1200" kern="1200"/>
        </a:p>
      </dsp:txBody>
      <dsp:txXfrm>
        <a:off x="5121655" y="3885914"/>
        <a:ext cx="1849115" cy="1109469"/>
      </dsp:txXfrm>
    </dsp:sp>
    <dsp:sp modelId="{CBFD9F52-AEB1-4ABC-AC63-C9B57E1666F9}">
      <dsp:nvSpPr>
        <dsp:cNvPr id="0" name=""/>
        <dsp:cNvSpPr/>
      </dsp:nvSpPr>
      <dsp:spPr>
        <a:xfrm>
          <a:off x="7155682" y="3885914"/>
          <a:ext cx="1849115" cy="11094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a:t>View/Add/Delete Seed Supplier Employee/Fertilizer Supplier Employee/Equipment Supplier Employee</a:t>
          </a:r>
          <a:endParaRPr lang="en-US" sz="1200" kern="1200"/>
        </a:p>
      </dsp:txBody>
      <dsp:txXfrm>
        <a:off x="7155682" y="3885914"/>
        <a:ext cx="1849115" cy="11094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85E8BE-3B26-471F-97B1-1E2AF8442CA8}">
      <dsp:nvSpPr>
        <dsp:cNvPr id="0" name=""/>
        <dsp:cNvSpPr/>
      </dsp:nvSpPr>
      <dsp:spPr>
        <a:xfrm>
          <a:off x="1410452" y="597351"/>
          <a:ext cx="292467" cy="91440"/>
        </a:xfrm>
        <a:custGeom>
          <a:avLst/>
          <a:gdLst/>
          <a:ahLst/>
          <a:cxnLst/>
          <a:rect l="0" t="0" r="0" b="0"/>
          <a:pathLst>
            <a:path>
              <a:moveTo>
                <a:pt x="0" y="45720"/>
              </a:moveTo>
              <a:lnTo>
                <a:pt x="292467"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48609" y="641456"/>
        <a:ext cx="16153" cy="3230"/>
      </dsp:txXfrm>
    </dsp:sp>
    <dsp:sp modelId="{D1AB1AA4-07EE-43A5-8687-AB0CB27561B9}">
      <dsp:nvSpPr>
        <dsp:cNvPr id="0" name=""/>
        <dsp:cNvSpPr/>
      </dsp:nvSpPr>
      <dsp:spPr>
        <a:xfrm>
          <a:off x="7612" y="221679"/>
          <a:ext cx="1404639" cy="84278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Farmer</a:t>
          </a:r>
          <a:endParaRPr lang="en-US" sz="1300" kern="1200"/>
        </a:p>
      </dsp:txBody>
      <dsp:txXfrm>
        <a:off x="7612" y="221679"/>
        <a:ext cx="1404639" cy="842783"/>
      </dsp:txXfrm>
    </dsp:sp>
    <dsp:sp modelId="{2E983900-AF7B-420A-899C-A71C4F2B8BAF}">
      <dsp:nvSpPr>
        <dsp:cNvPr id="0" name=""/>
        <dsp:cNvSpPr/>
      </dsp:nvSpPr>
      <dsp:spPr>
        <a:xfrm>
          <a:off x="3138159" y="597351"/>
          <a:ext cx="292467" cy="91440"/>
        </a:xfrm>
        <a:custGeom>
          <a:avLst/>
          <a:gdLst/>
          <a:ahLst/>
          <a:cxnLst/>
          <a:rect l="0" t="0" r="0" b="0"/>
          <a:pathLst>
            <a:path>
              <a:moveTo>
                <a:pt x="0" y="45720"/>
              </a:moveTo>
              <a:lnTo>
                <a:pt x="292467" y="45720"/>
              </a:lnTo>
            </a:path>
          </a:pathLst>
        </a:custGeom>
        <a:noFill/>
        <a:ln w="6350" cap="flat" cmpd="sng" algn="ctr">
          <a:solidFill>
            <a:schemeClr val="accent2">
              <a:hueOff val="127186"/>
              <a:satOff val="-2902"/>
              <a:lumOff val="107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6316" y="641456"/>
        <a:ext cx="16153" cy="3230"/>
      </dsp:txXfrm>
    </dsp:sp>
    <dsp:sp modelId="{D2CB6E98-2BD7-4C50-B080-4C71598C6A42}">
      <dsp:nvSpPr>
        <dsp:cNvPr id="0" name=""/>
        <dsp:cNvSpPr/>
      </dsp:nvSpPr>
      <dsp:spPr>
        <a:xfrm>
          <a:off x="1735319" y="221679"/>
          <a:ext cx="1404639" cy="842783"/>
        </a:xfrm>
        <a:prstGeom prst="rect">
          <a:avLst/>
        </a:prstGeom>
        <a:solidFill>
          <a:schemeClr val="accent2">
            <a:hueOff val="119237"/>
            <a:satOff val="-2720"/>
            <a:lumOff val="100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View Loan/Micro-loan/Orders</a:t>
          </a:r>
          <a:endParaRPr lang="en-US" sz="1300" kern="1200"/>
        </a:p>
      </dsp:txBody>
      <dsp:txXfrm>
        <a:off x="1735319" y="221679"/>
        <a:ext cx="1404639" cy="842783"/>
      </dsp:txXfrm>
    </dsp:sp>
    <dsp:sp modelId="{9C5CC95A-C5C3-484D-9246-6ADE9A7C0B39}">
      <dsp:nvSpPr>
        <dsp:cNvPr id="0" name=""/>
        <dsp:cNvSpPr/>
      </dsp:nvSpPr>
      <dsp:spPr>
        <a:xfrm>
          <a:off x="4865866" y="597351"/>
          <a:ext cx="292467" cy="91440"/>
        </a:xfrm>
        <a:custGeom>
          <a:avLst/>
          <a:gdLst/>
          <a:ahLst/>
          <a:cxnLst/>
          <a:rect l="0" t="0" r="0" b="0"/>
          <a:pathLst>
            <a:path>
              <a:moveTo>
                <a:pt x="0" y="45720"/>
              </a:moveTo>
              <a:lnTo>
                <a:pt x="292467" y="45720"/>
              </a:lnTo>
            </a:path>
          </a:pathLst>
        </a:custGeom>
        <a:noFill/>
        <a:ln w="6350" cap="flat" cmpd="sng" algn="ctr">
          <a:solidFill>
            <a:schemeClr val="accent2">
              <a:hueOff val="254372"/>
              <a:satOff val="-5804"/>
              <a:lumOff val="214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4023" y="641456"/>
        <a:ext cx="16153" cy="3230"/>
      </dsp:txXfrm>
    </dsp:sp>
    <dsp:sp modelId="{897A8665-D073-4F07-A1C9-4F0B250CD6BB}">
      <dsp:nvSpPr>
        <dsp:cNvPr id="0" name=""/>
        <dsp:cNvSpPr/>
      </dsp:nvSpPr>
      <dsp:spPr>
        <a:xfrm>
          <a:off x="3463026" y="221679"/>
          <a:ext cx="1404639" cy="842783"/>
        </a:xfrm>
        <a:prstGeom prst="rect">
          <a:avLst/>
        </a:prstGeom>
        <a:solidFill>
          <a:schemeClr val="accent2">
            <a:hueOff val="238474"/>
            <a:satOff val="-5441"/>
            <a:lumOff val="201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Apply Loan/Micro-loan/Order Supplies</a:t>
          </a:r>
          <a:endParaRPr lang="en-US" sz="1300" kern="1200"/>
        </a:p>
      </dsp:txBody>
      <dsp:txXfrm>
        <a:off x="3463026" y="221679"/>
        <a:ext cx="1404639" cy="842783"/>
      </dsp:txXfrm>
    </dsp:sp>
    <dsp:sp modelId="{30E3C757-8E0D-4CA5-802A-49067E59102D}">
      <dsp:nvSpPr>
        <dsp:cNvPr id="0" name=""/>
        <dsp:cNvSpPr/>
      </dsp:nvSpPr>
      <dsp:spPr>
        <a:xfrm>
          <a:off x="6593573" y="597351"/>
          <a:ext cx="292467" cy="91440"/>
        </a:xfrm>
        <a:custGeom>
          <a:avLst/>
          <a:gdLst/>
          <a:ahLst/>
          <a:cxnLst/>
          <a:rect l="0" t="0" r="0" b="0"/>
          <a:pathLst>
            <a:path>
              <a:moveTo>
                <a:pt x="0" y="45720"/>
              </a:moveTo>
              <a:lnTo>
                <a:pt x="292467" y="45720"/>
              </a:lnTo>
            </a:path>
          </a:pathLst>
        </a:custGeom>
        <a:noFill/>
        <a:ln w="6350" cap="flat" cmpd="sng" algn="ctr">
          <a:solidFill>
            <a:schemeClr val="accent2">
              <a:hueOff val="381558"/>
              <a:satOff val="-8706"/>
              <a:lumOff val="321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31730" y="641456"/>
        <a:ext cx="16153" cy="3230"/>
      </dsp:txXfrm>
    </dsp:sp>
    <dsp:sp modelId="{9BC371F1-DD0A-4130-A5AA-1947DA1C5B45}">
      <dsp:nvSpPr>
        <dsp:cNvPr id="0" name=""/>
        <dsp:cNvSpPr/>
      </dsp:nvSpPr>
      <dsp:spPr>
        <a:xfrm>
          <a:off x="5190733" y="221679"/>
          <a:ext cx="1404639" cy="842783"/>
        </a:xfrm>
        <a:prstGeom prst="rect">
          <a:avLst/>
        </a:prstGeom>
        <a:solidFill>
          <a:schemeClr val="accent2">
            <a:hueOff val="357710"/>
            <a:satOff val="-8162"/>
            <a:lumOff val="301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Bank Manager</a:t>
          </a:r>
          <a:endParaRPr lang="en-US" sz="1300" kern="1200"/>
        </a:p>
      </dsp:txBody>
      <dsp:txXfrm>
        <a:off x="5190733" y="221679"/>
        <a:ext cx="1404639" cy="842783"/>
      </dsp:txXfrm>
    </dsp:sp>
    <dsp:sp modelId="{985D32D0-2C23-4A56-A654-95E7BA3A89A4}">
      <dsp:nvSpPr>
        <dsp:cNvPr id="0" name=""/>
        <dsp:cNvSpPr/>
      </dsp:nvSpPr>
      <dsp:spPr>
        <a:xfrm>
          <a:off x="8321280" y="597351"/>
          <a:ext cx="292467" cy="91440"/>
        </a:xfrm>
        <a:custGeom>
          <a:avLst/>
          <a:gdLst/>
          <a:ahLst/>
          <a:cxnLst/>
          <a:rect l="0" t="0" r="0" b="0"/>
          <a:pathLst>
            <a:path>
              <a:moveTo>
                <a:pt x="0" y="45720"/>
              </a:moveTo>
              <a:lnTo>
                <a:pt x="292467" y="45720"/>
              </a:lnTo>
            </a:path>
          </a:pathLst>
        </a:custGeom>
        <a:noFill/>
        <a:ln w="6350" cap="flat" cmpd="sng" algn="ctr">
          <a:solidFill>
            <a:schemeClr val="accent2">
              <a:hueOff val="508744"/>
              <a:satOff val="-11607"/>
              <a:lumOff val="428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459437" y="641456"/>
        <a:ext cx="16153" cy="3230"/>
      </dsp:txXfrm>
    </dsp:sp>
    <dsp:sp modelId="{AF3D5E19-1E39-4E43-8D11-5F07F8CFB40A}">
      <dsp:nvSpPr>
        <dsp:cNvPr id="0" name=""/>
        <dsp:cNvSpPr/>
      </dsp:nvSpPr>
      <dsp:spPr>
        <a:xfrm>
          <a:off x="6918440" y="221679"/>
          <a:ext cx="1404639" cy="842783"/>
        </a:xfrm>
        <a:prstGeom prst="rect">
          <a:avLst/>
        </a:prstGeom>
        <a:solidFill>
          <a:schemeClr val="accent2">
            <a:hueOff val="476947"/>
            <a:satOff val="-10882"/>
            <a:lumOff val="402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View Loan Application</a:t>
          </a:r>
          <a:endParaRPr lang="en-US" sz="1300" kern="1200"/>
        </a:p>
      </dsp:txBody>
      <dsp:txXfrm>
        <a:off x="6918440" y="221679"/>
        <a:ext cx="1404639" cy="842783"/>
      </dsp:txXfrm>
    </dsp:sp>
    <dsp:sp modelId="{DCA84917-1EA5-42AD-8F94-3607A97C3CC8}">
      <dsp:nvSpPr>
        <dsp:cNvPr id="0" name=""/>
        <dsp:cNvSpPr/>
      </dsp:nvSpPr>
      <dsp:spPr>
        <a:xfrm>
          <a:off x="709932" y="1062663"/>
          <a:ext cx="8638535" cy="292467"/>
        </a:xfrm>
        <a:custGeom>
          <a:avLst/>
          <a:gdLst/>
          <a:ahLst/>
          <a:cxnLst/>
          <a:rect l="0" t="0" r="0" b="0"/>
          <a:pathLst>
            <a:path>
              <a:moveTo>
                <a:pt x="8638535" y="0"/>
              </a:moveTo>
              <a:lnTo>
                <a:pt x="8638535" y="163333"/>
              </a:lnTo>
              <a:lnTo>
                <a:pt x="0" y="163333"/>
              </a:lnTo>
              <a:lnTo>
                <a:pt x="0" y="292467"/>
              </a:lnTo>
            </a:path>
          </a:pathLst>
        </a:custGeom>
        <a:noFill/>
        <a:ln w="6350" cap="flat" cmpd="sng" algn="ctr">
          <a:solidFill>
            <a:schemeClr val="accent2">
              <a:hueOff val="635930"/>
              <a:satOff val="-14509"/>
              <a:lumOff val="536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13085" y="1207281"/>
        <a:ext cx="432228" cy="3230"/>
      </dsp:txXfrm>
    </dsp:sp>
    <dsp:sp modelId="{2A2D22FE-AED6-4FD1-9AA0-432B63B22135}">
      <dsp:nvSpPr>
        <dsp:cNvPr id="0" name=""/>
        <dsp:cNvSpPr/>
      </dsp:nvSpPr>
      <dsp:spPr>
        <a:xfrm>
          <a:off x="8646147" y="221679"/>
          <a:ext cx="1404639" cy="842783"/>
        </a:xfrm>
        <a:prstGeom prst="rect">
          <a:avLst/>
        </a:prstGeom>
        <a:solidFill>
          <a:schemeClr val="accent2">
            <a:hueOff val="596184"/>
            <a:satOff val="-13602"/>
            <a:lumOff val="502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Refer application for background check</a:t>
          </a:r>
          <a:endParaRPr lang="en-US" sz="1300" kern="1200"/>
        </a:p>
      </dsp:txBody>
      <dsp:txXfrm>
        <a:off x="8646147" y="221679"/>
        <a:ext cx="1404639" cy="842783"/>
      </dsp:txXfrm>
    </dsp:sp>
    <dsp:sp modelId="{1B334FE5-D972-42A2-BA32-A3AB779C6E3E}">
      <dsp:nvSpPr>
        <dsp:cNvPr id="0" name=""/>
        <dsp:cNvSpPr/>
      </dsp:nvSpPr>
      <dsp:spPr>
        <a:xfrm>
          <a:off x="1410452" y="1763202"/>
          <a:ext cx="292467" cy="91440"/>
        </a:xfrm>
        <a:custGeom>
          <a:avLst/>
          <a:gdLst/>
          <a:ahLst/>
          <a:cxnLst/>
          <a:rect l="0" t="0" r="0" b="0"/>
          <a:pathLst>
            <a:path>
              <a:moveTo>
                <a:pt x="0" y="45720"/>
              </a:moveTo>
              <a:lnTo>
                <a:pt x="292467" y="45720"/>
              </a:lnTo>
            </a:path>
          </a:pathLst>
        </a:custGeom>
        <a:noFill/>
        <a:ln w="6350" cap="flat" cmpd="sng" algn="ctr">
          <a:solidFill>
            <a:schemeClr val="accent2">
              <a:hueOff val="763116"/>
              <a:satOff val="-17411"/>
              <a:lumOff val="643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48609" y="1807307"/>
        <a:ext cx="16153" cy="3230"/>
      </dsp:txXfrm>
    </dsp:sp>
    <dsp:sp modelId="{09966684-6BD3-4D03-853A-1B284C181321}">
      <dsp:nvSpPr>
        <dsp:cNvPr id="0" name=""/>
        <dsp:cNvSpPr/>
      </dsp:nvSpPr>
      <dsp:spPr>
        <a:xfrm>
          <a:off x="7612" y="1387530"/>
          <a:ext cx="1404639" cy="842783"/>
        </a:xfrm>
        <a:prstGeom prst="rect">
          <a:avLst/>
        </a:prstGeom>
        <a:solidFill>
          <a:schemeClr val="accent2">
            <a:hueOff val="715421"/>
            <a:satOff val="-16323"/>
            <a:lumOff val="603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Approve/Reject loan application</a:t>
          </a:r>
          <a:endParaRPr lang="en-US" sz="1300" kern="1200"/>
        </a:p>
      </dsp:txBody>
      <dsp:txXfrm>
        <a:off x="7612" y="1387530"/>
        <a:ext cx="1404639" cy="842783"/>
      </dsp:txXfrm>
    </dsp:sp>
    <dsp:sp modelId="{AD2A0210-AF2D-4AAD-8DDD-01DEA5CB50B5}">
      <dsp:nvSpPr>
        <dsp:cNvPr id="0" name=""/>
        <dsp:cNvSpPr/>
      </dsp:nvSpPr>
      <dsp:spPr>
        <a:xfrm>
          <a:off x="3138159" y="1763202"/>
          <a:ext cx="292467" cy="91440"/>
        </a:xfrm>
        <a:custGeom>
          <a:avLst/>
          <a:gdLst/>
          <a:ahLst/>
          <a:cxnLst/>
          <a:rect l="0" t="0" r="0" b="0"/>
          <a:pathLst>
            <a:path>
              <a:moveTo>
                <a:pt x="0" y="45720"/>
              </a:moveTo>
              <a:lnTo>
                <a:pt x="292467" y="45720"/>
              </a:lnTo>
            </a:path>
          </a:pathLst>
        </a:custGeom>
        <a:noFill/>
        <a:ln w="6350" cap="flat" cmpd="sng" algn="ctr">
          <a:solidFill>
            <a:schemeClr val="accent2">
              <a:hueOff val="890302"/>
              <a:satOff val="-20313"/>
              <a:lumOff val="750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6316" y="1807307"/>
        <a:ext cx="16153" cy="3230"/>
      </dsp:txXfrm>
    </dsp:sp>
    <dsp:sp modelId="{DA29E26B-2169-43BF-A8E0-45AF4FC66C4A}">
      <dsp:nvSpPr>
        <dsp:cNvPr id="0" name=""/>
        <dsp:cNvSpPr/>
      </dsp:nvSpPr>
      <dsp:spPr>
        <a:xfrm>
          <a:off x="1735319" y="1387530"/>
          <a:ext cx="1404639" cy="842783"/>
        </a:xfrm>
        <a:prstGeom prst="rect">
          <a:avLst/>
        </a:prstGeom>
        <a:solidFill>
          <a:schemeClr val="accent2">
            <a:hueOff val="834658"/>
            <a:satOff val="-19043"/>
            <a:lumOff val="703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Background check officer</a:t>
          </a:r>
          <a:endParaRPr lang="en-US" sz="1300" kern="1200"/>
        </a:p>
      </dsp:txBody>
      <dsp:txXfrm>
        <a:off x="1735319" y="1387530"/>
        <a:ext cx="1404639" cy="842783"/>
      </dsp:txXfrm>
    </dsp:sp>
    <dsp:sp modelId="{CBE515B4-4441-41D0-BCF2-8016290F2D81}">
      <dsp:nvSpPr>
        <dsp:cNvPr id="0" name=""/>
        <dsp:cNvSpPr/>
      </dsp:nvSpPr>
      <dsp:spPr>
        <a:xfrm>
          <a:off x="4865866" y="1763202"/>
          <a:ext cx="292467" cy="91440"/>
        </a:xfrm>
        <a:custGeom>
          <a:avLst/>
          <a:gdLst/>
          <a:ahLst/>
          <a:cxnLst/>
          <a:rect l="0" t="0" r="0" b="0"/>
          <a:pathLst>
            <a:path>
              <a:moveTo>
                <a:pt x="0" y="45720"/>
              </a:moveTo>
              <a:lnTo>
                <a:pt x="292467" y="45720"/>
              </a:lnTo>
            </a:path>
          </a:pathLst>
        </a:custGeom>
        <a:noFill/>
        <a:ln w="6350" cap="flat" cmpd="sng" algn="ctr">
          <a:solidFill>
            <a:schemeClr val="accent2">
              <a:hueOff val="1017488"/>
              <a:satOff val="-23215"/>
              <a:lumOff val="857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4023" y="1807307"/>
        <a:ext cx="16153" cy="3230"/>
      </dsp:txXfrm>
    </dsp:sp>
    <dsp:sp modelId="{68D32859-B3D2-42D5-A749-88B1958F8A81}">
      <dsp:nvSpPr>
        <dsp:cNvPr id="0" name=""/>
        <dsp:cNvSpPr/>
      </dsp:nvSpPr>
      <dsp:spPr>
        <a:xfrm>
          <a:off x="3463026" y="1387530"/>
          <a:ext cx="1404639" cy="842783"/>
        </a:xfrm>
        <a:prstGeom prst="rect">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View Loan Application</a:t>
          </a:r>
          <a:endParaRPr lang="en-US" sz="1300" kern="1200"/>
        </a:p>
      </dsp:txBody>
      <dsp:txXfrm>
        <a:off x="3463026" y="1387530"/>
        <a:ext cx="1404639" cy="842783"/>
      </dsp:txXfrm>
    </dsp:sp>
    <dsp:sp modelId="{C91F7B28-79A5-4A7F-A09D-218AA0C3C806}">
      <dsp:nvSpPr>
        <dsp:cNvPr id="0" name=""/>
        <dsp:cNvSpPr/>
      </dsp:nvSpPr>
      <dsp:spPr>
        <a:xfrm>
          <a:off x="6593573" y="1763202"/>
          <a:ext cx="292467" cy="91440"/>
        </a:xfrm>
        <a:custGeom>
          <a:avLst/>
          <a:gdLst/>
          <a:ahLst/>
          <a:cxnLst/>
          <a:rect l="0" t="0" r="0" b="0"/>
          <a:pathLst>
            <a:path>
              <a:moveTo>
                <a:pt x="0" y="45720"/>
              </a:moveTo>
              <a:lnTo>
                <a:pt x="292467" y="45720"/>
              </a:lnTo>
            </a:path>
          </a:pathLst>
        </a:custGeom>
        <a:noFill/>
        <a:ln w="6350" cap="flat" cmpd="sng" algn="ctr">
          <a:solidFill>
            <a:schemeClr val="accent2">
              <a:hueOff val="1144674"/>
              <a:satOff val="-26117"/>
              <a:lumOff val="964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31730" y="1807307"/>
        <a:ext cx="16153" cy="3230"/>
      </dsp:txXfrm>
    </dsp:sp>
    <dsp:sp modelId="{E86B15F0-6EDC-476B-BA52-0B2FFEBD18D8}">
      <dsp:nvSpPr>
        <dsp:cNvPr id="0" name=""/>
        <dsp:cNvSpPr/>
      </dsp:nvSpPr>
      <dsp:spPr>
        <a:xfrm>
          <a:off x="5190733" y="1387530"/>
          <a:ext cx="1404639" cy="842783"/>
        </a:xfrm>
        <a:prstGeom prst="rect">
          <a:avLst/>
        </a:prstGeom>
        <a:solidFill>
          <a:schemeClr val="accent2">
            <a:hueOff val="1073131"/>
            <a:satOff val="-24485"/>
            <a:lumOff val="904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Approve/Reject loan application</a:t>
          </a:r>
          <a:endParaRPr lang="en-US" sz="1300" kern="1200"/>
        </a:p>
      </dsp:txBody>
      <dsp:txXfrm>
        <a:off x="5190733" y="1387530"/>
        <a:ext cx="1404639" cy="842783"/>
      </dsp:txXfrm>
    </dsp:sp>
    <dsp:sp modelId="{CDCFF903-5458-4BAD-B6B6-B9352D7FC7B4}">
      <dsp:nvSpPr>
        <dsp:cNvPr id="0" name=""/>
        <dsp:cNvSpPr/>
      </dsp:nvSpPr>
      <dsp:spPr>
        <a:xfrm>
          <a:off x="8321280" y="1763202"/>
          <a:ext cx="292467" cy="91440"/>
        </a:xfrm>
        <a:custGeom>
          <a:avLst/>
          <a:gdLst/>
          <a:ahLst/>
          <a:cxnLst/>
          <a:rect l="0" t="0" r="0" b="0"/>
          <a:pathLst>
            <a:path>
              <a:moveTo>
                <a:pt x="0" y="45720"/>
              </a:moveTo>
              <a:lnTo>
                <a:pt x="292467" y="45720"/>
              </a:lnTo>
            </a:path>
          </a:pathLst>
        </a:custGeom>
        <a:noFill/>
        <a:ln w="6350" cap="flat" cmpd="sng" algn="ctr">
          <a:solidFill>
            <a:schemeClr val="accent2">
              <a:hueOff val="1271860"/>
              <a:satOff val="-29019"/>
              <a:lumOff val="1071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459437" y="1807307"/>
        <a:ext cx="16153" cy="3230"/>
      </dsp:txXfrm>
    </dsp:sp>
    <dsp:sp modelId="{C664517F-4CAD-4151-9C3E-F0CE45FBBD99}">
      <dsp:nvSpPr>
        <dsp:cNvPr id="0" name=""/>
        <dsp:cNvSpPr/>
      </dsp:nvSpPr>
      <dsp:spPr>
        <a:xfrm>
          <a:off x="6918440" y="1387530"/>
          <a:ext cx="1404639" cy="842783"/>
        </a:xfrm>
        <a:prstGeom prst="rect">
          <a:avLst/>
        </a:prstGeom>
        <a:solidFill>
          <a:schemeClr val="accent2">
            <a:hueOff val="1192368"/>
            <a:satOff val="-27205"/>
            <a:lumOff val="1004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Micro Finance Manager</a:t>
          </a:r>
          <a:endParaRPr lang="en-US" sz="1300" kern="1200"/>
        </a:p>
      </dsp:txBody>
      <dsp:txXfrm>
        <a:off x="6918440" y="1387530"/>
        <a:ext cx="1404639" cy="842783"/>
      </dsp:txXfrm>
    </dsp:sp>
    <dsp:sp modelId="{2388C59D-7191-4CE6-ADA8-32CDC38F2465}">
      <dsp:nvSpPr>
        <dsp:cNvPr id="0" name=""/>
        <dsp:cNvSpPr/>
      </dsp:nvSpPr>
      <dsp:spPr>
        <a:xfrm>
          <a:off x="709932" y="2228514"/>
          <a:ext cx="8638535" cy="292467"/>
        </a:xfrm>
        <a:custGeom>
          <a:avLst/>
          <a:gdLst/>
          <a:ahLst/>
          <a:cxnLst/>
          <a:rect l="0" t="0" r="0" b="0"/>
          <a:pathLst>
            <a:path>
              <a:moveTo>
                <a:pt x="8638535" y="0"/>
              </a:moveTo>
              <a:lnTo>
                <a:pt x="8638535" y="163333"/>
              </a:lnTo>
              <a:lnTo>
                <a:pt x="0" y="163333"/>
              </a:lnTo>
              <a:lnTo>
                <a:pt x="0" y="292467"/>
              </a:lnTo>
            </a:path>
          </a:pathLst>
        </a:custGeom>
        <a:noFill/>
        <a:ln w="6350" cap="flat" cmpd="sng" algn="ctr">
          <a:solidFill>
            <a:schemeClr val="accent2">
              <a:hueOff val="1399045"/>
              <a:satOff val="-31921"/>
              <a:lumOff val="1179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13085" y="2373132"/>
        <a:ext cx="432228" cy="3230"/>
      </dsp:txXfrm>
    </dsp:sp>
    <dsp:sp modelId="{71620B13-C8BD-4842-87E7-47B374A2BA9D}">
      <dsp:nvSpPr>
        <dsp:cNvPr id="0" name=""/>
        <dsp:cNvSpPr/>
      </dsp:nvSpPr>
      <dsp:spPr>
        <a:xfrm>
          <a:off x="8646147" y="1387530"/>
          <a:ext cx="1404639" cy="842783"/>
        </a:xfrm>
        <a:prstGeom prst="rect">
          <a:avLst/>
        </a:prstGeom>
        <a:solidFill>
          <a:schemeClr val="accent2">
            <a:hueOff val="1311605"/>
            <a:satOff val="-29925"/>
            <a:lumOff val="1105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View Loan Application</a:t>
          </a:r>
          <a:endParaRPr lang="en-US" sz="1300" kern="1200"/>
        </a:p>
      </dsp:txBody>
      <dsp:txXfrm>
        <a:off x="8646147" y="1387530"/>
        <a:ext cx="1404639" cy="842783"/>
      </dsp:txXfrm>
    </dsp:sp>
    <dsp:sp modelId="{4BA526C8-1556-453D-9368-4556ABE367C6}">
      <dsp:nvSpPr>
        <dsp:cNvPr id="0" name=""/>
        <dsp:cNvSpPr/>
      </dsp:nvSpPr>
      <dsp:spPr>
        <a:xfrm>
          <a:off x="1410452" y="2929053"/>
          <a:ext cx="292467" cy="91440"/>
        </a:xfrm>
        <a:custGeom>
          <a:avLst/>
          <a:gdLst/>
          <a:ahLst/>
          <a:cxnLst/>
          <a:rect l="0" t="0" r="0" b="0"/>
          <a:pathLst>
            <a:path>
              <a:moveTo>
                <a:pt x="0" y="45720"/>
              </a:moveTo>
              <a:lnTo>
                <a:pt x="292467" y="45720"/>
              </a:lnTo>
            </a:path>
          </a:pathLst>
        </a:custGeom>
        <a:noFill/>
        <a:ln w="6350" cap="flat" cmpd="sng" algn="ctr">
          <a:solidFill>
            <a:schemeClr val="accent2">
              <a:hueOff val="1526231"/>
              <a:satOff val="-34822"/>
              <a:lumOff val="1286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48609" y="2973158"/>
        <a:ext cx="16153" cy="3230"/>
      </dsp:txXfrm>
    </dsp:sp>
    <dsp:sp modelId="{F8E09B44-025C-4ECF-9A81-81CC8C95473A}">
      <dsp:nvSpPr>
        <dsp:cNvPr id="0" name=""/>
        <dsp:cNvSpPr/>
      </dsp:nvSpPr>
      <dsp:spPr>
        <a:xfrm>
          <a:off x="7612" y="2553381"/>
          <a:ext cx="1404639" cy="842783"/>
        </a:xfrm>
        <a:prstGeom prst="rect">
          <a:avLst/>
        </a:prstGeom>
        <a:solidFill>
          <a:schemeClr val="accent2">
            <a:hueOff val="1430842"/>
            <a:satOff val="-32646"/>
            <a:lumOff val="120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Refer application for background check</a:t>
          </a:r>
          <a:endParaRPr lang="en-US" sz="1300" kern="1200"/>
        </a:p>
      </dsp:txBody>
      <dsp:txXfrm>
        <a:off x="7612" y="2553381"/>
        <a:ext cx="1404639" cy="842783"/>
      </dsp:txXfrm>
    </dsp:sp>
    <dsp:sp modelId="{E048C4BC-E963-4B5E-BCAB-0BCEA4CCEB71}">
      <dsp:nvSpPr>
        <dsp:cNvPr id="0" name=""/>
        <dsp:cNvSpPr/>
      </dsp:nvSpPr>
      <dsp:spPr>
        <a:xfrm>
          <a:off x="3138159" y="2929053"/>
          <a:ext cx="292467" cy="91440"/>
        </a:xfrm>
        <a:custGeom>
          <a:avLst/>
          <a:gdLst/>
          <a:ahLst/>
          <a:cxnLst/>
          <a:rect l="0" t="0" r="0" b="0"/>
          <a:pathLst>
            <a:path>
              <a:moveTo>
                <a:pt x="0" y="45720"/>
              </a:moveTo>
              <a:lnTo>
                <a:pt x="292467" y="45720"/>
              </a:lnTo>
            </a:path>
          </a:pathLst>
        </a:custGeom>
        <a:noFill/>
        <a:ln w="6350" cap="flat" cmpd="sng" algn="ctr">
          <a:solidFill>
            <a:schemeClr val="accent2">
              <a:hueOff val="1653417"/>
              <a:satOff val="-37724"/>
              <a:lumOff val="1393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6316" y="2973158"/>
        <a:ext cx="16153" cy="3230"/>
      </dsp:txXfrm>
    </dsp:sp>
    <dsp:sp modelId="{D09BAD3B-0F87-4B40-89B3-67DF7D16A110}">
      <dsp:nvSpPr>
        <dsp:cNvPr id="0" name=""/>
        <dsp:cNvSpPr/>
      </dsp:nvSpPr>
      <dsp:spPr>
        <a:xfrm>
          <a:off x="1735319" y="2553381"/>
          <a:ext cx="1404639" cy="842783"/>
        </a:xfrm>
        <a:prstGeom prst="rect">
          <a:avLst/>
        </a:prstGeom>
        <a:solidFill>
          <a:schemeClr val="accent2">
            <a:hueOff val="1550079"/>
            <a:satOff val="-35366"/>
            <a:lumOff val="130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Approve/Reject loan application</a:t>
          </a:r>
          <a:endParaRPr lang="en-US" sz="1300" kern="1200"/>
        </a:p>
      </dsp:txBody>
      <dsp:txXfrm>
        <a:off x="1735319" y="2553381"/>
        <a:ext cx="1404639" cy="842783"/>
      </dsp:txXfrm>
    </dsp:sp>
    <dsp:sp modelId="{812BECD3-3EDA-4305-AB25-AC352B847EFA}">
      <dsp:nvSpPr>
        <dsp:cNvPr id="0" name=""/>
        <dsp:cNvSpPr/>
      </dsp:nvSpPr>
      <dsp:spPr>
        <a:xfrm>
          <a:off x="4865866" y="2929053"/>
          <a:ext cx="292467" cy="91440"/>
        </a:xfrm>
        <a:custGeom>
          <a:avLst/>
          <a:gdLst/>
          <a:ahLst/>
          <a:cxnLst/>
          <a:rect l="0" t="0" r="0" b="0"/>
          <a:pathLst>
            <a:path>
              <a:moveTo>
                <a:pt x="0" y="45720"/>
              </a:moveTo>
              <a:lnTo>
                <a:pt x="292467" y="45720"/>
              </a:lnTo>
            </a:path>
          </a:pathLst>
        </a:custGeom>
        <a:noFill/>
        <a:ln w="6350" cap="flat" cmpd="sng" algn="ctr">
          <a:solidFill>
            <a:schemeClr val="accent2">
              <a:hueOff val="1780603"/>
              <a:satOff val="-40626"/>
              <a:lumOff val="1500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4023" y="2973158"/>
        <a:ext cx="16153" cy="3230"/>
      </dsp:txXfrm>
    </dsp:sp>
    <dsp:sp modelId="{DF3B8870-565D-4BF8-A1B5-C022AB196E53}">
      <dsp:nvSpPr>
        <dsp:cNvPr id="0" name=""/>
        <dsp:cNvSpPr/>
      </dsp:nvSpPr>
      <dsp:spPr>
        <a:xfrm>
          <a:off x="3463026" y="2553381"/>
          <a:ext cx="1404639" cy="842783"/>
        </a:xfrm>
        <a:prstGeom prst="rect">
          <a:avLst/>
        </a:prstGeom>
        <a:solidFill>
          <a:schemeClr val="accent2">
            <a:hueOff val="1669316"/>
            <a:satOff val="-38087"/>
            <a:lumOff val="140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Micro Finance Background check officer</a:t>
          </a:r>
          <a:endParaRPr lang="en-US" sz="1300" kern="1200"/>
        </a:p>
      </dsp:txBody>
      <dsp:txXfrm>
        <a:off x="3463026" y="2553381"/>
        <a:ext cx="1404639" cy="842783"/>
      </dsp:txXfrm>
    </dsp:sp>
    <dsp:sp modelId="{2683A149-2EF5-4071-A78E-BF1AD4152B16}">
      <dsp:nvSpPr>
        <dsp:cNvPr id="0" name=""/>
        <dsp:cNvSpPr/>
      </dsp:nvSpPr>
      <dsp:spPr>
        <a:xfrm>
          <a:off x="6593573" y="2929053"/>
          <a:ext cx="292467" cy="91440"/>
        </a:xfrm>
        <a:custGeom>
          <a:avLst/>
          <a:gdLst/>
          <a:ahLst/>
          <a:cxnLst/>
          <a:rect l="0" t="0" r="0" b="0"/>
          <a:pathLst>
            <a:path>
              <a:moveTo>
                <a:pt x="0" y="45720"/>
              </a:moveTo>
              <a:lnTo>
                <a:pt x="292467" y="45720"/>
              </a:lnTo>
            </a:path>
          </a:pathLst>
        </a:custGeom>
        <a:noFill/>
        <a:ln w="6350" cap="flat" cmpd="sng" algn="ctr">
          <a:solidFill>
            <a:schemeClr val="accent2">
              <a:hueOff val="1907789"/>
              <a:satOff val="-43528"/>
              <a:lumOff val="1607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31730" y="2973158"/>
        <a:ext cx="16153" cy="3230"/>
      </dsp:txXfrm>
    </dsp:sp>
    <dsp:sp modelId="{74ED63DD-9583-426F-9945-BD01D4CD8D27}">
      <dsp:nvSpPr>
        <dsp:cNvPr id="0" name=""/>
        <dsp:cNvSpPr/>
      </dsp:nvSpPr>
      <dsp:spPr>
        <a:xfrm>
          <a:off x="5190733" y="2553381"/>
          <a:ext cx="1404639" cy="842783"/>
        </a:xfrm>
        <a:prstGeom prst="rect">
          <a:avLst/>
        </a:prstGeom>
        <a:solidFill>
          <a:schemeClr val="accent2">
            <a:hueOff val="1788552"/>
            <a:satOff val="-40808"/>
            <a:lumOff val="1507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View Loan Application</a:t>
          </a:r>
          <a:endParaRPr lang="en-US" sz="1300" kern="1200"/>
        </a:p>
      </dsp:txBody>
      <dsp:txXfrm>
        <a:off x="5190733" y="2553381"/>
        <a:ext cx="1404639" cy="842783"/>
      </dsp:txXfrm>
    </dsp:sp>
    <dsp:sp modelId="{9F925921-A3D3-4AB5-A810-0465E41D2DD1}">
      <dsp:nvSpPr>
        <dsp:cNvPr id="0" name=""/>
        <dsp:cNvSpPr/>
      </dsp:nvSpPr>
      <dsp:spPr>
        <a:xfrm>
          <a:off x="6918440" y="2553381"/>
          <a:ext cx="1404639" cy="842783"/>
        </a:xfrm>
        <a:prstGeom prst="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Approve/Reject loan application</a:t>
          </a:r>
          <a:endParaRPr lang="en-US" sz="1300" kern="1200"/>
        </a:p>
      </dsp:txBody>
      <dsp:txXfrm>
        <a:off x="6918440" y="2553381"/>
        <a:ext cx="1404639" cy="8427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DEA4C-F5E3-455C-A478-1B4F8DC791A0}">
      <dsp:nvSpPr>
        <dsp:cNvPr id="0" name=""/>
        <dsp:cNvSpPr/>
      </dsp:nvSpPr>
      <dsp:spPr>
        <a:xfrm>
          <a:off x="1410452" y="597351"/>
          <a:ext cx="292467" cy="91440"/>
        </a:xfrm>
        <a:custGeom>
          <a:avLst/>
          <a:gdLst/>
          <a:ahLst/>
          <a:cxnLst/>
          <a:rect l="0" t="0" r="0" b="0"/>
          <a:pathLst>
            <a:path>
              <a:moveTo>
                <a:pt x="0" y="45720"/>
              </a:moveTo>
              <a:lnTo>
                <a:pt x="292467"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48609" y="641456"/>
        <a:ext cx="16153" cy="3230"/>
      </dsp:txXfrm>
    </dsp:sp>
    <dsp:sp modelId="{EFEB4A80-148A-4235-A1E6-0DF75FA7B1BF}">
      <dsp:nvSpPr>
        <dsp:cNvPr id="0" name=""/>
        <dsp:cNvSpPr/>
      </dsp:nvSpPr>
      <dsp:spPr>
        <a:xfrm>
          <a:off x="7612" y="221679"/>
          <a:ext cx="1404639" cy="84278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Subsidy Manager</a:t>
          </a:r>
          <a:endParaRPr lang="en-US" sz="1300" kern="1200"/>
        </a:p>
      </dsp:txBody>
      <dsp:txXfrm>
        <a:off x="7612" y="221679"/>
        <a:ext cx="1404639" cy="842783"/>
      </dsp:txXfrm>
    </dsp:sp>
    <dsp:sp modelId="{F39F3F57-0837-4766-B1A4-BB40B38F2004}">
      <dsp:nvSpPr>
        <dsp:cNvPr id="0" name=""/>
        <dsp:cNvSpPr/>
      </dsp:nvSpPr>
      <dsp:spPr>
        <a:xfrm>
          <a:off x="3138159" y="597351"/>
          <a:ext cx="292467" cy="91440"/>
        </a:xfrm>
        <a:custGeom>
          <a:avLst/>
          <a:gdLst/>
          <a:ahLst/>
          <a:cxnLst/>
          <a:rect l="0" t="0" r="0" b="0"/>
          <a:pathLst>
            <a:path>
              <a:moveTo>
                <a:pt x="0" y="45720"/>
              </a:moveTo>
              <a:lnTo>
                <a:pt x="292467" y="45720"/>
              </a:lnTo>
            </a:path>
          </a:pathLst>
        </a:custGeom>
        <a:noFill/>
        <a:ln w="6350" cap="flat" cmpd="sng" algn="ctr">
          <a:solidFill>
            <a:schemeClr val="accent2">
              <a:hueOff val="127186"/>
              <a:satOff val="-2902"/>
              <a:lumOff val="107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6316" y="641456"/>
        <a:ext cx="16153" cy="3230"/>
      </dsp:txXfrm>
    </dsp:sp>
    <dsp:sp modelId="{4CF2F420-5E05-4F20-8158-37DC0D6CB761}">
      <dsp:nvSpPr>
        <dsp:cNvPr id="0" name=""/>
        <dsp:cNvSpPr/>
      </dsp:nvSpPr>
      <dsp:spPr>
        <a:xfrm>
          <a:off x="1735319" y="221679"/>
          <a:ext cx="1404639" cy="842783"/>
        </a:xfrm>
        <a:prstGeom prst="rect">
          <a:avLst/>
        </a:prstGeom>
        <a:solidFill>
          <a:schemeClr val="accent2">
            <a:hueOff val="119237"/>
            <a:satOff val="-2720"/>
            <a:lumOff val="100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View Subsidy Application</a:t>
          </a:r>
          <a:endParaRPr lang="en-US" sz="1300" kern="1200"/>
        </a:p>
      </dsp:txBody>
      <dsp:txXfrm>
        <a:off x="1735319" y="221679"/>
        <a:ext cx="1404639" cy="842783"/>
      </dsp:txXfrm>
    </dsp:sp>
    <dsp:sp modelId="{E7A87011-6822-491E-BE44-F42096D1F21D}">
      <dsp:nvSpPr>
        <dsp:cNvPr id="0" name=""/>
        <dsp:cNvSpPr/>
      </dsp:nvSpPr>
      <dsp:spPr>
        <a:xfrm>
          <a:off x="4865866" y="597351"/>
          <a:ext cx="292467" cy="91440"/>
        </a:xfrm>
        <a:custGeom>
          <a:avLst/>
          <a:gdLst/>
          <a:ahLst/>
          <a:cxnLst/>
          <a:rect l="0" t="0" r="0" b="0"/>
          <a:pathLst>
            <a:path>
              <a:moveTo>
                <a:pt x="0" y="45720"/>
              </a:moveTo>
              <a:lnTo>
                <a:pt x="292467" y="45720"/>
              </a:lnTo>
            </a:path>
          </a:pathLst>
        </a:custGeom>
        <a:noFill/>
        <a:ln w="6350" cap="flat" cmpd="sng" algn="ctr">
          <a:solidFill>
            <a:schemeClr val="accent2">
              <a:hueOff val="254372"/>
              <a:satOff val="-5804"/>
              <a:lumOff val="214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4023" y="641456"/>
        <a:ext cx="16153" cy="3230"/>
      </dsp:txXfrm>
    </dsp:sp>
    <dsp:sp modelId="{BED39E82-45E2-4386-B2D2-0CB101172628}">
      <dsp:nvSpPr>
        <dsp:cNvPr id="0" name=""/>
        <dsp:cNvSpPr/>
      </dsp:nvSpPr>
      <dsp:spPr>
        <a:xfrm>
          <a:off x="3463026" y="221679"/>
          <a:ext cx="1404639" cy="842783"/>
        </a:xfrm>
        <a:prstGeom prst="rect">
          <a:avLst/>
        </a:prstGeom>
        <a:solidFill>
          <a:schemeClr val="accent2">
            <a:hueOff val="238474"/>
            <a:satOff val="-5441"/>
            <a:lumOff val="201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Refer application for background check</a:t>
          </a:r>
          <a:endParaRPr lang="en-US" sz="1300" kern="1200"/>
        </a:p>
      </dsp:txBody>
      <dsp:txXfrm>
        <a:off x="3463026" y="221679"/>
        <a:ext cx="1404639" cy="842783"/>
      </dsp:txXfrm>
    </dsp:sp>
    <dsp:sp modelId="{6CB97B1F-277C-43CD-B7B6-EFFDBF439145}">
      <dsp:nvSpPr>
        <dsp:cNvPr id="0" name=""/>
        <dsp:cNvSpPr/>
      </dsp:nvSpPr>
      <dsp:spPr>
        <a:xfrm>
          <a:off x="6593573" y="597351"/>
          <a:ext cx="292467" cy="91440"/>
        </a:xfrm>
        <a:custGeom>
          <a:avLst/>
          <a:gdLst/>
          <a:ahLst/>
          <a:cxnLst/>
          <a:rect l="0" t="0" r="0" b="0"/>
          <a:pathLst>
            <a:path>
              <a:moveTo>
                <a:pt x="0" y="45720"/>
              </a:moveTo>
              <a:lnTo>
                <a:pt x="292467" y="45720"/>
              </a:lnTo>
            </a:path>
          </a:pathLst>
        </a:custGeom>
        <a:noFill/>
        <a:ln w="6350" cap="flat" cmpd="sng" algn="ctr">
          <a:solidFill>
            <a:schemeClr val="accent2">
              <a:hueOff val="381558"/>
              <a:satOff val="-8706"/>
              <a:lumOff val="321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31730" y="641456"/>
        <a:ext cx="16153" cy="3230"/>
      </dsp:txXfrm>
    </dsp:sp>
    <dsp:sp modelId="{0B3FF1DB-EE8D-477E-8E7C-9D263967EB66}">
      <dsp:nvSpPr>
        <dsp:cNvPr id="0" name=""/>
        <dsp:cNvSpPr/>
      </dsp:nvSpPr>
      <dsp:spPr>
        <a:xfrm>
          <a:off x="5190733" y="221679"/>
          <a:ext cx="1404639" cy="842783"/>
        </a:xfrm>
        <a:prstGeom prst="rect">
          <a:avLst/>
        </a:prstGeom>
        <a:solidFill>
          <a:schemeClr val="accent2">
            <a:hueOff val="357710"/>
            <a:satOff val="-8162"/>
            <a:lumOff val="301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Approve/Reject loan application</a:t>
          </a:r>
          <a:endParaRPr lang="en-US" sz="1300" kern="1200"/>
        </a:p>
      </dsp:txBody>
      <dsp:txXfrm>
        <a:off x="5190733" y="221679"/>
        <a:ext cx="1404639" cy="842783"/>
      </dsp:txXfrm>
    </dsp:sp>
    <dsp:sp modelId="{D0050836-94B6-4352-8020-7C64EBCAD5AA}">
      <dsp:nvSpPr>
        <dsp:cNvPr id="0" name=""/>
        <dsp:cNvSpPr/>
      </dsp:nvSpPr>
      <dsp:spPr>
        <a:xfrm>
          <a:off x="8321280" y="597351"/>
          <a:ext cx="292467" cy="91440"/>
        </a:xfrm>
        <a:custGeom>
          <a:avLst/>
          <a:gdLst/>
          <a:ahLst/>
          <a:cxnLst/>
          <a:rect l="0" t="0" r="0" b="0"/>
          <a:pathLst>
            <a:path>
              <a:moveTo>
                <a:pt x="0" y="45720"/>
              </a:moveTo>
              <a:lnTo>
                <a:pt x="292467" y="45720"/>
              </a:lnTo>
            </a:path>
          </a:pathLst>
        </a:custGeom>
        <a:noFill/>
        <a:ln w="6350" cap="flat" cmpd="sng" algn="ctr">
          <a:solidFill>
            <a:schemeClr val="accent2">
              <a:hueOff val="508744"/>
              <a:satOff val="-11607"/>
              <a:lumOff val="428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459437" y="641456"/>
        <a:ext cx="16153" cy="3230"/>
      </dsp:txXfrm>
    </dsp:sp>
    <dsp:sp modelId="{528DB8C3-42D6-439C-8E68-99565653AA76}">
      <dsp:nvSpPr>
        <dsp:cNvPr id="0" name=""/>
        <dsp:cNvSpPr/>
      </dsp:nvSpPr>
      <dsp:spPr>
        <a:xfrm>
          <a:off x="6918440" y="221679"/>
          <a:ext cx="1404639" cy="842783"/>
        </a:xfrm>
        <a:prstGeom prst="rect">
          <a:avLst/>
        </a:prstGeom>
        <a:solidFill>
          <a:schemeClr val="accent2">
            <a:hueOff val="476947"/>
            <a:satOff val="-10882"/>
            <a:lumOff val="402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Subsidy</a:t>
          </a:r>
          <a:endParaRPr lang="en-US" sz="1300" kern="1200"/>
        </a:p>
      </dsp:txBody>
      <dsp:txXfrm>
        <a:off x="6918440" y="221679"/>
        <a:ext cx="1404639" cy="842783"/>
      </dsp:txXfrm>
    </dsp:sp>
    <dsp:sp modelId="{C3D90E81-BCC4-4021-87B2-CA7C08008F45}">
      <dsp:nvSpPr>
        <dsp:cNvPr id="0" name=""/>
        <dsp:cNvSpPr/>
      </dsp:nvSpPr>
      <dsp:spPr>
        <a:xfrm>
          <a:off x="709932" y="1062663"/>
          <a:ext cx="8638535" cy="292467"/>
        </a:xfrm>
        <a:custGeom>
          <a:avLst/>
          <a:gdLst/>
          <a:ahLst/>
          <a:cxnLst/>
          <a:rect l="0" t="0" r="0" b="0"/>
          <a:pathLst>
            <a:path>
              <a:moveTo>
                <a:pt x="8638535" y="0"/>
              </a:moveTo>
              <a:lnTo>
                <a:pt x="8638535" y="163333"/>
              </a:lnTo>
              <a:lnTo>
                <a:pt x="0" y="163333"/>
              </a:lnTo>
              <a:lnTo>
                <a:pt x="0" y="292467"/>
              </a:lnTo>
            </a:path>
          </a:pathLst>
        </a:custGeom>
        <a:noFill/>
        <a:ln w="6350" cap="flat" cmpd="sng" algn="ctr">
          <a:solidFill>
            <a:schemeClr val="accent2">
              <a:hueOff val="635930"/>
              <a:satOff val="-14509"/>
              <a:lumOff val="536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13085" y="1207281"/>
        <a:ext cx="432228" cy="3230"/>
      </dsp:txXfrm>
    </dsp:sp>
    <dsp:sp modelId="{24251495-A0A7-4D29-9DCD-E34BC30D918F}">
      <dsp:nvSpPr>
        <dsp:cNvPr id="0" name=""/>
        <dsp:cNvSpPr/>
      </dsp:nvSpPr>
      <dsp:spPr>
        <a:xfrm>
          <a:off x="8646147" y="221679"/>
          <a:ext cx="1404639" cy="842783"/>
        </a:xfrm>
        <a:prstGeom prst="rect">
          <a:avLst/>
        </a:prstGeom>
        <a:solidFill>
          <a:schemeClr val="accent2">
            <a:hueOff val="596184"/>
            <a:satOff val="-13602"/>
            <a:lumOff val="502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Background check officer</a:t>
          </a:r>
          <a:endParaRPr lang="en-US" sz="1300" kern="1200"/>
        </a:p>
      </dsp:txBody>
      <dsp:txXfrm>
        <a:off x="8646147" y="221679"/>
        <a:ext cx="1404639" cy="842783"/>
      </dsp:txXfrm>
    </dsp:sp>
    <dsp:sp modelId="{E529F292-DF49-4792-A404-B01FFF048DC2}">
      <dsp:nvSpPr>
        <dsp:cNvPr id="0" name=""/>
        <dsp:cNvSpPr/>
      </dsp:nvSpPr>
      <dsp:spPr>
        <a:xfrm>
          <a:off x="1410452" y="1763202"/>
          <a:ext cx="292467" cy="91440"/>
        </a:xfrm>
        <a:custGeom>
          <a:avLst/>
          <a:gdLst/>
          <a:ahLst/>
          <a:cxnLst/>
          <a:rect l="0" t="0" r="0" b="0"/>
          <a:pathLst>
            <a:path>
              <a:moveTo>
                <a:pt x="0" y="45720"/>
              </a:moveTo>
              <a:lnTo>
                <a:pt x="292467" y="45720"/>
              </a:lnTo>
            </a:path>
          </a:pathLst>
        </a:custGeom>
        <a:noFill/>
        <a:ln w="6350" cap="flat" cmpd="sng" algn="ctr">
          <a:solidFill>
            <a:schemeClr val="accent2">
              <a:hueOff val="763116"/>
              <a:satOff val="-17411"/>
              <a:lumOff val="643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48609" y="1807307"/>
        <a:ext cx="16153" cy="3230"/>
      </dsp:txXfrm>
    </dsp:sp>
    <dsp:sp modelId="{DD898482-5892-4762-B0B9-FC406D49B385}">
      <dsp:nvSpPr>
        <dsp:cNvPr id="0" name=""/>
        <dsp:cNvSpPr/>
      </dsp:nvSpPr>
      <dsp:spPr>
        <a:xfrm>
          <a:off x="7612" y="1387530"/>
          <a:ext cx="1404639" cy="842783"/>
        </a:xfrm>
        <a:prstGeom prst="rect">
          <a:avLst/>
        </a:prstGeom>
        <a:solidFill>
          <a:schemeClr val="accent2">
            <a:hueOff val="715421"/>
            <a:satOff val="-16323"/>
            <a:lumOff val="603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View Subsidy Application</a:t>
          </a:r>
          <a:endParaRPr lang="en-US" sz="1300" kern="1200"/>
        </a:p>
      </dsp:txBody>
      <dsp:txXfrm>
        <a:off x="7612" y="1387530"/>
        <a:ext cx="1404639" cy="842783"/>
      </dsp:txXfrm>
    </dsp:sp>
    <dsp:sp modelId="{3F97422B-CB86-46C1-8ACC-05A5F5E1CF39}">
      <dsp:nvSpPr>
        <dsp:cNvPr id="0" name=""/>
        <dsp:cNvSpPr/>
      </dsp:nvSpPr>
      <dsp:spPr>
        <a:xfrm>
          <a:off x="3138159" y="1763202"/>
          <a:ext cx="292467" cy="91440"/>
        </a:xfrm>
        <a:custGeom>
          <a:avLst/>
          <a:gdLst/>
          <a:ahLst/>
          <a:cxnLst/>
          <a:rect l="0" t="0" r="0" b="0"/>
          <a:pathLst>
            <a:path>
              <a:moveTo>
                <a:pt x="0" y="45720"/>
              </a:moveTo>
              <a:lnTo>
                <a:pt x="292467" y="45720"/>
              </a:lnTo>
            </a:path>
          </a:pathLst>
        </a:custGeom>
        <a:noFill/>
        <a:ln w="6350" cap="flat" cmpd="sng" algn="ctr">
          <a:solidFill>
            <a:schemeClr val="accent2">
              <a:hueOff val="890302"/>
              <a:satOff val="-20313"/>
              <a:lumOff val="750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6316" y="1807307"/>
        <a:ext cx="16153" cy="3230"/>
      </dsp:txXfrm>
    </dsp:sp>
    <dsp:sp modelId="{67953737-1063-4AA1-92E6-209C75D4B405}">
      <dsp:nvSpPr>
        <dsp:cNvPr id="0" name=""/>
        <dsp:cNvSpPr/>
      </dsp:nvSpPr>
      <dsp:spPr>
        <a:xfrm>
          <a:off x="1735319" y="1387530"/>
          <a:ext cx="1404639" cy="842783"/>
        </a:xfrm>
        <a:prstGeom prst="rect">
          <a:avLst/>
        </a:prstGeom>
        <a:solidFill>
          <a:schemeClr val="accent2">
            <a:hueOff val="834658"/>
            <a:satOff val="-19043"/>
            <a:lumOff val="703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Approve/Reject loan application</a:t>
          </a:r>
          <a:endParaRPr lang="en-US" sz="1300" kern="1200"/>
        </a:p>
      </dsp:txBody>
      <dsp:txXfrm>
        <a:off x="1735319" y="1387530"/>
        <a:ext cx="1404639" cy="842783"/>
      </dsp:txXfrm>
    </dsp:sp>
    <dsp:sp modelId="{A0EFF001-A8FE-409C-B03B-74F631EFEC33}">
      <dsp:nvSpPr>
        <dsp:cNvPr id="0" name=""/>
        <dsp:cNvSpPr/>
      </dsp:nvSpPr>
      <dsp:spPr>
        <a:xfrm>
          <a:off x="4865866" y="1763202"/>
          <a:ext cx="292467" cy="91440"/>
        </a:xfrm>
        <a:custGeom>
          <a:avLst/>
          <a:gdLst/>
          <a:ahLst/>
          <a:cxnLst/>
          <a:rect l="0" t="0" r="0" b="0"/>
          <a:pathLst>
            <a:path>
              <a:moveTo>
                <a:pt x="0" y="45720"/>
              </a:moveTo>
              <a:lnTo>
                <a:pt x="292467" y="45720"/>
              </a:lnTo>
            </a:path>
          </a:pathLst>
        </a:custGeom>
        <a:noFill/>
        <a:ln w="6350" cap="flat" cmpd="sng" algn="ctr">
          <a:solidFill>
            <a:schemeClr val="accent2">
              <a:hueOff val="1017488"/>
              <a:satOff val="-23215"/>
              <a:lumOff val="857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4023" y="1807307"/>
        <a:ext cx="16153" cy="3230"/>
      </dsp:txXfrm>
    </dsp:sp>
    <dsp:sp modelId="{681F17D6-FFB8-4AFF-AF9A-512D1DC05C5E}">
      <dsp:nvSpPr>
        <dsp:cNvPr id="0" name=""/>
        <dsp:cNvSpPr/>
      </dsp:nvSpPr>
      <dsp:spPr>
        <a:xfrm>
          <a:off x="3463026" y="1387530"/>
          <a:ext cx="1404639" cy="842783"/>
        </a:xfrm>
        <a:prstGeom prst="rect">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Seed Supply employee</a:t>
          </a:r>
          <a:endParaRPr lang="en-US" sz="1300" kern="1200"/>
        </a:p>
      </dsp:txBody>
      <dsp:txXfrm>
        <a:off x="3463026" y="1387530"/>
        <a:ext cx="1404639" cy="842783"/>
      </dsp:txXfrm>
    </dsp:sp>
    <dsp:sp modelId="{E22E0BB5-3CC8-4A0E-BE63-C0E8B04F561E}">
      <dsp:nvSpPr>
        <dsp:cNvPr id="0" name=""/>
        <dsp:cNvSpPr/>
      </dsp:nvSpPr>
      <dsp:spPr>
        <a:xfrm>
          <a:off x="6593573" y="1763202"/>
          <a:ext cx="292467" cy="91440"/>
        </a:xfrm>
        <a:custGeom>
          <a:avLst/>
          <a:gdLst/>
          <a:ahLst/>
          <a:cxnLst/>
          <a:rect l="0" t="0" r="0" b="0"/>
          <a:pathLst>
            <a:path>
              <a:moveTo>
                <a:pt x="0" y="45720"/>
              </a:moveTo>
              <a:lnTo>
                <a:pt x="292467" y="45720"/>
              </a:lnTo>
            </a:path>
          </a:pathLst>
        </a:custGeom>
        <a:noFill/>
        <a:ln w="6350" cap="flat" cmpd="sng" algn="ctr">
          <a:solidFill>
            <a:schemeClr val="accent2">
              <a:hueOff val="1144674"/>
              <a:satOff val="-26117"/>
              <a:lumOff val="964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31730" y="1807307"/>
        <a:ext cx="16153" cy="3230"/>
      </dsp:txXfrm>
    </dsp:sp>
    <dsp:sp modelId="{EC628FD6-C133-41BF-B487-67E6FA2F66CF}">
      <dsp:nvSpPr>
        <dsp:cNvPr id="0" name=""/>
        <dsp:cNvSpPr/>
      </dsp:nvSpPr>
      <dsp:spPr>
        <a:xfrm>
          <a:off x="5190733" y="1387530"/>
          <a:ext cx="1404639" cy="842783"/>
        </a:xfrm>
        <a:prstGeom prst="rect">
          <a:avLst/>
        </a:prstGeom>
        <a:solidFill>
          <a:schemeClr val="accent2">
            <a:hueOff val="1073131"/>
            <a:satOff val="-24485"/>
            <a:lumOff val="904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View Order</a:t>
          </a:r>
          <a:endParaRPr lang="en-US" sz="1300" kern="1200"/>
        </a:p>
      </dsp:txBody>
      <dsp:txXfrm>
        <a:off x="5190733" y="1387530"/>
        <a:ext cx="1404639" cy="842783"/>
      </dsp:txXfrm>
    </dsp:sp>
    <dsp:sp modelId="{59A6A855-4C41-4967-9DA9-D63167CAD078}">
      <dsp:nvSpPr>
        <dsp:cNvPr id="0" name=""/>
        <dsp:cNvSpPr/>
      </dsp:nvSpPr>
      <dsp:spPr>
        <a:xfrm>
          <a:off x="8321280" y="1763202"/>
          <a:ext cx="292467" cy="91440"/>
        </a:xfrm>
        <a:custGeom>
          <a:avLst/>
          <a:gdLst/>
          <a:ahLst/>
          <a:cxnLst/>
          <a:rect l="0" t="0" r="0" b="0"/>
          <a:pathLst>
            <a:path>
              <a:moveTo>
                <a:pt x="0" y="45720"/>
              </a:moveTo>
              <a:lnTo>
                <a:pt x="292467" y="45720"/>
              </a:lnTo>
            </a:path>
          </a:pathLst>
        </a:custGeom>
        <a:noFill/>
        <a:ln w="6350" cap="flat" cmpd="sng" algn="ctr">
          <a:solidFill>
            <a:schemeClr val="accent2">
              <a:hueOff val="1271860"/>
              <a:satOff val="-29019"/>
              <a:lumOff val="1071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459437" y="1807307"/>
        <a:ext cx="16153" cy="3230"/>
      </dsp:txXfrm>
    </dsp:sp>
    <dsp:sp modelId="{2BF79CA0-1787-47CA-8F6C-CCC7C53E9D12}">
      <dsp:nvSpPr>
        <dsp:cNvPr id="0" name=""/>
        <dsp:cNvSpPr/>
      </dsp:nvSpPr>
      <dsp:spPr>
        <a:xfrm>
          <a:off x="6918440" y="1387530"/>
          <a:ext cx="1404639" cy="842783"/>
        </a:xfrm>
        <a:prstGeom prst="rect">
          <a:avLst/>
        </a:prstGeom>
        <a:solidFill>
          <a:schemeClr val="accent2">
            <a:hueOff val="1192368"/>
            <a:satOff val="-27205"/>
            <a:lumOff val="1004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Ship/Reject order</a:t>
          </a:r>
          <a:endParaRPr lang="en-US" sz="1300" kern="1200"/>
        </a:p>
      </dsp:txBody>
      <dsp:txXfrm>
        <a:off x="6918440" y="1387530"/>
        <a:ext cx="1404639" cy="842783"/>
      </dsp:txXfrm>
    </dsp:sp>
    <dsp:sp modelId="{8C354535-43EC-40D9-8458-BB3CE4FF126F}">
      <dsp:nvSpPr>
        <dsp:cNvPr id="0" name=""/>
        <dsp:cNvSpPr/>
      </dsp:nvSpPr>
      <dsp:spPr>
        <a:xfrm>
          <a:off x="709932" y="2228514"/>
          <a:ext cx="8638535" cy="292467"/>
        </a:xfrm>
        <a:custGeom>
          <a:avLst/>
          <a:gdLst/>
          <a:ahLst/>
          <a:cxnLst/>
          <a:rect l="0" t="0" r="0" b="0"/>
          <a:pathLst>
            <a:path>
              <a:moveTo>
                <a:pt x="8638535" y="0"/>
              </a:moveTo>
              <a:lnTo>
                <a:pt x="8638535" y="163333"/>
              </a:lnTo>
              <a:lnTo>
                <a:pt x="0" y="163333"/>
              </a:lnTo>
              <a:lnTo>
                <a:pt x="0" y="292467"/>
              </a:lnTo>
            </a:path>
          </a:pathLst>
        </a:custGeom>
        <a:noFill/>
        <a:ln w="6350" cap="flat" cmpd="sng" algn="ctr">
          <a:solidFill>
            <a:schemeClr val="accent2">
              <a:hueOff val="1399045"/>
              <a:satOff val="-31921"/>
              <a:lumOff val="1179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13085" y="2373132"/>
        <a:ext cx="432228" cy="3230"/>
      </dsp:txXfrm>
    </dsp:sp>
    <dsp:sp modelId="{1BE4CF25-8BA7-4656-80A4-552395BD1D0D}">
      <dsp:nvSpPr>
        <dsp:cNvPr id="0" name=""/>
        <dsp:cNvSpPr/>
      </dsp:nvSpPr>
      <dsp:spPr>
        <a:xfrm>
          <a:off x="8646147" y="1387530"/>
          <a:ext cx="1404639" cy="842783"/>
        </a:xfrm>
        <a:prstGeom prst="rect">
          <a:avLst/>
        </a:prstGeom>
        <a:solidFill>
          <a:schemeClr val="accent2">
            <a:hueOff val="1311605"/>
            <a:satOff val="-29925"/>
            <a:lumOff val="1105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Fertilizer Supply employee</a:t>
          </a:r>
          <a:endParaRPr lang="en-US" sz="1300" kern="1200"/>
        </a:p>
      </dsp:txBody>
      <dsp:txXfrm>
        <a:off x="8646147" y="1387530"/>
        <a:ext cx="1404639" cy="842783"/>
      </dsp:txXfrm>
    </dsp:sp>
    <dsp:sp modelId="{4B22223E-D7CD-4466-8B17-AE3CD11E59D8}">
      <dsp:nvSpPr>
        <dsp:cNvPr id="0" name=""/>
        <dsp:cNvSpPr/>
      </dsp:nvSpPr>
      <dsp:spPr>
        <a:xfrm>
          <a:off x="1410452" y="2929053"/>
          <a:ext cx="292467" cy="91440"/>
        </a:xfrm>
        <a:custGeom>
          <a:avLst/>
          <a:gdLst/>
          <a:ahLst/>
          <a:cxnLst/>
          <a:rect l="0" t="0" r="0" b="0"/>
          <a:pathLst>
            <a:path>
              <a:moveTo>
                <a:pt x="0" y="45720"/>
              </a:moveTo>
              <a:lnTo>
                <a:pt x="292467" y="45720"/>
              </a:lnTo>
            </a:path>
          </a:pathLst>
        </a:custGeom>
        <a:noFill/>
        <a:ln w="6350" cap="flat" cmpd="sng" algn="ctr">
          <a:solidFill>
            <a:schemeClr val="accent2">
              <a:hueOff val="1526231"/>
              <a:satOff val="-34822"/>
              <a:lumOff val="1286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48609" y="2973158"/>
        <a:ext cx="16153" cy="3230"/>
      </dsp:txXfrm>
    </dsp:sp>
    <dsp:sp modelId="{EDF69AA0-2E58-4021-AFAD-3DCBDF7DBDD4}">
      <dsp:nvSpPr>
        <dsp:cNvPr id="0" name=""/>
        <dsp:cNvSpPr/>
      </dsp:nvSpPr>
      <dsp:spPr>
        <a:xfrm>
          <a:off x="7612" y="2553381"/>
          <a:ext cx="1404639" cy="842783"/>
        </a:xfrm>
        <a:prstGeom prst="rect">
          <a:avLst/>
        </a:prstGeom>
        <a:solidFill>
          <a:schemeClr val="accent2">
            <a:hueOff val="1430842"/>
            <a:satOff val="-32646"/>
            <a:lumOff val="120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View Order</a:t>
          </a:r>
          <a:endParaRPr lang="en-US" sz="1300" kern="1200"/>
        </a:p>
      </dsp:txBody>
      <dsp:txXfrm>
        <a:off x="7612" y="2553381"/>
        <a:ext cx="1404639" cy="842783"/>
      </dsp:txXfrm>
    </dsp:sp>
    <dsp:sp modelId="{B6868DB3-0F3A-4A4C-A455-45954081AB14}">
      <dsp:nvSpPr>
        <dsp:cNvPr id="0" name=""/>
        <dsp:cNvSpPr/>
      </dsp:nvSpPr>
      <dsp:spPr>
        <a:xfrm>
          <a:off x="3138159" y="2929053"/>
          <a:ext cx="292467" cy="91440"/>
        </a:xfrm>
        <a:custGeom>
          <a:avLst/>
          <a:gdLst/>
          <a:ahLst/>
          <a:cxnLst/>
          <a:rect l="0" t="0" r="0" b="0"/>
          <a:pathLst>
            <a:path>
              <a:moveTo>
                <a:pt x="0" y="45720"/>
              </a:moveTo>
              <a:lnTo>
                <a:pt x="292467" y="45720"/>
              </a:lnTo>
            </a:path>
          </a:pathLst>
        </a:custGeom>
        <a:noFill/>
        <a:ln w="6350" cap="flat" cmpd="sng" algn="ctr">
          <a:solidFill>
            <a:schemeClr val="accent2">
              <a:hueOff val="1653417"/>
              <a:satOff val="-37724"/>
              <a:lumOff val="1393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6316" y="2973158"/>
        <a:ext cx="16153" cy="3230"/>
      </dsp:txXfrm>
    </dsp:sp>
    <dsp:sp modelId="{30336AE9-08EB-4CE4-8BF8-2376568F9E37}">
      <dsp:nvSpPr>
        <dsp:cNvPr id="0" name=""/>
        <dsp:cNvSpPr/>
      </dsp:nvSpPr>
      <dsp:spPr>
        <a:xfrm>
          <a:off x="1735319" y="2553381"/>
          <a:ext cx="1404639" cy="842783"/>
        </a:xfrm>
        <a:prstGeom prst="rect">
          <a:avLst/>
        </a:prstGeom>
        <a:solidFill>
          <a:schemeClr val="accent2">
            <a:hueOff val="1550079"/>
            <a:satOff val="-35366"/>
            <a:lumOff val="130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Ship/Reject order</a:t>
          </a:r>
          <a:endParaRPr lang="en-US" sz="1300" kern="1200"/>
        </a:p>
      </dsp:txBody>
      <dsp:txXfrm>
        <a:off x="1735319" y="2553381"/>
        <a:ext cx="1404639" cy="842783"/>
      </dsp:txXfrm>
    </dsp:sp>
    <dsp:sp modelId="{DDE9C9D8-72D3-4BFF-AC8F-1DA81FD7CDCC}">
      <dsp:nvSpPr>
        <dsp:cNvPr id="0" name=""/>
        <dsp:cNvSpPr/>
      </dsp:nvSpPr>
      <dsp:spPr>
        <a:xfrm>
          <a:off x="4865866" y="2929053"/>
          <a:ext cx="292467" cy="91440"/>
        </a:xfrm>
        <a:custGeom>
          <a:avLst/>
          <a:gdLst/>
          <a:ahLst/>
          <a:cxnLst/>
          <a:rect l="0" t="0" r="0" b="0"/>
          <a:pathLst>
            <a:path>
              <a:moveTo>
                <a:pt x="0" y="45720"/>
              </a:moveTo>
              <a:lnTo>
                <a:pt x="292467" y="45720"/>
              </a:lnTo>
            </a:path>
          </a:pathLst>
        </a:custGeom>
        <a:noFill/>
        <a:ln w="6350" cap="flat" cmpd="sng" algn="ctr">
          <a:solidFill>
            <a:schemeClr val="accent2">
              <a:hueOff val="1780603"/>
              <a:satOff val="-40626"/>
              <a:lumOff val="1500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4023" y="2973158"/>
        <a:ext cx="16153" cy="3230"/>
      </dsp:txXfrm>
    </dsp:sp>
    <dsp:sp modelId="{7369591F-348D-4AF6-BC88-18BA26013F3D}">
      <dsp:nvSpPr>
        <dsp:cNvPr id="0" name=""/>
        <dsp:cNvSpPr/>
      </dsp:nvSpPr>
      <dsp:spPr>
        <a:xfrm>
          <a:off x="3463026" y="2553381"/>
          <a:ext cx="1404639" cy="842783"/>
        </a:xfrm>
        <a:prstGeom prst="rect">
          <a:avLst/>
        </a:prstGeom>
        <a:solidFill>
          <a:schemeClr val="accent2">
            <a:hueOff val="1669316"/>
            <a:satOff val="-38087"/>
            <a:lumOff val="140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Equipment Supply employee</a:t>
          </a:r>
          <a:endParaRPr lang="en-US" sz="1300" kern="1200"/>
        </a:p>
      </dsp:txBody>
      <dsp:txXfrm>
        <a:off x="3463026" y="2553381"/>
        <a:ext cx="1404639" cy="842783"/>
      </dsp:txXfrm>
    </dsp:sp>
    <dsp:sp modelId="{38D685F2-2F5A-4C00-90A9-25A7AD73E885}">
      <dsp:nvSpPr>
        <dsp:cNvPr id="0" name=""/>
        <dsp:cNvSpPr/>
      </dsp:nvSpPr>
      <dsp:spPr>
        <a:xfrm>
          <a:off x="6593573" y="2929053"/>
          <a:ext cx="292467" cy="91440"/>
        </a:xfrm>
        <a:custGeom>
          <a:avLst/>
          <a:gdLst/>
          <a:ahLst/>
          <a:cxnLst/>
          <a:rect l="0" t="0" r="0" b="0"/>
          <a:pathLst>
            <a:path>
              <a:moveTo>
                <a:pt x="0" y="45720"/>
              </a:moveTo>
              <a:lnTo>
                <a:pt x="292467" y="45720"/>
              </a:lnTo>
            </a:path>
          </a:pathLst>
        </a:custGeom>
        <a:noFill/>
        <a:ln w="6350" cap="flat" cmpd="sng" algn="ctr">
          <a:solidFill>
            <a:schemeClr val="accent2">
              <a:hueOff val="1907789"/>
              <a:satOff val="-43528"/>
              <a:lumOff val="1607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31730" y="2973158"/>
        <a:ext cx="16153" cy="3230"/>
      </dsp:txXfrm>
    </dsp:sp>
    <dsp:sp modelId="{F05354DD-1241-4F7A-B20D-01C10A8F53EC}">
      <dsp:nvSpPr>
        <dsp:cNvPr id="0" name=""/>
        <dsp:cNvSpPr/>
      </dsp:nvSpPr>
      <dsp:spPr>
        <a:xfrm>
          <a:off x="5190733" y="2553381"/>
          <a:ext cx="1404639" cy="842783"/>
        </a:xfrm>
        <a:prstGeom prst="rect">
          <a:avLst/>
        </a:prstGeom>
        <a:solidFill>
          <a:schemeClr val="accent2">
            <a:hueOff val="1788552"/>
            <a:satOff val="-40808"/>
            <a:lumOff val="1507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View Order</a:t>
          </a:r>
          <a:endParaRPr lang="en-US" sz="1300" kern="1200"/>
        </a:p>
      </dsp:txBody>
      <dsp:txXfrm>
        <a:off x="5190733" y="2553381"/>
        <a:ext cx="1404639" cy="842783"/>
      </dsp:txXfrm>
    </dsp:sp>
    <dsp:sp modelId="{5DAA82B7-B47D-4B2D-BC4E-AC79CDB17065}">
      <dsp:nvSpPr>
        <dsp:cNvPr id="0" name=""/>
        <dsp:cNvSpPr/>
      </dsp:nvSpPr>
      <dsp:spPr>
        <a:xfrm>
          <a:off x="6918440" y="2553381"/>
          <a:ext cx="1404639" cy="842783"/>
        </a:xfrm>
        <a:prstGeom prst="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829" tIns="72248" rIns="68829" bIns="72248" numCol="1" spcCol="1270" anchor="ctr" anchorCtr="0">
          <a:noAutofit/>
        </a:bodyPr>
        <a:lstStyle/>
        <a:p>
          <a:pPr marL="0" lvl="0" indent="0" algn="ctr" defTabSz="577850">
            <a:lnSpc>
              <a:spcPct val="90000"/>
            </a:lnSpc>
            <a:spcBef>
              <a:spcPct val="0"/>
            </a:spcBef>
            <a:spcAft>
              <a:spcPct val="35000"/>
            </a:spcAft>
            <a:buNone/>
          </a:pPr>
          <a:r>
            <a:rPr lang="en-US" sz="1300" i="1" kern="1200"/>
            <a:t>Ship/Reject order</a:t>
          </a:r>
          <a:endParaRPr lang="en-US" sz="1300" kern="1200"/>
        </a:p>
      </dsp:txBody>
      <dsp:txXfrm>
        <a:off x="6918440" y="2553381"/>
        <a:ext cx="1404639" cy="842783"/>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663F-0F71-4941-839F-4D376A50B1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C142CB8-EC67-47AC-810C-39EACC3AA5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1F8F58-3262-4466-8DB1-B329F63F404F}" type="datetimeFigureOut">
              <a:rPr lang="en-US" smtClean="0"/>
              <a:t>12/10/2023</a:t>
            </a:fld>
            <a:endParaRPr lang="en-US" dirty="0"/>
          </a:p>
        </p:txBody>
      </p:sp>
      <p:sp>
        <p:nvSpPr>
          <p:cNvPr id="4" name="Footer Placeholder 3">
            <a:extLst>
              <a:ext uri="{FF2B5EF4-FFF2-40B4-BE49-F238E27FC236}">
                <a16:creationId xmlns:a16="http://schemas.microsoft.com/office/drawing/2014/main" id="{87EB2D2D-60E4-477E-84AF-48DE5C24FA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5F6F142-CFE2-4AA2-8A1E-CADC565C24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F595F6-1BED-4F30-933F-F0CD66CEE780}" type="slidenum">
              <a:rPr lang="en-US" smtClean="0"/>
              <a:t>‹#›</a:t>
            </a:fld>
            <a:endParaRPr lang="en-US" dirty="0"/>
          </a:p>
        </p:txBody>
      </p:sp>
    </p:spTree>
    <p:extLst>
      <p:ext uri="{BB962C8B-B14F-4D97-AF65-F5344CB8AC3E}">
        <p14:creationId xmlns:p14="http://schemas.microsoft.com/office/powerpoint/2010/main" val="3501541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CF71C-E8D2-4E49-B04C-B160BC17D861}" type="datetimeFigureOut">
              <a:rPr lang="en-US" smtClean="0"/>
              <a:t>12/10/2023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76E09-41B7-FE4E-B099-04DFD58B8CF1}" type="slidenum">
              <a:rPr lang="en-US" smtClean="0"/>
              <a:t>‹#›</a:t>
            </a:fld>
            <a:endParaRPr lang="en-US" dirty="0"/>
          </a:p>
        </p:txBody>
      </p:sp>
    </p:spTree>
    <p:extLst>
      <p:ext uri="{BB962C8B-B14F-4D97-AF65-F5344CB8AC3E}">
        <p14:creationId xmlns:p14="http://schemas.microsoft.com/office/powerpoint/2010/main" val="162951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a:t>
            </a:fld>
            <a:endParaRPr lang="en-US" dirty="0"/>
          </a:p>
        </p:txBody>
      </p:sp>
    </p:spTree>
    <p:extLst>
      <p:ext uri="{BB962C8B-B14F-4D97-AF65-F5344CB8AC3E}">
        <p14:creationId xmlns:p14="http://schemas.microsoft.com/office/powerpoint/2010/main" val="92216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2</a:t>
            </a:fld>
            <a:endParaRPr lang="en-US" dirty="0"/>
          </a:p>
        </p:txBody>
      </p:sp>
    </p:spTree>
    <p:extLst>
      <p:ext uri="{BB962C8B-B14F-4D97-AF65-F5344CB8AC3E}">
        <p14:creationId xmlns:p14="http://schemas.microsoft.com/office/powerpoint/2010/main" val="2508422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10</a:t>
            </a:fld>
            <a:endParaRPr lang="en-US" dirty="0"/>
          </a:p>
        </p:txBody>
      </p:sp>
    </p:spTree>
    <p:extLst>
      <p:ext uri="{BB962C8B-B14F-4D97-AF65-F5344CB8AC3E}">
        <p14:creationId xmlns:p14="http://schemas.microsoft.com/office/powerpoint/2010/main" val="1933628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12</a:t>
            </a:fld>
            <a:endParaRPr lang="en-US" dirty="0"/>
          </a:p>
        </p:txBody>
      </p:sp>
    </p:spTree>
    <p:extLst>
      <p:ext uri="{BB962C8B-B14F-4D97-AF65-F5344CB8AC3E}">
        <p14:creationId xmlns:p14="http://schemas.microsoft.com/office/powerpoint/2010/main" val="5233227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D0534-BB92-D249-82B9-49A38E7BB51A}" type="datetime1">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267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22B72-5EFB-2B4D-BBDF-916337A53DC6}" type="datetime1">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689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6B05E1-C71E-544E-9F74-844878BC4783}" type="datetime1">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652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E8AFE-A49F-3347-91BC-9E8CE1BCC4B4}" type="datetime1">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0508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EA109CB-DDDB-7949-A85C-355CAB3D7576}" type="datetime1">
              <a:rPr lang="en-US" smtClean="0"/>
              <a:t>12/10/2023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56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E56BB9-C860-D945-A0DA-AC84E1154E6B}" type="datetime1">
              <a:rPr lang="en-US" smtClean="0"/>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817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C5F966-147F-B24F-8855-ADF4B9638779}" type="datetime1">
              <a:rPr lang="en-US" smtClean="0"/>
              <a:t>12/10/2023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62686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BB21E-6508-274A-8215-090AB0A8BFD7}" type="datetime1">
              <a:rPr lang="en-US" smtClean="0"/>
              <a:t>12/10/2023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8146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E3B75-9C36-5140-9B2C-4AB02DB5CE55}" type="datetime1">
              <a:rPr lang="en-US" smtClean="0"/>
              <a:t>12/10/2023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7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7E5107-D26A-8749-91B4-BDF6C1B6361A}" type="datetime1">
              <a:rPr lang="en-US" smtClean="0"/>
              <a:t>12/10/2023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167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C6945-859D-154B-9E61-3980F2B5BC84}" type="datetime1">
              <a:rPr lang="en-US" smtClean="0"/>
              <a:t>12/10/2023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1372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E2B6D2D-DD65-7542-B616-C09BD0686257}" type="datetime1">
              <a:rPr lang="en-US" smtClean="0"/>
              <a:t>12/10/2023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590469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9.jpeg"/><Relationship Id="rId7"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jpeg"/><Relationship Id="rId5" Type="http://schemas.microsoft.com/office/2007/relationships/hdphoto" Target="../media/hdphoto3.wdp"/><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7.jpeg"/><Relationship Id="rId7"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xml"/><Relationship Id="rId5" Type="http://schemas.microsoft.com/office/2007/relationships/hdphoto" Target="../media/hdphoto2.wdp"/><Relationship Id="rId10" Type="http://schemas.openxmlformats.org/officeDocument/2006/relationships/diagramColors" Target="../diagrams/colors1.xml"/><Relationship Id="rId4" Type="http://schemas.openxmlformats.org/officeDocument/2006/relationships/image" Target="../media/image6.png"/><Relationship Id="rId9"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07/relationships/hdphoto" Target="../media/hdphoto3.wdp"/><Relationship Id="rId7" Type="http://schemas.openxmlformats.org/officeDocument/2006/relationships/diagramColors" Target="../diagrams/colors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3.wdp"/><Relationship Id="rId7" Type="http://schemas.openxmlformats.org/officeDocument/2006/relationships/diagramColors" Target="../diagrams/colors4.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vocados and peppers on a cutting board">
            <a:extLst>
              <a:ext uri="{FF2B5EF4-FFF2-40B4-BE49-F238E27FC236}">
                <a16:creationId xmlns:a16="http://schemas.microsoft.com/office/drawing/2014/main" id="{573EC269-9A59-49F8-B377-784E209B3A0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0802" y="10"/>
            <a:ext cx="12191980" cy="6857989"/>
          </a:xfrm>
          <a:prstGeom prst="rect">
            <a:avLst/>
          </a:prstGeom>
        </p:spPr>
      </p:pic>
      <p:sp>
        <p:nvSpPr>
          <p:cNvPr id="20" name="Rectangle 19">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051560" y="1432223"/>
            <a:ext cx="9966960" cy="3035808"/>
          </a:xfrm>
        </p:spPr>
        <p:txBody>
          <a:bodyPr anchor="b">
            <a:normAutofit/>
          </a:bodyPr>
          <a:lstStyle/>
          <a:p>
            <a:r>
              <a:rPr lang="en-US" dirty="0" err="1">
                <a:solidFill>
                  <a:srgbClr val="FFFFFF"/>
                </a:solidFill>
                <a:latin typeface="Calibri" panose="020F0502020204030204" pitchFamily="34" charset="0"/>
                <a:ea typeface="Calibri" panose="020F0502020204030204" pitchFamily="34" charset="0"/>
                <a:cs typeface="Calibri" panose="020F0502020204030204" pitchFamily="34" charset="0"/>
              </a:rPr>
              <a:t>CropConnect</a:t>
            </a:r>
            <a:r>
              <a:rPr lang="en-US" dirty="0">
                <a:solidFill>
                  <a:srgbClr val="FFFFFF"/>
                </a:solidFill>
              </a:rPr>
              <a:t> </a:t>
            </a:r>
          </a:p>
        </p:txBody>
      </p:sp>
      <p:sp>
        <p:nvSpPr>
          <p:cNvPr id="8" name="Subtitle 7">
            <a:extLst>
              <a:ext uri="{FF2B5EF4-FFF2-40B4-BE49-F238E27FC236}">
                <a16:creationId xmlns:a16="http://schemas.microsoft.com/office/drawing/2014/main" id="{57FFE273-805C-47CC-98BD-C63CD14BF635}"/>
              </a:ext>
            </a:extLst>
          </p:cNvPr>
          <p:cNvSpPr>
            <a:spLocks noGrp="1"/>
          </p:cNvSpPr>
          <p:nvPr>
            <p:ph type="subTitle" idx="1"/>
          </p:nvPr>
        </p:nvSpPr>
        <p:spPr>
          <a:xfrm>
            <a:off x="1069848" y="4389120"/>
            <a:ext cx="7891272" cy="1069848"/>
          </a:xfrm>
        </p:spPr>
        <p:txBody>
          <a:bodyPr>
            <a:normAutofit/>
          </a:bodyPr>
          <a:lstStyle/>
          <a:p>
            <a:r>
              <a:rPr lang="en-US" sz="3600" dirty="0" err="1">
                <a:solidFill>
                  <a:srgbClr val="FFFFFF"/>
                </a:solidFill>
                <a:latin typeface="Calibri" panose="020F0502020204030204" pitchFamily="34" charset="0"/>
                <a:ea typeface="Calibri" panose="020F0502020204030204" pitchFamily="34" charset="0"/>
                <a:cs typeface="Calibri" panose="020F0502020204030204" pitchFamily="34" charset="0"/>
              </a:rPr>
              <a:t>Nuturing</a:t>
            </a:r>
            <a:r>
              <a:rPr lang="en-US" sz="3600" dirty="0">
                <a:solidFill>
                  <a:srgbClr val="FFFFFF"/>
                </a:solidFill>
                <a:latin typeface="Calibri" panose="020F0502020204030204" pitchFamily="34" charset="0"/>
                <a:ea typeface="Calibri" panose="020F0502020204030204" pitchFamily="34" charset="0"/>
                <a:cs typeface="Calibri" panose="020F0502020204030204" pitchFamily="34" charset="0"/>
              </a:rPr>
              <a:t> Local Food Networks</a:t>
            </a:r>
          </a:p>
        </p:txBody>
      </p:sp>
    </p:spTree>
    <p:extLst>
      <p:ext uri="{BB962C8B-B14F-4D97-AF65-F5344CB8AC3E}">
        <p14:creationId xmlns:p14="http://schemas.microsoft.com/office/powerpoint/2010/main" val="53124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mushrooms">
            <a:extLst>
              <a:ext uri="{FF2B5EF4-FFF2-40B4-BE49-F238E27FC236}">
                <a16:creationId xmlns:a16="http://schemas.microsoft.com/office/drawing/2014/main" id="{913B0D65-3B07-2B9F-C895-71653FC5F504}"/>
              </a:ext>
            </a:extLst>
          </p:cNvPr>
          <p:cNvPicPr>
            <a:picLocks noChangeAspect="1"/>
          </p:cNvPicPr>
          <p:nvPr/>
        </p:nvPicPr>
        <p:blipFill rotWithShape="1">
          <a:blip r:embed="rId3">
            <a:extLst>
              <a:ext uri="{28A0092B-C50C-407E-A947-70E740481C1C}">
                <a14:useLocalDpi xmlns:a14="http://schemas.microsoft.com/office/drawing/2010/main" val="0"/>
              </a:ext>
            </a:extLst>
          </a:blip>
          <a:srcRect t="27326" r="-3" b="29221"/>
          <a:stretch/>
        </p:blipFill>
        <p:spPr>
          <a:xfrm>
            <a:off x="3344" y="4679245"/>
            <a:ext cx="4475150" cy="2178754"/>
          </a:xfrm>
          <a:prstGeom prst="rect">
            <a:avLst/>
          </a:prstGeom>
        </p:spPr>
      </p:pic>
      <p:sp>
        <p:nvSpPr>
          <p:cNvPr id="90" name="Rectangle 89">
            <a:extLst>
              <a:ext uri="{FF2B5EF4-FFF2-40B4-BE49-F238E27FC236}">
                <a16:creationId xmlns:a16="http://schemas.microsoft.com/office/drawing/2014/main" id="{75697405-D261-4D6B-8E15-0FF5AE9DD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F1642-8E3D-1D56-EF34-7B283436BFE8}"/>
              </a:ext>
            </a:extLst>
          </p:cNvPr>
          <p:cNvSpPr>
            <a:spLocks noGrp="1"/>
          </p:cNvSpPr>
          <p:nvPr>
            <p:ph type="title"/>
          </p:nvPr>
        </p:nvSpPr>
        <p:spPr>
          <a:xfrm>
            <a:off x="4970109" y="484632"/>
            <a:ext cx="6730277" cy="1609344"/>
          </a:xfrm>
          <a:ln>
            <a:noFill/>
          </a:ln>
        </p:spPr>
        <p:txBody>
          <a:bodyPr>
            <a:normAutofit/>
          </a:bodyPr>
          <a:lstStyle/>
          <a:p>
            <a:r>
              <a:rPr lang="en-US" sz="3600" b="1" dirty="0">
                <a:latin typeface="Söhne"/>
              </a:rPr>
              <a:t>Our process</a:t>
            </a:r>
          </a:p>
        </p:txBody>
      </p:sp>
      <p:pic>
        <p:nvPicPr>
          <p:cNvPr id="10" name="Picture 9" descr="carrots">
            <a:extLst>
              <a:ext uri="{FF2B5EF4-FFF2-40B4-BE49-F238E27FC236}">
                <a16:creationId xmlns:a16="http://schemas.microsoft.com/office/drawing/2014/main" id="{20F86DCF-7115-7D5F-C336-22C92E192CDB}"/>
              </a:ext>
            </a:extLst>
          </p:cNvPr>
          <p:cNvPicPr>
            <a:picLocks noChangeAspect="1"/>
          </p:cNvPicPr>
          <p:nvPr/>
        </p:nvPicPr>
        <p:blipFill rotWithShape="1">
          <a:blip r:embed="rId6">
            <a:extLst>
              <a:ext uri="{28A0092B-C50C-407E-A947-70E740481C1C}">
                <a14:useLocalDpi xmlns:a14="http://schemas.microsoft.com/office/drawing/2010/main" val="0"/>
              </a:ext>
            </a:extLst>
          </a:blip>
          <a:srcRect t="32062" r="-2" b="27894"/>
          <a:stretch/>
        </p:blipFill>
        <p:spPr>
          <a:xfrm>
            <a:off x="3344" y="10"/>
            <a:ext cx="4475150" cy="2178745"/>
          </a:xfrm>
          <a:prstGeom prst="rect">
            <a:avLst/>
          </a:prstGeom>
        </p:spPr>
      </p:pic>
      <p:pic>
        <p:nvPicPr>
          <p:cNvPr id="12" name="Picture 11" descr="tomatoes and baby tomatoes">
            <a:extLst>
              <a:ext uri="{FF2B5EF4-FFF2-40B4-BE49-F238E27FC236}">
                <a16:creationId xmlns:a16="http://schemas.microsoft.com/office/drawing/2014/main" id="{A854EE92-F767-40B9-A28D-894F445AE5EE}"/>
              </a:ext>
            </a:extLst>
          </p:cNvPr>
          <p:cNvPicPr>
            <a:picLocks noChangeAspect="1"/>
          </p:cNvPicPr>
          <p:nvPr/>
        </p:nvPicPr>
        <p:blipFill rotWithShape="1">
          <a:blip r:embed="rId7">
            <a:extLst>
              <a:ext uri="{28A0092B-C50C-407E-A947-70E740481C1C}">
                <a14:useLocalDpi xmlns:a14="http://schemas.microsoft.com/office/drawing/2010/main" val="0"/>
              </a:ext>
            </a:extLst>
          </a:blip>
          <a:srcRect t="651" r="1" b="13561"/>
          <a:stretch/>
        </p:blipFill>
        <p:spPr>
          <a:xfrm>
            <a:off x="3344" y="2339622"/>
            <a:ext cx="4475150" cy="2178754"/>
          </a:xfrm>
          <a:prstGeom prst="rect">
            <a:avLst/>
          </a:prstGeom>
        </p:spPr>
      </p:pic>
      <p:sp>
        <p:nvSpPr>
          <p:cNvPr id="5" name="Content Placeholder 4">
            <a:extLst>
              <a:ext uri="{FF2B5EF4-FFF2-40B4-BE49-F238E27FC236}">
                <a16:creationId xmlns:a16="http://schemas.microsoft.com/office/drawing/2014/main" id="{E3F93583-7B9A-EEF9-33B8-2F40F4CC16D2}"/>
              </a:ext>
            </a:extLst>
          </p:cNvPr>
          <p:cNvSpPr>
            <a:spLocks noGrp="1"/>
          </p:cNvSpPr>
          <p:nvPr>
            <p:ph idx="1"/>
          </p:nvPr>
        </p:nvSpPr>
        <p:spPr>
          <a:xfrm>
            <a:off x="4970109" y="2121408"/>
            <a:ext cx="6730276" cy="4050792"/>
          </a:xfrm>
        </p:spPr>
        <p:txBody>
          <a:bodyPr>
            <a:normAutofit/>
          </a:bodyPr>
          <a:lstStyle/>
          <a:p>
            <a:r>
              <a:rPr lang="en-US" sz="1400" i="1">
                <a:latin typeface="Calibri" panose="020F0502020204030204" pitchFamily="34" charset="0"/>
                <a:ea typeface="Calibri" panose="020F0502020204030204" pitchFamily="34" charset="0"/>
                <a:cs typeface="Calibri" panose="020F0502020204030204" pitchFamily="34" charset="0"/>
              </a:rPr>
              <a:t>Farmer -&gt; Bank Manager -&gt; Bank Background check Officer -&gt; Farmer</a:t>
            </a:r>
          </a:p>
          <a:p>
            <a:endParaRPr lang="en-US" sz="1400" i="1">
              <a:latin typeface="Calibri" panose="020F0502020204030204" pitchFamily="34" charset="0"/>
              <a:ea typeface="Calibri" panose="020F0502020204030204" pitchFamily="34" charset="0"/>
              <a:cs typeface="Calibri" panose="020F0502020204030204" pitchFamily="34" charset="0"/>
            </a:endParaRPr>
          </a:p>
          <a:p>
            <a:r>
              <a:rPr lang="en-US" sz="1400" i="1">
                <a:latin typeface="Calibri" panose="020F0502020204030204" pitchFamily="34" charset="0"/>
                <a:ea typeface="Calibri" panose="020F0502020204030204" pitchFamily="34" charset="0"/>
                <a:cs typeface="Calibri" panose="020F0502020204030204" pitchFamily="34" charset="0"/>
              </a:rPr>
              <a:t>Farmer -&gt; Micro Finance Manager -&gt; Micro Finance Background check Officer -&gt; Farmer</a:t>
            </a:r>
          </a:p>
          <a:p>
            <a:endParaRPr lang="en-US" sz="1400" i="1">
              <a:latin typeface="Calibri" panose="020F0502020204030204" pitchFamily="34" charset="0"/>
              <a:ea typeface="Calibri" panose="020F0502020204030204" pitchFamily="34" charset="0"/>
              <a:cs typeface="Calibri" panose="020F0502020204030204" pitchFamily="34" charset="0"/>
            </a:endParaRPr>
          </a:p>
          <a:p>
            <a:r>
              <a:rPr lang="en-US" sz="1400" i="1">
                <a:latin typeface="Calibri" panose="020F0502020204030204" pitchFamily="34" charset="0"/>
                <a:ea typeface="Calibri" panose="020F0502020204030204" pitchFamily="34" charset="0"/>
                <a:cs typeface="Calibri" panose="020F0502020204030204" pitchFamily="34" charset="0"/>
              </a:rPr>
              <a:t>Farmer -&gt; Subsidy Manager -&gt; Subsidy Background check Officer -&gt; Farmer</a:t>
            </a:r>
          </a:p>
          <a:p>
            <a:endParaRPr lang="en-US" sz="1400" i="1">
              <a:latin typeface="Calibri" panose="020F0502020204030204" pitchFamily="34" charset="0"/>
              <a:ea typeface="Calibri" panose="020F0502020204030204" pitchFamily="34" charset="0"/>
              <a:cs typeface="Calibri" panose="020F0502020204030204" pitchFamily="34" charset="0"/>
            </a:endParaRPr>
          </a:p>
          <a:p>
            <a:r>
              <a:rPr lang="en-US" sz="1400" i="1">
                <a:latin typeface="Calibri" panose="020F0502020204030204" pitchFamily="34" charset="0"/>
                <a:ea typeface="Calibri" panose="020F0502020204030204" pitchFamily="34" charset="0"/>
                <a:cs typeface="Calibri" panose="020F0502020204030204" pitchFamily="34" charset="0"/>
              </a:rPr>
              <a:t>Farmer -&gt; Seed Supplier -&gt; Farmer</a:t>
            </a:r>
          </a:p>
          <a:p>
            <a:endParaRPr lang="en-US" sz="1400" i="1">
              <a:latin typeface="Calibri" panose="020F0502020204030204" pitchFamily="34" charset="0"/>
              <a:ea typeface="Calibri" panose="020F0502020204030204" pitchFamily="34" charset="0"/>
              <a:cs typeface="Calibri" panose="020F0502020204030204" pitchFamily="34" charset="0"/>
            </a:endParaRPr>
          </a:p>
          <a:p>
            <a:r>
              <a:rPr lang="en-US" sz="1400" i="1">
                <a:latin typeface="Calibri" panose="020F0502020204030204" pitchFamily="34" charset="0"/>
                <a:ea typeface="Calibri" panose="020F0502020204030204" pitchFamily="34" charset="0"/>
                <a:cs typeface="Calibri" panose="020F0502020204030204" pitchFamily="34" charset="0"/>
              </a:rPr>
              <a:t>Farmer -&gt; Fertilizer Supplier -&gt; Farmer</a:t>
            </a:r>
          </a:p>
          <a:p>
            <a:endParaRPr lang="en-US" sz="1400" i="1">
              <a:latin typeface="Calibri" panose="020F0502020204030204" pitchFamily="34" charset="0"/>
              <a:ea typeface="Calibri" panose="020F0502020204030204" pitchFamily="34" charset="0"/>
              <a:cs typeface="Calibri" panose="020F0502020204030204" pitchFamily="34" charset="0"/>
            </a:endParaRPr>
          </a:p>
          <a:p>
            <a:r>
              <a:rPr lang="en-US" sz="1400" i="1">
                <a:latin typeface="Calibri" panose="020F0502020204030204" pitchFamily="34" charset="0"/>
                <a:ea typeface="Calibri" panose="020F0502020204030204" pitchFamily="34" charset="0"/>
                <a:cs typeface="Calibri" panose="020F0502020204030204" pitchFamily="34" charset="0"/>
              </a:rPr>
              <a:t>Farmer -&gt; Equipment Supplier -&gt; Farmer</a:t>
            </a:r>
          </a:p>
          <a:p>
            <a:endParaRPr lang="en-US" sz="1400"/>
          </a:p>
        </p:txBody>
      </p:sp>
      <p:grpSp>
        <p:nvGrpSpPr>
          <p:cNvPr id="92" name="Group 91">
            <a:extLst>
              <a:ext uri="{FF2B5EF4-FFF2-40B4-BE49-F238E27FC236}">
                <a16:creationId xmlns:a16="http://schemas.microsoft.com/office/drawing/2014/main" id="{19373530-15FD-4390-A707-0FA6DA4D5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3" name="Oval 92">
              <a:extLst>
                <a:ext uri="{FF2B5EF4-FFF2-40B4-BE49-F238E27FC236}">
                  <a16:creationId xmlns:a16="http://schemas.microsoft.com/office/drawing/2014/main" id="{03054FEE-E83D-4966-B2E7-594F3F4C0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8">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4" name="Oval 93">
              <a:extLst>
                <a:ext uri="{FF2B5EF4-FFF2-40B4-BE49-F238E27FC236}">
                  <a16:creationId xmlns:a16="http://schemas.microsoft.com/office/drawing/2014/main" id="{68741C56-588D-4397-A8F3-E84E946E0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6485842F-6BB7-4BE1-979E-029423610D93}"/>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10</a:t>
            </a:fld>
            <a:endParaRPr lang="en-US"/>
          </a:p>
        </p:txBody>
      </p:sp>
    </p:spTree>
    <p:extLst>
      <p:ext uri="{BB962C8B-B14F-4D97-AF65-F5344CB8AC3E}">
        <p14:creationId xmlns:p14="http://schemas.microsoft.com/office/powerpoint/2010/main" val="4233814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56D6-7301-2992-9C45-3F75492D5D32}"/>
              </a:ext>
            </a:extLst>
          </p:cNvPr>
          <p:cNvSpPr>
            <a:spLocks noGrp="1"/>
          </p:cNvSpPr>
          <p:nvPr>
            <p:ph type="title"/>
          </p:nvPr>
        </p:nvSpPr>
        <p:spPr>
          <a:xfrm>
            <a:off x="1069848" y="484632"/>
            <a:ext cx="10058400" cy="599101"/>
          </a:xfrm>
        </p:spPr>
        <p:txBody>
          <a:bodyPr>
            <a:normAutofit/>
          </a:bodyPr>
          <a:lstStyle/>
          <a:p>
            <a:r>
              <a:rPr lang="en-US" sz="3600" b="1" dirty="0">
                <a:latin typeface="Söhne"/>
              </a:rPr>
              <a:t>architecture Diagram</a:t>
            </a:r>
          </a:p>
        </p:txBody>
      </p:sp>
      <p:sp>
        <p:nvSpPr>
          <p:cNvPr id="4" name="Slide Number Placeholder 3">
            <a:extLst>
              <a:ext uri="{FF2B5EF4-FFF2-40B4-BE49-F238E27FC236}">
                <a16:creationId xmlns:a16="http://schemas.microsoft.com/office/drawing/2014/main" id="{7C17A700-9088-7183-516F-539B6711128C}"/>
              </a:ext>
            </a:extLst>
          </p:cNvPr>
          <p:cNvSpPr>
            <a:spLocks noGrp="1"/>
          </p:cNvSpPr>
          <p:nvPr>
            <p:ph type="sldNum" sz="quarter" idx="12"/>
          </p:nvPr>
        </p:nvSpPr>
        <p:spPr/>
        <p:txBody>
          <a:bodyPr/>
          <a:lstStyle/>
          <a:p>
            <a:fld id="{4FAB73BC-B049-4115-A692-8D63A059BFB8}" type="slidenum">
              <a:rPr lang="en-US" smtClean="0"/>
              <a:t>11</a:t>
            </a:fld>
            <a:endParaRPr lang="en-US" dirty="0"/>
          </a:p>
        </p:txBody>
      </p:sp>
      <p:pic>
        <p:nvPicPr>
          <p:cNvPr id="5" name="Content Placeholder 6">
            <a:extLst>
              <a:ext uri="{FF2B5EF4-FFF2-40B4-BE49-F238E27FC236}">
                <a16:creationId xmlns:a16="http://schemas.microsoft.com/office/drawing/2014/main" id="{0E7D7C6A-E761-4FAC-8556-73A3137FC5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3086" y="1084263"/>
            <a:ext cx="7392178" cy="5087937"/>
          </a:xfrm>
          <a:prstGeom prst="rect">
            <a:avLst/>
          </a:prstGeom>
        </p:spPr>
      </p:pic>
      <p:cxnSp>
        <p:nvCxnSpPr>
          <p:cNvPr id="7" name="Straight Connector 6">
            <a:extLst>
              <a:ext uri="{FF2B5EF4-FFF2-40B4-BE49-F238E27FC236}">
                <a16:creationId xmlns:a16="http://schemas.microsoft.com/office/drawing/2014/main" id="{5B6EA619-1C9A-9E98-883F-B677CE409849}"/>
              </a:ext>
            </a:extLst>
          </p:cNvPr>
          <p:cNvCxnSpPr>
            <a:cxnSpLocks/>
          </p:cNvCxnSpPr>
          <p:nvPr/>
        </p:nvCxnSpPr>
        <p:spPr>
          <a:xfrm>
            <a:off x="2403086" y="5756274"/>
            <a:ext cx="486695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552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vocados and peppers on a cutting board">
            <a:extLst>
              <a:ext uri="{FF2B5EF4-FFF2-40B4-BE49-F238E27FC236}">
                <a16:creationId xmlns:a16="http://schemas.microsoft.com/office/drawing/2014/main" id="{92C4C2DA-90B8-3144-9F35-4567B528019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2" name="Rectangle 11">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051560" y="1432223"/>
            <a:ext cx="9966960" cy="3035808"/>
          </a:xfrm>
        </p:spPr>
        <p:txBody>
          <a:bodyPr anchor="b">
            <a:normAutofit/>
          </a:bodyPr>
          <a:lstStyle/>
          <a:p>
            <a:r>
              <a:rPr lang="en-US" dirty="0">
                <a:solidFill>
                  <a:srgbClr val="FFFFFF"/>
                </a:solidFill>
              </a:rPr>
              <a:t>Thank you</a:t>
            </a:r>
          </a:p>
        </p:txBody>
      </p:sp>
    </p:spTree>
    <p:extLst>
      <p:ext uri="{BB962C8B-B14F-4D97-AF65-F5344CB8AC3E}">
        <p14:creationId xmlns:p14="http://schemas.microsoft.com/office/powerpoint/2010/main" val="25655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Lettuce">
            <a:extLst>
              <a:ext uri="{FF2B5EF4-FFF2-40B4-BE49-F238E27FC236}">
                <a16:creationId xmlns:a16="http://schemas.microsoft.com/office/drawing/2014/main" id="{E993FA7A-9A61-804B-A5E4-16683DB6CC4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46" name="Rectangle 37">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39">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1069848" y="484632"/>
            <a:ext cx="10058400" cy="1609344"/>
          </a:xfrm>
        </p:spPr>
        <p:txBody>
          <a:bodyPr anchor="ctr">
            <a:normAutofit/>
          </a:bodyPr>
          <a:lstStyle/>
          <a:p>
            <a:r>
              <a:rPr lang="en-US" b="1" dirty="0">
                <a:solidFill>
                  <a:schemeClr val="tx1"/>
                </a:solidFill>
                <a:latin typeface="Söhne"/>
              </a:rPr>
              <a:t>Our fresh produce promise</a:t>
            </a:r>
          </a:p>
        </p:txBody>
      </p:sp>
      <p:grpSp>
        <p:nvGrpSpPr>
          <p:cNvPr id="48" name="Group 41">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3" name="Oval 42">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4" name="Oval 43">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77FF10F5-F7BB-EA4C-BFFD-8D8D77D54FF1}"/>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2</a:t>
            </a:fld>
            <a:endParaRPr lang="en-US" dirty="0"/>
          </a:p>
        </p:txBody>
      </p:sp>
      <p:graphicFrame>
        <p:nvGraphicFramePr>
          <p:cNvPr id="21" name="Content Placeholder 2" descr="Icon SmartArt graphic">
            <a:extLst>
              <a:ext uri="{FF2B5EF4-FFF2-40B4-BE49-F238E27FC236}">
                <a16:creationId xmlns:a16="http://schemas.microsoft.com/office/drawing/2014/main" id="{A3D1C6A2-434F-413C-ACCC-99B0DBD24CFD}"/>
              </a:ext>
            </a:extLst>
          </p:cNvPr>
          <p:cNvGraphicFramePr>
            <a:graphicFrameLocks noGrp="1"/>
          </p:cNvGraphicFramePr>
          <p:nvPr>
            <p:ph idx="1"/>
            <p:extLst>
              <p:ext uri="{D42A27DB-BD31-4B8C-83A1-F6EECF244321}">
                <p14:modId xmlns:p14="http://schemas.microsoft.com/office/powerpoint/2010/main" val="3437940679"/>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58133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A05B8-9FDC-5CBD-9599-5E90781790DA}"/>
              </a:ext>
            </a:extLst>
          </p:cNvPr>
          <p:cNvSpPr>
            <a:spLocks noGrp="1"/>
          </p:cNvSpPr>
          <p:nvPr>
            <p:ph type="title"/>
          </p:nvPr>
        </p:nvSpPr>
        <p:spPr>
          <a:xfrm>
            <a:off x="4970109" y="484632"/>
            <a:ext cx="6730277" cy="1609344"/>
          </a:xfrm>
          <a:ln>
            <a:noFill/>
          </a:ln>
        </p:spPr>
        <p:txBody>
          <a:bodyPr>
            <a:normAutofit/>
          </a:bodyPr>
          <a:lstStyle/>
          <a:p>
            <a:r>
              <a:rPr lang="en-US" sz="3600" b="1" i="0" dirty="0">
                <a:effectLst/>
                <a:latin typeface="Söhne"/>
              </a:rPr>
              <a:t>Constrain Elaboration</a:t>
            </a:r>
            <a:endParaRPr lang="en-US" sz="36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Three combines harvesting wheat">
            <a:extLst>
              <a:ext uri="{FF2B5EF4-FFF2-40B4-BE49-F238E27FC236}">
                <a16:creationId xmlns:a16="http://schemas.microsoft.com/office/drawing/2014/main" id="{4995257B-8C3F-4F57-D86E-00B444CB0C81}"/>
              </a:ext>
            </a:extLst>
          </p:cNvPr>
          <p:cNvPicPr>
            <a:picLocks noChangeAspect="1"/>
          </p:cNvPicPr>
          <p:nvPr/>
        </p:nvPicPr>
        <p:blipFill rotWithShape="1">
          <a:blip r:embed="rId4"/>
          <a:srcRect l="44770" r="9155" b="-1"/>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05453476-4F0B-8BBA-F1AD-052BDE276818}"/>
              </a:ext>
            </a:extLst>
          </p:cNvPr>
          <p:cNvSpPr>
            <a:spLocks noGrp="1"/>
          </p:cNvSpPr>
          <p:nvPr>
            <p:ph idx="1"/>
          </p:nvPr>
        </p:nvSpPr>
        <p:spPr>
          <a:xfrm>
            <a:off x="4970109" y="2121408"/>
            <a:ext cx="6730276" cy="4050792"/>
          </a:xfrm>
        </p:spPr>
        <p:txBody>
          <a:bodyPr>
            <a:normAutofit lnSpcReduction="10000"/>
          </a:bodyPr>
          <a:lstStyle/>
          <a:p>
            <a:r>
              <a:rPr lang="en-US" sz="1400" b="0" i="0" dirty="0">
                <a:effectLst/>
                <a:latin typeface="Calibri" panose="020F0502020204030204" pitchFamily="34" charset="0"/>
                <a:ea typeface="Calibri" panose="020F0502020204030204" pitchFamily="34" charset="0"/>
                <a:cs typeface="Calibri" panose="020F0502020204030204" pitchFamily="34" charset="0"/>
              </a:rPr>
              <a:t>Agriculture stands as a pivotal economic sector in every nation. However, the current market scenario presents challenges for farmers, particularly concerning the escalating costs of supplies and equipment. This surge in expenses poses a significant hurdle for farmers, impacting their ability to cultivate efficiently due to soaring overhead costs.</a:t>
            </a:r>
          </a:p>
          <a:p>
            <a:r>
              <a:rPr lang="en-US" sz="1400" b="0" i="0" dirty="0">
                <a:effectLst/>
                <a:latin typeface="Calibri" panose="020F0502020204030204" pitchFamily="34" charset="0"/>
                <a:ea typeface="Calibri" panose="020F0502020204030204" pitchFamily="34" charset="0"/>
                <a:cs typeface="Calibri" panose="020F0502020204030204" pitchFamily="34" charset="0"/>
              </a:rPr>
              <a:t>Primarily, the existing cost structure makes it challenging for farmers to secure favorable profit margins for their agricultural produce. The presence of middlemen and an extended retail chain further exacerbates this issue, limiting the returns that farmers can derive from their hard work.</a:t>
            </a:r>
          </a:p>
          <a:p>
            <a:r>
              <a:rPr lang="en-US" sz="1400" b="0" i="0" dirty="0">
                <a:effectLst/>
                <a:latin typeface="Calibri" panose="020F0502020204030204" pitchFamily="34" charset="0"/>
                <a:ea typeface="Calibri" panose="020F0502020204030204" pitchFamily="34" charset="0"/>
                <a:cs typeface="Calibri" panose="020F0502020204030204" pitchFamily="34" charset="0"/>
              </a:rPr>
              <a:t>Moreover, for those situated in remote regions, the procurement of supplies becomes a formidable challenge. The geographical distance and a lack of awareness about prevailing costs make it difficult for them to source materials from different suppliers efficiently.</a:t>
            </a:r>
          </a:p>
          <a:p>
            <a:r>
              <a:rPr lang="en-US" sz="1400" b="0" i="0" dirty="0">
                <a:effectLst/>
                <a:latin typeface="Calibri" panose="020F0502020204030204" pitchFamily="34" charset="0"/>
                <a:ea typeface="Calibri" panose="020F0502020204030204" pitchFamily="34" charset="0"/>
                <a:cs typeface="Calibri" panose="020F0502020204030204" pitchFamily="34" charset="0"/>
              </a:rPr>
              <a:t>In essence, a comprehensive system is essential to facilitate the procurement of supplies and the sale of produce for farmers to achieve success and sustainability. The current landscape poses a multifaceted challenge, making it strenuous for farmers to engage in cultivation practices that lead to prosperity and accomplishment.</a:t>
            </a:r>
          </a:p>
          <a:p>
            <a:r>
              <a:rPr lang="en-US" sz="1400" b="0" i="0" dirty="0">
                <a:effectLst/>
                <a:latin typeface="Calibri" panose="020F0502020204030204" pitchFamily="34" charset="0"/>
                <a:ea typeface="Calibri" panose="020F0502020204030204" pitchFamily="34" charset="0"/>
                <a:cs typeface="Calibri" panose="020F0502020204030204" pitchFamily="34" charset="0"/>
              </a:rPr>
              <a:t>Given the complexity of these issues, it becomes increasingly challenging for farmers to navigate the agricultural landscape and achieve success in their endeavors.</a:t>
            </a:r>
          </a:p>
          <a:p>
            <a:pPr marL="0" indent="0">
              <a:buNone/>
            </a:pPr>
            <a:endParaRPr lang="en-US" sz="1300" dirty="0"/>
          </a:p>
        </p:txBody>
      </p:sp>
      <p:grpSp>
        <p:nvGrpSpPr>
          <p:cNvPr id="12" name="Group 11">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5" name="Oval 24">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A740736B-D5A2-C0D5-896D-E14DBF392E56}"/>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3</a:t>
            </a:fld>
            <a:endParaRPr lang="en-US"/>
          </a:p>
        </p:txBody>
      </p:sp>
    </p:spTree>
    <p:extLst>
      <p:ext uri="{BB962C8B-B14F-4D97-AF65-F5344CB8AC3E}">
        <p14:creationId xmlns:p14="http://schemas.microsoft.com/office/powerpoint/2010/main" val="4102499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0F93C6-D04E-F974-806E-DDAF0AFFD77D}"/>
              </a:ext>
            </a:extLst>
          </p:cNvPr>
          <p:cNvSpPr>
            <a:spLocks noGrp="1"/>
          </p:cNvSpPr>
          <p:nvPr>
            <p:ph type="title"/>
          </p:nvPr>
        </p:nvSpPr>
        <p:spPr>
          <a:xfrm>
            <a:off x="4970109" y="484632"/>
            <a:ext cx="6730277" cy="1609344"/>
          </a:xfrm>
          <a:ln>
            <a:noFill/>
          </a:ln>
        </p:spPr>
        <p:txBody>
          <a:bodyPr>
            <a:normAutofit/>
          </a:bodyPr>
          <a:lstStyle/>
          <a:p>
            <a:r>
              <a:rPr lang="en-US" sz="3600" b="1" dirty="0">
                <a:latin typeface="Söhne"/>
                <a:ea typeface="Calibri" panose="020F0502020204030204" pitchFamily="34" charset="0"/>
                <a:cs typeface="Calibri" panose="020F0502020204030204" pitchFamily="34" charset="0"/>
              </a:rPr>
              <a:t>Solution</a:t>
            </a:r>
          </a:p>
        </p:txBody>
      </p:sp>
      <p:pic>
        <p:nvPicPr>
          <p:cNvPr id="6" name="Picture 5" descr="Tractor in farmland">
            <a:extLst>
              <a:ext uri="{FF2B5EF4-FFF2-40B4-BE49-F238E27FC236}">
                <a16:creationId xmlns:a16="http://schemas.microsoft.com/office/drawing/2014/main" id="{007538C0-A0F4-ACEE-CB2F-4EE32F879AD5}"/>
              </a:ext>
            </a:extLst>
          </p:cNvPr>
          <p:cNvPicPr>
            <a:picLocks noChangeAspect="1"/>
          </p:cNvPicPr>
          <p:nvPr/>
        </p:nvPicPr>
        <p:blipFill rotWithShape="1">
          <a:blip r:embed="rId4"/>
          <a:srcRect l="44038" r="10904" b="375"/>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D1B6DCC6-648F-C62C-C4F4-E3C2D0DBD9B9}"/>
              </a:ext>
            </a:extLst>
          </p:cNvPr>
          <p:cNvSpPr>
            <a:spLocks noGrp="1"/>
          </p:cNvSpPr>
          <p:nvPr>
            <p:ph idx="1"/>
          </p:nvPr>
        </p:nvSpPr>
        <p:spPr>
          <a:xfrm>
            <a:off x="4970109" y="2121408"/>
            <a:ext cx="6730276" cy="4050792"/>
          </a:xfrm>
        </p:spPr>
        <p:txBody>
          <a:bodyPr>
            <a:normAutofit/>
          </a:bodyPr>
          <a:lstStyle/>
          <a:p>
            <a:r>
              <a:rPr lang="en-US" sz="1500" b="0" i="0" dirty="0">
                <a:effectLst/>
                <a:latin typeface="Calibri" panose="020F0502020204030204" pitchFamily="34" charset="0"/>
                <a:ea typeface="Calibri" panose="020F0502020204030204" pitchFamily="34" charset="0"/>
                <a:cs typeface="Calibri" panose="020F0502020204030204" pitchFamily="34" charset="0"/>
              </a:rPr>
              <a:t>Centralize all interconnected systems into a unified platform, providing farmers with a comprehensive application.</a:t>
            </a:r>
          </a:p>
          <a:p>
            <a:r>
              <a:rPr lang="en-US" sz="1500" b="0" i="0" dirty="0">
                <a:effectLst/>
                <a:latin typeface="Calibri" panose="020F0502020204030204" pitchFamily="34" charset="0"/>
                <a:ea typeface="Calibri" panose="020F0502020204030204" pitchFamily="34" charset="0"/>
                <a:cs typeface="Calibri" panose="020F0502020204030204" pitchFamily="34" charset="0"/>
              </a:rPr>
              <a:t>Through this application, farmers gain the convenience of ordering essential farming supplies at affordable prices, all within the same platform.</a:t>
            </a:r>
          </a:p>
          <a:p>
            <a:r>
              <a:rPr lang="en-US" sz="1500" b="0" i="0" dirty="0">
                <a:effectLst/>
                <a:latin typeface="Calibri" panose="020F0502020204030204" pitchFamily="34" charset="0"/>
                <a:ea typeface="Calibri" panose="020F0502020204030204" pitchFamily="34" charset="0"/>
                <a:cs typeface="Calibri" panose="020F0502020204030204" pitchFamily="34" charset="0"/>
              </a:rPr>
              <a:t>Additionally, the application facilitates the process of applying for bank loans for large-scale productions, streamlining the traditionally intricate procedures.</a:t>
            </a:r>
          </a:p>
          <a:p>
            <a:r>
              <a:rPr lang="en-US" sz="1500" b="0" i="0" dirty="0">
                <a:effectLst/>
                <a:latin typeface="Calibri" panose="020F0502020204030204" pitchFamily="34" charset="0"/>
                <a:ea typeface="Calibri" panose="020F0502020204030204" pitchFamily="34" charset="0"/>
                <a:cs typeface="Calibri" panose="020F0502020204030204" pitchFamily="34" charset="0"/>
              </a:rPr>
              <a:t>For small-scale productions and immediate financial assistance, farmers can easily apply for microfinance through a simplified and hassle-free process embedded in the application.</a:t>
            </a:r>
          </a:p>
          <a:p>
            <a:r>
              <a:rPr lang="en-US" sz="1500" b="0" i="0" dirty="0">
                <a:effectLst/>
                <a:latin typeface="Calibri" panose="020F0502020204030204" pitchFamily="34" charset="0"/>
                <a:ea typeface="Calibri" panose="020F0502020204030204" pitchFamily="34" charset="0"/>
                <a:cs typeface="Calibri" panose="020F0502020204030204" pitchFamily="34" charset="0"/>
              </a:rPr>
              <a:t>In times of various crises, the application serves as a gateway for farmers to apply for government subsidies. The process considers both expected and actual yields, supported by the necessary documentation for a smoother application experience.</a:t>
            </a:r>
          </a:p>
        </p:txBody>
      </p:sp>
      <p:grpSp>
        <p:nvGrpSpPr>
          <p:cNvPr id="12" name="Group 11">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9E6C1489-3E0D-E838-9610-7991D5F18359}"/>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4</a:t>
            </a:fld>
            <a:endParaRPr lang="en-US"/>
          </a:p>
        </p:txBody>
      </p:sp>
    </p:spTree>
    <p:extLst>
      <p:ext uri="{BB962C8B-B14F-4D97-AF65-F5344CB8AC3E}">
        <p14:creationId xmlns:p14="http://schemas.microsoft.com/office/powerpoint/2010/main" val="3413024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2A625B-DF3B-DC86-000D-B0D44838651F}"/>
              </a:ext>
            </a:extLst>
          </p:cNvPr>
          <p:cNvSpPr>
            <a:spLocks noGrp="1"/>
          </p:cNvSpPr>
          <p:nvPr>
            <p:ph type="title"/>
          </p:nvPr>
        </p:nvSpPr>
        <p:spPr>
          <a:xfrm>
            <a:off x="4970109" y="484632"/>
            <a:ext cx="6730277" cy="1609344"/>
          </a:xfrm>
          <a:ln>
            <a:noFill/>
          </a:ln>
        </p:spPr>
        <p:txBody>
          <a:bodyPr>
            <a:normAutofit/>
          </a:bodyPr>
          <a:lstStyle/>
          <a:p>
            <a:r>
              <a:rPr lang="en-US" sz="3600" b="1" dirty="0">
                <a:latin typeface="Söhne"/>
                <a:ea typeface="Calibri" panose="020F0502020204030204" pitchFamily="34" charset="0"/>
                <a:cs typeface="Calibri" panose="020F0502020204030204" pitchFamily="34" charset="0"/>
              </a:rPr>
              <a:t>APPROACH</a:t>
            </a:r>
          </a:p>
        </p:txBody>
      </p:sp>
      <p:pic>
        <p:nvPicPr>
          <p:cNvPr id="6" name="Picture 5" descr="White puzzle with one red piece">
            <a:extLst>
              <a:ext uri="{FF2B5EF4-FFF2-40B4-BE49-F238E27FC236}">
                <a16:creationId xmlns:a16="http://schemas.microsoft.com/office/drawing/2014/main" id="{FE66270B-588B-F54C-27E3-1BFB436B711B}"/>
              </a:ext>
            </a:extLst>
          </p:cNvPr>
          <p:cNvPicPr>
            <a:picLocks noChangeAspect="1"/>
          </p:cNvPicPr>
          <p:nvPr/>
        </p:nvPicPr>
        <p:blipFill rotWithShape="1">
          <a:blip r:embed="rId4"/>
          <a:srcRect l="31745" r="30142"/>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69EF49FB-4B4E-4A20-CA08-A4DBA151905E}"/>
              </a:ext>
            </a:extLst>
          </p:cNvPr>
          <p:cNvSpPr>
            <a:spLocks noGrp="1"/>
          </p:cNvSpPr>
          <p:nvPr>
            <p:ph idx="1"/>
          </p:nvPr>
        </p:nvSpPr>
        <p:spPr>
          <a:xfrm>
            <a:off x="4970109" y="2121408"/>
            <a:ext cx="6730276" cy="4050792"/>
          </a:xfrm>
        </p:spPr>
        <p:txBody>
          <a:bodyPr>
            <a:normAutofit/>
          </a:bodyPr>
          <a:lstStyle/>
          <a:p>
            <a:pPr marL="0" indent="0">
              <a:buNone/>
            </a:pPr>
            <a:r>
              <a:rPr lang="en-US" sz="1800" b="0" i="0">
                <a:effectLst/>
                <a:latin typeface="Söhne"/>
              </a:rPr>
              <a:t>We employed an ecosystem model comprising various enterprises and organizations.</a:t>
            </a:r>
          </a:p>
          <a:p>
            <a:r>
              <a:rPr lang="en-US" sz="1800" b="0" i="0">
                <a:effectLst/>
                <a:latin typeface="Söhne"/>
              </a:rPr>
              <a:t>Among the entities involved are:</a:t>
            </a:r>
          </a:p>
          <a:p>
            <a:pPr>
              <a:buFont typeface="Arial" panose="020B0604020202020204" pitchFamily="34" charset="0"/>
              <a:buChar char="•"/>
            </a:pPr>
            <a:r>
              <a:rPr lang="en-US" sz="1800" b="0" i="0">
                <a:effectLst/>
                <a:latin typeface="Söhne"/>
              </a:rPr>
              <a:t>Agricultural Enterprise</a:t>
            </a:r>
          </a:p>
          <a:p>
            <a:pPr>
              <a:buFont typeface="Arial" panose="020B0604020202020204" pitchFamily="34" charset="0"/>
              <a:buChar char="•"/>
            </a:pPr>
            <a:r>
              <a:rPr lang="en-US" sz="1800" b="0" i="0">
                <a:effectLst/>
                <a:latin typeface="Söhne"/>
              </a:rPr>
              <a:t>Financial Institution</a:t>
            </a:r>
          </a:p>
          <a:p>
            <a:pPr>
              <a:buFont typeface="Arial" panose="020B0604020202020204" pitchFamily="34" charset="0"/>
              <a:buChar char="•"/>
            </a:pPr>
            <a:r>
              <a:rPr lang="en-US" sz="1800" b="0" i="0">
                <a:effectLst/>
                <a:latin typeface="Söhne"/>
              </a:rPr>
              <a:t>Microfinance Organization</a:t>
            </a:r>
          </a:p>
          <a:p>
            <a:pPr>
              <a:buFont typeface="Arial" panose="020B0604020202020204" pitchFamily="34" charset="0"/>
              <a:buChar char="•"/>
            </a:pPr>
            <a:r>
              <a:rPr lang="en-US" sz="1800" b="0" i="0">
                <a:effectLst/>
                <a:latin typeface="Söhne"/>
              </a:rPr>
              <a:t>Governmental Body</a:t>
            </a:r>
          </a:p>
          <a:p>
            <a:pPr>
              <a:buFont typeface="Arial" panose="020B0604020202020204" pitchFamily="34" charset="0"/>
              <a:buChar char="•"/>
            </a:pPr>
            <a:r>
              <a:rPr lang="en-US" sz="1800" b="0" i="0">
                <a:effectLst/>
                <a:latin typeface="Söhne"/>
              </a:rPr>
              <a:t>Supply Chain Partner</a:t>
            </a:r>
          </a:p>
          <a:p>
            <a:endParaRPr lang="en-US" sz="1800"/>
          </a:p>
        </p:txBody>
      </p:sp>
      <p:grpSp>
        <p:nvGrpSpPr>
          <p:cNvPr id="12" name="Group 11">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D0BD8B4A-09C1-7514-AD99-D64597ECF06B}"/>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5</a:t>
            </a:fld>
            <a:endParaRPr lang="en-US"/>
          </a:p>
        </p:txBody>
      </p:sp>
    </p:spTree>
    <p:extLst>
      <p:ext uri="{BB962C8B-B14F-4D97-AF65-F5344CB8AC3E}">
        <p14:creationId xmlns:p14="http://schemas.microsoft.com/office/powerpoint/2010/main" val="2510023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F4AE-1B48-113A-0364-3412151AC6CF}"/>
              </a:ext>
            </a:extLst>
          </p:cNvPr>
          <p:cNvSpPr>
            <a:spLocks noGrp="1"/>
          </p:cNvSpPr>
          <p:nvPr>
            <p:ph type="title"/>
          </p:nvPr>
        </p:nvSpPr>
        <p:spPr>
          <a:xfrm>
            <a:off x="1069848" y="484632"/>
            <a:ext cx="10058400" cy="689412"/>
          </a:xfrm>
        </p:spPr>
        <p:txBody>
          <a:bodyPr>
            <a:normAutofit/>
          </a:bodyPr>
          <a:lstStyle/>
          <a:p>
            <a:r>
              <a:rPr lang="en-US" sz="3600" b="1">
                <a:latin typeface="Söhne"/>
              </a:rPr>
              <a:t>Use cases</a:t>
            </a:r>
          </a:p>
        </p:txBody>
      </p:sp>
      <p:graphicFrame>
        <p:nvGraphicFramePr>
          <p:cNvPr id="9" name="Content Placeholder 2">
            <a:extLst>
              <a:ext uri="{FF2B5EF4-FFF2-40B4-BE49-F238E27FC236}">
                <a16:creationId xmlns:a16="http://schemas.microsoft.com/office/drawing/2014/main" id="{A3B9F1BF-D2DE-9D6F-F1E6-2F77518F3C53}"/>
              </a:ext>
            </a:extLst>
          </p:cNvPr>
          <p:cNvGraphicFramePr>
            <a:graphicFrameLocks noGrp="1"/>
          </p:cNvGraphicFramePr>
          <p:nvPr>
            <p:ph idx="1"/>
          </p:nvPr>
        </p:nvGraphicFramePr>
        <p:xfrm>
          <a:off x="1069848" y="1174044"/>
          <a:ext cx="10058400" cy="4998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550F1D4-569A-F4D2-E085-F555A77D421A}"/>
              </a:ext>
            </a:extLst>
          </p:cNvPr>
          <p:cNvSpPr>
            <a:spLocks noGrp="1"/>
          </p:cNvSpPr>
          <p:nvPr>
            <p:ph type="sldNum" sz="quarter" idx="12"/>
          </p:nvPr>
        </p:nvSpPr>
        <p:spPr/>
        <p:txBody>
          <a:bodyPr/>
          <a:lstStyle/>
          <a:p>
            <a:fld id="{4FAB73BC-B049-4115-A692-8D63A059BFB8}" type="slidenum">
              <a:rPr lang="en-US" smtClean="0"/>
              <a:t>6</a:t>
            </a:fld>
            <a:endParaRPr lang="en-US"/>
          </a:p>
        </p:txBody>
      </p:sp>
    </p:spTree>
    <p:extLst>
      <p:ext uri="{BB962C8B-B14F-4D97-AF65-F5344CB8AC3E}">
        <p14:creationId xmlns:p14="http://schemas.microsoft.com/office/powerpoint/2010/main" val="1337975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F2CD-015C-8E7F-BA42-CE00F3084F4C}"/>
              </a:ext>
            </a:extLst>
          </p:cNvPr>
          <p:cNvSpPr>
            <a:spLocks noGrp="1"/>
          </p:cNvSpPr>
          <p:nvPr>
            <p:ph type="title"/>
          </p:nvPr>
        </p:nvSpPr>
        <p:spPr>
          <a:xfrm>
            <a:off x="1069848" y="484632"/>
            <a:ext cx="10058400" cy="1609344"/>
          </a:xfrm>
        </p:spPr>
        <p:txBody>
          <a:bodyPr>
            <a:normAutofit/>
          </a:bodyPr>
          <a:lstStyle/>
          <a:p>
            <a:r>
              <a:rPr lang="en-US" b="1">
                <a:latin typeface="Söhne"/>
              </a:rPr>
              <a:t>Use cases</a:t>
            </a:r>
            <a:endParaRPr lang="en-US"/>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4C94411-4BDD-0A6A-5F88-F9179700E654}"/>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19924CA9-2907-3BEC-DE99-44E95DAAED14}"/>
              </a:ext>
            </a:extLst>
          </p:cNvPr>
          <p:cNvGraphicFramePr>
            <a:graphicFrameLocks noGrp="1"/>
          </p:cNvGraphicFramePr>
          <p:nvPr>
            <p:ph idx="1"/>
            <p:extLst>
              <p:ext uri="{D42A27DB-BD31-4B8C-83A1-F6EECF244321}">
                <p14:modId xmlns:p14="http://schemas.microsoft.com/office/powerpoint/2010/main" val="6776200"/>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0048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9C52-459A-7F87-8824-AEAC1776B453}"/>
              </a:ext>
            </a:extLst>
          </p:cNvPr>
          <p:cNvSpPr>
            <a:spLocks noGrp="1"/>
          </p:cNvSpPr>
          <p:nvPr>
            <p:ph type="title"/>
          </p:nvPr>
        </p:nvSpPr>
        <p:spPr>
          <a:xfrm>
            <a:off x="1069848" y="484632"/>
            <a:ext cx="10058400" cy="1609344"/>
          </a:xfrm>
        </p:spPr>
        <p:txBody>
          <a:bodyPr>
            <a:normAutofit/>
          </a:bodyPr>
          <a:lstStyle/>
          <a:p>
            <a:r>
              <a:rPr lang="en-US" b="1">
                <a:latin typeface="Söhne"/>
              </a:rPr>
              <a:t>Use cases</a:t>
            </a:r>
            <a:endParaRPr lang="en-US"/>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711D97B9-E910-F37F-1DC2-8E867B5345CA}"/>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8</a:t>
            </a:fld>
            <a:endParaRPr lang="en-US"/>
          </a:p>
        </p:txBody>
      </p:sp>
      <p:graphicFrame>
        <p:nvGraphicFramePr>
          <p:cNvPr id="6" name="Content Placeholder 2">
            <a:extLst>
              <a:ext uri="{FF2B5EF4-FFF2-40B4-BE49-F238E27FC236}">
                <a16:creationId xmlns:a16="http://schemas.microsoft.com/office/drawing/2014/main" id="{FCB24093-AA6C-0006-C68F-A35C2831087D}"/>
              </a:ext>
            </a:extLst>
          </p:cNvPr>
          <p:cNvGraphicFramePr>
            <a:graphicFrameLocks noGrp="1"/>
          </p:cNvGraphicFramePr>
          <p:nvPr>
            <p:ph idx="1"/>
            <p:extLst>
              <p:ext uri="{D42A27DB-BD31-4B8C-83A1-F6EECF244321}">
                <p14:modId xmlns:p14="http://schemas.microsoft.com/office/powerpoint/2010/main" val="1984472781"/>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6896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3450D-2642-3084-1F59-667A98FF9DF0}"/>
              </a:ext>
            </a:extLst>
          </p:cNvPr>
          <p:cNvSpPr>
            <a:spLocks noGrp="1"/>
          </p:cNvSpPr>
          <p:nvPr>
            <p:ph type="title"/>
          </p:nvPr>
        </p:nvSpPr>
        <p:spPr>
          <a:xfrm>
            <a:off x="8156350" y="484632"/>
            <a:ext cx="3544035" cy="1609344"/>
          </a:xfrm>
          <a:ln>
            <a:noFill/>
          </a:ln>
        </p:spPr>
        <p:txBody>
          <a:bodyPr>
            <a:normAutofit/>
          </a:bodyPr>
          <a:lstStyle/>
          <a:p>
            <a:r>
              <a:rPr lang="en-US" sz="3200" b="1">
                <a:latin typeface="Söhne"/>
              </a:rPr>
              <a:t>Use cases</a:t>
            </a:r>
            <a:endParaRPr lang="en-US" sz="3200"/>
          </a:p>
        </p:txBody>
      </p:sp>
      <p:pic>
        <p:nvPicPr>
          <p:cNvPr id="6" name="Picture 5" descr="People in a restaurant">
            <a:extLst>
              <a:ext uri="{FF2B5EF4-FFF2-40B4-BE49-F238E27FC236}">
                <a16:creationId xmlns:a16="http://schemas.microsoft.com/office/drawing/2014/main" id="{67177D61-EA06-6DAB-67FC-3FD8811A917D}"/>
              </a:ext>
            </a:extLst>
          </p:cNvPr>
          <p:cNvPicPr>
            <a:picLocks noChangeAspect="1"/>
          </p:cNvPicPr>
          <p:nvPr/>
        </p:nvPicPr>
        <p:blipFill rotWithShape="1">
          <a:blip r:embed="rId4"/>
          <a:srcRect t="9802" b="5929"/>
          <a:stretch/>
        </p:blipFill>
        <p:spPr>
          <a:xfrm>
            <a:off x="633999" y="1498508"/>
            <a:ext cx="6882269" cy="3871245"/>
          </a:xfrm>
          <a:prstGeom prst="rect">
            <a:avLst/>
          </a:prstGeom>
        </p:spPr>
      </p:pic>
      <p:sp>
        <p:nvSpPr>
          <p:cNvPr id="3" name="Content Placeholder 2">
            <a:extLst>
              <a:ext uri="{FF2B5EF4-FFF2-40B4-BE49-F238E27FC236}">
                <a16:creationId xmlns:a16="http://schemas.microsoft.com/office/drawing/2014/main" id="{97B2823C-A023-757D-369B-8BF591A24ECE}"/>
              </a:ext>
            </a:extLst>
          </p:cNvPr>
          <p:cNvSpPr>
            <a:spLocks noGrp="1"/>
          </p:cNvSpPr>
          <p:nvPr>
            <p:ph idx="1"/>
          </p:nvPr>
        </p:nvSpPr>
        <p:spPr>
          <a:xfrm>
            <a:off x="8156351" y="2121408"/>
            <a:ext cx="3544034" cy="4050792"/>
          </a:xfrm>
        </p:spPr>
        <p:txBody>
          <a:bodyPr>
            <a:normAutofit/>
          </a:bodyPr>
          <a:lstStyle/>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Local Restaurants</a:t>
            </a:r>
          </a:p>
          <a:p>
            <a:r>
              <a:rPr lang="en-US" sz="1600" dirty="0">
                <a:latin typeface="Calibri" panose="020F0502020204030204" pitchFamily="34" charset="0"/>
                <a:ea typeface="Calibri" panose="020F0502020204030204" pitchFamily="34" charset="0"/>
                <a:cs typeface="Calibri" panose="020F0502020204030204" pitchFamily="34" charset="0"/>
              </a:rPr>
              <a:t>Order Supplies</a:t>
            </a:r>
          </a:p>
          <a:p>
            <a:r>
              <a:rPr lang="en-US" sz="1600" dirty="0">
                <a:latin typeface="Calibri" panose="020F0502020204030204" pitchFamily="34" charset="0"/>
                <a:ea typeface="Calibri" panose="020F0502020204030204" pitchFamily="34" charset="0"/>
                <a:cs typeface="Calibri" panose="020F0502020204030204" pitchFamily="34" charset="0"/>
              </a:rPr>
              <a:t>Request Bank Loan</a:t>
            </a:r>
          </a:p>
          <a:p>
            <a:r>
              <a:rPr lang="en-US" sz="1600" dirty="0">
                <a:latin typeface="Calibri" panose="020F0502020204030204" pitchFamily="34" charset="0"/>
                <a:ea typeface="Calibri" panose="020F0502020204030204" pitchFamily="34" charset="0"/>
                <a:cs typeface="Calibri" panose="020F0502020204030204" pitchFamily="34" charset="0"/>
              </a:rPr>
              <a:t>Request Micro Loan</a:t>
            </a:r>
          </a:p>
          <a:p>
            <a:r>
              <a:rPr lang="en-US" sz="1600" dirty="0">
                <a:latin typeface="Calibri" panose="020F0502020204030204" pitchFamily="34" charset="0"/>
                <a:ea typeface="Calibri" panose="020F0502020204030204" pitchFamily="34" charset="0"/>
                <a:cs typeface="Calibri" panose="020F0502020204030204" pitchFamily="34" charset="0"/>
              </a:rPr>
              <a:t>View Loan Requests</a:t>
            </a:r>
          </a:p>
          <a:p>
            <a:r>
              <a:rPr lang="en-US" sz="1600" dirty="0">
                <a:latin typeface="Calibri" panose="020F0502020204030204" pitchFamily="34" charset="0"/>
                <a:ea typeface="Calibri" panose="020F0502020204030204" pitchFamily="34" charset="0"/>
                <a:cs typeface="Calibri" panose="020F0502020204030204" pitchFamily="34" charset="0"/>
              </a:rPr>
              <a:t>View Micro Loan Requests</a:t>
            </a:r>
          </a:p>
          <a:p>
            <a:r>
              <a:rPr lang="en-US" sz="1600" dirty="0">
                <a:latin typeface="Calibri" panose="020F0502020204030204" pitchFamily="34" charset="0"/>
                <a:ea typeface="Calibri" panose="020F0502020204030204" pitchFamily="34" charset="0"/>
                <a:cs typeface="Calibri" panose="020F0502020204030204" pitchFamily="34" charset="0"/>
              </a:rPr>
              <a:t>View Order Requests</a:t>
            </a:r>
          </a:p>
          <a:p>
            <a:r>
              <a:rPr lang="en-US" sz="1600" dirty="0">
                <a:latin typeface="Calibri" panose="020F0502020204030204" pitchFamily="34" charset="0"/>
                <a:ea typeface="Calibri" panose="020F0502020204030204" pitchFamily="34" charset="0"/>
                <a:cs typeface="Calibri" panose="020F0502020204030204" pitchFamily="34" charset="0"/>
              </a:rPr>
              <a:t>View Subsidy Requests</a:t>
            </a:r>
          </a:p>
          <a:p>
            <a:r>
              <a:rPr lang="en-US" sz="1600" dirty="0">
                <a:latin typeface="Calibri" panose="020F0502020204030204" pitchFamily="34" charset="0"/>
                <a:ea typeface="Calibri" panose="020F0502020204030204" pitchFamily="34" charset="0"/>
                <a:cs typeface="Calibri" panose="020F0502020204030204" pitchFamily="34" charset="0"/>
              </a:rPr>
              <a:t>Restaurants </a:t>
            </a:r>
            <a:r>
              <a:rPr lang="en-US" sz="1600" dirty="0" err="1">
                <a:latin typeface="Calibri" panose="020F0502020204030204" pitchFamily="34" charset="0"/>
                <a:ea typeface="Calibri" panose="020F0502020204030204" pitchFamily="34" charset="0"/>
                <a:cs typeface="Calibri" panose="020F0502020204030204" pitchFamily="34" charset="0"/>
              </a:rPr>
              <a:t>WorkArea</a:t>
            </a:r>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grpSp>
        <p:nvGrpSpPr>
          <p:cNvPr id="27" name="Group 26">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8" name="Oval 27">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1BE169BD-3A6B-E143-B912-9A0323921C8E}"/>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9</a:t>
            </a:fld>
            <a:endParaRPr lang="en-US"/>
          </a:p>
        </p:txBody>
      </p:sp>
    </p:spTree>
    <p:extLst>
      <p:ext uri="{BB962C8B-B14F-4D97-AF65-F5344CB8AC3E}">
        <p14:creationId xmlns:p14="http://schemas.microsoft.com/office/powerpoint/2010/main" val="3622734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45F22A-22AD-4AB5-B4E5-D6E61E43E45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EE1C908-B3CC-430B-8659-0948FA2BA0C9}">
  <ds:schemaRefs>
    <ds:schemaRef ds:uri="http://schemas.microsoft.com/sharepoint/v3/contenttype/forms"/>
  </ds:schemaRefs>
</ds:datastoreItem>
</file>

<file path=customXml/itemProps3.xml><?xml version="1.0" encoding="utf-8"?>
<ds:datastoreItem xmlns:ds="http://schemas.openxmlformats.org/officeDocument/2006/customXml" ds:itemID="{480957EC-86C0-4415-A208-C533BB28C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Produce design</Template>
  <TotalTime>84</TotalTime>
  <Words>775</Words>
  <Application>Microsoft Office PowerPoint</Application>
  <PresentationFormat>Widescreen</PresentationFormat>
  <Paragraphs>121</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Rockwell</vt:lpstr>
      <vt:lpstr>Rockwell Condensed</vt:lpstr>
      <vt:lpstr>Rockwell Extra Bold</vt:lpstr>
      <vt:lpstr>Söhne</vt:lpstr>
      <vt:lpstr>Wingdings</vt:lpstr>
      <vt:lpstr>Wood Type</vt:lpstr>
      <vt:lpstr>CropConnect </vt:lpstr>
      <vt:lpstr>Our fresh produce promise</vt:lpstr>
      <vt:lpstr>Constrain Elaboration</vt:lpstr>
      <vt:lpstr>Solution</vt:lpstr>
      <vt:lpstr>APPROACH</vt:lpstr>
      <vt:lpstr>Use cases</vt:lpstr>
      <vt:lpstr>Use cases</vt:lpstr>
      <vt:lpstr>Use cases</vt:lpstr>
      <vt:lpstr>Use cases</vt:lpstr>
      <vt:lpstr>Our process</vt:lpstr>
      <vt:lpstr>architecture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CropConnect </dc:title>
  <dc:creator>Sajiri Gokak</dc:creator>
  <cp:lastModifiedBy>Sajiri Gokak</cp:lastModifiedBy>
  <cp:revision>11</cp:revision>
  <dcterms:created xsi:type="dcterms:W3CDTF">2023-12-10T22:00:40Z</dcterms:created>
  <dcterms:modified xsi:type="dcterms:W3CDTF">2023-12-10T23:25:36Z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