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6"/>
  </p:notesMasterIdLst>
  <p:sldIdLst>
    <p:sldId id="256" r:id="rId3"/>
    <p:sldId id="277" r:id="rId4"/>
    <p:sldId id="278" r:id="rId5"/>
    <p:sldId id="279" r:id="rId6"/>
    <p:sldId id="281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2" autoAdjust="0"/>
  </p:normalViewPr>
  <p:slideViewPr>
    <p:cSldViewPr>
      <p:cViewPr>
        <p:scale>
          <a:sx n="69" d="100"/>
          <a:sy n="69" d="100"/>
        </p:scale>
        <p:origin x="-135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80A9F-9560-4BC2-9748-FC8F459679E7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E4BB2-6191-4307-A2B1-175F6322A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9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A8E0-CCB5-4226-99E8-C55EC3DA1AE1}" type="datetime1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3DBAA-B404-4792-A6F9-8A4F87239A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Softpro India 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547D-D404-4136-BC92-79BA30585FC2}" type="datetime1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Softpro India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DBAA-B404-4792-A6F9-8A4F87239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75A-50A9-4F5C-9FB0-8DA7585B483E}" type="datetime1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Softpro India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DBAA-B404-4792-A6F9-8A4F87239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962-2303-4F22-BFCD-205E93A8416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06086D-4818-4FE4-82FF-CCD26BD823C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9415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962-2303-4F22-BFCD-205E93A8416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006086D-4818-4FE4-82FF-CCD26BD823C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3296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962-2303-4F22-BFCD-205E93A8416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06086D-4818-4FE4-82FF-CCD26BD823C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04096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78F962-2303-4F22-BFCD-205E93A8416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086D-4818-4FE4-82FF-CCD26BD823C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91977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962-2303-4F22-BFCD-205E93A8416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006086D-4818-4FE4-82FF-CCD26BD823C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6778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962-2303-4F22-BFCD-205E93A8416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006086D-4818-4FE4-82FF-CCD26BD823C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24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962-2303-4F22-BFCD-205E93A8416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06086D-4818-4FE4-82FF-CCD26BD823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4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06086D-4818-4FE4-82FF-CCD26BD823C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962-2303-4F22-BFCD-205E93A8416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3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B54E-CE46-4E46-935E-AC0B6C4ED727}" type="datetime1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Softpro India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DBAA-B404-4792-A6F9-8A4F87239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006086D-4818-4FE4-82FF-CCD26BD823C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78F962-2303-4F22-BFCD-205E93A8416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8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962-2303-4F22-BFCD-205E93A8416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086D-4818-4FE4-82FF-CCD26BD823C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40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006086D-4818-4FE4-82FF-CCD26BD823C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962-2303-4F22-BFCD-205E93A8416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7055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389C-B008-42FF-B67A-DE085EE8A720}" type="datetime1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Softpro India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DBAA-B404-4792-A6F9-8A4F87239A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C21-737A-45B1-8275-F191DF81F4AC}" type="datetime1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Softpro India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DBAA-B404-4792-A6F9-8A4F87239A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B7C0-5777-4A33-8BDA-B766EDC0A8A4}" type="datetime1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Softpro India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DBAA-B404-4792-A6F9-8A4F87239A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DFA-B775-4390-99CE-BEC8DD85BC9C}" type="datetime1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Softpro India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DBAA-B404-4792-A6F9-8A4F87239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267-6D39-483E-90DC-57E64B4CB906}" type="datetime1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Softpro India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DBAA-B404-4792-A6F9-8A4F87239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BB48-24B8-4E83-9634-1C345727E34C}" type="datetime1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Softpro India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DBAA-B404-4792-A6F9-8A4F87239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6A8-C53D-46F9-B79E-BB4CB1EE7F22}" type="datetime1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Softpro India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DBAA-B404-4792-A6F9-8A4F87239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B319A87-46F5-43DC-A037-2A52301F3F67}" type="datetime1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Softpro India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383DBAA-B404-4792-A6F9-8A4F87239A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78F962-2303-4F22-BFCD-205E93A8416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06086D-4818-4FE4-82FF-CCD26BD823C2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512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24472" y="5257800"/>
            <a:ext cx="2100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</a:p>
          <a:p>
            <a:pPr algn="ctr"/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Brijesh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Mishra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Sr. Manager (IT)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1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Softpro India </a:t>
            </a:r>
            <a:endParaRPr lang="en-US" sz="1600" b="1" dirty="0">
              <a:latin typeface="Bookman Old Style" pitchFamily="18" charset="0"/>
            </a:endParaRPr>
          </a:p>
        </p:txBody>
      </p:sp>
      <p:pic>
        <p:nvPicPr>
          <p:cNvPr id="1026" name="Picture 2" descr="F:\Graphic Images\Spi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1124323" cy="533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5800" y="2133600"/>
            <a:ext cx="8029762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rgbClr val="FF0000"/>
                </a:solidFill>
              </a:rPr>
              <a:t>“Journey from Beginner to Expert”</a:t>
            </a:r>
          </a:p>
          <a:p>
            <a:pPr algn="ctr"/>
            <a:r>
              <a:rPr lang="en-US" sz="4000" b="1" i="1" dirty="0" smtClean="0">
                <a:solidFill>
                  <a:srgbClr val="FFC000"/>
                </a:solidFill>
              </a:rPr>
              <a:t>with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5400" b="1" i="1" dirty="0" err="1" smtClean="0">
                <a:solidFill>
                  <a:srgbClr val="FFC000"/>
                </a:solidFill>
              </a:rPr>
              <a:t>django</a:t>
            </a:r>
            <a:r>
              <a:rPr lang="en-US" sz="5400" b="1" i="1" dirty="0" smtClean="0">
                <a:solidFill>
                  <a:srgbClr val="FF0000"/>
                </a:solidFill>
              </a:rPr>
              <a:t> </a:t>
            </a:r>
            <a:endParaRPr lang="en-US" sz="5400" b="1" i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00" y="31173"/>
            <a:ext cx="1223962" cy="97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0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1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Softpro India </a:t>
            </a:r>
            <a:endParaRPr lang="en-US" sz="1600" b="1" dirty="0">
              <a:latin typeface="Bookman Old Style" pitchFamily="18" charset="0"/>
            </a:endParaRPr>
          </a:p>
        </p:txBody>
      </p:sp>
      <p:pic>
        <p:nvPicPr>
          <p:cNvPr id="1026" name="Picture 2" descr="F:\Graphic Images\Spi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1124323" cy="5334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00" y="31173"/>
            <a:ext cx="1223962" cy="976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2700" y="762000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Features of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django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981200"/>
            <a:ext cx="2348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Fast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Fully Loaded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Secure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Scalable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85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1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Softpro India </a:t>
            </a:r>
            <a:endParaRPr lang="en-US" sz="1600" b="1" dirty="0">
              <a:latin typeface="Bookman Old Style" pitchFamily="18" charset="0"/>
            </a:endParaRPr>
          </a:p>
        </p:txBody>
      </p:sp>
      <p:pic>
        <p:nvPicPr>
          <p:cNvPr id="1026" name="Picture 2" descr="F:\Graphic Images\Spi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1124323" cy="5334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00" y="31173"/>
            <a:ext cx="1223962" cy="976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12560" y="762000"/>
            <a:ext cx="556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Django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MVC – MVT pattern</a:t>
            </a:r>
          </a:p>
          <a:p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981200"/>
            <a:ext cx="82750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MVC is slightly different from MVT as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itself take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care of the controller part.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It leaves the template which is a HTML file mixed with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template language (DTL).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The developer provides the model, the view and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template then just maps it to a </a:t>
            </a:r>
            <a:r>
              <a:rPr lang="en-US" sz="2400" dirty="0" err="1" smtClean="0"/>
              <a:t>url</a:t>
            </a:r>
            <a:r>
              <a:rPr lang="en-US" sz="2400" dirty="0" smtClean="0"/>
              <a:t> and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does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magic to serve it to the user.</a:t>
            </a:r>
          </a:p>
        </p:txBody>
      </p:sp>
    </p:spTree>
    <p:extLst>
      <p:ext uri="{BB962C8B-B14F-4D97-AF65-F5344CB8AC3E}">
        <p14:creationId xmlns:p14="http://schemas.microsoft.com/office/powerpoint/2010/main" val="28297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1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Softpro India </a:t>
            </a:r>
            <a:endParaRPr lang="en-US" sz="1600" b="1" dirty="0">
              <a:latin typeface="Bookman Old Style" pitchFamily="18" charset="0"/>
            </a:endParaRPr>
          </a:p>
        </p:txBody>
      </p:sp>
      <p:pic>
        <p:nvPicPr>
          <p:cNvPr id="1026" name="Picture 2" descr="F:\Graphic Images\Spi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1124323" cy="5334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00" y="31173"/>
            <a:ext cx="1223962" cy="976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12560" y="762000"/>
            <a:ext cx="556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Django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MVC – MVT pattern</a:t>
            </a:r>
          </a:p>
          <a:p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572491"/>
            <a:ext cx="8024444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4469422" y="1572491"/>
            <a:ext cx="0" cy="449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43200" y="3429000"/>
            <a:ext cx="1447800" cy="619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514600"/>
            <a:ext cx="1479160" cy="619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4343400"/>
            <a:ext cx="1479160" cy="619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012560" y="2971800"/>
            <a:ext cx="73064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4" idx="3"/>
          </p:cNvCxnSpPr>
          <p:nvPr/>
        </p:nvCxnSpPr>
        <p:spPr>
          <a:xfrm flipH="1">
            <a:off x="2012560" y="3738996"/>
            <a:ext cx="73064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3467100" y="23622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1800" y="205740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1" name="Flowchart: Card 20"/>
          <p:cNvSpPr/>
          <p:nvPr/>
        </p:nvSpPr>
        <p:spPr>
          <a:xfrm rot="10800000">
            <a:off x="4793860" y="2916381"/>
            <a:ext cx="997340" cy="1757795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53000" y="358140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Flowchart: Card 23"/>
          <p:cNvSpPr/>
          <p:nvPr/>
        </p:nvSpPr>
        <p:spPr>
          <a:xfrm rot="10800000">
            <a:off x="5926751" y="2895600"/>
            <a:ext cx="997340" cy="1757795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85891" y="3560619"/>
            <a:ext cx="71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6" name="Flowchart: Card 25"/>
          <p:cNvSpPr/>
          <p:nvPr/>
        </p:nvSpPr>
        <p:spPr>
          <a:xfrm rot="10800000">
            <a:off x="7222150" y="2895599"/>
            <a:ext cx="1135557" cy="1757795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25988" y="3581400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50603" y="518160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MVC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0761" y="5029200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MVT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47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1200"/>
            <a:ext cx="8229600" cy="1600200"/>
          </a:xfrm>
        </p:spPr>
        <p:txBody>
          <a:bodyPr/>
          <a:lstStyle/>
          <a:p>
            <a:r>
              <a:rPr lang="en-US" b="1" dirty="0" smtClean="0"/>
              <a:t>Let’s start with </a:t>
            </a:r>
            <a:r>
              <a:rPr lang="en-US" b="1" dirty="0" err="1" smtClean="0"/>
              <a:t>Django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DBAA-B404-4792-A6F9-8A4F87239AB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 descr="F:\Graphic Images\Spi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27741" cy="392696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-152400"/>
            <a:ext cx="1638300" cy="115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Softpro India </a:t>
            </a:r>
            <a:endParaRPr lang="en-US" sz="16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My Experience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7048"/>
            <a:ext cx="9144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12 years experience in </a:t>
            </a:r>
            <a:r>
              <a:rPr lang="en-US" sz="1800" b="1" dirty="0" smtClean="0"/>
              <a:t>Software Development and Database Administration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Programming Languages :- </a:t>
            </a:r>
            <a:r>
              <a:rPr lang="en-US" sz="1800" dirty="0" smtClean="0">
                <a:solidFill>
                  <a:srgbClr val="C00000"/>
                </a:solidFill>
              </a:rPr>
              <a:t>C</a:t>
            </a:r>
            <a:r>
              <a:rPr lang="en-US" sz="1800" dirty="0" smtClean="0"/>
              <a:t>, C++, </a:t>
            </a:r>
            <a:r>
              <a:rPr lang="en-US" sz="1800" dirty="0" smtClean="0">
                <a:solidFill>
                  <a:srgbClr val="C00000"/>
                </a:solidFill>
              </a:rPr>
              <a:t>Java, C#,</a:t>
            </a:r>
            <a:r>
              <a:rPr lang="en-US" sz="1800" dirty="0" smtClean="0"/>
              <a:t> VB, Assembly, </a:t>
            </a:r>
            <a:r>
              <a:rPr lang="en-US" sz="1800" dirty="0" smtClean="0">
                <a:solidFill>
                  <a:srgbClr val="C00000"/>
                </a:solidFill>
              </a:rPr>
              <a:t>Python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Web Technologies :- HTML5, CSS3, </a:t>
            </a:r>
            <a:r>
              <a:rPr lang="en-US" sz="1800" dirty="0" smtClean="0">
                <a:solidFill>
                  <a:srgbClr val="C00000"/>
                </a:solidFill>
              </a:rPr>
              <a:t>Java Script, </a:t>
            </a:r>
            <a:r>
              <a:rPr lang="en-US" sz="1800" dirty="0" err="1" smtClean="0">
                <a:solidFill>
                  <a:srgbClr val="C00000"/>
                </a:solidFill>
              </a:rPr>
              <a:t>Jquery</a:t>
            </a:r>
            <a:r>
              <a:rPr lang="en-US" sz="1800" dirty="0" smtClean="0">
                <a:solidFill>
                  <a:srgbClr val="C00000"/>
                </a:solidFill>
              </a:rPr>
              <a:t>,</a:t>
            </a:r>
            <a:r>
              <a:rPr lang="en-US" sz="1800" dirty="0" smtClean="0"/>
              <a:t> JSP, PHP, </a:t>
            </a:r>
            <a:r>
              <a:rPr lang="en-US" sz="1800" dirty="0" err="1" smtClean="0"/>
              <a:t>ASP.Net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Database Applications </a:t>
            </a:r>
            <a:r>
              <a:rPr lang="en-US" sz="1800" dirty="0" smtClean="0"/>
              <a:t>:- </a:t>
            </a:r>
            <a:r>
              <a:rPr lang="en-US" sz="1800" dirty="0">
                <a:solidFill>
                  <a:srgbClr val="C00000"/>
                </a:solidFill>
              </a:rPr>
              <a:t>Oracle Enterprise Edition</a:t>
            </a:r>
            <a:r>
              <a:rPr lang="en-US" sz="1800" dirty="0"/>
              <a:t> &amp; Oracle Developer 2K </a:t>
            </a:r>
          </a:p>
          <a:p>
            <a:r>
              <a:rPr lang="en-US" sz="1800" dirty="0"/>
              <a:t>Platforms </a:t>
            </a:r>
            <a:r>
              <a:rPr lang="en-US" sz="1800" dirty="0" smtClean="0"/>
              <a:t>:- </a:t>
            </a:r>
            <a:r>
              <a:rPr lang="en-US" sz="1800" dirty="0">
                <a:solidFill>
                  <a:srgbClr val="C00000"/>
                </a:solidFill>
              </a:rPr>
              <a:t>Windows , </a:t>
            </a:r>
            <a:r>
              <a:rPr lang="en-US" sz="1800" dirty="0" smtClean="0">
                <a:solidFill>
                  <a:srgbClr val="C00000"/>
                </a:solidFill>
              </a:rPr>
              <a:t>Linux, Android</a:t>
            </a:r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/>
              <a:t>Business Domains </a:t>
            </a:r>
            <a:r>
              <a:rPr lang="en-US" sz="1800" dirty="0" smtClean="0"/>
              <a:t>:- </a:t>
            </a:r>
            <a:r>
              <a:rPr lang="en-US" sz="1800" dirty="0"/>
              <a:t>Finance , Retail ,Mobile Applications , </a:t>
            </a:r>
            <a:r>
              <a:rPr lang="en-US" sz="1800" dirty="0">
                <a:solidFill>
                  <a:srgbClr val="C00000"/>
                </a:solidFill>
              </a:rPr>
              <a:t>ERP</a:t>
            </a:r>
            <a:r>
              <a:rPr lang="en-US" sz="1800" dirty="0"/>
              <a:t>, Telecom.</a:t>
            </a:r>
          </a:p>
          <a:p>
            <a:r>
              <a:rPr lang="en-US" sz="1800" dirty="0" smtClean="0"/>
              <a:t>Embedded </a:t>
            </a:r>
            <a:r>
              <a:rPr lang="en-US" sz="1800" dirty="0"/>
              <a:t>System, </a:t>
            </a:r>
            <a:r>
              <a:rPr lang="en-US" sz="1800" dirty="0">
                <a:solidFill>
                  <a:srgbClr val="C00000"/>
                </a:solidFill>
              </a:rPr>
              <a:t>PLC Programming with SCADA for Industry Automation</a:t>
            </a:r>
          </a:p>
          <a:p>
            <a:r>
              <a:rPr lang="en-US" sz="1800" dirty="0" smtClean="0"/>
              <a:t>Frameworks :- Struts </a:t>
            </a:r>
            <a:r>
              <a:rPr lang="en-US" sz="1800" dirty="0"/>
              <a:t>,</a:t>
            </a:r>
            <a:r>
              <a:rPr lang="en-US" sz="1800" dirty="0" smtClean="0"/>
              <a:t>Hibernate and </a:t>
            </a:r>
            <a:r>
              <a:rPr lang="en-US" sz="1800" dirty="0" smtClean="0">
                <a:solidFill>
                  <a:srgbClr val="C00000"/>
                </a:solidFill>
              </a:rPr>
              <a:t>Spring</a:t>
            </a:r>
            <a:r>
              <a:rPr lang="en-US" sz="1800" dirty="0" smtClean="0"/>
              <a:t> </a:t>
            </a:r>
            <a:r>
              <a:rPr lang="en-US" sz="1800" dirty="0"/>
              <a:t>for </a:t>
            </a:r>
            <a:r>
              <a:rPr lang="en-US" sz="1800" dirty="0" smtClean="0"/>
              <a:t>Java.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MVC 5.2</a:t>
            </a:r>
            <a:r>
              <a:rPr lang="en-US" sz="1800" dirty="0" smtClean="0"/>
              <a:t> for </a:t>
            </a:r>
            <a:r>
              <a:rPr lang="en-US" sz="1800" dirty="0" err="1" smtClean="0"/>
              <a:t>ASP.Net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>
                <a:solidFill>
                  <a:srgbClr val="C00000"/>
                </a:solidFill>
              </a:rPr>
              <a:t>Django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for Python.</a:t>
            </a:r>
            <a:endParaRPr lang="en-US" sz="1800" dirty="0" smtClean="0"/>
          </a:p>
          <a:p>
            <a:pPr marL="1737360" lvl="6" indent="0">
              <a:buNone/>
            </a:pPr>
            <a:endParaRPr lang="en-US" sz="7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49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1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Softpro India </a:t>
            </a:r>
            <a:endParaRPr lang="en-US" sz="1600" b="1" dirty="0">
              <a:latin typeface="Bookman Old Style" pitchFamily="18" charset="0"/>
            </a:endParaRPr>
          </a:p>
        </p:txBody>
      </p:sp>
      <p:pic>
        <p:nvPicPr>
          <p:cNvPr id="1026" name="Picture 2" descr="F:\Graphic Images\Spi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1124323" cy="5334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00" y="31173"/>
            <a:ext cx="1223962" cy="976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752600"/>
            <a:ext cx="7501156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Agenda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Programming Language, Software Technology and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  Framework (A discussion)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django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framework?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What is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jango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Architecture : MVC – MVT pattern.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Hands on : Get Started with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django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Building blocks of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jango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Project : A web application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1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Softpro India </a:t>
            </a:r>
            <a:endParaRPr lang="en-US" sz="1600" b="1" dirty="0">
              <a:latin typeface="Bookman Old Style" pitchFamily="18" charset="0"/>
            </a:endParaRPr>
          </a:p>
        </p:txBody>
      </p:sp>
      <p:pic>
        <p:nvPicPr>
          <p:cNvPr id="1026" name="Picture 2" descr="F:\Graphic Images\Spi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1124323" cy="5334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00" y="31173"/>
            <a:ext cx="1223962" cy="976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1055" y="1600200"/>
            <a:ext cx="831189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Programming Language:-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Raw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materials providing basic features for application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development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Defines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syntaxes (rules),semantics (structure) of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programming by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supplying compilers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interpeters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Base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to create technologies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frameworks,DB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ws,Tools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Operating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systems and etc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1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Softpro India </a:t>
            </a:r>
            <a:endParaRPr lang="en-US" sz="1600" b="1" dirty="0">
              <a:latin typeface="Bookman Old Style" pitchFamily="18" charset="0"/>
            </a:endParaRPr>
          </a:p>
        </p:txBody>
      </p:sp>
      <p:pic>
        <p:nvPicPr>
          <p:cNvPr id="1026" name="Picture 2" descr="F:\Graphic Images\Spi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1124323" cy="5334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00" y="31173"/>
            <a:ext cx="1223962" cy="976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282" y="1620982"/>
            <a:ext cx="89745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Software Technology:-</a:t>
            </a:r>
          </a:p>
          <a:p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It is software specification providing rules and guidelines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to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develop software by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using one or another programming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Technology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is not installable, but technology s/w is installable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or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arrangable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Jdbc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technology gives rules and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guidlines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to develop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jdbc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s/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ws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using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java language. 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1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Softpro India </a:t>
            </a:r>
            <a:endParaRPr lang="en-US" sz="1600" b="1" dirty="0">
              <a:latin typeface="Bookman Old Style" pitchFamily="18" charset="0"/>
            </a:endParaRPr>
          </a:p>
        </p:txBody>
      </p:sp>
      <p:pic>
        <p:nvPicPr>
          <p:cNvPr id="1026" name="Picture 2" descr="F:\Graphic Images\Spi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1124323" cy="5334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00" y="31173"/>
            <a:ext cx="1223962" cy="976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282" y="1620982"/>
            <a:ext cx="90699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Types of Software Technology:-</a:t>
            </a:r>
          </a:p>
          <a:p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a) Open Technologies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Here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rules and guidelines of technology are open to multiple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software companies to create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softwares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All Java technologies like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JDBC,Servlet,Jsp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Python CGI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etc..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b)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Propritierary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Technologies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Here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vendor who has created Technology, is only allowed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to create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Tehchnology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based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softwares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All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MicroSoft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technologies like asp.net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9754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1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Softpro India </a:t>
            </a:r>
            <a:endParaRPr lang="en-US" sz="1600" b="1" dirty="0">
              <a:latin typeface="Bookman Old Style" pitchFamily="18" charset="0"/>
            </a:endParaRPr>
          </a:p>
        </p:txBody>
      </p:sp>
      <p:pic>
        <p:nvPicPr>
          <p:cNvPr id="1026" name="Picture 2" descr="F:\Graphic Images\Spi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1124323" cy="5334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00" y="31173"/>
            <a:ext cx="1223962" cy="976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282" y="1295400"/>
            <a:ext cx="930023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Framework:-</a:t>
            </a:r>
          </a:p>
          <a:p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is a installable software that is built on the top of one or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more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technologies having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ability to generate the common logics of the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application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dynamically.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is a special installable software that provides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abstraction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layer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one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or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more technologies to simplify the application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development process.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While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working with technologies we need to develop both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common and uncommon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logics.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While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working with frameworks we just need to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develop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application specific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logics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1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Softpro India </a:t>
            </a:r>
            <a:endParaRPr lang="en-US" sz="1600" b="1" dirty="0">
              <a:latin typeface="Bookman Old Style" pitchFamily="18" charset="0"/>
            </a:endParaRPr>
          </a:p>
        </p:txBody>
      </p:sp>
      <p:pic>
        <p:nvPicPr>
          <p:cNvPr id="1026" name="Picture 2" descr="F:\Graphic Images\Spi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1124323" cy="5334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00" y="31173"/>
            <a:ext cx="1223962" cy="976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282" y="1295400"/>
            <a:ext cx="91360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django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framework?</a:t>
            </a:r>
          </a:p>
          <a:p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jango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is Python web framework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A framework provides a structure and common methods to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  make the life of a web application developer muck easier for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  building flexible, scalable and maintainable web application.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Python web framework is a code library that provide tools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 and libraries to simplify common web development framework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1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b="1" dirty="0" smtClean="0">
                <a:latin typeface="Bookman Old Style" pitchFamily="18" charset="0"/>
              </a:rPr>
              <a:t>Softpro India </a:t>
            </a:r>
            <a:endParaRPr lang="en-US" sz="1600" b="1" dirty="0">
              <a:latin typeface="Bookman Old Style" pitchFamily="18" charset="0"/>
            </a:endParaRPr>
          </a:p>
        </p:txBody>
      </p:sp>
      <p:pic>
        <p:nvPicPr>
          <p:cNvPr id="1026" name="Picture 2" descr="F:\Graphic Images\Spi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1124323" cy="5334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00" y="31173"/>
            <a:ext cx="1223962" cy="976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76200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What is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django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77" y="3023755"/>
            <a:ext cx="1223962" cy="976745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7" idx="3"/>
          </p:cNvCxnSpPr>
          <p:nvPr/>
        </p:nvCxnSpPr>
        <p:spPr>
          <a:xfrm flipV="1">
            <a:off x="2724739" y="3512127"/>
            <a:ext cx="10090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33800" y="2286000"/>
            <a:ext cx="0" cy="2667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33800" y="2286000"/>
            <a:ext cx="990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3800" y="3505200"/>
            <a:ext cx="990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33800" y="4953000"/>
            <a:ext cx="990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724400" y="1839218"/>
            <a:ext cx="3733800" cy="827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Django</a:t>
            </a:r>
            <a:r>
              <a:rPr lang="en-US" dirty="0" smtClean="0">
                <a:solidFill>
                  <a:schemeClr val="tx1"/>
                </a:solidFill>
              </a:rPr>
              <a:t> is a high level and has a MVC – MVT styled architecture.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724400" y="3134618"/>
            <a:ext cx="3733800" cy="827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Django</a:t>
            </a:r>
            <a:r>
              <a:rPr lang="en-US" dirty="0" smtClean="0">
                <a:solidFill>
                  <a:schemeClr val="tx1"/>
                </a:solidFill>
              </a:rPr>
              <a:t> web framework is written on quick and powerful python language.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24400" y="4572000"/>
            <a:ext cx="3991162" cy="827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Django</a:t>
            </a:r>
            <a:r>
              <a:rPr lang="en-US" dirty="0" smtClean="0">
                <a:solidFill>
                  <a:schemeClr val="tx1"/>
                </a:solidFill>
              </a:rPr>
              <a:t> has a open source collection of libraries for building fully functioning web application.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1581</TotalTime>
  <Words>658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Executive</vt:lpstr>
      <vt:lpstr>Civic</vt:lpstr>
      <vt:lpstr>PowerPoint Presentation</vt:lpstr>
      <vt:lpstr>My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start with Django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Brijesh</dc:creator>
  <cp:lastModifiedBy>Brijesh</cp:lastModifiedBy>
  <cp:revision>122</cp:revision>
  <dcterms:created xsi:type="dcterms:W3CDTF">2017-01-02T06:14:52Z</dcterms:created>
  <dcterms:modified xsi:type="dcterms:W3CDTF">2018-09-09T13:10:37Z</dcterms:modified>
</cp:coreProperties>
</file>