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56" r:id="rId8"/>
    <p:sldId id="263" r:id="rId9"/>
    <p:sldId id="265" r:id="rId10"/>
    <p:sldId id="264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1A03-A20E-58CB-95A3-A62D2304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2854C-DE2E-B41E-C887-CF2CEF784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50A9-B25F-03C9-F181-FD1C4BAA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D90B-4AD6-A5C1-C993-DA49D48B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0488-C794-EB8A-52AB-364C2CE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5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D524-2641-9544-35EB-FE666581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31B44-A3E4-2354-E791-4C96D936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86A3-DAC2-6394-17E1-5243F313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B9E6A-F6DB-95DD-1C1F-D8B751E8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D700C-A1C9-9DBD-87AD-744F1B05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9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0453F-01A2-8766-39E7-1B6A18EDE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332E-8CD7-A5ED-37D6-D25B9E49E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CA4E-D8B8-C475-64CF-194D3F6B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687A-3923-CFC8-F0A7-2AEDE694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6AF43-8843-314C-9FF5-F8D56C6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5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9C39-212A-E762-DD5F-E33D01AE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71C9-EEA9-5547-A5A6-B1CB181E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B0D0F-D0F7-616B-BF53-C6DFF58E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7AD3-07D6-1787-3A8D-68826714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1A1AA-48C0-96F2-3BC0-1C923EAE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CFD1-50BC-5F41-9C55-EA740D4A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80BA-771F-65BE-E109-AAE0D951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A131A-792A-238E-28D3-07D65E45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E11B-5D2F-A856-CB3E-450E835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02DF1-FEC4-5370-D830-44B1B502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8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83B9-DAEA-CC6E-0113-22486B38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C1B2-1567-78F4-384E-69F80C9A4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7D27-A2C0-E2F9-715B-80F4A76C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57BD-3CFA-DBB8-1507-4261FFE9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7DBFA-9FC8-E966-D264-12F3102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1A0D-62C9-9E09-5427-81B972FC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B4DE-648C-1F91-6FE5-9B9F808A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BABFF-0EFE-0685-0CB4-0991208A0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A8397-CA99-5964-68B2-C2F2514B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1CC6-3E2B-850D-2E42-4D6B0BADF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8B136-9BC3-2A44-C283-E10531390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304B3-FF9E-18B2-84E5-3CAE816B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63A4B-FF65-ECED-34D0-73948786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D8D2C-BBE2-AB96-1113-653A88E1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2D25-1AC8-C3C8-2085-5C334100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4B1F9-4F71-A8B1-29B6-23ABB4B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17544-02FA-4A38-1CAC-9823FE79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1D30A-C948-90CE-188A-7C89675F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7FA15-720E-73CD-AD1C-E352B7A9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00131-7440-B00A-A77B-005E86D7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982B-F3BE-2271-6ADC-D8D76AB6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4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13413-B78D-C4FE-9100-FC9A3F6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73E3-E6CC-0F64-A83B-06BAAE8E6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67B27-C09D-3634-2845-7716CD875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7E296-99C2-7475-9B80-829CF4DB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E23B2-9CAD-575D-C452-D05E96E9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84126-53DE-2042-F0A2-B70FD971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E268-0B34-F219-44D5-21C52826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F0FEE-4CBC-5DF7-2EE4-3EEE97593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5286F-9D06-3DCF-F5EA-A342B4F92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80AE3-03AF-F440-3355-6071E6DB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F75A0-2E57-3395-CCDC-EAF2C82C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9AAD-6701-EAC4-D002-DEF2C755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8D954-C4CF-B950-1B5E-2739DEA7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2F73-04DD-250B-C8FD-654B092AA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E646-BA26-2A22-9E53-9B2637BFC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37E86-4118-2B47-801B-99CE8054928B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70CB-97A6-B6C0-D2CC-996F6699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6184-2B7C-BCC1-8C8A-1A301AE8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1DB68-77EE-4842-BD9F-E08DC911D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A02979-B86F-1E39-601A-7065F55F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Let’s start with a story…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6F19EE-0E1B-6760-A9C6-7F90D75C2840}"/>
              </a:ext>
            </a:extLst>
          </p:cNvPr>
          <p:cNvGrpSpPr/>
          <p:nvPr/>
        </p:nvGrpSpPr>
        <p:grpSpPr>
          <a:xfrm>
            <a:off x="4807214" y="4255791"/>
            <a:ext cx="2577266" cy="1579350"/>
            <a:chOff x="4770355" y="4457725"/>
            <a:chExt cx="2577266" cy="1579350"/>
          </a:xfrm>
        </p:grpSpPr>
        <p:pic>
          <p:nvPicPr>
            <p:cNvPr id="6" name="Graphic 5" descr="Music note outline">
              <a:extLst>
                <a:ext uri="{FF2B5EF4-FFF2-40B4-BE49-F238E27FC236}">
                  <a16:creationId xmlns:a16="http://schemas.microsoft.com/office/drawing/2014/main" id="{B556BC53-F9F6-178D-D29A-CABC059E8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8" name="Graphic 7" descr="Music note outline">
              <a:extLst>
                <a:ext uri="{FF2B5EF4-FFF2-40B4-BE49-F238E27FC236}">
                  <a16:creationId xmlns:a16="http://schemas.microsoft.com/office/drawing/2014/main" id="{B99C86EF-3CE2-3F35-016A-01067E90B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A8DFD0-CB2B-0691-69A1-331A7A422E30}"/>
              </a:ext>
            </a:extLst>
          </p:cNvPr>
          <p:cNvSpPr txBox="1"/>
          <p:nvPr/>
        </p:nvSpPr>
        <p:spPr>
          <a:xfrm>
            <a:off x="10544175" y="2386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Screenshot of a screenshot of a computer program&#10;&#10;Description automatically generated">
            <a:extLst>
              <a:ext uri="{FF2B5EF4-FFF2-40B4-BE49-F238E27FC236}">
                <a16:creationId xmlns:a16="http://schemas.microsoft.com/office/drawing/2014/main" id="{E3E6CF87-9845-C301-BEA2-474EE173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6" y="643466"/>
            <a:ext cx="1026924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8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5A3CD-A8FB-FC2B-6005-71D62FD9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LLM – Prompt Generation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B77A3-5605-F044-168D-0A537D525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36574"/>
            <a:ext cx="11548872" cy="35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8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C244C8-34A8-4791-289E-4189C2F3289A}"/>
              </a:ext>
            </a:extLst>
          </p:cNvPr>
          <p:cNvSpPr txBox="1"/>
          <p:nvPr/>
        </p:nvSpPr>
        <p:spPr>
          <a:xfrm>
            <a:off x="5399903" y="347224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5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02F74E-6148-0B1A-2B28-757A4FCDBE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board with white text&#10;&#10;Description automatically generated">
            <a:extLst>
              <a:ext uri="{FF2B5EF4-FFF2-40B4-BE49-F238E27FC236}">
                <a16:creationId xmlns:a16="http://schemas.microsoft.com/office/drawing/2014/main" id="{8D18CA28-55C9-985F-8E7A-76BC804C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755731" y="-1292227"/>
            <a:ext cx="6680537" cy="944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8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0EEFEE-FBAB-3F92-8A2E-A2A8C7C8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325704-E496-722D-F216-9D6AE0C2CBC3}"/>
              </a:ext>
            </a:extLst>
          </p:cNvPr>
          <p:cNvGrpSpPr/>
          <p:nvPr/>
        </p:nvGrpSpPr>
        <p:grpSpPr>
          <a:xfrm>
            <a:off x="5237018" y="1502648"/>
            <a:ext cx="6303729" cy="3862929"/>
            <a:chOff x="4770355" y="4457725"/>
            <a:chExt cx="2577266" cy="1579350"/>
          </a:xfrm>
        </p:grpSpPr>
        <p:pic>
          <p:nvPicPr>
            <p:cNvPr id="6" name="Graphic 5" descr="Music note outline">
              <a:extLst>
                <a:ext uri="{FF2B5EF4-FFF2-40B4-BE49-F238E27FC236}">
                  <a16:creationId xmlns:a16="http://schemas.microsoft.com/office/drawing/2014/main" id="{2C63B128-EECE-E6DD-7EA6-5B811094E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7" name="Graphic 6" descr="Music note outline">
              <a:extLst>
                <a:ext uri="{FF2B5EF4-FFF2-40B4-BE49-F238E27FC236}">
                  <a16:creationId xmlns:a16="http://schemas.microsoft.com/office/drawing/2014/main" id="{AEDF2B1A-82AF-6D77-5697-2B06353A3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03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ashboard of a car">
            <a:extLst>
              <a:ext uri="{FF2B5EF4-FFF2-40B4-BE49-F238E27FC236}">
                <a16:creationId xmlns:a16="http://schemas.microsoft.com/office/drawing/2014/main" id="{73F318AD-4751-A7FC-4738-1C32F4B0C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87" r="1" b="1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860FB-C624-1491-E4AE-4AC1A363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Imagine you’re in a good mood, in the car, on the way to the gym. You have your </a:t>
            </a:r>
            <a:r>
              <a:rPr lang="en-US" sz="3400" dirty="0" err="1">
                <a:solidFill>
                  <a:srgbClr val="FFFFFF"/>
                </a:solidFill>
              </a:rPr>
              <a:t>airpods</a:t>
            </a:r>
            <a:r>
              <a:rPr lang="en-US" sz="3400" dirty="0">
                <a:solidFill>
                  <a:srgbClr val="FFFFFF"/>
                </a:solidFill>
              </a:rPr>
              <a:t> in and you’re listening to some lyrical ballads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10456A-C5CD-A0F7-93FC-F16A659EA361}"/>
              </a:ext>
            </a:extLst>
          </p:cNvPr>
          <p:cNvGrpSpPr/>
          <p:nvPr/>
        </p:nvGrpSpPr>
        <p:grpSpPr>
          <a:xfrm>
            <a:off x="-244557" y="0"/>
            <a:ext cx="2577266" cy="1579350"/>
            <a:chOff x="4770355" y="4457725"/>
            <a:chExt cx="2577266" cy="1579350"/>
          </a:xfrm>
        </p:grpSpPr>
        <p:pic>
          <p:nvPicPr>
            <p:cNvPr id="9" name="Graphic 8" descr="Music note outline">
              <a:extLst>
                <a:ext uri="{FF2B5EF4-FFF2-40B4-BE49-F238E27FC236}">
                  <a16:creationId xmlns:a16="http://schemas.microsoft.com/office/drawing/2014/main" id="{04E27AC0-908D-949D-DFB3-371D5720A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11" name="Graphic 10" descr="Music note outline">
              <a:extLst>
                <a:ext uri="{FF2B5EF4-FFF2-40B4-BE49-F238E27FC236}">
                  <a16:creationId xmlns:a16="http://schemas.microsoft.com/office/drawing/2014/main" id="{B14170BF-D765-4E07-C07E-C988BA9B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029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EDC18-CF45-998D-A472-56E42F97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You get to the gym, and begin your workout and as your heart rate rises, the music switches over to pop</a:t>
            </a:r>
          </a:p>
        </p:txBody>
      </p:sp>
      <p:pic>
        <p:nvPicPr>
          <p:cNvPr id="5" name="Picture 4" descr="Kettlebells on the floor">
            <a:extLst>
              <a:ext uri="{FF2B5EF4-FFF2-40B4-BE49-F238E27FC236}">
                <a16:creationId xmlns:a16="http://schemas.microsoft.com/office/drawing/2014/main" id="{C8E1AEC4-982F-7359-8BED-693A4CE1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0658926-11E6-2FCF-8348-92E091BC7C15}"/>
              </a:ext>
            </a:extLst>
          </p:cNvPr>
          <p:cNvGrpSpPr/>
          <p:nvPr/>
        </p:nvGrpSpPr>
        <p:grpSpPr>
          <a:xfrm>
            <a:off x="7921974" y="3286125"/>
            <a:ext cx="2577266" cy="1579350"/>
            <a:chOff x="4770355" y="4457725"/>
            <a:chExt cx="2577266" cy="1579350"/>
          </a:xfrm>
        </p:grpSpPr>
        <p:pic>
          <p:nvPicPr>
            <p:cNvPr id="7" name="Graphic 6" descr="Music note outline">
              <a:extLst>
                <a:ext uri="{FF2B5EF4-FFF2-40B4-BE49-F238E27FC236}">
                  <a16:creationId xmlns:a16="http://schemas.microsoft.com/office/drawing/2014/main" id="{4B519F7C-E2FB-ED24-B4B8-CC2DEAD2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8" name="Graphic 7" descr="Music note outline">
              <a:extLst>
                <a:ext uri="{FF2B5EF4-FFF2-40B4-BE49-F238E27FC236}">
                  <a16:creationId xmlns:a16="http://schemas.microsoft.com/office/drawing/2014/main" id="{DE4ABA6B-2AD3-2829-0E77-D3C486B49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87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58EDD9-0685-44E6-9B72-108BB10E1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D0D86-7ED9-AE5F-D9DF-67DC6A98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562262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/>
              <a:t>As you continue your workout, rhythmic, high-energy songs start playing</a:t>
            </a:r>
          </a:p>
        </p:txBody>
      </p:sp>
      <p:pic>
        <p:nvPicPr>
          <p:cNvPr id="12" name="Picture 11" descr="A top view colourful balls">
            <a:extLst>
              <a:ext uri="{FF2B5EF4-FFF2-40B4-BE49-F238E27FC236}">
                <a16:creationId xmlns:a16="http://schemas.microsoft.com/office/drawing/2014/main" id="{FFB673C5-7F21-8180-5E9B-ED6F3704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28" r="17972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C2C88A-8DF3-97CF-21A8-AE8B76DA1D77}"/>
              </a:ext>
            </a:extLst>
          </p:cNvPr>
          <p:cNvGrpSpPr/>
          <p:nvPr/>
        </p:nvGrpSpPr>
        <p:grpSpPr>
          <a:xfrm rot="1318405">
            <a:off x="1465501" y="3695139"/>
            <a:ext cx="2172358" cy="1900821"/>
            <a:chOff x="4770355" y="4457725"/>
            <a:chExt cx="2577266" cy="1579350"/>
          </a:xfrm>
        </p:grpSpPr>
        <p:pic>
          <p:nvPicPr>
            <p:cNvPr id="7" name="Graphic 6" descr="Music note outline">
              <a:extLst>
                <a:ext uri="{FF2B5EF4-FFF2-40B4-BE49-F238E27FC236}">
                  <a16:creationId xmlns:a16="http://schemas.microsoft.com/office/drawing/2014/main" id="{D2172A4A-98B8-22CE-7B61-6DF0CA5E2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8" name="Graphic 7" descr="Music note outline">
              <a:extLst>
                <a:ext uri="{FF2B5EF4-FFF2-40B4-BE49-F238E27FC236}">
                  <a16:creationId xmlns:a16="http://schemas.microsoft.com/office/drawing/2014/main" id="{5887F8CB-1ACE-5E0C-2D2B-7B265639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ead of bass guitar">
            <a:extLst>
              <a:ext uri="{FF2B5EF4-FFF2-40B4-BE49-F238E27FC236}">
                <a16:creationId xmlns:a16="http://schemas.microsoft.com/office/drawing/2014/main" id="{E5F5F30D-CA95-41DA-4A3A-C5A16972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89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93A14-CB85-4D64-C448-3A85E12E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Once, you’re finished with your workout, the music winds down to some country beats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D42C6F-93B4-5A62-DEF1-69806BF4E2F1}"/>
              </a:ext>
            </a:extLst>
          </p:cNvPr>
          <p:cNvGrpSpPr/>
          <p:nvPr/>
        </p:nvGrpSpPr>
        <p:grpSpPr>
          <a:xfrm rot="20960887">
            <a:off x="3614278" y="2563259"/>
            <a:ext cx="2246188" cy="1679088"/>
            <a:chOff x="4770355" y="4457725"/>
            <a:chExt cx="2577266" cy="1579350"/>
          </a:xfrm>
        </p:grpSpPr>
        <p:pic>
          <p:nvPicPr>
            <p:cNvPr id="7" name="Graphic 6" descr="Music note outline">
              <a:extLst>
                <a:ext uri="{FF2B5EF4-FFF2-40B4-BE49-F238E27FC236}">
                  <a16:creationId xmlns:a16="http://schemas.microsoft.com/office/drawing/2014/main" id="{855A4DA6-0506-8945-449C-1437161B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8" name="Graphic 7" descr="Music note outline">
              <a:extLst>
                <a:ext uri="{FF2B5EF4-FFF2-40B4-BE49-F238E27FC236}">
                  <a16:creationId xmlns:a16="http://schemas.microsoft.com/office/drawing/2014/main" id="{AA725ADC-BD58-9D6D-CC48-6A10842A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4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A889-0F3D-3F61-C34D-460B1F84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056" y="583344"/>
            <a:ext cx="8354732" cy="4688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 of this happens, </a:t>
            </a:r>
            <a:b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without you switching </a:t>
            </a:r>
            <a:b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your car playlist, </a:t>
            </a:r>
            <a:b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your workout playlist, </a:t>
            </a:r>
            <a:b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your cooldown playlist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BC68EB-594C-DE06-2777-4687CC5E3A12}"/>
              </a:ext>
            </a:extLst>
          </p:cNvPr>
          <p:cNvGrpSpPr/>
          <p:nvPr/>
        </p:nvGrpSpPr>
        <p:grpSpPr>
          <a:xfrm>
            <a:off x="6613443" y="4447043"/>
            <a:ext cx="2577266" cy="1579350"/>
            <a:chOff x="4770355" y="4457725"/>
            <a:chExt cx="2577266" cy="1579350"/>
          </a:xfrm>
        </p:grpSpPr>
        <p:pic>
          <p:nvPicPr>
            <p:cNvPr id="6" name="Graphic 5" descr="Music note outline">
              <a:extLst>
                <a:ext uri="{FF2B5EF4-FFF2-40B4-BE49-F238E27FC236}">
                  <a16:creationId xmlns:a16="http://schemas.microsoft.com/office/drawing/2014/main" id="{74149A8A-EF67-5D97-CE94-5D4F388D9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8" name="Graphic 7" descr="Music note outline">
              <a:extLst>
                <a:ext uri="{FF2B5EF4-FFF2-40B4-BE49-F238E27FC236}">
                  <a16:creationId xmlns:a16="http://schemas.microsoft.com/office/drawing/2014/main" id="{68D28063-3F53-2238-EB15-B38C67C54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00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610F1A-D272-80EA-D4E4-E69B99D3C612}"/>
              </a:ext>
            </a:extLst>
          </p:cNvPr>
          <p:cNvGrpSpPr/>
          <p:nvPr/>
        </p:nvGrpSpPr>
        <p:grpSpPr>
          <a:xfrm>
            <a:off x="3809430" y="2664039"/>
            <a:ext cx="4573139" cy="1754770"/>
            <a:chOff x="2014538" y="2535451"/>
            <a:chExt cx="4573139" cy="17547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22A484-DBD2-528C-C992-8DE2B794B3BC}"/>
                </a:ext>
              </a:extLst>
            </p:cNvPr>
            <p:cNvSpPr txBox="1"/>
            <p:nvPr/>
          </p:nvSpPr>
          <p:spPr>
            <a:xfrm>
              <a:off x="3347687" y="3182225"/>
              <a:ext cx="323999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latin typeface="Apple Chancery" panose="03020702040506060504" pitchFamily="66" charset="-79"/>
                  <a:cs typeface="Apple Chancery" panose="03020702040506060504" pitchFamily="66" charset="-79"/>
                </a:rPr>
                <a:t>eat   </a:t>
              </a:r>
              <a:r>
                <a:rPr lang="en-US" sz="6600" dirty="0" err="1">
                  <a:latin typeface="Apple Chancery" panose="03020702040506060504" pitchFamily="66" charset="-79"/>
                  <a:cs typeface="Apple Chancery" panose="03020702040506060504" pitchFamily="66" charset="-79"/>
                </a:rPr>
                <a:t>rew</a:t>
              </a:r>
              <a:endParaRPr lang="en-US" sz="6600" dirty="0">
                <a:latin typeface="Apple Chancery" panose="03020702040506060504" pitchFamily="66" charset="-79"/>
                <a:cs typeface="Apple Chancery" panose="03020702040506060504" pitchFamily="66" charset="-79"/>
              </a:endParaRPr>
            </a:p>
          </p:txBody>
        </p:sp>
        <p:pic>
          <p:nvPicPr>
            <p:cNvPr id="19" name="Graphic 18" descr="Music note outline">
              <a:extLst>
                <a:ext uri="{FF2B5EF4-FFF2-40B4-BE49-F238E27FC236}">
                  <a16:creationId xmlns:a16="http://schemas.microsoft.com/office/drawing/2014/main" id="{45AAE62B-36FC-CDF2-83EB-3862E770A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014538" y="2535451"/>
              <a:ext cx="1943649" cy="1579349"/>
            </a:xfrm>
            <a:prstGeom prst="rect">
              <a:avLst/>
            </a:prstGeom>
          </p:spPr>
        </p:pic>
      </p:grpSp>
      <p:pic>
        <p:nvPicPr>
          <p:cNvPr id="23" name="Graphic 22" descr="Music note outline">
            <a:extLst>
              <a:ext uri="{FF2B5EF4-FFF2-40B4-BE49-F238E27FC236}">
                <a16:creationId xmlns:a16="http://schemas.microsoft.com/office/drawing/2014/main" id="{06D19321-6F85-A11E-CE80-02A78258E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76510" y="2664039"/>
            <a:ext cx="1943649" cy="157934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5DF5204-AC38-4E85-4CA8-1AA3BFCD474C}"/>
              </a:ext>
            </a:extLst>
          </p:cNvPr>
          <p:cNvGrpSpPr/>
          <p:nvPr/>
        </p:nvGrpSpPr>
        <p:grpSpPr>
          <a:xfrm>
            <a:off x="-244557" y="0"/>
            <a:ext cx="2577266" cy="1579350"/>
            <a:chOff x="4770355" y="4457725"/>
            <a:chExt cx="2577266" cy="1579350"/>
          </a:xfrm>
        </p:grpSpPr>
        <p:pic>
          <p:nvPicPr>
            <p:cNvPr id="25" name="Graphic 24" descr="Music note outline">
              <a:extLst>
                <a:ext uri="{FF2B5EF4-FFF2-40B4-BE49-F238E27FC236}">
                  <a16:creationId xmlns:a16="http://schemas.microsoft.com/office/drawing/2014/main" id="{62386113-F100-3DE6-0F8A-09C896235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770355" y="4457726"/>
              <a:ext cx="1943649" cy="1579349"/>
            </a:xfrm>
            <a:prstGeom prst="rect">
              <a:avLst/>
            </a:prstGeom>
          </p:spPr>
        </p:pic>
        <p:pic>
          <p:nvPicPr>
            <p:cNvPr id="27" name="Graphic 26" descr="Music note outline">
              <a:extLst>
                <a:ext uri="{FF2B5EF4-FFF2-40B4-BE49-F238E27FC236}">
                  <a16:creationId xmlns:a16="http://schemas.microsoft.com/office/drawing/2014/main" id="{F87277E3-34DD-FBB4-36A4-AE7F23B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5403972" y="4457725"/>
              <a:ext cx="1943649" cy="1579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406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9EEA30C-5B44-72A0-1B72-BD7CE94B3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71" t="8251" r="171" b="10309"/>
          <a:stretch/>
        </p:blipFill>
        <p:spPr>
          <a:xfrm>
            <a:off x="623887" y="600074"/>
            <a:ext cx="10944225" cy="5657851"/>
          </a:xfrm>
        </p:spPr>
      </p:pic>
    </p:spTree>
    <p:extLst>
      <p:ext uri="{BB962C8B-B14F-4D97-AF65-F5344CB8AC3E}">
        <p14:creationId xmlns:p14="http://schemas.microsoft.com/office/powerpoint/2010/main" val="2330001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9E8CB45-6B66-6953-D3DF-2AFC7E1BC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02" b="9188"/>
          <a:stretch/>
        </p:blipFill>
        <p:spPr>
          <a:xfrm>
            <a:off x="643467" y="675642"/>
            <a:ext cx="10905066" cy="55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7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122</Words>
  <Application>Microsoft Macintosh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APPLE CHANCERY</vt:lpstr>
      <vt:lpstr>APPLE CHANCERY</vt:lpstr>
      <vt:lpstr>Aptos</vt:lpstr>
      <vt:lpstr>Aptos Display</vt:lpstr>
      <vt:lpstr>Arial</vt:lpstr>
      <vt:lpstr>Calibri</vt:lpstr>
      <vt:lpstr>Office Theme</vt:lpstr>
      <vt:lpstr>Let’s start with a story…</vt:lpstr>
      <vt:lpstr>Imagine you’re in a good mood, in the car, on the way to the gym. You have your airpods in and you’re listening to some lyrical ballads</vt:lpstr>
      <vt:lpstr>You get to the gym, and begin your workout and as your heart rate rises, the music switches over to pop</vt:lpstr>
      <vt:lpstr>As you continue your workout, rhythmic, high-energy songs start playing</vt:lpstr>
      <vt:lpstr>Once, you’re finished with your workout, the music winds down to some country beats</vt:lpstr>
      <vt:lpstr>All of this happens,  without you switching  from your car playlist,  to your workout playlist,  to your cooldown playlist</vt:lpstr>
      <vt:lpstr>PowerPoint Presentation</vt:lpstr>
      <vt:lpstr>PowerPoint Presentation</vt:lpstr>
      <vt:lpstr>PowerPoint Presentation</vt:lpstr>
      <vt:lpstr>PowerPoint Presentation</vt:lpstr>
      <vt:lpstr>LLM – Prompt Generation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Suchita Hadimani</dc:creator>
  <cp:lastModifiedBy>Suchita Hadimani</cp:lastModifiedBy>
  <cp:revision>5</cp:revision>
  <dcterms:created xsi:type="dcterms:W3CDTF">2024-09-15T14:48:54Z</dcterms:created>
  <dcterms:modified xsi:type="dcterms:W3CDTF">2024-09-15T17:48:29Z</dcterms:modified>
</cp:coreProperties>
</file>