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Revolutionising Liver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Liver Cirrhosis Using Advanced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focuses on predicting liver cirrhosis using machine learning. Early detection improves outcomes. A predictive model is built to assist clinicians.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Liver cirrhosis involves liver scarring due to disease. Machine learning helps detect cirrhosis early from patient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Past studies used ML models like logistic regression, decision trees, and SVMs with varying success for liver disease prediction.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Modules:</a:t>
            </a:r>
          </a:p>
          <a:p>
            <a:r>
              <a:t>- Data Collection</a:t>
            </a:r>
          </a:p>
          <a:p>
            <a:r>
              <a:t>- Preprocessing</a:t>
            </a:r>
          </a:p>
          <a:p>
            <a:r>
              <a:t>- Model Training</a:t>
            </a:r>
          </a:p>
          <a:p>
            <a:r>
              <a:t>- Prediction</a:t>
            </a:r>
          </a:p>
          <a:p>
            <a:r>
              <a:t>Includes a user interface and ML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 include: Age, Gender, Bilirubin, Albumin, and other liver biomarkers. Data used to train and evaluate the model.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- Data Cleaning</a:t>
            </a:r>
          </a:p>
          <a:p>
            <a:r>
              <a:t>- Feature Selection</a:t>
            </a:r>
          </a:p>
          <a:p>
            <a:r>
              <a:t>- Model Testing (RF, SVM)</a:t>
            </a:r>
          </a:p>
          <a:p>
            <a:r>
              <a:t>- Evaluation (Accuracy, Precision, Recall, F1-score)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model: Random Forest</a:t>
            </a:r>
          </a:p>
          <a:p>
            <a:r>
              <a:t>Accuracy: 87%</a:t>
            </a:r>
          </a:p>
          <a:p>
            <a:r>
              <a:t>Precision: 85%</a:t>
            </a:r>
          </a:p>
          <a:p>
            <a:r>
              <a:t>Recall: 88%</a:t>
            </a:r>
          </a:p>
          <a:p>
            <a:r>
              <a:t>Good performance on medical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ML is effective for predicting cirrhosis.</a:t>
            </a:r>
          </a:p>
          <a:p>
            <a:r>
              <a:t>Future Work:</a:t>
            </a:r>
          </a:p>
          <a:p>
            <a:r>
              <a:t>- Real-time data</a:t>
            </a:r>
          </a:p>
          <a:p>
            <a:r>
              <a:t>- Web app deployment</a:t>
            </a:r>
          </a:p>
          <a:p>
            <a:r>
              <a:t>- Clinical validation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