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7" r:id="rId8"/>
    <p:sldId id="269" r:id="rId9"/>
    <p:sldId id="270" r:id="rId10"/>
    <p:sldId id="271" r:id="rId11"/>
    <p:sldId id="262" r:id="rId12"/>
    <p:sldId id="277" r:id="rId13"/>
    <p:sldId id="266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10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572652-392D-4DD4-8FD1-93A7E285C41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9F8806-955B-4E3C-AC3D-6C622C0459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Building A weather App</a:t>
            </a:r>
            <a:endParaRPr lang="en-IN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9036050" cy="17526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Developed By </a:t>
            </a:r>
          </a:p>
          <a:p>
            <a:pPr marL="0" indent="0" algn="ctr">
              <a:buNone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Suchitra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Srivastava</a:t>
            </a:r>
            <a:endParaRPr lang="en-I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3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721" y="-4563888"/>
            <a:ext cx="10623721" cy="1273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JavaScript</a:t>
            </a:r>
          </a:p>
          <a:p>
            <a:pPr marL="0" indent="0">
              <a:buNone/>
            </a:pPr>
            <a:endParaRPr lang="en-US" sz="2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Text </a:t>
            </a:r>
            <a:r>
              <a:rPr lang="en-US" sz="2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Editor  </a:t>
            </a:r>
            <a:endParaRPr lang="en-US" sz="20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</a:p>
          <a:p>
            <a:pPr marL="0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Visual 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Studio Code</a:t>
            </a:r>
          </a:p>
          <a:p>
            <a:pPr marL="109728" indent="0">
              <a:buNone/>
            </a:pP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API</a:t>
            </a:r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</a:t>
            </a:r>
          </a:p>
          <a:p>
            <a:pPr marL="109728" indent="0">
              <a:buNone/>
            </a:pPr>
            <a:r>
              <a:rPr lang="en-US" sz="2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	</a:t>
            </a:r>
            <a:r>
              <a:rPr lang="en-I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OpenWeatherMap  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IN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Programming Languages used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1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Error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0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32656"/>
            <a:ext cx="799288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Architecture  Diagram</a:t>
            </a:r>
            <a:endParaRPr lang="en-IN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35996" y="108874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59832" y="1772816"/>
            <a:ext cx="324036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Enter city Name</a:t>
            </a:r>
          </a:p>
          <a:p>
            <a:pPr algn="ctr"/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542582" y="2420888"/>
            <a:ext cx="2520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048416" y="3068960"/>
            <a:ext cx="324036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Request For Weather</a:t>
            </a:r>
          </a:p>
          <a:p>
            <a:pPr algn="ctr"/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580384" y="3700468"/>
            <a:ext cx="2520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212232" y="4348540"/>
            <a:ext cx="324036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Fetch Data From API</a:t>
            </a:r>
          </a:p>
          <a:p>
            <a:pPr algn="ctr"/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606770" y="4996612"/>
            <a:ext cx="2520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419872" y="5644684"/>
            <a:ext cx="2448272" cy="8806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Current Weather Details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427984" y="1080176"/>
            <a:ext cx="2520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010339"/>
          </a:xfrm>
        </p:spPr>
        <p:txBody>
          <a:bodyPr>
            <a:normAutofit/>
          </a:bodyPr>
          <a:lstStyle/>
          <a:p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 ?</a:t>
            </a:r>
            <a:endParaRPr lang="en-IN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</a:t>
            </a:r>
            <a:endParaRPr lang="en-IN" sz="8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4784"/>
            <a:ext cx="151216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Weather forecasting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application of current technology and science to predict the state of the atmosphere 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weather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current/future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given location.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Weather App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we need weather forecast app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of the project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handle error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8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App provide the current  weather of cities all around the world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system the user can view Weather for which they search for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App uses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OpenWeatherMap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API and the API key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Daily planning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Planning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Travel Planning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Agriculture and Farming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 what to wear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 we need weather app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1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is asked to enter the name of the city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then clicks on search button which further call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OpenWeatherMap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we input name of city we can easily see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Current Temperature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Humidity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Wind speed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Description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984" y="-387424"/>
            <a:ext cx="10404648" cy="738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0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7" y="-1251520"/>
            <a:ext cx="11161241" cy="820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3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216024"/>
            <a:ext cx="9721080" cy="746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0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3133</TotalTime>
  <Words>199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Building A weather App</vt:lpstr>
      <vt:lpstr>Weather App</vt:lpstr>
      <vt:lpstr>Overview Of The Presentation</vt:lpstr>
      <vt:lpstr>Title</vt:lpstr>
      <vt:lpstr>Why  we need weather app ?</vt:lpstr>
      <vt:lpstr>Working of the project</vt:lpstr>
      <vt:lpstr>PowerPoint Presentation</vt:lpstr>
      <vt:lpstr>PowerPoint Presentation</vt:lpstr>
      <vt:lpstr>PowerPoint Presentation</vt:lpstr>
      <vt:lpstr>PowerPoint Presentation</vt:lpstr>
      <vt:lpstr>Programming Languages used</vt:lpstr>
      <vt:lpstr>How To Handle Error</vt:lpstr>
      <vt:lpstr>PowerPoint Presentation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weather App</dc:title>
  <dc:creator>admin</dc:creator>
  <cp:lastModifiedBy>admin</cp:lastModifiedBy>
  <cp:revision>48</cp:revision>
  <dcterms:created xsi:type="dcterms:W3CDTF">2023-11-26T13:56:26Z</dcterms:created>
  <dcterms:modified xsi:type="dcterms:W3CDTF">2023-11-28T18:09:49Z</dcterms:modified>
</cp:coreProperties>
</file>