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5"/>
  </p:notesMasterIdLst>
  <p:sldIdLst>
    <p:sldId id="256" r:id="rId2"/>
    <p:sldId id="274" r:id="rId3"/>
    <p:sldId id="283" r:id="rId4"/>
    <p:sldId id="275" r:id="rId5"/>
    <p:sldId id="285" r:id="rId6"/>
    <p:sldId id="287" r:id="rId7"/>
    <p:sldId id="286" r:id="rId8"/>
    <p:sldId id="277" r:id="rId9"/>
    <p:sldId id="279" r:id="rId10"/>
    <p:sldId id="278" r:id="rId11"/>
    <p:sldId id="281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B33"/>
    <a:srgbClr val="FFD579"/>
    <a:srgbClr val="FFD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1"/>
    <p:restoredTop sz="92626"/>
  </p:normalViewPr>
  <p:slideViewPr>
    <p:cSldViewPr snapToGrid="0" snapToObjects="1">
      <p:cViewPr>
        <p:scale>
          <a:sx n="112" d="100"/>
          <a:sy n="112" d="100"/>
        </p:scale>
        <p:origin x="7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C60C0-C8BB-9A4F-BA17-14780CEFCBBD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28B36-C00B-964E-B2DB-10A219104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5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7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7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1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3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71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0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4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6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8B36-C00B-964E-B2DB-10A2191047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2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6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0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6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94" r:id="rId6"/>
    <p:sldLayoutId id="2147483789" r:id="rId7"/>
    <p:sldLayoutId id="2147483790" r:id="rId8"/>
    <p:sldLayoutId id="2147483791" r:id="rId9"/>
    <p:sldLayoutId id="2147483793" r:id="rId10"/>
    <p:sldLayoutId id="21474837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6B6EC-08DE-014C-8218-2D486F300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831" y="4636008"/>
            <a:ext cx="4198634" cy="1572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>
                <a:latin typeface="Swis721 Lt BT Light" panose="020B0403020202020204" pitchFamily="34" charset="0"/>
              </a:rPr>
              <a:t>Avantika Karki</a:t>
            </a:r>
          </a:p>
          <a:p>
            <a:pPr>
              <a:lnSpc>
                <a:spcPct val="100000"/>
              </a:lnSpc>
            </a:pPr>
            <a:r>
              <a:rPr lang="en-US" sz="2600">
                <a:latin typeface="Swis721 Lt BT Light" panose="020B0403020202020204" pitchFamily="34" charset="0"/>
              </a:rPr>
              <a:t>Chao Feng Huang</a:t>
            </a:r>
          </a:p>
          <a:p>
            <a:pPr>
              <a:lnSpc>
                <a:spcPct val="100000"/>
              </a:lnSpc>
            </a:pPr>
            <a:r>
              <a:rPr lang="en-US" sz="2600" err="1">
                <a:latin typeface="Swis721 Lt BT Light" panose="020B0403020202020204" pitchFamily="34" charset="0"/>
              </a:rPr>
              <a:t>Suchi</a:t>
            </a:r>
            <a:r>
              <a:rPr lang="en-US" sz="2600">
                <a:latin typeface="Swis721 Lt BT Light" panose="020B0403020202020204" pitchFamily="34" charset="0"/>
              </a:rPr>
              <a:t> </a:t>
            </a:r>
            <a:r>
              <a:rPr lang="en-US" sz="2600" err="1">
                <a:latin typeface="Swis721 Lt BT Light" panose="020B0403020202020204" pitchFamily="34" charset="0"/>
              </a:rPr>
              <a:t>Undevia</a:t>
            </a:r>
            <a:endParaRPr lang="en-US" sz="2600">
              <a:latin typeface="Swis721 Lt BT Light" panose="020B0403020202020204" pitchFamily="34" charset="0"/>
            </a:endParaRPr>
          </a:p>
        </p:txBody>
      </p:sp>
      <p:pic>
        <p:nvPicPr>
          <p:cNvPr id="5" name="Picture 4" descr="A bird flying in the sky&#10;&#10;Description automatically generated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93" r="3" b="927"/>
          <a:stretch/>
        </p:blipFill>
        <p:spPr>
          <a:xfrm>
            <a:off x="395351" y="1650601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2C9C1"/>
          </a:solidFill>
          <a:ln w="38100" cap="rnd">
            <a:solidFill>
              <a:srgbClr val="82C9C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5BFA68-E336-3142-BBEF-E751B7CBB7C1}"/>
              </a:ext>
            </a:extLst>
          </p:cNvPr>
          <p:cNvSpPr txBox="1">
            <a:spLocks/>
          </p:cNvSpPr>
          <p:nvPr/>
        </p:nvSpPr>
        <p:spPr>
          <a:xfrm>
            <a:off x="7085533" y="1642927"/>
            <a:ext cx="4196932" cy="2219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wis721 Lt BT Light" panose="020B0403020202020204" pitchFamily="34" charset="0"/>
              </a:rPr>
              <a:t>Team:</a:t>
            </a:r>
          </a:p>
          <a:p>
            <a:r>
              <a:rPr lang="en-US" sz="4800" dirty="0">
                <a:latin typeface="Swis721 Lt BT Light" panose="020B0403020202020204" pitchFamily="34" charset="0"/>
              </a:rPr>
              <a:t>2+2=5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06" y="2564130"/>
            <a:ext cx="4196932" cy="2219706"/>
          </a:xfrm>
        </p:spPr>
        <p:txBody>
          <a:bodyPr anchor="b">
            <a:normAutofit/>
          </a:bodyPr>
          <a:lstStyle/>
          <a:p>
            <a:r>
              <a:rPr lang="en-US" sz="6000" dirty="0">
                <a:latin typeface="Swis721 Lt BT Light" panose="020B0403020202020204" pitchFamily="34" charset="0"/>
              </a:rPr>
              <a:t>Grown-Ups Next-Door!</a:t>
            </a:r>
          </a:p>
        </p:txBody>
      </p:sp>
    </p:spTree>
    <p:extLst>
      <p:ext uri="{BB962C8B-B14F-4D97-AF65-F5344CB8AC3E}">
        <p14:creationId xmlns:p14="http://schemas.microsoft.com/office/powerpoint/2010/main" val="263145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64A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  <a:latin typeface="Swis721 Lt BT Light" panose="020B0403020202020204" pitchFamily="34" charset="0"/>
              </a:rPr>
              <a:t>Conceptual ERD</a:t>
            </a:r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meter, computer, clock&#10;&#10;Description automatically generated">
            <a:extLst>
              <a:ext uri="{FF2B5EF4-FFF2-40B4-BE49-F238E27FC236}">
                <a16:creationId xmlns:a16="http://schemas.microsoft.com/office/drawing/2014/main" id="{5CE52397-1B93-8B44-A2B3-0FCFB03F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51" y="2808722"/>
            <a:ext cx="10909640" cy="4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64A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Swis721 Lt BT Light" panose="020B0403020202020204" pitchFamily="34" charset="0"/>
              </a:rPr>
              <a:t>Logical ERD</a:t>
            </a:r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52397-1B93-8B44-A2B3-0FCFB03F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0998" y="2808722"/>
            <a:ext cx="9303146" cy="4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8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latin typeface="Swis721 Lt BT Light" panose="020B0403020202020204" pitchFamily="34" charset="0"/>
              </a:rPr>
              <a:t>Retrospective</a:t>
            </a: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2C9C1"/>
          </a:solidFill>
          <a:ln w="38100" cap="rnd">
            <a:solidFill>
              <a:srgbClr val="82C9C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6B6EC-08DE-014C-8218-2D486F300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wis721 Lt BT Light" panose="020B0403020202020204" pitchFamily="34" charset="0"/>
              </a:rPr>
              <a:t>More research required for implementation for web framework and deployment (to be considered during estimating story points)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wis721 Lt BT Light" panose="020B0403020202020204" pitchFamily="34" charset="0"/>
              </a:rPr>
              <a:t>We learned about a lot of different tools that can assist us execute the project.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wis721 Lt BT Light" panose="020B0403020202020204" pitchFamily="34" charset="0"/>
              </a:rPr>
              <a:t>While working on the wireframes, we realized that we may not enough time to build a complete, fully functional application. We may only achieve a MVP (a basic version).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Swis721 Lt BT Light" panose="020B0403020202020204" pitchFamily="34" charset="0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Swis721 Lt BT Light" panose="020B0403020202020204" pitchFamily="34" charset="0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Swis721 Lt BT Light" panose="020B0403020202020204" pitchFamily="34" charset="0"/>
            </a:endParaRPr>
          </a:p>
        </p:txBody>
      </p:sp>
      <p:pic>
        <p:nvPicPr>
          <p:cNvPr id="5" name="Picture 4" descr="A bird flying in the sky&#10;&#10;Description automatically generated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2" r="63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15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585" y="703293"/>
            <a:ext cx="4584921" cy="19498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Swis721 Lt BT Light" panose="020B0403020202020204" pitchFamily="34" charset="0"/>
              </a:rPr>
              <a:t>Next Tasks</a:t>
            </a:r>
          </a:p>
        </p:txBody>
      </p:sp>
      <p:pic>
        <p:nvPicPr>
          <p:cNvPr id="5" name="Picture 4" descr="A bird flying in the sky&#10;&#10;Description automatically generated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92" r="3" b="929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47" name="Rectangle 6">
            <a:extLst>
              <a:ext uri="{FF2B5EF4-FFF2-40B4-BE49-F238E27FC236}">
                <a16:creationId xmlns:a16="http://schemas.microsoft.com/office/drawing/2014/main" id="{3EB27620-B0B1-4232-A055-99D347606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289514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2C9C1"/>
          </a:solidFill>
          <a:ln w="38100" cap="rnd">
            <a:solidFill>
              <a:srgbClr val="82C9C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6B6EC-08DE-014C-8218-2D486F300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585" y="3164618"/>
            <a:ext cx="4584921" cy="30214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>
              <a:lnSpc>
                <a:spcPct val="100000"/>
              </a:lnSpc>
              <a:spcAft>
                <a:spcPts val="600"/>
              </a:spcAft>
            </a:pPr>
            <a:endParaRPr lang="en-US" sz="2600" dirty="0">
              <a:latin typeface="Swis721 Lt BT Light" panose="020B0403020202020204" pitchFamily="34" charset="0"/>
            </a:endParaRP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Swis721 Lt BT Light" panose="020B0403020202020204" pitchFamily="34" charset="0"/>
              </a:rPr>
              <a:t>Refine acceptance criteria</a:t>
            </a: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Swis721 Lt BT Light" panose="020B0403020202020204" pitchFamily="34" charset="0"/>
              </a:rPr>
              <a:t>Update </a:t>
            </a:r>
            <a:r>
              <a:rPr lang="en-US" sz="2600" dirty="0" err="1">
                <a:latin typeface="Swis721 Lt BT Light" panose="020B0403020202020204" pitchFamily="34" charset="0"/>
              </a:rPr>
              <a:t>YouTrack</a:t>
            </a:r>
            <a:r>
              <a:rPr lang="en-US" sz="2600" dirty="0">
                <a:latin typeface="Swis721 Lt BT Light" panose="020B0403020202020204" pitchFamily="34" charset="0"/>
              </a:rPr>
              <a:t> board</a:t>
            </a: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Swis721 Lt BT Light" panose="020B0403020202020204" pitchFamily="34" charset="0"/>
              </a:rPr>
              <a:t>Update Story Point Estimates</a:t>
            </a: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Swis721 Lt BT Light" panose="020B0403020202020204" pitchFamily="34" charset="0"/>
              </a:rPr>
              <a:t>Start Implementation</a:t>
            </a: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latin typeface="Swis721 Lt BT Light" panose="020B0403020202020204" pitchFamily="34" charset="0"/>
            </a:endParaRPr>
          </a:p>
          <a:p>
            <a:pPr marL="57150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latin typeface="Swis721 Lt B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8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>
                <a:latin typeface="Swis721 Lt BT Light" panose="020B0403020202020204" pitchFamily="34" charset="0"/>
              </a:rPr>
              <a:t>Product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6B6EC-08DE-014C-8218-2D486F300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>
                <a:latin typeface="Swis721 Lt BT Light" panose="020B0403020202020204" pitchFamily="34" charset="0"/>
              </a:rPr>
              <a:t>FOR</a:t>
            </a:r>
            <a:r>
              <a:rPr lang="en-US" sz="1500" dirty="0">
                <a:latin typeface="Swis721 Lt BT Light" panose="020B0403020202020204" pitchFamily="34" charset="0"/>
              </a:rPr>
              <a:t> a senior person </a:t>
            </a:r>
            <a:r>
              <a:rPr lang="en-US" sz="1500" b="1" dirty="0">
                <a:latin typeface="Swis721 Lt BT Light" panose="020B0403020202020204" pitchFamily="34" charset="0"/>
              </a:rPr>
              <a:t>WHO</a:t>
            </a:r>
            <a:r>
              <a:rPr lang="en-US" sz="1500" dirty="0">
                <a:latin typeface="Swis721 Lt BT Light" panose="020B0403020202020204" pitchFamily="34" charset="0"/>
              </a:rPr>
              <a:t> wants to share their skills, learn from others while engaging with the </a:t>
            </a:r>
            <a:r>
              <a:rPr lang="en-US" sz="1500" dirty="0" err="1">
                <a:latin typeface="Swis721 Lt BT Light" panose="020B0403020202020204" pitchFamily="34" charset="0"/>
              </a:rPr>
              <a:t>neighbours</a:t>
            </a:r>
            <a:r>
              <a:rPr lang="en-US" sz="1500" dirty="0">
                <a:latin typeface="Swis721 Lt BT Light" panose="020B0403020202020204" pitchFamily="34" charset="0"/>
              </a:rPr>
              <a:t> </a:t>
            </a:r>
            <a:r>
              <a:rPr lang="en-US" sz="1500" b="1" dirty="0">
                <a:latin typeface="Swis721 Lt BT Light" panose="020B0403020202020204" pitchFamily="34" charset="0"/>
              </a:rPr>
              <a:t>THE</a:t>
            </a:r>
            <a:r>
              <a:rPr lang="en-US" sz="1500" dirty="0">
                <a:latin typeface="Swis721 Lt BT Light" panose="020B0403020202020204" pitchFamily="34" charset="0"/>
              </a:rPr>
              <a:t> Grown-Up Next-Door </a:t>
            </a:r>
            <a:r>
              <a:rPr lang="en-US" sz="1500" b="1" dirty="0">
                <a:latin typeface="Swis721 Lt BT Light" panose="020B0403020202020204" pitchFamily="34" charset="0"/>
              </a:rPr>
              <a:t>IS A </a:t>
            </a:r>
            <a:r>
              <a:rPr lang="en-US" sz="1500" dirty="0">
                <a:latin typeface="Swis721 Lt BT Light" panose="020B0403020202020204" pitchFamily="34" charset="0"/>
              </a:rPr>
              <a:t>web application </a:t>
            </a:r>
            <a:r>
              <a:rPr lang="en-US" sz="1500" b="1" dirty="0">
                <a:latin typeface="Swis721 Lt BT Light" panose="020B0403020202020204" pitchFamily="34" charset="0"/>
              </a:rPr>
              <a:t>THAT</a:t>
            </a:r>
            <a:r>
              <a:rPr lang="en-US" sz="1500" dirty="0">
                <a:latin typeface="Swis721 Lt BT Light" panose="020B0403020202020204" pitchFamily="34" charset="0"/>
              </a:rPr>
              <a:t> allows senior people within the local community to make friends, share interests, organize, and join activities and find useful local information promptly. </a:t>
            </a:r>
            <a:r>
              <a:rPr lang="en-US" sz="1500" b="1" dirty="0">
                <a:latin typeface="Swis721 Lt BT Light" panose="020B0403020202020204" pitchFamily="34" charset="0"/>
              </a:rPr>
              <a:t>UNLIKE</a:t>
            </a:r>
            <a:r>
              <a:rPr lang="en-US" sz="1500" dirty="0">
                <a:latin typeface="Swis721 Lt BT Light" panose="020B0403020202020204" pitchFamily="34" charset="0"/>
              </a:rPr>
              <a:t> other applications or platforms that are too complex to use and not focusing on senior people.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2C9C1"/>
          </a:solidFill>
          <a:ln w="38100" cap="rnd">
            <a:solidFill>
              <a:srgbClr val="82C9C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2" r="6337"/>
          <a:stretch/>
        </p:blipFill>
        <p:spPr>
          <a:xfrm>
            <a:off x="0" y="10"/>
            <a:ext cx="5209033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03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30103" r="-1" b="1363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>
                <a:solidFill>
                  <a:schemeClr val="bg1"/>
                </a:solidFill>
                <a:latin typeface="Swis721 Lt BT Light" panose="020B0403020202020204" pitchFamily="34" charset="0"/>
              </a:rPr>
              <a:t>User Stories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08190" y="1613366"/>
            <a:ext cx="4795740" cy="4795740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E511"/>
          </a:solidFill>
          <a:ln w="38100" cap="rnd">
            <a:solidFill>
              <a:srgbClr val="FFE5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5532" y="3186684"/>
            <a:ext cx="4196932" cy="935736"/>
          </a:xfrm>
        </p:spPr>
        <p:txBody>
          <a:bodyPr anchor="b">
            <a:normAutofit fontScale="90000"/>
          </a:bodyPr>
          <a:lstStyle/>
          <a:p>
            <a:r>
              <a:rPr lang="en-US" sz="6000" dirty="0">
                <a:latin typeface="Swis721 Lt BT Light" panose="020B0403020202020204" pitchFamily="34" charset="0"/>
              </a:rPr>
              <a:t>User 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E59B5-F0D6-DD4A-8084-857A76B614BC}"/>
              </a:ext>
            </a:extLst>
          </p:cNvPr>
          <p:cNvSpPr txBox="1"/>
          <p:nvPr/>
        </p:nvSpPr>
        <p:spPr>
          <a:xfrm>
            <a:off x="684938" y="2533908"/>
            <a:ext cx="5393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NZ" dirty="0">
                <a:latin typeface="Swis721 Lt BT Light" panose="020B0403020202020204" pitchFamily="34" charset="0"/>
              </a:rPr>
              <a:t>As a person in the neighbourhood, I want to view the activities or classes I am interested in,</a:t>
            </a:r>
            <a:r>
              <a:rPr lang="en-NZ" dirty="0">
                <a:solidFill>
                  <a:srgbClr val="000000"/>
                </a:solidFill>
                <a:latin typeface="Swis721 Lt BT Light" panose="020B0403020202020204" pitchFamily="34" charset="0"/>
              </a:rPr>
              <a:t> </a:t>
            </a:r>
            <a:r>
              <a:rPr lang="en-NZ" dirty="0">
                <a:latin typeface="Swis721 Lt BT Light" panose="020B0403020202020204" pitchFamily="34" charset="0"/>
              </a:rPr>
              <a:t>so that I don't have to spend a long time searching through the city events.</a:t>
            </a:r>
            <a:endParaRPr lang="en-NZ" dirty="0">
              <a:solidFill>
                <a:srgbClr val="000000"/>
              </a:solidFill>
              <a:latin typeface="Swis721 Lt BT Light" panose="020B0403020202020204" pitchFamily="34" charset="0"/>
            </a:endParaRPr>
          </a:p>
          <a:p>
            <a:pPr fontAlgn="ctr"/>
            <a:endParaRPr lang="en-NZ" dirty="0">
              <a:solidFill>
                <a:srgbClr val="000000"/>
              </a:solidFill>
              <a:latin typeface="Swis721 Lt B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08190" y="1613366"/>
            <a:ext cx="4795740" cy="4795740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E511"/>
          </a:solidFill>
          <a:ln w="38100" cap="rnd">
            <a:solidFill>
              <a:srgbClr val="FFE5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419406-048F-654B-BCB8-B40E456FA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7" y="0"/>
            <a:ext cx="5125584" cy="9172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5532" y="3186684"/>
            <a:ext cx="4196932" cy="935736"/>
          </a:xfrm>
        </p:spPr>
        <p:txBody>
          <a:bodyPr anchor="b">
            <a:normAutofit fontScale="90000"/>
          </a:bodyPr>
          <a:lstStyle/>
          <a:p>
            <a:r>
              <a:rPr lang="en-US" sz="6000" dirty="0">
                <a:latin typeface="Swis721 Lt BT Light" panose="020B0403020202020204" pitchFamily="34" charset="0"/>
              </a:rPr>
              <a:t>Activities List</a:t>
            </a:r>
          </a:p>
        </p:txBody>
      </p:sp>
    </p:spTree>
    <p:extLst>
      <p:ext uri="{BB962C8B-B14F-4D97-AF65-F5344CB8AC3E}">
        <p14:creationId xmlns:p14="http://schemas.microsoft.com/office/powerpoint/2010/main" val="349196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08190" y="1613366"/>
            <a:ext cx="4795740" cy="4795740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E511"/>
          </a:solidFill>
          <a:ln w="38100" cap="rnd">
            <a:solidFill>
              <a:srgbClr val="FFE5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5532" y="3186684"/>
            <a:ext cx="4196932" cy="935736"/>
          </a:xfrm>
        </p:spPr>
        <p:txBody>
          <a:bodyPr anchor="b">
            <a:normAutofit fontScale="90000"/>
          </a:bodyPr>
          <a:lstStyle/>
          <a:p>
            <a:r>
              <a:rPr lang="en-US" sz="6000" dirty="0">
                <a:latin typeface="Swis721 Lt BT Light" panose="020B0403020202020204" pitchFamily="34" charset="0"/>
              </a:rPr>
              <a:t>User 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E59B5-F0D6-DD4A-8084-857A76B614BC}"/>
              </a:ext>
            </a:extLst>
          </p:cNvPr>
          <p:cNvSpPr txBox="1"/>
          <p:nvPr/>
        </p:nvSpPr>
        <p:spPr>
          <a:xfrm>
            <a:off x="607278" y="3403052"/>
            <a:ext cx="5393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NZ" dirty="0">
                <a:latin typeface="Swis721 Lt BT Light" panose="020B0403020202020204" pitchFamily="34" charset="0"/>
              </a:rPr>
              <a:t>As a senior person, I want to add location and contact details when arranging an activity, so that everyone attending knows where to arrive.</a:t>
            </a:r>
            <a:endParaRPr lang="en-NZ" dirty="0">
              <a:solidFill>
                <a:srgbClr val="000000"/>
              </a:solidFill>
              <a:latin typeface="Swis721 Lt BT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0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3249" y="837413"/>
            <a:ext cx="5183174" cy="5183174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E511"/>
          </a:solidFill>
          <a:ln w="38100" cap="rnd">
            <a:solidFill>
              <a:srgbClr val="FFE5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8675" y="3236112"/>
            <a:ext cx="4196932" cy="93573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 dirty="0" err="1">
                <a:latin typeface="Swis721 Lt BT Light" panose="020B0403020202020204" pitchFamily="34" charset="0"/>
              </a:rPr>
              <a:t>Organise</a:t>
            </a:r>
            <a:r>
              <a:rPr lang="en-US" sz="6000" dirty="0">
                <a:latin typeface="Swis721 Lt BT Light" panose="020B0403020202020204" pitchFamily="34" charset="0"/>
              </a:rPr>
              <a:t> Activity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DE3B14-1114-8945-9AB5-86E28896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19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70483" y="1164669"/>
            <a:ext cx="4991496" cy="4991496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E511"/>
          </a:solidFill>
          <a:ln w="38100" cap="rnd">
            <a:solidFill>
              <a:srgbClr val="FFE5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8675" y="3236112"/>
            <a:ext cx="4196932" cy="93573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 dirty="0">
                <a:latin typeface="Swis721 Lt BT Light" panose="020B0403020202020204" pitchFamily="34" charset="0"/>
              </a:rPr>
              <a:t>Activity Calendar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63D94E1D-3A04-0C43-BECD-4847F86B6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0"/>
          <a:stretch/>
        </p:blipFill>
        <p:spPr>
          <a:xfrm>
            <a:off x="156518" y="403654"/>
            <a:ext cx="6054812" cy="57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78BA4-C4E1-7347-A923-710756C1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02458" y="1169833"/>
            <a:ext cx="4812385" cy="481238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E511"/>
          </a:solidFill>
          <a:ln w="38100" cap="rnd">
            <a:solidFill>
              <a:srgbClr val="FFE51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B8BD-0077-1445-9FB8-ECA24D9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8675" y="3236112"/>
            <a:ext cx="4196932" cy="93573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>
                <a:latin typeface="Swis721 Lt BT Light" panose="020B0403020202020204" pitchFamily="34" charset="0"/>
              </a:rPr>
              <a:t>Suburb Selection</a:t>
            </a:r>
            <a:endParaRPr lang="en-US" sz="6000" dirty="0">
              <a:latin typeface="Swis721 Lt BT Light" panose="020B040302020202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21F305-802B-FF4B-99E8-47064B726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1" y="1387643"/>
            <a:ext cx="5973449" cy="41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1786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264</Words>
  <Application>Microsoft Macintosh PowerPoint</Application>
  <PresentationFormat>Widescreen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Swis721 Lt BT Light</vt:lpstr>
      <vt:lpstr>The Hand</vt:lpstr>
      <vt:lpstr>The Serif Hand Black</vt:lpstr>
      <vt:lpstr>SketchyVTI</vt:lpstr>
      <vt:lpstr>Grown-Ups Next-Door!</vt:lpstr>
      <vt:lpstr>Product Vision</vt:lpstr>
      <vt:lpstr>User Stories</vt:lpstr>
      <vt:lpstr>User Story</vt:lpstr>
      <vt:lpstr>Activities List</vt:lpstr>
      <vt:lpstr>User Story</vt:lpstr>
      <vt:lpstr>Organise Activity</vt:lpstr>
      <vt:lpstr>Activity Calendar</vt:lpstr>
      <vt:lpstr>Suburb Selection</vt:lpstr>
      <vt:lpstr>Conceptual ERD</vt:lpstr>
      <vt:lpstr>Logical ERD</vt:lpstr>
      <vt:lpstr>Retrospective</vt:lpstr>
      <vt:lpstr>Next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Grown-Ups Next-Door!</dc:title>
  <dc:creator>Suchi Undevia</dc:creator>
  <cp:lastModifiedBy>Suchi Undevia</cp:lastModifiedBy>
  <cp:revision>3</cp:revision>
  <dcterms:created xsi:type="dcterms:W3CDTF">2020-09-02T03:01:00Z</dcterms:created>
  <dcterms:modified xsi:type="dcterms:W3CDTF">2020-09-02T03:36:49Z</dcterms:modified>
</cp:coreProperties>
</file>