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3" r:id="rId7"/>
    <p:sldId id="268" r:id="rId8"/>
    <p:sldId id="267" r:id="rId9"/>
    <p:sldId id="26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8AC18F-A89B-4289-84D6-574B21C93EBD}">
          <p14:sldIdLst>
            <p14:sldId id="257"/>
            <p14:sldId id="258"/>
          </p14:sldIdLst>
        </p14:section>
        <p14:section name="Untitled Section" id="{5E467900-7164-400C-8BD3-BF55FA66C22F}">
          <p14:sldIdLst>
            <p14:sldId id="263"/>
            <p14:sldId id="268"/>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026946"/>
            <a:ext cx="4775075" cy="925804"/>
          </a:xfrm>
        </p:spPr>
        <p:txBody>
          <a:bodyPr>
            <a:normAutofit/>
          </a:bodyPr>
          <a:lstStyle/>
          <a:p>
            <a:r>
              <a:rPr lang="en-US" sz="4400" b="1" dirty="0">
                <a:solidFill>
                  <a:schemeClr val="tx1"/>
                </a:solidFill>
              </a:rPr>
              <a:t>TEAM – 2+2 = 5</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20925" y="2952750"/>
            <a:ext cx="4775075" cy="559656"/>
          </a:xfrm>
        </p:spPr>
        <p:txBody>
          <a:bodyPr>
            <a:noAutofit/>
          </a:bodyPr>
          <a:lstStyle/>
          <a:p>
            <a:r>
              <a:rPr lang="en-US" sz="2800" dirty="0">
                <a:solidFill>
                  <a:schemeClr val="tx1"/>
                </a:solidFill>
              </a:rPr>
              <a:t>AVANTIKA KARKI</a:t>
            </a:r>
          </a:p>
          <a:p>
            <a:r>
              <a:rPr lang="en-US" sz="2800" dirty="0">
                <a:solidFill>
                  <a:schemeClr val="tx1"/>
                </a:solidFill>
              </a:rPr>
              <a:t>SUCHI UNDEVIA</a:t>
            </a:r>
          </a:p>
          <a:p>
            <a:r>
              <a:rPr lang="en-US" sz="2800" dirty="0">
                <a:solidFill>
                  <a:schemeClr val="tx1"/>
                </a:solidFill>
              </a:rPr>
              <a:t>       CHAO FENG HUANG</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b="1" dirty="0">
                <a:solidFill>
                  <a:schemeClr val="tx1">
                    <a:lumMod val="75000"/>
                    <a:lumOff val="25000"/>
                  </a:schemeClr>
                </a:solidFill>
              </a:rPr>
              <a:t>PRODUCT VISION</a:t>
            </a:r>
          </a:p>
        </p:txBody>
      </p:sp>
      <p:sp>
        <p:nvSpPr>
          <p:cNvPr id="3" name="TextBox 2">
            <a:extLst>
              <a:ext uri="{FF2B5EF4-FFF2-40B4-BE49-F238E27FC236}">
                <a16:creationId xmlns:a16="http://schemas.microsoft.com/office/drawing/2014/main" id="{B2DC10F8-95CC-4A22-B2E6-9CD1FACB8822}"/>
              </a:ext>
            </a:extLst>
          </p:cNvPr>
          <p:cNvSpPr txBox="1"/>
          <p:nvPr/>
        </p:nvSpPr>
        <p:spPr>
          <a:xfrm>
            <a:off x="4867275" y="2204432"/>
            <a:ext cx="6729069" cy="1200329"/>
          </a:xfrm>
          <a:prstGeom prst="rect">
            <a:avLst/>
          </a:prstGeom>
          <a:noFill/>
        </p:spPr>
        <p:txBody>
          <a:bodyPr wrap="square" rtlCol="0">
            <a:spAutoFit/>
          </a:bodyPr>
          <a:lstStyle/>
          <a:p>
            <a:r>
              <a:rPr lang="en-AU" dirty="0"/>
              <a:t>“Online web application for local senior people to share</a:t>
            </a:r>
          </a:p>
          <a:p>
            <a:r>
              <a:rPr lang="en-AU" dirty="0"/>
              <a:t> their knowledge, help each other, organise activities, and </a:t>
            </a:r>
          </a:p>
          <a:p>
            <a:r>
              <a:rPr lang="en-AU" dirty="0"/>
              <a:t>find useful information in just simple clicks”				</a:t>
            </a:r>
            <a:endParaRPr lang="en-US" dirty="0"/>
          </a:p>
        </p:txBody>
      </p:sp>
      <p:sp>
        <p:nvSpPr>
          <p:cNvPr id="9" name="TextBox 8">
            <a:extLst>
              <a:ext uri="{FF2B5EF4-FFF2-40B4-BE49-F238E27FC236}">
                <a16:creationId xmlns:a16="http://schemas.microsoft.com/office/drawing/2014/main" id="{D5D480C7-F874-4C49-87F3-E41E6E549B26}"/>
              </a:ext>
            </a:extLst>
          </p:cNvPr>
          <p:cNvSpPr txBox="1"/>
          <p:nvPr/>
        </p:nvSpPr>
        <p:spPr>
          <a:xfrm>
            <a:off x="4867275" y="3870068"/>
            <a:ext cx="6191250" cy="2031325"/>
          </a:xfrm>
          <a:prstGeom prst="rect">
            <a:avLst/>
          </a:prstGeom>
          <a:noFill/>
        </p:spPr>
        <p:txBody>
          <a:bodyPr wrap="square">
            <a:spAutoFit/>
          </a:bodyPr>
          <a:lstStyle/>
          <a:p>
            <a:r>
              <a:rPr lang="en-US" dirty="0"/>
              <a:t>THE Grown-Up Next-Door IS A web application THAT allows senior people within the local community to make friends, share interests, organize, and join activities and find useful local information promptly. UNLIKE other applications or platforms that are too complex to use and not focusing on senior people.				</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Committed USER STORIES</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86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COMPLETED USER STORIES</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375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LIVE DEMONSTRATION </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500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381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1066800" y="64259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AGILE PRACTICES USED :</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r>
              <a:rPr lang="en-US" dirty="0">
                <a:solidFill>
                  <a:schemeClr val="tx1">
                    <a:lumMod val="95000"/>
                  </a:schemeClr>
                </a:solidFill>
              </a:rPr>
              <a:t>	</a:t>
            </a:r>
            <a:r>
              <a:rPr lang="en-US" dirty="0"/>
              <a:t>	</a:t>
            </a:r>
          </a:p>
        </p:txBody>
      </p:sp>
      <p:sp>
        <p:nvSpPr>
          <p:cNvPr id="21"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
        <p:nvSpPr>
          <p:cNvPr id="2" name="TextBox 1">
            <a:extLst>
              <a:ext uri="{FF2B5EF4-FFF2-40B4-BE49-F238E27FC236}">
                <a16:creationId xmlns:a16="http://schemas.microsoft.com/office/drawing/2014/main" id="{BF4F01C5-79DA-4D49-916C-71042F65CAE8}"/>
              </a:ext>
            </a:extLst>
          </p:cNvPr>
          <p:cNvSpPr txBox="1"/>
          <p:nvPr/>
        </p:nvSpPr>
        <p:spPr>
          <a:xfrm>
            <a:off x="1247774" y="1969382"/>
            <a:ext cx="10296526" cy="2585323"/>
          </a:xfrm>
          <a:prstGeom prst="rect">
            <a:avLst/>
          </a:prstGeom>
          <a:noFill/>
        </p:spPr>
        <p:txBody>
          <a:bodyPr wrap="square" rtlCol="0">
            <a:spAutoFit/>
          </a:bodyPr>
          <a:lstStyle/>
          <a:p>
            <a:r>
              <a:rPr lang="en-US" dirty="0"/>
              <a:t>PAIR PROGRAMMING :  We used pair programming as one of the technique in this project , where we arranged zoom sessions where one person plays the role of the driver and writes the code while the other member observes and navigates each line of the code as it is typed. The roles are changed frequently. </a:t>
            </a:r>
          </a:p>
          <a:p>
            <a:endParaRPr lang="en-US" dirty="0"/>
          </a:p>
          <a:p>
            <a:endParaRPr lang="en-US" dirty="0"/>
          </a:p>
          <a:p>
            <a:endParaRPr lang="en-US" dirty="0"/>
          </a:p>
          <a:p>
            <a:r>
              <a:rPr lang="en-US" dirty="0"/>
              <a:t>TEST-DRIVEN APPROACH : We also used Test-driven development where the requirements of the project are turned into test cases and then code is improved so that the test can pass .</a:t>
            </a:r>
          </a:p>
        </p:txBody>
      </p:sp>
    </p:spTree>
    <p:extLst>
      <p:ext uri="{BB962C8B-B14F-4D97-AF65-F5344CB8AC3E}">
        <p14:creationId xmlns:p14="http://schemas.microsoft.com/office/powerpoint/2010/main" val="3384045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3581400" y="-121551"/>
            <a:ext cx="9283065" cy="198692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RETROSPECTIVE </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endParaRPr lang="en-US" dirty="0"/>
          </a:p>
        </p:txBody>
      </p:sp>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1238250" y="1673012"/>
            <a:ext cx="10121626" cy="4247317"/>
          </a:xfrm>
          <a:prstGeom prst="rect">
            <a:avLst/>
          </a:prstGeom>
          <a:noFill/>
        </p:spPr>
        <p:txBody>
          <a:bodyPr wrap="square">
            <a:spAutoFit/>
          </a:bodyPr>
          <a:lstStyle/>
          <a:p>
            <a:r>
              <a:rPr lang="en-US" dirty="0"/>
              <a:t>WHAT WENT WELL ?</a:t>
            </a:r>
          </a:p>
          <a:p>
            <a:endParaRPr lang="en-US" dirty="0"/>
          </a:p>
          <a:p>
            <a:pPr marL="285750" indent="-285750">
              <a:buFontTx/>
              <a:buChar char="-"/>
            </a:pPr>
            <a:r>
              <a:rPr lang="en-US" dirty="0"/>
              <a:t>Practiced Agile Practices </a:t>
            </a:r>
          </a:p>
          <a:p>
            <a:pPr marL="285750" indent="-285750">
              <a:buFontTx/>
              <a:buChar char="-"/>
            </a:pPr>
            <a:r>
              <a:rPr lang="en-US" dirty="0"/>
              <a:t>Were able to finish the user stories </a:t>
            </a:r>
          </a:p>
          <a:p>
            <a:pPr marL="285750" indent="-285750">
              <a:buFontTx/>
              <a:buChar char="-"/>
            </a:pPr>
            <a:r>
              <a:rPr lang="en-US" dirty="0"/>
              <a:t>Good team communication </a:t>
            </a:r>
          </a:p>
          <a:p>
            <a:pPr marL="285750" indent="-285750">
              <a:buFontTx/>
              <a:buChar char="-"/>
            </a:pPr>
            <a:r>
              <a:rPr lang="en-US" dirty="0"/>
              <a:t>Able to deliver what was meant to be delivered </a:t>
            </a:r>
          </a:p>
          <a:p>
            <a:endParaRPr lang="en-US" dirty="0"/>
          </a:p>
          <a:p>
            <a:endParaRPr lang="en-US" dirty="0"/>
          </a:p>
          <a:p>
            <a:r>
              <a:rPr lang="en-US" dirty="0"/>
              <a:t>WHAT WE LERNED ?</a:t>
            </a:r>
          </a:p>
          <a:p>
            <a:endParaRPr lang="en-US" dirty="0"/>
          </a:p>
          <a:p>
            <a:pPr marL="285750" indent="-285750">
              <a:buFontTx/>
              <a:buChar char="-"/>
            </a:pPr>
            <a:r>
              <a:rPr lang="en-US" dirty="0"/>
              <a:t>Agile Practices </a:t>
            </a:r>
          </a:p>
          <a:p>
            <a:pPr marL="285750" indent="-285750">
              <a:buFontTx/>
              <a:buChar char="-"/>
            </a:pPr>
            <a:r>
              <a:rPr lang="en-US" dirty="0"/>
              <a:t>Unit testing should have been implemented earlier</a:t>
            </a:r>
          </a:p>
          <a:p>
            <a:pPr marL="285750" indent="-285750">
              <a:buFontTx/>
              <a:buChar char="-"/>
            </a:pPr>
            <a:r>
              <a:rPr lang="en-US" dirty="0"/>
              <a:t>Data sets should have been ready before hand. </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3669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1199</TotalTime>
  <Words>256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Garamond</vt:lpstr>
      <vt:lpstr>SavonVTI</vt:lpstr>
      <vt:lpstr>TEAM – 2+2 = 5</vt:lpstr>
      <vt:lpstr>PRODUCT VISION</vt:lpstr>
      <vt:lpstr>Committed USER STORIES</vt:lpstr>
      <vt:lpstr>COMPLETED USER STORIES</vt:lpstr>
      <vt:lpstr>LIVE DEMONSTRATION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2+2 = 5</dc:title>
  <dc:creator>Avantika Karki</dc:creator>
  <cp:lastModifiedBy>Avantika Karki</cp:lastModifiedBy>
  <cp:revision>18</cp:revision>
  <dcterms:created xsi:type="dcterms:W3CDTF">2020-09-14T02:43:22Z</dcterms:created>
  <dcterms:modified xsi:type="dcterms:W3CDTF">2020-10-27T22:00:22Z</dcterms:modified>
</cp:coreProperties>
</file>