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9" r:id="rId7"/>
    <p:sldId id="278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B33"/>
    <a:srgbClr val="FFD579"/>
    <a:srgbClr val="FFD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/>
    <p:restoredTop sz="92648"/>
  </p:normalViewPr>
  <p:slideViewPr>
    <p:cSldViewPr snapToGrid="0" snapToObjects="1">
      <p:cViewPr>
        <p:scale>
          <a:sx n="136" d="100"/>
          <a:sy n="136" d="100"/>
        </p:scale>
        <p:origin x="27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60C0-C8BB-9A4F-BA17-14780CEFCBBD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28B36-C00B-964E-B2DB-10A21910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6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4" r:id="rId6"/>
    <p:sldLayoutId id="2147483789" r:id="rId7"/>
    <p:sldLayoutId id="2147483790" r:id="rId8"/>
    <p:sldLayoutId id="2147483791" r:id="rId9"/>
    <p:sldLayoutId id="2147483793" r:id="rId10"/>
    <p:sldLayoutId id="21474837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640080"/>
            <a:ext cx="4196932" cy="3566160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Grown-Ups Next-Door!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>
                <a:latin typeface="Swis721 Lt BT Light" panose="020B0403020202020204" pitchFamily="34" charset="0"/>
              </a:rPr>
              <a:t>Avantika Karki</a:t>
            </a:r>
          </a:p>
          <a:p>
            <a:pPr>
              <a:lnSpc>
                <a:spcPct val="100000"/>
              </a:lnSpc>
            </a:pPr>
            <a:r>
              <a:rPr lang="en-US" sz="2600">
                <a:latin typeface="Swis721 Lt BT Light" panose="020B0403020202020204" pitchFamily="34" charset="0"/>
              </a:rPr>
              <a:t>Chao Feng Huang</a:t>
            </a:r>
          </a:p>
          <a:p>
            <a:pPr>
              <a:lnSpc>
                <a:spcPct val="100000"/>
              </a:lnSpc>
            </a:pPr>
            <a:r>
              <a:rPr lang="en-US" sz="2600" err="1">
                <a:latin typeface="Swis721 Lt BT Light" panose="020B0403020202020204" pitchFamily="34" charset="0"/>
              </a:rPr>
              <a:t>Suchi</a:t>
            </a:r>
            <a:r>
              <a:rPr lang="en-US" sz="2600">
                <a:latin typeface="Swis721 Lt BT Light" panose="020B0403020202020204" pitchFamily="34" charset="0"/>
              </a:rPr>
              <a:t> </a:t>
            </a:r>
            <a:r>
              <a:rPr lang="en-US" sz="2600" err="1">
                <a:latin typeface="Swis721 Lt BT Light" panose="020B0403020202020204" pitchFamily="34" charset="0"/>
              </a:rPr>
              <a:t>Undevia</a:t>
            </a:r>
            <a:endParaRPr lang="en-US" sz="2600">
              <a:latin typeface="Swis721 Lt BT Light" panose="020B0403020202020204" pitchFamily="34" charset="0"/>
            </a:endParaRPr>
          </a:p>
        </p:txBody>
      </p:sp>
      <p:pic>
        <p:nvPicPr>
          <p:cNvPr id="5" name="Picture 4" descr="A bird flying in the sky&#10;&#10;Description automatically generated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93" r="3" b="927"/>
          <a:stretch/>
        </p:blipFill>
        <p:spPr>
          <a:xfrm>
            <a:off x="395351" y="1650601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>
                <a:latin typeface="Swis721 Lt BT Light" panose="020B0403020202020204" pitchFamily="34" charset="0"/>
              </a:rPr>
              <a:t>Product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latin typeface="Swis721 Lt BT Light" panose="020B0403020202020204" pitchFamily="34" charset="0"/>
              </a:rPr>
              <a:t>FOR</a:t>
            </a:r>
            <a:r>
              <a:rPr lang="en-US" sz="1500" dirty="0">
                <a:latin typeface="Swis721 Lt BT Light" panose="020B0403020202020204" pitchFamily="34" charset="0"/>
              </a:rPr>
              <a:t> a senior person </a:t>
            </a:r>
            <a:r>
              <a:rPr lang="en-US" sz="1500" b="1" dirty="0">
                <a:latin typeface="Swis721 Lt BT Light" panose="020B0403020202020204" pitchFamily="34" charset="0"/>
              </a:rPr>
              <a:t>WHO</a:t>
            </a:r>
            <a:r>
              <a:rPr lang="en-US" sz="1500" dirty="0">
                <a:latin typeface="Swis721 Lt BT Light" panose="020B0403020202020204" pitchFamily="34" charset="0"/>
              </a:rPr>
              <a:t> wants to share their skills, learn from others while engaging with the </a:t>
            </a:r>
            <a:r>
              <a:rPr lang="en-US" sz="1500" dirty="0" err="1">
                <a:latin typeface="Swis721 Lt BT Light" panose="020B0403020202020204" pitchFamily="34" charset="0"/>
              </a:rPr>
              <a:t>neighbours</a:t>
            </a:r>
            <a:r>
              <a:rPr lang="en-US" sz="1500" dirty="0">
                <a:latin typeface="Swis721 Lt BT Light" panose="020B0403020202020204" pitchFamily="34" charset="0"/>
              </a:rPr>
              <a:t> </a:t>
            </a:r>
            <a:r>
              <a:rPr lang="en-US" sz="1500" b="1" dirty="0">
                <a:latin typeface="Swis721 Lt BT Light" panose="020B0403020202020204" pitchFamily="34" charset="0"/>
              </a:rPr>
              <a:t>THE</a:t>
            </a:r>
            <a:r>
              <a:rPr lang="en-US" sz="1500" dirty="0">
                <a:latin typeface="Swis721 Lt BT Light" panose="020B0403020202020204" pitchFamily="34" charset="0"/>
              </a:rPr>
              <a:t> Grown-Up Next-Door </a:t>
            </a:r>
            <a:r>
              <a:rPr lang="en-US" sz="1500" b="1" dirty="0">
                <a:latin typeface="Swis721 Lt BT Light" panose="020B0403020202020204" pitchFamily="34" charset="0"/>
              </a:rPr>
              <a:t>IS A </a:t>
            </a:r>
            <a:r>
              <a:rPr lang="en-US" sz="1500" dirty="0">
                <a:latin typeface="Swis721 Lt BT Light" panose="020B0403020202020204" pitchFamily="34" charset="0"/>
              </a:rPr>
              <a:t>web application </a:t>
            </a:r>
            <a:r>
              <a:rPr lang="en-US" sz="1500" b="1" dirty="0">
                <a:latin typeface="Swis721 Lt BT Light" panose="020B0403020202020204" pitchFamily="34" charset="0"/>
              </a:rPr>
              <a:t>THAT</a:t>
            </a:r>
            <a:r>
              <a:rPr lang="en-US" sz="1500" dirty="0">
                <a:latin typeface="Swis721 Lt BT Light" panose="020B0403020202020204" pitchFamily="34" charset="0"/>
              </a:rPr>
              <a:t> allows senior people within the local community to make friends, share interests, </a:t>
            </a:r>
            <a:r>
              <a:rPr lang="en-US" sz="1500" dirty="0" err="1">
                <a:latin typeface="Swis721 Lt BT Light" panose="020B0403020202020204" pitchFamily="34" charset="0"/>
              </a:rPr>
              <a:t>organise</a:t>
            </a:r>
            <a:r>
              <a:rPr lang="en-US" sz="1500" dirty="0">
                <a:latin typeface="Swis721 Lt BT Light" panose="020B0403020202020204" pitchFamily="34" charset="0"/>
              </a:rPr>
              <a:t>, and join activities and find useful local information promptly. </a:t>
            </a:r>
            <a:r>
              <a:rPr lang="en-US" sz="1500" b="1" dirty="0">
                <a:latin typeface="Swis721 Lt BT Light" panose="020B0403020202020204" pitchFamily="34" charset="0"/>
              </a:rPr>
              <a:t>UNLIKE</a:t>
            </a:r>
            <a:r>
              <a:rPr lang="en-US" sz="1500" dirty="0">
                <a:latin typeface="Swis721 Lt BT Light" panose="020B0403020202020204" pitchFamily="34" charset="0"/>
              </a:rPr>
              <a:t> other applications or platforms that are too complex to use and not focusing on senior people.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2" r="6337"/>
          <a:stretch/>
        </p:blipFill>
        <p:spPr>
          <a:xfrm>
            <a:off x="0" y="10"/>
            <a:ext cx="5209033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03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08190" y="1613366"/>
            <a:ext cx="4795740" cy="4795740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19406-048F-654B-BCB8-B40E456FA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7" y="0"/>
            <a:ext cx="5125584" cy="9172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3186684"/>
            <a:ext cx="4196932" cy="935736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Activities List</a:t>
            </a:r>
          </a:p>
        </p:txBody>
      </p:sp>
    </p:spTree>
    <p:extLst>
      <p:ext uri="{BB962C8B-B14F-4D97-AF65-F5344CB8AC3E}">
        <p14:creationId xmlns:p14="http://schemas.microsoft.com/office/powerpoint/2010/main" val="327683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3249" y="837413"/>
            <a:ext cx="5183174" cy="5183174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75" y="3236112"/>
            <a:ext cx="4196932" cy="9357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 err="1">
                <a:latin typeface="Swis721 Lt BT Light" panose="020B0403020202020204" pitchFamily="34" charset="0"/>
              </a:rPr>
              <a:t>Organise</a:t>
            </a:r>
            <a:r>
              <a:rPr lang="en-US" sz="6000" dirty="0">
                <a:latin typeface="Swis721 Lt BT Light" panose="020B0403020202020204" pitchFamily="34" charset="0"/>
              </a:rPr>
              <a:t> Activity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DE3B14-1114-8945-9AB5-86E28896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19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0483" y="1164669"/>
            <a:ext cx="4991496" cy="4991496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75" y="3236112"/>
            <a:ext cx="4196932" cy="9357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>
                <a:latin typeface="Swis721 Lt BT Light" panose="020B0403020202020204" pitchFamily="34" charset="0"/>
              </a:rPr>
              <a:t>Activity Calendar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63D94E1D-3A04-0C43-BECD-4847F86B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0"/>
          <a:stretch/>
        </p:blipFill>
        <p:spPr>
          <a:xfrm>
            <a:off x="156518" y="403654"/>
            <a:ext cx="6054812" cy="57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02458" y="1169833"/>
            <a:ext cx="4812385" cy="481238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75" y="3236112"/>
            <a:ext cx="4196932" cy="9357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>
                <a:latin typeface="Swis721 Lt BT Light" panose="020B0403020202020204" pitchFamily="34" charset="0"/>
              </a:rPr>
              <a:t>Suburb Selection</a:t>
            </a:r>
            <a:endParaRPr lang="en-US" sz="6000" dirty="0">
              <a:latin typeface="Swis721 Lt BT Light" panose="020B0403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1F305-802B-FF4B-99E8-47064B726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1" y="1387643"/>
            <a:ext cx="5973449" cy="41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4A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Swis721 Lt BT Light" panose="020B0403020202020204" pitchFamily="34" charset="0"/>
              </a:rPr>
              <a:t>Conceptual ERD</a:t>
            </a:r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meter, computer, clock&#10;&#10;Description automatically generated">
            <a:extLst>
              <a:ext uri="{FF2B5EF4-FFF2-40B4-BE49-F238E27FC236}">
                <a16:creationId xmlns:a16="http://schemas.microsoft.com/office/drawing/2014/main" id="{5CE52397-1B93-8B44-A2B3-0FCFB03F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1" y="2808722"/>
            <a:ext cx="10909640" cy="4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4A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Swis721 Lt BT Light" panose="020B0403020202020204" pitchFamily="34" charset="0"/>
              </a:rPr>
              <a:t>Logical ERD</a:t>
            </a:r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52397-1B93-8B44-A2B3-0FCFB03F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0998" y="2808722"/>
            <a:ext cx="9303146" cy="4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585" y="703293"/>
            <a:ext cx="4584921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Next Tasks</a:t>
            </a:r>
          </a:p>
        </p:txBody>
      </p:sp>
      <p:pic>
        <p:nvPicPr>
          <p:cNvPr id="5" name="Picture 4" descr="A bird flying in the sky&#10;&#10;Description automatically generated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92" r="3" b="929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585" y="3164618"/>
            <a:ext cx="4584921" cy="302149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Sprint 01 User story selection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Sprint 01 Planning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Refine acceptance criteria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Update </a:t>
            </a:r>
            <a:r>
              <a:rPr lang="en-US" sz="2600" dirty="0" err="1">
                <a:latin typeface="Swis721 Lt BT Light" panose="020B0403020202020204" pitchFamily="34" charset="0"/>
              </a:rPr>
              <a:t>YouTrack</a:t>
            </a:r>
            <a:r>
              <a:rPr lang="en-US" sz="2600" dirty="0">
                <a:latin typeface="Swis721 Lt BT Light" panose="020B0403020202020204" pitchFamily="34" charset="0"/>
              </a:rPr>
              <a:t> board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Update Story Point Estimates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Swis721 Lt BT Light" panose="020B0403020202020204" pitchFamily="34" charset="0"/>
            </a:endParaRP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Swis721 Lt B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468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Widescreen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Swis721 Lt BT Light</vt:lpstr>
      <vt:lpstr>The Hand</vt:lpstr>
      <vt:lpstr>The Serif Hand Black</vt:lpstr>
      <vt:lpstr>SketchyVTI</vt:lpstr>
      <vt:lpstr>Grown-Ups Next-Door!</vt:lpstr>
      <vt:lpstr>Product Vision</vt:lpstr>
      <vt:lpstr>Activities List</vt:lpstr>
      <vt:lpstr>Organise Activity</vt:lpstr>
      <vt:lpstr>Activity Calendar</vt:lpstr>
      <vt:lpstr>Suburb Selection</vt:lpstr>
      <vt:lpstr>Conceptual ERD</vt:lpstr>
      <vt:lpstr>Logical ERD</vt:lpstr>
      <vt:lpstr>Next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Grown-Ups Next-Door!</dc:title>
  <dc:creator>Suchi Undevia</dc:creator>
  <cp:lastModifiedBy>Suchi Undevia</cp:lastModifiedBy>
  <cp:revision>1</cp:revision>
  <dcterms:created xsi:type="dcterms:W3CDTF">2020-08-31T01:57:28Z</dcterms:created>
  <dcterms:modified xsi:type="dcterms:W3CDTF">2020-08-31T01:59:31Z</dcterms:modified>
</cp:coreProperties>
</file>