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63" r:id="rId7"/>
    <p:sldId id="268" r:id="rId8"/>
    <p:sldId id="267" r:id="rId9"/>
    <p:sldId id="269" r:id="rId10"/>
    <p:sldId id="264"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8AC18F-A89B-4289-84D6-574B21C93EBD}">
          <p14:sldIdLst>
            <p14:sldId id="257"/>
            <p14:sldId id="258"/>
          </p14:sldIdLst>
        </p14:section>
        <p14:section name="Untitled Section" id="{5E467900-7164-400C-8BD3-BF55FA66C22F}">
          <p14:sldIdLst>
            <p14:sldId id="263"/>
            <p14:sldId id="268"/>
            <p14:sldId id="267"/>
            <p14:sldId id="269"/>
            <p14:sldId id="264"/>
            <p14:sldId id="26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118" d="100"/>
          <a:sy n="118" d="100"/>
        </p:scale>
        <p:origin x="24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026946"/>
            <a:ext cx="4775075" cy="925804"/>
          </a:xfrm>
        </p:spPr>
        <p:txBody>
          <a:bodyPr>
            <a:normAutofit/>
          </a:bodyPr>
          <a:lstStyle/>
          <a:p>
            <a:r>
              <a:rPr lang="en-US" sz="4400" b="1" dirty="0">
                <a:solidFill>
                  <a:schemeClr val="tx1"/>
                </a:solidFill>
              </a:rPr>
              <a:t>TEAM – 2+2 = 5</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320925" y="2952750"/>
            <a:ext cx="4775075" cy="559656"/>
          </a:xfrm>
        </p:spPr>
        <p:txBody>
          <a:bodyPr>
            <a:noAutofit/>
          </a:bodyPr>
          <a:lstStyle/>
          <a:p>
            <a:r>
              <a:rPr lang="en-US" sz="2800" dirty="0">
                <a:solidFill>
                  <a:schemeClr val="tx1"/>
                </a:solidFill>
              </a:rPr>
              <a:t>AVANTIKA KARKI</a:t>
            </a:r>
          </a:p>
          <a:p>
            <a:r>
              <a:rPr lang="en-US" sz="2800" dirty="0">
                <a:solidFill>
                  <a:schemeClr val="tx1"/>
                </a:solidFill>
              </a:rPr>
              <a:t>SUCHI UNDEVIA</a:t>
            </a:r>
          </a:p>
          <a:p>
            <a:r>
              <a:rPr lang="en-US" sz="2800" dirty="0">
                <a:solidFill>
                  <a:schemeClr val="tx1"/>
                </a:solidFill>
              </a:rPr>
              <a:t>       CHAO FENG HUANG</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b="1" dirty="0">
                <a:solidFill>
                  <a:schemeClr val="tx1">
                    <a:lumMod val="75000"/>
                    <a:lumOff val="25000"/>
                  </a:schemeClr>
                </a:solidFill>
              </a:rPr>
              <a:t>PRODUCT VISION</a:t>
            </a:r>
          </a:p>
        </p:txBody>
      </p:sp>
      <p:sp>
        <p:nvSpPr>
          <p:cNvPr id="3" name="TextBox 2">
            <a:extLst>
              <a:ext uri="{FF2B5EF4-FFF2-40B4-BE49-F238E27FC236}">
                <a16:creationId xmlns:a16="http://schemas.microsoft.com/office/drawing/2014/main" id="{B2DC10F8-95CC-4A22-B2E6-9CD1FACB8822}"/>
              </a:ext>
            </a:extLst>
          </p:cNvPr>
          <p:cNvSpPr txBox="1"/>
          <p:nvPr/>
        </p:nvSpPr>
        <p:spPr>
          <a:xfrm>
            <a:off x="4867275" y="2204432"/>
            <a:ext cx="6729069" cy="1200329"/>
          </a:xfrm>
          <a:prstGeom prst="rect">
            <a:avLst/>
          </a:prstGeom>
          <a:noFill/>
        </p:spPr>
        <p:txBody>
          <a:bodyPr wrap="square" rtlCol="0">
            <a:spAutoFit/>
          </a:bodyPr>
          <a:lstStyle/>
          <a:p>
            <a:r>
              <a:rPr lang="en-AU" dirty="0"/>
              <a:t>“Online web application for local senior people to share</a:t>
            </a:r>
          </a:p>
          <a:p>
            <a:r>
              <a:rPr lang="en-AU" dirty="0"/>
              <a:t> their knowledge, help each other, organise activities, and </a:t>
            </a:r>
          </a:p>
          <a:p>
            <a:r>
              <a:rPr lang="en-AU" dirty="0"/>
              <a:t>find useful information in just simple clicks”				</a:t>
            </a:r>
            <a:endParaRPr lang="en-US" dirty="0"/>
          </a:p>
        </p:txBody>
      </p:sp>
      <p:sp>
        <p:nvSpPr>
          <p:cNvPr id="9" name="TextBox 8">
            <a:extLst>
              <a:ext uri="{FF2B5EF4-FFF2-40B4-BE49-F238E27FC236}">
                <a16:creationId xmlns:a16="http://schemas.microsoft.com/office/drawing/2014/main" id="{D5D480C7-F874-4C49-87F3-E41E6E549B26}"/>
              </a:ext>
            </a:extLst>
          </p:cNvPr>
          <p:cNvSpPr txBox="1"/>
          <p:nvPr/>
        </p:nvSpPr>
        <p:spPr>
          <a:xfrm>
            <a:off x="4867275" y="3870068"/>
            <a:ext cx="6191250" cy="2031325"/>
          </a:xfrm>
          <a:prstGeom prst="rect">
            <a:avLst/>
          </a:prstGeom>
          <a:noFill/>
        </p:spPr>
        <p:txBody>
          <a:bodyPr wrap="square">
            <a:spAutoFit/>
          </a:bodyPr>
          <a:lstStyle/>
          <a:p>
            <a:r>
              <a:rPr lang="en-US" dirty="0"/>
              <a:t>THE Grown-Up Next-Door IS A web application THAT allows senior people within the local community to make friends, share interests, organize, and join activities and find useful local information promptly. UNLIKE other applications or platforms that are too complex to use and not focusing on senior people.				</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Committed USER STORIES</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86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COMPLETED USER STORIES</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375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a:stretch/>
        </p:blipFill>
        <p:spPr>
          <a:xfrm>
            <a:off x="21" y="10"/>
            <a:ext cx="12191979" cy="6857990"/>
          </a:xfrm>
          <a:prstGeom prst="rect">
            <a:avLst/>
          </a:prstGeom>
        </p:spPr>
      </p:pic>
      <p:sp>
        <p:nvSpPr>
          <p:cNvPr id="81" name="Rectangle 69">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82" name="Rectangle 71">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29103" y="2244830"/>
            <a:ext cx="8933796" cy="2437232"/>
          </a:xfrm>
        </p:spPr>
        <p:txBody>
          <a:bodyPr>
            <a:normAutofit/>
          </a:bodyPr>
          <a:lstStyle/>
          <a:p>
            <a:r>
              <a:rPr lang="en-US" dirty="0"/>
              <a:t>LIVE DEMONSTRATION </a:t>
            </a:r>
          </a:p>
        </p:txBody>
      </p:sp>
      <p:sp>
        <p:nvSpPr>
          <p:cNvPr id="83" name="Rectangle 73">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75">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77">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500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b="1" dirty="0">
                <a:solidFill>
                  <a:schemeClr val="tx1">
                    <a:lumMod val="75000"/>
                    <a:lumOff val="25000"/>
                  </a:schemeClr>
                </a:solidFill>
              </a:rPr>
              <a:t>BURN DOWN CHART</a:t>
            </a:r>
          </a:p>
        </p:txBody>
      </p:sp>
    </p:spTree>
    <p:extLst>
      <p:ext uri="{BB962C8B-B14F-4D97-AF65-F5344CB8AC3E}">
        <p14:creationId xmlns:p14="http://schemas.microsoft.com/office/powerpoint/2010/main" val="2194233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381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1066800" y="642594"/>
            <a:ext cx="10058400"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AGILE PRACTICES USED :</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r>
              <a:rPr lang="en-US" dirty="0">
                <a:solidFill>
                  <a:schemeClr val="tx1">
                    <a:lumMod val="95000"/>
                  </a:schemeClr>
                </a:solidFill>
              </a:rPr>
              <a:t>	</a:t>
            </a:r>
            <a:r>
              <a:rPr lang="en-US" dirty="0"/>
              <a:t>	</a:t>
            </a:r>
          </a:p>
        </p:txBody>
      </p:sp>
      <p:sp>
        <p:nvSpPr>
          <p:cNvPr id="21"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4880610" y="1969384"/>
            <a:ext cx="6191250" cy="369332"/>
          </a:xfrm>
          <a:prstGeom prst="rect">
            <a:avLst/>
          </a:prstGeom>
          <a:noFill/>
        </p:spPr>
        <p:txBody>
          <a:bodyPr wrap="square">
            <a:spAutoFit/>
          </a:bodyPr>
          <a:lstStyle/>
          <a:p>
            <a:endParaRPr lang="en-US" dirty="0"/>
          </a:p>
        </p:txBody>
      </p:sp>
      <p:sp>
        <p:nvSpPr>
          <p:cNvPr id="2" name="TextBox 1">
            <a:extLst>
              <a:ext uri="{FF2B5EF4-FFF2-40B4-BE49-F238E27FC236}">
                <a16:creationId xmlns:a16="http://schemas.microsoft.com/office/drawing/2014/main" id="{BF4F01C5-79DA-4D49-916C-71042F65CAE8}"/>
              </a:ext>
            </a:extLst>
          </p:cNvPr>
          <p:cNvSpPr txBox="1"/>
          <p:nvPr/>
        </p:nvSpPr>
        <p:spPr>
          <a:xfrm>
            <a:off x="1247774" y="1969382"/>
            <a:ext cx="10296526" cy="2585323"/>
          </a:xfrm>
          <a:prstGeom prst="rect">
            <a:avLst/>
          </a:prstGeom>
          <a:noFill/>
        </p:spPr>
        <p:txBody>
          <a:bodyPr wrap="square" rtlCol="0">
            <a:spAutoFit/>
          </a:bodyPr>
          <a:lstStyle/>
          <a:p>
            <a:r>
              <a:rPr lang="en-US" dirty="0"/>
              <a:t>PAIR PROGRAMMING :  We used pair programming as one of the technique in this project , where we arranged zoom sessions where one person plays the role of the driver and writes the code while the other member observes and navigates each line of the code as it is typed. The roles are changed frequently. </a:t>
            </a:r>
          </a:p>
          <a:p>
            <a:endParaRPr lang="en-US" dirty="0"/>
          </a:p>
          <a:p>
            <a:endParaRPr lang="en-US" dirty="0"/>
          </a:p>
          <a:p>
            <a:endParaRPr lang="en-US" dirty="0"/>
          </a:p>
          <a:p>
            <a:r>
              <a:rPr lang="en-US" dirty="0"/>
              <a:t>TEST-DRIVEN APPROACH : We also used Test-driven development where the requirements of the project are turned into test cases and then code is improved so that the test can pass .</a:t>
            </a:r>
          </a:p>
        </p:txBody>
      </p:sp>
    </p:spTree>
    <p:extLst>
      <p:ext uri="{BB962C8B-B14F-4D97-AF65-F5344CB8AC3E}">
        <p14:creationId xmlns:p14="http://schemas.microsoft.com/office/powerpoint/2010/main" val="3384045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2524125" y="-121551"/>
            <a:ext cx="10340340" cy="198692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WHAT WE CAN IMPROVE</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endParaRPr lang="en-US" dirty="0"/>
          </a:p>
        </p:txBody>
      </p:sp>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1238250" y="1673012"/>
            <a:ext cx="10121626" cy="923330"/>
          </a:xfrm>
          <a:prstGeom prst="rect">
            <a:avLst/>
          </a:prstGeom>
          <a:noFill/>
        </p:spPr>
        <p:txBody>
          <a:bodyPr wrap="square">
            <a:spAutoFit/>
          </a:bodyPr>
          <a:lstStyle/>
          <a:p>
            <a:pPr marL="285750" indent="-285750">
              <a:buFont typeface="Arial" panose="020B0604020202020204" pitchFamily="34" charset="0"/>
              <a:buChar char="•"/>
            </a:pPr>
            <a:r>
              <a:rPr lang="en-US" dirty="0"/>
              <a:t>INCLUDE AUTOMATION TESTING EARLIER IN THE SPRINT </a:t>
            </a:r>
          </a:p>
          <a:p>
            <a:pPr marL="285750" indent="-285750">
              <a:buFont typeface="Arial" panose="020B0604020202020204" pitchFamily="34" charset="0"/>
              <a:buChar char="•"/>
            </a:pPr>
            <a:r>
              <a:rPr lang="en-US" dirty="0"/>
              <a:t>ADD USER DETAILS EARLIER SO THAT WE CAN WORK ON DESIGN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90179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B235678F-48BA-4A94-83CF-B3586EABD805}"/>
              </a:ext>
            </a:extLst>
          </p:cNvPr>
          <p:cNvSpPr txBox="1"/>
          <p:nvPr/>
        </p:nvSpPr>
        <p:spPr>
          <a:xfrm>
            <a:off x="3581400" y="-121551"/>
            <a:ext cx="9283065" cy="198692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tx1">
                    <a:lumMod val="85000"/>
                    <a:lumOff val="15000"/>
                  </a:schemeClr>
                </a:solidFill>
                <a:highlight>
                  <a:srgbClr val="000000"/>
                </a:highlight>
                <a:latin typeface="+mj-lt"/>
              </a:rPr>
              <a:t>RETROSPECTIVE </a:t>
            </a:r>
          </a:p>
        </p:txBody>
      </p:sp>
      <p:sp>
        <p:nvSpPr>
          <p:cNvPr id="3" name="TextBox 2">
            <a:extLst>
              <a:ext uri="{FF2B5EF4-FFF2-40B4-BE49-F238E27FC236}">
                <a16:creationId xmlns:a16="http://schemas.microsoft.com/office/drawing/2014/main" id="{B2DC10F8-95CC-4A22-B2E6-9CD1FACB8822}"/>
              </a:ext>
            </a:extLst>
          </p:cNvPr>
          <p:cNvSpPr txBox="1"/>
          <p:nvPr/>
        </p:nvSpPr>
        <p:spPr>
          <a:xfrm>
            <a:off x="1066800" y="2103120"/>
            <a:ext cx="10058400" cy="3849624"/>
          </a:xfrm>
          <a:prstGeom prst="rect">
            <a:avLst/>
          </a:prstGeom>
        </p:spPr>
        <p:txBody>
          <a:bodyPr vert="horz" lIns="91440" tIns="45720" rIns="91440" bIns="45720" rtlCol="0">
            <a:normAutofit/>
          </a:bodyPr>
          <a:lstStyle/>
          <a:p>
            <a:pPr marL="160020">
              <a:spcAft>
                <a:spcPts val="600"/>
              </a:spcAft>
              <a:buClr>
                <a:schemeClr val="tx1">
                  <a:lumMod val="85000"/>
                  <a:lumOff val="15000"/>
                </a:schemeClr>
              </a:buClr>
            </a:pPr>
            <a:endParaRPr lang="en-US" dirty="0"/>
          </a:p>
        </p:txBody>
      </p:sp>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9" name="TextBox 8">
            <a:extLst>
              <a:ext uri="{FF2B5EF4-FFF2-40B4-BE49-F238E27FC236}">
                <a16:creationId xmlns:a16="http://schemas.microsoft.com/office/drawing/2014/main" id="{D5D480C7-F874-4C49-87F3-E41E6E549B26}"/>
              </a:ext>
            </a:extLst>
          </p:cNvPr>
          <p:cNvSpPr txBox="1"/>
          <p:nvPr/>
        </p:nvSpPr>
        <p:spPr>
          <a:xfrm>
            <a:off x="1238250" y="1673012"/>
            <a:ext cx="10121626" cy="646331"/>
          </a:xfrm>
          <a:prstGeom prst="rect">
            <a:avLst/>
          </a:prstGeom>
          <a:noFill/>
        </p:spPr>
        <p:txBody>
          <a:bodyPr wrap="square">
            <a:spAutoFit/>
          </a:bodyPr>
          <a:lstStyle/>
          <a:p>
            <a:pPr marL="285750" indent="-285750">
              <a:buFont typeface="Arial" panose="020B0604020202020204" pitchFamily="34" charset="0"/>
              <a:buChar char="•"/>
            </a:pPr>
            <a:r>
              <a:rPr lang="en-US"/>
              <a:t> </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13669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1159</TotalTime>
  <Words>234</Words>
  <Application>Microsoft Macintosh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Garamond</vt:lpstr>
      <vt:lpstr>SavonVTI</vt:lpstr>
      <vt:lpstr>TEAM – 2+2 = 5</vt:lpstr>
      <vt:lpstr>PRODUCT VISION</vt:lpstr>
      <vt:lpstr>Committed USER STORIES</vt:lpstr>
      <vt:lpstr>COMPLETED USER STORIES</vt:lpstr>
      <vt:lpstr>LIVE DEMONSTRATION </vt:lpstr>
      <vt:lpstr>BURN DOWN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2+2 = 5</dc:title>
  <dc:creator>Avantika Karki</dc:creator>
  <cp:lastModifiedBy>Suchi Undevia</cp:lastModifiedBy>
  <cp:revision>15</cp:revision>
  <dcterms:created xsi:type="dcterms:W3CDTF">2020-09-14T02:43:22Z</dcterms:created>
  <dcterms:modified xsi:type="dcterms:W3CDTF">2020-10-27T06:49:32Z</dcterms:modified>
</cp:coreProperties>
</file>