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9" r:id="rId2"/>
    <p:sldId id="286" r:id="rId3"/>
    <p:sldId id="288" r:id="rId4"/>
    <p:sldId id="291" r:id="rId5"/>
    <p:sldId id="344" r:id="rId6"/>
    <p:sldId id="341" r:id="rId7"/>
    <p:sldId id="345" r:id="rId8"/>
    <p:sldId id="342" r:id="rId9"/>
    <p:sldId id="340" r:id="rId10"/>
    <p:sldId id="343" r:id="rId11"/>
    <p:sldId id="327" r:id="rId12"/>
    <p:sldId id="256" r:id="rId13"/>
    <p:sldId id="335" r:id="rId14"/>
    <p:sldId id="299" r:id="rId15"/>
  </p:sldIdLst>
  <p:sldSz cx="9144000" cy="5715000" type="screen16x10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TH SarabunPSK" panose="020B0500040200020003" pitchFamily="34" charset="-34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746"/>
    <a:srgbClr val="4DBCDF"/>
    <a:srgbClr val="D11515"/>
    <a:srgbClr val="FFD757"/>
    <a:srgbClr val="FF9715"/>
    <a:srgbClr val="FFC815"/>
    <a:srgbClr val="008000"/>
    <a:srgbClr val="20B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C984FF-7266-41DB-A10F-61A6EBC0C980}">
  <a:tblStyle styleId="{4BC984FF-7266-41DB-A10F-61A6EBC0C98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5AB1C69-6EDB-4FF4-983F-18BD219EF322}" styleName="ลักษณะ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ลักษณะชุดรูปแบบ 1 - เน้น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56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3968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7" y="3154373"/>
            <a:ext cx="5216699" cy="128875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2814626"/>
            <a:ext cx="721800" cy="8574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2814626"/>
            <a:ext cx="721800" cy="8574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2814626"/>
            <a:ext cx="721800" cy="8574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6" y="2814626"/>
            <a:ext cx="5216699" cy="8574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44365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759269"/>
            <a:ext cx="7772400" cy="12887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155614"/>
            <a:ext cx="7772400" cy="8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4436501"/>
            <a:ext cx="3047700" cy="8574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4436501"/>
            <a:ext cx="3047700" cy="8574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4436501"/>
            <a:ext cx="3047700" cy="8574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28876"/>
            <a:ext cx="6462600" cy="95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526209"/>
            <a:ext cx="6462600" cy="394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8" y="5629251"/>
            <a:ext cx="893699" cy="8574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3" y="5629251"/>
            <a:ext cx="893699" cy="8574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2" y="5629251"/>
            <a:ext cx="893699" cy="8574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5629251"/>
            <a:ext cx="6462600" cy="8574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8" y="5629251"/>
            <a:ext cx="893699" cy="8574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3" y="5629251"/>
            <a:ext cx="893699" cy="8574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" y="5629251"/>
            <a:ext cx="893699" cy="857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5629251"/>
            <a:ext cx="6462600" cy="8574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28876"/>
            <a:ext cx="6462600" cy="9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526209"/>
            <a:ext cx="6462600" cy="394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107504" y="1657368"/>
            <a:ext cx="8928992" cy="49055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200" b="1" dirty="0">
                <a:solidFill>
                  <a:schemeClr val="bg1"/>
                </a:solidFill>
              </a:rPr>
              <a:t>Crypto-currency Mining Support System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3568" y="2137420"/>
            <a:ext cx="7772400" cy="8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th-TH" sz="32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ระบบสนับสนุนการทำเหมืองเงินคริปโต</a:t>
            </a:r>
            <a:endParaRPr lang="th-TH" sz="3200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637253"/>
            <a:ext cx="4320480" cy="544122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45942-E1BB-482D-BA86-B0CA664C42E5}"/>
              </a:ext>
            </a:extLst>
          </p:cNvPr>
          <p:cNvSpPr txBox="1"/>
          <p:nvPr/>
        </p:nvSpPr>
        <p:spPr>
          <a:xfrm>
            <a:off x="899592" y="1245186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Data Dictionary </a:t>
            </a:r>
            <a:r>
              <a:rPr lang="th-TH" sz="2800" b="1" dirty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แสดงฐานข้อมูลที่นำไปแสดงผลยัง </a:t>
            </a:r>
            <a:r>
              <a:rPr lang="en-US" sz="2800" b="1" dirty="0"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Dashboard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635A9B-D36B-474F-A11A-41793761D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2118"/>
              </p:ext>
            </p:extLst>
          </p:nvPr>
        </p:nvGraphicFramePr>
        <p:xfrm>
          <a:off x="395536" y="2125980"/>
          <a:ext cx="8496944" cy="1676400"/>
        </p:xfrm>
        <a:graphic>
          <a:graphicData uri="http://schemas.openxmlformats.org/drawingml/2006/table">
            <a:tbl>
              <a:tblPr firstRow="1" firstCol="1" bandRow="1">
                <a:tableStyleId>{4BC984FF-7266-41DB-A10F-61A6EBC0C980}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738552958"/>
                    </a:ext>
                  </a:extLst>
                </a:gridCol>
                <a:gridCol w="2543690">
                  <a:extLst>
                    <a:ext uri="{9D8B030D-6E8A-4147-A177-3AD203B41FA5}">
                      <a16:colId xmlns:a16="http://schemas.microsoft.com/office/drawing/2014/main" val="1599982868"/>
                    </a:ext>
                  </a:extLst>
                </a:gridCol>
                <a:gridCol w="626291">
                  <a:extLst>
                    <a:ext uri="{9D8B030D-6E8A-4147-A177-3AD203B41FA5}">
                      <a16:colId xmlns:a16="http://schemas.microsoft.com/office/drawing/2014/main" val="2081004341"/>
                    </a:ext>
                  </a:extLst>
                </a:gridCol>
                <a:gridCol w="987458">
                  <a:extLst>
                    <a:ext uri="{9D8B030D-6E8A-4147-A177-3AD203B41FA5}">
                      <a16:colId xmlns:a16="http://schemas.microsoft.com/office/drawing/2014/main" val="714285813"/>
                    </a:ext>
                  </a:extLst>
                </a:gridCol>
                <a:gridCol w="503233">
                  <a:extLst>
                    <a:ext uri="{9D8B030D-6E8A-4147-A177-3AD203B41FA5}">
                      <a16:colId xmlns:a16="http://schemas.microsoft.com/office/drawing/2014/main" val="634963647"/>
                    </a:ext>
                  </a:extLst>
                </a:gridCol>
                <a:gridCol w="587272">
                  <a:extLst>
                    <a:ext uri="{9D8B030D-6E8A-4147-A177-3AD203B41FA5}">
                      <a16:colId xmlns:a16="http://schemas.microsoft.com/office/drawing/2014/main" val="631897669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3331344643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960299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measurement</a:t>
                      </a:r>
                      <a:endParaRPr lang="en-US" sz="22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time</a:t>
                      </a:r>
                      <a:endParaRPr lang="en-US" sz="22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load</a:t>
                      </a:r>
                      <a:endParaRPr lang="en-US" sz="22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memory</a:t>
                      </a:r>
                      <a:endParaRPr lang="en-US" sz="22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fan</a:t>
                      </a:r>
                      <a:endParaRPr lang="en-US" sz="22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tem</a:t>
                      </a:r>
                      <a:endParaRPr lang="en-US" sz="22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algo</a:t>
                      </a:r>
                      <a:endParaRPr lang="en-US" sz="22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hashrate</a:t>
                      </a:r>
                      <a:endParaRPr lang="en-US" sz="22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39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Client01</a:t>
                      </a:r>
                      <a:endParaRPr lang="en-US" sz="22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2019-03-20T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15:01:58.116321024Z</a:t>
                      </a:r>
                      <a:endParaRPr lang="en-US" sz="22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98</a:t>
                      </a:r>
                      <a:endParaRPr lang="en-US" sz="22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74</a:t>
                      </a:r>
                      <a:endParaRPr lang="en-US" sz="22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82</a:t>
                      </a:r>
                      <a:endParaRPr lang="en-US" sz="22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80</a:t>
                      </a:r>
                      <a:endParaRPr lang="en-US" sz="22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sonoa</a:t>
                      </a:r>
                      <a:endParaRPr lang="en-US" sz="22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2403.55</a:t>
                      </a:r>
                      <a:endParaRPr lang="en-US" sz="22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370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Client02</a:t>
                      </a:r>
                      <a:endParaRPr lang="en-US" sz="22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2019-03-20T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15:02:37.532835072Z</a:t>
                      </a:r>
                      <a:endParaRPr lang="en-US" sz="22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90</a:t>
                      </a:r>
                      <a:endParaRPr lang="en-US" sz="22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84</a:t>
                      </a:r>
                      <a:endParaRPr lang="en-US" sz="22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88</a:t>
                      </a:r>
                      <a:endParaRPr lang="en-US" sz="22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86</a:t>
                      </a:r>
                      <a:endParaRPr lang="en-US" sz="220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sib</a:t>
                      </a:r>
                      <a:endParaRPr lang="en-US" sz="22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16621.16</a:t>
                      </a:r>
                      <a:endParaRPr lang="en-US" sz="2200" dirty="0">
                        <a:effectLst/>
                        <a:latin typeface="TH SarabunPSK" panose="020B0500040200020003" pitchFamily="34" charset="-34"/>
                        <a:ea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27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86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409228"/>
            <a:ext cx="5040560" cy="544122"/>
          </a:xfrm>
        </p:spPr>
        <p:txBody>
          <a:bodyPr/>
          <a:lstStyle/>
          <a:p>
            <a:r>
              <a:rPr lang="en-US" dirty="0"/>
              <a:t>Config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07D68-BD6C-4F4D-BF68-DFCD7403F7E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9" r="1742" b="4261"/>
          <a:stretch/>
        </p:blipFill>
        <p:spPr bwMode="auto">
          <a:xfrm>
            <a:off x="1919287" y="1633364"/>
            <a:ext cx="5305425" cy="3486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63EF89-9192-47D1-87F5-3EEABC3DBF99}"/>
              </a:ext>
            </a:extLst>
          </p:cNvPr>
          <p:cNvSpPr txBox="1"/>
          <p:nvPr/>
        </p:nvSpPr>
        <p:spPr>
          <a:xfrm>
            <a:off x="971600" y="95015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โครงสร้างไฟล์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config.ini</a:t>
            </a:r>
          </a:p>
        </p:txBody>
      </p:sp>
    </p:spTree>
    <p:extLst>
      <p:ext uri="{BB962C8B-B14F-4D97-AF65-F5344CB8AC3E}">
        <p14:creationId xmlns:p14="http://schemas.microsoft.com/office/powerpoint/2010/main" val="339305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7" y="3154373"/>
            <a:ext cx="5216699" cy="1288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Thank You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7" y="3154373"/>
            <a:ext cx="5216699" cy="1288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BACK UP </a:t>
            </a:r>
            <a:br>
              <a:rPr lang="en" dirty="0"/>
            </a:br>
            <a:r>
              <a:rPr lang="en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01814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637253"/>
            <a:ext cx="5040560" cy="544122"/>
          </a:xfrm>
        </p:spPr>
        <p:txBody>
          <a:bodyPr/>
          <a:lstStyle/>
          <a:p>
            <a:r>
              <a:rPr lang="en-US" dirty="0" err="1"/>
              <a:t>Functio</a:t>
            </a:r>
            <a:endParaRPr lang="en-US" dirty="0"/>
          </a:p>
        </p:txBody>
      </p:sp>
      <p:pic>
        <p:nvPicPr>
          <p:cNvPr id="4" name="รูปภาพ 7">
            <a:extLst>
              <a:ext uri="{FF2B5EF4-FFF2-40B4-BE49-F238E27FC236}">
                <a16:creationId xmlns:a16="http://schemas.microsoft.com/office/drawing/2014/main" id="{1C75E95D-5232-4925-BAC9-15E141419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67" y="3073524"/>
            <a:ext cx="2326233" cy="232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6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7" y="1237321"/>
            <a:ext cx="3223927" cy="85820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B61E6B-CEBD-4767-9C28-9DD5BAA9A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48129"/>
              </p:ext>
            </p:extLst>
          </p:nvPr>
        </p:nvGraphicFramePr>
        <p:xfrm>
          <a:off x="1524000" y="2281436"/>
          <a:ext cx="6096000" cy="3168352"/>
        </p:xfrm>
        <a:graphic>
          <a:graphicData uri="http://schemas.openxmlformats.org/drawingml/2006/table">
            <a:tbl>
              <a:tblPr firstRow="1" bandRow="1">
                <a:tableStyleId>{4BC984FF-7266-41DB-A10F-61A6EBC0C980}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239776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20522"/>
                    </a:ext>
                  </a:extLst>
                </a:gridCol>
              </a:tblGrid>
              <a:tr h="3168352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Problem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System Structure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th-TH" sz="32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การขุด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Switch Algorithm</a:t>
                      </a:r>
                      <a:endParaRPr lang="th-TH" sz="3200" b="1" dirty="0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Check Profit</a:t>
                      </a:r>
                    </a:p>
                    <a:p>
                      <a:pPr algn="l"/>
                      <a:endParaRPr lang="en-US" sz="3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 startAt="6"/>
                      </a:pPr>
                      <a:r>
                        <a:rPr lang="th-TH" sz="32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การแจ้งเตือน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342900" indent="-342900" algn="l">
                        <a:buFont typeface="+mj-lt"/>
                        <a:buAutoNum type="arabicPeriod" startAt="6"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Dashboard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US" sz="3200" b="1" dirty="0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endParaRPr lang="en-US" sz="3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240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30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637253"/>
            <a:ext cx="3678300" cy="544122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BC1433-15F3-43F5-8FDD-D131C2BD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5" y="1399831"/>
            <a:ext cx="2664086" cy="14008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0DD405-82F5-45DF-B081-36D2A8BD36DE}"/>
              </a:ext>
            </a:extLst>
          </p:cNvPr>
          <p:cNvSpPr txBox="1"/>
          <p:nvPr/>
        </p:nvSpPr>
        <p:spPr>
          <a:xfrm>
            <a:off x="3041370" y="1783387"/>
            <a:ext cx="167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ขุดไม่ถนอม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663D8-19AC-4E22-89A4-FD7A0D74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27" y="3101244"/>
            <a:ext cx="1440160" cy="14401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6C24B3-3236-4BE1-8A20-C3FB856B3A79}"/>
              </a:ext>
            </a:extLst>
          </p:cNvPr>
          <p:cNvSpPr txBox="1"/>
          <p:nvPr/>
        </p:nvSpPr>
        <p:spPr>
          <a:xfrm>
            <a:off x="2450710" y="3419233"/>
            <a:ext cx="9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ขุดลม</a:t>
            </a:r>
          </a:p>
        </p:txBody>
      </p:sp>
      <p:cxnSp>
        <p:nvCxnSpPr>
          <p:cNvPr id="20" name="ลูกศรเชื่อมต่อแบบตรง 18">
            <a:extLst>
              <a:ext uri="{FF2B5EF4-FFF2-40B4-BE49-F238E27FC236}">
                <a16:creationId xmlns:a16="http://schemas.microsoft.com/office/drawing/2014/main" id="{F82B1EFA-4DC4-48FD-90E3-F3E7554C22B6}"/>
              </a:ext>
            </a:extLst>
          </p:cNvPr>
          <p:cNvCxnSpPr/>
          <p:nvPr/>
        </p:nvCxnSpPr>
        <p:spPr>
          <a:xfrm>
            <a:off x="3497772" y="3742398"/>
            <a:ext cx="792088" cy="0"/>
          </a:xfrm>
          <a:prstGeom prst="straightConnector1">
            <a:avLst/>
          </a:prstGeom>
          <a:ln w="38100">
            <a:solidFill>
              <a:srgbClr val="0912CD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79DCCF-92F1-460B-B24F-BF4A129C395D}"/>
              </a:ext>
            </a:extLst>
          </p:cNvPr>
          <p:cNvSpPr txBox="1"/>
          <p:nvPr/>
        </p:nvSpPr>
        <p:spPr>
          <a:xfrm>
            <a:off x="4396782" y="3419233"/>
            <a:ext cx="463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เครื่องทำงานแต่ไม่ได้รับผลตอบแทน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F342F5-62AD-48D1-B079-6EC247A33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39" y="3101244"/>
            <a:ext cx="1440160" cy="1440160"/>
          </a:xfrm>
          <a:prstGeom prst="rect">
            <a:avLst/>
          </a:prstGeom>
        </p:spPr>
      </p:pic>
      <p:cxnSp>
        <p:nvCxnSpPr>
          <p:cNvPr id="10" name="ลูกศรเชื่อมต่อแบบตรง 18">
            <a:extLst>
              <a:ext uri="{FF2B5EF4-FFF2-40B4-BE49-F238E27FC236}">
                <a16:creationId xmlns:a16="http://schemas.microsoft.com/office/drawing/2014/main" id="{5D59A628-050A-476B-BFF3-E82DB40A3693}"/>
              </a:ext>
            </a:extLst>
          </p:cNvPr>
          <p:cNvCxnSpPr>
            <a:cxnSpLocks/>
          </p:cNvCxnSpPr>
          <p:nvPr/>
        </p:nvCxnSpPr>
        <p:spPr>
          <a:xfrm>
            <a:off x="4718863" y="2106551"/>
            <a:ext cx="396044" cy="0"/>
          </a:xfrm>
          <a:prstGeom prst="straightConnector1">
            <a:avLst/>
          </a:prstGeom>
          <a:ln w="38100">
            <a:solidFill>
              <a:srgbClr val="0912CD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F8AC6F-A831-429F-A27D-9010DAC231D5}"/>
              </a:ext>
            </a:extLst>
          </p:cNvPr>
          <p:cNvSpPr txBox="1"/>
          <p:nvPr/>
        </p:nvSpPr>
        <p:spPr>
          <a:xfrm>
            <a:off x="5201609" y="1783386"/>
            <a:ext cx="394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ขุดอย่างเดียวไม่สนใจเครื่องขุด</a:t>
            </a:r>
          </a:p>
        </p:txBody>
      </p:sp>
    </p:spTree>
    <p:extLst>
      <p:ext uri="{BB962C8B-B14F-4D97-AF65-F5344CB8AC3E}">
        <p14:creationId xmlns:p14="http://schemas.microsoft.com/office/powerpoint/2010/main" val="320030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637253"/>
            <a:ext cx="4320480" cy="544122"/>
          </a:xfrm>
        </p:spPr>
        <p:txBody>
          <a:bodyPr/>
          <a:lstStyle/>
          <a:p>
            <a:r>
              <a:rPr lang="en-US" dirty="0"/>
              <a:t>System 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9480A1-DACC-4177-A0AB-51B8D2F921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32" y="1238250"/>
            <a:ext cx="501713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1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637253"/>
            <a:ext cx="4320480" cy="544122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24657-272E-47E9-BA31-DA27A61DE0C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 t="996" b="2070"/>
          <a:stretch/>
        </p:blipFill>
        <p:spPr bwMode="auto">
          <a:xfrm>
            <a:off x="2176780" y="986472"/>
            <a:ext cx="4790440" cy="3742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26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637253"/>
            <a:ext cx="4320480" cy="544122"/>
          </a:xfrm>
        </p:spPr>
        <p:txBody>
          <a:bodyPr/>
          <a:lstStyle/>
          <a:p>
            <a:r>
              <a:rPr lang="th-TH" dirty="0"/>
              <a:t>การขุด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37424-1DEA-4993-B673-A0B520CFC85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" r="882" b="9866"/>
          <a:stretch/>
        </p:blipFill>
        <p:spPr bwMode="auto">
          <a:xfrm>
            <a:off x="1557647" y="1315154"/>
            <a:ext cx="6748785" cy="37625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563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637253"/>
            <a:ext cx="4320480" cy="544122"/>
          </a:xfrm>
        </p:spPr>
        <p:txBody>
          <a:bodyPr/>
          <a:lstStyle/>
          <a:p>
            <a:r>
              <a:rPr lang="en-US" dirty="0"/>
              <a:t>Switch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3E33E-3F2D-4D2C-9DC7-3BB5CE2D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332"/>
            <a:ext cx="914400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6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637253"/>
            <a:ext cx="4320480" cy="544122"/>
          </a:xfrm>
        </p:spPr>
        <p:txBody>
          <a:bodyPr/>
          <a:lstStyle/>
          <a:p>
            <a:r>
              <a:rPr lang="th-TH" dirty="0"/>
              <a:t>การแจ้งเตือน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E0F4F-F5B1-444B-A50D-0EE6E42FA5D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81375"/>
            <a:ext cx="2400300" cy="4269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908E2-C744-47A5-8987-F9C86DABCC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32" y="1595437"/>
            <a:ext cx="487743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1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637253"/>
            <a:ext cx="4320480" cy="544122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B8F93-B039-4430-932D-0BDE0ECB8A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3628" y="1438990"/>
            <a:ext cx="6696744" cy="36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3885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104</Words>
  <Application>Microsoft Office PowerPoint</Application>
  <PresentationFormat>On-screen Show (16:10)</PresentationFormat>
  <Paragraphs>54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TH SarabunPSK</vt:lpstr>
      <vt:lpstr>Raleway</vt:lpstr>
      <vt:lpstr>Arial</vt:lpstr>
      <vt:lpstr>Lato</vt:lpstr>
      <vt:lpstr>Antonio template</vt:lpstr>
      <vt:lpstr>Crypto-currency Mining Support System</vt:lpstr>
      <vt:lpstr>Outline</vt:lpstr>
      <vt:lpstr>Problem</vt:lpstr>
      <vt:lpstr>System Structure</vt:lpstr>
      <vt:lpstr>GUI</vt:lpstr>
      <vt:lpstr>การขุด</vt:lpstr>
      <vt:lpstr>Switch Algorithm</vt:lpstr>
      <vt:lpstr>การแจ้งเตือน</vt:lpstr>
      <vt:lpstr>Dashboard</vt:lpstr>
      <vt:lpstr>Dashboard</vt:lpstr>
      <vt:lpstr>Config File</vt:lpstr>
      <vt:lpstr>Thank You</vt:lpstr>
      <vt:lpstr>BACK UP  SLIDE</vt:lpstr>
      <vt:lpstr>Functio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Earthz</dc:creator>
  <cp:lastModifiedBy>Pure</cp:lastModifiedBy>
  <cp:revision>337</cp:revision>
  <dcterms:modified xsi:type="dcterms:W3CDTF">2019-05-06T00:11:18Z</dcterms:modified>
</cp:coreProperties>
</file>