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2" r:id="rId4"/>
    <p:sldId id="261" r:id="rId5"/>
    <p:sldId id="267" r:id="rId6"/>
    <p:sldId id="283" r:id="rId7"/>
    <p:sldId id="263" r:id="rId8"/>
    <p:sldId id="284" r:id="rId9"/>
    <p:sldId id="265" r:id="rId10"/>
    <p:sldId id="258" r:id="rId11"/>
    <p:sldId id="259" r:id="rId12"/>
    <p:sldId id="260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5" r:id="rId29"/>
    <p:sldId id="286" r:id="rId30"/>
    <p:sldId id="287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7FADAB-D9AF-4329-9DA2-0DFFD2DB93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09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7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66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3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7FADAB-D9AF-4329-9DA2-0DFFD2DB93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068CD-209F-437B-B987-C9DFE8B8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5BDA10-04A1-4CE9-932D-6B11E4429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Suci</a:t>
            </a:r>
            <a:r>
              <a:rPr lang="en-US" dirty="0" smtClean="0"/>
              <a:t> </a:t>
            </a:r>
            <a:r>
              <a:rPr lang="en-US" dirty="0" err="1" smtClean="0"/>
              <a:t>Hayati</a:t>
            </a:r>
            <a:endParaRPr lang="en-US" dirty="0"/>
          </a:p>
          <a:p>
            <a:r>
              <a:rPr lang="en-US" dirty="0" smtClean="0"/>
              <a:t>56415691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0E9C4-514E-40E5-B975-DD51A20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04" y="3453019"/>
            <a:ext cx="7203991" cy="3215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F0C0B2-B19C-4237-8692-65F51EB38EF6}"/>
              </a:ext>
            </a:extLst>
          </p:cNvPr>
          <p:cNvSpPr txBox="1"/>
          <p:nvPr/>
        </p:nvSpPr>
        <p:spPr>
          <a:xfrm>
            <a:off x="1198605" y="1927654"/>
            <a:ext cx="9452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suatu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media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atau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memori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pada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komputer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digunakan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menampung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informasi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Python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sendiri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mempunyai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cukup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unik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bila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bandingkan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dengan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lain.</a:t>
            </a:r>
          </a:p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Berikut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Python :</a:t>
            </a:r>
          </a:p>
        </p:txBody>
      </p:sp>
    </p:spTree>
    <p:extLst>
      <p:ext uri="{BB962C8B-B14F-4D97-AF65-F5344CB8AC3E}">
        <p14:creationId xmlns:p14="http://schemas.microsoft.com/office/powerpoint/2010/main" val="343097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D996F-BEA8-4777-A69F-5DA582B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3084C2-61D9-4901-A0AA-D264657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071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E214C-8AF6-4A83-8E9F-6FF926D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DD4ED09-47DA-46DD-841F-9B5D9B0B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91" y="1977081"/>
            <a:ext cx="6782587" cy="45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043A6-961A-487B-8C36-4A41F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0" y="2084832"/>
            <a:ext cx="6960605" cy="45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736AE-B941-44A3-956C-4935516E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04A2199-D7AF-4DAF-80A9-D9BF0CA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08" y="1915297"/>
            <a:ext cx="6099177" cy="4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C3EFC0-55E0-4ACF-9FCA-87C6CCED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2089CF-855D-4419-AB2A-197A1616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yang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11D9A-F196-40F7-ACA3-772178C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062B7C-F686-4B57-B005-9D205289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pada while loop </a:t>
            </a:r>
            <a:r>
              <a:rPr lang="en-US" dirty="0" err="1"/>
              <a:t>didalam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dieksekusi</a:t>
            </a:r>
            <a:r>
              <a:rPr lang="en-US" dirty="0"/>
              <a:t> 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114418"/>
            <a:ext cx="8914624" cy="23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38BA5-B1BE-4E13-8BA9-85CC10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599789-B759-48C1-97AF-52DD1E15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for pada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apapun,seperti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30892"/>
            <a:ext cx="9038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4EFE6-F736-4AF7-AB0A-45150A6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B1CF83-AD03-4DD4-B20F-526AA16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3643"/>
            <a:ext cx="9720073" cy="4023360"/>
          </a:xfrm>
        </p:spPr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loop </a:t>
            </a:r>
            <a:r>
              <a:rPr lang="en-US" dirty="0" err="1"/>
              <a:t>lain.bagian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556557"/>
            <a:ext cx="7653969" cy="29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3EAE6-E92F-4D6A-880E-A68DDDE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0E8B83-C2C5-4743-BFF9-46C10D23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91882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89EF4-269A-46A9-A7BD-85C639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12D61C-D7CA-44DA-A969-5704AB9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en-US" dirty="0" err="1">
                <a:latin typeface="Arial Narrow" panose="020B0606020202030204" pitchFamily="34" charset="0"/>
              </a:rPr>
              <a:t>merupakan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bahasa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dinamis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mendukung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berbasis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objek</a:t>
            </a:r>
            <a:r>
              <a:rPr lang="en-US" dirty="0">
                <a:latin typeface="Arial Narrow" panose="020B0606020202030204" pitchFamily="34" charset="0"/>
              </a:rPr>
              <a:t>. Python </a:t>
            </a:r>
            <a:r>
              <a:rPr lang="en-US" dirty="0" err="1">
                <a:latin typeface="Arial Narrow" panose="020B0606020202030204" pitchFamily="34" charset="0"/>
              </a:rPr>
              <a:t>didistribusikan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berbeda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Namun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prinsipnya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diperoleh</a:t>
            </a:r>
            <a:r>
              <a:rPr lang="en-US" dirty="0">
                <a:latin typeface="Arial Narrow" panose="020B0606020202030204" pitchFamily="34" charset="0"/>
              </a:rPr>
              <a:t> dan </a:t>
            </a:r>
            <a:r>
              <a:rPr lang="en-US" dirty="0" err="1">
                <a:latin typeface="Arial Narrow" panose="020B0606020202030204" pitchFamily="34" charset="0"/>
              </a:rPr>
              <a:t>dipergunakan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secara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bebas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bahkan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kepentingan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komersial</a:t>
            </a:r>
            <a:r>
              <a:rPr lang="en-US" dirty="0">
                <a:latin typeface="Arial Narrow" panose="020B0606020202030204" pitchFamily="34" charset="0"/>
              </a:rPr>
              <a:t>. Karena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tidak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bertentangan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baik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menurut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definisi</a:t>
            </a:r>
            <a:r>
              <a:rPr lang="en-US" dirty="0">
                <a:latin typeface="Arial Narrow" panose="020B0606020202030204" pitchFamily="34" charset="0"/>
              </a:rPr>
              <a:t> Open Source </a:t>
            </a:r>
            <a:r>
              <a:rPr lang="en-US" dirty="0" err="1">
                <a:latin typeface="Arial Narrow" panose="020B0606020202030204" pitchFamily="34" charset="0"/>
              </a:rPr>
              <a:t>maupun</a:t>
            </a:r>
            <a:r>
              <a:rPr lang="en-US" dirty="0">
                <a:latin typeface="Arial Narrow" panose="020B0606020202030204" pitchFamily="34" charset="0"/>
              </a:rPr>
              <a:t> General Public License (GPL). </a:t>
            </a:r>
            <a:r>
              <a:rPr lang="en-US" dirty="0" err="1">
                <a:latin typeface="Arial Narrow" panose="020B0606020202030204" pitchFamily="34" charset="0"/>
              </a:rPr>
              <a:t>Seperti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ada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gambar</a:t>
            </a:r>
            <a:r>
              <a:rPr lang="en-US" dirty="0">
                <a:latin typeface="Arial Narrow" panose="020B0606020202030204" pitchFamily="34" charset="0"/>
              </a:rPr>
              <a:t> di </a:t>
            </a:r>
            <a:r>
              <a:rPr lang="en-US" dirty="0" err="1">
                <a:latin typeface="Arial Narrow" panose="020B0606020202030204" pitchFamily="34" charset="0"/>
              </a:rPr>
              <a:t>bawah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622DA5-1F62-44EE-BBFF-43A2A4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ED7BED-90AF-4163-A7C2-21C967EC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 Kita </a:t>
            </a:r>
            <a:r>
              <a:rPr lang="en-US" dirty="0" err="1"/>
              <a:t>mengasosiasikan</a:t>
            </a:r>
            <a:r>
              <a:rPr lang="en-US" dirty="0"/>
              <a:t> key (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value (detail). </a:t>
            </a:r>
            <a:r>
              <a:rPr lang="en-US" dirty="0" err="1"/>
              <a:t>Catatan</a:t>
            </a:r>
            <a:r>
              <a:rPr lang="en-US" dirty="0"/>
              <a:t>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9A7121-6229-46B6-AAFA-15181CCA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2" y="3933053"/>
            <a:ext cx="7070125" cy="27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1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B81F4-D727-40D9-AF9E-49B8004D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8EF288-265F-49E4-BC4F-F912D3C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 ] (list literal). Setelah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dan </a:t>
            </a:r>
            <a:r>
              <a:rPr lang="en-US" dirty="0" err="1"/>
              <a:t>mencari</a:t>
            </a:r>
            <a:r>
              <a:rPr lang="en-US" dirty="0"/>
              <a:t> item pada list. 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46323"/>
            <a:ext cx="6711202" cy="2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6930C-657C-449D-B34B-EB90524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E59B-4367-4E0F-8C72-B7BB5D21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 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9617811" cy="24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84604"/>
            <a:ext cx="8369320" cy="30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3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60751"/>
            <a:ext cx="8132229" cy="23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649332-2CF5-4990-84E5-850CA6F0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771128"/>
            <a:ext cx="5351958" cy="28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603795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package </a:t>
            </a:r>
            <a:r>
              <a:rPr lang="en-US" dirty="0" err="1" smtClean="0"/>
              <a:t>seaborn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89" y="2463085"/>
            <a:ext cx="81248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538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smtClean="0"/>
              <a:t>package </a:t>
            </a:r>
            <a:r>
              <a:rPr lang="en-US" dirty="0" err="1" smtClean="0"/>
              <a:t>jupyter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Untuk melakukan instalasi jupyter di windows menggunakan pip, pastikan terlebih dahulu telah mellakukan instalasi python di windows. Setelah terinstall pythonnya, silahkan jalankan command dibawah ini</a:t>
            </a:r>
            <a:r>
              <a:rPr lang="id-ID" dirty="0" smtClean="0"/>
              <a:t>: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96" y="3429000"/>
            <a:ext cx="66865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78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2B052-9AB9-479B-B9CC-8BDFDF4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MANAGER (</a:t>
            </a:r>
            <a:r>
              <a:rPr lang="en-US" dirty="0" err="1"/>
              <a:t>instalasi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A9C24B5-D444-4B53-A672-0741C9EEE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8156" y="2630487"/>
            <a:ext cx="3286125" cy="33337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CFEC6E1-C846-4CE0-9B18-CAD7F70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394" y="2911475"/>
            <a:ext cx="459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24248"/>
            <a:ext cx="9720073" cy="5485112"/>
          </a:xfrm>
        </p:spPr>
        <p:txBody>
          <a:bodyPr/>
          <a:lstStyle/>
          <a:p>
            <a:r>
              <a:rPr lang="id-ID" dirty="0"/>
              <a:t>Setelah melakukan instalasi jupyter di windows, pastikan tidak ada error saat melakukan instalasi. Untuk mengecek jupyter telah terinstall, bisa menggunakan command pada CMD pada windows atau Terminal di Linux/MacOS seperti dibawah ini</a:t>
            </a:r>
            <a:r>
              <a:rPr lang="id-ID" dirty="0" smtClean="0"/>
              <a:t>: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54" y="2268494"/>
            <a:ext cx="67722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505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885E28-54E8-491F-B17E-A52F3B7F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7CB976-9A37-48BA-B3B7-47CDB98C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https://belajarpython.com/tutorial/tipe-data-python</a:t>
            </a:r>
          </a:p>
          <a:p>
            <a:r>
              <a:rPr lang="en-US" dirty="0"/>
              <a:t>https://realpython.com/installing-python/</a:t>
            </a:r>
          </a:p>
          <a:p>
            <a:r>
              <a:rPr lang="en-US" dirty="0"/>
              <a:t>https://www.google.com/search?safe=strict&amp;biw=1366&amp;bih=663&amp;tbm=isch&amp;sa=1&amp;ei=zbeTXI_WIbSYmge0xb74DA&amp;q=pip+instal</a:t>
            </a:r>
          </a:p>
          <a:p>
            <a:r>
              <a:rPr lang="en-US" dirty="0"/>
              <a:t>https://</a:t>
            </a:r>
            <a:r>
              <a:rPr lang="en-US" dirty="0" smtClean="0"/>
              <a:t>www.youtube.com/watch?v=zPMr0lEMqpo</a:t>
            </a:r>
          </a:p>
          <a:p>
            <a:r>
              <a:rPr lang="en-US" dirty="0"/>
              <a:t>https://beril.id/instalasi-jupyter-di-windows/</a:t>
            </a:r>
          </a:p>
          <a:p>
            <a:r>
              <a:rPr lang="en-US" dirty="0"/>
              <a:t>https://seaborn.pydata.org/installing.html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www.youtube.com/watch?v=dRWleqAdyW0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8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F8451-4288-45F8-B193-661A95F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85C7218-A6C3-4EF4-ACE8-2B45A555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52" y="2362364"/>
            <a:ext cx="1223951" cy="14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BDA339-C238-4706-BF18-C0CE7E59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15" y="2084833"/>
            <a:ext cx="3735353" cy="230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7AEEABC-83DE-42BE-BAA9-F199E22A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81" y="2084832"/>
            <a:ext cx="3727287" cy="2307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B6E387C2-4D4E-438D-9422-C9A9ADFEEF98}"/>
              </a:ext>
            </a:extLst>
          </p:cNvPr>
          <p:cNvSpPr/>
          <p:nvPr/>
        </p:nvSpPr>
        <p:spPr>
          <a:xfrm>
            <a:off x="1865870" y="3002692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CD1BA66C-3167-440E-BBEE-99BEDCB22C76}"/>
              </a:ext>
            </a:extLst>
          </p:cNvPr>
          <p:cNvSpPr/>
          <p:nvPr/>
        </p:nvSpPr>
        <p:spPr>
          <a:xfrm>
            <a:off x="7032667" y="2997543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EAD61-6B60-473A-8B38-96661AA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Try the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7F29B70-DFCB-4B02-A4E5-782BFAA51A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451" y="2285999"/>
            <a:ext cx="5180345" cy="36081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822F0E7-21FB-402F-8482-522707761E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4164" y="2285999"/>
            <a:ext cx="5867112" cy="2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894115"/>
            <a:ext cx="10079302" cy="4023360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Easy Install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adalah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modul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(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easy_install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) 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dibundel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dengan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setuptools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memungkinkan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Anda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mengunduh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membuat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memasang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mengelola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paket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secara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otomatis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.</a:t>
            </a:r>
            <a:r>
              <a:rPr lang="en-US" sz="1800" dirty="0"/>
              <a:t> </a:t>
            </a:r>
            <a:endParaRPr lang="en-US" sz="4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006" y="2969159"/>
            <a:ext cx="6290045" cy="3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11E72-9DB2-49FD-85FD-2DF96E4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</a:t>
            </a:r>
            <a:r>
              <a:rPr lang="en-US" dirty="0" smtClean="0"/>
              <a:t>install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28356B7-51E2-4715-A124-6DB5FE17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95" y="3117985"/>
            <a:ext cx="5942597" cy="26883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2962"/>
            <a:ext cx="9720073" cy="4023360"/>
          </a:xfrm>
        </p:spPr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system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 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Python .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</a:t>
            </a:r>
            <a:r>
              <a:rPr lang="en-US" dirty="0" err="1"/>
              <a:t>sumber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dependensinya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336" y="2286000"/>
            <a:ext cx="75614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2948F8-1ECB-4FD8-B2C9-8B8FF33D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</a:t>
            </a:r>
            <a:r>
              <a:rPr lang="en-US" dirty="0"/>
              <a:t> ide(integrated dev environment)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FC5BDE9-00B6-4E6D-905D-FE57DF58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817505"/>
            <a:ext cx="1448572" cy="204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A3D9D4-6D55-466D-AF35-3FD2AB8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36" y="1817505"/>
            <a:ext cx="3425911" cy="257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CCDC-723C-44E6-AFDD-3EDA3B6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40" y="1762482"/>
            <a:ext cx="3759135" cy="2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8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625</TotalTime>
  <Words>763</Words>
  <Application>Microsoft Office PowerPoint</Application>
  <PresentationFormat>Custom</PresentationFormat>
  <Paragraphs>73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Integral</vt:lpstr>
      <vt:lpstr>Basic Python</vt:lpstr>
      <vt:lpstr>Python</vt:lpstr>
      <vt:lpstr>package MANAGER (instalasi)</vt:lpstr>
      <vt:lpstr>Instalasi python</vt:lpstr>
      <vt:lpstr>Try the program</vt:lpstr>
      <vt:lpstr>Easy_install</vt:lpstr>
      <vt:lpstr>Pip install</vt:lpstr>
      <vt:lpstr>Easy_install vs pip</vt:lpstr>
      <vt:lpstr>INStall ide(integrated dev environment)</vt:lpstr>
      <vt:lpstr>Data type</vt:lpstr>
      <vt:lpstr>OPErator</vt:lpstr>
      <vt:lpstr>Operator aritmatika</vt:lpstr>
      <vt:lpstr>Operator perbandingan</vt:lpstr>
      <vt:lpstr>Operator penugasan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  <vt:lpstr>Instalasi package seaborn</vt:lpstr>
      <vt:lpstr>Instalasi package jupyter</vt:lpstr>
      <vt:lpstr>PowerPoint Presentation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Yasfitrin Ilyas</dc:creator>
  <cp:lastModifiedBy>Suci</cp:lastModifiedBy>
  <cp:revision>37</cp:revision>
  <dcterms:created xsi:type="dcterms:W3CDTF">2019-03-21T07:09:17Z</dcterms:created>
  <dcterms:modified xsi:type="dcterms:W3CDTF">2019-03-30T07:44:59Z</dcterms:modified>
</cp:coreProperties>
</file>