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2" r:id="rId4"/>
    <p:sldId id="261" r:id="rId5"/>
    <p:sldId id="267" r:id="rId6"/>
    <p:sldId id="283" r:id="rId7"/>
    <p:sldId id="263" r:id="rId8"/>
    <p:sldId id="284" r:id="rId9"/>
    <p:sldId id="265" r:id="rId10"/>
    <p:sldId id="258" r:id="rId11"/>
    <p:sldId id="259" r:id="rId12"/>
    <p:sldId id="260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5" r:id="rId29"/>
    <p:sldId id="286" r:id="rId30"/>
    <p:sldId id="287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8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9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6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7FADAB-D9AF-4329-9DA2-0DFFD2DB93C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Hayati</a:t>
            </a:r>
            <a:endParaRPr lang="en-US" dirty="0"/>
          </a:p>
          <a:p>
            <a:r>
              <a:rPr lang="en-US" dirty="0" smtClean="0"/>
              <a:t>56415691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04" y="3453019"/>
            <a:ext cx="7203991" cy="321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1198605" y="1927654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977081"/>
            <a:ext cx="6782587" cy="45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2084832"/>
            <a:ext cx="6960605" cy="45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915297"/>
            <a:ext cx="6099177" cy="4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30892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3643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56557"/>
            <a:ext cx="7653969" cy="29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  <a:r>
              <a:rPr lang="en-US" dirty="0" err="1"/>
              <a:t>Catatan</a:t>
            </a:r>
            <a:r>
              <a:rPr lang="en-US" dirty="0"/>
              <a:t> key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3933053"/>
            <a:ext cx="7070125" cy="27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846323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60751"/>
            <a:ext cx="8132229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771128"/>
            <a:ext cx="5351958" cy="28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package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89" y="2463085"/>
            <a:ext cx="8124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38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smtClean="0"/>
              <a:t>package </a:t>
            </a:r>
            <a:r>
              <a:rPr lang="en-US" dirty="0" err="1" smtClean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melakukan instalasi jupyter di windows menggunakan pip, pastikan terlebih dahulu telah mellakukan instalasi python di windows. Setelah terinstall pythonnya, silahkan jalankan command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6" y="3429000"/>
            <a:ext cx="6686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24B5-D444-4B53-A672-0741C9EEEA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8156" y="2630487"/>
            <a:ext cx="3286125" cy="33337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394" y="2911475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24248"/>
            <a:ext cx="9720073" cy="5485112"/>
          </a:xfrm>
        </p:spPr>
        <p:txBody>
          <a:bodyPr/>
          <a:lstStyle/>
          <a:p>
            <a:r>
              <a:rPr lang="id-ID" dirty="0"/>
              <a:t>Setelah melakukan instalasi jupyter di windows, pastikan tidak ada error saat melakukan instalasi. Untuk mengecek jupyter telah terinstall, bisa menggunakan command pada CMD pada windows atau Terminal di Linux/MacOS seperti dibawah ini</a:t>
            </a:r>
            <a:r>
              <a:rPr lang="id-ID" dirty="0" smtClean="0"/>
              <a:t>: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54" y="2268494"/>
            <a:ext cx="67722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505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</a:t>
            </a:r>
            <a:r>
              <a:rPr lang="en-US" dirty="0" smtClean="0"/>
              <a:t>www.youtube.com/watch?v=zPMr0lEMqpo</a:t>
            </a:r>
          </a:p>
          <a:p>
            <a:r>
              <a:rPr lang="en-US" dirty="0"/>
              <a:t>https://beril.id/instalasi-jupyter-di-windows/</a:t>
            </a:r>
          </a:p>
          <a:p>
            <a:r>
              <a:rPr lang="en-US" dirty="0"/>
              <a:t>https://seaborn.pydata.org/installing.html</a:t>
            </a:r>
          </a:p>
          <a:p>
            <a:r>
              <a:rPr lang="en-US" dirty="0"/>
              <a:t>https://</a:t>
            </a:r>
            <a:r>
              <a:rPr lang="en-US" dirty="0" smtClean="0"/>
              <a:t>www.youtube.com/watch?v=dRWleqAdyW0</a:t>
            </a:r>
            <a:r>
              <a:rPr lang="id-ID" smtClean="0"/>
              <a:t>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7F29B70-DFCB-4B02-A4E5-782BFAA51A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451" y="2285999"/>
            <a:ext cx="5180345" cy="36081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822F0E7-21FB-402F-8482-52270776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2285999"/>
            <a:ext cx="5867112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894115"/>
            <a:ext cx="10079302" cy="4023360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Easy Install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adalah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modul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(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easy_install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) 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dibundel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3E4349"/>
                </a:solidFill>
                <a:latin typeface="Arial Unicode MS" panose="020B0604020202020204" pitchFamily="34" charset="-128"/>
              </a:rPr>
              <a:t>setuptools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 yang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memungkinkan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mengunduh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membuat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memasang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dan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mengelola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paket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Python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secara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E4349"/>
                </a:solidFill>
                <a:cs typeface="Arial" panose="020B0604020202020204" pitchFamily="34" charset="0"/>
              </a:rPr>
              <a:t>otomatis</a:t>
            </a:r>
            <a:r>
              <a:rPr lang="en-US" sz="2400" dirty="0">
                <a:solidFill>
                  <a:srgbClr val="3E4349"/>
                </a:solidFill>
                <a:cs typeface="Arial" panose="020B0604020202020204" pitchFamily="34" charset="0"/>
              </a:rPr>
              <a:t>.</a:t>
            </a:r>
            <a:r>
              <a:rPr lang="en-US" sz="1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06" y="2969159"/>
            <a:ext cx="6290045" cy="3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</a:t>
            </a:r>
            <a:r>
              <a:rPr lang="en-US" dirty="0" smtClean="0"/>
              <a:t>install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28356B7-51E2-4715-A124-6DB5FE17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95" y="3117985"/>
            <a:ext cx="5942597" cy="26883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962"/>
            <a:ext cx="9720073" cy="4023360"/>
          </a:xfrm>
        </p:spPr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system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Python .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sumber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dependensinya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Easy_install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36" y="2286000"/>
            <a:ext cx="75614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625</TotalTime>
  <Words>764</Words>
  <Application>Microsoft Office PowerPoint</Application>
  <PresentationFormat>Custom</PresentationFormat>
  <Paragraphs>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Basic Python</vt:lpstr>
      <vt:lpstr>Python</vt:lpstr>
      <vt:lpstr>package MANAGER (instalasi)</vt:lpstr>
      <vt:lpstr>Instalasi python</vt:lpstr>
      <vt:lpstr>Try the program</vt:lpstr>
      <vt:lpstr>Easy_install</vt:lpstr>
      <vt:lpstr>Pip install</vt:lpstr>
      <vt:lpstr>Easy_install vs pip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Instalasi package seaborn</vt:lpstr>
      <vt:lpstr>Instalasi package jupyter</vt:lpstr>
      <vt:lpstr>PowerPoint Presentation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Bintang Dwisetya</cp:lastModifiedBy>
  <cp:revision>38</cp:revision>
  <dcterms:created xsi:type="dcterms:W3CDTF">2019-03-21T07:09:17Z</dcterms:created>
  <dcterms:modified xsi:type="dcterms:W3CDTF">2019-03-30T09:38:14Z</dcterms:modified>
</cp:coreProperties>
</file>