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  <p:embeddedFont>
      <p:font typeface="LMU CompatilFact" pitchFamily="2" charset="0"/>
      <p:regular r:id="rId10"/>
      <p:bold r:id="rId11"/>
      <p:italic r:id="rId12"/>
      <p:boldItalic r:id="rId13"/>
    </p:embeddedFont>
    <p:embeddedFont>
      <p:font typeface="LMU SabonNext Demi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FAFAFA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441F-F30F-4649-A32B-0EF4F2FA26B8}" type="datetimeFigureOut">
              <a:rPr lang="en-US" smtClean="0"/>
              <a:t>29.06.2013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E8F2-93EB-4C85-ABA8-D00AB609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26" name="Picture 2" descr="C:\Users\max\Desktop\slidetemplate\HeaderTitl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3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ax\Desktop\slidetemplate\mediainformatics_blackonly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18320"/>
            <a:ext cx="1728192" cy="108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3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max\Desktop\slidetemplate\HeaderTitl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3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8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66000">
              <a:srgbClr val="F7F6F4"/>
            </a:gs>
            <a:gs pos="100000">
              <a:srgbClr val="C1C1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82296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6624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Insert the Title of the Talk here using the Footer Option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296" y="6356351"/>
            <a:ext cx="1450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D5F5-F489-4697-8849-AC1E2110C5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Beauty of Designing Thesis Slides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 fontScale="92500" lnSpcReduction="10000"/>
          </a:bodyPr>
          <a:lstStyle/>
          <a:p>
            <a:r>
              <a:rPr lang="en-US" sz="2600" smtClean="0"/>
              <a:t>Bachelor Thesis</a:t>
            </a:r>
          </a:p>
          <a:p>
            <a:r>
              <a:rPr lang="en-US" smtClean="0"/>
              <a:t>Michael Miehler</a:t>
            </a:r>
          </a:p>
          <a:p>
            <a:r>
              <a:rPr lang="en-US" sz="2600" smtClean="0"/>
              <a:t>1. Januar 2014</a:t>
            </a:r>
            <a:endParaRPr lang="en-US" sz="2600"/>
          </a:p>
        </p:txBody>
      </p:sp>
      <p:sp>
        <p:nvSpPr>
          <p:cNvPr id="4" name="Rectangle 3"/>
          <p:cNvSpPr/>
          <p:nvPr/>
        </p:nvSpPr>
        <p:spPr>
          <a:xfrm>
            <a:off x="1987269" y="5714147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Wissenschaftlicher Betreuer: </a:t>
            </a:r>
          </a:p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Daniel Doktorand</a:t>
            </a:r>
          </a:p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Verantwortlicher Professor:</a:t>
            </a:r>
          </a:p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Prof. Dr. Heinrich Hussmann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 will always try to keep the </a:t>
            </a:r>
          </a:p>
          <a:p>
            <a:r>
              <a:rPr lang="en-US" smtClean="0"/>
              <a:t>Number of bullet points</a:t>
            </a:r>
          </a:p>
          <a:p>
            <a:r>
              <a:rPr lang="en-US" smtClean="0"/>
              <a:t>Low and use cool images instead</a:t>
            </a:r>
          </a:p>
          <a:p>
            <a:endParaRPr lang="en-US" smtClean="0"/>
          </a:p>
          <a:p>
            <a:r>
              <a:rPr lang="en-US" smtClean="0"/>
              <a:t>If really necessary</a:t>
            </a:r>
          </a:p>
          <a:p>
            <a:pPr lvl="1"/>
            <a:r>
              <a:rPr lang="en-US" smtClean="0"/>
              <a:t>I can make use of several levels</a:t>
            </a:r>
          </a:p>
          <a:p>
            <a:pPr lvl="2"/>
            <a:r>
              <a:rPr lang="en-US" smtClean="0"/>
              <a:t>To cluster information that </a:t>
            </a:r>
          </a:p>
          <a:p>
            <a:pPr lvl="2"/>
            <a:r>
              <a:rPr lang="en-US" smtClean="0"/>
              <a:t>belongs together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Fancy Slide Animations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Fancy slide effects in general do not raise the quality of my talk</a:t>
            </a:r>
          </a:p>
          <a:p>
            <a:r>
              <a:rPr lang="en-US" smtClean="0"/>
              <a:t>Although they can be moderatly used to enhace the flow of the presentation</a:t>
            </a:r>
          </a:p>
          <a:p>
            <a:r>
              <a:rPr lang="en-US" smtClean="0"/>
              <a:t>The transitions used on this slide are not a good example ;)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MU SabonNext Demi"/>
        <a:ea typeface=""/>
        <a:cs typeface=""/>
      </a:majorFont>
      <a:minorFont>
        <a:latin typeface="LMU CompatilF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LMU CompatilFact</vt:lpstr>
      <vt:lpstr>LMU SabonNext Demi</vt:lpstr>
      <vt:lpstr>Office Theme</vt:lpstr>
      <vt:lpstr>The Beauty of Designing Thesis Slides</vt:lpstr>
      <vt:lpstr>Introduction</vt:lpstr>
      <vt:lpstr>Fancy Slide Animations</vt:lpstr>
    </vt:vector>
  </TitlesOfParts>
  <Company>LMU München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Max-Emanuel Maurer</dc:creator>
  <cp:lastModifiedBy>Max-Emanuel Maurer</cp:lastModifiedBy>
  <cp:revision>11</cp:revision>
  <dcterms:created xsi:type="dcterms:W3CDTF">2013-06-17T12:09:36Z</dcterms:created>
  <dcterms:modified xsi:type="dcterms:W3CDTF">2013-06-29T08:03:05Z</dcterms:modified>
</cp:coreProperties>
</file>