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시작하기에 앞서, 저는 poetry를 사용하였으며, 아래와 같이 프로젝트를 구성하였습니다.
본 구성은 영상과 다르며, 저는 이 구성을 더 선호합니다.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저는 기존 영상 대비 sqlalchemy와 pydantic의 버전을 올리며 발생하는 변경사항에 대해 설명하고자 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기본적으로 프로젝트의 흐름은 위와 같습니다.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2023-09-17T03:13:52Z</dcterms:created>
  <dcterms:modified xsi:type="dcterms:W3CDTF">2023-09-17T03:13:52Z</dcterms:modified>
</cp:coreProperties>
</file>