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331" r:id="rId2"/>
    <p:sldId id="456" r:id="rId3"/>
    <p:sldId id="566" r:id="rId4"/>
    <p:sldId id="486" r:id="rId5"/>
    <p:sldId id="528" r:id="rId6"/>
    <p:sldId id="523" r:id="rId7"/>
    <p:sldId id="519" r:id="rId8"/>
    <p:sldId id="558" r:id="rId9"/>
    <p:sldId id="487" r:id="rId10"/>
    <p:sldId id="488" r:id="rId11"/>
    <p:sldId id="498" r:id="rId12"/>
    <p:sldId id="561" r:id="rId13"/>
    <p:sldId id="489" r:id="rId14"/>
    <p:sldId id="568" r:id="rId15"/>
    <p:sldId id="490" r:id="rId16"/>
    <p:sldId id="499" r:id="rId17"/>
    <p:sldId id="500" r:id="rId18"/>
    <p:sldId id="584" r:id="rId19"/>
    <p:sldId id="491" r:id="rId20"/>
    <p:sldId id="541" r:id="rId21"/>
    <p:sldId id="504" r:id="rId22"/>
    <p:sldId id="569" r:id="rId23"/>
    <p:sldId id="501" r:id="rId24"/>
    <p:sldId id="529" r:id="rId25"/>
    <p:sldId id="585" r:id="rId26"/>
    <p:sldId id="492" r:id="rId27"/>
    <p:sldId id="567" r:id="rId28"/>
    <p:sldId id="493" r:id="rId29"/>
    <p:sldId id="590" r:id="rId30"/>
    <p:sldId id="586" r:id="rId31"/>
    <p:sldId id="570" r:id="rId32"/>
    <p:sldId id="571" r:id="rId33"/>
    <p:sldId id="559" r:id="rId34"/>
    <p:sldId id="562" r:id="rId35"/>
    <p:sldId id="563" r:id="rId36"/>
    <p:sldId id="591" r:id="rId37"/>
    <p:sldId id="564" r:id="rId38"/>
    <p:sldId id="592" r:id="rId39"/>
    <p:sldId id="593" r:id="rId40"/>
    <p:sldId id="594" r:id="rId41"/>
    <p:sldId id="527" r:id="rId42"/>
    <p:sldId id="572" r:id="rId43"/>
    <p:sldId id="553" r:id="rId44"/>
    <p:sldId id="549" r:id="rId45"/>
    <p:sldId id="550" r:id="rId46"/>
    <p:sldId id="551" r:id="rId47"/>
    <p:sldId id="583" r:id="rId48"/>
    <p:sldId id="587" r:id="rId49"/>
    <p:sldId id="533" r:id="rId50"/>
    <p:sldId id="565" r:id="rId51"/>
    <p:sldId id="595" r:id="rId52"/>
    <p:sldId id="495" r:id="rId53"/>
    <p:sldId id="512" r:id="rId54"/>
    <p:sldId id="513" r:id="rId55"/>
    <p:sldId id="530" r:id="rId56"/>
    <p:sldId id="514" r:id="rId57"/>
    <p:sldId id="497" r:id="rId58"/>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4" autoAdjust="0"/>
    <p:restoredTop sz="96309" autoAdjust="0"/>
  </p:normalViewPr>
  <p:slideViewPr>
    <p:cSldViewPr>
      <p:cViewPr varScale="1">
        <p:scale>
          <a:sx n="110" d="100"/>
          <a:sy n="110" d="100"/>
        </p:scale>
        <p:origin x="1448" y="176"/>
      </p:cViewPr>
      <p:guideLst>
        <p:guide orient="horz" pos="2160"/>
        <p:guide pos="2880"/>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E333F4-56A0-4404-BF0F-48A92276F785}"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IN"/>
        </a:p>
      </dgm:t>
    </dgm:pt>
    <dgm:pt modelId="{4C98B65C-8E44-40F9-BC99-37970DF3ED46}">
      <dgm:prSet phldrT="[Text]"/>
      <dgm:spPr/>
      <dgm:t>
        <a:bodyPr/>
        <a:lstStyle/>
        <a:p>
          <a:r>
            <a:rPr lang="en-IN" dirty="0"/>
            <a:t>ERP system</a:t>
          </a:r>
        </a:p>
      </dgm:t>
    </dgm:pt>
    <dgm:pt modelId="{E3653C6C-7D84-4B51-816F-3EEA6FF92B84}" type="parTrans" cxnId="{67919AAD-B405-4D7E-92C9-74DA28520AC9}">
      <dgm:prSet/>
      <dgm:spPr/>
      <dgm:t>
        <a:bodyPr/>
        <a:lstStyle/>
        <a:p>
          <a:endParaRPr lang="en-IN"/>
        </a:p>
      </dgm:t>
    </dgm:pt>
    <dgm:pt modelId="{ACECF767-3095-4AB1-A010-A30614F1714E}" type="sibTrans" cxnId="{67919AAD-B405-4D7E-92C9-74DA28520AC9}">
      <dgm:prSet/>
      <dgm:spPr/>
      <dgm:t>
        <a:bodyPr/>
        <a:lstStyle/>
        <a:p>
          <a:endParaRPr lang="en-IN"/>
        </a:p>
      </dgm:t>
    </dgm:pt>
    <dgm:pt modelId="{47750FCB-06A1-4F57-94B4-D1A783313347}">
      <dgm:prSet phldrT="[Text]"/>
      <dgm:spPr/>
      <dgm:t>
        <a:bodyPr/>
        <a:lstStyle/>
        <a:p>
          <a:r>
            <a:rPr lang="en-IN" dirty="0"/>
            <a:t>Marketing</a:t>
          </a:r>
        </a:p>
      </dgm:t>
    </dgm:pt>
    <dgm:pt modelId="{D9446C7B-BD73-41CD-B1F7-43368F5C570A}" type="parTrans" cxnId="{6948D815-022B-4B54-A8AC-3D32635F76BB}">
      <dgm:prSet/>
      <dgm:spPr/>
      <dgm:t>
        <a:bodyPr/>
        <a:lstStyle/>
        <a:p>
          <a:endParaRPr lang="en-IN"/>
        </a:p>
      </dgm:t>
    </dgm:pt>
    <dgm:pt modelId="{F7AA92AC-1126-4868-B8B4-733C451C92BB}" type="sibTrans" cxnId="{6948D815-022B-4B54-A8AC-3D32635F76BB}">
      <dgm:prSet/>
      <dgm:spPr/>
      <dgm:t>
        <a:bodyPr/>
        <a:lstStyle/>
        <a:p>
          <a:endParaRPr lang="en-IN"/>
        </a:p>
      </dgm:t>
    </dgm:pt>
    <dgm:pt modelId="{0193D555-6AFA-43F2-8DDA-AB46233A3D1C}">
      <dgm:prSet phldrT="[Text]"/>
      <dgm:spPr/>
      <dgm:t>
        <a:bodyPr/>
        <a:lstStyle/>
        <a:p>
          <a:r>
            <a:rPr lang="en-IN" dirty="0"/>
            <a:t>Market research</a:t>
          </a:r>
        </a:p>
      </dgm:t>
    </dgm:pt>
    <dgm:pt modelId="{E7FFF393-2600-4E76-BD6F-B4C7E066C5E0}" type="parTrans" cxnId="{5759582F-E623-4767-A884-C5C4E6C27676}">
      <dgm:prSet/>
      <dgm:spPr/>
      <dgm:t>
        <a:bodyPr/>
        <a:lstStyle/>
        <a:p>
          <a:endParaRPr lang="en-IN"/>
        </a:p>
      </dgm:t>
    </dgm:pt>
    <dgm:pt modelId="{358DBA60-7ADB-43FF-9EF4-48FC418D9329}" type="sibTrans" cxnId="{5759582F-E623-4767-A884-C5C4E6C27676}">
      <dgm:prSet/>
      <dgm:spPr/>
      <dgm:t>
        <a:bodyPr/>
        <a:lstStyle/>
        <a:p>
          <a:endParaRPr lang="en-IN"/>
        </a:p>
      </dgm:t>
    </dgm:pt>
    <dgm:pt modelId="{FA0C4258-D274-40F2-824A-6CB26A0E7905}">
      <dgm:prSet phldrT="[Text]"/>
      <dgm:spPr/>
      <dgm:t>
        <a:bodyPr/>
        <a:lstStyle/>
        <a:p>
          <a:r>
            <a:rPr lang="en-IN" dirty="0"/>
            <a:t>Advertising</a:t>
          </a:r>
        </a:p>
      </dgm:t>
    </dgm:pt>
    <dgm:pt modelId="{660D9C18-E510-40A0-B51C-384296591729}" type="parTrans" cxnId="{E0CF28F6-0C43-49E8-9FB5-ADB35EBE673A}">
      <dgm:prSet/>
      <dgm:spPr/>
      <dgm:t>
        <a:bodyPr/>
        <a:lstStyle/>
        <a:p>
          <a:endParaRPr lang="en-IN"/>
        </a:p>
      </dgm:t>
    </dgm:pt>
    <dgm:pt modelId="{7EC6324D-6AD0-4C93-9252-212C22A64017}" type="sibTrans" cxnId="{E0CF28F6-0C43-49E8-9FB5-ADB35EBE673A}">
      <dgm:prSet/>
      <dgm:spPr/>
      <dgm:t>
        <a:bodyPr/>
        <a:lstStyle/>
        <a:p>
          <a:endParaRPr lang="en-IN"/>
        </a:p>
      </dgm:t>
    </dgm:pt>
    <dgm:pt modelId="{E855A96A-B68A-4A08-808B-B5873EC2941E}">
      <dgm:prSet phldrT="[Text]"/>
      <dgm:spPr/>
      <dgm:t>
        <a:bodyPr/>
        <a:lstStyle/>
        <a:p>
          <a:r>
            <a:rPr lang="en-IN" dirty="0"/>
            <a:t>Production</a:t>
          </a:r>
        </a:p>
      </dgm:t>
    </dgm:pt>
    <dgm:pt modelId="{D835EEF8-FF5D-4661-BD5C-78E61009C98B}" type="parTrans" cxnId="{B2635327-430F-4C78-AD79-7DF7008D5EA0}">
      <dgm:prSet/>
      <dgm:spPr/>
      <dgm:t>
        <a:bodyPr/>
        <a:lstStyle/>
        <a:p>
          <a:endParaRPr lang="en-IN"/>
        </a:p>
      </dgm:t>
    </dgm:pt>
    <dgm:pt modelId="{D74FF09C-7DFF-4074-967B-A259399480E3}" type="sibTrans" cxnId="{B2635327-430F-4C78-AD79-7DF7008D5EA0}">
      <dgm:prSet/>
      <dgm:spPr/>
      <dgm:t>
        <a:bodyPr/>
        <a:lstStyle/>
        <a:p>
          <a:endParaRPr lang="en-IN"/>
        </a:p>
      </dgm:t>
    </dgm:pt>
    <dgm:pt modelId="{9E67A417-7A95-4F27-8C78-588FE764A86C}">
      <dgm:prSet phldrT="[Text]"/>
      <dgm:spPr/>
      <dgm:t>
        <a:bodyPr/>
        <a:lstStyle/>
        <a:p>
          <a:r>
            <a:rPr lang="en-IN" dirty="0"/>
            <a:t>Planning</a:t>
          </a:r>
        </a:p>
      </dgm:t>
    </dgm:pt>
    <dgm:pt modelId="{56AFEB6C-C0F1-4C97-9F12-5F8271C7CF95}" type="parTrans" cxnId="{7FD60167-6805-47A6-9C59-5A0B6A73D3DA}">
      <dgm:prSet/>
      <dgm:spPr/>
      <dgm:t>
        <a:bodyPr/>
        <a:lstStyle/>
        <a:p>
          <a:endParaRPr lang="en-IN"/>
        </a:p>
      </dgm:t>
    </dgm:pt>
    <dgm:pt modelId="{095FA0D7-237F-402B-BE25-7A8E2A2CC48D}" type="sibTrans" cxnId="{7FD60167-6805-47A6-9C59-5A0B6A73D3DA}">
      <dgm:prSet/>
      <dgm:spPr/>
      <dgm:t>
        <a:bodyPr/>
        <a:lstStyle/>
        <a:p>
          <a:endParaRPr lang="en-IN"/>
        </a:p>
      </dgm:t>
    </dgm:pt>
    <dgm:pt modelId="{9A33F536-D413-4928-BCA8-72EF465B24C8}">
      <dgm:prSet phldrT="[Text]"/>
      <dgm:spPr/>
      <dgm:t>
        <a:bodyPr/>
        <a:lstStyle/>
        <a:p>
          <a:r>
            <a:rPr lang="en-IN" dirty="0"/>
            <a:t>Inventory</a:t>
          </a:r>
        </a:p>
      </dgm:t>
    </dgm:pt>
    <dgm:pt modelId="{ADED39EF-87F5-4BE6-9114-45BF969D734D}" type="parTrans" cxnId="{ADCDCFE6-F810-45D6-908B-A8A293B1B05A}">
      <dgm:prSet/>
      <dgm:spPr/>
      <dgm:t>
        <a:bodyPr/>
        <a:lstStyle/>
        <a:p>
          <a:endParaRPr lang="en-IN"/>
        </a:p>
      </dgm:t>
    </dgm:pt>
    <dgm:pt modelId="{6E123810-8380-4DEB-9FF6-4DE9FE0EB488}" type="sibTrans" cxnId="{ADCDCFE6-F810-45D6-908B-A8A293B1B05A}">
      <dgm:prSet/>
      <dgm:spPr/>
      <dgm:t>
        <a:bodyPr/>
        <a:lstStyle/>
        <a:p>
          <a:endParaRPr lang="en-IN"/>
        </a:p>
      </dgm:t>
    </dgm:pt>
    <dgm:pt modelId="{A1EC8196-31B0-41C3-86EB-E9C993CE9494}">
      <dgm:prSet phldrT="[Text]"/>
      <dgm:spPr/>
      <dgm:t>
        <a:bodyPr/>
        <a:lstStyle/>
        <a:p>
          <a:r>
            <a:rPr lang="en-IN" dirty="0"/>
            <a:t>Finance</a:t>
          </a:r>
        </a:p>
      </dgm:t>
    </dgm:pt>
    <dgm:pt modelId="{A134941C-7F08-4EE1-839E-5DEFF4140E6D}" type="parTrans" cxnId="{38F95380-BBF6-49D9-B2F4-ABF959A1E772}">
      <dgm:prSet/>
      <dgm:spPr/>
      <dgm:t>
        <a:bodyPr/>
        <a:lstStyle/>
        <a:p>
          <a:endParaRPr lang="en-IN"/>
        </a:p>
      </dgm:t>
    </dgm:pt>
    <dgm:pt modelId="{883FE926-0762-420E-94A4-8CAF824DF796}" type="sibTrans" cxnId="{38F95380-BBF6-49D9-B2F4-ABF959A1E772}">
      <dgm:prSet/>
      <dgm:spPr/>
      <dgm:t>
        <a:bodyPr/>
        <a:lstStyle/>
        <a:p>
          <a:endParaRPr lang="en-IN"/>
        </a:p>
      </dgm:t>
    </dgm:pt>
    <dgm:pt modelId="{2B00C86C-2F3B-4BC4-9451-62608646FCB7}">
      <dgm:prSet phldrT="[Text]"/>
      <dgm:spPr/>
      <dgm:t>
        <a:bodyPr/>
        <a:lstStyle/>
        <a:p>
          <a:r>
            <a:rPr lang="en-IN" dirty="0"/>
            <a:t>Accounting</a:t>
          </a:r>
        </a:p>
      </dgm:t>
    </dgm:pt>
    <dgm:pt modelId="{18A090AD-48F9-4ED2-8D00-8456ED7ACC72}" type="parTrans" cxnId="{8681E614-C0E5-4B9A-912B-2F2DA2374510}">
      <dgm:prSet/>
      <dgm:spPr/>
      <dgm:t>
        <a:bodyPr/>
        <a:lstStyle/>
        <a:p>
          <a:endParaRPr lang="en-IN"/>
        </a:p>
      </dgm:t>
    </dgm:pt>
    <dgm:pt modelId="{8153CD00-F9E4-427C-87E9-F959CC74B84E}" type="sibTrans" cxnId="{8681E614-C0E5-4B9A-912B-2F2DA2374510}">
      <dgm:prSet/>
      <dgm:spPr/>
      <dgm:t>
        <a:bodyPr/>
        <a:lstStyle/>
        <a:p>
          <a:endParaRPr lang="en-IN"/>
        </a:p>
      </dgm:t>
    </dgm:pt>
    <dgm:pt modelId="{B4D9B545-D875-43DF-A58A-B5A742FBA283}">
      <dgm:prSet phldrT="[Text]"/>
      <dgm:spPr/>
      <dgm:t>
        <a:bodyPr/>
        <a:lstStyle/>
        <a:p>
          <a:r>
            <a:rPr lang="en-IN" dirty="0"/>
            <a:t>Budgeting</a:t>
          </a:r>
        </a:p>
      </dgm:t>
    </dgm:pt>
    <dgm:pt modelId="{2C23D85E-3F41-477C-8B0C-3AD667A4CF6B}" type="parTrans" cxnId="{B78C7B49-9621-4677-9795-E4C044F4E902}">
      <dgm:prSet/>
      <dgm:spPr/>
      <dgm:t>
        <a:bodyPr/>
        <a:lstStyle/>
        <a:p>
          <a:endParaRPr lang="en-IN"/>
        </a:p>
      </dgm:t>
    </dgm:pt>
    <dgm:pt modelId="{151E6A24-3D36-472C-88F8-0947814BE40B}" type="sibTrans" cxnId="{B78C7B49-9621-4677-9795-E4C044F4E902}">
      <dgm:prSet/>
      <dgm:spPr/>
      <dgm:t>
        <a:bodyPr/>
        <a:lstStyle/>
        <a:p>
          <a:endParaRPr lang="en-IN"/>
        </a:p>
      </dgm:t>
    </dgm:pt>
    <dgm:pt modelId="{9CD34861-5D46-44E0-8873-EBD5C2D3308F}">
      <dgm:prSet phldrT="[Text]"/>
      <dgm:spPr/>
      <dgm:t>
        <a:bodyPr/>
        <a:lstStyle/>
        <a:p>
          <a:r>
            <a:rPr lang="en-IN" dirty="0"/>
            <a:t>Audit</a:t>
          </a:r>
        </a:p>
      </dgm:t>
    </dgm:pt>
    <dgm:pt modelId="{AED93938-5D58-4E02-98C8-A744C8003CB6}" type="parTrans" cxnId="{624D6204-047B-4B21-9924-E0D713A632EE}">
      <dgm:prSet/>
      <dgm:spPr/>
      <dgm:t>
        <a:bodyPr/>
        <a:lstStyle/>
        <a:p>
          <a:endParaRPr lang="en-IN"/>
        </a:p>
      </dgm:t>
    </dgm:pt>
    <dgm:pt modelId="{EDBED6D5-5DF3-4A95-905A-334C8F413577}" type="sibTrans" cxnId="{624D6204-047B-4B21-9924-E0D713A632EE}">
      <dgm:prSet/>
      <dgm:spPr/>
      <dgm:t>
        <a:bodyPr/>
        <a:lstStyle/>
        <a:p>
          <a:endParaRPr lang="en-IN"/>
        </a:p>
      </dgm:t>
    </dgm:pt>
    <dgm:pt modelId="{FBF26E4E-9630-42F6-AC6E-60E439BC43E2}" type="pres">
      <dgm:prSet presAssocID="{02E333F4-56A0-4404-BF0F-48A92276F785}" presName="hierChild1" presStyleCnt="0">
        <dgm:presLayoutVars>
          <dgm:chPref val="1"/>
          <dgm:dir/>
          <dgm:animOne val="branch"/>
          <dgm:animLvl val="lvl"/>
          <dgm:resizeHandles/>
        </dgm:presLayoutVars>
      </dgm:prSet>
      <dgm:spPr/>
    </dgm:pt>
    <dgm:pt modelId="{DFF54C23-4EE6-4C6C-8542-6652E114FF0B}" type="pres">
      <dgm:prSet presAssocID="{4C98B65C-8E44-40F9-BC99-37970DF3ED46}" presName="hierRoot1" presStyleCnt="0"/>
      <dgm:spPr/>
    </dgm:pt>
    <dgm:pt modelId="{C8CA1780-D759-48F6-9944-AA0D30309E54}" type="pres">
      <dgm:prSet presAssocID="{4C98B65C-8E44-40F9-BC99-37970DF3ED46}" presName="composite" presStyleCnt="0"/>
      <dgm:spPr/>
    </dgm:pt>
    <dgm:pt modelId="{F619FE9C-0FAD-4CDA-A1F3-F4D5F13E142C}" type="pres">
      <dgm:prSet presAssocID="{4C98B65C-8E44-40F9-BC99-37970DF3ED46}" presName="background" presStyleLbl="node0" presStyleIdx="0" presStyleCnt="1"/>
      <dgm:spPr/>
    </dgm:pt>
    <dgm:pt modelId="{65F1AB56-146A-4460-BD7D-A1FCA8B4F7DF}" type="pres">
      <dgm:prSet presAssocID="{4C98B65C-8E44-40F9-BC99-37970DF3ED46}" presName="text" presStyleLbl="fgAcc0" presStyleIdx="0" presStyleCnt="1" custLinFactNeighborX="1502" custLinFactNeighborY="-83318">
        <dgm:presLayoutVars>
          <dgm:chPref val="3"/>
        </dgm:presLayoutVars>
      </dgm:prSet>
      <dgm:spPr/>
    </dgm:pt>
    <dgm:pt modelId="{81604046-3D63-455F-88C9-519B2D5304F0}" type="pres">
      <dgm:prSet presAssocID="{4C98B65C-8E44-40F9-BC99-37970DF3ED46}" presName="hierChild2" presStyleCnt="0"/>
      <dgm:spPr/>
    </dgm:pt>
    <dgm:pt modelId="{7A94615F-5B2C-46D3-84D8-A5A3E1640C92}" type="pres">
      <dgm:prSet presAssocID="{A134941C-7F08-4EE1-839E-5DEFF4140E6D}" presName="Name10" presStyleLbl="parChTrans1D2" presStyleIdx="0" presStyleCnt="3"/>
      <dgm:spPr/>
    </dgm:pt>
    <dgm:pt modelId="{D5C89D40-9AE3-4F53-BC3D-C8D240E32FEF}" type="pres">
      <dgm:prSet presAssocID="{A1EC8196-31B0-41C3-86EB-E9C993CE9494}" presName="hierRoot2" presStyleCnt="0"/>
      <dgm:spPr/>
    </dgm:pt>
    <dgm:pt modelId="{C917857A-5F0A-4401-87BC-919E8AA239FA}" type="pres">
      <dgm:prSet presAssocID="{A1EC8196-31B0-41C3-86EB-E9C993CE9494}" presName="composite2" presStyleCnt="0"/>
      <dgm:spPr/>
    </dgm:pt>
    <dgm:pt modelId="{FD16C098-1FFC-42DF-8AD6-8CDFE6F488B8}" type="pres">
      <dgm:prSet presAssocID="{A1EC8196-31B0-41C3-86EB-E9C993CE9494}" presName="background2" presStyleLbl="node2" presStyleIdx="0" presStyleCnt="3"/>
      <dgm:spPr/>
    </dgm:pt>
    <dgm:pt modelId="{1847C51A-738D-45A3-8033-1B521FDC1871}" type="pres">
      <dgm:prSet presAssocID="{A1EC8196-31B0-41C3-86EB-E9C993CE9494}" presName="text2" presStyleLbl="fgAcc2" presStyleIdx="0" presStyleCnt="3">
        <dgm:presLayoutVars>
          <dgm:chPref val="3"/>
        </dgm:presLayoutVars>
      </dgm:prSet>
      <dgm:spPr/>
    </dgm:pt>
    <dgm:pt modelId="{E48E7BD5-B354-4920-A7A4-8CBE41AF3B33}" type="pres">
      <dgm:prSet presAssocID="{A1EC8196-31B0-41C3-86EB-E9C993CE9494}" presName="hierChild3" presStyleCnt="0"/>
      <dgm:spPr/>
    </dgm:pt>
    <dgm:pt modelId="{F21E4065-E287-4979-B21C-B1760CD0CA75}" type="pres">
      <dgm:prSet presAssocID="{18A090AD-48F9-4ED2-8D00-8456ED7ACC72}" presName="Name17" presStyleLbl="parChTrans1D3" presStyleIdx="0" presStyleCnt="7"/>
      <dgm:spPr/>
    </dgm:pt>
    <dgm:pt modelId="{69055871-7967-4A22-8EC4-3BF844662DF7}" type="pres">
      <dgm:prSet presAssocID="{2B00C86C-2F3B-4BC4-9451-62608646FCB7}" presName="hierRoot3" presStyleCnt="0"/>
      <dgm:spPr/>
    </dgm:pt>
    <dgm:pt modelId="{8418E5A8-809C-40E0-BB2A-7F36F0A18DFF}" type="pres">
      <dgm:prSet presAssocID="{2B00C86C-2F3B-4BC4-9451-62608646FCB7}" presName="composite3" presStyleCnt="0"/>
      <dgm:spPr/>
    </dgm:pt>
    <dgm:pt modelId="{852C3F20-5E82-41E0-909E-A6C2318A7981}" type="pres">
      <dgm:prSet presAssocID="{2B00C86C-2F3B-4BC4-9451-62608646FCB7}" presName="background3" presStyleLbl="node3" presStyleIdx="0" presStyleCnt="7"/>
      <dgm:spPr/>
    </dgm:pt>
    <dgm:pt modelId="{3B4F48F6-63C3-4C69-B2F1-407FF5DEFF71}" type="pres">
      <dgm:prSet presAssocID="{2B00C86C-2F3B-4BC4-9451-62608646FCB7}" presName="text3" presStyleLbl="fgAcc3" presStyleIdx="0" presStyleCnt="7" custLinFactNeighborY="88201">
        <dgm:presLayoutVars>
          <dgm:chPref val="3"/>
        </dgm:presLayoutVars>
      </dgm:prSet>
      <dgm:spPr/>
    </dgm:pt>
    <dgm:pt modelId="{16510669-399B-4FEB-9131-62004871DF20}" type="pres">
      <dgm:prSet presAssocID="{2B00C86C-2F3B-4BC4-9451-62608646FCB7}" presName="hierChild4" presStyleCnt="0"/>
      <dgm:spPr/>
    </dgm:pt>
    <dgm:pt modelId="{7EE8786D-F8F1-448A-A787-83C2CFAC878C}" type="pres">
      <dgm:prSet presAssocID="{2C23D85E-3F41-477C-8B0C-3AD667A4CF6B}" presName="Name17" presStyleLbl="parChTrans1D3" presStyleIdx="1" presStyleCnt="7"/>
      <dgm:spPr/>
    </dgm:pt>
    <dgm:pt modelId="{2C8AAE4A-1A4B-42AA-BFDA-7EFF77E27B88}" type="pres">
      <dgm:prSet presAssocID="{B4D9B545-D875-43DF-A58A-B5A742FBA283}" presName="hierRoot3" presStyleCnt="0"/>
      <dgm:spPr/>
    </dgm:pt>
    <dgm:pt modelId="{236F472F-5D60-4DFA-A9C1-6C1EF4FCFD20}" type="pres">
      <dgm:prSet presAssocID="{B4D9B545-D875-43DF-A58A-B5A742FBA283}" presName="composite3" presStyleCnt="0"/>
      <dgm:spPr/>
    </dgm:pt>
    <dgm:pt modelId="{6DAC16DD-2B88-4951-A417-9CBC7975B0F1}" type="pres">
      <dgm:prSet presAssocID="{B4D9B545-D875-43DF-A58A-B5A742FBA283}" presName="background3" presStyleLbl="node3" presStyleIdx="1" presStyleCnt="7"/>
      <dgm:spPr/>
    </dgm:pt>
    <dgm:pt modelId="{76FFB719-573E-4C09-9A19-4455DB55A1FD}" type="pres">
      <dgm:prSet presAssocID="{B4D9B545-D875-43DF-A58A-B5A742FBA283}" presName="text3" presStyleLbl="fgAcc3" presStyleIdx="1" presStyleCnt="7" custLinFactNeighborY="88201">
        <dgm:presLayoutVars>
          <dgm:chPref val="3"/>
        </dgm:presLayoutVars>
      </dgm:prSet>
      <dgm:spPr/>
    </dgm:pt>
    <dgm:pt modelId="{E20D8571-C028-4DA6-A981-F168E7BECA4F}" type="pres">
      <dgm:prSet presAssocID="{B4D9B545-D875-43DF-A58A-B5A742FBA283}" presName="hierChild4" presStyleCnt="0"/>
      <dgm:spPr/>
    </dgm:pt>
    <dgm:pt modelId="{DFAFABB8-C4FE-478D-9006-091B70195F0B}" type="pres">
      <dgm:prSet presAssocID="{AED93938-5D58-4E02-98C8-A744C8003CB6}" presName="Name17" presStyleLbl="parChTrans1D3" presStyleIdx="2" presStyleCnt="7"/>
      <dgm:spPr/>
    </dgm:pt>
    <dgm:pt modelId="{497EDAC2-B1A1-49ED-AA6B-D64DEC6E69DA}" type="pres">
      <dgm:prSet presAssocID="{9CD34861-5D46-44E0-8873-EBD5C2D3308F}" presName="hierRoot3" presStyleCnt="0"/>
      <dgm:spPr/>
    </dgm:pt>
    <dgm:pt modelId="{95C9A903-A31F-49CB-B161-5E5EE04A9BD0}" type="pres">
      <dgm:prSet presAssocID="{9CD34861-5D46-44E0-8873-EBD5C2D3308F}" presName="composite3" presStyleCnt="0"/>
      <dgm:spPr/>
    </dgm:pt>
    <dgm:pt modelId="{E0653BE8-0EC0-4FB5-99C3-0A7B2A69F270}" type="pres">
      <dgm:prSet presAssocID="{9CD34861-5D46-44E0-8873-EBD5C2D3308F}" presName="background3" presStyleLbl="node3" presStyleIdx="2" presStyleCnt="7"/>
      <dgm:spPr/>
    </dgm:pt>
    <dgm:pt modelId="{7FDDC157-A7DE-42A5-B1A7-F5A8875AFFC7}" type="pres">
      <dgm:prSet presAssocID="{9CD34861-5D46-44E0-8873-EBD5C2D3308F}" presName="text3" presStyleLbl="fgAcc3" presStyleIdx="2" presStyleCnt="7" custLinFactNeighborY="88201">
        <dgm:presLayoutVars>
          <dgm:chPref val="3"/>
        </dgm:presLayoutVars>
      </dgm:prSet>
      <dgm:spPr/>
    </dgm:pt>
    <dgm:pt modelId="{565E3DF6-27D6-49D0-84FB-3B5D2ABD7830}" type="pres">
      <dgm:prSet presAssocID="{9CD34861-5D46-44E0-8873-EBD5C2D3308F}" presName="hierChild4" presStyleCnt="0"/>
      <dgm:spPr/>
    </dgm:pt>
    <dgm:pt modelId="{35A5144D-DCF2-4970-9E8C-8A02E5D876E3}" type="pres">
      <dgm:prSet presAssocID="{D9446C7B-BD73-41CD-B1F7-43368F5C570A}" presName="Name10" presStyleLbl="parChTrans1D2" presStyleIdx="1" presStyleCnt="3"/>
      <dgm:spPr/>
    </dgm:pt>
    <dgm:pt modelId="{730A8DF5-07D2-441E-8070-DD256434BBD1}" type="pres">
      <dgm:prSet presAssocID="{47750FCB-06A1-4F57-94B4-D1A783313347}" presName="hierRoot2" presStyleCnt="0"/>
      <dgm:spPr/>
    </dgm:pt>
    <dgm:pt modelId="{79B5FC98-320E-4A9E-BD67-C119E66E5BE9}" type="pres">
      <dgm:prSet presAssocID="{47750FCB-06A1-4F57-94B4-D1A783313347}" presName="composite2" presStyleCnt="0"/>
      <dgm:spPr/>
    </dgm:pt>
    <dgm:pt modelId="{A68BE66C-D9D2-4656-899E-B4500CC8ABF9}" type="pres">
      <dgm:prSet presAssocID="{47750FCB-06A1-4F57-94B4-D1A783313347}" presName="background2" presStyleLbl="node2" presStyleIdx="1" presStyleCnt="3"/>
      <dgm:spPr/>
    </dgm:pt>
    <dgm:pt modelId="{DF59CD4A-5DF6-460C-9419-94D276C398DC}" type="pres">
      <dgm:prSet presAssocID="{47750FCB-06A1-4F57-94B4-D1A783313347}" presName="text2" presStyleLbl="fgAcc2" presStyleIdx="1" presStyleCnt="3">
        <dgm:presLayoutVars>
          <dgm:chPref val="3"/>
        </dgm:presLayoutVars>
      </dgm:prSet>
      <dgm:spPr/>
    </dgm:pt>
    <dgm:pt modelId="{093EF3AA-6555-4DD7-AFE5-12B31BF73642}" type="pres">
      <dgm:prSet presAssocID="{47750FCB-06A1-4F57-94B4-D1A783313347}" presName="hierChild3" presStyleCnt="0"/>
      <dgm:spPr/>
    </dgm:pt>
    <dgm:pt modelId="{C8122AAD-7896-4B8E-A70B-A7FAE5B5A787}" type="pres">
      <dgm:prSet presAssocID="{E7FFF393-2600-4E76-BD6F-B4C7E066C5E0}" presName="Name17" presStyleLbl="parChTrans1D3" presStyleIdx="3" presStyleCnt="7"/>
      <dgm:spPr/>
    </dgm:pt>
    <dgm:pt modelId="{1DC755C3-E7DE-4814-97E0-018AB00CC93A}" type="pres">
      <dgm:prSet presAssocID="{0193D555-6AFA-43F2-8DDA-AB46233A3D1C}" presName="hierRoot3" presStyleCnt="0"/>
      <dgm:spPr/>
    </dgm:pt>
    <dgm:pt modelId="{C902C94B-7F87-44A2-A4CE-C97B3199A43A}" type="pres">
      <dgm:prSet presAssocID="{0193D555-6AFA-43F2-8DDA-AB46233A3D1C}" presName="composite3" presStyleCnt="0"/>
      <dgm:spPr/>
    </dgm:pt>
    <dgm:pt modelId="{67514ED3-DEAA-4DB6-92B8-5D61843885D1}" type="pres">
      <dgm:prSet presAssocID="{0193D555-6AFA-43F2-8DDA-AB46233A3D1C}" presName="background3" presStyleLbl="node3" presStyleIdx="3" presStyleCnt="7"/>
      <dgm:spPr/>
    </dgm:pt>
    <dgm:pt modelId="{CE94245E-7B2E-470B-BB1A-8856C3419CDD}" type="pres">
      <dgm:prSet presAssocID="{0193D555-6AFA-43F2-8DDA-AB46233A3D1C}" presName="text3" presStyleLbl="fgAcc3" presStyleIdx="3" presStyleCnt="7" custLinFactNeighborY="88201">
        <dgm:presLayoutVars>
          <dgm:chPref val="3"/>
        </dgm:presLayoutVars>
      </dgm:prSet>
      <dgm:spPr/>
    </dgm:pt>
    <dgm:pt modelId="{6CACA38E-C018-4D9E-B002-81E9F3810626}" type="pres">
      <dgm:prSet presAssocID="{0193D555-6AFA-43F2-8DDA-AB46233A3D1C}" presName="hierChild4" presStyleCnt="0"/>
      <dgm:spPr/>
    </dgm:pt>
    <dgm:pt modelId="{F3299DC0-4919-4197-BDAD-B9ED4ACFCC38}" type="pres">
      <dgm:prSet presAssocID="{660D9C18-E510-40A0-B51C-384296591729}" presName="Name17" presStyleLbl="parChTrans1D3" presStyleIdx="4" presStyleCnt="7"/>
      <dgm:spPr/>
    </dgm:pt>
    <dgm:pt modelId="{90D52E7A-0AB5-4A27-875E-B32686BF1EEE}" type="pres">
      <dgm:prSet presAssocID="{FA0C4258-D274-40F2-824A-6CB26A0E7905}" presName="hierRoot3" presStyleCnt="0"/>
      <dgm:spPr/>
    </dgm:pt>
    <dgm:pt modelId="{148CD6EE-E6E0-4E33-AB26-58B97D48BE1C}" type="pres">
      <dgm:prSet presAssocID="{FA0C4258-D274-40F2-824A-6CB26A0E7905}" presName="composite3" presStyleCnt="0"/>
      <dgm:spPr/>
    </dgm:pt>
    <dgm:pt modelId="{A10CB0E0-A3AB-4730-9EDB-FE74B5A75A65}" type="pres">
      <dgm:prSet presAssocID="{FA0C4258-D274-40F2-824A-6CB26A0E7905}" presName="background3" presStyleLbl="node3" presStyleIdx="4" presStyleCnt="7"/>
      <dgm:spPr/>
    </dgm:pt>
    <dgm:pt modelId="{039527D1-39DE-42CF-855B-B885A39C94BF}" type="pres">
      <dgm:prSet presAssocID="{FA0C4258-D274-40F2-824A-6CB26A0E7905}" presName="text3" presStyleLbl="fgAcc3" presStyleIdx="4" presStyleCnt="7" custLinFactNeighborY="88201">
        <dgm:presLayoutVars>
          <dgm:chPref val="3"/>
        </dgm:presLayoutVars>
      </dgm:prSet>
      <dgm:spPr/>
    </dgm:pt>
    <dgm:pt modelId="{1A58BE24-B7C4-4CC6-BCBC-BE2B76E87FC8}" type="pres">
      <dgm:prSet presAssocID="{FA0C4258-D274-40F2-824A-6CB26A0E7905}" presName="hierChild4" presStyleCnt="0"/>
      <dgm:spPr/>
    </dgm:pt>
    <dgm:pt modelId="{8767653D-1959-4677-B3AE-81B69C0228A8}" type="pres">
      <dgm:prSet presAssocID="{D835EEF8-FF5D-4661-BD5C-78E61009C98B}" presName="Name10" presStyleLbl="parChTrans1D2" presStyleIdx="2" presStyleCnt="3"/>
      <dgm:spPr/>
    </dgm:pt>
    <dgm:pt modelId="{2EC8E1D5-846F-42A3-9A53-70FF0566579F}" type="pres">
      <dgm:prSet presAssocID="{E855A96A-B68A-4A08-808B-B5873EC2941E}" presName="hierRoot2" presStyleCnt="0"/>
      <dgm:spPr/>
    </dgm:pt>
    <dgm:pt modelId="{E3131CB2-E802-4153-A161-02F14DB728CA}" type="pres">
      <dgm:prSet presAssocID="{E855A96A-B68A-4A08-808B-B5873EC2941E}" presName="composite2" presStyleCnt="0"/>
      <dgm:spPr/>
    </dgm:pt>
    <dgm:pt modelId="{61F1A182-AAF4-47E3-9D1E-8FFEEE8F1A2A}" type="pres">
      <dgm:prSet presAssocID="{E855A96A-B68A-4A08-808B-B5873EC2941E}" presName="background2" presStyleLbl="node2" presStyleIdx="2" presStyleCnt="3"/>
      <dgm:spPr/>
    </dgm:pt>
    <dgm:pt modelId="{90B200D2-F302-4568-A748-429BC7120B35}" type="pres">
      <dgm:prSet presAssocID="{E855A96A-B68A-4A08-808B-B5873EC2941E}" presName="text2" presStyleLbl="fgAcc2" presStyleIdx="2" presStyleCnt="3">
        <dgm:presLayoutVars>
          <dgm:chPref val="3"/>
        </dgm:presLayoutVars>
      </dgm:prSet>
      <dgm:spPr/>
    </dgm:pt>
    <dgm:pt modelId="{93C92BFF-D4D1-47B4-9A90-8249E74F8CA8}" type="pres">
      <dgm:prSet presAssocID="{E855A96A-B68A-4A08-808B-B5873EC2941E}" presName="hierChild3" presStyleCnt="0"/>
      <dgm:spPr/>
    </dgm:pt>
    <dgm:pt modelId="{D7F6791F-D62E-430A-95BC-530F1E12AE61}" type="pres">
      <dgm:prSet presAssocID="{56AFEB6C-C0F1-4C97-9F12-5F8271C7CF95}" presName="Name17" presStyleLbl="parChTrans1D3" presStyleIdx="5" presStyleCnt="7"/>
      <dgm:spPr/>
    </dgm:pt>
    <dgm:pt modelId="{9FAB9EF4-C440-4115-9F7E-94D09A8E721D}" type="pres">
      <dgm:prSet presAssocID="{9E67A417-7A95-4F27-8C78-588FE764A86C}" presName="hierRoot3" presStyleCnt="0"/>
      <dgm:spPr/>
    </dgm:pt>
    <dgm:pt modelId="{008A3DE1-1911-4F83-81B8-119356F3581B}" type="pres">
      <dgm:prSet presAssocID="{9E67A417-7A95-4F27-8C78-588FE764A86C}" presName="composite3" presStyleCnt="0"/>
      <dgm:spPr/>
    </dgm:pt>
    <dgm:pt modelId="{A49CEE2C-6BE5-497D-A5F2-06E9E71C90B3}" type="pres">
      <dgm:prSet presAssocID="{9E67A417-7A95-4F27-8C78-588FE764A86C}" presName="background3" presStyleLbl="node3" presStyleIdx="5" presStyleCnt="7"/>
      <dgm:spPr/>
    </dgm:pt>
    <dgm:pt modelId="{1F4EDAAA-6EF4-4B15-8997-50661B3D26CE}" type="pres">
      <dgm:prSet presAssocID="{9E67A417-7A95-4F27-8C78-588FE764A86C}" presName="text3" presStyleLbl="fgAcc3" presStyleIdx="5" presStyleCnt="7" custLinFactNeighborY="88201">
        <dgm:presLayoutVars>
          <dgm:chPref val="3"/>
        </dgm:presLayoutVars>
      </dgm:prSet>
      <dgm:spPr/>
    </dgm:pt>
    <dgm:pt modelId="{98463ECD-57A7-4DD8-B60D-D98F644C9031}" type="pres">
      <dgm:prSet presAssocID="{9E67A417-7A95-4F27-8C78-588FE764A86C}" presName="hierChild4" presStyleCnt="0"/>
      <dgm:spPr/>
    </dgm:pt>
    <dgm:pt modelId="{87059007-504D-4436-A314-A2173778BD1F}" type="pres">
      <dgm:prSet presAssocID="{ADED39EF-87F5-4BE6-9114-45BF969D734D}" presName="Name17" presStyleLbl="parChTrans1D3" presStyleIdx="6" presStyleCnt="7"/>
      <dgm:spPr/>
    </dgm:pt>
    <dgm:pt modelId="{CD945FC8-1DC5-4CF6-9005-1FF9CE47645B}" type="pres">
      <dgm:prSet presAssocID="{9A33F536-D413-4928-BCA8-72EF465B24C8}" presName="hierRoot3" presStyleCnt="0"/>
      <dgm:spPr/>
    </dgm:pt>
    <dgm:pt modelId="{42756AD2-3BF0-4744-B50F-4B0F62293411}" type="pres">
      <dgm:prSet presAssocID="{9A33F536-D413-4928-BCA8-72EF465B24C8}" presName="composite3" presStyleCnt="0"/>
      <dgm:spPr/>
    </dgm:pt>
    <dgm:pt modelId="{97F73B97-9FFC-483E-BA96-982D4FFD7765}" type="pres">
      <dgm:prSet presAssocID="{9A33F536-D413-4928-BCA8-72EF465B24C8}" presName="background3" presStyleLbl="node3" presStyleIdx="6" presStyleCnt="7"/>
      <dgm:spPr/>
    </dgm:pt>
    <dgm:pt modelId="{5EB6A0E5-1FF3-4BBC-8036-1361D09D2790}" type="pres">
      <dgm:prSet presAssocID="{9A33F536-D413-4928-BCA8-72EF465B24C8}" presName="text3" presStyleLbl="fgAcc3" presStyleIdx="6" presStyleCnt="7" custLinFactNeighborY="88201">
        <dgm:presLayoutVars>
          <dgm:chPref val="3"/>
        </dgm:presLayoutVars>
      </dgm:prSet>
      <dgm:spPr/>
    </dgm:pt>
    <dgm:pt modelId="{DBC869F5-8FA4-4775-86B3-EDEE67D1734A}" type="pres">
      <dgm:prSet presAssocID="{9A33F536-D413-4928-BCA8-72EF465B24C8}" presName="hierChild4" presStyleCnt="0"/>
      <dgm:spPr/>
    </dgm:pt>
  </dgm:ptLst>
  <dgm:cxnLst>
    <dgm:cxn modelId="{624D6204-047B-4B21-9924-E0D713A632EE}" srcId="{A1EC8196-31B0-41C3-86EB-E9C993CE9494}" destId="{9CD34861-5D46-44E0-8873-EBD5C2D3308F}" srcOrd="2" destOrd="0" parTransId="{AED93938-5D58-4E02-98C8-A744C8003CB6}" sibTransId="{EDBED6D5-5DF3-4A95-905A-334C8F413577}"/>
    <dgm:cxn modelId="{6BCF3C06-A36B-431B-BADE-07B18E206394}" type="presOf" srcId="{A1EC8196-31B0-41C3-86EB-E9C993CE9494}" destId="{1847C51A-738D-45A3-8033-1B521FDC1871}" srcOrd="0" destOrd="0" presId="urn:microsoft.com/office/officeart/2005/8/layout/hierarchy1"/>
    <dgm:cxn modelId="{8681E614-C0E5-4B9A-912B-2F2DA2374510}" srcId="{A1EC8196-31B0-41C3-86EB-E9C993CE9494}" destId="{2B00C86C-2F3B-4BC4-9451-62608646FCB7}" srcOrd="0" destOrd="0" parTransId="{18A090AD-48F9-4ED2-8D00-8456ED7ACC72}" sibTransId="{8153CD00-F9E4-427C-87E9-F959CC74B84E}"/>
    <dgm:cxn modelId="{6948D815-022B-4B54-A8AC-3D32635F76BB}" srcId="{4C98B65C-8E44-40F9-BC99-37970DF3ED46}" destId="{47750FCB-06A1-4F57-94B4-D1A783313347}" srcOrd="1" destOrd="0" parTransId="{D9446C7B-BD73-41CD-B1F7-43368F5C570A}" sibTransId="{F7AA92AC-1126-4868-B8B4-733C451C92BB}"/>
    <dgm:cxn modelId="{B2635327-430F-4C78-AD79-7DF7008D5EA0}" srcId="{4C98B65C-8E44-40F9-BC99-37970DF3ED46}" destId="{E855A96A-B68A-4A08-808B-B5873EC2941E}" srcOrd="2" destOrd="0" parTransId="{D835EEF8-FF5D-4661-BD5C-78E61009C98B}" sibTransId="{D74FF09C-7DFF-4074-967B-A259399480E3}"/>
    <dgm:cxn modelId="{16B3762B-869E-46B5-8B84-9CDB12CDF0CF}" type="presOf" srcId="{2B00C86C-2F3B-4BC4-9451-62608646FCB7}" destId="{3B4F48F6-63C3-4C69-B2F1-407FF5DEFF71}" srcOrd="0" destOrd="0" presId="urn:microsoft.com/office/officeart/2005/8/layout/hierarchy1"/>
    <dgm:cxn modelId="{5759582F-E623-4767-A884-C5C4E6C27676}" srcId="{47750FCB-06A1-4F57-94B4-D1A783313347}" destId="{0193D555-6AFA-43F2-8DDA-AB46233A3D1C}" srcOrd="0" destOrd="0" parTransId="{E7FFF393-2600-4E76-BD6F-B4C7E066C5E0}" sibTransId="{358DBA60-7ADB-43FF-9EF4-48FC418D9329}"/>
    <dgm:cxn modelId="{6D5ACF2F-661D-446F-AABC-95C73B6C950C}" type="presOf" srcId="{660D9C18-E510-40A0-B51C-384296591729}" destId="{F3299DC0-4919-4197-BDAD-B9ED4ACFCC38}" srcOrd="0" destOrd="0" presId="urn:microsoft.com/office/officeart/2005/8/layout/hierarchy1"/>
    <dgm:cxn modelId="{F9C40432-C374-45D9-9D41-E122E0FA94AD}" type="presOf" srcId="{B4D9B545-D875-43DF-A58A-B5A742FBA283}" destId="{76FFB719-573E-4C09-9A19-4455DB55A1FD}" srcOrd="0" destOrd="0" presId="urn:microsoft.com/office/officeart/2005/8/layout/hierarchy1"/>
    <dgm:cxn modelId="{A7B4A633-1C62-4B95-B9C5-D5BC8EAA6450}" type="presOf" srcId="{D835EEF8-FF5D-4661-BD5C-78E61009C98B}" destId="{8767653D-1959-4677-B3AE-81B69C0228A8}" srcOrd="0" destOrd="0" presId="urn:microsoft.com/office/officeart/2005/8/layout/hierarchy1"/>
    <dgm:cxn modelId="{B78C7B49-9621-4677-9795-E4C044F4E902}" srcId="{A1EC8196-31B0-41C3-86EB-E9C993CE9494}" destId="{B4D9B545-D875-43DF-A58A-B5A742FBA283}" srcOrd="1" destOrd="0" parTransId="{2C23D85E-3F41-477C-8B0C-3AD667A4CF6B}" sibTransId="{151E6A24-3D36-472C-88F8-0947814BE40B}"/>
    <dgm:cxn modelId="{7FF90F55-2A78-4BE4-A9AF-524E4797CC39}" type="presOf" srcId="{0193D555-6AFA-43F2-8DDA-AB46233A3D1C}" destId="{CE94245E-7B2E-470B-BB1A-8856C3419CDD}" srcOrd="0" destOrd="0" presId="urn:microsoft.com/office/officeart/2005/8/layout/hierarchy1"/>
    <dgm:cxn modelId="{EBE68458-0CAD-45BA-9DA5-0BB26AAF8D7E}" type="presOf" srcId="{9E67A417-7A95-4F27-8C78-588FE764A86C}" destId="{1F4EDAAA-6EF4-4B15-8997-50661B3D26CE}" srcOrd="0" destOrd="0" presId="urn:microsoft.com/office/officeart/2005/8/layout/hierarchy1"/>
    <dgm:cxn modelId="{86C12360-B0DD-4B50-ADA7-A570028A32BF}" type="presOf" srcId="{4C98B65C-8E44-40F9-BC99-37970DF3ED46}" destId="{65F1AB56-146A-4460-BD7D-A1FCA8B4F7DF}" srcOrd="0" destOrd="0" presId="urn:microsoft.com/office/officeart/2005/8/layout/hierarchy1"/>
    <dgm:cxn modelId="{7FD60167-6805-47A6-9C59-5A0B6A73D3DA}" srcId="{E855A96A-B68A-4A08-808B-B5873EC2941E}" destId="{9E67A417-7A95-4F27-8C78-588FE764A86C}" srcOrd="0" destOrd="0" parTransId="{56AFEB6C-C0F1-4C97-9F12-5F8271C7CF95}" sibTransId="{095FA0D7-237F-402B-BE25-7A8E2A2CC48D}"/>
    <dgm:cxn modelId="{443B7B71-387A-4FB1-BF5D-A314A16A0E9F}" type="presOf" srcId="{2C23D85E-3F41-477C-8B0C-3AD667A4CF6B}" destId="{7EE8786D-F8F1-448A-A787-83C2CFAC878C}" srcOrd="0" destOrd="0" presId="urn:microsoft.com/office/officeart/2005/8/layout/hierarchy1"/>
    <dgm:cxn modelId="{EA8E8977-0049-4ACA-87A5-6FDE94846CBB}" type="presOf" srcId="{D9446C7B-BD73-41CD-B1F7-43368F5C570A}" destId="{35A5144D-DCF2-4970-9E8C-8A02E5D876E3}" srcOrd="0" destOrd="0" presId="urn:microsoft.com/office/officeart/2005/8/layout/hierarchy1"/>
    <dgm:cxn modelId="{5BD11778-6DE3-404B-ABF7-184960C5F67B}" type="presOf" srcId="{E7FFF393-2600-4E76-BD6F-B4C7E066C5E0}" destId="{C8122AAD-7896-4B8E-A70B-A7FAE5B5A787}" srcOrd="0" destOrd="0" presId="urn:microsoft.com/office/officeart/2005/8/layout/hierarchy1"/>
    <dgm:cxn modelId="{38F95380-BBF6-49D9-B2F4-ABF959A1E772}" srcId="{4C98B65C-8E44-40F9-BC99-37970DF3ED46}" destId="{A1EC8196-31B0-41C3-86EB-E9C993CE9494}" srcOrd="0" destOrd="0" parTransId="{A134941C-7F08-4EE1-839E-5DEFF4140E6D}" sibTransId="{883FE926-0762-420E-94A4-8CAF824DF796}"/>
    <dgm:cxn modelId="{D90F0682-8DA9-4DAF-B69D-3FD183114D3C}" type="presOf" srcId="{18A090AD-48F9-4ED2-8D00-8456ED7ACC72}" destId="{F21E4065-E287-4979-B21C-B1760CD0CA75}" srcOrd="0" destOrd="0" presId="urn:microsoft.com/office/officeart/2005/8/layout/hierarchy1"/>
    <dgm:cxn modelId="{CC94498B-B73A-42D6-8C06-A70B096F5973}" type="presOf" srcId="{02E333F4-56A0-4404-BF0F-48A92276F785}" destId="{FBF26E4E-9630-42F6-AC6E-60E439BC43E2}" srcOrd="0" destOrd="0" presId="urn:microsoft.com/office/officeart/2005/8/layout/hierarchy1"/>
    <dgm:cxn modelId="{65D56D91-55EF-48D9-9BF7-D81BE50F5108}" type="presOf" srcId="{9A33F536-D413-4928-BCA8-72EF465B24C8}" destId="{5EB6A0E5-1FF3-4BBC-8036-1361D09D2790}" srcOrd="0" destOrd="0" presId="urn:microsoft.com/office/officeart/2005/8/layout/hierarchy1"/>
    <dgm:cxn modelId="{F5545D97-0931-42A4-A9D5-C77CFD4BEE6A}" type="presOf" srcId="{ADED39EF-87F5-4BE6-9114-45BF969D734D}" destId="{87059007-504D-4436-A314-A2173778BD1F}" srcOrd="0" destOrd="0" presId="urn:microsoft.com/office/officeart/2005/8/layout/hierarchy1"/>
    <dgm:cxn modelId="{67919AAD-B405-4D7E-92C9-74DA28520AC9}" srcId="{02E333F4-56A0-4404-BF0F-48A92276F785}" destId="{4C98B65C-8E44-40F9-BC99-37970DF3ED46}" srcOrd="0" destOrd="0" parTransId="{E3653C6C-7D84-4B51-816F-3EEA6FF92B84}" sibTransId="{ACECF767-3095-4AB1-A010-A30614F1714E}"/>
    <dgm:cxn modelId="{BF4E58C3-E045-4949-A16A-A09E2D09512F}" type="presOf" srcId="{A134941C-7F08-4EE1-839E-5DEFF4140E6D}" destId="{7A94615F-5B2C-46D3-84D8-A5A3E1640C92}" srcOrd="0" destOrd="0" presId="urn:microsoft.com/office/officeart/2005/8/layout/hierarchy1"/>
    <dgm:cxn modelId="{74F2D8D8-4425-4BA8-9698-6A4A35901FDC}" type="presOf" srcId="{56AFEB6C-C0F1-4C97-9F12-5F8271C7CF95}" destId="{D7F6791F-D62E-430A-95BC-530F1E12AE61}" srcOrd="0" destOrd="0" presId="urn:microsoft.com/office/officeart/2005/8/layout/hierarchy1"/>
    <dgm:cxn modelId="{7A0B4CD9-E43E-4FB5-9EB9-D0599FC16B47}" type="presOf" srcId="{AED93938-5D58-4E02-98C8-A744C8003CB6}" destId="{DFAFABB8-C4FE-478D-9006-091B70195F0B}" srcOrd="0" destOrd="0" presId="urn:microsoft.com/office/officeart/2005/8/layout/hierarchy1"/>
    <dgm:cxn modelId="{776844E0-E766-4291-920C-B94F423E5089}" type="presOf" srcId="{FA0C4258-D274-40F2-824A-6CB26A0E7905}" destId="{039527D1-39DE-42CF-855B-B885A39C94BF}" srcOrd="0" destOrd="0" presId="urn:microsoft.com/office/officeart/2005/8/layout/hierarchy1"/>
    <dgm:cxn modelId="{ADCDCFE6-F810-45D6-908B-A8A293B1B05A}" srcId="{E855A96A-B68A-4A08-808B-B5873EC2941E}" destId="{9A33F536-D413-4928-BCA8-72EF465B24C8}" srcOrd="1" destOrd="0" parTransId="{ADED39EF-87F5-4BE6-9114-45BF969D734D}" sibTransId="{6E123810-8380-4DEB-9FF6-4DE9FE0EB488}"/>
    <dgm:cxn modelId="{1BA301E9-07E4-4295-9ADA-2AE501931A76}" type="presOf" srcId="{E855A96A-B68A-4A08-808B-B5873EC2941E}" destId="{90B200D2-F302-4568-A748-429BC7120B35}" srcOrd="0" destOrd="0" presId="urn:microsoft.com/office/officeart/2005/8/layout/hierarchy1"/>
    <dgm:cxn modelId="{87BA7EEB-ADA4-4190-8A26-7AA918A51738}" type="presOf" srcId="{9CD34861-5D46-44E0-8873-EBD5C2D3308F}" destId="{7FDDC157-A7DE-42A5-B1A7-F5A8875AFFC7}" srcOrd="0" destOrd="0" presId="urn:microsoft.com/office/officeart/2005/8/layout/hierarchy1"/>
    <dgm:cxn modelId="{E0CF28F6-0C43-49E8-9FB5-ADB35EBE673A}" srcId="{47750FCB-06A1-4F57-94B4-D1A783313347}" destId="{FA0C4258-D274-40F2-824A-6CB26A0E7905}" srcOrd="1" destOrd="0" parTransId="{660D9C18-E510-40A0-B51C-384296591729}" sibTransId="{7EC6324D-6AD0-4C93-9252-212C22A64017}"/>
    <dgm:cxn modelId="{EF1AB0F6-5CA9-4818-820C-2DA2A2C17B77}" type="presOf" srcId="{47750FCB-06A1-4F57-94B4-D1A783313347}" destId="{DF59CD4A-5DF6-460C-9419-94D276C398DC}" srcOrd="0" destOrd="0" presId="urn:microsoft.com/office/officeart/2005/8/layout/hierarchy1"/>
    <dgm:cxn modelId="{396E10C3-8A78-46C1-9D1F-8E2EBA6A296F}" type="presParOf" srcId="{FBF26E4E-9630-42F6-AC6E-60E439BC43E2}" destId="{DFF54C23-4EE6-4C6C-8542-6652E114FF0B}" srcOrd="0" destOrd="0" presId="urn:microsoft.com/office/officeart/2005/8/layout/hierarchy1"/>
    <dgm:cxn modelId="{D28D39EC-C4AC-452D-8181-D28F20B40265}" type="presParOf" srcId="{DFF54C23-4EE6-4C6C-8542-6652E114FF0B}" destId="{C8CA1780-D759-48F6-9944-AA0D30309E54}" srcOrd="0" destOrd="0" presId="urn:microsoft.com/office/officeart/2005/8/layout/hierarchy1"/>
    <dgm:cxn modelId="{174CA1C5-A00A-44EF-9C7F-5D644947E57E}" type="presParOf" srcId="{C8CA1780-D759-48F6-9944-AA0D30309E54}" destId="{F619FE9C-0FAD-4CDA-A1F3-F4D5F13E142C}" srcOrd="0" destOrd="0" presId="urn:microsoft.com/office/officeart/2005/8/layout/hierarchy1"/>
    <dgm:cxn modelId="{255BF492-A2E9-4A10-8D11-6DDD238CB457}" type="presParOf" srcId="{C8CA1780-D759-48F6-9944-AA0D30309E54}" destId="{65F1AB56-146A-4460-BD7D-A1FCA8B4F7DF}" srcOrd="1" destOrd="0" presId="urn:microsoft.com/office/officeart/2005/8/layout/hierarchy1"/>
    <dgm:cxn modelId="{90BB40CB-FBEE-4436-B684-C9B7477F47A7}" type="presParOf" srcId="{DFF54C23-4EE6-4C6C-8542-6652E114FF0B}" destId="{81604046-3D63-455F-88C9-519B2D5304F0}" srcOrd="1" destOrd="0" presId="urn:microsoft.com/office/officeart/2005/8/layout/hierarchy1"/>
    <dgm:cxn modelId="{1C668E20-6C3A-476E-90AC-05E07E73E7E1}" type="presParOf" srcId="{81604046-3D63-455F-88C9-519B2D5304F0}" destId="{7A94615F-5B2C-46D3-84D8-A5A3E1640C92}" srcOrd="0" destOrd="0" presId="urn:microsoft.com/office/officeart/2005/8/layout/hierarchy1"/>
    <dgm:cxn modelId="{9D19416C-A1D2-491B-8B82-E9920287FE35}" type="presParOf" srcId="{81604046-3D63-455F-88C9-519B2D5304F0}" destId="{D5C89D40-9AE3-4F53-BC3D-C8D240E32FEF}" srcOrd="1" destOrd="0" presId="urn:microsoft.com/office/officeart/2005/8/layout/hierarchy1"/>
    <dgm:cxn modelId="{39FBF842-01C9-4243-A66B-643670F849C2}" type="presParOf" srcId="{D5C89D40-9AE3-4F53-BC3D-C8D240E32FEF}" destId="{C917857A-5F0A-4401-87BC-919E8AA239FA}" srcOrd="0" destOrd="0" presId="urn:microsoft.com/office/officeart/2005/8/layout/hierarchy1"/>
    <dgm:cxn modelId="{7E8C1F0C-B63D-4C47-BF14-6B0A56D573A2}" type="presParOf" srcId="{C917857A-5F0A-4401-87BC-919E8AA239FA}" destId="{FD16C098-1FFC-42DF-8AD6-8CDFE6F488B8}" srcOrd="0" destOrd="0" presId="urn:microsoft.com/office/officeart/2005/8/layout/hierarchy1"/>
    <dgm:cxn modelId="{3A32EE2E-9AED-4EC9-B096-DF7DD466C9E9}" type="presParOf" srcId="{C917857A-5F0A-4401-87BC-919E8AA239FA}" destId="{1847C51A-738D-45A3-8033-1B521FDC1871}" srcOrd="1" destOrd="0" presId="urn:microsoft.com/office/officeart/2005/8/layout/hierarchy1"/>
    <dgm:cxn modelId="{3FC3FBB1-99CB-4398-8690-AC69D138347C}" type="presParOf" srcId="{D5C89D40-9AE3-4F53-BC3D-C8D240E32FEF}" destId="{E48E7BD5-B354-4920-A7A4-8CBE41AF3B33}" srcOrd="1" destOrd="0" presId="urn:microsoft.com/office/officeart/2005/8/layout/hierarchy1"/>
    <dgm:cxn modelId="{8F7BDACD-7CFA-45D3-8D31-D393DB6BDEC1}" type="presParOf" srcId="{E48E7BD5-B354-4920-A7A4-8CBE41AF3B33}" destId="{F21E4065-E287-4979-B21C-B1760CD0CA75}" srcOrd="0" destOrd="0" presId="urn:microsoft.com/office/officeart/2005/8/layout/hierarchy1"/>
    <dgm:cxn modelId="{921D4635-58E9-4B8D-A506-1884B3401376}" type="presParOf" srcId="{E48E7BD5-B354-4920-A7A4-8CBE41AF3B33}" destId="{69055871-7967-4A22-8EC4-3BF844662DF7}" srcOrd="1" destOrd="0" presId="urn:microsoft.com/office/officeart/2005/8/layout/hierarchy1"/>
    <dgm:cxn modelId="{BE9C8B18-16FA-4924-B49D-8FC7D1621A5D}" type="presParOf" srcId="{69055871-7967-4A22-8EC4-3BF844662DF7}" destId="{8418E5A8-809C-40E0-BB2A-7F36F0A18DFF}" srcOrd="0" destOrd="0" presId="urn:microsoft.com/office/officeart/2005/8/layout/hierarchy1"/>
    <dgm:cxn modelId="{00D714F0-7AD2-4EFC-AB7A-03D9858E5145}" type="presParOf" srcId="{8418E5A8-809C-40E0-BB2A-7F36F0A18DFF}" destId="{852C3F20-5E82-41E0-909E-A6C2318A7981}" srcOrd="0" destOrd="0" presId="urn:microsoft.com/office/officeart/2005/8/layout/hierarchy1"/>
    <dgm:cxn modelId="{F7172FF2-325A-46E8-AB5D-B67BFC606469}" type="presParOf" srcId="{8418E5A8-809C-40E0-BB2A-7F36F0A18DFF}" destId="{3B4F48F6-63C3-4C69-B2F1-407FF5DEFF71}" srcOrd="1" destOrd="0" presId="urn:microsoft.com/office/officeart/2005/8/layout/hierarchy1"/>
    <dgm:cxn modelId="{A160BB3E-10AF-4601-B76C-5E06DFA4B493}" type="presParOf" srcId="{69055871-7967-4A22-8EC4-3BF844662DF7}" destId="{16510669-399B-4FEB-9131-62004871DF20}" srcOrd="1" destOrd="0" presId="urn:microsoft.com/office/officeart/2005/8/layout/hierarchy1"/>
    <dgm:cxn modelId="{13487EE7-425F-47C0-B952-A6C0092FF22E}" type="presParOf" srcId="{E48E7BD5-B354-4920-A7A4-8CBE41AF3B33}" destId="{7EE8786D-F8F1-448A-A787-83C2CFAC878C}" srcOrd="2" destOrd="0" presId="urn:microsoft.com/office/officeart/2005/8/layout/hierarchy1"/>
    <dgm:cxn modelId="{6FC86FD9-B0D9-4C29-BE03-588D55DF834F}" type="presParOf" srcId="{E48E7BD5-B354-4920-A7A4-8CBE41AF3B33}" destId="{2C8AAE4A-1A4B-42AA-BFDA-7EFF77E27B88}" srcOrd="3" destOrd="0" presId="urn:microsoft.com/office/officeart/2005/8/layout/hierarchy1"/>
    <dgm:cxn modelId="{5086A429-2FAF-47F5-BB3E-5C79213630DA}" type="presParOf" srcId="{2C8AAE4A-1A4B-42AA-BFDA-7EFF77E27B88}" destId="{236F472F-5D60-4DFA-A9C1-6C1EF4FCFD20}" srcOrd="0" destOrd="0" presId="urn:microsoft.com/office/officeart/2005/8/layout/hierarchy1"/>
    <dgm:cxn modelId="{395D4A12-C342-4C47-900E-0D4AEB8F9F0A}" type="presParOf" srcId="{236F472F-5D60-4DFA-A9C1-6C1EF4FCFD20}" destId="{6DAC16DD-2B88-4951-A417-9CBC7975B0F1}" srcOrd="0" destOrd="0" presId="urn:microsoft.com/office/officeart/2005/8/layout/hierarchy1"/>
    <dgm:cxn modelId="{38598256-1DF8-4B9B-89D3-575C028EC7D9}" type="presParOf" srcId="{236F472F-5D60-4DFA-A9C1-6C1EF4FCFD20}" destId="{76FFB719-573E-4C09-9A19-4455DB55A1FD}" srcOrd="1" destOrd="0" presId="urn:microsoft.com/office/officeart/2005/8/layout/hierarchy1"/>
    <dgm:cxn modelId="{609A571D-FABF-4697-B83B-1A9131233B56}" type="presParOf" srcId="{2C8AAE4A-1A4B-42AA-BFDA-7EFF77E27B88}" destId="{E20D8571-C028-4DA6-A981-F168E7BECA4F}" srcOrd="1" destOrd="0" presId="urn:microsoft.com/office/officeart/2005/8/layout/hierarchy1"/>
    <dgm:cxn modelId="{84ABD07F-55F4-4884-867D-63F44169749C}" type="presParOf" srcId="{E48E7BD5-B354-4920-A7A4-8CBE41AF3B33}" destId="{DFAFABB8-C4FE-478D-9006-091B70195F0B}" srcOrd="4" destOrd="0" presId="urn:microsoft.com/office/officeart/2005/8/layout/hierarchy1"/>
    <dgm:cxn modelId="{A16B6953-1716-4806-B04C-32132CEF9D7A}" type="presParOf" srcId="{E48E7BD5-B354-4920-A7A4-8CBE41AF3B33}" destId="{497EDAC2-B1A1-49ED-AA6B-D64DEC6E69DA}" srcOrd="5" destOrd="0" presId="urn:microsoft.com/office/officeart/2005/8/layout/hierarchy1"/>
    <dgm:cxn modelId="{599BE5C9-358F-458F-ACC5-0E9FF98F1A6A}" type="presParOf" srcId="{497EDAC2-B1A1-49ED-AA6B-D64DEC6E69DA}" destId="{95C9A903-A31F-49CB-B161-5E5EE04A9BD0}" srcOrd="0" destOrd="0" presId="urn:microsoft.com/office/officeart/2005/8/layout/hierarchy1"/>
    <dgm:cxn modelId="{85F9BCE8-0910-4A91-889D-F00C9D300A40}" type="presParOf" srcId="{95C9A903-A31F-49CB-B161-5E5EE04A9BD0}" destId="{E0653BE8-0EC0-4FB5-99C3-0A7B2A69F270}" srcOrd="0" destOrd="0" presId="urn:microsoft.com/office/officeart/2005/8/layout/hierarchy1"/>
    <dgm:cxn modelId="{761E9DC8-DF9E-41AC-BFE1-6D292968B3C9}" type="presParOf" srcId="{95C9A903-A31F-49CB-B161-5E5EE04A9BD0}" destId="{7FDDC157-A7DE-42A5-B1A7-F5A8875AFFC7}" srcOrd="1" destOrd="0" presId="urn:microsoft.com/office/officeart/2005/8/layout/hierarchy1"/>
    <dgm:cxn modelId="{12DE1CAF-A403-4B14-A299-DE80D3215960}" type="presParOf" srcId="{497EDAC2-B1A1-49ED-AA6B-D64DEC6E69DA}" destId="{565E3DF6-27D6-49D0-84FB-3B5D2ABD7830}" srcOrd="1" destOrd="0" presId="urn:microsoft.com/office/officeart/2005/8/layout/hierarchy1"/>
    <dgm:cxn modelId="{ABE4470B-D9B1-416D-9456-B70F887B4A85}" type="presParOf" srcId="{81604046-3D63-455F-88C9-519B2D5304F0}" destId="{35A5144D-DCF2-4970-9E8C-8A02E5D876E3}" srcOrd="2" destOrd="0" presId="urn:microsoft.com/office/officeart/2005/8/layout/hierarchy1"/>
    <dgm:cxn modelId="{389FB627-F8EC-419E-8A72-3FD06F064395}" type="presParOf" srcId="{81604046-3D63-455F-88C9-519B2D5304F0}" destId="{730A8DF5-07D2-441E-8070-DD256434BBD1}" srcOrd="3" destOrd="0" presId="urn:microsoft.com/office/officeart/2005/8/layout/hierarchy1"/>
    <dgm:cxn modelId="{895DAB06-3EED-425C-BA42-EC0BF95CFE0C}" type="presParOf" srcId="{730A8DF5-07D2-441E-8070-DD256434BBD1}" destId="{79B5FC98-320E-4A9E-BD67-C119E66E5BE9}" srcOrd="0" destOrd="0" presId="urn:microsoft.com/office/officeart/2005/8/layout/hierarchy1"/>
    <dgm:cxn modelId="{65563007-A817-45D6-AA86-395B45DE6BDE}" type="presParOf" srcId="{79B5FC98-320E-4A9E-BD67-C119E66E5BE9}" destId="{A68BE66C-D9D2-4656-899E-B4500CC8ABF9}" srcOrd="0" destOrd="0" presId="urn:microsoft.com/office/officeart/2005/8/layout/hierarchy1"/>
    <dgm:cxn modelId="{D53EF07C-4CD6-4DFD-B8AF-BCABC2151477}" type="presParOf" srcId="{79B5FC98-320E-4A9E-BD67-C119E66E5BE9}" destId="{DF59CD4A-5DF6-460C-9419-94D276C398DC}" srcOrd="1" destOrd="0" presId="urn:microsoft.com/office/officeart/2005/8/layout/hierarchy1"/>
    <dgm:cxn modelId="{E3A56B80-EFEC-43C1-919A-8DA3A6271F62}" type="presParOf" srcId="{730A8DF5-07D2-441E-8070-DD256434BBD1}" destId="{093EF3AA-6555-4DD7-AFE5-12B31BF73642}" srcOrd="1" destOrd="0" presId="urn:microsoft.com/office/officeart/2005/8/layout/hierarchy1"/>
    <dgm:cxn modelId="{0B781C2F-F474-4546-AD91-DEC8103EC91B}" type="presParOf" srcId="{093EF3AA-6555-4DD7-AFE5-12B31BF73642}" destId="{C8122AAD-7896-4B8E-A70B-A7FAE5B5A787}" srcOrd="0" destOrd="0" presId="urn:microsoft.com/office/officeart/2005/8/layout/hierarchy1"/>
    <dgm:cxn modelId="{FB5AD1AF-E27D-4860-9D4F-641610279188}" type="presParOf" srcId="{093EF3AA-6555-4DD7-AFE5-12B31BF73642}" destId="{1DC755C3-E7DE-4814-97E0-018AB00CC93A}" srcOrd="1" destOrd="0" presId="urn:microsoft.com/office/officeart/2005/8/layout/hierarchy1"/>
    <dgm:cxn modelId="{34252F38-0D01-45AC-AACB-825F288B4D14}" type="presParOf" srcId="{1DC755C3-E7DE-4814-97E0-018AB00CC93A}" destId="{C902C94B-7F87-44A2-A4CE-C97B3199A43A}" srcOrd="0" destOrd="0" presId="urn:microsoft.com/office/officeart/2005/8/layout/hierarchy1"/>
    <dgm:cxn modelId="{BEB62E88-D9DE-43B3-9931-713D184D2B75}" type="presParOf" srcId="{C902C94B-7F87-44A2-A4CE-C97B3199A43A}" destId="{67514ED3-DEAA-4DB6-92B8-5D61843885D1}" srcOrd="0" destOrd="0" presId="urn:microsoft.com/office/officeart/2005/8/layout/hierarchy1"/>
    <dgm:cxn modelId="{A5F7B060-0344-4661-89B1-F491B7EF55E5}" type="presParOf" srcId="{C902C94B-7F87-44A2-A4CE-C97B3199A43A}" destId="{CE94245E-7B2E-470B-BB1A-8856C3419CDD}" srcOrd="1" destOrd="0" presId="urn:microsoft.com/office/officeart/2005/8/layout/hierarchy1"/>
    <dgm:cxn modelId="{CC0E16B8-87AF-47DE-B6AB-FFB0E7B5FE80}" type="presParOf" srcId="{1DC755C3-E7DE-4814-97E0-018AB00CC93A}" destId="{6CACA38E-C018-4D9E-B002-81E9F3810626}" srcOrd="1" destOrd="0" presId="urn:microsoft.com/office/officeart/2005/8/layout/hierarchy1"/>
    <dgm:cxn modelId="{EB34D918-1F79-401E-B8A1-B35208B9D300}" type="presParOf" srcId="{093EF3AA-6555-4DD7-AFE5-12B31BF73642}" destId="{F3299DC0-4919-4197-BDAD-B9ED4ACFCC38}" srcOrd="2" destOrd="0" presId="urn:microsoft.com/office/officeart/2005/8/layout/hierarchy1"/>
    <dgm:cxn modelId="{5BF87C20-1CFC-412F-8809-4723655D9FD9}" type="presParOf" srcId="{093EF3AA-6555-4DD7-AFE5-12B31BF73642}" destId="{90D52E7A-0AB5-4A27-875E-B32686BF1EEE}" srcOrd="3" destOrd="0" presId="urn:microsoft.com/office/officeart/2005/8/layout/hierarchy1"/>
    <dgm:cxn modelId="{92B976FA-A46E-40EA-8640-70744687DCCD}" type="presParOf" srcId="{90D52E7A-0AB5-4A27-875E-B32686BF1EEE}" destId="{148CD6EE-E6E0-4E33-AB26-58B97D48BE1C}" srcOrd="0" destOrd="0" presId="urn:microsoft.com/office/officeart/2005/8/layout/hierarchy1"/>
    <dgm:cxn modelId="{F59A3EEC-1CCF-4D66-996A-5902D909DB1A}" type="presParOf" srcId="{148CD6EE-E6E0-4E33-AB26-58B97D48BE1C}" destId="{A10CB0E0-A3AB-4730-9EDB-FE74B5A75A65}" srcOrd="0" destOrd="0" presId="urn:microsoft.com/office/officeart/2005/8/layout/hierarchy1"/>
    <dgm:cxn modelId="{45674352-1488-4363-A086-A9F402FA887C}" type="presParOf" srcId="{148CD6EE-E6E0-4E33-AB26-58B97D48BE1C}" destId="{039527D1-39DE-42CF-855B-B885A39C94BF}" srcOrd="1" destOrd="0" presId="urn:microsoft.com/office/officeart/2005/8/layout/hierarchy1"/>
    <dgm:cxn modelId="{EF807717-0E5B-4DFC-8DEB-03C74F8B5373}" type="presParOf" srcId="{90D52E7A-0AB5-4A27-875E-B32686BF1EEE}" destId="{1A58BE24-B7C4-4CC6-BCBC-BE2B76E87FC8}" srcOrd="1" destOrd="0" presId="urn:microsoft.com/office/officeart/2005/8/layout/hierarchy1"/>
    <dgm:cxn modelId="{558B5412-68E7-4863-9AB7-623A81380885}" type="presParOf" srcId="{81604046-3D63-455F-88C9-519B2D5304F0}" destId="{8767653D-1959-4677-B3AE-81B69C0228A8}" srcOrd="4" destOrd="0" presId="urn:microsoft.com/office/officeart/2005/8/layout/hierarchy1"/>
    <dgm:cxn modelId="{DD51FA57-FA8E-4AA9-ADD8-FEEC887ECE78}" type="presParOf" srcId="{81604046-3D63-455F-88C9-519B2D5304F0}" destId="{2EC8E1D5-846F-42A3-9A53-70FF0566579F}" srcOrd="5" destOrd="0" presId="urn:microsoft.com/office/officeart/2005/8/layout/hierarchy1"/>
    <dgm:cxn modelId="{B730BE43-1696-4EDF-9A23-95A6B5D6D7B3}" type="presParOf" srcId="{2EC8E1D5-846F-42A3-9A53-70FF0566579F}" destId="{E3131CB2-E802-4153-A161-02F14DB728CA}" srcOrd="0" destOrd="0" presId="urn:microsoft.com/office/officeart/2005/8/layout/hierarchy1"/>
    <dgm:cxn modelId="{D91B8825-D6D2-4DBC-A1F5-6D391E11524D}" type="presParOf" srcId="{E3131CB2-E802-4153-A161-02F14DB728CA}" destId="{61F1A182-AAF4-47E3-9D1E-8FFEEE8F1A2A}" srcOrd="0" destOrd="0" presId="urn:microsoft.com/office/officeart/2005/8/layout/hierarchy1"/>
    <dgm:cxn modelId="{34C44810-ED9A-4FDD-B3B3-2AF6628B53BA}" type="presParOf" srcId="{E3131CB2-E802-4153-A161-02F14DB728CA}" destId="{90B200D2-F302-4568-A748-429BC7120B35}" srcOrd="1" destOrd="0" presId="urn:microsoft.com/office/officeart/2005/8/layout/hierarchy1"/>
    <dgm:cxn modelId="{B7980979-D217-4490-B18E-E24D5F433E26}" type="presParOf" srcId="{2EC8E1D5-846F-42A3-9A53-70FF0566579F}" destId="{93C92BFF-D4D1-47B4-9A90-8249E74F8CA8}" srcOrd="1" destOrd="0" presId="urn:microsoft.com/office/officeart/2005/8/layout/hierarchy1"/>
    <dgm:cxn modelId="{A3DFCFEF-F99D-46E7-9DF9-26864A229845}" type="presParOf" srcId="{93C92BFF-D4D1-47B4-9A90-8249E74F8CA8}" destId="{D7F6791F-D62E-430A-95BC-530F1E12AE61}" srcOrd="0" destOrd="0" presId="urn:microsoft.com/office/officeart/2005/8/layout/hierarchy1"/>
    <dgm:cxn modelId="{9EE51391-C66A-463A-A42C-CA554E58F5D5}" type="presParOf" srcId="{93C92BFF-D4D1-47B4-9A90-8249E74F8CA8}" destId="{9FAB9EF4-C440-4115-9F7E-94D09A8E721D}" srcOrd="1" destOrd="0" presId="urn:microsoft.com/office/officeart/2005/8/layout/hierarchy1"/>
    <dgm:cxn modelId="{66E93CF1-0696-487F-BBD2-7DA978726612}" type="presParOf" srcId="{9FAB9EF4-C440-4115-9F7E-94D09A8E721D}" destId="{008A3DE1-1911-4F83-81B8-119356F3581B}" srcOrd="0" destOrd="0" presId="urn:microsoft.com/office/officeart/2005/8/layout/hierarchy1"/>
    <dgm:cxn modelId="{ED84BE5F-4B19-4F64-A94C-320082BDB106}" type="presParOf" srcId="{008A3DE1-1911-4F83-81B8-119356F3581B}" destId="{A49CEE2C-6BE5-497D-A5F2-06E9E71C90B3}" srcOrd="0" destOrd="0" presId="urn:microsoft.com/office/officeart/2005/8/layout/hierarchy1"/>
    <dgm:cxn modelId="{EC27D1B3-898D-43C3-9755-4689A6EB1AF1}" type="presParOf" srcId="{008A3DE1-1911-4F83-81B8-119356F3581B}" destId="{1F4EDAAA-6EF4-4B15-8997-50661B3D26CE}" srcOrd="1" destOrd="0" presId="urn:microsoft.com/office/officeart/2005/8/layout/hierarchy1"/>
    <dgm:cxn modelId="{EEDF7158-49E7-480E-8734-F9DF52057793}" type="presParOf" srcId="{9FAB9EF4-C440-4115-9F7E-94D09A8E721D}" destId="{98463ECD-57A7-4DD8-B60D-D98F644C9031}" srcOrd="1" destOrd="0" presId="urn:microsoft.com/office/officeart/2005/8/layout/hierarchy1"/>
    <dgm:cxn modelId="{67030AC5-BA63-4561-BE9E-B30FE023255D}" type="presParOf" srcId="{93C92BFF-D4D1-47B4-9A90-8249E74F8CA8}" destId="{87059007-504D-4436-A314-A2173778BD1F}" srcOrd="2" destOrd="0" presId="urn:microsoft.com/office/officeart/2005/8/layout/hierarchy1"/>
    <dgm:cxn modelId="{61D117F3-66C2-43BC-8043-EACAAB10055A}" type="presParOf" srcId="{93C92BFF-D4D1-47B4-9A90-8249E74F8CA8}" destId="{CD945FC8-1DC5-4CF6-9005-1FF9CE47645B}" srcOrd="3" destOrd="0" presId="urn:microsoft.com/office/officeart/2005/8/layout/hierarchy1"/>
    <dgm:cxn modelId="{231F240C-A43A-4DE4-8D04-F71500FDED72}" type="presParOf" srcId="{CD945FC8-1DC5-4CF6-9005-1FF9CE47645B}" destId="{42756AD2-3BF0-4744-B50F-4B0F62293411}" srcOrd="0" destOrd="0" presId="urn:microsoft.com/office/officeart/2005/8/layout/hierarchy1"/>
    <dgm:cxn modelId="{44C80CB3-1D07-4991-8449-EEBEF8098905}" type="presParOf" srcId="{42756AD2-3BF0-4744-B50F-4B0F62293411}" destId="{97F73B97-9FFC-483E-BA96-982D4FFD7765}" srcOrd="0" destOrd="0" presId="urn:microsoft.com/office/officeart/2005/8/layout/hierarchy1"/>
    <dgm:cxn modelId="{62F464A3-B071-4500-906B-68882B68F8DB}" type="presParOf" srcId="{42756AD2-3BF0-4744-B50F-4B0F62293411}" destId="{5EB6A0E5-1FF3-4BBC-8036-1361D09D2790}" srcOrd="1" destOrd="0" presId="urn:microsoft.com/office/officeart/2005/8/layout/hierarchy1"/>
    <dgm:cxn modelId="{E0EB4AD3-8F6D-4D71-9406-AE226EB93D7B}" type="presParOf" srcId="{CD945FC8-1DC5-4CF6-9005-1FF9CE47645B}" destId="{DBC869F5-8FA4-4775-86B3-EDEE67D1734A}"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2E333F4-56A0-4404-BF0F-48A92276F785}"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IN"/>
        </a:p>
      </dgm:t>
    </dgm:pt>
    <dgm:pt modelId="{4C98B65C-8E44-40F9-BC99-37970DF3ED46}">
      <dgm:prSet phldrT="[Text]" custT="1"/>
      <dgm:spPr/>
      <dgm:t>
        <a:bodyPr/>
        <a:lstStyle/>
        <a:p>
          <a:r>
            <a:rPr lang="en-IN" sz="1400" dirty="0"/>
            <a:t>Judiciary system</a:t>
          </a:r>
        </a:p>
      </dgm:t>
    </dgm:pt>
    <dgm:pt modelId="{E3653C6C-7D84-4B51-816F-3EEA6FF92B84}" type="parTrans" cxnId="{67919AAD-B405-4D7E-92C9-74DA28520AC9}">
      <dgm:prSet/>
      <dgm:spPr/>
      <dgm:t>
        <a:bodyPr/>
        <a:lstStyle/>
        <a:p>
          <a:endParaRPr lang="en-IN" sz="1800"/>
        </a:p>
      </dgm:t>
    </dgm:pt>
    <dgm:pt modelId="{ACECF767-3095-4AB1-A010-A30614F1714E}" type="sibTrans" cxnId="{67919AAD-B405-4D7E-92C9-74DA28520AC9}">
      <dgm:prSet/>
      <dgm:spPr/>
      <dgm:t>
        <a:bodyPr/>
        <a:lstStyle/>
        <a:p>
          <a:endParaRPr lang="en-IN" sz="1800"/>
        </a:p>
      </dgm:t>
    </dgm:pt>
    <dgm:pt modelId="{47750FCB-06A1-4F57-94B4-D1A783313347}">
      <dgm:prSet phldrT="[Text]" custT="1"/>
      <dgm:spPr/>
      <dgm:t>
        <a:bodyPr/>
        <a:lstStyle/>
        <a:p>
          <a:r>
            <a:rPr lang="en-IN" sz="1400" dirty="0"/>
            <a:t>Technical modules</a:t>
          </a:r>
        </a:p>
      </dgm:t>
    </dgm:pt>
    <dgm:pt modelId="{D9446C7B-BD73-41CD-B1F7-43368F5C570A}" type="parTrans" cxnId="{6948D815-022B-4B54-A8AC-3D32635F76BB}">
      <dgm:prSet/>
      <dgm:spPr/>
      <dgm:t>
        <a:bodyPr/>
        <a:lstStyle/>
        <a:p>
          <a:endParaRPr lang="en-IN" sz="1800"/>
        </a:p>
      </dgm:t>
    </dgm:pt>
    <dgm:pt modelId="{F7AA92AC-1126-4868-B8B4-733C451C92BB}" type="sibTrans" cxnId="{6948D815-022B-4B54-A8AC-3D32635F76BB}">
      <dgm:prSet/>
      <dgm:spPr/>
      <dgm:t>
        <a:bodyPr/>
        <a:lstStyle/>
        <a:p>
          <a:endParaRPr lang="en-IN" sz="1800"/>
        </a:p>
      </dgm:t>
    </dgm:pt>
    <dgm:pt modelId="{0193D555-6AFA-43F2-8DDA-AB46233A3D1C}">
      <dgm:prSet phldrT="[Text]" custT="1"/>
      <dgm:spPr/>
      <dgm:t>
        <a:bodyPr/>
        <a:lstStyle/>
        <a:p>
          <a:r>
            <a:rPr lang="en-IN" sz="1400" dirty="0"/>
            <a:t>Data access</a:t>
          </a:r>
        </a:p>
      </dgm:t>
    </dgm:pt>
    <dgm:pt modelId="{E7FFF393-2600-4E76-BD6F-B4C7E066C5E0}" type="parTrans" cxnId="{5759582F-E623-4767-A884-C5C4E6C27676}">
      <dgm:prSet/>
      <dgm:spPr/>
      <dgm:t>
        <a:bodyPr/>
        <a:lstStyle/>
        <a:p>
          <a:endParaRPr lang="en-IN" sz="1800"/>
        </a:p>
      </dgm:t>
    </dgm:pt>
    <dgm:pt modelId="{358DBA60-7ADB-43FF-9EF4-48FC418D9329}" type="sibTrans" cxnId="{5759582F-E623-4767-A884-C5C4E6C27676}">
      <dgm:prSet/>
      <dgm:spPr/>
      <dgm:t>
        <a:bodyPr/>
        <a:lstStyle/>
        <a:p>
          <a:endParaRPr lang="en-IN" sz="1800"/>
        </a:p>
      </dgm:t>
    </dgm:pt>
    <dgm:pt modelId="{FA0C4258-D274-40F2-824A-6CB26A0E7905}">
      <dgm:prSet phldrT="[Text]" custT="1"/>
      <dgm:spPr/>
      <dgm:t>
        <a:bodyPr/>
        <a:lstStyle/>
        <a:p>
          <a:r>
            <a:rPr lang="en-IN" sz="1400" dirty="0"/>
            <a:t>Workflow engine</a:t>
          </a:r>
        </a:p>
      </dgm:t>
    </dgm:pt>
    <dgm:pt modelId="{660D9C18-E510-40A0-B51C-384296591729}" type="parTrans" cxnId="{E0CF28F6-0C43-49E8-9FB5-ADB35EBE673A}">
      <dgm:prSet/>
      <dgm:spPr/>
      <dgm:t>
        <a:bodyPr/>
        <a:lstStyle/>
        <a:p>
          <a:endParaRPr lang="en-IN" sz="1800"/>
        </a:p>
      </dgm:t>
    </dgm:pt>
    <dgm:pt modelId="{7EC6324D-6AD0-4C93-9252-212C22A64017}" type="sibTrans" cxnId="{E0CF28F6-0C43-49E8-9FB5-ADB35EBE673A}">
      <dgm:prSet/>
      <dgm:spPr/>
      <dgm:t>
        <a:bodyPr/>
        <a:lstStyle/>
        <a:p>
          <a:endParaRPr lang="en-IN" sz="1800"/>
        </a:p>
      </dgm:t>
    </dgm:pt>
    <dgm:pt modelId="{A1EC8196-31B0-41C3-86EB-E9C993CE9494}">
      <dgm:prSet phldrT="[Text]" custT="1"/>
      <dgm:spPr/>
      <dgm:t>
        <a:bodyPr/>
        <a:lstStyle/>
        <a:p>
          <a:r>
            <a:rPr lang="en-IN" sz="1400" dirty="0"/>
            <a:t>Business modules</a:t>
          </a:r>
        </a:p>
      </dgm:t>
    </dgm:pt>
    <dgm:pt modelId="{A134941C-7F08-4EE1-839E-5DEFF4140E6D}" type="parTrans" cxnId="{38F95380-BBF6-49D9-B2F4-ABF959A1E772}">
      <dgm:prSet/>
      <dgm:spPr/>
      <dgm:t>
        <a:bodyPr/>
        <a:lstStyle/>
        <a:p>
          <a:endParaRPr lang="en-IN" sz="1800"/>
        </a:p>
      </dgm:t>
    </dgm:pt>
    <dgm:pt modelId="{883FE926-0762-420E-94A4-8CAF824DF796}" type="sibTrans" cxnId="{38F95380-BBF6-49D9-B2F4-ABF959A1E772}">
      <dgm:prSet/>
      <dgm:spPr/>
      <dgm:t>
        <a:bodyPr/>
        <a:lstStyle/>
        <a:p>
          <a:endParaRPr lang="en-IN" sz="1800"/>
        </a:p>
      </dgm:t>
    </dgm:pt>
    <dgm:pt modelId="{2B00C86C-2F3B-4BC4-9451-62608646FCB7}">
      <dgm:prSet phldrT="[Text]" custT="1"/>
      <dgm:spPr/>
      <dgm:t>
        <a:bodyPr/>
        <a:lstStyle/>
        <a:p>
          <a:r>
            <a:rPr lang="en-IN" sz="1400" dirty="0"/>
            <a:t>Case</a:t>
          </a:r>
        </a:p>
      </dgm:t>
    </dgm:pt>
    <dgm:pt modelId="{18A090AD-48F9-4ED2-8D00-8456ED7ACC72}" type="parTrans" cxnId="{8681E614-C0E5-4B9A-912B-2F2DA2374510}">
      <dgm:prSet/>
      <dgm:spPr/>
      <dgm:t>
        <a:bodyPr/>
        <a:lstStyle/>
        <a:p>
          <a:endParaRPr lang="en-IN" sz="1800"/>
        </a:p>
      </dgm:t>
    </dgm:pt>
    <dgm:pt modelId="{8153CD00-F9E4-427C-87E9-F959CC74B84E}" type="sibTrans" cxnId="{8681E614-C0E5-4B9A-912B-2F2DA2374510}">
      <dgm:prSet/>
      <dgm:spPr/>
      <dgm:t>
        <a:bodyPr/>
        <a:lstStyle/>
        <a:p>
          <a:endParaRPr lang="en-IN" sz="1800"/>
        </a:p>
      </dgm:t>
    </dgm:pt>
    <dgm:pt modelId="{B4D9B545-D875-43DF-A58A-B5A742FBA283}">
      <dgm:prSet phldrT="[Text]" custT="1"/>
      <dgm:spPr/>
      <dgm:t>
        <a:bodyPr/>
        <a:lstStyle/>
        <a:p>
          <a:r>
            <a:rPr lang="en-IN" sz="1400" dirty="0"/>
            <a:t>Proceedings</a:t>
          </a:r>
        </a:p>
      </dgm:t>
    </dgm:pt>
    <dgm:pt modelId="{2C23D85E-3F41-477C-8B0C-3AD667A4CF6B}" type="parTrans" cxnId="{B78C7B49-9621-4677-9795-E4C044F4E902}">
      <dgm:prSet/>
      <dgm:spPr/>
      <dgm:t>
        <a:bodyPr/>
        <a:lstStyle/>
        <a:p>
          <a:endParaRPr lang="en-IN" sz="1800"/>
        </a:p>
      </dgm:t>
    </dgm:pt>
    <dgm:pt modelId="{151E6A24-3D36-472C-88F8-0947814BE40B}" type="sibTrans" cxnId="{B78C7B49-9621-4677-9795-E4C044F4E902}">
      <dgm:prSet/>
      <dgm:spPr/>
      <dgm:t>
        <a:bodyPr/>
        <a:lstStyle/>
        <a:p>
          <a:endParaRPr lang="en-IN" sz="1800"/>
        </a:p>
      </dgm:t>
    </dgm:pt>
    <dgm:pt modelId="{9CD34861-5D46-44E0-8873-EBD5C2D3308F}">
      <dgm:prSet phldrT="[Text]" custT="1"/>
      <dgm:spPr/>
      <dgm:t>
        <a:bodyPr/>
        <a:lstStyle/>
        <a:p>
          <a:r>
            <a:rPr lang="en-IN" sz="1400" dirty="0"/>
            <a:t>Evidences</a:t>
          </a:r>
        </a:p>
      </dgm:t>
    </dgm:pt>
    <dgm:pt modelId="{AED93938-5D58-4E02-98C8-A744C8003CB6}" type="parTrans" cxnId="{624D6204-047B-4B21-9924-E0D713A632EE}">
      <dgm:prSet/>
      <dgm:spPr/>
      <dgm:t>
        <a:bodyPr/>
        <a:lstStyle/>
        <a:p>
          <a:endParaRPr lang="en-IN" sz="1800"/>
        </a:p>
      </dgm:t>
    </dgm:pt>
    <dgm:pt modelId="{EDBED6D5-5DF3-4A95-905A-334C8F413577}" type="sibTrans" cxnId="{624D6204-047B-4B21-9924-E0D713A632EE}">
      <dgm:prSet/>
      <dgm:spPr/>
      <dgm:t>
        <a:bodyPr/>
        <a:lstStyle/>
        <a:p>
          <a:endParaRPr lang="en-IN" sz="1800"/>
        </a:p>
      </dgm:t>
    </dgm:pt>
    <dgm:pt modelId="{53010124-74A0-42B6-8D6F-C297592D39AC}">
      <dgm:prSet phldrT="[Text]" custT="1"/>
      <dgm:spPr/>
      <dgm:t>
        <a:bodyPr/>
        <a:lstStyle/>
        <a:p>
          <a:r>
            <a:rPr lang="en-IN" sz="1400" dirty="0"/>
            <a:t>Scheduling</a:t>
          </a:r>
        </a:p>
      </dgm:t>
    </dgm:pt>
    <dgm:pt modelId="{95F82369-9053-462D-B848-27852ED15F45}" type="parTrans" cxnId="{B4805CD6-5C9A-4AA1-915A-C5554B2A94C6}">
      <dgm:prSet/>
      <dgm:spPr/>
      <dgm:t>
        <a:bodyPr/>
        <a:lstStyle/>
        <a:p>
          <a:endParaRPr lang="en-IN" sz="1800"/>
        </a:p>
      </dgm:t>
    </dgm:pt>
    <dgm:pt modelId="{9015798A-850C-4E7B-B5DE-C3CDCF81C644}" type="sibTrans" cxnId="{B4805CD6-5C9A-4AA1-915A-C5554B2A94C6}">
      <dgm:prSet/>
      <dgm:spPr/>
      <dgm:t>
        <a:bodyPr/>
        <a:lstStyle/>
        <a:p>
          <a:endParaRPr lang="en-IN" sz="1800"/>
        </a:p>
      </dgm:t>
    </dgm:pt>
    <dgm:pt modelId="{6A8757B2-E155-412C-8173-90EC95286D60}">
      <dgm:prSet phldrT="[Text]" custT="1"/>
      <dgm:spPr/>
      <dgm:t>
        <a:bodyPr/>
        <a:lstStyle/>
        <a:p>
          <a:r>
            <a:rPr lang="en-IN" sz="1400" dirty="0"/>
            <a:t>Judgement</a:t>
          </a:r>
        </a:p>
      </dgm:t>
    </dgm:pt>
    <dgm:pt modelId="{11B99BAF-FC51-408B-98C5-AD4B04403DA8}" type="parTrans" cxnId="{FDC3CD5D-6B31-4726-B3ED-917E4E2620F9}">
      <dgm:prSet/>
      <dgm:spPr/>
      <dgm:t>
        <a:bodyPr/>
        <a:lstStyle/>
        <a:p>
          <a:endParaRPr lang="en-IN" sz="1800"/>
        </a:p>
      </dgm:t>
    </dgm:pt>
    <dgm:pt modelId="{91A07CBE-2320-4CE8-BB4C-0FB20124B910}" type="sibTrans" cxnId="{FDC3CD5D-6B31-4726-B3ED-917E4E2620F9}">
      <dgm:prSet/>
      <dgm:spPr/>
      <dgm:t>
        <a:bodyPr/>
        <a:lstStyle/>
        <a:p>
          <a:endParaRPr lang="en-IN" sz="1800"/>
        </a:p>
      </dgm:t>
    </dgm:pt>
    <dgm:pt modelId="{93DFFC3B-EC98-416A-8C0A-C7146A0B9D77}">
      <dgm:prSet phldrT="[Text]" custT="1"/>
      <dgm:spPr/>
      <dgm:t>
        <a:bodyPr/>
        <a:lstStyle/>
        <a:p>
          <a:r>
            <a:rPr lang="en-IN" sz="1400" dirty="0"/>
            <a:t>SMS Client</a:t>
          </a:r>
        </a:p>
      </dgm:t>
    </dgm:pt>
    <dgm:pt modelId="{5FA748F5-7281-4270-9269-88A9E4F39D92}" type="parTrans" cxnId="{F166B7CA-E444-4416-BC44-128AB087B0D4}">
      <dgm:prSet/>
      <dgm:spPr/>
      <dgm:t>
        <a:bodyPr/>
        <a:lstStyle/>
        <a:p>
          <a:endParaRPr lang="en-IN"/>
        </a:p>
      </dgm:t>
    </dgm:pt>
    <dgm:pt modelId="{AEEDD90C-61D9-4697-A58B-A90E65205951}" type="sibTrans" cxnId="{F166B7CA-E444-4416-BC44-128AB087B0D4}">
      <dgm:prSet/>
      <dgm:spPr/>
      <dgm:t>
        <a:bodyPr/>
        <a:lstStyle/>
        <a:p>
          <a:endParaRPr lang="en-IN"/>
        </a:p>
      </dgm:t>
    </dgm:pt>
    <dgm:pt modelId="{FBF26E4E-9630-42F6-AC6E-60E439BC43E2}" type="pres">
      <dgm:prSet presAssocID="{02E333F4-56A0-4404-BF0F-48A92276F785}" presName="hierChild1" presStyleCnt="0">
        <dgm:presLayoutVars>
          <dgm:chPref val="1"/>
          <dgm:dir/>
          <dgm:animOne val="branch"/>
          <dgm:animLvl val="lvl"/>
          <dgm:resizeHandles/>
        </dgm:presLayoutVars>
      </dgm:prSet>
      <dgm:spPr/>
    </dgm:pt>
    <dgm:pt modelId="{DFF54C23-4EE6-4C6C-8542-6652E114FF0B}" type="pres">
      <dgm:prSet presAssocID="{4C98B65C-8E44-40F9-BC99-37970DF3ED46}" presName="hierRoot1" presStyleCnt="0"/>
      <dgm:spPr/>
    </dgm:pt>
    <dgm:pt modelId="{C8CA1780-D759-48F6-9944-AA0D30309E54}" type="pres">
      <dgm:prSet presAssocID="{4C98B65C-8E44-40F9-BC99-37970DF3ED46}" presName="composite" presStyleCnt="0"/>
      <dgm:spPr/>
    </dgm:pt>
    <dgm:pt modelId="{F619FE9C-0FAD-4CDA-A1F3-F4D5F13E142C}" type="pres">
      <dgm:prSet presAssocID="{4C98B65C-8E44-40F9-BC99-37970DF3ED46}" presName="background" presStyleLbl="node0" presStyleIdx="0" presStyleCnt="1"/>
      <dgm:spPr/>
    </dgm:pt>
    <dgm:pt modelId="{65F1AB56-146A-4460-BD7D-A1FCA8B4F7DF}" type="pres">
      <dgm:prSet presAssocID="{4C98B65C-8E44-40F9-BC99-37970DF3ED46}" presName="text" presStyleLbl="fgAcc0" presStyleIdx="0" presStyleCnt="1" custScaleX="99370" custScaleY="80302" custLinFactNeighborX="1502" custLinFactNeighborY="-83318">
        <dgm:presLayoutVars>
          <dgm:chPref val="3"/>
        </dgm:presLayoutVars>
      </dgm:prSet>
      <dgm:spPr/>
    </dgm:pt>
    <dgm:pt modelId="{81604046-3D63-455F-88C9-519B2D5304F0}" type="pres">
      <dgm:prSet presAssocID="{4C98B65C-8E44-40F9-BC99-37970DF3ED46}" presName="hierChild2" presStyleCnt="0"/>
      <dgm:spPr/>
    </dgm:pt>
    <dgm:pt modelId="{7A94615F-5B2C-46D3-84D8-A5A3E1640C92}" type="pres">
      <dgm:prSet presAssocID="{A134941C-7F08-4EE1-839E-5DEFF4140E6D}" presName="Name10" presStyleLbl="parChTrans1D2" presStyleIdx="0" presStyleCnt="2"/>
      <dgm:spPr/>
    </dgm:pt>
    <dgm:pt modelId="{D5C89D40-9AE3-4F53-BC3D-C8D240E32FEF}" type="pres">
      <dgm:prSet presAssocID="{A1EC8196-31B0-41C3-86EB-E9C993CE9494}" presName="hierRoot2" presStyleCnt="0"/>
      <dgm:spPr/>
    </dgm:pt>
    <dgm:pt modelId="{C917857A-5F0A-4401-87BC-919E8AA239FA}" type="pres">
      <dgm:prSet presAssocID="{A1EC8196-31B0-41C3-86EB-E9C993CE9494}" presName="composite2" presStyleCnt="0"/>
      <dgm:spPr/>
    </dgm:pt>
    <dgm:pt modelId="{FD16C098-1FFC-42DF-8AD6-8CDFE6F488B8}" type="pres">
      <dgm:prSet presAssocID="{A1EC8196-31B0-41C3-86EB-E9C993CE9494}" presName="background2" presStyleLbl="node2" presStyleIdx="0" presStyleCnt="2"/>
      <dgm:spPr/>
    </dgm:pt>
    <dgm:pt modelId="{1847C51A-738D-45A3-8033-1B521FDC1871}" type="pres">
      <dgm:prSet presAssocID="{A1EC8196-31B0-41C3-86EB-E9C993CE9494}" presName="text2" presStyleLbl="fgAcc2" presStyleIdx="0" presStyleCnt="2" custScaleX="99370" custScaleY="80302">
        <dgm:presLayoutVars>
          <dgm:chPref val="3"/>
        </dgm:presLayoutVars>
      </dgm:prSet>
      <dgm:spPr/>
    </dgm:pt>
    <dgm:pt modelId="{E48E7BD5-B354-4920-A7A4-8CBE41AF3B33}" type="pres">
      <dgm:prSet presAssocID="{A1EC8196-31B0-41C3-86EB-E9C993CE9494}" presName="hierChild3" presStyleCnt="0"/>
      <dgm:spPr/>
    </dgm:pt>
    <dgm:pt modelId="{F21E4065-E287-4979-B21C-B1760CD0CA75}" type="pres">
      <dgm:prSet presAssocID="{18A090AD-48F9-4ED2-8D00-8456ED7ACC72}" presName="Name17" presStyleLbl="parChTrans1D3" presStyleIdx="0" presStyleCnt="8"/>
      <dgm:spPr/>
    </dgm:pt>
    <dgm:pt modelId="{69055871-7967-4A22-8EC4-3BF844662DF7}" type="pres">
      <dgm:prSet presAssocID="{2B00C86C-2F3B-4BC4-9451-62608646FCB7}" presName="hierRoot3" presStyleCnt="0"/>
      <dgm:spPr/>
    </dgm:pt>
    <dgm:pt modelId="{8418E5A8-809C-40E0-BB2A-7F36F0A18DFF}" type="pres">
      <dgm:prSet presAssocID="{2B00C86C-2F3B-4BC4-9451-62608646FCB7}" presName="composite3" presStyleCnt="0"/>
      <dgm:spPr/>
    </dgm:pt>
    <dgm:pt modelId="{852C3F20-5E82-41E0-909E-A6C2318A7981}" type="pres">
      <dgm:prSet presAssocID="{2B00C86C-2F3B-4BC4-9451-62608646FCB7}" presName="background3" presStyleLbl="node3" presStyleIdx="0" presStyleCnt="8"/>
      <dgm:spPr/>
    </dgm:pt>
    <dgm:pt modelId="{3B4F48F6-63C3-4C69-B2F1-407FF5DEFF71}" type="pres">
      <dgm:prSet presAssocID="{2B00C86C-2F3B-4BC4-9451-62608646FCB7}" presName="text3" presStyleLbl="fgAcc3" presStyleIdx="0" presStyleCnt="8" custScaleX="99370" custScaleY="80302" custLinFactNeighborY="88201">
        <dgm:presLayoutVars>
          <dgm:chPref val="3"/>
        </dgm:presLayoutVars>
      </dgm:prSet>
      <dgm:spPr/>
    </dgm:pt>
    <dgm:pt modelId="{16510669-399B-4FEB-9131-62004871DF20}" type="pres">
      <dgm:prSet presAssocID="{2B00C86C-2F3B-4BC4-9451-62608646FCB7}" presName="hierChild4" presStyleCnt="0"/>
      <dgm:spPr/>
    </dgm:pt>
    <dgm:pt modelId="{7EE8786D-F8F1-448A-A787-83C2CFAC878C}" type="pres">
      <dgm:prSet presAssocID="{2C23D85E-3F41-477C-8B0C-3AD667A4CF6B}" presName="Name17" presStyleLbl="parChTrans1D3" presStyleIdx="1" presStyleCnt="8"/>
      <dgm:spPr/>
    </dgm:pt>
    <dgm:pt modelId="{2C8AAE4A-1A4B-42AA-BFDA-7EFF77E27B88}" type="pres">
      <dgm:prSet presAssocID="{B4D9B545-D875-43DF-A58A-B5A742FBA283}" presName="hierRoot3" presStyleCnt="0"/>
      <dgm:spPr/>
    </dgm:pt>
    <dgm:pt modelId="{236F472F-5D60-4DFA-A9C1-6C1EF4FCFD20}" type="pres">
      <dgm:prSet presAssocID="{B4D9B545-D875-43DF-A58A-B5A742FBA283}" presName="composite3" presStyleCnt="0"/>
      <dgm:spPr/>
    </dgm:pt>
    <dgm:pt modelId="{6DAC16DD-2B88-4951-A417-9CBC7975B0F1}" type="pres">
      <dgm:prSet presAssocID="{B4D9B545-D875-43DF-A58A-B5A742FBA283}" presName="background3" presStyleLbl="node3" presStyleIdx="1" presStyleCnt="8"/>
      <dgm:spPr/>
    </dgm:pt>
    <dgm:pt modelId="{76FFB719-573E-4C09-9A19-4455DB55A1FD}" type="pres">
      <dgm:prSet presAssocID="{B4D9B545-D875-43DF-A58A-B5A742FBA283}" presName="text3" presStyleLbl="fgAcc3" presStyleIdx="1" presStyleCnt="8" custScaleX="99370" custScaleY="80302" custLinFactNeighborY="88201">
        <dgm:presLayoutVars>
          <dgm:chPref val="3"/>
        </dgm:presLayoutVars>
      </dgm:prSet>
      <dgm:spPr/>
    </dgm:pt>
    <dgm:pt modelId="{E20D8571-C028-4DA6-A981-F168E7BECA4F}" type="pres">
      <dgm:prSet presAssocID="{B4D9B545-D875-43DF-A58A-B5A742FBA283}" presName="hierChild4" presStyleCnt="0"/>
      <dgm:spPr/>
    </dgm:pt>
    <dgm:pt modelId="{DFAFABB8-C4FE-478D-9006-091B70195F0B}" type="pres">
      <dgm:prSet presAssocID="{AED93938-5D58-4E02-98C8-A744C8003CB6}" presName="Name17" presStyleLbl="parChTrans1D3" presStyleIdx="2" presStyleCnt="8"/>
      <dgm:spPr/>
    </dgm:pt>
    <dgm:pt modelId="{497EDAC2-B1A1-49ED-AA6B-D64DEC6E69DA}" type="pres">
      <dgm:prSet presAssocID="{9CD34861-5D46-44E0-8873-EBD5C2D3308F}" presName="hierRoot3" presStyleCnt="0"/>
      <dgm:spPr/>
    </dgm:pt>
    <dgm:pt modelId="{95C9A903-A31F-49CB-B161-5E5EE04A9BD0}" type="pres">
      <dgm:prSet presAssocID="{9CD34861-5D46-44E0-8873-EBD5C2D3308F}" presName="composite3" presStyleCnt="0"/>
      <dgm:spPr/>
    </dgm:pt>
    <dgm:pt modelId="{E0653BE8-0EC0-4FB5-99C3-0A7B2A69F270}" type="pres">
      <dgm:prSet presAssocID="{9CD34861-5D46-44E0-8873-EBD5C2D3308F}" presName="background3" presStyleLbl="node3" presStyleIdx="2" presStyleCnt="8"/>
      <dgm:spPr/>
    </dgm:pt>
    <dgm:pt modelId="{7FDDC157-A7DE-42A5-B1A7-F5A8875AFFC7}" type="pres">
      <dgm:prSet presAssocID="{9CD34861-5D46-44E0-8873-EBD5C2D3308F}" presName="text3" presStyleLbl="fgAcc3" presStyleIdx="2" presStyleCnt="8" custScaleX="99370" custScaleY="80302" custLinFactNeighborY="88201">
        <dgm:presLayoutVars>
          <dgm:chPref val="3"/>
        </dgm:presLayoutVars>
      </dgm:prSet>
      <dgm:spPr/>
    </dgm:pt>
    <dgm:pt modelId="{565E3DF6-27D6-49D0-84FB-3B5D2ABD7830}" type="pres">
      <dgm:prSet presAssocID="{9CD34861-5D46-44E0-8873-EBD5C2D3308F}" presName="hierChild4" presStyleCnt="0"/>
      <dgm:spPr/>
    </dgm:pt>
    <dgm:pt modelId="{16BE1340-062A-4047-9D3E-2505B2B8048D}" type="pres">
      <dgm:prSet presAssocID="{95F82369-9053-462D-B848-27852ED15F45}" presName="Name17" presStyleLbl="parChTrans1D3" presStyleIdx="3" presStyleCnt="8"/>
      <dgm:spPr/>
    </dgm:pt>
    <dgm:pt modelId="{135CB662-66D8-44B5-98A2-2C0694846DA9}" type="pres">
      <dgm:prSet presAssocID="{53010124-74A0-42B6-8D6F-C297592D39AC}" presName="hierRoot3" presStyleCnt="0"/>
      <dgm:spPr/>
    </dgm:pt>
    <dgm:pt modelId="{0606ECED-1C76-4C58-A7C2-521A4EB0B233}" type="pres">
      <dgm:prSet presAssocID="{53010124-74A0-42B6-8D6F-C297592D39AC}" presName="composite3" presStyleCnt="0"/>
      <dgm:spPr/>
    </dgm:pt>
    <dgm:pt modelId="{4B813459-300D-432F-9515-4941B0BA09D4}" type="pres">
      <dgm:prSet presAssocID="{53010124-74A0-42B6-8D6F-C297592D39AC}" presName="background3" presStyleLbl="node3" presStyleIdx="3" presStyleCnt="8"/>
      <dgm:spPr/>
    </dgm:pt>
    <dgm:pt modelId="{8EA23F04-9C22-4C75-89FC-29805DA9D743}" type="pres">
      <dgm:prSet presAssocID="{53010124-74A0-42B6-8D6F-C297592D39AC}" presName="text3" presStyleLbl="fgAcc3" presStyleIdx="3" presStyleCnt="8" custScaleX="99370" custScaleY="80302" custLinFactNeighborY="89553">
        <dgm:presLayoutVars>
          <dgm:chPref val="3"/>
        </dgm:presLayoutVars>
      </dgm:prSet>
      <dgm:spPr/>
    </dgm:pt>
    <dgm:pt modelId="{2DB05804-AF65-48D7-B4E3-C975F5D6516F}" type="pres">
      <dgm:prSet presAssocID="{53010124-74A0-42B6-8D6F-C297592D39AC}" presName="hierChild4" presStyleCnt="0"/>
      <dgm:spPr/>
    </dgm:pt>
    <dgm:pt modelId="{8B275F60-6EA2-4A32-92B8-7C30628D381C}" type="pres">
      <dgm:prSet presAssocID="{11B99BAF-FC51-408B-98C5-AD4B04403DA8}" presName="Name17" presStyleLbl="parChTrans1D3" presStyleIdx="4" presStyleCnt="8"/>
      <dgm:spPr/>
    </dgm:pt>
    <dgm:pt modelId="{FAEC1496-1931-4853-B676-03BF2692D88B}" type="pres">
      <dgm:prSet presAssocID="{6A8757B2-E155-412C-8173-90EC95286D60}" presName="hierRoot3" presStyleCnt="0"/>
      <dgm:spPr/>
    </dgm:pt>
    <dgm:pt modelId="{E8804506-D627-42C4-AD91-170A977BB3E5}" type="pres">
      <dgm:prSet presAssocID="{6A8757B2-E155-412C-8173-90EC95286D60}" presName="composite3" presStyleCnt="0"/>
      <dgm:spPr/>
    </dgm:pt>
    <dgm:pt modelId="{40CC090A-269D-4CA3-973C-94287BB44B37}" type="pres">
      <dgm:prSet presAssocID="{6A8757B2-E155-412C-8173-90EC95286D60}" presName="background3" presStyleLbl="node3" presStyleIdx="4" presStyleCnt="8"/>
      <dgm:spPr/>
    </dgm:pt>
    <dgm:pt modelId="{105BAEDA-E559-4151-8A0B-D48860B071F9}" type="pres">
      <dgm:prSet presAssocID="{6A8757B2-E155-412C-8173-90EC95286D60}" presName="text3" presStyleLbl="fgAcc3" presStyleIdx="4" presStyleCnt="8" custScaleX="99370" custScaleY="80302" custLinFactNeighborY="89553">
        <dgm:presLayoutVars>
          <dgm:chPref val="3"/>
        </dgm:presLayoutVars>
      </dgm:prSet>
      <dgm:spPr/>
    </dgm:pt>
    <dgm:pt modelId="{734D15ED-0959-409C-A716-50D698E5C12B}" type="pres">
      <dgm:prSet presAssocID="{6A8757B2-E155-412C-8173-90EC95286D60}" presName="hierChild4" presStyleCnt="0"/>
      <dgm:spPr/>
    </dgm:pt>
    <dgm:pt modelId="{35A5144D-DCF2-4970-9E8C-8A02E5D876E3}" type="pres">
      <dgm:prSet presAssocID="{D9446C7B-BD73-41CD-B1F7-43368F5C570A}" presName="Name10" presStyleLbl="parChTrans1D2" presStyleIdx="1" presStyleCnt="2"/>
      <dgm:spPr/>
    </dgm:pt>
    <dgm:pt modelId="{730A8DF5-07D2-441E-8070-DD256434BBD1}" type="pres">
      <dgm:prSet presAssocID="{47750FCB-06A1-4F57-94B4-D1A783313347}" presName="hierRoot2" presStyleCnt="0"/>
      <dgm:spPr/>
    </dgm:pt>
    <dgm:pt modelId="{79B5FC98-320E-4A9E-BD67-C119E66E5BE9}" type="pres">
      <dgm:prSet presAssocID="{47750FCB-06A1-4F57-94B4-D1A783313347}" presName="composite2" presStyleCnt="0"/>
      <dgm:spPr/>
    </dgm:pt>
    <dgm:pt modelId="{A68BE66C-D9D2-4656-899E-B4500CC8ABF9}" type="pres">
      <dgm:prSet presAssocID="{47750FCB-06A1-4F57-94B4-D1A783313347}" presName="background2" presStyleLbl="node2" presStyleIdx="1" presStyleCnt="2"/>
      <dgm:spPr/>
    </dgm:pt>
    <dgm:pt modelId="{DF59CD4A-5DF6-460C-9419-94D276C398DC}" type="pres">
      <dgm:prSet presAssocID="{47750FCB-06A1-4F57-94B4-D1A783313347}" presName="text2" presStyleLbl="fgAcc2" presStyleIdx="1" presStyleCnt="2" custScaleX="99370" custScaleY="80302">
        <dgm:presLayoutVars>
          <dgm:chPref val="3"/>
        </dgm:presLayoutVars>
      </dgm:prSet>
      <dgm:spPr/>
    </dgm:pt>
    <dgm:pt modelId="{093EF3AA-6555-4DD7-AFE5-12B31BF73642}" type="pres">
      <dgm:prSet presAssocID="{47750FCB-06A1-4F57-94B4-D1A783313347}" presName="hierChild3" presStyleCnt="0"/>
      <dgm:spPr/>
    </dgm:pt>
    <dgm:pt modelId="{C8122AAD-7896-4B8E-A70B-A7FAE5B5A787}" type="pres">
      <dgm:prSet presAssocID="{E7FFF393-2600-4E76-BD6F-B4C7E066C5E0}" presName="Name17" presStyleLbl="parChTrans1D3" presStyleIdx="5" presStyleCnt="8"/>
      <dgm:spPr/>
    </dgm:pt>
    <dgm:pt modelId="{1DC755C3-E7DE-4814-97E0-018AB00CC93A}" type="pres">
      <dgm:prSet presAssocID="{0193D555-6AFA-43F2-8DDA-AB46233A3D1C}" presName="hierRoot3" presStyleCnt="0"/>
      <dgm:spPr/>
    </dgm:pt>
    <dgm:pt modelId="{C902C94B-7F87-44A2-A4CE-C97B3199A43A}" type="pres">
      <dgm:prSet presAssocID="{0193D555-6AFA-43F2-8DDA-AB46233A3D1C}" presName="composite3" presStyleCnt="0"/>
      <dgm:spPr/>
    </dgm:pt>
    <dgm:pt modelId="{67514ED3-DEAA-4DB6-92B8-5D61843885D1}" type="pres">
      <dgm:prSet presAssocID="{0193D555-6AFA-43F2-8DDA-AB46233A3D1C}" presName="background3" presStyleLbl="node3" presStyleIdx="5" presStyleCnt="8"/>
      <dgm:spPr/>
    </dgm:pt>
    <dgm:pt modelId="{CE94245E-7B2E-470B-BB1A-8856C3419CDD}" type="pres">
      <dgm:prSet presAssocID="{0193D555-6AFA-43F2-8DDA-AB46233A3D1C}" presName="text3" presStyleLbl="fgAcc3" presStyleIdx="5" presStyleCnt="8" custScaleX="99370" custScaleY="80302" custLinFactY="100000" custLinFactNeighborX="-20942" custLinFactNeighborY="102724">
        <dgm:presLayoutVars>
          <dgm:chPref val="3"/>
        </dgm:presLayoutVars>
      </dgm:prSet>
      <dgm:spPr/>
    </dgm:pt>
    <dgm:pt modelId="{6CACA38E-C018-4D9E-B002-81E9F3810626}" type="pres">
      <dgm:prSet presAssocID="{0193D555-6AFA-43F2-8DDA-AB46233A3D1C}" presName="hierChild4" presStyleCnt="0"/>
      <dgm:spPr/>
    </dgm:pt>
    <dgm:pt modelId="{F3299DC0-4919-4197-BDAD-B9ED4ACFCC38}" type="pres">
      <dgm:prSet presAssocID="{660D9C18-E510-40A0-B51C-384296591729}" presName="Name17" presStyleLbl="parChTrans1D3" presStyleIdx="6" presStyleCnt="8"/>
      <dgm:spPr/>
    </dgm:pt>
    <dgm:pt modelId="{90D52E7A-0AB5-4A27-875E-B32686BF1EEE}" type="pres">
      <dgm:prSet presAssocID="{FA0C4258-D274-40F2-824A-6CB26A0E7905}" presName="hierRoot3" presStyleCnt="0"/>
      <dgm:spPr/>
    </dgm:pt>
    <dgm:pt modelId="{148CD6EE-E6E0-4E33-AB26-58B97D48BE1C}" type="pres">
      <dgm:prSet presAssocID="{FA0C4258-D274-40F2-824A-6CB26A0E7905}" presName="composite3" presStyleCnt="0"/>
      <dgm:spPr/>
    </dgm:pt>
    <dgm:pt modelId="{A10CB0E0-A3AB-4730-9EDB-FE74B5A75A65}" type="pres">
      <dgm:prSet presAssocID="{FA0C4258-D274-40F2-824A-6CB26A0E7905}" presName="background3" presStyleLbl="node3" presStyleIdx="6" presStyleCnt="8"/>
      <dgm:spPr/>
    </dgm:pt>
    <dgm:pt modelId="{039527D1-39DE-42CF-855B-B885A39C94BF}" type="pres">
      <dgm:prSet presAssocID="{FA0C4258-D274-40F2-824A-6CB26A0E7905}" presName="text3" presStyleLbl="fgAcc3" presStyleIdx="6" presStyleCnt="8" custScaleX="99370" custScaleY="80302" custLinFactY="100000" custLinFactNeighborX="-20942" custLinFactNeighborY="102724">
        <dgm:presLayoutVars>
          <dgm:chPref val="3"/>
        </dgm:presLayoutVars>
      </dgm:prSet>
      <dgm:spPr/>
    </dgm:pt>
    <dgm:pt modelId="{1A58BE24-B7C4-4CC6-BCBC-BE2B76E87FC8}" type="pres">
      <dgm:prSet presAssocID="{FA0C4258-D274-40F2-824A-6CB26A0E7905}" presName="hierChild4" presStyleCnt="0"/>
      <dgm:spPr/>
    </dgm:pt>
    <dgm:pt modelId="{E0F93792-4CEA-4243-967A-9DCDDC2C0FA6}" type="pres">
      <dgm:prSet presAssocID="{5FA748F5-7281-4270-9269-88A9E4F39D92}" presName="Name17" presStyleLbl="parChTrans1D3" presStyleIdx="7" presStyleCnt="8"/>
      <dgm:spPr/>
    </dgm:pt>
    <dgm:pt modelId="{372FEAEE-4C3E-4F40-951A-38CC99077799}" type="pres">
      <dgm:prSet presAssocID="{93DFFC3B-EC98-416A-8C0A-C7146A0B9D77}" presName="hierRoot3" presStyleCnt="0"/>
      <dgm:spPr/>
    </dgm:pt>
    <dgm:pt modelId="{65DA9509-2D05-40B6-83DF-E33A25DF3423}" type="pres">
      <dgm:prSet presAssocID="{93DFFC3B-EC98-416A-8C0A-C7146A0B9D77}" presName="composite3" presStyleCnt="0"/>
      <dgm:spPr/>
    </dgm:pt>
    <dgm:pt modelId="{7EFF92F3-307E-4524-B474-3A568E8A67D8}" type="pres">
      <dgm:prSet presAssocID="{93DFFC3B-EC98-416A-8C0A-C7146A0B9D77}" presName="background3" presStyleLbl="node3" presStyleIdx="7" presStyleCnt="8"/>
      <dgm:spPr/>
    </dgm:pt>
    <dgm:pt modelId="{28750A1A-7B14-4382-87E6-9EA25D92B217}" type="pres">
      <dgm:prSet presAssocID="{93DFFC3B-EC98-416A-8C0A-C7146A0B9D77}" presName="text3" presStyleLbl="fgAcc3" presStyleIdx="7" presStyleCnt="8" custLinFactY="92165" custLinFactNeighborX="-17817" custLinFactNeighborY="100000">
        <dgm:presLayoutVars>
          <dgm:chPref val="3"/>
        </dgm:presLayoutVars>
      </dgm:prSet>
      <dgm:spPr/>
    </dgm:pt>
    <dgm:pt modelId="{95E1A049-6977-46F6-8F36-A8F1BE7F8426}" type="pres">
      <dgm:prSet presAssocID="{93DFFC3B-EC98-416A-8C0A-C7146A0B9D77}" presName="hierChild4" presStyleCnt="0"/>
      <dgm:spPr/>
    </dgm:pt>
  </dgm:ptLst>
  <dgm:cxnLst>
    <dgm:cxn modelId="{624D6204-047B-4B21-9924-E0D713A632EE}" srcId="{A1EC8196-31B0-41C3-86EB-E9C993CE9494}" destId="{9CD34861-5D46-44E0-8873-EBD5C2D3308F}" srcOrd="2" destOrd="0" parTransId="{AED93938-5D58-4E02-98C8-A744C8003CB6}" sibTransId="{EDBED6D5-5DF3-4A95-905A-334C8F413577}"/>
    <dgm:cxn modelId="{EF485E07-EBC5-4BE7-AFC4-8F2D2939C2E1}" type="presOf" srcId="{18A090AD-48F9-4ED2-8D00-8456ED7ACC72}" destId="{F21E4065-E287-4979-B21C-B1760CD0CA75}" srcOrd="0" destOrd="0" presId="urn:microsoft.com/office/officeart/2005/8/layout/hierarchy1"/>
    <dgm:cxn modelId="{8681E614-C0E5-4B9A-912B-2F2DA2374510}" srcId="{A1EC8196-31B0-41C3-86EB-E9C993CE9494}" destId="{2B00C86C-2F3B-4BC4-9451-62608646FCB7}" srcOrd="0" destOrd="0" parTransId="{18A090AD-48F9-4ED2-8D00-8456ED7ACC72}" sibTransId="{8153CD00-F9E4-427C-87E9-F959CC74B84E}"/>
    <dgm:cxn modelId="{6948D815-022B-4B54-A8AC-3D32635F76BB}" srcId="{4C98B65C-8E44-40F9-BC99-37970DF3ED46}" destId="{47750FCB-06A1-4F57-94B4-D1A783313347}" srcOrd="1" destOrd="0" parTransId="{D9446C7B-BD73-41CD-B1F7-43368F5C570A}" sibTransId="{F7AA92AC-1126-4868-B8B4-733C451C92BB}"/>
    <dgm:cxn modelId="{9B465316-F426-4A0B-BA7E-DAE47C52149F}" type="presOf" srcId="{47750FCB-06A1-4F57-94B4-D1A783313347}" destId="{DF59CD4A-5DF6-460C-9419-94D276C398DC}" srcOrd="0" destOrd="0" presId="urn:microsoft.com/office/officeart/2005/8/layout/hierarchy1"/>
    <dgm:cxn modelId="{D1DFC82A-2643-4C76-B4FA-2A203A383C0A}" type="presOf" srcId="{0193D555-6AFA-43F2-8DDA-AB46233A3D1C}" destId="{CE94245E-7B2E-470B-BB1A-8856C3419CDD}" srcOrd="0" destOrd="0" presId="urn:microsoft.com/office/officeart/2005/8/layout/hierarchy1"/>
    <dgm:cxn modelId="{5759582F-E623-4767-A884-C5C4E6C27676}" srcId="{47750FCB-06A1-4F57-94B4-D1A783313347}" destId="{0193D555-6AFA-43F2-8DDA-AB46233A3D1C}" srcOrd="0" destOrd="0" parTransId="{E7FFF393-2600-4E76-BD6F-B4C7E066C5E0}" sibTransId="{358DBA60-7ADB-43FF-9EF4-48FC418D9329}"/>
    <dgm:cxn modelId="{1F780C3A-8405-4042-AC82-AD1A3F02818A}" type="presOf" srcId="{95F82369-9053-462D-B848-27852ED15F45}" destId="{16BE1340-062A-4047-9D3E-2505B2B8048D}" srcOrd="0" destOrd="0" presId="urn:microsoft.com/office/officeart/2005/8/layout/hierarchy1"/>
    <dgm:cxn modelId="{FA87873B-9F11-440E-9637-AD4BD0CA6C75}" type="presOf" srcId="{5FA748F5-7281-4270-9269-88A9E4F39D92}" destId="{E0F93792-4CEA-4243-967A-9DCDDC2C0FA6}" srcOrd="0" destOrd="0" presId="urn:microsoft.com/office/officeart/2005/8/layout/hierarchy1"/>
    <dgm:cxn modelId="{E128AB47-0C11-4DE9-BB55-22DEB803062E}" type="presOf" srcId="{A134941C-7F08-4EE1-839E-5DEFF4140E6D}" destId="{7A94615F-5B2C-46D3-84D8-A5A3E1640C92}" srcOrd="0" destOrd="0" presId="urn:microsoft.com/office/officeart/2005/8/layout/hierarchy1"/>
    <dgm:cxn modelId="{B78C7B49-9621-4677-9795-E4C044F4E902}" srcId="{A1EC8196-31B0-41C3-86EB-E9C993CE9494}" destId="{B4D9B545-D875-43DF-A58A-B5A742FBA283}" srcOrd="1" destOrd="0" parTransId="{2C23D85E-3F41-477C-8B0C-3AD667A4CF6B}" sibTransId="{151E6A24-3D36-472C-88F8-0947814BE40B}"/>
    <dgm:cxn modelId="{9C8B0652-6BA4-41D4-A19E-736A0801965A}" type="presOf" srcId="{53010124-74A0-42B6-8D6F-C297592D39AC}" destId="{8EA23F04-9C22-4C75-89FC-29805DA9D743}" srcOrd="0" destOrd="0" presId="urn:microsoft.com/office/officeart/2005/8/layout/hierarchy1"/>
    <dgm:cxn modelId="{FDC3CD5D-6B31-4726-B3ED-917E4E2620F9}" srcId="{A1EC8196-31B0-41C3-86EB-E9C993CE9494}" destId="{6A8757B2-E155-412C-8173-90EC95286D60}" srcOrd="4" destOrd="0" parTransId="{11B99BAF-FC51-408B-98C5-AD4B04403DA8}" sibTransId="{91A07CBE-2320-4CE8-BB4C-0FB20124B910}"/>
    <dgm:cxn modelId="{1FDE5C67-48DC-4675-B1D0-C2A5EC184C9E}" type="presOf" srcId="{AED93938-5D58-4E02-98C8-A744C8003CB6}" destId="{DFAFABB8-C4FE-478D-9006-091B70195F0B}" srcOrd="0" destOrd="0" presId="urn:microsoft.com/office/officeart/2005/8/layout/hierarchy1"/>
    <dgm:cxn modelId="{23C88375-33BB-4C7E-AFC1-ED3DA5DCC2EE}" type="presOf" srcId="{E7FFF393-2600-4E76-BD6F-B4C7E066C5E0}" destId="{C8122AAD-7896-4B8E-A70B-A7FAE5B5A787}" srcOrd="0" destOrd="0" presId="urn:microsoft.com/office/officeart/2005/8/layout/hierarchy1"/>
    <dgm:cxn modelId="{38F95380-BBF6-49D9-B2F4-ABF959A1E772}" srcId="{4C98B65C-8E44-40F9-BC99-37970DF3ED46}" destId="{A1EC8196-31B0-41C3-86EB-E9C993CE9494}" srcOrd="0" destOrd="0" parTransId="{A134941C-7F08-4EE1-839E-5DEFF4140E6D}" sibTransId="{883FE926-0762-420E-94A4-8CAF824DF796}"/>
    <dgm:cxn modelId="{DE11B591-80FA-47E7-A3B8-003069364D38}" type="presOf" srcId="{B4D9B545-D875-43DF-A58A-B5A742FBA283}" destId="{76FFB719-573E-4C09-9A19-4455DB55A1FD}" srcOrd="0" destOrd="0" presId="urn:microsoft.com/office/officeart/2005/8/layout/hierarchy1"/>
    <dgm:cxn modelId="{D9A23194-0A62-4C6F-B0AC-CA25E312F376}" type="presOf" srcId="{FA0C4258-D274-40F2-824A-6CB26A0E7905}" destId="{039527D1-39DE-42CF-855B-B885A39C94BF}" srcOrd="0" destOrd="0" presId="urn:microsoft.com/office/officeart/2005/8/layout/hierarchy1"/>
    <dgm:cxn modelId="{DD46D1A1-0571-4F63-B3F5-EA850098DEDC}" type="presOf" srcId="{4C98B65C-8E44-40F9-BC99-37970DF3ED46}" destId="{65F1AB56-146A-4460-BD7D-A1FCA8B4F7DF}" srcOrd="0" destOrd="0" presId="urn:microsoft.com/office/officeart/2005/8/layout/hierarchy1"/>
    <dgm:cxn modelId="{67919AAD-B405-4D7E-92C9-74DA28520AC9}" srcId="{02E333F4-56A0-4404-BF0F-48A92276F785}" destId="{4C98B65C-8E44-40F9-BC99-37970DF3ED46}" srcOrd="0" destOrd="0" parTransId="{E3653C6C-7D84-4B51-816F-3EEA6FF92B84}" sibTransId="{ACECF767-3095-4AB1-A010-A30614F1714E}"/>
    <dgm:cxn modelId="{772261BE-121A-4526-B861-59CBBED0655D}" type="presOf" srcId="{02E333F4-56A0-4404-BF0F-48A92276F785}" destId="{FBF26E4E-9630-42F6-AC6E-60E439BC43E2}" srcOrd="0" destOrd="0" presId="urn:microsoft.com/office/officeart/2005/8/layout/hierarchy1"/>
    <dgm:cxn modelId="{AD37FDC6-580A-42A0-B335-75AD622A8BA5}" type="presOf" srcId="{2C23D85E-3F41-477C-8B0C-3AD667A4CF6B}" destId="{7EE8786D-F8F1-448A-A787-83C2CFAC878C}" srcOrd="0" destOrd="0" presId="urn:microsoft.com/office/officeart/2005/8/layout/hierarchy1"/>
    <dgm:cxn modelId="{F166B7CA-E444-4416-BC44-128AB087B0D4}" srcId="{47750FCB-06A1-4F57-94B4-D1A783313347}" destId="{93DFFC3B-EC98-416A-8C0A-C7146A0B9D77}" srcOrd="2" destOrd="0" parTransId="{5FA748F5-7281-4270-9269-88A9E4F39D92}" sibTransId="{AEEDD90C-61D9-4697-A58B-A90E65205951}"/>
    <dgm:cxn modelId="{4FC1ACD1-FD64-4C8F-896F-5486729E6C3E}" type="presOf" srcId="{A1EC8196-31B0-41C3-86EB-E9C993CE9494}" destId="{1847C51A-738D-45A3-8033-1B521FDC1871}" srcOrd="0" destOrd="0" presId="urn:microsoft.com/office/officeart/2005/8/layout/hierarchy1"/>
    <dgm:cxn modelId="{B4805CD6-5C9A-4AA1-915A-C5554B2A94C6}" srcId="{A1EC8196-31B0-41C3-86EB-E9C993CE9494}" destId="{53010124-74A0-42B6-8D6F-C297592D39AC}" srcOrd="3" destOrd="0" parTransId="{95F82369-9053-462D-B848-27852ED15F45}" sibTransId="{9015798A-850C-4E7B-B5DE-C3CDCF81C644}"/>
    <dgm:cxn modelId="{BAC874DC-56B9-4975-ABB4-F78EF68C9F8E}" type="presOf" srcId="{9CD34861-5D46-44E0-8873-EBD5C2D3308F}" destId="{7FDDC157-A7DE-42A5-B1A7-F5A8875AFFC7}" srcOrd="0" destOrd="0" presId="urn:microsoft.com/office/officeart/2005/8/layout/hierarchy1"/>
    <dgm:cxn modelId="{3DCA42DF-9264-4599-ABFF-4973E8277AA5}" type="presOf" srcId="{11B99BAF-FC51-408B-98C5-AD4B04403DA8}" destId="{8B275F60-6EA2-4A32-92B8-7C30628D381C}" srcOrd="0" destOrd="0" presId="urn:microsoft.com/office/officeart/2005/8/layout/hierarchy1"/>
    <dgm:cxn modelId="{D35F29E3-90CD-418E-AB9D-343707C147CF}" type="presOf" srcId="{93DFFC3B-EC98-416A-8C0A-C7146A0B9D77}" destId="{28750A1A-7B14-4382-87E6-9EA25D92B217}" srcOrd="0" destOrd="0" presId="urn:microsoft.com/office/officeart/2005/8/layout/hierarchy1"/>
    <dgm:cxn modelId="{CDA9DFE3-4410-4631-AED8-5144379B0B33}" type="presOf" srcId="{2B00C86C-2F3B-4BC4-9451-62608646FCB7}" destId="{3B4F48F6-63C3-4C69-B2F1-407FF5DEFF71}" srcOrd="0" destOrd="0" presId="urn:microsoft.com/office/officeart/2005/8/layout/hierarchy1"/>
    <dgm:cxn modelId="{DFB2F4EF-89D9-4320-8472-914D6ABB95D4}" type="presOf" srcId="{D9446C7B-BD73-41CD-B1F7-43368F5C570A}" destId="{35A5144D-DCF2-4970-9E8C-8A02E5D876E3}" srcOrd="0" destOrd="0" presId="urn:microsoft.com/office/officeart/2005/8/layout/hierarchy1"/>
    <dgm:cxn modelId="{E0CF28F6-0C43-49E8-9FB5-ADB35EBE673A}" srcId="{47750FCB-06A1-4F57-94B4-D1A783313347}" destId="{FA0C4258-D274-40F2-824A-6CB26A0E7905}" srcOrd="1" destOrd="0" parTransId="{660D9C18-E510-40A0-B51C-384296591729}" sibTransId="{7EC6324D-6AD0-4C93-9252-212C22A64017}"/>
    <dgm:cxn modelId="{D28769F8-4174-4899-A9D5-0D9D5DA4B749}" type="presOf" srcId="{660D9C18-E510-40A0-B51C-384296591729}" destId="{F3299DC0-4919-4197-BDAD-B9ED4ACFCC38}" srcOrd="0" destOrd="0" presId="urn:microsoft.com/office/officeart/2005/8/layout/hierarchy1"/>
    <dgm:cxn modelId="{42D28EFB-4EC0-4EFC-B92B-8F8157D511D4}" type="presOf" srcId="{6A8757B2-E155-412C-8173-90EC95286D60}" destId="{105BAEDA-E559-4151-8A0B-D48860B071F9}" srcOrd="0" destOrd="0" presId="urn:microsoft.com/office/officeart/2005/8/layout/hierarchy1"/>
    <dgm:cxn modelId="{0F75EE6B-209E-472C-B316-F326769BCC7B}" type="presParOf" srcId="{FBF26E4E-9630-42F6-AC6E-60E439BC43E2}" destId="{DFF54C23-4EE6-4C6C-8542-6652E114FF0B}" srcOrd="0" destOrd="0" presId="urn:microsoft.com/office/officeart/2005/8/layout/hierarchy1"/>
    <dgm:cxn modelId="{103AC6DE-6425-4477-911E-A419AADDB779}" type="presParOf" srcId="{DFF54C23-4EE6-4C6C-8542-6652E114FF0B}" destId="{C8CA1780-D759-48F6-9944-AA0D30309E54}" srcOrd="0" destOrd="0" presId="urn:microsoft.com/office/officeart/2005/8/layout/hierarchy1"/>
    <dgm:cxn modelId="{4D89EEBF-DC4E-44F9-9D8C-367C07D89C94}" type="presParOf" srcId="{C8CA1780-D759-48F6-9944-AA0D30309E54}" destId="{F619FE9C-0FAD-4CDA-A1F3-F4D5F13E142C}" srcOrd="0" destOrd="0" presId="urn:microsoft.com/office/officeart/2005/8/layout/hierarchy1"/>
    <dgm:cxn modelId="{7AEA2006-16B7-4897-9DE4-3654CB639B95}" type="presParOf" srcId="{C8CA1780-D759-48F6-9944-AA0D30309E54}" destId="{65F1AB56-146A-4460-BD7D-A1FCA8B4F7DF}" srcOrd="1" destOrd="0" presId="urn:microsoft.com/office/officeart/2005/8/layout/hierarchy1"/>
    <dgm:cxn modelId="{EAE720F0-8100-44A4-9AE4-E5A562A126E7}" type="presParOf" srcId="{DFF54C23-4EE6-4C6C-8542-6652E114FF0B}" destId="{81604046-3D63-455F-88C9-519B2D5304F0}" srcOrd="1" destOrd="0" presId="urn:microsoft.com/office/officeart/2005/8/layout/hierarchy1"/>
    <dgm:cxn modelId="{E7995931-FB1D-48DE-8028-30732A6082AC}" type="presParOf" srcId="{81604046-3D63-455F-88C9-519B2D5304F0}" destId="{7A94615F-5B2C-46D3-84D8-A5A3E1640C92}" srcOrd="0" destOrd="0" presId="urn:microsoft.com/office/officeart/2005/8/layout/hierarchy1"/>
    <dgm:cxn modelId="{56C2E8EB-3DB1-472A-B17F-85A6CAA5EA98}" type="presParOf" srcId="{81604046-3D63-455F-88C9-519B2D5304F0}" destId="{D5C89D40-9AE3-4F53-BC3D-C8D240E32FEF}" srcOrd="1" destOrd="0" presId="urn:microsoft.com/office/officeart/2005/8/layout/hierarchy1"/>
    <dgm:cxn modelId="{DEA26C23-FB2E-4D76-8FF6-54DEEC51D62D}" type="presParOf" srcId="{D5C89D40-9AE3-4F53-BC3D-C8D240E32FEF}" destId="{C917857A-5F0A-4401-87BC-919E8AA239FA}" srcOrd="0" destOrd="0" presId="urn:microsoft.com/office/officeart/2005/8/layout/hierarchy1"/>
    <dgm:cxn modelId="{C8C90DAD-E4CC-42D9-A14A-044829662CF1}" type="presParOf" srcId="{C917857A-5F0A-4401-87BC-919E8AA239FA}" destId="{FD16C098-1FFC-42DF-8AD6-8CDFE6F488B8}" srcOrd="0" destOrd="0" presId="urn:microsoft.com/office/officeart/2005/8/layout/hierarchy1"/>
    <dgm:cxn modelId="{EC5FDE67-D9D7-48AB-A001-40B21B36F066}" type="presParOf" srcId="{C917857A-5F0A-4401-87BC-919E8AA239FA}" destId="{1847C51A-738D-45A3-8033-1B521FDC1871}" srcOrd="1" destOrd="0" presId="urn:microsoft.com/office/officeart/2005/8/layout/hierarchy1"/>
    <dgm:cxn modelId="{E94BB027-C5AD-4C40-947D-0F5AECEE3D22}" type="presParOf" srcId="{D5C89D40-9AE3-4F53-BC3D-C8D240E32FEF}" destId="{E48E7BD5-B354-4920-A7A4-8CBE41AF3B33}" srcOrd="1" destOrd="0" presId="urn:microsoft.com/office/officeart/2005/8/layout/hierarchy1"/>
    <dgm:cxn modelId="{AE984F0D-F53D-450E-A636-09A0E0D491DE}" type="presParOf" srcId="{E48E7BD5-B354-4920-A7A4-8CBE41AF3B33}" destId="{F21E4065-E287-4979-B21C-B1760CD0CA75}" srcOrd="0" destOrd="0" presId="urn:microsoft.com/office/officeart/2005/8/layout/hierarchy1"/>
    <dgm:cxn modelId="{C7D1CD29-3A1F-4DD6-A6B2-19E26A5C3FFD}" type="presParOf" srcId="{E48E7BD5-B354-4920-A7A4-8CBE41AF3B33}" destId="{69055871-7967-4A22-8EC4-3BF844662DF7}" srcOrd="1" destOrd="0" presId="urn:microsoft.com/office/officeart/2005/8/layout/hierarchy1"/>
    <dgm:cxn modelId="{8F354B92-14F8-4E0D-A070-8E4A60298BC7}" type="presParOf" srcId="{69055871-7967-4A22-8EC4-3BF844662DF7}" destId="{8418E5A8-809C-40E0-BB2A-7F36F0A18DFF}" srcOrd="0" destOrd="0" presId="urn:microsoft.com/office/officeart/2005/8/layout/hierarchy1"/>
    <dgm:cxn modelId="{AD0E8642-C06A-4548-B7C7-D702BC8E750A}" type="presParOf" srcId="{8418E5A8-809C-40E0-BB2A-7F36F0A18DFF}" destId="{852C3F20-5E82-41E0-909E-A6C2318A7981}" srcOrd="0" destOrd="0" presId="urn:microsoft.com/office/officeart/2005/8/layout/hierarchy1"/>
    <dgm:cxn modelId="{B62FC124-E6E2-464E-854C-2AD1DDC618AA}" type="presParOf" srcId="{8418E5A8-809C-40E0-BB2A-7F36F0A18DFF}" destId="{3B4F48F6-63C3-4C69-B2F1-407FF5DEFF71}" srcOrd="1" destOrd="0" presId="urn:microsoft.com/office/officeart/2005/8/layout/hierarchy1"/>
    <dgm:cxn modelId="{80C97F74-C0A3-46F9-814B-F6313CBBB07A}" type="presParOf" srcId="{69055871-7967-4A22-8EC4-3BF844662DF7}" destId="{16510669-399B-4FEB-9131-62004871DF20}" srcOrd="1" destOrd="0" presId="urn:microsoft.com/office/officeart/2005/8/layout/hierarchy1"/>
    <dgm:cxn modelId="{4943B6C8-4D3B-4673-8284-D8602CF717A0}" type="presParOf" srcId="{E48E7BD5-B354-4920-A7A4-8CBE41AF3B33}" destId="{7EE8786D-F8F1-448A-A787-83C2CFAC878C}" srcOrd="2" destOrd="0" presId="urn:microsoft.com/office/officeart/2005/8/layout/hierarchy1"/>
    <dgm:cxn modelId="{9ACBE961-DF1D-4048-8F37-5CB39E323C29}" type="presParOf" srcId="{E48E7BD5-B354-4920-A7A4-8CBE41AF3B33}" destId="{2C8AAE4A-1A4B-42AA-BFDA-7EFF77E27B88}" srcOrd="3" destOrd="0" presId="urn:microsoft.com/office/officeart/2005/8/layout/hierarchy1"/>
    <dgm:cxn modelId="{E8C87C7D-844A-44D6-87EC-BFC5B5C34B1B}" type="presParOf" srcId="{2C8AAE4A-1A4B-42AA-BFDA-7EFF77E27B88}" destId="{236F472F-5D60-4DFA-A9C1-6C1EF4FCFD20}" srcOrd="0" destOrd="0" presId="urn:microsoft.com/office/officeart/2005/8/layout/hierarchy1"/>
    <dgm:cxn modelId="{59DD8255-48B4-42DA-BD86-D3BD9A6E4494}" type="presParOf" srcId="{236F472F-5D60-4DFA-A9C1-6C1EF4FCFD20}" destId="{6DAC16DD-2B88-4951-A417-9CBC7975B0F1}" srcOrd="0" destOrd="0" presId="urn:microsoft.com/office/officeart/2005/8/layout/hierarchy1"/>
    <dgm:cxn modelId="{1C8D488E-04F3-41D9-B594-C325F3BE51E6}" type="presParOf" srcId="{236F472F-5D60-4DFA-A9C1-6C1EF4FCFD20}" destId="{76FFB719-573E-4C09-9A19-4455DB55A1FD}" srcOrd="1" destOrd="0" presId="urn:microsoft.com/office/officeart/2005/8/layout/hierarchy1"/>
    <dgm:cxn modelId="{98BAC8D4-F497-4BDD-BA3E-542313D4582C}" type="presParOf" srcId="{2C8AAE4A-1A4B-42AA-BFDA-7EFF77E27B88}" destId="{E20D8571-C028-4DA6-A981-F168E7BECA4F}" srcOrd="1" destOrd="0" presId="urn:microsoft.com/office/officeart/2005/8/layout/hierarchy1"/>
    <dgm:cxn modelId="{175D56DA-B74B-4C4D-B762-429550B165EC}" type="presParOf" srcId="{E48E7BD5-B354-4920-A7A4-8CBE41AF3B33}" destId="{DFAFABB8-C4FE-478D-9006-091B70195F0B}" srcOrd="4" destOrd="0" presId="urn:microsoft.com/office/officeart/2005/8/layout/hierarchy1"/>
    <dgm:cxn modelId="{108FBECC-E42C-4A7F-A000-D0D6F672DA26}" type="presParOf" srcId="{E48E7BD5-B354-4920-A7A4-8CBE41AF3B33}" destId="{497EDAC2-B1A1-49ED-AA6B-D64DEC6E69DA}" srcOrd="5" destOrd="0" presId="urn:microsoft.com/office/officeart/2005/8/layout/hierarchy1"/>
    <dgm:cxn modelId="{166206BA-058A-4C61-932D-8D10BF0F958B}" type="presParOf" srcId="{497EDAC2-B1A1-49ED-AA6B-D64DEC6E69DA}" destId="{95C9A903-A31F-49CB-B161-5E5EE04A9BD0}" srcOrd="0" destOrd="0" presId="urn:microsoft.com/office/officeart/2005/8/layout/hierarchy1"/>
    <dgm:cxn modelId="{F6EB4140-3101-44F1-A7FF-6E681473A8AD}" type="presParOf" srcId="{95C9A903-A31F-49CB-B161-5E5EE04A9BD0}" destId="{E0653BE8-0EC0-4FB5-99C3-0A7B2A69F270}" srcOrd="0" destOrd="0" presId="urn:microsoft.com/office/officeart/2005/8/layout/hierarchy1"/>
    <dgm:cxn modelId="{0DA1F3E4-CA57-42B4-8D5B-04C3577C0576}" type="presParOf" srcId="{95C9A903-A31F-49CB-B161-5E5EE04A9BD0}" destId="{7FDDC157-A7DE-42A5-B1A7-F5A8875AFFC7}" srcOrd="1" destOrd="0" presId="urn:microsoft.com/office/officeart/2005/8/layout/hierarchy1"/>
    <dgm:cxn modelId="{08E1D950-A012-4B7A-B9C4-1885F277C881}" type="presParOf" srcId="{497EDAC2-B1A1-49ED-AA6B-D64DEC6E69DA}" destId="{565E3DF6-27D6-49D0-84FB-3B5D2ABD7830}" srcOrd="1" destOrd="0" presId="urn:microsoft.com/office/officeart/2005/8/layout/hierarchy1"/>
    <dgm:cxn modelId="{CA6BD308-61BE-4095-AD68-2E72352E5387}" type="presParOf" srcId="{E48E7BD5-B354-4920-A7A4-8CBE41AF3B33}" destId="{16BE1340-062A-4047-9D3E-2505B2B8048D}" srcOrd="6" destOrd="0" presId="urn:microsoft.com/office/officeart/2005/8/layout/hierarchy1"/>
    <dgm:cxn modelId="{0819BED3-FC34-4706-BB9B-DB4762A3FF00}" type="presParOf" srcId="{E48E7BD5-B354-4920-A7A4-8CBE41AF3B33}" destId="{135CB662-66D8-44B5-98A2-2C0694846DA9}" srcOrd="7" destOrd="0" presId="urn:microsoft.com/office/officeart/2005/8/layout/hierarchy1"/>
    <dgm:cxn modelId="{F5184597-A08B-463A-94F4-EA08E0D750A5}" type="presParOf" srcId="{135CB662-66D8-44B5-98A2-2C0694846DA9}" destId="{0606ECED-1C76-4C58-A7C2-521A4EB0B233}" srcOrd="0" destOrd="0" presId="urn:microsoft.com/office/officeart/2005/8/layout/hierarchy1"/>
    <dgm:cxn modelId="{5534A88F-6768-455D-ADC9-00DD7751D3DE}" type="presParOf" srcId="{0606ECED-1C76-4C58-A7C2-521A4EB0B233}" destId="{4B813459-300D-432F-9515-4941B0BA09D4}" srcOrd="0" destOrd="0" presId="urn:microsoft.com/office/officeart/2005/8/layout/hierarchy1"/>
    <dgm:cxn modelId="{945EF53B-123A-4C83-B40F-906C3A6D04C1}" type="presParOf" srcId="{0606ECED-1C76-4C58-A7C2-521A4EB0B233}" destId="{8EA23F04-9C22-4C75-89FC-29805DA9D743}" srcOrd="1" destOrd="0" presId="urn:microsoft.com/office/officeart/2005/8/layout/hierarchy1"/>
    <dgm:cxn modelId="{98368E42-A804-4B42-B070-E31AC3CAFD6F}" type="presParOf" srcId="{135CB662-66D8-44B5-98A2-2C0694846DA9}" destId="{2DB05804-AF65-48D7-B4E3-C975F5D6516F}" srcOrd="1" destOrd="0" presId="urn:microsoft.com/office/officeart/2005/8/layout/hierarchy1"/>
    <dgm:cxn modelId="{ED10C1D4-13C4-46C7-93F0-55FD8DD1464F}" type="presParOf" srcId="{E48E7BD5-B354-4920-A7A4-8CBE41AF3B33}" destId="{8B275F60-6EA2-4A32-92B8-7C30628D381C}" srcOrd="8" destOrd="0" presId="urn:microsoft.com/office/officeart/2005/8/layout/hierarchy1"/>
    <dgm:cxn modelId="{7C4001FA-5E82-452C-AFBF-7FA3C1D39089}" type="presParOf" srcId="{E48E7BD5-B354-4920-A7A4-8CBE41AF3B33}" destId="{FAEC1496-1931-4853-B676-03BF2692D88B}" srcOrd="9" destOrd="0" presId="urn:microsoft.com/office/officeart/2005/8/layout/hierarchy1"/>
    <dgm:cxn modelId="{CBEF8B11-85D0-426F-B903-3C7479A437D1}" type="presParOf" srcId="{FAEC1496-1931-4853-B676-03BF2692D88B}" destId="{E8804506-D627-42C4-AD91-170A977BB3E5}" srcOrd="0" destOrd="0" presId="urn:microsoft.com/office/officeart/2005/8/layout/hierarchy1"/>
    <dgm:cxn modelId="{F4AE41A7-9F06-4822-ADA8-C2DF491DBC23}" type="presParOf" srcId="{E8804506-D627-42C4-AD91-170A977BB3E5}" destId="{40CC090A-269D-4CA3-973C-94287BB44B37}" srcOrd="0" destOrd="0" presId="urn:microsoft.com/office/officeart/2005/8/layout/hierarchy1"/>
    <dgm:cxn modelId="{98700BAD-218B-4E74-81DE-F7A947A1A78C}" type="presParOf" srcId="{E8804506-D627-42C4-AD91-170A977BB3E5}" destId="{105BAEDA-E559-4151-8A0B-D48860B071F9}" srcOrd="1" destOrd="0" presId="urn:microsoft.com/office/officeart/2005/8/layout/hierarchy1"/>
    <dgm:cxn modelId="{DE81750E-BCA5-43E4-9788-812F0295F5D5}" type="presParOf" srcId="{FAEC1496-1931-4853-B676-03BF2692D88B}" destId="{734D15ED-0959-409C-A716-50D698E5C12B}" srcOrd="1" destOrd="0" presId="urn:microsoft.com/office/officeart/2005/8/layout/hierarchy1"/>
    <dgm:cxn modelId="{D1A1FACA-7CAC-42E6-AE52-D156C8BB9476}" type="presParOf" srcId="{81604046-3D63-455F-88C9-519B2D5304F0}" destId="{35A5144D-DCF2-4970-9E8C-8A02E5D876E3}" srcOrd="2" destOrd="0" presId="urn:microsoft.com/office/officeart/2005/8/layout/hierarchy1"/>
    <dgm:cxn modelId="{53EA3CE9-3714-4E2A-869C-6BB23A46E0DE}" type="presParOf" srcId="{81604046-3D63-455F-88C9-519B2D5304F0}" destId="{730A8DF5-07D2-441E-8070-DD256434BBD1}" srcOrd="3" destOrd="0" presId="urn:microsoft.com/office/officeart/2005/8/layout/hierarchy1"/>
    <dgm:cxn modelId="{E2852D79-4BEE-49AA-BA4E-45E2FE3757BD}" type="presParOf" srcId="{730A8DF5-07D2-441E-8070-DD256434BBD1}" destId="{79B5FC98-320E-4A9E-BD67-C119E66E5BE9}" srcOrd="0" destOrd="0" presId="urn:microsoft.com/office/officeart/2005/8/layout/hierarchy1"/>
    <dgm:cxn modelId="{E647FD91-B573-4829-946F-3337F4911E4E}" type="presParOf" srcId="{79B5FC98-320E-4A9E-BD67-C119E66E5BE9}" destId="{A68BE66C-D9D2-4656-899E-B4500CC8ABF9}" srcOrd="0" destOrd="0" presId="urn:microsoft.com/office/officeart/2005/8/layout/hierarchy1"/>
    <dgm:cxn modelId="{12CC2E94-7118-4E66-A84E-4B806D98E373}" type="presParOf" srcId="{79B5FC98-320E-4A9E-BD67-C119E66E5BE9}" destId="{DF59CD4A-5DF6-460C-9419-94D276C398DC}" srcOrd="1" destOrd="0" presId="urn:microsoft.com/office/officeart/2005/8/layout/hierarchy1"/>
    <dgm:cxn modelId="{84B6254D-F3E9-4601-B946-F4D4ACDE1BE7}" type="presParOf" srcId="{730A8DF5-07D2-441E-8070-DD256434BBD1}" destId="{093EF3AA-6555-4DD7-AFE5-12B31BF73642}" srcOrd="1" destOrd="0" presId="urn:microsoft.com/office/officeart/2005/8/layout/hierarchy1"/>
    <dgm:cxn modelId="{F1984EBF-A93E-4CD7-B832-48E7F2CF844A}" type="presParOf" srcId="{093EF3AA-6555-4DD7-AFE5-12B31BF73642}" destId="{C8122AAD-7896-4B8E-A70B-A7FAE5B5A787}" srcOrd="0" destOrd="0" presId="urn:microsoft.com/office/officeart/2005/8/layout/hierarchy1"/>
    <dgm:cxn modelId="{B206EA9F-F188-48B2-A693-083202EE188C}" type="presParOf" srcId="{093EF3AA-6555-4DD7-AFE5-12B31BF73642}" destId="{1DC755C3-E7DE-4814-97E0-018AB00CC93A}" srcOrd="1" destOrd="0" presId="urn:microsoft.com/office/officeart/2005/8/layout/hierarchy1"/>
    <dgm:cxn modelId="{B5F02024-48B0-4AE7-A44E-9F1BAD2BDDC9}" type="presParOf" srcId="{1DC755C3-E7DE-4814-97E0-018AB00CC93A}" destId="{C902C94B-7F87-44A2-A4CE-C97B3199A43A}" srcOrd="0" destOrd="0" presId="urn:microsoft.com/office/officeart/2005/8/layout/hierarchy1"/>
    <dgm:cxn modelId="{F07AEA28-E2DA-4AE9-B9F3-63C24B90F99E}" type="presParOf" srcId="{C902C94B-7F87-44A2-A4CE-C97B3199A43A}" destId="{67514ED3-DEAA-4DB6-92B8-5D61843885D1}" srcOrd="0" destOrd="0" presId="urn:microsoft.com/office/officeart/2005/8/layout/hierarchy1"/>
    <dgm:cxn modelId="{34DADB8A-B95E-4755-970C-11279CFF0D48}" type="presParOf" srcId="{C902C94B-7F87-44A2-A4CE-C97B3199A43A}" destId="{CE94245E-7B2E-470B-BB1A-8856C3419CDD}" srcOrd="1" destOrd="0" presId="urn:microsoft.com/office/officeart/2005/8/layout/hierarchy1"/>
    <dgm:cxn modelId="{0F67BEC6-5A94-4FED-B3D1-6D5F54091078}" type="presParOf" srcId="{1DC755C3-E7DE-4814-97E0-018AB00CC93A}" destId="{6CACA38E-C018-4D9E-B002-81E9F3810626}" srcOrd="1" destOrd="0" presId="urn:microsoft.com/office/officeart/2005/8/layout/hierarchy1"/>
    <dgm:cxn modelId="{F5A9EE67-81F0-4000-8B4F-7937720494EF}" type="presParOf" srcId="{093EF3AA-6555-4DD7-AFE5-12B31BF73642}" destId="{F3299DC0-4919-4197-BDAD-B9ED4ACFCC38}" srcOrd="2" destOrd="0" presId="urn:microsoft.com/office/officeart/2005/8/layout/hierarchy1"/>
    <dgm:cxn modelId="{52B38EB1-E6E2-4E40-829B-2F0A3CD2B962}" type="presParOf" srcId="{093EF3AA-6555-4DD7-AFE5-12B31BF73642}" destId="{90D52E7A-0AB5-4A27-875E-B32686BF1EEE}" srcOrd="3" destOrd="0" presId="urn:microsoft.com/office/officeart/2005/8/layout/hierarchy1"/>
    <dgm:cxn modelId="{DF970B65-8B7C-4B10-B20F-4488BC67B84F}" type="presParOf" srcId="{90D52E7A-0AB5-4A27-875E-B32686BF1EEE}" destId="{148CD6EE-E6E0-4E33-AB26-58B97D48BE1C}" srcOrd="0" destOrd="0" presId="urn:microsoft.com/office/officeart/2005/8/layout/hierarchy1"/>
    <dgm:cxn modelId="{10406B6D-D775-4FE5-A224-8E5526321866}" type="presParOf" srcId="{148CD6EE-E6E0-4E33-AB26-58B97D48BE1C}" destId="{A10CB0E0-A3AB-4730-9EDB-FE74B5A75A65}" srcOrd="0" destOrd="0" presId="urn:microsoft.com/office/officeart/2005/8/layout/hierarchy1"/>
    <dgm:cxn modelId="{5CFFE948-5233-452B-B369-B251D9F287D9}" type="presParOf" srcId="{148CD6EE-E6E0-4E33-AB26-58B97D48BE1C}" destId="{039527D1-39DE-42CF-855B-B885A39C94BF}" srcOrd="1" destOrd="0" presId="urn:microsoft.com/office/officeart/2005/8/layout/hierarchy1"/>
    <dgm:cxn modelId="{0A700C04-B517-41B2-A4C8-AC75DB616313}" type="presParOf" srcId="{90D52E7A-0AB5-4A27-875E-B32686BF1EEE}" destId="{1A58BE24-B7C4-4CC6-BCBC-BE2B76E87FC8}" srcOrd="1" destOrd="0" presId="urn:microsoft.com/office/officeart/2005/8/layout/hierarchy1"/>
    <dgm:cxn modelId="{F47A5AE0-4FF0-4DE8-972C-626F8661E561}" type="presParOf" srcId="{093EF3AA-6555-4DD7-AFE5-12B31BF73642}" destId="{E0F93792-4CEA-4243-967A-9DCDDC2C0FA6}" srcOrd="4" destOrd="0" presId="urn:microsoft.com/office/officeart/2005/8/layout/hierarchy1"/>
    <dgm:cxn modelId="{B825089B-3E01-4435-8E46-883874A50CED}" type="presParOf" srcId="{093EF3AA-6555-4DD7-AFE5-12B31BF73642}" destId="{372FEAEE-4C3E-4F40-951A-38CC99077799}" srcOrd="5" destOrd="0" presId="urn:microsoft.com/office/officeart/2005/8/layout/hierarchy1"/>
    <dgm:cxn modelId="{5D79C084-6049-4A12-B6F8-5D2675C6316A}" type="presParOf" srcId="{372FEAEE-4C3E-4F40-951A-38CC99077799}" destId="{65DA9509-2D05-40B6-83DF-E33A25DF3423}" srcOrd="0" destOrd="0" presId="urn:microsoft.com/office/officeart/2005/8/layout/hierarchy1"/>
    <dgm:cxn modelId="{88785D32-9246-409B-AED5-DE00650A905F}" type="presParOf" srcId="{65DA9509-2D05-40B6-83DF-E33A25DF3423}" destId="{7EFF92F3-307E-4524-B474-3A568E8A67D8}" srcOrd="0" destOrd="0" presId="urn:microsoft.com/office/officeart/2005/8/layout/hierarchy1"/>
    <dgm:cxn modelId="{A99419F9-807E-4F51-80A3-D1D3A6A55ED1}" type="presParOf" srcId="{65DA9509-2D05-40B6-83DF-E33A25DF3423}" destId="{28750A1A-7B14-4382-87E6-9EA25D92B217}" srcOrd="1" destOrd="0" presId="urn:microsoft.com/office/officeart/2005/8/layout/hierarchy1"/>
    <dgm:cxn modelId="{0AB760D2-F8A8-48D9-9D09-FAE4DAC04264}" type="presParOf" srcId="{372FEAEE-4C3E-4F40-951A-38CC99077799}" destId="{95E1A049-6977-46F6-8F36-A8F1BE7F8426}"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059007-504D-4436-A314-A2173778BD1F}">
      <dsp:nvSpPr>
        <dsp:cNvPr id="0" name=""/>
        <dsp:cNvSpPr/>
      </dsp:nvSpPr>
      <dsp:spPr>
        <a:xfrm>
          <a:off x="7033334" y="2520514"/>
          <a:ext cx="594516" cy="827803"/>
        </a:xfrm>
        <a:custGeom>
          <a:avLst/>
          <a:gdLst/>
          <a:ahLst/>
          <a:cxnLst/>
          <a:rect l="0" t="0" r="0" b="0"/>
          <a:pathLst>
            <a:path>
              <a:moveTo>
                <a:pt x="0" y="0"/>
              </a:moveTo>
              <a:lnTo>
                <a:pt x="0" y="737679"/>
              </a:lnTo>
              <a:lnTo>
                <a:pt x="594516" y="737679"/>
              </a:lnTo>
              <a:lnTo>
                <a:pt x="594516" y="82780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7F6791F-D62E-430A-95BC-530F1E12AE61}">
      <dsp:nvSpPr>
        <dsp:cNvPr id="0" name=""/>
        <dsp:cNvSpPr/>
      </dsp:nvSpPr>
      <dsp:spPr>
        <a:xfrm>
          <a:off x="6438818" y="2520514"/>
          <a:ext cx="594516" cy="827803"/>
        </a:xfrm>
        <a:custGeom>
          <a:avLst/>
          <a:gdLst/>
          <a:ahLst/>
          <a:cxnLst/>
          <a:rect l="0" t="0" r="0" b="0"/>
          <a:pathLst>
            <a:path>
              <a:moveTo>
                <a:pt x="594516" y="0"/>
              </a:moveTo>
              <a:lnTo>
                <a:pt x="594516" y="737679"/>
              </a:lnTo>
              <a:lnTo>
                <a:pt x="0" y="737679"/>
              </a:lnTo>
              <a:lnTo>
                <a:pt x="0" y="82780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67653D-1959-4677-B3AE-81B69C0228A8}">
      <dsp:nvSpPr>
        <dsp:cNvPr id="0" name=""/>
        <dsp:cNvSpPr/>
      </dsp:nvSpPr>
      <dsp:spPr>
        <a:xfrm>
          <a:off x="4372623" y="1105120"/>
          <a:ext cx="2660711" cy="797638"/>
        </a:xfrm>
        <a:custGeom>
          <a:avLst/>
          <a:gdLst/>
          <a:ahLst/>
          <a:cxnLst/>
          <a:rect l="0" t="0" r="0" b="0"/>
          <a:pathLst>
            <a:path>
              <a:moveTo>
                <a:pt x="0" y="0"/>
              </a:moveTo>
              <a:lnTo>
                <a:pt x="0" y="707514"/>
              </a:lnTo>
              <a:lnTo>
                <a:pt x="2660711" y="707514"/>
              </a:lnTo>
              <a:lnTo>
                <a:pt x="2660711" y="79763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3299DC0-4919-4197-BDAD-B9ED4ACFCC38}">
      <dsp:nvSpPr>
        <dsp:cNvPr id="0" name=""/>
        <dsp:cNvSpPr/>
      </dsp:nvSpPr>
      <dsp:spPr>
        <a:xfrm>
          <a:off x="4655269" y="2520514"/>
          <a:ext cx="594516" cy="827803"/>
        </a:xfrm>
        <a:custGeom>
          <a:avLst/>
          <a:gdLst/>
          <a:ahLst/>
          <a:cxnLst/>
          <a:rect l="0" t="0" r="0" b="0"/>
          <a:pathLst>
            <a:path>
              <a:moveTo>
                <a:pt x="0" y="0"/>
              </a:moveTo>
              <a:lnTo>
                <a:pt x="0" y="737679"/>
              </a:lnTo>
              <a:lnTo>
                <a:pt x="594516" y="737679"/>
              </a:lnTo>
              <a:lnTo>
                <a:pt x="594516" y="82780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8122AAD-7896-4B8E-A70B-A7FAE5B5A787}">
      <dsp:nvSpPr>
        <dsp:cNvPr id="0" name=""/>
        <dsp:cNvSpPr/>
      </dsp:nvSpPr>
      <dsp:spPr>
        <a:xfrm>
          <a:off x="4060753" y="2520514"/>
          <a:ext cx="594516" cy="827803"/>
        </a:xfrm>
        <a:custGeom>
          <a:avLst/>
          <a:gdLst/>
          <a:ahLst/>
          <a:cxnLst/>
          <a:rect l="0" t="0" r="0" b="0"/>
          <a:pathLst>
            <a:path>
              <a:moveTo>
                <a:pt x="594516" y="0"/>
              </a:moveTo>
              <a:lnTo>
                <a:pt x="594516" y="737679"/>
              </a:lnTo>
              <a:lnTo>
                <a:pt x="0" y="737679"/>
              </a:lnTo>
              <a:lnTo>
                <a:pt x="0" y="82780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A5144D-DCF2-4970-9E8C-8A02E5D876E3}">
      <dsp:nvSpPr>
        <dsp:cNvPr id="0" name=""/>
        <dsp:cNvSpPr/>
      </dsp:nvSpPr>
      <dsp:spPr>
        <a:xfrm>
          <a:off x="4372623" y="1105120"/>
          <a:ext cx="282646" cy="797638"/>
        </a:xfrm>
        <a:custGeom>
          <a:avLst/>
          <a:gdLst/>
          <a:ahLst/>
          <a:cxnLst/>
          <a:rect l="0" t="0" r="0" b="0"/>
          <a:pathLst>
            <a:path>
              <a:moveTo>
                <a:pt x="0" y="0"/>
              </a:moveTo>
              <a:lnTo>
                <a:pt x="0" y="707514"/>
              </a:lnTo>
              <a:lnTo>
                <a:pt x="282646" y="707514"/>
              </a:lnTo>
              <a:lnTo>
                <a:pt x="282646" y="79763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AFABB8-C4FE-478D-9006-091B70195F0B}">
      <dsp:nvSpPr>
        <dsp:cNvPr id="0" name=""/>
        <dsp:cNvSpPr/>
      </dsp:nvSpPr>
      <dsp:spPr>
        <a:xfrm>
          <a:off x="1682687" y="2520514"/>
          <a:ext cx="1189032" cy="827803"/>
        </a:xfrm>
        <a:custGeom>
          <a:avLst/>
          <a:gdLst/>
          <a:ahLst/>
          <a:cxnLst/>
          <a:rect l="0" t="0" r="0" b="0"/>
          <a:pathLst>
            <a:path>
              <a:moveTo>
                <a:pt x="0" y="0"/>
              </a:moveTo>
              <a:lnTo>
                <a:pt x="0" y="737679"/>
              </a:lnTo>
              <a:lnTo>
                <a:pt x="1189032" y="737679"/>
              </a:lnTo>
              <a:lnTo>
                <a:pt x="1189032" y="82780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E8786D-F8F1-448A-A787-83C2CFAC878C}">
      <dsp:nvSpPr>
        <dsp:cNvPr id="0" name=""/>
        <dsp:cNvSpPr/>
      </dsp:nvSpPr>
      <dsp:spPr>
        <a:xfrm>
          <a:off x="1636967" y="2520514"/>
          <a:ext cx="91440" cy="827803"/>
        </a:xfrm>
        <a:custGeom>
          <a:avLst/>
          <a:gdLst/>
          <a:ahLst/>
          <a:cxnLst/>
          <a:rect l="0" t="0" r="0" b="0"/>
          <a:pathLst>
            <a:path>
              <a:moveTo>
                <a:pt x="45720" y="0"/>
              </a:moveTo>
              <a:lnTo>
                <a:pt x="45720" y="82780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1E4065-E287-4979-B21C-B1760CD0CA75}">
      <dsp:nvSpPr>
        <dsp:cNvPr id="0" name=""/>
        <dsp:cNvSpPr/>
      </dsp:nvSpPr>
      <dsp:spPr>
        <a:xfrm>
          <a:off x="493655" y="2520514"/>
          <a:ext cx="1189032" cy="827803"/>
        </a:xfrm>
        <a:custGeom>
          <a:avLst/>
          <a:gdLst/>
          <a:ahLst/>
          <a:cxnLst/>
          <a:rect l="0" t="0" r="0" b="0"/>
          <a:pathLst>
            <a:path>
              <a:moveTo>
                <a:pt x="1189032" y="0"/>
              </a:moveTo>
              <a:lnTo>
                <a:pt x="1189032" y="737679"/>
              </a:lnTo>
              <a:lnTo>
                <a:pt x="0" y="737679"/>
              </a:lnTo>
              <a:lnTo>
                <a:pt x="0" y="82780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94615F-5B2C-46D3-84D8-A5A3E1640C92}">
      <dsp:nvSpPr>
        <dsp:cNvPr id="0" name=""/>
        <dsp:cNvSpPr/>
      </dsp:nvSpPr>
      <dsp:spPr>
        <a:xfrm>
          <a:off x="1682687" y="1105120"/>
          <a:ext cx="2689935" cy="797638"/>
        </a:xfrm>
        <a:custGeom>
          <a:avLst/>
          <a:gdLst/>
          <a:ahLst/>
          <a:cxnLst/>
          <a:rect l="0" t="0" r="0" b="0"/>
          <a:pathLst>
            <a:path>
              <a:moveTo>
                <a:pt x="2689935" y="0"/>
              </a:moveTo>
              <a:lnTo>
                <a:pt x="2689935" y="707514"/>
              </a:lnTo>
              <a:lnTo>
                <a:pt x="0" y="707514"/>
              </a:lnTo>
              <a:lnTo>
                <a:pt x="0" y="79763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19FE9C-0FAD-4CDA-A1F3-F4D5F13E142C}">
      <dsp:nvSpPr>
        <dsp:cNvPr id="0" name=""/>
        <dsp:cNvSpPr/>
      </dsp:nvSpPr>
      <dsp:spPr>
        <a:xfrm>
          <a:off x="3886200" y="487363"/>
          <a:ext cx="972844" cy="6177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F1AB56-146A-4460-BD7D-A1FCA8B4F7DF}">
      <dsp:nvSpPr>
        <dsp:cNvPr id="0" name=""/>
        <dsp:cNvSpPr/>
      </dsp:nvSpPr>
      <dsp:spPr>
        <a:xfrm>
          <a:off x="3994294" y="590052"/>
          <a:ext cx="972844" cy="61775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ERP system</a:t>
          </a:r>
        </a:p>
      </dsp:txBody>
      <dsp:txXfrm>
        <a:off x="4012387" y="608145"/>
        <a:ext cx="936658" cy="581570"/>
      </dsp:txXfrm>
    </dsp:sp>
    <dsp:sp modelId="{FD16C098-1FFC-42DF-8AD6-8CDFE6F488B8}">
      <dsp:nvSpPr>
        <dsp:cNvPr id="0" name=""/>
        <dsp:cNvSpPr/>
      </dsp:nvSpPr>
      <dsp:spPr>
        <a:xfrm>
          <a:off x="1196265" y="1902758"/>
          <a:ext cx="972844" cy="6177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847C51A-738D-45A3-8033-1B521FDC1871}">
      <dsp:nvSpPr>
        <dsp:cNvPr id="0" name=""/>
        <dsp:cNvSpPr/>
      </dsp:nvSpPr>
      <dsp:spPr>
        <a:xfrm>
          <a:off x="1304359" y="2005447"/>
          <a:ext cx="972844" cy="61775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Finance</a:t>
          </a:r>
        </a:p>
      </dsp:txBody>
      <dsp:txXfrm>
        <a:off x="1322452" y="2023540"/>
        <a:ext cx="936658" cy="581570"/>
      </dsp:txXfrm>
    </dsp:sp>
    <dsp:sp modelId="{852C3F20-5E82-41E0-909E-A6C2318A7981}">
      <dsp:nvSpPr>
        <dsp:cNvPr id="0" name=""/>
        <dsp:cNvSpPr/>
      </dsp:nvSpPr>
      <dsp:spPr>
        <a:xfrm>
          <a:off x="7233" y="3348317"/>
          <a:ext cx="972844" cy="6177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4F48F6-63C3-4C69-B2F1-407FF5DEFF71}">
      <dsp:nvSpPr>
        <dsp:cNvPr id="0" name=""/>
        <dsp:cNvSpPr/>
      </dsp:nvSpPr>
      <dsp:spPr>
        <a:xfrm>
          <a:off x="115326" y="3451006"/>
          <a:ext cx="972844" cy="61775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Accounting</a:t>
          </a:r>
        </a:p>
      </dsp:txBody>
      <dsp:txXfrm>
        <a:off x="133419" y="3469099"/>
        <a:ext cx="936658" cy="581570"/>
      </dsp:txXfrm>
    </dsp:sp>
    <dsp:sp modelId="{6DAC16DD-2B88-4951-A417-9CBC7975B0F1}">
      <dsp:nvSpPr>
        <dsp:cNvPr id="0" name=""/>
        <dsp:cNvSpPr/>
      </dsp:nvSpPr>
      <dsp:spPr>
        <a:xfrm>
          <a:off x="1196265" y="3348317"/>
          <a:ext cx="972844" cy="6177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FFB719-573E-4C09-9A19-4455DB55A1FD}">
      <dsp:nvSpPr>
        <dsp:cNvPr id="0" name=""/>
        <dsp:cNvSpPr/>
      </dsp:nvSpPr>
      <dsp:spPr>
        <a:xfrm>
          <a:off x="1304359" y="3451006"/>
          <a:ext cx="972844" cy="61775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Budgeting</a:t>
          </a:r>
        </a:p>
      </dsp:txBody>
      <dsp:txXfrm>
        <a:off x="1322452" y="3469099"/>
        <a:ext cx="936658" cy="581570"/>
      </dsp:txXfrm>
    </dsp:sp>
    <dsp:sp modelId="{E0653BE8-0EC0-4FB5-99C3-0A7B2A69F270}">
      <dsp:nvSpPr>
        <dsp:cNvPr id="0" name=""/>
        <dsp:cNvSpPr/>
      </dsp:nvSpPr>
      <dsp:spPr>
        <a:xfrm>
          <a:off x="2385298" y="3348317"/>
          <a:ext cx="972844" cy="6177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DDC157-A7DE-42A5-B1A7-F5A8875AFFC7}">
      <dsp:nvSpPr>
        <dsp:cNvPr id="0" name=""/>
        <dsp:cNvSpPr/>
      </dsp:nvSpPr>
      <dsp:spPr>
        <a:xfrm>
          <a:off x="2493391" y="3451006"/>
          <a:ext cx="972844" cy="61775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Audit</a:t>
          </a:r>
        </a:p>
      </dsp:txBody>
      <dsp:txXfrm>
        <a:off x="2511484" y="3469099"/>
        <a:ext cx="936658" cy="581570"/>
      </dsp:txXfrm>
    </dsp:sp>
    <dsp:sp modelId="{A68BE66C-D9D2-4656-899E-B4500CC8ABF9}">
      <dsp:nvSpPr>
        <dsp:cNvPr id="0" name=""/>
        <dsp:cNvSpPr/>
      </dsp:nvSpPr>
      <dsp:spPr>
        <a:xfrm>
          <a:off x="4168846" y="1902758"/>
          <a:ext cx="972844" cy="6177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59CD4A-5DF6-460C-9419-94D276C398DC}">
      <dsp:nvSpPr>
        <dsp:cNvPr id="0" name=""/>
        <dsp:cNvSpPr/>
      </dsp:nvSpPr>
      <dsp:spPr>
        <a:xfrm>
          <a:off x="4276940" y="2005447"/>
          <a:ext cx="972844" cy="61775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Marketing</a:t>
          </a:r>
        </a:p>
      </dsp:txBody>
      <dsp:txXfrm>
        <a:off x="4295033" y="2023540"/>
        <a:ext cx="936658" cy="581570"/>
      </dsp:txXfrm>
    </dsp:sp>
    <dsp:sp modelId="{67514ED3-DEAA-4DB6-92B8-5D61843885D1}">
      <dsp:nvSpPr>
        <dsp:cNvPr id="0" name=""/>
        <dsp:cNvSpPr/>
      </dsp:nvSpPr>
      <dsp:spPr>
        <a:xfrm>
          <a:off x="3574330" y="3348317"/>
          <a:ext cx="972844" cy="6177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94245E-7B2E-470B-BB1A-8856C3419CDD}">
      <dsp:nvSpPr>
        <dsp:cNvPr id="0" name=""/>
        <dsp:cNvSpPr/>
      </dsp:nvSpPr>
      <dsp:spPr>
        <a:xfrm>
          <a:off x="3682424" y="3451006"/>
          <a:ext cx="972844" cy="61775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Market research</a:t>
          </a:r>
        </a:p>
      </dsp:txBody>
      <dsp:txXfrm>
        <a:off x="3700517" y="3469099"/>
        <a:ext cx="936658" cy="581570"/>
      </dsp:txXfrm>
    </dsp:sp>
    <dsp:sp modelId="{A10CB0E0-A3AB-4730-9EDB-FE74B5A75A65}">
      <dsp:nvSpPr>
        <dsp:cNvPr id="0" name=""/>
        <dsp:cNvSpPr/>
      </dsp:nvSpPr>
      <dsp:spPr>
        <a:xfrm>
          <a:off x="4763363" y="3348317"/>
          <a:ext cx="972844" cy="6177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9527D1-39DE-42CF-855B-B885A39C94BF}">
      <dsp:nvSpPr>
        <dsp:cNvPr id="0" name=""/>
        <dsp:cNvSpPr/>
      </dsp:nvSpPr>
      <dsp:spPr>
        <a:xfrm>
          <a:off x="4871457" y="3451006"/>
          <a:ext cx="972844" cy="61775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Advertising</a:t>
          </a:r>
        </a:p>
      </dsp:txBody>
      <dsp:txXfrm>
        <a:off x="4889550" y="3469099"/>
        <a:ext cx="936658" cy="581570"/>
      </dsp:txXfrm>
    </dsp:sp>
    <dsp:sp modelId="{61F1A182-AAF4-47E3-9D1E-8FFEEE8F1A2A}">
      <dsp:nvSpPr>
        <dsp:cNvPr id="0" name=""/>
        <dsp:cNvSpPr/>
      </dsp:nvSpPr>
      <dsp:spPr>
        <a:xfrm>
          <a:off x="6546912" y="1902758"/>
          <a:ext cx="972844" cy="6177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0B200D2-F302-4568-A748-429BC7120B35}">
      <dsp:nvSpPr>
        <dsp:cNvPr id="0" name=""/>
        <dsp:cNvSpPr/>
      </dsp:nvSpPr>
      <dsp:spPr>
        <a:xfrm>
          <a:off x="6655005" y="2005447"/>
          <a:ext cx="972844" cy="61775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Production</a:t>
          </a:r>
        </a:p>
      </dsp:txBody>
      <dsp:txXfrm>
        <a:off x="6673098" y="2023540"/>
        <a:ext cx="936658" cy="581570"/>
      </dsp:txXfrm>
    </dsp:sp>
    <dsp:sp modelId="{A49CEE2C-6BE5-497D-A5F2-06E9E71C90B3}">
      <dsp:nvSpPr>
        <dsp:cNvPr id="0" name=""/>
        <dsp:cNvSpPr/>
      </dsp:nvSpPr>
      <dsp:spPr>
        <a:xfrm>
          <a:off x="5952395" y="3348317"/>
          <a:ext cx="972844" cy="6177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F4EDAAA-6EF4-4B15-8997-50661B3D26CE}">
      <dsp:nvSpPr>
        <dsp:cNvPr id="0" name=""/>
        <dsp:cNvSpPr/>
      </dsp:nvSpPr>
      <dsp:spPr>
        <a:xfrm>
          <a:off x="6060489" y="3451006"/>
          <a:ext cx="972844" cy="61775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Planning</a:t>
          </a:r>
        </a:p>
      </dsp:txBody>
      <dsp:txXfrm>
        <a:off x="6078582" y="3469099"/>
        <a:ext cx="936658" cy="581570"/>
      </dsp:txXfrm>
    </dsp:sp>
    <dsp:sp modelId="{97F73B97-9FFC-483E-BA96-982D4FFD7765}">
      <dsp:nvSpPr>
        <dsp:cNvPr id="0" name=""/>
        <dsp:cNvSpPr/>
      </dsp:nvSpPr>
      <dsp:spPr>
        <a:xfrm>
          <a:off x="7141428" y="3348317"/>
          <a:ext cx="972844" cy="61775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B6A0E5-1FF3-4BBC-8036-1361D09D2790}">
      <dsp:nvSpPr>
        <dsp:cNvPr id="0" name=""/>
        <dsp:cNvSpPr/>
      </dsp:nvSpPr>
      <dsp:spPr>
        <a:xfrm>
          <a:off x="7249522" y="3451006"/>
          <a:ext cx="972844" cy="61775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Inventory</a:t>
          </a:r>
        </a:p>
      </dsp:txBody>
      <dsp:txXfrm>
        <a:off x="7267615" y="3469099"/>
        <a:ext cx="936658" cy="5815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F93792-4CEA-4243-967A-9DCDDC2C0FA6}">
      <dsp:nvSpPr>
        <dsp:cNvPr id="0" name=""/>
        <dsp:cNvSpPr/>
      </dsp:nvSpPr>
      <dsp:spPr>
        <a:xfrm>
          <a:off x="7034807" y="2388918"/>
          <a:ext cx="935918" cy="1362799"/>
        </a:xfrm>
        <a:custGeom>
          <a:avLst/>
          <a:gdLst/>
          <a:ahLst/>
          <a:cxnLst/>
          <a:rect l="0" t="0" r="0" b="0"/>
          <a:pathLst>
            <a:path>
              <a:moveTo>
                <a:pt x="0" y="0"/>
              </a:moveTo>
              <a:lnTo>
                <a:pt x="0" y="1279251"/>
              </a:lnTo>
              <a:lnTo>
                <a:pt x="935918" y="1279251"/>
              </a:lnTo>
              <a:lnTo>
                <a:pt x="935918" y="136279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3299DC0-4919-4197-BDAD-B9ED4ACFCC38}">
      <dsp:nvSpPr>
        <dsp:cNvPr id="0" name=""/>
        <dsp:cNvSpPr/>
      </dsp:nvSpPr>
      <dsp:spPr>
        <a:xfrm>
          <a:off x="6843096" y="2388918"/>
          <a:ext cx="191710" cy="1423269"/>
        </a:xfrm>
        <a:custGeom>
          <a:avLst/>
          <a:gdLst/>
          <a:ahLst/>
          <a:cxnLst/>
          <a:rect l="0" t="0" r="0" b="0"/>
          <a:pathLst>
            <a:path>
              <a:moveTo>
                <a:pt x="191710" y="0"/>
              </a:moveTo>
              <a:lnTo>
                <a:pt x="191710" y="1339721"/>
              </a:lnTo>
              <a:lnTo>
                <a:pt x="0" y="1339721"/>
              </a:lnTo>
              <a:lnTo>
                <a:pt x="0" y="142326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8122AAD-7896-4B8E-A70B-A7FAE5B5A787}">
      <dsp:nvSpPr>
        <dsp:cNvPr id="0" name=""/>
        <dsp:cNvSpPr/>
      </dsp:nvSpPr>
      <dsp:spPr>
        <a:xfrm>
          <a:off x="5746492" y="2388918"/>
          <a:ext cx="1288315" cy="1423269"/>
        </a:xfrm>
        <a:custGeom>
          <a:avLst/>
          <a:gdLst/>
          <a:ahLst/>
          <a:cxnLst/>
          <a:rect l="0" t="0" r="0" b="0"/>
          <a:pathLst>
            <a:path>
              <a:moveTo>
                <a:pt x="1288315" y="0"/>
              </a:moveTo>
              <a:lnTo>
                <a:pt x="1288315" y="1339721"/>
              </a:lnTo>
              <a:lnTo>
                <a:pt x="0" y="1339721"/>
              </a:lnTo>
              <a:lnTo>
                <a:pt x="0" y="142326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A5144D-DCF2-4970-9E8C-8A02E5D876E3}">
      <dsp:nvSpPr>
        <dsp:cNvPr id="0" name=""/>
        <dsp:cNvSpPr/>
      </dsp:nvSpPr>
      <dsp:spPr>
        <a:xfrm>
          <a:off x="4853723" y="1189592"/>
          <a:ext cx="2181083" cy="739446"/>
        </a:xfrm>
        <a:custGeom>
          <a:avLst/>
          <a:gdLst/>
          <a:ahLst/>
          <a:cxnLst/>
          <a:rect l="0" t="0" r="0" b="0"/>
          <a:pathLst>
            <a:path>
              <a:moveTo>
                <a:pt x="0" y="0"/>
              </a:moveTo>
              <a:lnTo>
                <a:pt x="0" y="655897"/>
              </a:lnTo>
              <a:lnTo>
                <a:pt x="2181083" y="655897"/>
              </a:lnTo>
              <a:lnTo>
                <a:pt x="2181083" y="73944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B275F60-6EA2-4A32-92B8-7C30628D381C}">
      <dsp:nvSpPr>
        <dsp:cNvPr id="0" name=""/>
        <dsp:cNvSpPr/>
      </dsp:nvSpPr>
      <dsp:spPr>
        <a:xfrm>
          <a:off x="2645548" y="2388918"/>
          <a:ext cx="2193208" cy="775153"/>
        </a:xfrm>
        <a:custGeom>
          <a:avLst/>
          <a:gdLst/>
          <a:ahLst/>
          <a:cxnLst/>
          <a:rect l="0" t="0" r="0" b="0"/>
          <a:pathLst>
            <a:path>
              <a:moveTo>
                <a:pt x="0" y="0"/>
              </a:moveTo>
              <a:lnTo>
                <a:pt x="0" y="691604"/>
              </a:lnTo>
              <a:lnTo>
                <a:pt x="2193208" y="691604"/>
              </a:lnTo>
              <a:lnTo>
                <a:pt x="2193208" y="77515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BE1340-062A-4047-9D3E-2505B2B8048D}">
      <dsp:nvSpPr>
        <dsp:cNvPr id="0" name=""/>
        <dsp:cNvSpPr/>
      </dsp:nvSpPr>
      <dsp:spPr>
        <a:xfrm>
          <a:off x="2645548" y="2388918"/>
          <a:ext cx="1096604" cy="775153"/>
        </a:xfrm>
        <a:custGeom>
          <a:avLst/>
          <a:gdLst/>
          <a:ahLst/>
          <a:cxnLst/>
          <a:rect l="0" t="0" r="0" b="0"/>
          <a:pathLst>
            <a:path>
              <a:moveTo>
                <a:pt x="0" y="0"/>
              </a:moveTo>
              <a:lnTo>
                <a:pt x="0" y="691604"/>
              </a:lnTo>
              <a:lnTo>
                <a:pt x="1096604" y="691604"/>
              </a:lnTo>
              <a:lnTo>
                <a:pt x="1096604" y="77515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AFABB8-C4FE-478D-9006-091B70195F0B}">
      <dsp:nvSpPr>
        <dsp:cNvPr id="0" name=""/>
        <dsp:cNvSpPr/>
      </dsp:nvSpPr>
      <dsp:spPr>
        <a:xfrm>
          <a:off x="2599828" y="2388918"/>
          <a:ext cx="91440" cy="767410"/>
        </a:xfrm>
        <a:custGeom>
          <a:avLst/>
          <a:gdLst/>
          <a:ahLst/>
          <a:cxnLst/>
          <a:rect l="0" t="0" r="0" b="0"/>
          <a:pathLst>
            <a:path>
              <a:moveTo>
                <a:pt x="45720" y="0"/>
              </a:moveTo>
              <a:lnTo>
                <a:pt x="45720" y="76741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E8786D-F8F1-448A-A787-83C2CFAC878C}">
      <dsp:nvSpPr>
        <dsp:cNvPr id="0" name=""/>
        <dsp:cNvSpPr/>
      </dsp:nvSpPr>
      <dsp:spPr>
        <a:xfrm>
          <a:off x="1548944" y="2388918"/>
          <a:ext cx="1096604" cy="767410"/>
        </a:xfrm>
        <a:custGeom>
          <a:avLst/>
          <a:gdLst/>
          <a:ahLst/>
          <a:cxnLst/>
          <a:rect l="0" t="0" r="0" b="0"/>
          <a:pathLst>
            <a:path>
              <a:moveTo>
                <a:pt x="1096604" y="0"/>
              </a:moveTo>
              <a:lnTo>
                <a:pt x="1096604" y="683862"/>
              </a:lnTo>
              <a:lnTo>
                <a:pt x="0" y="683862"/>
              </a:lnTo>
              <a:lnTo>
                <a:pt x="0" y="76741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1E4065-E287-4979-B21C-B1760CD0CA75}">
      <dsp:nvSpPr>
        <dsp:cNvPr id="0" name=""/>
        <dsp:cNvSpPr/>
      </dsp:nvSpPr>
      <dsp:spPr>
        <a:xfrm>
          <a:off x="452339" y="2388918"/>
          <a:ext cx="2193208" cy="767410"/>
        </a:xfrm>
        <a:custGeom>
          <a:avLst/>
          <a:gdLst/>
          <a:ahLst/>
          <a:cxnLst/>
          <a:rect l="0" t="0" r="0" b="0"/>
          <a:pathLst>
            <a:path>
              <a:moveTo>
                <a:pt x="2193208" y="0"/>
              </a:moveTo>
              <a:lnTo>
                <a:pt x="2193208" y="683862"/>
              </a:lnTo>
              <a:lnTo>
                <a:pt x="0" y="683862"/>
              </a:lnTo>
              <a:lnTo>
                <a:pt x="0" y="76741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94615F-5B2C-46D3-84D8-A5A3E1640C92}">
      <dsp:nvSpPr>
        <dsp:cNvPr id="0" name=""/>
        <dsp:cNvSpPr/>
      </dsp:nvSpPr>
      <dsp:spPr>
        <a:xfrm>
          <a:off x="2645548" y="1189592"/>
          <a:ext cx="2208175" cy="739446"/>
        </a:xfrm>
        <a:custGeom>
          <a:avLst/>
          <a:gdLst/>
          <a:ahLst/>
          <a:cxnLst/>
          <a:rect l="0" t="0" r="0" b="0"/>
          <a:pathLst>
            <a:path>
              <a:moveTo>
                <a:pt x="2208175" y="0"/>
              </a:moveTo>
              <a:lnTo>
                <a:pt x="2208175" y="655897"/>
              </a:lnTo>
              <a:lnTo>
                <a:pt x="0" y="655897"/>
              </a:lnTo>
              <a:lnTo>
                <a:pt x="0" y="73944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19FE9C-0FAD-4CDA-A1F3-F4D5F13E142C}">
      <dsp:nvSpPr>
        <dsp:cNvPr id="0" name=""/>
        <dsp:cNvSpPr/>
      </dsp:nvSpPr>
      <dsp:spPr>
        <a:xfrm>
          <a:off x="4405629" y="729712"/>
          <a:ext cx="896188" cy="45987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F1AB56-146A-4460-BD7D-A1FCA8B4F7DF}">
      <dsp:nvSpPr>
        <dsp:cNvPr id="0" name=""/>
        <dsp:cNvSpPr/>
      </dsp:nvSpPr>
      <dsp:spPr>
        <a:xfrm>
          <a:off x="4505837" y="824910"/>
          <a:ext cx="896188" cy="45987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Judiciary system</a:t>
          </a:r>
        </a:p>
      </dsp:txBody>
      <dsp:txXfrm>
        <a:off x="4519306" y="838379"/>
        <a:ext cx="869250" cy="432941"/>
      </dsp:txXfrm>
    </dsp:sp>
    <dsp:sp modelId="{FD16C098-1FFC-42DF-8AD6-8CDFE6F488B8}">
      <dsp:nvSpPr>
        <dsp:cNvPr id="0" name=""/>
        <dsp:cNvSpPr/>
      </dsp:nvSpPr>
      <dsp:spPr>
        <a:xfrm>
          <a:off x="2197454" y="1929038"/>
          <a:ext cx="896188" cy="45987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847C51A-738D-45A3-8033-1B521FDC1871}">
      <dsp:nvSpPr>
        <dsp:cNvPr id="0" name=""/>
        <dsp:cNvSpPr/>
      </dsp:nvSpPr>
      <dsp:spPr>
        <a:xfrm>
          <a:off x="2297662" y="2024235"/>
          <a:ext cx="896188" cy="45987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Business modules</a:t>
          </a:r>
        </a:p>
      </dsp:txBody>
      <dsp:txXfrm>
        <a:off x="2311131" y="2037704"/>
        <a:ext cx="869250" cy="432941"/>
      </dsp:txXfrm>
    </dsp:sp>
    <dsp:sp modelId="{852C3F20-5E82-41E0-909E-A6C2318A7981}">
      <dsp:nvSpPr>
        <dsp:cNvPr id="0" name=""/>
        <dsp:cNvSpPr/>
      </dsp:nvSpPr>
      <dsp:spPr>
        <a:xfrm>
          <a:off x="4245" y="3156328"/>
          <a:ext cx="896188" cy="45987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4F48F6-63C3-4C69-B2F1-407FF5DEFF71}">
      <dsp:nvSpPr>
        <dsp:cNvPr id="0" name=""/>
        <dsp:cNvSpPr/>
      </dsp:nvSpPr>
      <dsp:spPr>
        <a:xfrm>
          <a:off x="104453" y="3251525"/>
          <a:ext cx="896188" cy="45987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Case</a:t>
          </a:r>
        </a:p>
      </dsp:txBody>
      <dsp:txXfrm>
        <a:off x="117922" y="3264994"/>
        <a:ext cx="869250" cy="432941"/>
      </dsp:txXfrm>
    </dsp:sp>
    <dsp:sp modelId="{6DAC16DD-2B88-4951-A417-9CBC7975B0F1}">
      <dsp:nvSpPr>
        <dsp:cNvPr id="0" name=""/>
        <dsp:cNvSpPr/>
      </dsp:nvSpPr>
      <dsp:spPr>
        <a:xfrm>
          <a:off x="1100849" y="3156328"/>
          <a:ext cx="896188" cy="45987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FFB719-573E-4C09-9A19-4455DB55A1FD}">
      <dsp:nvSpPr>
        <dsp:cNvPr id="0" name=""/>
        <dsp:cNvSpPr/>
      </dsp:nvSpPr>
      <dsp:spPr>
        <a:xfrm>
          <a:off x="1201057" y="3251525"/>
          <a:ext cx="896188" cy="45987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Proceedings</a:t>
          </a:r>
        </a:p>
      </dsp:txBody>
      <dsp:txXfrm>
        <a:off x="1214526" y="3264994"/>
        <a:ext cx="869250" cy="432941"/>
      </dsp:txXfrm>
    </dsp:sp>
    <dsp:sp modelId="{E0653BE8-0EC0-4FB5-99C3-0A7B2A69F270}">
      <dsp:nvSpPr>
        <dsp:cNvPr id="0" name=""/>
        <dsp:cNvSpPr/>
      </dsp:nvSpPr>
      <dsp:spPr>
        <a:xfrm>
          <a:off x="2197454" y="3156328"/>
          <a:ext cx="896188" cy="45987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DDC157-A7DE-42A5-B1A7-F5A8875AFFC7}">
      <dsp:nvSpPr>
        <dsp:cNvPr id="0" name=""/>
        <dsp:cNvSpPr/>
      </dsp:nvSpPr>
      <dsp:spPr>
        <a:xfrm>
          <a:off x="2297662" y="3251525"/>
          <a:ext cx="896188" cy="45987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Evidences</a:t>
          </a:r>
        </a:p>
      </dsp:txBody>
      <dsp:txXfrm>
        <a:off x="2311131" y="3264994"/>
        <a:ext cx="869250" cy="432941"/>
      </dsp:txXfrm>
    </dsp:sp>
    <dsp:sp modelId="{4B813459-300D-432F-9515-4941B0BA09D4}">
      <dsp:nvSpPr>
        <dsp:cNvPr id="0" name=""/>
        <dsp:cNvSpPr/>
      </dsp:nvSpPr>
      <dsp:spPr>
        <a:xfrm>
          <a:off x="3294058" y="3164071"/>
          <a:ext cx="896188" cy="45987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EA23F04-9C22-4C75-89FC-29805DA9D743}">
      <dsp:nvSpPr>
        <dsp:cNvPr id="0" name=""/>
        <dsp:cNvSpPr/>
      </dsp:nvSpPr>
      <dsp:spPr>
        <a:xfrm>
          <a:off x="3394266" y="3259268"/>
          <a:ext cx="896188" cy="45987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Scheduling</a:t>
          </a:r>
        </a:p>
      </dsp:txBody>
      <dsp:txXfrm>
        <a:off x="3407735" y="3272737"/>
        <a:ext cx="869250" cy="432941"/>
      </dsp:txXfrm>
    </dsp:sp>
    <dsp:sp modelId="{40CC090A-269D-4CA3-973C-94287BB44B37}">
      <dsp:nvSpPr>
        <dsp:cNvPr id="0" name=""/>
        <dsp:cNvSpPr/>
      </dsp:nvSpPr>
      <dsp:spPr>
        <a:xfrm>
          <a:off x="4390663" y="3164071"/>
          <a:ext cx="896188" cy="45987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5BAEDA-E559-4151-8A0B-D48860B071F9}">
      <dsp:nvSpPr>
        <dsp:cNvPr id="0" name=""/>
        <dsp:cNvSpPr/>
      </dsp:nvSpPr>
      <dsp:spPr>
        <a:xfrm>
          <a:off x="4490870" y="3259268"/>
          <a:ext cx="896188" cy="45987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Judgement</a:t>
          </a:r>
        </a:p>
      </dsp:txBody>
      <dsp:txXfrm>
        <a:off x="4504339" y="3272737"/>
        <a:ext cx="869250" cy="432941"/>
      </dsp:txXfrm>
    </dsp:sp>
    <dsp:sp modelId="{A68BE66C-D9D2-4656-899E-B4500CC8ABF9}">
      <dsp:nvSpPr>
        <dsp:cNvPr id="0" name=""/>
        <dsp:cNvSpPr/>
      </dsp:nvSpPr>
      <dsp:spPr>
        <a:xfrm>
          <a:off x="6586712" y="1929038"/>
          <a:ext cx="896188" cy="45987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59CD4A-5DF6-460C-9419-94D276C398DC}">
      <dsp:nvSpPr>
        <dsp:cNvPr id="0" name=""/>
        <dsp:cNvSpPr/>
      </dsp:nvSpPr>
      <dsp:spPr>
        <a:xfrm>
          <a:off x="6686920" y="2024235"/>
          <a:ext cx="896188" cy="45987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Technical modules</a:t>
          </a:r>
        </a:p>
      </dsp:txBody>
      <dsp:txXfrm>
        <a:off x="6700389" y="2037704"/>
        <a:ext cx="869250" cy="432941"/>
      </dsp:txXfrm>
    </dsp:sp>
    <dsp:sp modelId="{67514ED3-DEAA-4DB6-92B8-5D61843885D1}">
      <dsp:nvSpPr>
        <dsp:cNvPr id="0" name=""/>
        <dsp:cNvSpPr/>
      </dsp:nvSpPr>
      <dsp:spPr>
        <a:xfrm>
          <a:off x="5298397" y="3812187"/>
          <a:ext cx="896188" cy="45987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94245E-7B2E-470B-BB1A-8856C3419CDD}">
      <dsp:nvSpPr>
        <dsp:cNvPr id="0" name=""/>
        <dsp:cNvSpPr/>
      </dsp:nvSpPr>
      <dsp:spPr>
        <a:xfrm>
          <a:off x="5398605" y="3907385"/>
          <a:ext cx="896188" cy="45987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Data access</a:t>
          </a:r>
        </a:p>
      </dsp:txBody>
      <dsp:txXfrm>
        <a:off x="5412074" y="3920854"/>
        <a:ext cx="869250" cy="432941"/>
      </dsp:txXfrm>
    </dsp:sp>
    <dsp:sp modelId="{A10CB0E0-A3AB-4730-9EDB-FE74B5A75A65}">
      <dsp:nvSpPr>
        <dsp:cNvPr id="0" name=""/>
        <dsp:cNvSpPr/>
      </dsp:nvSpPr>
      <dsp:spPr>
        <a:xfrm>
          <a:off x="6395002" y="3812187"/>
          <a:ext cx="896188" cy="45987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9527D1-39DE-42CF-855B-B885A39C94BF}">
      <dsp:nvSpPr>
        <dsp:cNvPr id="0" name=""/>
        <dsp:cNvSpPr/>
      </dsp:nvSpPr>
      <dsp:spPr>
        <a:xfrm>
          <a:off x="6495209" y="3907385"/>
          <a:ext cx="896188" cy="45987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Workflow engine</a:t>
          </a:r>
        </a:p>
      </dsp:txBody>
      <dsp:txXfrm>
        <a:off x="6508678" y="3920854"/>
        <a:ext cx="869250" cy="432941"/>
      </dsp:txXfrm>
    </dsp:sp>
    <dsp:sp modelId="{7EFF92F3-307E-4524-B474-3A568E8A67D8}">
      <dsp:nvSpPr>
        <dsp:cNvPr id="0" name=""/>
        <dsp:cNvSpPr/>
      </dsp:nvSpPr>
      <dsp:spPr>
        <a:xfrm>
          <a:off x="7519790" y="3751717"/>
          <a:ext cx="901870" cy="5726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8750A1A-7B14-4382-87E6-9EA25D92B217}">
      <dsp:nvSpPr>
        <dsp:cNvPr id="0" name=""/>
        <dsp:cNvSpPr/>
      </dsp:nvSpPr>
      <dsp:spPr>
        <a:xfrm>
          <a:off x="7619997" y="3846915"/>
          <a:ext cx="901870" cy="57268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SMS Client</a:t>
          </a:r>
        </a:p>
      </dsp:txBody>
      <dsp:txXfrm>
        <a:off x="7636770" y="3863688"/>
        <a:ext cx="868324" cy="53914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A532BDE-5FF1-4948-8B45-C88DE2539C74}"/>
              </a:ext>
            </a:extLst>
          </p:cNvPr>
          <p:cNvSpPr>
            <a:spLocks noGrp="1"/>
          </p:cNvSpPr>
          <p:nvPr>
            <p:ph type="hdr" sz="quarter"/>
          </p:nvPr>
        </p:nvSpPr>
        <p:spPr>
          <a:xfrm>
            <a:off x="0" y="0"/>
            <a:ext cx="3170238" cy="479425"/>
          </a:xfrm>
          <a:prstGeom prst="rect">
            <a:avLst/>
          </a:prstGeom>
        </p:spPr>
        <p:txBody>
          <a:bodyPr vert="horz" lIns="96661" tIns="48331" rIns="96661" bIns="48331" rtlCol="0"/>
          <a:lstStyle>
            <a:lvl1pPr algn="l" eaLnBrk="1" hangingPunct="1">
              <a:defRPr sz="1300">
                <a:latin typeface="Arial" charset="0"/>
                <a:cs typeface="+mn-cs"/>
              </a:defRPr>
            </a:lvl1pPr>
          </a:lstStyle>
          <a:p>
            <a:pPr>
              <a:defRPr/>
            </a:pPr>
            <a:endParaRPr lang="en-US"/>
          </a:p>
        </p:txBody>
      </p:sp>
      <p:sp>
        <p:nvSpPr>
          <p:cNvPr id="3" name="Date Placeholder 2">
            <a:extLst>
              <a:ext uri="{FF2B5EF4-FFF2-40B4-BE49-F238E27FC236}">
                <a16:creationId xmlns:a16="http://schemas.microsoft.com/office/drawing/2014/main" id="{98AF2908-9D1B-7844-ABDD-CF113DF471E9}"/>
              </a:ext>
            </a:extLst>
          </p:cNvPr>
          <p:cNvSpPr>
            <a:spLocks noGrp="1"/>
          </p:cNvSpPr>
          <p:nvPr>
            <p:ph type="dt" idx="1"/>
          </p:nvPr>
        </p:nvSpPr>
        <p:spPr>
          <a:xfrm>
            <a:off x="4143375" y="0"/>
            <a:ext cx="3170238" cy="479425"/>
          </a:xfrm>
          <a:prstGeom prst="rect">
            <a:avLst/>
          </a:prstGeom>
        </p:spPr>
        <p:txBody>
          <a:bodyPr vert="horz" lIns="96661" tIns="48331" rIns="96661" bIns="48331" rtlCol="0"/>
          <a:lstStyle>
            <a:lvl1pPr algn="r" eaLnBrk="1" hangingPunct="1">
              <a:defRPr sz="1300">
                <a:latin typeface="Arial" charset="0"/>
                <a:cs typeface="+mn-cs"/>
              </a:defRPr>
            </a:lvl1pPr>
          </a:lstStyle>
          <a:p>
            <a:pPr>
              <a:defRPr/>
            </a:pPr>
            <a:fld id="{DDFAAE48-630F-DF46-8E56-7693D1DADE02}" type="datetimeFigureOut">
              <a:rPr lang="en-US"/>
              <a:pPr>
                <a:defRPr/>
              </a:pPr>
              <a:t>2/19/21</a:t>
            </a:fld>
            <a:endParaRPr lang="en-US"/>
          </a:p>
        </p:txBody>
      </p:sp>
      <p:sp>
        <p:nvSpPr>
          <p:cNvPr id="4" name="Slide Image Placeholder 3">
            <a:extLst>
              <a:ext uri="{FF2B5EF4-FFF2-40B4-BE49-F238E27FC236}">
                <a16:creationId xmlns:a16="http://schemas.microsoft.com/office/drawing/2014/main" id="{C3B81803-A913-4043-841F-E358CE87C98E}"/>
              </a:ext>
            </a:extLst>
          </p:cNvPr>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a:extLst>
              <a:ext uri="{FF2B5EF4-FFF2-40B4-BE49-F238E27FC236}">
                <a16:creationId xmlns:a16="http://schemas.microsoft.com/office/drawing/2014/main" id="{E25C3EF1-430A-214E-A260-2E0907518675}"/>
              </a:ext>
            </a:extLst>
          </p:cNvPr>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DEEFA73A-0867-6942-8193-E7D85284C033}"/>
              </a:ext>
            </a:extLst>
          </p:cNvPr>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eaLnBrk="1" hangingPunct="1">
              <a:defRPr sz="1300">
                <a:latin typeface="Arial" charset="0"/>
                <a:cs typeface="+mn-cs"/>
              </a:defRPr>
            </a:lvl1pPr>
          </a:lstStyle>
          <a:p>
            <a:pPr>
              <a:defRPr/>
            </a:pPr>
            <a:endParaRPr lang="en-US"/>
          </a:p>
        </p:txBody>
      </p:sp>
      <p:sp>
        <p:nvSpPr>
          <p:cNvPr id="7" name="Slide Number Placeholder 6">
            <a:extLst>
              <a:ext uri="{FF2B5EF4-FFF2-40B4-BE49-F238E27FC236}">
                <a16:creationId xmlns:a16="http://schemas.microsoft.com/office/drawing/2014/main" id="{E376CEEA-7968-0C40-A5FF-C81FAD024549}"/>
              </a:ext>
            </a:extLst>
          </p:cNvPr>
          <p:cNvSpPr>
            <a:spLocks noGrp="1"/>
          </p:cNvSpPr>
          <p:nvPr>
            <p:ph type="sldNum" sz="quarter" idx="5"/>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eaLnBrk="1" hangingPunct="1">
              <a:defRPr sz="1300"/>
            </a:lvl1pPr>
          </a:lstStyle>
          <a:p>
            <a:fld id="{3D2BE910-0EEB-D44A-B95D-EF7F43AE1B0F}"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DD93B4EA-E2CD-DC4B-AE25-D0C6654BF09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a:extLst>
              <a:ext uri="{FF2B5EF4-FFF2-40B4-BE49-F238E27FC236}">
                <a16:creationId xmlns:a16="http://schemas.microsoft.com/office/drawing/2014/main" id="{F619AB32-AE1E-3E44-BD23-3783BCC3DF9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17412" name="Slide Number Placeholder 3">
            <a:extLst>
              <a:ext uri="{FF2B5EF4-FFF2-40B4-BE49-F238E27FC236}">
                <a16:creationId xmlns:a16="http://schemas.microsoft.com/office/drawing/2014/main" id="{9E99A4FF-CC69-9943-A898-AD8297DDFFA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892369B-1848-A644-ADEF-AEAB94428F18}" type="slidenum">
              <a:rPr lang="en-US" altLang="en-US"/>
              <a:pPr/>
              <a:t>1</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a:extLst>
              <a:ext uri="{FF2B5EF4-FFF2-40B4-BE49-F238E27FC236}">
                <a16:creationId xmlns:a16="http://schemas.microsoft.com/office/drawing/2014/main" id="{FD87EB19-76E2-4549-9E27-3BC6C2F48E7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a:extLst>
              <a:ext uri="{FF2B5EF4-FFF2-40B4-BE49-F238E27FC236}">
                <a16:creationId xmlns:a16="http://schemas.microsoft.com/office/drawing/2014/main" id="{1188CB1C-63AF-CF4B-A4E0-E0892EC9E37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35844" name="Slide Number Placeholder 3">
            <a:extLst>
              <a:ext uri="{FF2B5EF4-FFF2-40B4-BE49-F238E27FC236}">
                <a16:creationId xmlns:a16="http://schemas.microsoft.com/office/drawing/2014/main" id="{68542458-89C6-E447-AE4D-CCF68646C6E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73CF7FB-C6E4-3641-8A2D-26C9C504639D}" type="slidenum">
              <a:rPr lang="en-US" altLang="en-US"/>
              <a:pPr/>
              <a:t>10</a:t>
            </a:fld>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a:extLst>
              <a:ext uri="{FF2B5EF4-FFF2-40B4-BE49-F238E27FC236}">
                <a16:creationId xmlns:a16="http://schemas.microsoft.com/office/drawing/2014/main" id="{417D77BD-DAA7-4046-83D5-B55D288BBE3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a:extLst>
              <a:ext uri="{FF2B5EF4-FFF2-40B4-BE49-F238E27FC236}">
                <a16:creationId xmlns:a16="http://schemas.microsoft.com/office/drawing/2014/main" id="{530FDEE2-575E-784A-A4F3-746731933D1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37892" name="Slide Number Placeholder 3">
            <a:extLst>
              <a:ext uri="{FF2B5EF4-FFF2-40B4-BE49-F238E27FC236}">
                <a16:creationId xmlns:a16="http://schemas.microsoft.com/office/drawing/2014/main" id="{7EA4381C-BF0C-3A46-A920-A3C396A2E11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A21F552-9E18-0A4D-85B8-BD6FF8264447}" type="slidenum">
              <a:rPr lang="en-US" altLang="en-US"/>
              <a:pPr/>
              <a:t>11</a:t>
            </a:fld>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a:extLst>
              <a:ext uri="{FF2B5EF4-FFF2-40B4-BE49-F238E27FC236}">
                <a16:creationId xmlns:a16="http://schemas.microsoft.com/office/drawing/2014/main" id="{55F92FAB-9238-2640-BA4F-96A8B34D532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a:extLst>
              <a:ext uri="{FF2B5EF4-FFF2-40B4-BE49-F238E27FC236}">
                <a16:creationId xmlns:a16="http://schemas.microsoft.com/office/drawing/2014/main" id="{F3D1787D-7DB5-AB46-920F-5485030BB91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41988" name="Slide Number Placeholder 3">
            <a:extLst>
              <a:ext uri="{FF2B5EF4-FFF2-40B4-BE49-F238E27FC236}">
                <a16:creationId xmlns:a16="http://schemas.microsoft.com/office/drawing/2014/main" id="{11940BA8-B82B-274D-93DF-C8EB4470368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3F375CE-D869-A048-8A4F-7D78ACED1A53}" type="slidenum">
              <a:rPr lang="en-US" altLang="en-US"/>
              <a:pPr/>
              <a:t>12</a:t>
            </a:fld>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a:extLst>
              <a:ext uri="{FF2B5EF4-FFF2-40B4-BE49-F238E27FC236}">
                <a16:creationId xmlns:a16="http://schemas.microsoft.com/office/drawing/2014/main" id="{03D356D4-DC9D-B64B-8654-5C37BC19BAD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a:extLst>
              <a:ext uri="{FF2B5EF4-FFF2-40B4-BE49-F238E27FC236}">
                <a16:creationId xmlns:a16="http://schemas.microsoft.com/office/drawing/2014/main" id="{1410D038-D571-AC4A-9A6F-8FC9DA4197B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44036" name="Slide Number Placeholder 3">
            <a:extLst>
              <a:ext uri="{FF2B5EF4-FFF2-40B4-BE49-F238E27FC236}">
                <a16:creationId xmlns:a16="http://schemas.microsoft.com/office/drawing/2014/main" id="{67AC05F9-E7F4-5847-8D47-5DF0A1BAB5C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B0A119E-C55C-F24B-891A-E9B3FDD0701C}" type="slidenum">
              <a:rPr lang="en-US" altLang="en-US"/>
              <a:pPr/>
              <a:t>13</a:t>
            </a:fld>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a:extLst>
              <a:ext uri="{FF2B5EF4-FFF2-40B4-BE49-F238E27FC236}">
                <a16:creationId xmlns:a16="http://schemas.microsoft.com/office/drawing/2014/main" id="{90C89298-3376-F34C-A2D7-0B5319511E1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a:extLst>
              <a:ext uri="{FF2B5EF4-FFF2-40B4-BE49-F238E27FC236}">
                <a16:creationId xmlns:a16="http://schemas.microsoft.com/office/drawing/2014/main" id="{05D44BE6-5CA0-F347-9FFD-FCA6BBC205E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46084" name="Slide Number Placeholder 3">
            <a:extLst>
              <a:ext uri="{FF2B5EF4-FFF2-40B4-BE49-F238E27FC236}">
                <a16:creationId xmlns:a16="http://schemas.microsoft.com/office/drawing/2014/main" id="{54AF8E74-7C1D-9E4C-BD2E-B7E8DC26847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2DA3857-BEE8-5842-9649-94D8334CE018}" type="slidenum">
              <a:rPr lang="en-US" altLang="en-US"/>
              <a:pPr/>
              <a:t>14</a:t>
            </a:fld>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a:extLst>
              <a:ext uri="{FF2B5EF4-FFF2-40B4-BE49-F238E27FC236}">
                <a16:creationId xmlns:a16="http://schemas.microsoft.com/office/drawing/2014/main" id="{72EDFBAF-2FE3-014F-A903-785A18AD6DE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a:extLst>
              <a:ext uri="{FF2B5EF4-FFF2-40B4-BE49-F238E27FC236}">
                <a16:creationId xmlns:a16="http://schemas.microsoft.com/office/drawing/2014/main" id="{02796B6F-5410-2249-87DC-C1BAF3CD2FF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48132" name="Slide Number Placeholder 3">
            <a:extLst>
              <a:ext uri="{FF2B5EF4-FFF2-40B4-BE49-F238E27FC236}">
                <a16:creationId xmlns:a16="http://schemas.microsoft.com/office/drawing/2014/main" id="{62F0C639-7A3D-1342-BBC0-88CA3EAC664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2DB1CEE-B6F7-1B4C-A5F2-F7F13905921D}" type="slidenum">
              <a:rPr lang="en-US" altLang="en-US"/>
              <a:pPr/>
              <a:t>15</a:t>
            </a:fld>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a:extLst>
              <a:ext uri="{FF2B5EF4-FFF2-40B4-BE49-F238E27FC236}">
                <a16:creationId xmlns:a16="http://schemas.microsoft.com/office/drawing/2014/main" id="{4EB272C5-F1E1-494A-A3FC-BE9B4B28120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a:extLst>
              <a:ext uri="{FF2B5EF4-FFF2-40B4-BE49-F238E27FC236}">
                <a16:creationId xmlns:a16="http://schemas.microsoft.com/office/drawing/2014/main" id="{BF30E7BE-089B-6F49-86A6-D79F2850470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50180" name="Slide Number Placeholder 3">
            <a:extLst>
              <a:ext uri="{FF2B5EF4-FFF2-40B4-BE49-F238E27FC236}">
                <a16:creationId xmlns:a16="http://schemas.microsoft.com/office/drawing/2014/main" id="{69BFD1A9-513D-8E4B-AB41-E4BBB3448C0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7D4323A-0897-2447-998E-A248AF99209A}" type="slidenum">
              <a:rPr lang="en-US" altLang="en-US"/>
              <a:pPr/>
              <a:t>16</a:t>
            </a:fld>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a:extLst>
              <a:ext uri="{FF2B5EF4-FFF2-40B4-BE49-F238E27FC236}">
                <a16:creationId xmlns:a16="http://schemas.microsoft.com/office/drawing/2014/main" id="{9AA81D90-EB08-BA4A-95C9-D984B029BC2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a:extLst>
              <a:ext uri="{FF2B5EF4-FFF2-40B4-BE49-F238E27FC236}">
                <a16:creationId xmlns:a16="http://schemas.microsoft.com/office/drawing/2014/main" id="{4FE3008D-E467-0744-8D01-B0B73FEF918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52228" name="Slide Number Placeholder 3">
            <a:extLst>
              <a:ext uri="{FF2B5EF4-FFF2-40B4-BE49-F238E27FC236}">
                <a16:creationId xmlns:a16="http://schemas.microsoft.com/office/drawing/2014/main" id="{A452CD0E-ED20-834E-A742-355AC829119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E59067C-C8B5-DC40-BB65-7B6613D07759}" type="slidenum">
              <a:rPr lang="en-US" altLang="en-US"/>
              <a:pPr/>
              <a:t>17</a:t>
            </a:fld>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a:extLst>
              <a:ext uri="{FF2B5EF4-FFF2-40B4-BE49-F238E27FC236}">
                <a16:creationId xmlns:a16="http://schemas.microsoft.com/office/drawing/2014/main" id="{37427683-19C8-7A45-A750-D07BAD6013C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a:extLst>
              <a:ext uri="{FF2B5EF4-FFF2-40B4-BE49-F238E27FC236}">
                <a16:creationId xmlns:a16="http://schemas.microsoft.com/office/drawing/2014/main" id="{150BCE5E-73F6-AC45-8123-F92B18AE6B4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55300" name="Slide Number Placeholder 3">
            <a:extLst>
              <a:ext uri="{FF2B5EF4-FFF2-40B4-BE49-F238E27FC236}">
                <a16:creationId xmlns:a16="http://schemas.microsoft.com/office/drawing/2014/main" id="{D2632EFF-53AE-B746-8523-E77E8443D0F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707C0BE-BFDF-7745-BBDD-EB0B0E075FC6}" type="slidenum">
              <a:rPr lang="en-US" altLang="en-US"/>
              <a:pPr/>
              <a:t>19</a:t>
            </a:fld>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a:extLst>
              <a:ext uri="{FF2B5EF4-FFF2-40B4-BE49-F238E27FC236}">
                <a16:creationId xmlns:a16="http://schemas.microsoft.com/office/drawing/2014/main" id="{8DC74C44-1D06-2942-87C8-1AC1FB6912E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a:extLst>
              <a:ext uri="{FF2B5EF4-FFF2-40B4-BE49-F238E27FC236}">
                <a16:creationId xmlns:a16="http://schemas.microsoft.com/office/drawing/2014/main" id="{9579C222-9F32-B541-99FA-4D37278C2A8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57348" name="Slide Number Placeholder 3">
            <a:extLst>
              <a:ext uri="{FF2B5EF4-FFF2-40B4-BE49-F238E27FC236}">
                <a16:creationId xmlns:a16="http://schemas.microsoft.com/office/drawing/2014/main" id="{332E7280-425F-6049-A0CF-F1AD71A7415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9687468-384A-4E44-819B-9DDAA09D6CDF}" type="slidenum">
              <a:rPr lang="en-US" altLang="en-US"/>
              <a:pPr/>
              <a:t>20</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28E4362C-737A-1C4B-BE70-2BEE6DD2987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a:extLst>
              <a:ext uri="{FF2B5EF4-FFF2-40B4-BE49-F238E27FC236}">
                <a16:creationId xmlns:a16="http://schemas.microsoft.com/office/drawing/2014/main" id="{1CFCAD00-95E3-1E42-B1D5-F512F55CA06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19460" name="Slide Number Placeholder 3">
            <a:extLst>
              <a:ext uri="{FF2B5EF4-FFF2-40B4-BE49-F238E27FC236}">
                <a16:creationId xmlns:a16="http://schemas.microsoft.com/office/drawing/2014/main" id="{0397A3AC-3B3C-E04D-9DB4-7C4D21ECB27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1DD87E1-4F06-754A-B679-32ECF972D415}" type="slidenum">
              <a:rPr lang="en-US" altLang="en-US"/>
              <a:pPr/>
              <a:t>2</a:t>
            </a:fld>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a:extLst>
              <a:ext uri="{FF2B5EF4-FFF2-40B4-BE49-F238E27FC236}">
                <a16:creationId xmlns:a16="http://schemas.microsoft.com/office/drawing/2014/main" id="{AB6CCD9F-08AF-FA41-92FA-5D7837B9066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a:extLst>
              <a:ext uri="{FF2B5EF4-FFF2-40B4-BE49-F238E27FC236}">
                <a16:creationId xmlns:a16="http://schemas.microsoft.com/office/drawing/2014/main" id="{374DA530-DD04-9A4A-A357-94D1C2D6AC1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59396" name="Slide Number Placeholder 3">
            <a:extLst>
              <a:ext uri="{FF2B5EF4-FFF2-40B4-BE49-F238E27FC236}">
                <a16:creationId xmlns:a16="http://schemas.microsoft.com/office/drawing/2014/main" id="{D7EA4857-491B-D548-B697-394B0CA76DC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974C2DD-6C05-8146-8E47-95043A59DE1F}" type="slidenum">
              <a:rPr lang="en-US" altLang="en-US"/>
              <a:pPr/>
              <a:t>21</a:t>
            </a:fld>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a:extLst>
              <a:ext uri="{FF2B5EF4-FFF2-40B4-BE49-F238E27FC236}">
                <a16:creationId xmlns:a16="http://schemas.microsoft.com/office/drawing/2014/main" id="{70E2360A-E504-E849-8DDF-93688896323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a:extLst>
              <a:ext uri="{FF2B5EF4-FFF2-40B4-BE49-F238E27FC236}">
                <a16:creationId xmlns:a16="http://schemas.microsoft.com/office/drawing/2014/main" id="{692C3BCA-0029-4544-BBA1-56E939190C9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61444" name="Slide Number Placeholder 3">
            <a:extLst>
              <a:ext uri="{FF2B5EF4-FFF2-40B4-BE49-F238E27FC236}">
                <a16:creationId xmlns:a16="http://schemas.microsoft.com/office/drawing/2014/main" id="{E79110DC-500D-D04F-9222-4137A6BC460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E80F70E-A9E7-5D44-9A63-70BFC819F06F}" type="slidenum">
              <a:rPr lang="en-US" altLang="en-US"/>
              <a:pPr/>
              <a:t>22</a:t>
            </a:fld>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a:extLst>
              <a:ext uri="{FF2B5EF4-FFF2-40B4-BE49-F238E27FC236}">
                <a16:creationId xmlns:a16="http://schemas.microsoft.com/office/drawing/2014/main" id="{AD44AE47-EEEB-9A4A-87D0-891CD3F397D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a:extLst>
              <a:ext uri="{FF2B5EF4-FFF2-40B4-BE49-F238E27FC236}">
                <a16:creationId xmlns:a16="http://schemas.microsoft.com/office/drawing/2014/main" id="{0948B8F9-2241-3546-8958-9A66781322A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63492" name="Slide Number Placeholder 3">
            <a:extLst>
              <a:ext uri="{FF2B5EF4-FFF2-40B4-BE49-F238E27FC236}">
                <a16:creationId xmlns:a16="http://schemas.microsoft.com/office/drawing/2014/main" id="{2D5EFA42-E3E2-9844-A838-7BE04B7A44B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483645F-0366-0E4A-8A61-19C654A830EC}" type="slidenum">
              <a:rPr lang="en-US" altLang="en-US"/>
              <a:pPr/>
              <a:t>23</a:t>
            </a:fld>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a:extLst>
              <a:ext uri="{FF2B5EF4-FFF2-40B4-BE49-F238E27FC236}">
                <a16:creationId xmlns:a16="http://schemas.microsoft.com/office/drawing/2014/main" id="{80437AE7-730C-1645-A43D-E77BF5045C4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a:extLst>
              <a:ext uri="{FF2B5EF4-FFF2-40B4-BE49-F238E27FC236}">
                <a16:creationId xmlns:a16="http://schemas.microsoft.com/office/drawing/2014/main" id="{14895661-0AA4-EA40-BDBA-DC853BBA380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65540" name="Slide Number Placeholder 3">
            <a:extLst>
              <a:ext uri="{FF2B5EF4-FFF2-40B4-BE49-F238E27FC236}">
                <a16:creationId xmlns:a16="http://schemas.microsoft.com/office/drawing/2014/main" id="{3DD47B96-F525-C14F-9BA5-9F0BB74EF87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08BAD27-32EF-8149-B56C-773F0F31899D}" type="slidenum">
              <a:rPr lang="en-US" altLang="en-US"/>
              <a:pPr/>
              <a:t>24</a:t>
            </a:fld>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a:extLst>
              <a:ext uri="{FF2B5EF4-FFF2-40B4-BE49-F238E27FC236}">
                <a16:creationId xmlns:a16="http://schemas.microsoft.com/office/drawing/2014/main" id="{E08B6C2A-4564-7247-B582-F409CFBA519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a:extLst>
              <a:ext uri="{FF2B5EF4-FFF2-40B4-BE49-F238E27FC236}">
                <a16:creationId xmlns:a16="http://schemas.microsoft.com/office/drawing/2014/main" id="{ACACF806-5D0E-964F-93DA-40A1911241A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68612" name="Slide Number Placeholder 3">
            <a:extLst>
              <a:ext uri="{FF2B5EF4-FFF2-40B4-BE49-F238E27FC236}">
                <a16:creationId xmlns:a16="http://schemas.microsoft.com/office/drawing/2014/main" id="{B4FDEF7F-041C-1C45-97EC-0FA65FE70BA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3AA4908-DEA3-5C42-BF4F-3F2560EAE08A}" type="slidenum">
              <a:rPr lang="en-US" altLang="en-US"/>
              <a:pPr/>
              <a:t>26</a:t>
            </a:fld>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a:extLst>
              <a:ext uri="{FF2B5EF4-FFF2-40B4-BE49-F238E27FC236}">
                <a16:creationId xmlns:a16="http://schemas.microsoft.com/office/drawing/2014/main" id="{A3B3B738-2AC4-A641-B03A-5947AACCBFD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a:extLst>
              <a:ext uri="{FF2B5EF4-FFF2-40B4-BE49-F238E27FC236}">
                <a16:creationId xmlns:a16="http://schemas.microsoft.com/office/drawing/2014/main" id="{D67AABCE-AA50-E04E-9837-174BA5C2086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70660" name="Slide Number Placeholder 3">
            <a:extLst>
              <a:ext uri="{FF2B5EF4-FFF2-40B4-BE49-F238E27FC236}">
                <a16:creationId xmlns:a16="http://schemas.microsoft.com/office/drawing/2014/main" id="{4EC21D96-E92F-594B-B065-7EEC792A563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1497360-3EC8-624C-BD1C-1CA29A5FDF53}" type="slidenum">
              <a:rPr lang="en-US" altLang="en-US"/>
              <a:pPr/>
              <a:t>27</a:t>
            </a:fld>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a:extLst>
              <a:ext uri="{FF2B5EF4-FFF2-40B4-BE49-F238E27FC236}">
                <a16:creationId xmlns:a16="http://schemas.microsoft.com/office/drawing/2014/main" id="{51CA0BEE-37EF-2F4D-9CB6-EEA3B9812C0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a:extLst>
              <a:ext uri="{FF2B5EF4-FFF2-40B4-BE49-F238E27FC236}">
                <a16:creationId xmlns:a16="http://schemas.microsoft.com/office/drawing/2014/main" id="{E2F72AE7-16C2-B348-89F8-DE2CE6DD80B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72708" name="Slide Number Placeholder 3">
            <a:extLst>
              <a:ext uri="{FF2B5EF4-FFF2-40B4-BE49-F238E27FC236}">
                <a16:creationId xmlns:a16="http://schemas.microsoft.com/office/drawing/2014/main" id="{7D5B423E-78DC-2442-99A5-8BF2B2E9E39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7EC3D5E-E8BB-DA42-BFA6-7522CBD7722E}" type="slidenum">
              <a:rPr lang="en-US" altLang="en-US"/>
              <a:pPr/>
              <a:t>28</a:t>
            </a:fld>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a:extLst>
              <a:ext uri="{FF2B5EF4-FFF2-40B4-BE49-F238E27FC236}">
                <a16:creationId xmlns:a16="http://schemas.microsoft.com/office/drawing/2014/main" id="{8D57359C-03C5-1A44-B31D-CA0DF08C9E4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a:extLst>
              <a:ext uri="{FF2B5EF4-FFF2-40B4-BE49-F238E27FC236}">
                <a16:creationId xmlns:a16="http://schemas.microsoft.com/office/drawing/2014/main" id="{44D53141-88BF-5B40-A920-982EE03E5D8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74756" name="Slide Number Placeholder 3">
            <a:extLst>
              <a:ext uri="{FF2B5EF4-FFF2-40B4-BE49-F238E27FC236}">
                <a16:creationId xmlns:a16="http://schemas.microsoft.com/office/drawing/2014/main" id="{F4E47BAC-2E2C-9047-95C4-A98DE1F024C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C747D93-5360-1843-ABB7-40FEDE3649F7}" type="slidenum">
              <a:rPr lang="en-US" altLang="en-US"/>
              <a:pPr/>
              <a:t>29</a:t>
            </a:fld>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a:extLst>
              <a:ext uri="{FF2B5EF4-FFF2-40B4-BE49-F238E27FC236}">
                <a16:creationId xmlns:a16="http://schemas.microsoft.com/office/drawing/2014/main" id="{239D096C-0796-BE42-93C1-E7CE74A02E2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Notes Placeholder 2">
            <a:extLst>
              <a:ext uri="{FF2B5EF4-FFF2-40B4-BE49-F238E27FC236}">
                <a16:creationId xmlns:a16="http://schemas.microsoft.com/office/drawing/2014/main" id="{51E07A95-EF83-1047-85BF-DEF40704E80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77828" name="Slide Number Placeholder 3">
            <a:extLst>
              <a:ext uri="{FF2B5EF4-FFF2-40B4-BE49-F238E27FC236}">
                <a16:creationId xmlns:a16="http://schemas.microsoft.com/office/drawing/2014/main" id="{4DC0FC05-2501-6D41-B52A-C23FE88DAAC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488A98C-9FAC-2548-9168-3EFD082A2811}" type="slidenum">
              <a:rPr lang="en-US" altLang="en-US"/>
              <a:pPr/>
              <a:t>31</a:t>
            </a:fld>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a:extLst>
              <a:ext uri="{FF2B5EF4-FFF2-40B4-BE49-F238E27FC236}">
                <a16:creationId xmlns:a16="http://schemas.microsoft.com/office/drawing/2014/main" id="{120F2096-8A1F-0945-8E34-BF31151BB1C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es Placeholder 2">
            <a:extLst>
              <a:ext uri="{FF2B5EF4-FFF2-40B4-BE49-F238E27FC236}">
                <a16:creationId xmlns:a16="http://schemas.microsoft.com/office/drawing/2014/main" id="{FC620946-0F3D-0A4B-B771-47E7DE37239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79876" name="Slide Number Placeholder 3">
            <a:extLst>
              <a:ext uri="{FF2B5EF4-FFF2-40B4-BE49-F238E27FC236}">
                <a16:creationId xmlns:a16="http://schemas.microsoft.com/office/drawing/2014/main" id="{C4ED6968-4CDA-C843-85BF-1FB03EDEDEA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7E397F0-B2C1-2A43-9BEF-42A18F246DCB}" type="slidenum">
              <a:rPr lang="en-US" altLang="en-US"/>
              <a:pPr/>
              <a:t>32</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4F10DE96-30F7-534C-888D-4A3A88E3693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a:extLst>
              <a:ext uri="{FF2B5EF4-FFF2-40B4-BE49-F238E27FC236}">
                <a16:creationId xmlns:a16="http://schemas.microsoft.com/office/drawing/2014/main" id="{7EF73513-413F-F847-89AC-8B461F78360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21508" name="Slide Number Placeholder 3">
            <a:extLst>
              <a:ext uri="{FF2B5EF4-FFF2-40B4-BE49-F238E27FC236}">
                <a16:creationId xmlns:a16="http://schemas.microsoft.com/office/drawing/2014/main" id="{2BEA6295-28B9-0C46-9309-9C5C2393A77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4D92C2A-FA9C-7F4D-84A8-94272F48720C}" type="slidenum">
              <a:rPr lang="en-US" altLang="en-US"/>
              <a:pPr/>
              <a:t>3</a:t>
            </a:fld>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a:extLst>
              <a:ext uri="{FF2B5EF4-FFF2-40B4-BE49-F238E27FC236}">
                <a16:creationId xmlns:a16="http://schemas.microsoft.com/office/drawing/2014/main" id="{4156876B-42ED-1E49-8CF4-28CC9313C19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Notes Placeholder 2">
            <a:extLst>
              <a:ext uri="{FF2B5EF4-FFF2-40B4-BE49-F238E27FC236}">
                <a16:creationId xmlns:a16="http://schemas.microsoft.com/office/drawing/2014/main" id="{F92AB2A0-9E43-094F-8B15-6C5FD30CE66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81924" name="Slide Number Placeholder 3">
            <a:extLst>
              <a:ext uri="{FF2B5EF4-FFF2-40B4-BE49-F238E27FC236}">
                <a16:creationId xmlns:a16="http://schemas.microsoft.com/office/drawing/2014/main" id="{6C01B9C6-6A77-104D-9251-B8C2BFEE6F7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A70DC21-E258-EA40-8C1C-E2B7B14A6AFA}" type="slidenum">
              <a:rPr lang="en-US" altLang="en-US"/>
              <a:pPr/>
              <a:t>33</a:t>
            </a:fld>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a:extLst>
              <a:ext uri="{FF2B5EF4-FFF2-40B4-BE49-F238E27FC236}">
                <a16:creationId xmlns:a16="http://schemas.microsoft.com/office/drawing/2014/main" id="{282BB943-68A1-414D-A380-F1C24890DC3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Notes Placeholder 2">
            <a:extLst>
              <a:ext uri="{FF2B5EF4-FFF2-40B4-BE49-F238E27FC236}">
                <a16:creationId xmlns:a16="http://schemas.microsoft.com/office/drawing/2014/main" id="{592B8876-5719-0240-9585-28CAB489317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83972" name="Slide Number Placeholder 3">
            <a:extLst>
              <a:ext uri="{FF2B5EF4-FFF2-40B4-BE49-F238E27FC236}">
                <a16:creationId xmlns:a16="http://schemas.microsoft.com/office/drawing/2014/main" id="{E7A574BE-55B8-1442-80BF-D70870958E9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BEC4A9B-71AE-9742-A691-F39B442AFBAF}" type="slidenum">
              <a:rPr lang="en-US" altLang="en-US"/>
              <a:pPr/>
              <a:t>34</a:t>
            </a:fld>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a:extLst>
              <a:ext uri="{FF2B5EF4-FFF2-40B4-BE49-F238E27FC236}">
                <a16:creationId xmlns:a16="http://schemas.microsoft.com/office/drawing/2014/main" id="{F92505F8-C73C-A947-8D75-6DAE3D1054E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a:extLst>
              <a:ext uri="{FF2B5EF4-FFF2-40B4-BE49-F238E27FC236}">
                <a16:creationId xmlns:a16="http://schemas.microsoft.com/office/drawing/2014/main" id="{7C51AD03-AB35-B840-BC93-E86520CD38D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86020" name="Slide Number Placeholder 3">
            <a:extLst>
              <a:ext uri="{FF2B5EF4-FFF2-40B4-BE49-F238E27FC236}">
                <a16:creationId xmlns:a16="http://schemas.microsoft.com/office/drawing/2014/main" id="{4589A2D5-5DFB-164B-A72C-C5A0DE1E724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D482371-9DD0-874B-B5AE-913958703005}" type="slidenum">
              <a:rPr lang="en-US" altLang="en-US"/>
              <a:pPr/>
              <a:t>35</a:t>
            </a:fld>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a:extLst>
              <a:ext uri="{FF2B5EF4-FFF2-40B4-BE49-F238E27FC236}">
                <a16:creationId xmlns:a16="http://schemas.microsoft.com/office/drawing/2014/main" id="{F92505F8-C73C-A947-8D75-6DAE3D1054E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a:extLst>
              <a:ext uri="{FF2B5EF4-FFF2-40B4-BE49-F238E27FC236}">
                <a16:creationId xmlns:a16="http://schemas.microsoft.com/office/drawing/2014/main" id="{7C51AD03-AB35-B840-BC93-E86520CD38D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86020" name="Slide Number Placeholder 3">
            <a:extLst>
              <a:ext uri="{FF2B5EF4-FFF2-40B4-BE49-F238E27FC236}">
                <a16:creationId xmlns:a16="http://schemas.microsoft.com/office/drawing/2014/main" id="{4589A2D5-5DFB-164B-A72C-C5A0DE1E724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D482371-9DD0-874B-B5AE-913958703005}" type="slidenum">
              <a:rPr lang="en-US" altLang="en-US"/>
              <a:pPr/>
              <a:t>36</a:t>
            </a:fld>
            <a:endParaRPr lang="en-US" altLang="en-US"/>
          </a:p>
        </p:txBody>
      </p:sp>
    </p:spTree>
    <p:extLst>
      <p:ext uri="{BB962C8B-B14F-4D97-AF65-F5344CB8AC3E}">
        <p14:creationId xmlns:p14="http://schemas.microsoft.com/office/powerpoint/2010/main" val="27954517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a:extLst>
              <a:ext uri="{FF2B5EF4-FFF2-40B4-BE49-F238E27FC236}">
                <a16:creationId xmlns:a16="http://schemas.microsoft.com/office/drawing/2014/main" id="{7F292D56-5AFC-BC46-966F-74613E0B82A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Notes Placeholder 2">
            <a:extLst>
              <a:ext uri="{FF2B5EF4-FFF2-40B4-BE49-F238E27FC236}">
                <a16:creationId xmlns:a16="http://schemas.microsoft.com/office/drawing/2014/main" id="{6C90D0D7-1873-2B41-B261-799B7CCA0B3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88068" name="Slide Number Placeholder 3">
            <a:extLst>
              <a:ext uri="{FF2B5EF4-FFF2-40B4-BE49-F238E27FC236}">
                <a16:creationId xmlns:a16="http://schemas.microsoft.com/office/drawing/2014/main" id="{8654972A-ADD3-CE46-807E-753C0C39999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9AA9439-50CD-454A-ADBC-BE05EE73DF1D}" type="slidenum">
              <a:rPr lang="en-US" altLang="en-US"/>
              <a:pPr/>
              <a:t>37</a:t>
            </a:fld>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a:extLst>
              <a:ext uri="{FF2B5EF4-FFF2-40B4-BE49-F238E27FC236}">
                <a16:creationId xmlns:a16="http://schemas.microsoft.com/office/drawing/2014/main" id="{7F292D56-5AFC-BC46-966F-74613E0B82A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Notes Placeholder 2">
            <a:extLst>
              <a:ext uri="{FF2B5EF4-FFF2-40B4-BE49-F238E27FC236}">
                <a16:creationId xmlns:a16="http://schemas.microsoft.com/office/drawing/2014/main" id="{6C90D0D7-1873-2B41-B261-799B7CCA0B3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88068" name="Slide Number Placeholder 3">
            <a:extLst>
              <a:ext uri="{FF2B5EF4-FFF2-40B4-BE49-F238E27FC236}">
                <a16:creationId xmlns:a16="http://schemas.microsoft.com/office/drawing/2014/main" id="{8654972A-ADD3-CE46-807E-753C0C39999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9AA9439-50CD-454A-ADBC-BE05EE73DF1D}" type="slidenum">
              <a:rPr lang="en-US" altLang="en-US"/>
              <a:pPr/>
              <a:t>38</a:t>
            </a:fld>
            <a:endParaRPr lang="en-US" altLang="en-US"/>
          </a:p>
        </p:txBody>
      </p:sp>
    </p:spTree>
    <p:extLst>
      <p:ext uri="{BB962C8B-B14F-4D97-AF65-F5344CB8AC3E}">
        <p14:creationId xmlns:p14="http://schemas.microsoft.com/office/powerpoint/2010/main" val="11038980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a:extLst>
              <a:ext uri="{FF2B5EF4-FFF2-40B4-BE49-F238E27FC236}">
                <a16:creationId xmlns:a16="http://schemas.microsoft.com/office/drawing/2014/main" id="{E73B362E-5C98-2B47-BC79-8710DFE5CA1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Notes Placeholder 2">
            <a:extLst>
              <a:ext uri="{FF2B5EF4-FFF2-40B4-BE49-F238E27FC236}">
                <a16:creationId xmlns:a16="http://schemas.microsoft.com/office/drawing/2014/main" id="{008C2877-DAF9-F240-9F42-8C13357D08F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90116" name="Slide Number Placeholder 3">
            <a:extLst>
              <a:ext uri="{FF2B5EF4-FFF2-40B4-BE49-F238E27FC236}">
                <a16:creationId xmlns:a16="http://schemas.microsoft.com/office/drawing/2014/main" id="{ED2A181A-7B09-DF4C-AE80-D3E7856706F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7200797-BACE-794E-BE84-4AC073B31C3C}" type="slidenum">
              <a:rPr lang="en-US" altLang="en-US"/>
              <a:pPr/>
              <a:t>41</a:t>
            </a:fld>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a:extLst>
              <a:ext uri="{FF2B5EF4-FFF2-40B4-BE49-F238E27FC236}">
                <a16:creationId xmlns:a16="http://schemas.microsoft.com/office/drawing/2014/main" id="{D2DC312E-0737-FC4A-9CE4-F40021D7210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Notes Placeholder 2">
            <a:extLst>
              <a:ext uri="{FF2B5EF4-FFF2-40B4-BE49-F238E27FC236}">
                <a16:creationId xmlns:a16="http://schemas.microsoft.com/office/drawing/2014/main" id="{CAF5DDC4-A9B5-7E4C-829A-D52922E55C5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92164" name="Slide Number Placeholder 3">
            <a:extLst>
              <a:ext uri="{FF2B5EF4-FFF2-40B4-BE49-F238E27FC236}">
                <a16:creationId xmlns:a16="http://schemas.microsoft.com/office/drawing/2014/main" id="{F461EF28-5709-B04E-9F43-85DD5BBEF42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4BA92D4-9475-874F-87ED-26FD7A3CD53E}" type="slidenum">
              <a:rPr lang="en-US" altLang="en-US"/>
              <a:pPr/>
              <a:t>42</a:t>
            </a:fld>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a:extLst>
              <a:ext uri="{FF2B5EF4-FFF2-40B4-BE49-F238E27FC236}">
                <a16:creationId xmlns:a16="http://schemas.microsoft.com/office/drawing/2014/main" id="{F4BDC71D-CE17-074B-870C-0FC28B2F0A5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Notes Placeholder 2">
            <a:extLst>
              <a:ext uri="{FF2B5EF4-FFF2-40B4-BE49-F238E27FC236}">
                <a16:creationId xmlns:a16="http://schemas.microsoft.com/office/drawing/2014/main" id="{9273CF51-87E3-CE43-8AEC-E204F3A47CB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94212" name="Slide Number Placeholder 3">
            <a:extLst>
              <a:ext uri="{FF2B5EF4-FFF2-40B4-BE49-F238E27FC236}">
                <a16:creationId xmlns:a16="http://schemas.microsoft.com/office/drawing/2014/main" id="{13612E67-BB1B-5247-B2C0-440C1977AB3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714AF4C-73B8-0549-BB47-6F68F5A9D4D2}" type="slidenum">
              <a:rPr lang="en-US" altLang="en-US"/>
              <a:pPr/>
              <a:t>43</a:t>
            </a:fld>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a:extLst>
              <a:ext uri="{FF2B5EF4-FFF2-40B4-BE49-F238E27FC236}">
                <a16:creationId xmlns:a16="http://schemas.microsoft.com/office/drawing/2014/main" id="{52C11647-022A-4443-8BB3-BEB965BF158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9" name="Notes Placeholder 2">
            <a:extLst>
              <a:ext uri="{FF2B5EF4-FFF2-40B4-BE49-F238E27FC236}">
                <a16:creationId xmlns:a16="http://schemas.microsoft.com/office/drawing/2014/main" id="{4CBB3DB2-6F4B-7641-9447-BCEBCFD0CD2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96260" name="Slide Number Placeholder 3">
            <a:extLst>
              <a:ext uri="{FF2B5EF4-FFF2-40B4-BE49-F238E27FC236}">
                <a16:creationId xmlns:a16="http://schemas.microsoft.com/office/drawing/2014/main" id="{5B3E3CF7-D6DF-E04F-8706-FEC2A2919DF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A37BA27-220E-904A-9362-D816EC56AF4C}" type="slidenum">
              <a:rPr lang="en-US" altLang="en-US"/>
              <a:pPr/>
              <a:t>44</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a:extLst>
              <a:ext uri="{FF2B5EF4-FFF2-40B4-BE49-F238E27FC236}">
                <a16:creationId xmlns:a16="http://schemas.microsoft.com/office/drawing/2014/main" id="{B5B66EB2-307C-FC4C-B7CA-AE2FBDD7130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a:extLst>
              <a:ext uri="{FF2B5EF4-FFF2-40B4-BE49-F238E27FC236}">
                <a16:creationId xmlns:a16="http://schemas.microsoft.com/office/drawing/2014/main" id="{A8641906-0A68-FC4C-A5AC-8D143250084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23556" name="Slide Number Placeholder 3">
            <a:extLst>
              <a:ext uri="{FF2B5EF4-FFF2-40B4-BE49-F238E27FC236}">
                <a16:creationId xmlns:a16="http://schemas.microsoft.com/office/drawing/2014/main" id="{46347129-026D-CC4A-8E02-89105D90F2B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4FE3507-52CB-2146-8094-A398694118BC}" type="slidenum">
              <a:rPr lang="en-US" altLang="en-US"/>
              <a:pPr/>
              <a:t>4</a:t>
            </a:fld>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a:extLst>
              <a:ext uri="{FF2B5EF4-FFF2-40B4-BE49-F238E27FC236}">
                <a16:creationId xmlns:a16="http://schemas.microsoft.com/office/drawing/2014/main" id="{72AA080A-B569-D243-B235-1113CC7EABB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7" name="Notes Placeholder 2">
            <a:extLst>
              <a:ext uri="{FF2B5EF4-FFF2-40B4-BE49-F238E27FC236}">
                <a16:creationId xmlns:a16="http://schemas.microsoft.com/office/drawing/2014/main" id="{4CA6882C-2482-D84A-8B3C-2AB9BB35BD6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98308" name="Slide Number Placeholder 3">
            <a:extLst>
              <a:ext uri="{FF2B5EF4-FFF2-40B4-BE49-F238E27FC236}">
                <a16:creationId xmlns:a16="http://schemas.microsoft.com/office/drawing/2014/main" id="{631C074D-2C8F-FC40-B23F-5D4A6178533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5C8DE1C-9C91-C044-A7C9-2B8EE8248592}" type="slidenum">
              <a:rPr lang="en-US" altLang="en-US"/>
              <a:pPr/>
              <a:t>45</a:t>
            </a:fld>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a:extLst>
              <a:ext uri="{FF2B5EF4-FFF2-40B4-BE49-F238E27FC236}">
                <a16:creationId xmlns:a16="http://schemas.microsoft.com/office/drawing/2014/main" id="{C429D430-DD6A-D642-A92D-AD2E3ECD12E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5" name="Notes Placeholder 2">
            <a:extLst>
              <a:ext uri="{FF2B5EF4-FFF2-40B4-BE49-F238E27FC236}">
                <a16:creationId xmlns:a16="http://schemas.microsoft.com/office/drawing/2014/main" id="{D5AA3F8F-E303-244E-96BA-B56B6D0E3EB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100356" name="Slide Number Placeholder 3">
            <a:extLst>
              <a:ext uri="{FF2B5EF4-FFF2-40B4-BE49-F238E27FC236}">
                <a16:creationId xmlns:a16="http://schemas.microsoft.com/office/drawing/2014/main" id="{E845AB31-5EDA-8C45-8D51-DFF06074DD4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A47E3D3-EB3D-8349-AFB9-5297F902C839}" type="slidenum">
              <a:rPr lang="en-US" altLang="en-US"/>
              <a:pPr/>
              <a:t>46</a:t>
            </a:fld>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a:extLst>
              <a:ext uri="{FF2B5EF4-FFF2-40B4-BE49-F238E27FC236}">
                <a16:creationId xmlns:a16="http://schemas.microsoft.com/office/drawing/2014/main" id="{1150B575-ACCE-914F-9551-8C27E3F7FF1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Notes Placeholder 2">
            <a:extLst>
              <a:ext uri="{FF2B5EF4-FFF2-40B4-BE49-F238E27FC236}">
                <a16:creationId xmlns:a16="http://schemas.microsoft.com/office/drawing/2014/main" id="{15ED2DB2-9090-054E-9621-BC5E36B8FEF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104452" name="Slide Number Placeholder 3">
            <a:extLst>
              <a:ext uri="{FF2B5EF4-FFF2-40B4-BE49-F238E27FC236}">
                <a16:creationId xmlns:a16="http://schemas.microsoft.com/office/drawing/2014/main" id="{C8194378-385D-8B4A-B137-3F2E0BDCFF5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9B63888-2C51-0944-B472-96AF234AF55E}" type="slidenum">
              <a:rPr lang="en-US" altLang="en-US"/>
              <a:pPr/>
              <a:t>49</a:t>
            </a:fld>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a:extLst>
              <a:ext uri="{FF2B5EF4-FFF2-40B4-BE49-F238E27FC236}">
                <a16:creationId xmlns:a16="http://schemas.microsoft.com/office/drawing/2014/main" id="{2F6ADA4E-8976-714C-AF21-E8291BCD311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Notes Placeholder 2">
            <a:extLst>
              <a:ext uri="{FF2B5EF4-FFF2-40B4-BE49-F238E27FC236}">
                <a16:creationId xmlns:a16="http://schemas.microsoft.com/office/drawing/2014/main" id="{5F9BF4DA-D86D-7C4B-AFBA-3AF3E21A160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113668" name="Slide Number Placeholder 3">
            <a:extLst>
              <a:ext uri="{FF2B5EF4-FFF2-40B4-BE49-F238E27FC236}">
                <a16:creationId xmlns:a16="http://schemas.microsoft.com/office/drawing/2014/main" id="{6F0AFC8B-2FAF-5B45-974C-1933DC4C04B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08F2E76-A9A2-6F4E-A16C-54FE88AEA6B8}" type="slidenum">
              <a:rPr lang="en-US" altLang="en-US"/>
              <a:pPr/>
              <a:t>50</a:t>
            </a:fld>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a:extLst>
              <a:ext uri="{FF2B5EF4-FFF2-40B4-BE49-F238E27FC236}">
                <a16:creationId xmlns:a16="http://schemas.microsoft.com/office/drawing/2014/main" id="{0F903CA3-7E8C-8148-B357-03643CE1070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5" name="Notes Placeholder 2">
            <a:extLst>
              <a:ext uri="{FF2B5EF4-FFF2-40B4-BE49-F238E27FC236}">
                <a16:creationId xmlns:a16="http://schemas.microsoft.com/office/drawing/2014/main" id="{E9BEB1E9-FCD1-E647-A3CC-2D360A9E425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115716" name="Slide Number Placeholder 3">
            <a:extLst>
              <a:ext uri="{FF2B5EF4-FFF2-40B4-BE49-F238E27FC236}">
                <a16:creationId xmlns:a16="http://schemas.microsoft.com/office/drawing/2014/main" id="{91840D90-9B65-1845-869A-CD69BA5B90A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01EC6E1-532A-1E4F-B4E7-E804FC4047BB}" type="slidenum">
              <a:rPr lang="en-US" altLang="en-US"/>
              <a:pPr/>
              <a:t>52</a:t>
            </a:fld>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a:extLst>
              <a:ext uri="{FF2B5EF4-FFF2-40B4-BE49-F238E27FC236}">
                <a16:creationId xmlns:a16="http://schemas.microsoft.com/office/drawing/2014/main" id="{322E8D12-BF51-2143-B6D8-778805F0C01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3" name="Notes Placeholder 2">
            <a:extLst>
              <a:ext uri="{FF2B5EF4-FFF2-40B4-BE49-F238E27FC236}">
                <a16:creationId xmlns:a16="http://schemas.microsoft.com/office/drawing/2014/main" id="{15E6E4CE-76A4-F34A-BE83-719C1073F49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117764" name="Slide Number Placeholder 3">
            <a:extLst>
              <a:ext uri="{FF2B5EF4-FFF2-40B4-BE49-F238E27FC236}">
                <a16:creationId xmlns:a16="http://schemas.microsoft.com/office/drawing/2014/main" id="{A3D0BF81-01B4-6146-9E56-3607C16B869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10934C4-CCC3-F042-9791-5BB6788FEF93}" type="slidenum">
              <a:rPr lang="en-US" altLang="en-US"/>
              <a:pPr/>
              <a:t>53</a:t>
            </a:fld>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a:extLst>
              <a:ext uri="{FF2B5EF4-FFF2-40B4-BE49-F238E27FC236}">
                <a16:creationId xmlns:a16="http://schemas.microsoft.com/office/drawing/2014/main" id="{20257275-355B-5349-BE9E-F352D308316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1" name="Notes Placeholder 2">
            <a:extLst>
              <a:ext uri="{FF2B5EF4-FFF2-40B4-BE49-F238E27FC236}">
                <a16:creationId xmlns:a16="http://schemas.microsoft.com/office/drawing/2014/main" id="{9DC5E1F8-834B-7044-A778-B4B633A54A4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119812" name="Slide Number Placeholder 3">
            <a:extLst>
              <a:ext uri="{FF2B5EF4-FFF2-40B4-BE49-F238E27FC236}">
                <a16:creationId xmlns:a16="http://schemas.microsoft.com/office/drawing/2014/main" id="{5A534848-D891-664C-9603-C3AAF075A8F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48F9479-1994-774D-AFC5-E77CC29D3AA6}" type="slidenum">
              <a:rPr lang="en-US" altLang="en-US"/>
              <a:pPr/>
              <a:t>54</a:t>
            </a:fld>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a:extLst>
              <a:ext uri="{FF2B5EF4-FFF2-40B4-BE49-F238E27FC236}">
                <a16:creationId xmlns:a16="http://schemas.microsoft.com/office/drawing/2014/main" id="{C3636946-0506-294A-B16A-69586EFF77C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9" name="Notes Placeholder 2">
            <a:extLst>
              <a:ext uri="{FF2B5EF4-FFF2-40B4-BE49-F238E27FC236}">
                <a16:creationId xmlns:a16="http://schemas.microsoft.com/office/drawing/2014/main" id="{43357AA7-7F79-2446-B898-7BC1AA9AC12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121860" name="Slide Number Placeholder 3">
            <a:extLst>
              <a:ext uri="{FF2B5EF4-FFF2-40B4-BE49-F238E27FC236}">
                <a16:creationId xmlns:a16="http://schemas.microsoft.com/office/drawing/2014/main" id="{B45F584E-9395-5949-8DAE-4EF80975C28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ADB4525-701D-8643-999F-EADB51D94334}" type="slidenum">
              <a:rPr lang="en-US" altLang="en-US"/>
              <a:pPr/>
              <a:t>55</a:t>
            </a:fld>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a:extLst>
              <a:ext uri="{FF2B5EF4-FFF2-40B4-BE49-F238E27FC236}">
                <a16:creationId xmlns:a16="http://schemas.microsoft.com/office/drawing/2014/main" id="{1151E4EA-FD1C-CD4A-91E5-D61DF4F379D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Notes Placeholder 2">
            <a:extLst>
              <a:ext uri="{FF2B5EF4-FFF2-40B4-BE49-F238E27FC236}">
                <a16:creationId xmlns:a16="http://schemas.microsoft.com/office/drawing/2014/main" id="{5014E9C9-BDBD-6B49-B0AF-346A89F8FD6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123908" name="Slide Number Placeholder 3">
            <a:extLst>
              <a:ext uri="{FF2B5EF4-FFF2-40B4-BE49-F238E27FC236}">
                <a16:creationId xmlns:a16="http://schemas.microsoft.com/office/drawing/2014/main" id="{65AF5836-736C-344D-92BA-B4CB7C07C73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B8FB636-97FF-4B4E-AF72-5E147FF1AF54}" type="slidenum">
              <a:rPr lang="en-US" altLang="en-US"/>
              <a:pPr/>
              <a:t>56</a:t>
            </a:fld>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a:extLst>
              <a:ext uri="{FF2B5EF4-FFF2-40B4-BE49-F238E27FC236}">
                <a16:creationId xmlns:a16="http://schemas.microsoft.com/office/drawing/2014/main" id="{D7E787C1-A98F-854E-8783-F5D7C2362BC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0051" name="Notes Placeholder 2">
            <a:extLst>
              <a:ext uri="{FF2B5EF4-FFF2-40B4-BE49-F238E27FC236}">
                <a16:creationId xmlns:a16="http://schemas.microsoft.com/office/drawing/2014/main" id="{80A202D3-55B4-1948-A3AD-87CCA3D3F39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130052" name="Slide Number Placeholder 3">
            <a:extLst>
              <a:ext uri="{FF2B5EF4-FFF2-40B4-BE49-F238E27FC236}">
                <a16:creationId xmlns:a16="http://schemas.microsoft.com/office/drawing/2014/main" id="{9414B90F-2CAE-1B41-958F-1E5E74C3111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1DDD6B6-93C9-5946-B9D9-695E3B5BAE80}" type="slidenum">
              <a:rPr lang="en-US" altLang="en-US"/>
              <a:pPr/>
              <a:t>57</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a:extLst>
              <a:ext uri="{FF2B5EF4-FFF2-40B4-BE49-F238E27FC236}">
                <a16:creationId xmlns:a16="http://schemas.microsoft.com/office/drawing/2014/main" id="{528FDE1B-4D6D-074C-B676-16A1F9F7841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a:extLst>
              <a:ext uri="{FF2B5EF4-FFF2-40B4-BE49-F238E27FC236}">
                <a16:creationId xmlns:a16="http://schemas.microsoft.com/office/drawing/2014/main" id="{81533644-1AF1-D04F-9C5F-D85CBFBBB1E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25604" name="Slide Number Placeholder 3">
            <a:extLst>
              <a:ext uri="{FF2B5EF4-FFF2-40B4-BE49-F238E27FC236}">
                <a16:creationId xmlns:a16="http://schemas.microsoft.com/office/drawing/2014/main" id="{33ACF455-83F0-2F49-94F7-D79A7BDDBF8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11FF0EE-993D-4D41-8BBD-88E3C05310D4}" type="slidenum">
              <a:rPr lang="en-US" altLang="en-US"/>
              <a:pPr/>
              <a:t>5</a:t>
            </a:fld>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a:extLst>
              <a:ext uri="{FF2B5EF4-FFF2-40B4-BE49-F238E27FC236}">
                <a16:creationId xmlns:a16="http://schemas.microsoft.com/office/drawing/2014/main" id="{20D7BB88-CDB3-D747-BE84-1EEBA4C5C60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a:extLst>
              <a:ext uri="{FF2B5EF4-FFF2-40B4-BE49-F238E27FC236}">
                <a16:creationId xmlns:a16="http://schemas.microsoft.com/office/drawing/2014/main" id="{1B6F66D3-1A0F-7241-B9F4-62480B80296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27652" name="Slide Number Placeholder 3">
            <a:extLst>
              <a:ext uri="{FF2B5EF4-FFF2-40B4-BE49-F238E27FC236}">
                <a16:creationId xmlns:a16="http://schemas.microsoft.com/office/drawing/2014/main" id="{45BC9D99-795D-3D4C-B4B4-12EA7DCFD67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C6D89B4-C09C-1F42-9B45-F85F03C694FB}" type="slidenum">
              <a:rPr lang="en-US" altLang="en-US"/>
              <a:pPr/>
              <a:t>6</a:t>
            </a:fld>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84FBCBAA-F431-FA4A-B5E3-70C9477BB63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a:extLst>
              <a:ext uri="{FF2B5EF4-FFF2-40B4-BE49-F238E27FC236}">
                <a16:creationId xmlns:a16="http://schemas.microsoft.com/office/drawing/2014/main" id="{E32C6A7E-0A0F-514E-A9C2-46B34850CAD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29700" name="Slide Number Placeholder 3">
            <a:extLst>
              <a:ext uri="{FF2B5EF4-FFF2-40B4-BE49-F238E27FC236}">
                <a16:creationId xmlns:a16="http://schemas.microsoft.com/office/drawing/2014/main" id="{B561EAD9-CFD7-D04F-8B18-E6CFF2C6A89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5713ECA-39A9-2647-9D63-3A69943CA0B6}" type="slidenum">
              <a:rPr lang="en-US" altLang="en-US"/>
              <a:pPr/>
              <a:t>7</a:t>
            </a:fld>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B0452EB3-99D5-1C4E-93B7-5E59CC5B759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a:extLst>
              <a:ext uri="{FF2B5EF4-FFF2-40B4-BE49-F238E27FC236}">
                <a16:creationId xmlns:a16="http://schemas.microsoft.com/office/drawing/2014/main" id="{E292F4CC-F6BC-024E-B850-F13A087B245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31748" name="Slide Number Placeholder 3">
            <a:extLst>
              <a:ext uri="{FF2B5EF4-FFF2-40B4-BE49-F238E27FC236}">
                <a16:creationId xmlns:a16="http://schemas.microsoft.com/office/drawing/2014/main" id="{E349452D-985A-8343-91A7-5D176528501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51B50C4-6B7B-1F41-AD0D-C351A4A6B5D1}" type="slidenum">
              <a:rPr lang="en-US" altLang="en-US"/>
              <a:pPr/>
              <a:t>8</a:t>
            </a:fld>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A09B0A2D-A490-E542-A0DF-4EE3935A45F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B8F62517-43E6-5646-A55C-9047461150A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33796" name="Slide Number Placeholder 3">
            <a:extLst>
              <a:ext uri="{FF2B5EF4-FFF2-40B4-BE49-F238E27FC236}">
                <a16:creationId xmlns:a16="http://schemas.microsoft.com/office/drawing/2014/main" id="{D13C42B9-3985-DA48-81A1-B8C208314B4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6AEB37A-E95F-3148-8172-9F7A234062FA}" type="slidenum">
              <a:rPr lang="en-US" altLang="en-US"/>
              <a:pPr/>
              <a:t>9</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22AF940-0054-AC4E-A520-7D222D6CE66D}"/>
              </a:ext>
            </a:extLst>
          </p:cNvPr>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eaLnBrk="1" fontAlgn="auto" hangingPunct="1">
              <a:spcBef>
                <a:spcPts val="0"/>
              </a:spcBef>
              <a:spcAft>
                <a:spcPts val="0"/>
              </a:spcAft>
              <a:defRPr/>
            </a:pPr>
            <a:endParaRPr lang="en-US" dirty="0">
              <a:latin typeface="Arial" pitchFamily="34" charset="0"/>
              <a:cs typeface="Arial" pitchFamily="34" charset="0"/>
            </a:endParaRPr>
          </a:p>
        </p:txBody>
      </p:sp>
      <p:sp>
        <p:nvSpPr>
          <p:cNvPr id="4" name="Rectangle 3">
            <a:extLst>
              <a:ext uri="{FF2B5EF4-FFF2-40B4-BE49-F238E27FC236}">
                <a16:creationId xmlns:a16="http://schemas.microsoft.com/office/drawing/2014/main" id="{79699049-0454-7D43-9D07-CF7986433001}"/>
              </a:ext>
            </a:extLst>
          </p:cNvPr>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a:extLst>
              <a:ext uri="{FF2B5EF4-FFF2-40B4-BE49-F238E27FC236}">
                <a16:creationId xmlns:a16="http://schemas.microsoft.com/office/drawing/2014/main" id="{97655860-282A-D744-9BD4-8D190B895000}"/>
              </a:ext>
            </a:extLst>
          </p:cNvPr>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3BF46E2F-51BD-B145-A234-EDAFC505C571}"/>
              </a:ext>
            </a:extLst>
          </p:cNvPr>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7" name="Picture 10" descr="BITS_university_logo_whitevert.png">
            <a:extLst>
              <a:ext uri="{FF2B5EF4-FFF2-40B4-BE49-F238E27FC236}">
                <a16:creationId xmlns:a16="http://schemas.microsoft.com/office/drawing/2014/main" id="{741B8061-E045-3B4F-A9EF-30ABA9257357}"/>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6B452573-F7CF-B340-8129-FC38242E2ED8}"/>
              </a:ext>
            </a:extLst>
          </p:cNvPr>
          <p:cNvSpPr txBox="1"/>
          <p:nvPr userDrawn="1"/>
        </p:nvSpPr>
        <p:spPr>
          <a:xfrm>
            <a:off x="-76200" y="52578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9" name="TextBox 8">
            <a:extLst>
              <a:ext uri="{FF2B5EF4-FFF2-40B4-BE49-F238E27FC236}">
                <a16:creationId xmlns:a16="http://schemas.microsoft.com/office/drawing/2014/main" id="{ACCA5796-E77E-BE44-BC85-72E52B678442}"/>
              </a:ext>
            </a:extLst>
          </p:cNvPr>
          <p:cNvSpPr txBox="1">
            <a:spLocks noChangeArrowheads="1"/>
          </p:cNvSpPr>
          <p:nvPr userDrawn="1"/>
        </p:nvSpPr>
        <p:spPr bwMode="auto">
          <a:xfrm>
            <a:off x="152400" y="5667375"/>
            <a:ext cx="1905000" cy="276225"/>
          </a:xfrm>
          <a:prstGeom prst="rect">
            <a:avLst/>
          </a:prstGeom>
          <a:noFill/>
          <a:ln>
            <a:noFill/>
          </a:ln>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r>
              <a:rPr lang="en-US" sz="1200">
                <a:solidFill>
                  <a:srgbClr val="FFFFFF"/>
                </a:solidFill>
              </a:rPr>
              <a:t>Hyderabad Campus</a:t>
            </a:r>
          </a:p>
        </p:txBody>
      </p:sp>
      <p:sp>
        <p:nvSpPr>
          <p:cNvPr id="11"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85278648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grpSp>
        <p:nvGrpSpPr>
          <p:cNvPr id="4" name="Group 19">
            <a:extLst>
              <a:ext uri="{FF2B5EF4-FFF2-40B4-BE49-F238E27FC236}">
                <a16:creationId xmlns:a16="http://schemas.microsoft.com/office/drawing/2014/main" id="{4E5DF0D6-9F37-644D-BE63-1FDAD8D1AF72}"/>
              </a:ext>
            </a:extLst>
          </p:cNvPr>
          <p:cNvGrpSpPr>
            <a:grpSpLocks/>
          </p:cNvGrpSpPr>
          <p:nvPr userDrawn="1"/>
        </p:nvGrpSpPr>
        <p:grpSpPr bwMode="auto">
          <a:xfrm>
            <a:off x="0" y="1295400"/>
            <a:ext cx="7010400" cy="46038"/>
            <a:chOff x="1905000" y="6553200"/>
            <a:chExt cx="7010400" cy="45719"/>
          </a:xfrm>
        </p:grpSpPr>
        <p:sp>
          <p:nvSpPr>
            <p:cNvPr id="5" name="Rectangle 4">
              <a:extLst>
                <a:ext uri="{FF2B5EF4-FFF2-40B4-BE49-F238E27FC236}">
                  <a16:creationId xmlns:a16="http://schemas.microsoft.com/office/drawing/2014/main" id="{B6735743-C291-F547-8BA6-199572EB70FB}"/>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718B519A-1717-CA44-97DA-F2182CCE8217}"/>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A263601A-4A0B-2E4D-BD4A-29E5740B79F6}"/>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8" name="Group 24">
            <a:extLst>
              <a:ext uri="{FF2B5EF4-FFF2-40B4-BE49-F238E27FC236}">
                <a16:creationId xmlns:a16="http://schemas.microsoft.com/office/drawing/2014/main" id="{B2D9E18F-A65C-2C46-A368-5B4577901CE2}"/>
              </a:ext>
            </a:extLst>
          </p:cNvPr>
          <p:cNvGrpSpPr>
            <a:grpSpLocks/>
          </p:cNvGrpSpPr>
          <p:nvPr userDrawn="1"/>
        </p:nvGrpSpPr>
        <p:grpSpPr bwMode="auto">
          <a:xfrm>
            <a:off x="2133600" y="6553200"/>
            <a:ext cx="7010400" cy="46038"/>
            <a:chOff x="1905000" y="6553200"/>
            <a:chExt cx="7010400" cy="45719"/>
          </a:xfrm>
        </p:grpSpPr>
        <p:sp>
          <p:nvSpPr>
            <p:cNvPr id="9" name="Rectangle 8">
              <a:extLst>
                <a:ext uri="{FF2B5EF4-FFF2-40B4-BE49-F238E27FC236}">
                  <a16:creationId xmlns:a16="http://schemas.microsoft.com/office/drawing/2014/main" id="{7518D95B-7DFC-9440-AFD9-36AF935B61BC}"/>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9">
              <a:extLst>
                <a:ext uri="{FF2B5EF4-FFF2-40B4-BE49-F238E27FC236}">
                  <a16:creationId xmlns:a16="http://schemas.microsoft.com/office/drawing/2014/main" id="{922E629B-9837-3E44-9C6B-68EE13D94D0C}"/>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a:extLst>
                <a:ext uri="{FF2B5EF4-FFF2-40B4-BE49-F238E27FC236}">
                  <a16:creationId xmlns:a16="http://schemas.microsoft.com/office/drawing/2014/main" id="{EAE4E6AA-161E-1545-BFAC-72A1AAF9C12A}"/>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2" name="Picture 14" descr="Picture 7.png">
            <a:extLst>
              <a:ext uri="{FF2B5EF4-FFF2-40B4-BE49-F238E27FC236}">
                <a16:creationId xmlns:a16="http://schemas.microsoft.com/office/drawing/2014/main" id="{5A8EF5FC-5535-DA4B-A7F0-03DDC6098BE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a:extLst>
              <a:ext uri="{FF2B5EF4-FFF2-40B4-BE49-F238E27FC236}">
                <a16:creationId xmlns:a16="http://schemas.microsoft.com/office/drawing/2014/main" id="{40666870-CF91-C846-9560-C8F6CC2CD9FB}"/>
              </a:ext>
            </a:extLst>
          </p:cNvPr>
          <p:cNvSpPr txBox="1">
            <a:spLocks noChangeArrowheads="1"/>
          </p:cNvSpPr>
          <p:nvPr userDrawn="1"/>
        </p:nvSpPr>
        <p:spPr bwMode="auto">
          <a:xfrm>
            <a:off x="3276600" y="6596063"/>
            <a:ext cx="5867400" cy="261937"/>
          </a:xfrm>
          <a:prstGeom prst="rect">
            <a:avLst/>
          </a:prstGeom>
          <a:noFill/>
          <a:ln>
            <a:noFill/>
          </a:ln>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defRPr/>
            </a:pPr>
            <a:r>
              <a:rPr lang="en-US" sz="1100" b="1">
                <a:solidFill>
                  <a:srgbClr val="101141"/>
                </a:solidFill>
              </a:rPr>
              <a:t>BITS </a:t>
            </a:r>
            <a:r>
              <a:rPr lang="en-US" sz="1100">
                <a:solidFill>
                  <a:srgbClr val="101141"/>
                </a:solidFill>
              </a:rPr>
              <a:t>Pilani, Hyderabad Campus</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48338789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grpSp>
        <p:nvGrpSpPr>
          <p:cNvPr id="4" name="Group 7">
            <a:extLst>
              <a:ext uri="{FF2B5EF4-FFF2-40B4-BE49-F238E27FC236}">
                <a16:creationId xmlns:a16="http://schemas.microsoft.com/office/drawing/2014/main" id="{E55C850A-0224-1945-B1C8-C09D819ACB7C}"/>
              </a:ext>
            </a:extLst>
          </p:cNvPr>
          <p:cNvGrpSpPr>
            <a:grpSpLocks/>
          </p:cNvGrpSpPr>
          <p:nvPr userDrawn="1"/>
        </p:nvGrpSpPr>
        <p:grpSpPr bwMode="auto">
          <a:xfrm rot="5400000">
            <a:off x="5006182" y="2567781"/>
            <a:ext cx="5181600" cy="46037"/>
            <a:chOff x="1905000" y="6553200"/>
            <a:chExt cx="7010400" cy="45719"/>
          </a:xfrm>
        </p:grpSpPr>
        <p:sp>
          <p:nvSpPr>
            <p:cNvPr id="5" name="Rectangle 4">
              <a:extLst>
                <a:ext uri="{FF2B5EF4-FFF2-40B4-BE49-F238E27FC236}">
                  <a16:creationId xmlns:a16="http://schemas.microsoft.com/office/drawing/2014/main" id="{A84B95A3-A170-DB45-9215-5A56BAF03526}"/>
                </a:ext>
              </a:extLst>
            </p:cNvPr>
            <p:cNvSpPr/>
            <p:nvPr/>
          </p:nvSpPr>
          <p:spPr>
            <a:xfrm>
              <a:off x="4267574" y="6553200"/>
              <a:ext cx="2328209"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F9D478F1-9AB0-5649-A9A4-F1566AE0BD4C}"/>
                </a:ext>
              </a:extLst>
            </p:cNvPr>
            <p:cNvSpPr/>
            <p:nvPr/>
          </p:nvSpPr>
          <p:spPr>
            <a:xfrm>
              <a:off x="1905000" y="6553200"/>
              <a:ext cx="2362574"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4E74DC7C-5EDC-FC42-8493-F7DB10916898}"/>
                </a:ext>
              </a:extLst>
            </p:cNvPr>
            <p:cNvSpPr/>
            <p:nvPr userDrawn="1"/>
          </p:nvSpPr>
          <p:spPr>
            <a:xfrm>
              <a:off x="6587191" y="6553200"/>
              <a:ext cx="232820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9" name="Picture 10" descr="Picture 7.png">
            <a:extLst>
              <a:ext uri="{FF2B5EF4-FFF2-40B4-BE49-F238E27FC236}">
                <a16:creationId xmlns:a16="http://schemas.microsoft.com/office/drawing/2014/main" id="{C1C79091-0FE4-384F-AD26-A274685131B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938" y="381000"/>
            <a:ext cx="692151" cy="219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404E111B-06C9-354D-B416-677B70B91BD7}"/>
              </a:ext>
            </a:extLst>
          </p:cNvPr>
          <p:cNvSpPr txBox="1">
            <a:spLocks noChangeArrowheads="1"/>
          </p:cNvSpPr>
          <p:nvPr userDrawn="1"/>
        </p:nvSpPr>
        <p:spPr bwMode="auto">
          <a:xfrm rot="5400000">
            <a:off x="-2794793" y="3809206"/>
            <a:ext cx="5867400" cy="230187"/>
          </a:xfrm>
          <a:prstGeom prst="rect">
            <a:avLst/>
          </a:prstGeom>
          <a:noFill/>
          <a:ln>
            <a:noFill/>
          </a:ln>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defRPr/>
            </a:pPr>
            <a:r>
              <a:rPr lang="en-US" sz="900" b="1">
                <a:solidFill>
                  <a:srgbClr val="101141"/>
                </a:solidFill>
              </a:rPr>
              <a:t>BITS </a:t>
            </a:r>
            <a:r>
              <a:rPr lang="en-US" sz="900">
                <a:solidFill>
                  <a:srgbClr val="101141"/>
                </a:solidFill>
              </a:rPr>
              <a:t>Pilani, Hyderabad Campus</a:t>
            </a:r>
          </a:p>
        </p:txBody>
      </p:sp>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p:nvPr>
        </p:nvSpPr>
        <p:spPr>
          <a:xfrm rot="5400000">
            <a:off x="5410200" y="2743200"/>
            <a:ext cx="58674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17815871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ADB4CF7-132A-D040-876C-D12770D76E81}"/>
              </a:ext>
            </a:extLst>
          </p:cNvPr>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latin typeface="Arial" pitchFamily="34" charset="0"/>
              <a:cs typeface="Arial" pitchFamily="34" charset="0"/>
            </a:endParaRPr>
          </a:p>
        </p:txBody>
      </p:sp>
      <p:sp>
        <p:nvSpPr>
          <p:cNvPr id="5" name="Rectangle 4">
            <a:extLst>
              <a:ext uri="{FF2B5EF4-FFF2-40B4-BE49-F238E27FC236}">
                <a16:creationId xmlns:a16="http://schemas.microsoft.com/office/drawing/2014/main" id="{7B59B638-160D-5C45-BAD4-EC8B73CB2F2A}"/>
              </a:ext>
            </a:extLst>
          </p:cNvPr>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3686A033-2F2C-4841-9D65-9DCC1B05B489}"/>
              </a:ext>
            </a:extLst>
          </p:cNvPr>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B8491E9B-B549-3F4D-8741-92707FBE4427}"/>
              </a:ext>
            </a:extLst>
          </p:cNvPr>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9" name="Picture 10" descr="BITS_university_logo_whitevert.png">
            <a:extLst>
              <a:ext uri="{FF2B5EF4-FFF2-40B4-BE49-F238E27FC236}">
                <a16:creationId xmlns:a16="http://schemas.microsoft.com/office/drawing/2014/main" id="{0B1D5C57-EA85-8647-A38E-EC8FA4C134F4}"/>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224B9D31-5AD4-774D-A517-38A195704D98}"/>
              </a:ext>
            </a:extLst>
          </p:cNvPr>
          <p:cNvSpPr txBox="1"/>
          <p:nvPr userDrawn="1"/>
        </p:nvSpPr>
        <p:spPr>
          <a:xfrm>
            <a:off x="-76200" y="52578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a:t>Click to edit Master text styles</a:t>
            </a:r>
          </a:p>
          <a:p>
            <a:pPr lvl="1"/>
            <a:r>
              <a:rPr lang="en-US"/>
              <a:t>Second level</a:t>
            </a:r>
          </a:p>
        </p:txBody>
      </p:sp>
      <p:sp>
        <p:nvSpPr>
          <p:cNvPr id="2"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82888735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3" name="Picture 6" descr="\\Server\D\jyoti\FI023_BITS_v1\styleguide img\IMG_5627_b.jpg">
            <a:extLst>
              <a:ext uri="{FF2B5EF4-FFF2-40B4-BE49-F238E27FC236}">
                <a16:creationId xmlns:a16="http://schemas.microsoft.com/office/drawing/2014/main" id="{82B9DE2A-AD28-7540-B97D-CFBC63B7007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B86192F6-728E-7E4D-AFB5-D46683BAD14B}"/>
              </a:ext>
            </a:extLst>
          </p:cNvPr>
          <p:cNvSpPr/>
          <p:nvPr userDrawn="1"/>
        </p:nvSpPr>
        <p:spPr>
          <a:xfrm>
            <a:off x="0" y="4281488"/>
            <a:ext cx="9144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Picture 8" descr="Picture 7.png">
            <a:extLst>
              <a:ext uri="{FF2B5EF4-FFF2-40B4-BE49-F238E27FC236}">
                <a16:creationId xmlns:a16="http://schemas.microsoft.com/office/drawing/2014/main" id="{19350484-987D-1642-9EF0-D406577617E6}"/>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C3F3242B-9A3E-9143-858A-2553847F5562}"/>
              </a:ext>
            </a:extLst>
          </p:cNvPr>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E4F26675-B6C6-9144-A574-70C6EFD52D92}"/>
              </a:ext>
            </a:extLst>
          </p:cNvPr>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EEABA77D-AF84-6740-852B-CF8D8F982F22}"/>
              </a:ext>
            </a:extLst>
          </p:cNvPr>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TextBox 8">
            <a:extLst>
              <a:ext uri="{FF2B5EF4-FFF2-40B4-BE49-F238E27FC236}">
                <a16:creationId xmlns:a16="http://schemas.microsoft.com/office/drawing/2014/main" id="{D53931FC-3B94-ED4D-AFEF-BC3065FD6CFB}"/>
              </a:ext>
            </a:extLst>
          </p:cNvPr>
          <p:cNvSpPr txBox="1"/>
          <p:nvPr userDrawn="1"/>
        </p:nvSpPr>
        <p:spPr>
          <a:xfrm>
            <a:off x="6858000" y="7620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7" name="Content Placeholder 16"/>
          <p:cNvSpPr>
            <a:spLocks noGrp="1"/>
          </p:cNvSpPr>
          <p:nvPr>
            <p:ph sz="quarter" idx="10"/>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06408016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4" name="Group 11">
            <a:extLst>
              <a:ext uri="{FF2B5EF4-FFF2-40B4-BE49-F238E27FC236}">
                <a16:creationId xmlns:a16="http://schemas.microsoft.com/office/drawing/2014/main" id="{E4651E8E-796E-AF44-A0C4-86BF22BC7398}"/>
              </a:ext>
            </a:extLst>
          </p:cNvPr>
          <p:cNvGrpSpPr>
            <a:grpSpLocks/>
          </p:cNvGrpSpPr>
          <p:nvPr userDrawn="1"/>
        </p:nvGrpSpPr>
        <p:grpSpPr bwMode="auto">
          <a:xfrm>
            <a:off x="2084388" y="6550025"/>
            <a:ext cx="7059612" cy="49213"/>
            <a:chOff x="2083888" y="6550671"/>
            <a:chExt cx="7060112" cy="48665"/>
          </a:xfrm>
        </p:grpSpPr>
        <p:sp>
          <p:nvSpPr>
            <p:cNvPr id="5" name="Rectangle 4">
              <a:extLst>
                <a:ext uri="{FF2B5EF4-FFF2-40B4-BE49-F238E27FC236}">
                  <a16:creationId xmlns:a16="http://schemas.microsoft.com/office/drawing/2014/main" id="{5214357B-1EFF-E34D-9FFE-9AE62C655A84}"/>
                </a:ext>
              </a:extLst>
            </p:cNvPr>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AFEBD5A2-B8F7-084B-BE2A-7A7E473730F7}"/>
                </a:ext>
              </a:extLst>
            </p:cNvPr>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68CBD268-DEE7-CF48-9027-5884E5845C77}"/>
                </a:ext>
              </a:extLst>
            </p:cNvPr>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8" name="Picture 11" descr="Picture 7.png">
            <a:extLst>
              <a:ext uri="{FF2B5EF4-FFF2-40B4-BE49-F238E27FC236}">
                <a16:creationId xmlns:a16="http://schemas.microsoft.com/office/drawing/2014/main" id="{68DF7094-D58F-464C-89A2-3566C3165A1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18">
            <a:extLst>
              <a:ext uri="{FF2B5EF4-FFF2-40B4-BE49-F238E27FC236}">
                <a16:creationId xmlns:a16="http://schemas.microsoft.com/office/drawing/2014/main" id="{CC6E5550-0B2C-A047-A482-B3AF1F3CD12E}"/>
              </a:ext>
            </a:extLst>
          </p:cNvPr>
          <p:cNvGrpSpPr>
            <a:grpSpLocks/>
          </p:cNvGrpSpPr>
          <p:nvPr userDrawn="1"/>
        </p:nvGrpSpPr>
        <p:grpSpPr bwMode="auto">
          <a:xfrm>
            <a:off x="2133600" y="6553200"/>
            <a:ext cx="7010400" cy="46038"/>
            <a:chOff x="1905000" y="6553200"/>
            <a:chExt cx="7010400" cy="45719"/>
          </a:xfrm>
        </p:grpSpPr>
        <p:sp>
          <p:nvSpPr>
            <p:cNvPr id="10" name="Rectangle 9">
              <a:extLst>
                <a:ext uri="{FF2B5EF4-FFF2-40B4-BE49-F238E27FC236}">
                  <a16:creationId xmlns:a16="http://schemas.microsoft.com/office/drawing/2014/main" id="{C78C84CA-8577-1943-9C82-7288B100D1D9}"/>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a:extLst>
                <a:ext uri="{FF2B5EF4-FFF2-40B4-BE49-F238E27FC236}">
                  <a16:creationId xmlns:a16="http://schemas.microsoft.com/office/drawing/2014/main" id="{6639063A-CCBB-E247-82D5-5B17C7DFED3E}"/>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079E4A2F-72CB-734B-BE3A-206B824641A8}"/>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3" name="Group 22">
            <a:extLst>
              <a:ext uri="{FF2B5EF4-FFF2-40B4-BE49-F238E27FC236}">
                <a16:creationId xmlns:a16="http://schemas.microsoft.com/office/drawing/2014/main" id="{D6F0E492-398B-8E43-BD1A-C9F797E1947C}"/>
              </a:ext>
            </a:extLst>
          </p:cNvPr>
          <p:cNvGrpSpPr>
            <a:grpSpLocks/>
          </p:cNvGrpSpPr>
          <p:nvPr userDrawn="1"/>
        </p:nvGrpSpPr>
        <p:grpSpPr bwMode="auto">
          <a:xfrm>
            <a:off x="0" y="1295400"/>
            <a:ext cx="7010400" cy="46038"/>
            <a:chOff x="1905000" y="6553200"/>
            <a:chExt cx="7010400" cy="45719"/>
          </a:xfrm>
        </p:grpSpPr>
        <p:sp>
          <p:nvSpPr>
            <p:cNvPr id="14" name="Rectangle 13">
              <a:extLst>
                <a:ext uri="{FF2B5EF4-FFF2-40B4-BE49-F238E27FC236}">
                  <a16:creationId xmlns:a16="http://schemas.microsoft.com/office/drawing/2014/main" id="{76F2D610-195F-494A-B06E-3634CB29AD9B}"/>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Rectangle 14">
              <a:extLst>
                <a:ext uri="{FF2B5EF4-FFF2-40B4-BE49-F238E27FC236}">
                  <a16:creationId xmlns:a16="http://schemas.microsoft.com/office/drawing/2014/main" id="{935781BE-3261-CE4D-931B-36493BDF1181}"/>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 name="Rectangle 15">
              <a:extLst>
                <a:ext uri="{FF2B5EF4-FFF2-40B4-BE49-F238E27FC236}">
                  <a16:creationId xmlns:a16="http://schemas.microsoft.com/office/drawing/2014/main" id="{AF480F7C-C8E1-C849-8B7D-9AEFE5029E86}"/>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1600"/>
            </a:lvl3pPr>
            <a:lvl4pPr>
              <a:defRPr sz="1400"/>
            </a:lvl4pPr>
            <a:lvl5pPr>
              <a:defRPr sz="140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solidFill>
                  <a:srgbClr val="0070C0"/>
                </a:solidFill>
                <a:latin typeface="Arial" pitchFamily="34" charset="0"/>
                <a:cs typeface="Arial" pitchFamily="34" charset="0"/>
              </a:defRPr>
            </a:lvl1pPr>
          </a:lstStyle>
          <a:p>
            <a:pPr lvl="0"/>
            <a:r>
              <a:rPr lang="en-US" dirty="0"/>
              <a:t>Click to edit Master text styles</a:t>
            </a:r>
          </a:p>
        </p:txBody>
      </p:sp>
    </p:spTree>
    <p:extLst>
      <p:ext uri="{BB962C8B-B14F-4D97-AF65-F5344CB8AC3E}">
        <p14:creationId xmlns:p14="http://schemas.microsoft.com/office/powerpoint/2010/main" val="176588824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5" name="Picture 6" descr="Picture 7.png">
            <a:extLst>
              <a:ext uri="{FF2B5EF4-FFF2-40B4-BE49-F238E27FC236}">
                <a16:creationId xmlns:a16="http://schemas.microsoft.com/office/drawing/2014/main" id="{60314EAD-3D28-EC40-B9B7-FE69FEBC6B5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19">
            <a:extLst>
              <a:ext uri="{FF2B5EF4-FFF2-40B4-BE49-F238E27FC236}">
                <a16:creationId xmlns:a16="http://schemas.microsoft.com/office/drawing/2014/main" id="{4E93B76D-30F1-3942-BB3A-E7FC55FA3B23}"/>
              </a:ext>
            </a:extLst>
          </p:cNvPr>
          <p:cNvGrpSpPr>
            <a:grpSpLocks/>
          </p:cNvGrpSpPr>
          <p:nvPr userDrawn="1"/>
        </p:nvGrpSpPr>
        <p:grpSpPr bwMode="auto">
          <a:xfrm>
            <a:off x="0" y="1295400"/>
            <a:ext cx="7010400" cy="46038"/>
            <a:chOff x="1905000" y="6553200"/>
            <a:chExt cx="7010400" cy="45719"/>
          </a:xfrm>
        </p:grpSpPr>
        <p:sp>
          <p:nvSpPr>
            <p:cNvPr id="7" name="Rectangle 6">
              <a:extLst>
                <a:ext uri="{FF2B5EF4-FFF2-40B4-BE49-F238E27FC236}">
                  <a16:creationId xmlns:a16="http://schemas.microsoft.com/office/drawing/2014/main" id="{C87B42B6-ECBC-1A42-9730-6EF1A720FC94}"/>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CE48CF76-0264-F144-AFB3-B292DB1A1C7C}"/>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C3EBECB6-A393-C640-8337-89F959792AF8}"/>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0" name="Group 28">
            <a:extLst>
              <a:ext uri="{FF2B5EF4-FFF2-40B4-BE49-F238E27FC236}">
                <a16:creationId xmlns:a16="http://schemas.microsoft.com/office/drawing/2014/main" id="{6E8AB6C7-5CAB-AC46-9488-BF8A20560323}"/>
              </a:ext>
            </a:extLst>
          </p:cNvPr>
          <p:cNvGrpSpPr>
            <a:grpSpLocks/>
          </p:cNvGrpSpPr>
          <p:nvPr userDrawn="1"/>
        </p:nvGrpSpPr>
        <p:grpSpPr bwMode="auto">
          <a:xfrm>
            <a:off x="2133600" y="6553200"/>
            <a:ext cx="7010400" cy="46038"/>
            <a:chOff x="1905000" y="6553200"/>
            <a:chExt cx="7010400" cy="45719"/>
          </a:xfrm>
        </p:grpSpPr>
        <p:sp>
          <p:nvSpPr>
            <p:cNvPr id="11" name="Rectangle 10">
              <a:extLst>
                <a:ext uri="{FF2B5EF4-FFF2-40B4-BE49-F238E27FC236}">
                  <a16:creationId xmlns:a16="http://schemas.microsoft.com/office/drawing/2014/main" id="{F7922FCD-5B9F-1C41-AFFA-323796FC7C09}"/>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1677F9A9-07B7-6B4F-8DA6-293CEE587B80}"/>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a:extLst>
                <a:ext uri="{FF2B5EF4-FFF2-40B4-BE49-F238E27FC236}">
                  <a16:creationId xmlns:a16="http://schemas.microsoft.com/office/drawing/2014/main" id="{9DF5E403-7A16-AC40-A6B7-97781E110DEE}"/>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14" name="TextBox 13">
            <a:extLst>
              <a:ext uri="{FF2B5EF4-FFF2-40B4-BE49-F238E27FC236}">
                <a16:creationId xmlns:a16="http://schemas.microsoft.com/office/drawing/2014/main" id="{2CDE84E0-79C5-FE4E-9F63-EB1F96FBAC81}"/>
              </a:ext>
            </a:extLst>
          </p:cNvPr>
          <p:cNvSpPr txBox="1">
            <a:spLocks noChangeArrowheads="1"/>
          </p:cNvSpPr>
          <p:nvPr userDrawn="1"/>
        </p:nvSpPr>
        <p:spPr bwMode="auto">
          <a:xfrm>
            <a:off x="3276600" y="6596063"/>
            <a:ext cx="5867400" cy="261937"/>
          </a:xfrm>
          <a:prstGeom prst="rect">
            <a:avLst/>
          </a:prstGeom>
          <a:noFill/>
          <a:ln>
            <a:noFill/>
          </a:ln>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defRPr/>
            </a:pPr>
            <a:r>
              <a:rPr lang="en-US" sz="1100" b="1">
                <a:solidFill>
                  <a:srgbClr val="101141"/>
                </a:solidFill>
              </a:rPr>
              <a:t>BITS </a:t>
            </a:r>
            <a:r>
              <a:rPr lang="en-US" sz="1100">
                <a:solidFill>
                  <a:srgbClr val="101141"/>
                </a:solidFill>
              </a:rPr>
              <a:t>Pilani, Hyderabad Campus</a:t>
            </a:r>
          </a:p>
        </p:txBody>
      </p:sp>
      <p:sp>
        <p:nvSpPr>
          <p:cNvPr id="3" name="Content Placeholder 2"/>
          <p:cNvSpPr>
            <a:spLocks noGrp="1"/>
          </p:cNvSpPr>
          <p:nvPr>
            <p:ph sz="half" idx="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4" name="Content Placeholder 3"/>
          <p:cNvSpPr>
            <a:spLocks noGrp="1"/>
          </p:cNvSpPr>
          <p:nvPr>
            <p:ph sz="half" idx="2"/>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80839959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7" name="Group 10">
            <a:extLst>
              <a:ext uri="{FF2B5EF4-FFF2-40B4-BE49-F238E27FC236}">
                <a16:creationId xmlns:a16="http://schemas.microsoft.com/office/drawing/2014/main" id="{76EA5CC7-D50C-794D-97B2-907ECB3101E1}"/>
              </a:ext>
            </a:extLst>
          </p:cNvPr>
          <p:cNvGrpSpPr>
            <a:grpSpLocks/>
          </p:cNvGrpSpPr>
          <p:nvPr userDrawn="1"/>
        </p:nvGrpSpPr>
        <p:grpSpPr bwMode="auto">
          <a:xfrm>
            <a:off x="0" y="1295400"/>
            <a:ext cx="7010400" cy="46038"/>
            <a:chOff x="1905000" y="6553200"/>
            <a:chExt cx="7010400" cy="45719"/>
          </a:xfrm>
        </p:grpSpPr>
        <p:sp>
          <p:nvSpPr>
            <p:cNvPr id="8" name="Rectangle 7">
              <a:extLst>
                <a:ext uri="{FF2B5EF4-FFF2-40B4-BE49-F238E27FC236}">
                  <a16:creationId xmlns:a16="http://schemas.microsoft.com/office/drawing/2014/main" id="{77D1D528-0640-A745-908F-B3E86CB72DF1}"/>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7290F7D3-728B-7649-869D-C225C0B8AA76}"/>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a:extLst>
                <a:ext uri="{FF2B5EF4-FFF2-40B4-BE49-F238E27FC236}">
                  <a16:creationId xmlns:a16="http://schemas.microsoft.com/office/drawing/2014/main" id="{687499EB-0251-5549-82D7-B456F4486228}"/>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2" name="Group 15">
            <a:extLst>
              <a:ext uri="{FF2B5EF4-FFF2-40B4-BE49-F238E27FC236}">
                <a16:creationId xmlns:a16="http://schemas.microsoft.com/office/drawing/2014/main" id="{1B1AF8ED-C439-4E4B-996A-1BCAB5828124}"/>
              </a:ext>
            </a:extLst>
          </p:cNvPr>
          <p:cNvGrpSpPr>
            <a:grpSpLocks/>
          </p:cNvGrpSpPr>
          <p:nvPr userDrawn="1"/>
        </p:nvGrpSpPr>
        <p:grpSpPr bwMode="auto">
          <a:xfrm>
            <a:off x="2133600" y="6553200"/>
            <a:ext cx="7010400" cy="46038"/>
            <a:chOff x="1905000" y="6553200"/>
            <a:chExt cx="7010400" cy="45719"/>
          </a:xfrm>
        </p:grpSpPr>
        <p:sp>
          <p:nvSpPr>
            <p:cNvPr id="13" name="Rectangle 12">
              <a:extLst>
                <a:ext uri="{FF2B5EF4-FFF2-40B4-BE49-F238E27FC236}">
                  <a16:creationId xmlns:a16="http://schemas.microsoft.com/office/drawing/2014/main" id="{5AB84CBB-0E8F-CB44-8604-AD3530DDA5A6}"/>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Rectangle 13">
              <a:extLst>
                <a:ext uri="{FF2B5EF4-FFF2-40B4-BE49-F238E27FC236}">
                  <a16:creationId xmlns:a16="http://schemas.microsoft.com/office/drawing/2014/main" id="{DC70E566-D98E-1542-8C0E-8696F3527796}"/>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Rectangle 14">
              <a:extLst>
                <a:ext uri="{FF2B5EF4-FFF2-40B4-BE49-F238E27FC236}">
                  <a16:creationId xmlns:a16="http://schemas.microsoft.com/office/drawing/2014/main" id="{60B67756-485A-5849-8D8C-837342851D8C}"/>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6" name="Picture 14" descr="Picture 7.png">
            <a:extLst>
              <a:ext uri="{FF2B5EF4-FFF2-40B4-BE49-F238E27FC236}">
                <a16:creationId xmlns:a16="http://schemas.microsoft.com/office/drawing/2014/main" id="{E559C514-D150-3A47-94FD-AFC6FAAA57E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a:extLst>
              <a:ext uri="{FF2B5EF4-FFF2-40B4-BE49-F238E27FC236}">
                <a16:creationId xmlns:a16="http://schemas.microsoft.com/office/drawing/2014/main" id="{15137D12-804B-D94E-8F88-C19872CD430E}"/>
              </a:ext>
            </a:extLst>
          </p:cNvPr>
          <p:cNvSpPr txBox="1">
            <a:spLocks noChangeArrowheads="1"/>
          </p:cNvSpPr>
          <p:nvPr userDrawn="1"/>
        </p:nvSpPr>
        <p:spPr bwMode="auto">
          <a:xfrm>
            <a:off x="3276600" y="6596063"/>
            <a:ext cx="5867400" cy="261937"/>
          </a:xfrm>
          <a:prstGeom prst="rect">
            <a:avLst/>
          </a:prstGeom>
          <a:noFill/>
          <a:ln>
            <a:noFill/>
          </a:ln>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defRPr/>
            </a:pPr>
            <a:r>
              <a:rPr lang="en-US" sz="1100" b="1">
                <a:solidFill>
                  <a:srgbClr val="101141"/>
                </a:solidFill>
              </a:rPr>
              <a:t>BITS </a:t>
            </a:r>
            <a:r>
              <a:rPr lang="en-US" sz="1100">
                <a:solidFill>
                  <a:srgbClr val="101141"/>
                </a:solidFill>
              </a:rPr>
              <a:t>Pilani, Hyderabad Campus</a:t>
            </a:r>
          </a:p>
        </p:txBody>
      </p:sp>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85496685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3" name="Group 5">
            <a:extLst>
              <a:ext uri="{FF2B5EF4-FFF2-40B4-BE49-F238E27FC236}">
                <a16:creationId xmlns:a16="http://schemas.microsoft.com/office/drawing/2014/main" id="{7366425D-C5B8-C94E-A1F8-3DE468569618}"/>
              </a:ext>
            </a:extLst>
          </p:cNvPr>
          <p:cNvGrpSpPr>
            <a:grpSpLocks/>
          </p:cNvGrpSpPr>
          <p:nvPr userDrawn="1"/>
        </p:nvGrpSpPr>
        <p:grpSpPr bwMode="auto">
          <a:xfrm>
            <a:off x="0" y="1295400"/>
            <a:ext cx="7010400" cy="46038"/>
            <a:chOff x="1905000" y="6553200"/>
            <a:chExt cx="7010400" cy="45719"/>
          </a:xfrm>
        </p:grpSpPr>
        <p:sp>
          <p:nvSpPr>
            <p:cNvPr id="4" name="Rectangle 3">
              <a:extLst>
                <a:ext uri="{FF2B5EF4-FFF2-40B4-BE49-F238E27FC236}">
                  <a16:creationId xmlns:a16="http://schemas.microsoft.com/office/drawing/2014/main" id="{4315773A-0D18-D840-86E6-D9B5BF1F2AFF}"/>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985C0A86-5770-CE4A-A41D-5221BF2FF026}"/>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39D5F256-485B-334F-91E5-BED9C4C83702}"/>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8" name="Group 10">
            <a:extLst>
              <a:ext uri="{FF2B5EF4-FFF2-40B4-BE49-F238E27FC236}">
                <a16:creationId xmlns:a16="http://schemas.microsoft.com/office/drawing/2014/main" id="{020D0C7B-C49D-6442-9B1A-AC53430AF4DC}"/>
              </a:ext>
            </a:extLst>
          </p:cNvPr>
          <p:cNvGrpSpPr>
            <a:grpSpLocks/>
          </p:cNvGrpSpPr>
          <p:nvPr userDrawn="1"/>
        </p:nvGrpSpPr>
        <p:grpSpPr bwMode="auto">
          <a:xfrm>
            <a:off x="2133600" y="6553200"/>
            <a:ext cx="7010400" cy="46038"/>
            <a:chOff x="1905000" y="6553200"/>
            <a:chExt cx="7010400" cy="45719"/>
          </a:xfrm>
        </p:grpSpPr>
        <p:sp>
          <p:nvSpPr>
            <p:cNvPr id="9" name="Rectangle 8">
              <a:extLst>
                <a:ext uri="{FF2B5EF4-FFF2-40B4-BE49-F238E27FC236}">
                  <a16:creationId xmlns:a16="http://schemas.microsoft.com/office/drawing/2014/main" id="{5B482008-A975-0C45-A3AC-12BD7D7FC172}"/>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9">
              <a:extLst>
                <a:ext uri="{FF2B5EF4-FFF2-40B4-BE49-F238E27FC236}">
                  <a16:creationId xmlns:a16="http://schemas.microsoft.com/office/drawing/2014/main" id="{4F6CA997-BC80-864D-98D3-9E24BDBCE6F3}"/>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a:extLst>
                <a:ext uri="{FF2B5EF4-FFF2-40B4-BE49-F238E27FC236}">
                  <a16:creationId xmlns:a16="http://schemas.microsoft.com/office/drawing/2014/main" id="{45F2AC76-2CE0-FD49-B050-1716F643C17F}"/>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2" name="Picture 14" descr="Picture 7.png">
            <a:extLst>
              <a:ext uri="{FF2B5EF4-FFF2-40B4-BE49-F238E27FC236}">
                <a16:creationId xmlns:a16="http://schemas.microsoft.com/office/drawing/2014/main" id="{353BE466-3C70-1349-B4A6-7B4BCCD096B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a:extLst>
              <a:ext uri="{FF2B5EF4-FFF2-40B4-BE49-F238E27FC236}">
                <a16:creationId xmlns:a16="http://schemas.microsoft.com/office/drawing/2014/main" id="{63CC201F-D712-294C-92C1-87EAE6504DCF}"/>
              </a:ext>
            </a:extLst>
          </p:cNvPr>
          <p:cNvSpPr txBox="1">
            <a:spLocks noChangeArrowheads="1"/>
          </p:cNvSpPr>
          <p:nvPr userDrawn="1"/>
        </p:nvSpPr>
        <p:spPr bwMode="auto">
          <a:xfrm>
            <a:off x="3276600" y="6596063"/>
            <a:ext cx="5867400" cy="261937"/>
          </a:xfrm>
          <a:prstGeom prst="rect">
            <a:avLst/>
          </a:prstGeom>
          <a:noFill/>
          <a:ln>
            <a:noFill/>
          </a:ln>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defRPr/>
            </a:pPr>
            <a:r>
              <a:rPr lang="en-US" sz="1100" b="1">
                <a:solidFill>
                  <a:srgbClr val="101141"/>
                </a:solidFill>
              </a:rPr>
              <a:t>BITS </a:t>
            </a:r>
            <a:r>
              <a:rPr lang="en-US" sz="1100">
                <a:solidFill>
                  <a:srgbClr val="101141"/>
                </a:solidFill>
              </a:rPr>
              <a:t>Pilani, Hyderabad Campus</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415770598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5" name="Group 8">
            <a:extLst>
              <a:ext uri="{FF2B5EF4-FFF2-40B4-BE49-F238E27FC236}">
                <a16:creationId xmlns:a16="http://schemas.microsoft.com/office/drawing/2014/main" id="{6C3FFB97-5071-1747-9F19-7F1F023B50E1}"/>
              </a:ext>
            </a:extLst>
          </p:cNvPr>
          <p:cNvGrpSpPr>
            <a:grpSpLocks/>
          </p:cNvGrpSpPr>
          <p:nvPr userDrawn="1"/>
        </p:nvGrpSpPr>
        <p:grpSpPr bwMode="auto">
          <a:xfrm>
            <a:off x="0" y="1295400"/>
            <a:ext cx="7010400" cy="46038"/>
            <a:chOff x="1905000" y="6553200"/>
            <a:chExt cx="7010400" cy="45719"/>
          </a:xfrm>
        </p:grpSpPr>
        <p:sp>
          <p:nvSpPr>
            <p:cNvPr id="6" name="Rectangle 5">
              <a:extLst>
                <a:ext uri="{FF2B5EF4-FFF2-40B4-BE49-F238E27FC236}">
                  <a16:creationId xmlns:a16="http://schemas.microsoft.com/office/drawing/2014/main" id="{6B07AE4E-9345-1847-841E-C5CA04CDC858}"/>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5033546F-BAE6-B542-8070-E484A6363DD4}"/>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B4EF151E-EB38-4147-94AE-8F053568C105}"/>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0" name="Group 13">
            <a:extLst>
              <a:ext uri="{FF2B5EF4-FFF2-40B4-BE49-F238E27FC236}">
                <a16:creationId xmlns:a16="http://schemas.microsoft.com/office/drawing/2014/main" id="{D015412F-1A96-C841-A528-B593E5F0BD18}"/>
              </a:ext>
            </a:extLst>
          </p:cNvPr>
          <p:cNvGrpSpPr>
            <a:grpSpLocks/>
          </p:cNvGrpSpPr>
          <p:nvPr userDrawn="1"/>
        </p:nvGrpSpPr>
        <p:grpSpPr bwMode="auto">
          <a:xfrm>
            <a:off x="2133600" y="6553200"/>
            <a:ext cx="7010400" cy="46038"/>
            <a:chOff x="1905000" y="6553200"/>
            <a:chExt cx="7010400" cy="45719"/>
          </a:xfrm>
        </p:grpSpPr>
        <p:sp>
          <p:nvSpPr>
            <p:cNvPr id="11" name="Rectangle 10">
              <a:extLst>
                <a:ext uri="{FF2B5EF4-FFF2-40B4-BE49-F238E27FC236}">
                  <a16:creationId xmlns:a16="http://schemas.microsoft.com/office/drawing/2014/main" id="{48B37738-5BF6-B043-94C3-4B935448CF07}"/>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34DC4D61-6624-1B4F-B1FE-CE4B4E1C0035}"/>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a:extLst>
                <a:ext uri="{FF2B5EF4-FFF2-40B4-BE49-F238E27FC236}">
                  <a16:creationId xmlns:a16="http://schemas.microsoft.com/office/drawing/2014/main" id="{05246217-7222-FB48-87A1-5F78291EFD02}"/>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4" name="Picture 14" descr="Picture 7.png">
            <a:extLst>
              <a:ext uri="{FF2B5EF4-FFF2-40B4-BE49-F238E27FC236}">
                <a16:creationId xmlns:a16="http://schemas.microsoft.com/office/drawing/2014/main" id="{654BA067-D652-B740-89C5-EC89A1FC745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a:extLst>
              <a:ext uri="{FF2B5EF4-FFF2-40B4-BE49-F238E27FC236}">
                <a16:creationId xmlns:a16="http://schemas.microsoft.com/office/drawing/2014/main" id="{C731D1DB-8D7B-E64F-97E1-DC0E003D40C8}"/>
              </a:ext>
            </a:extLst>
          </p:cNvPr>
          <p:cNvSpPr txBox="1">
            <a:spLocks noChangeArrowheads="1"/>
          </p:cNvSpPr>
          <p:nvPr userDrawn="1"/>
        </p:nvSpPr>
        <p:spPr bwMode="auto">
          <a:xfrm>
            <a:off x="3276600" y="6596063"/>
            <a:ext cx="5867400" cy="261937"/>
          </a:xfrm>
          <a:prstGeom prst="rect">
            <a:avLst/>
          </a:prstGeom>
          <a:noFill/>
          <a:ln>
            <a:noFill/>
          </a:ln>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defRPr/>
            </a:pPr>
            <a:r>
              <a:rPr lang="en-US" sz="1100" b="1">
                <a:solidFill>
                  <a:srgbClr val="101141"/>
                </a:solidFill>
              </a:rPr>
              <a:t>BITS </a:t>
            </a:r>
            <a:r>
              <a:rPr lang="en-US" sz="1100">
                <a:solidFill>
                  <a:srgbClr val="101141"/>
                </a:solidFill>
              </a:rPr>
              <a:t>Pilani, Hyderabad Campus</a:t>
            </a:r>
          </a:p>
        </p:txBody>
      </p:sp>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56378574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6" name="Group 6">
            <a:extLst>
              <a:ext uri="{FF2B5EF4-FFF2-40B4-BE49-F238E27FC236}">
                <a16:creationId xmlns:a16="http://schemas.microsoft.com/office/drawing/2014/main" id="{6F3A745A-9BD5-B64D-B738-9E1E0979BC11}"/>
              </a:ext>
            </a:extLst>
          </p:cNvPr>
          <p:cNvGrpSpPr>
            <a:grpSpLocks/>
          </p:cNvGrpSpPr>
          <p:nvPr userDrawn="1"/>
        </p:nvGrpSpPr>
        <p:grpSpPr bwMode="auto">
          <a:xfrm>
            <a:off x="0" y="1295400"/>
            <a:ext cx="7010400" cy="46038"/>
            <a:chOff x="1905000" y="6553200"/>
            <a:chExt cx="7010400" cy="45719"/>
          </a:xfrm>
        </p:grpSpPr>
        <p:sp>
          <p:nvSpPr>
            <p:cNvPr id="7" name="Rectangle 6">
              <a:extLst>
                <a:ext uri="{FF2B5EF4-FFF2-40B4-BE49-F238E27FC236}">
                  <a16:creationId xmlns:a16="http://schemas.microsoft.com/office/drawing/2014/main" id="{50261DD8-29A1-7149-8469-4B566F50C801}"/>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88D692DB-677E-4246-93AD-6C54A5A9D658}"/>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A647D89A-9EC8-0D44-A45C-A013140D6F80}"/>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0" name="Group 10">
            <a:extLst>
              <a:ext uri="{FF2B5EF4-FFF2-40B4-BE49-F238E27FC236}">
                <a16:creationId xmlns:a16="http://schemas.microsoft.com/office/drawing/2014/main" id="{B06BEAD9-5A0E-D446-B9BF-FD9DAD789324}"/>
              </a:ext>
            </a:extLst>
          </p:cNvPr>
          <p:cNvGrpSpPr>
            <a:grpSpLocks/>
          </p:cNvGrpSpPr>
          <p:nvPr userDrawn="1"/>
        </p:nvGrpSpPr>
        <p:grpSpPr bwMode="auto">
          <a:xfrm>
            <a:off x="2133600" y="6553200"/>
            <a:ext cx="7010400" cy="46038"/>
            <a:chOff x="1905000" y="6553200"/>
            <a:chExt cx="7010400" cy="45719"/>
          </a:xfrm>
        </p:grpSpPr>
        <p:sp>
          <p:nvSpPr>
            <p:cNvPr id="11" name="Rectangle 10">
              <a:extLst>
                <a:ext uri="{FF2B5EF4-FFF2-40B4-BE49-F238E27FC236}">
                  <a16:creationId xmlns:a16="http://schemas.microsoft.com/office/drawing/2014/main" id="{84104BD3-7DBC-2342-B4B0-E38B6702229F}"/>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2D7BA655-F000-C040-98CE-99AE6BEA427E}"/>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a:extLst>
                <a:ext uri="{FF2B5EF4-FFF2-40B4-BE49-F238E27FC236}">
                  <a16:creationId xmlns:a16="http://schemas.microsoft.com/office/drawing/2014/main" id="{52325567-41C7-A641-9F9F-1AD292C8FC73}"/>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4" name="Picture 14" descr="Picture 7.png">
            <a:extLst>
              <a:ext uri="{FF2B5EF4-FFF2-40B4-BE49-F238E27FC236}">
                <a16:creationId xmlns:a16="http://schemas.microsoft.com/office/drawing/2014/main" id="{37346F78-F444-724E-B811-087F220B439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a:extLst>
              <a:ext uri="{FF2B5EF4-FFF2-40B4-BE49-F238E27FC236}">
                <a16:creationId xmlns:a16="http://schemas.microsoft.com/office/drawing/2014/main" id="{64A0EED5-AFC9-144F-A2AD-7E5F1F5FD760}"/>
              </a:ext>
            </a:extLst>
          </p:cNvPr>
          <p:cNvSpPr txBox="1">
            <a:spLocks noChangeArrowheads="1"/>
          </p:cNvSpPr>
          <p:nvPr userDrawn="1"/>
        </p:nvSpPr>
        <p:spPr bwMode="auto">
          <a:xfrm>
            <a:off x="3276600" y="6596063"/>
            <a:ext cx="5867400" cy="261937"/>
          </a:xfrm>
          <a:prstGeom prst="rect">
            <a:avLst/>
          </a:prstGeom>
          <a:noFill/>
          <a:ln>
            <a:noFill/>
          </a:ln>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defRPr/>
            </a:pPr>
            <a:r>
              <a:rPr lang="en-US" sz="1100" b="1">
                <a:solidFill>
                  <a:srgbClr val="101141"/>
                </a:solidFill>
              </a:rPr>
              <a:t>BITS </a:t>
            </a:r>
            <a:r>
              <a:rPr lang="en-US" sz="1100">
                <a:solidFill>
                  <a:srgbClr val="101141"/>
                </a:solidFill>
              </a:rPr>
              <a:t>Pilani, Hyderabad Campus</a:t>
            </a:r>
          </a:p>
        </p:txBody>
      </p:sp>
      <p:sp>
        <p:nvSpPr>
          <p:cNvPr id="2" name="Title 1"/>
          <p:cNvSpPr>
            <a:spLocks noGrp="1"/>
          </p:cNvSpPr>
          <p:nvPr>
            <p:ph type="title"/>
          </p:nvPr>
        </p:nvSpPr>
        <p:spPr>
          <a:xfrm>
            <a:off x="1792288" y="5407025"/>
            <a:ext cx="5486400" cy="304800"/>
          </a:xfrm>
        </p:spPr>
        <p:txBody>
          <a:bodyPr anchor="b"/>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356827323"/>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32B3CB-A632-B04C-9AC5-1093A298CAB0}"/>
              </a:ext>
            </a:extLst>
          </p:cNvPr>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1027" name="Text Placeholder 2">
            <a:extLst>
              <a:ext uri="{FF2B5EF4-FFF2-40B4-BE49-F238E27FC236}">
                <a16:creationId xmlns:a16="http://schemas.microsoft.com/office/drawing/2014/main" id="{FAD50D2C-D5B1-534B-935D-1E4FADC2A444}"/>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71774557-206C-524C-9A39-412575269CD1}"/>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Arial" pitchFamily="34" charset="0"/>
                <a:cs typeface="Arial" pitchFamily="34" charset="0"/>
              </a:defRPr>
            </a:lvl1pPr>
          </a:lstStyle>
          <a:p>
            <a:pPr>
              <a:defRPr/>
            </a:pPr>
            <a:fld id="{EE6578AA-EC47-1240-8A30-65ADE646232C}" type="datetimeFigureOut">
              <a:rPr lang="en-US"/>
              <a:pPr>
                <a:defRPr/>
              </a:pPr>
              <a:t>2/19/21</a:t>
            </a:fld>
            <a:endParaRPr lang="en-US"/>
          </a:p>
        </p:txBody>
      </p:sp>
      <p:sp>
        <p:nvSpPr>
          <p:cNvPr id="5" name="Footer Placeholder 4">
            <a:extLst>
              <a:ext uri="{FF2B5EF4-FFF2-40B4-BE49-F238E27FC236}">
                <a16:creationId xmlns:a16="http://schemas.microsoft.com/office/drawing/2014/main" id="{0695EB44-A775-584F-BF32-8B411D1C8884}"/>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Arial" pitchFamily="34" charset="0"/>
                <a:cs typeface="Arial" pitchFamily="34" charset="0"/>
              </a:defRPr>
            </a:lvl1pPr>
          </a:lstStyle>
          <a:p>
            <a:pPr>
              <a:defRPr/>
            </a:pPr>
            <a:endParaRPr lang="en-US"/>
          </a:p>
        </p:txBody>
      </p:sp>
      <p:sp>
        <p:nvSpPr>
          <p:cNvPr id="6" name="Slide Number Placeholder 5">
            <a:extLst>
              <a:ext uri="{FF2B5EF4-FFF2-40B4-BE49-F238E27FC236}">
                <a16:creationId xmlns:a16="http://schemas.microsoft.com/office/drawing/2014/main" id="{9ADB940A-B565-6946-A629-7FBFAE0100EB}"/>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7F9C3C92-53A3-F545-A046-3B3CC1A8D129}"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7702" r:id="rId1"/>
    <p:sldLayoutId id="2147487703" r:id="rId2"/>
    <p:sldLayoutId id="2147487704" r:id="rId3"/>
    <p:sldLayoutId id="2147487705" r:id="rId4"/>
    <p:sldLayoutId id="2147487706" r:id="rId5"/>
    <p:sldLayoutId id="2147487707" r:id="rId6"/>
    <p:sldLayoutId id="2147487708" r:id="rId7"/>
    <p:sldLayoutId id="2147487709" r:id="rId8"/>
    <p:sldLayoutId id="2147487710" r:id="rId9"/>
    <p:sldLayoutId id="2147487711" r:id="rId10"/>
    <p:sldLayoutId id="2147487712" r:id="rId11"/>
  </p:sldLayoutIdLst>
  <p:transition/>
  <p:txStyles>
    <p:titleStyle>
      <a:lvl1pPr algn="l" rtl="0" eaLnBrk="0" fontAlgn="base" hangingPunct="0">
        <a:spcBef>
          <a:spcPct val="0"/>
        </a:spcBef>
        <a:spcAft>
          <a:spcPct val="0"/>
        </a:spcAft>
        <a:defRPr sz="4000" b="1" kern="1200" spc="-15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000" b="1">
          <a:solidFill>
            <a:schemeClr val="tx1"/>
          </a:solidFill>
          <a:latin typeface="Arial" charset="0"/>
          <a:cs typeface="Arial" charset="0"/>
        </a:defRPr>
      </a:lvl2pPr>
      <a:lvl3pPr algn="l" rtl="0" eaLnBrk="0" fontAlgn="base" hangingPunct="0">
        <a:spcBef>
          <a:spcPct val="0"/>
        </a:spcBef>
        <a:spcAft>
          <a:spcPct val="0"/>
        </a:spcAft>
        <a:defRPr sz="4000" b="1">
          <a:solidFill>
            <a:schemeClr val="tx1"/>
          </a:solidFill>
          <a:latin typeface="Arial" charset="0"/>
          <a:cs typeface="Arial" charset="0"/>
        </a:defRPr>
      </a:lvl3pPr>
      <a:lvl4pPr algn="l" rtl="0" eaLnBrk="0" fontAlgn="base" hangingPunct="0">
        <a:spcBef>
          <a:spcPct val="0"/>
        </a:spcBef>
        <a:spcAft>
          <a:spcPct val="0"/>
        </a:spcAft>
        <a:defRPr sz="4000" b="1">
          <a:solidFill>
            <a:schemeClr val="tx1"/>
          </a:solidFill>
          <a:latin typeface="Arial" charset="0"/>
          <a:cs typeface="Arial" charset="0"/>
        </a:defRPr>
      </a:lvl4pPr>
      <a:lvl5pPr algn="l" rtl="0" eaLnBrk="0" fontAlgn="base" hangingPunct="0">
        <a:spcBef>
          <a:spcPct val="0"/>
        </a:spcBef>
        <a:spcAft>
          <a:spcPct val="0"/>
        </a:spcAft>
        <a:defRPr sz="4000" b="1">
          <a:solidFill>
            <a:schemeClr val="tx1"/>
          </a:solidFill>
          <a:latin typeface="Arial" charset="0"/>
          <a:cs typeface="Arial" charset="0"/>
        </a:defRPr>
      </a:lvl5pPr>
      <a:lvl6pPr marL="457200" algn="l" rtl="0" fontAlgn="base">
        <a:spcBef>
          <a:spcPct val="0"/>
        </a:spcBef>
        <a:spcAft>
          <a:spcPct val="0"/>
        </a:spcAft>
        <a:defRPr sz="4000" b="1">
          <a:solidFill>
            <a:schemeClr val="tx1"/>
          </a:solidFill>
          <a:latin typeface="Arial" charset="0"/>
          <a:cs typeface="Arial" charset="0"/>
        </a:defRPr>
      </a:lvl6pPr>
      <a:lvl7pPr marL="914400" algn="l" rtl="0" fontAlgn="base">
        <a:spcBef>
          <a:spcPct val="0"/>
        </a:spcBef>
        <a:spcAft>
          <a:spcPct val="0"/>
        </a:spcAft>
        <a:defRPr sz="4000" b="1">
          <a:solidFill>
            <a:schemeClr val="tx1"/>
          </a:solidFill>
          <a:latin typeface="Arial" charset="0"/>
          <a:cs typeface="Arial" charset="0"/>
        </a:defRPr>
      </a:lvl7pPr>
      <a:lvl8pPr marL="1371600" algn="l" rtl="0" fontAlgn="base">
        <a:spcBef>
          <a:spcPct val="0"/>
        </a:spcBef>
        <a:spcAft>
          <a:spcPct val="0"/>
        </a:spcAft>
        <a:defRPr sz="4000" b="1">
          <a:solidFill>
            <a:schemeClr val="tx1"/>
          </a:solidFill>
          <a:latin typeface="Arial" charset="0"/>
          <a:cs typeface="Arial" charset="0"/>
        </a:defRPr>
      </a:lvl8pPr>
      <a:lvl9pPr marL="1828800" algn="l" rtl="0" fontAlgn="base">
        <a:spcBef>
          <a:spcPct val="0"/>
        </a:spcBef>
        <a:spcAft>
          <a:spcPct val="0"/>
        </a:spcAft>
        <a:defRPr sz="4000" b="1">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24.emf"/><Relationship Id="rId5" Type="http://schemas.openxmlformats.org/officeDocument/2006/relationships/oleObject" Target="../embeddings/oleObject1.bin"/><Relationship Id="rId4" Type="http://schemas.openxmlformats.org/officeDocument/2006/relationships/image" Target="../media/image2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jpe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14.jpe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5">
            <a:extLst>
              <a:ext uri="{FF2B5EF4-FFF2-40B4-BE49-F238E27FC236}">
                <a16:creationId xmlns:a16="http://schemas.microsoft.com/office/drawing/2014/main" id="{26EF2DA3-7361-484D-B5CB-184FD2EFC6AC}"/>
              </a:ext>
            </a:extLst>
          </p:cNvPr>
          <p:cNvSpPr>
            <a:spLocks noGrp="1"/>
          </p:cNvSpPr>
          <p:nvPr>
            <p:ph sz="quarter" idx="13"/>
          </p:nvPr>
        </p:nvSpPr>
        <p:spPr>
          <a:xfrm>
            <a:off x="2571750" y="5181600"/>
            <a:ext cx="6019800" cy="914400"/>
          </a:xfrm>
        </p:spPr>
        <p:txBody>
          <a:bodyPr/>
          <a:lstStyle/>
          <a:p>
            <a:pPr eaLnBrk="1" hangingPunct="1">
              <a:spcBef>
                <a:spcPct val="0"/>
              </a:spcBef>
            </a:pPr>
            <a:r>
              <a:rPr lang="en-US" altLang="en-US" sz="2000"/>
              <a:t>Viswanathan Hariharan</a:t>
            </a:r>
            <a:endParaRPr lang="en-US" altLang="en-US" sz="1600"/>
          </a:p>
          <a:p>
            <a:pPr eaLnBrk="1" hangingPunct="1">
              <a:spcBef>
                <a:spcPct val="0"/>
              </a:spcBef>
            </a:pPr>
            <a:endParaRPr lang="en-US" altLang="en-US" sz="1600"/>
          </a:p>
        </p:txBody>
      </p:sp>
      <p:sp>
        <p:nvSpPr>
          <p:cNvPr id="6" name="Title 4">
            <a:extLst>
              <a:ext uri="{FF2B5EF4-FFF2-40B4-BE49-F238E27FC236}">
                <a16:creationId xmlns:a16="http://schemas.microsoft.com/office/drawing/2014/main" id="{83C20113-F9D0-9D44-9B7C-5884BC79B45D}"/>
              </a:ext>
            </a:extLst>
          </p:cNvPr>
          <p:cNvSpPr>
            <a:spLocks noGrp="1"/>
          </p:cNvSpPr>
          <p:nvPr>
            <p:ph type="title"/>
          </p:nvPr>
        </p:nvSpPr>
        <p:spPr>
          <a:xfrm>
            <a:off x="2362200" y="3657600"/>
            <a:ext cx="6248400" cy="1524000"/>
          </a:xfrm>
        </p:spPr>
        <p:txBody>
          <a:bodyPr/>
          <a:lstStyle/>
          <a:p>
            <a:pPr eaLnBrk="1" fontAlgn="auto" hangingPunct="1">
              <a:spcAft>
                <a:spcPts val="0"/>
              </a:spcAft>
              <a:defRPr/>
            </a:pPr>
            <a:r>
              <a:rPr lang="en-US" sz="3300" dirty="0"/>
              <a:t>Software Architecture</a:t>
            </a:r>
            <a:br>
              <a:rPr lang="en-US" sz="3300" dirty="0"/>
            </a:br>
            <a:br>
              <a:rPr lang="en-US" sz="3300" dirty="0"/>
            </a:br>
            <a:r>
              <a:rPr lang="en-US" sz="3300" dirty="0"/>
              <a:t>Documenting architecture</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05AF99-5B65-FB45-8F7D-86B4E4DC085D}"/>
              </a:ext>
            </a:extLst>
          </p:cNvPr>
          <p:cNvSpPr>
            <a:spLocks noGrp="1"/>
          </p:cNvSpPr>
          <p:nvPr>
            <p:ph sz="quarter" idx="10"/>
          </p:nvPr>
        </p:nvSpPr>
        <p:spPr/>
        <p:txBody>
          <a:bodyPr/>
          <a:lstStyle/>
          <a:p>
            <a:pPr>
              <a:defRPr/>
            </a:pPr>
            <a:r>
              <a:rPr lang="en-IN" dirty="0"/>
              <a:t>Module view of ERP system</a:t>
            </a:r>
          </a:p>
        </p:txBody>
      </p:sp>
      <p:graphicFrame>
        <p:nvGraphicFramePr>
          <p:cNvPr id="4" name="Content Placeholder 3">
            <a:extLst>
              <a:ext uri="{FF2B5EF4-FFF2-40B4-BE49-F238E27FC236}">
                <a16:creationId xmlns:a16="http://schemas.microsoft.com/office/drawing/2014/main" id="{F6C6039B-D0D5-954A-92C7-CF796B0AE3FC}"/>
              </a:ext>
            </a:extLst>
          </p:cNvPr>
          <p:cNvGraphicFramePr>
            <a:graphicFrameLocks/>
          </p:cNvGraphicFramePr>
          <p:nvPr/>
        </p:nvGraphicFramePr>
        <p:xfrm>
          <a:off x="304800" y="1524000"/>
          <a:ext cx="8229600" cy="45259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4820" name="TextBox 1">
            <a:extLst>
              <a:ext uri="{FF2B5EF4-FFF2-40B4-BE49-F238E27FC236}">
                <a16:creationId xmlns:a16="http://schemas.microsoft.com/office/drawing/2014/main" id="{A652FF7C-9535-D84A-B40F-77DED0E1E871}"/>
              </a:ext>
            </a:extLst>
          </p:cNvPr>
          <p:cNvSpPr txBox="1">
            <a:spLocks noChangeArrowheads="1"/>
          </p:cNvSpPr>
          <p:nvPr/>
        </p:nvSpPr>
        <p:spPr bwMode="auto">
          <a:xfrm>
            <a:off x="304800" y="1492250"/>
            <a:ext cx="32623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IN" altLang="en-US" sz="1800" b="1">
                <a:solidFill>
                  <a:srgbClr val="00B050"/>
                </a:solidFill>
              </a:rPr>
              <a:t>Module decomposition view</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4BA7CD-C575-D94D-9681-F7FF44165A1D}"/>
              </a:ext>
            </a:extLst>
          </p:cNvPr>
          <p:cNvSpPr>
            <a:spLocks noGrp="1"/>
          </p:cNvSpPr>
          <p:nvPr>
            <p:ph sz="quarter" idx="10"/>
          </p:nvPr>
        </p:nvSpPr>
        <p:spPr/>
        <p:txBody>
          <a:bodyPr/>
          <a:lstStyle/>
          <a:p>
            <a:pPr>
              <a:defRPr/>
            </a:pPr>
            <a:r>
              <a:rPr lang="en-IN" dirty="0"/>
              <a:t>Module view of Judiciary system</a:t>
            </a:r>
          </a:p>
        </p:txBody>
      </p:sp>
      <p:graphicFrame>
        <p:nvGraphicFramePr>
          <p:cNvPr id="4" name="Content Placeholder 3">
            <a:extLst>
              <a:ext uri="{FF2B5EF4-FFF2-40B4-BE49-F238E27FC236}">
                <a16:creationId xmlns:a16="http://schemas.microsoft.com/office/drawing/2014/main" id="{FBBC71A2-7764-C646-BBEA-6E2299FBFE78}"/>
              </a:ext>
            </a:extLst>
          </p:cNvPr>
          <p:cNvGraphicFramePr>
            <a:graphicFrameLocks/>
          </p:cNvGraphicFramePr>
          <p:nvPr/>
        </p:nvGraphicFramePr>
        <p:xfrm>
          <a:off x="304800" y="1524000"/>
          <a:ext cx="8686800" cy="45259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6868" name="TextBox 4">
            <a:extLst>
              <a:ext uri="{FF2B5EF4-FFF2-40B4-BE49-F238E27FC236}">
                <a16:creationId xmlns:a16="http://schemas.microsoft.com/office/drawing/2014/main" id="{2CDD15C6-2079-E841-8552-67FBE9200A3E}"/>
              </a:ext>
            </a:extLst>
          </p:cNvPr>
          <p:cNvSpPr txBox="1">
            <a:spLocks noChangeArrowheads="1"/>
          </p:cNvSpPr>
          <p:nvPr/>
        </p:nvSpPr>
        <p:spPr bwMode="auto">
          <a:xfrm>
            <a:off x="304800" y="1492250"/>
            <a:ext cx="32623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IN" altLang="en-US" sz="1800" b="1">
                <a:solidFill>
                  <a:srgbClr val="00B050"/>
                </a:solidFill>
              </a:rPr>
              <a:t>Module decomposition view</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Content Placeholder 3">
            <a:extLst>
              <a:ext uri="{FF2B5EF4-FFF2-40B4-BE49-F238E27FC236}">
                <a16:creationId xmlns:a16="http://schemas.microsoft.com/office/drawing/2014/main" id="{9F76AA5D-37A3-3C41-B2FE-22B9C8429C73}"/>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1524000" y="1447800"/>
            <a:ext cx="6238875" cy="4254500"/>
          </a:xfrm>
        </p:spPr>
      </p:pic>
      <p:sp>
        <p:nvSpPr>
          <p:cNvPr id="3" name="Content Placeholder 2">
            <a:extLst>
              <a:ext uri="{FF2B5EF4-FFF2-40B4-BE49-F238E27FC236}">
                <a16:creationId xmlns:a16="http://schemas.microsoft.com/office/drawing/2014/main" id="{2CAFE4D0-BD1C-C14A-9F7F-261FE70779DA}"/>
              </a:ext>
            </a:extLst>
          </p:cNvPr>
          <p:cNvSpPr>
            <a:spLocks noGrp="1"/>
          </p:cNvSpPr>
          <p:nvPr>
            <p:ph sz="quarter" idx="10"/>
          </p:nvPr>
        </p:nvSpPr>
        <p:spPr/>
        <p:txBody>
          <a:bodyPr/>
          <a:lstStyle/>
          <a:p>
            <a:pPr>
              <a:defRPr/>
            </a:pPr>
            <a:r>
              <a:rPr lang="en-IN" dirty="0"/>
              <a:t>Module view: Uses style</a:t>
            </a:r>
          </a:p>
        </p:txBody>
      </p:sp>
      <p:sp>
        <p:nvSpPr>
          <p:cNvPr id="40964" name="TextBox 4">
            <a:extLst>
              <a:ext uri="{FF2B5EF4-FFF2-40B4-BE49-F238E27FC236}">
                <a16:creationId xmlns:a16="http://schemas.microsoft.com/office/drawing/2014/main" id="{7D594295-94BD-784E-BC55-55DD100C2625}"/>
              </a:ext>
            </a:extLst>
          </p:cNvPr>
          <p:cNvSpPr txBox="1">
            <a:spLocks noChangeArrowheads="1"/>
          </p:cNvSpPr>
          <p:nvPr/>
        </p:nvSpPr>
        <p:spPr bwMode="auto">
          <a:xfrm>
            <a:off x="152400" y="6096000"/>
            <a:ext cx="8737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IN" altLang="en-US" sz="1800"/>
              <a:t>If we want to develop admin.client, we need to also develop admin.core, dao and util</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1">
            <a:extLst>
              <a:ext uri="{FF2B5EF4-FFF2-40B4-BE49-F238E27FC236}">
                <a16:creationId xmlns:a16="http://schemas.microsoft.com/office/drawing/2014/main" id="{278E23E8-B7F5-7B44-AA73-BC1508241C7A}"/>
              </a:ext>
            </a:extLst>
          </p:cNvPr>
          <p:cNvSpPr>
            <a:spLocks noGrp="1"/>
          </p:cNvSpPr>
          <p:nvPr>
            <p:ph idx="1"/>
          </p:nvPr>
        </p:nvSpPr>
        <p:spPr>
          <a:xfrm>
            <a:off x="304800" y="1493838"/>
            <a:ext cx="8229600" cy="4525962"/>
          </a:xfrm>
        </p:spPr>
        <p:txBody>
          <a:bodyPr/>
          <a:lstStyle/>
          <a:p>
            <a:pPr marL="0" indent="0" fontAlgn="base">
              <a:spcAft>
                <a:spcPct val="0"/>
              </a:spcAft>
              <a:defRPr/>
            </a:pPr>
            <a:r>
              <a:rPr lang="en-IN" altLang="en-US" dirty="0">
                <a:solidFill>
                  <a:srgbClr val="FF0000"/>
                </a:solidFill>
              </a:rPr>
              <a:t>What are the benefits of Module view?</a:t>
            </a:r>
          </a:p>
          <a:p>
            <a:pPr marL="0" indent="0" fontAlgn="base">
              <a:spcAft>
                <a:spcPct val="0"/>
              </a:spcAft>
              <a:defRPr/>
            </a:pPr>
            <a:endParaRPr lang="en-IN" altLang="en-US" dirty="0"/>
          </a:p>
          <a:p>
            <a:pPr fontAlgn="base">
              <a:spcAft>
                <a:spcPct val="0"/>
              </a:spcAft>
              <a:defRPr/>
            </a:pPr>
            <a:endParaRPr lang="en-IN" altLang="en-US" dirty="0"/>
          </a:p>
          <a:p>
            <a:pPr fontAlgn="base">
              <a:spcAft>
                <a:spcPct val="0"/>
              </a:spcAft>
              <a:defRPr/>
            </a:pPr>
            <a:endParaRPr lang="en-IN" altLang="en-US" dirty="0"/>
          </a:p>
        </p:txBody>
      </p:sp>
      <p:sp>
        <p:nvSpPr>
          <p:cNvPr id="3" name="Content Placeholder 2">
            <a:extLst>
              <a:ext uri="{FF2B5EF4-FFF2-40B4-BE49-F238E27FC236}">
                <a16:creationId xmlns:a16="http://schemas.microsoft.com/office/drawing/2014/main" id="{93701EBF-4892-5248-A8E5-52C7917C6252}"/>
              </a:ext>
            </a:extLst>
          </p:cNvPr>
          <p:cNvSpPr>
            <a:spLocks noGrp="1"/>
          </p:cNvSpPr>
          <p:nvPr>
            <p:ph sz="quarter" idx="10"/>
          </p:nvPr>
        </p:nvSpPr>
        <p:spPr/>
        <p:txBody>
          <a:bodyPr/>
          <a:lstStyle/>
          <a:p>
            <a:pPr>
              <a:defRPr/>
            </a:pPr>
            <a:r>
              <a:rPr lang="en-IN" dirty="0"/>
              <a:t>Benefits of Module view</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1">
            <a:extLst>
              <a:ext uri="{FF2B5EF4-FFF2-40B4-BE49-F238E27FC236}">
                <a16:creationId xmlns:a16="http://schemas.microsoft.com/office/drawing/2014/main" id="{ABF63DE6-32D5-4C49-9489-3EF09BEB1B53}"/>
              </a:ext>
            </a:extLst>
          </p:cNvPr>
          <p:cNvSpPr>
            <a:spLocks noGrp="1"/>
          </p:cNvSpPr>
          <p:nvPr>
            <p:ph idx="1"/>
          </p:nvPr>
        </p:nvSpPr>
        <p:spPr>
          <a:xfrm>
            <a:off x="304800" y="1493838"/>
            <a:ext cx="8229600" cy="4525962"/>
          </a:xfrm>
        </p:spPr>
        <p:txBody>
          <a:bodyPr/>
          <a:lstStyle/>
          <a:p>
            <a:pPr marL="0" indent="0" fontAlgn="base">
              <a:spcAft>
                <a:spcPct val="0"/>
              </a:spcAft>
              <a:defRPr/>
            </a:pPr>
            <a:r>
              <a:rPr lang="en-IN" altLang="en-US" dirty="0"/>
              <a:t>What are the benefits of Module view?</a:t>
            </a:r>
          </a:p>
          <a:p>
            <a:pPr fontAlgn="base">
              <a:spcAft>
                <a:spcPct val="0"/>
              </a:spcAft>
              <a:buFont typeface="Arial" pitchFamily="34" charset="0"/>
              <a:buChar char="•"/>
              <a:defRPr/>
            </a:pPr>
            <a:endParaRPr lang="en-IN" altLang="en-US" dirty="0"/>
          </a:p>
          <a:p>
            <a:pPr fontAlgn="base">
              <a:spcAft>
                <a:spcPct val="0"/>
              </a:spcAft>
              <a:buFont typeface="Arial" pitchFamily="34" charset="0"/>
              <a:buChar char="•"/>
              <a:defRPr/>
            </a:pPr>
            <a:r>
              <a:rPr lang="en-IN" altLang="en-US" dirty="0"/>
              <a:t>It gives an idea about the scope of construction</a:t>
            </a:r>
          </a:p>
          <a:p>
            <a:pPr fontAlgn="base">
              <a:spcAft>
                <a:spcPct val="0"/>
              </a:spcAft>
              <a:buFont typeface="Arial" pitchFamily="34" charset="0"/>
              <a:buChar char="•"/>
              <a:defRPr/>
            </a:pPr>
            <a:r>
              <a:rPr lang="en-IN" altLang="en-US" dirty="0"/>
              <a:t>Plan incremental development</a:t>
            </a:r>
          </a:p>
          <a:p>
            <a:pPr fontAlgn="base">
              <a:spcAft>
                <a:spcPct val="0"/>
              </a:spcAft>
              <a:buFont typeface="Arial" pitchFamily="34" charset="0"/>
              <a:buChar char="•"/>
              <a:defRPr/>
            </a:pPr>
            <a:r>
              <a:rPr lang="en-IN" altLang="en-US" dirty="0"/>
              <a:t>Requirement traceability</a:t>
            </a:r>
          </a:p>
          <a:p>
            <a:pPr fontAlgn="base">
              <a:spcAft>
                <a:spcPct val="0"/>
              </a:spcAft>
              <a:buFont typeface="Arial" pitchFamily="34" charset="0"/>
              <a:buChar char="•"/>
              <a:defRPr/>
            </a:pPr>
            <a:endParaRPr lang="en-IN" altLang="en-US" dirty="0"/>
          </a:p>
          <a:p>
            <a:pPr fontAlgn="base">
              <a:spcAft>
                <a:spcPct val="0"/>
              </a:spcAft>
              <a:defRPr/>
            </a:pPr>
            <a:endParaRPr lang="en-IN" altLang="en-US" dirty="0"/>
          </a:p>
          <a:p>
            <a:pPr fontAlgn="base">
              <a:spcAft>
                <a:spcPct val="0"/>
              </a:spcAft>
              <a:defRPr/>
            </a:pPr>
            <a:endParaRPr lang="en-IN" altLang="en-US" dirty="0"/>
          </a:p>
        </p:txBody>
      </p:sp>
      <p:sp>
        <p:nvSpPr>
          <p:cNvPr id="3" name="Content Placeholder 2">
            <a:extLst>
              <a:ext uri="{FF2B5EF4-FFF2-40B4-BE49-F238E27FC236}">
                <a16:creationId xmlns:a16="http://schemas.microsoft.com/office/drawing/2014/main" id="{297525C1-FBC0-B24B-BDC9-262E314204F8}"/>
              </a:ext>
            </a:extLst>
          </p:cNvPr>
          <p:cNvSpPr>
            <a:spLocks noGrp="1"/>
          </p:cNvSpPr>
          <p:nvPr>
            <p:ph sz="quarter" idx="10"/>
          </p:nvPr>
        </p:nvSpPr>
        <p:spPr/>
        <p:txBody>
          <a:bodyPr/>
          <a:lstStyle/>
          <a:p>
            <a:pPr>
              <a:defRPr/>
            </a:pPr>
            <a:r>
              <a:rPr lang="en-IN" dirty="0"/>
              <a:t>Benefits of Module view</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602">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602">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60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D18CC8-B7F8-9342-8387-A6E6B180A4C2}"/>
              </a:ext>
            </a:extLst>
          </p:cNvPr>
          <p:cNvSpPr>
            <a:spLocks noGrp="1"/>
          </p:cNvSpPr>
          <p:nvPr>
            <p:ph idx="1"/>
          </p:nvPr>
        </p:nvSpPr>
        <p:spPr>
          <a:xfrm>
            <a:off x="304800" y="1493838"/>
            <a:ext cx="8229600" cy="4525962"/>
          </a:xfrm>
        </p:spPr>
        <p:txBody>
          <a:bodyPr/>
          <a:lstStyle/>
          <a:p>
            <a:pPr>
              <a:defRPr/>
            </a:pPr>
            <a:r>
              <a:rPr lang="en-IN" sz="1800" dirty="0">
                <a:solidFill>
                  <a:schemeClr val="tx2">
                    <a:lumMod val="60000"/>
                    <a:lumOff val="40000"/>
                  </a:schemeClr>
                </a:solidFill>
              </a:rPr>
              <a:t>Name:</a:t>
            </a:r>
            <a:r>
              <a:rPr lang="en-IN" sz="1800" dirty="0"/>
              <a:t> Inventory module</a:t>
            </a:r>
          </a:p>
          <a:p>
            <a:pPr>
              <a:defRPr/>
            </a:pPr>
            <a:endParaRPr lang="en-IN" sz="1800" dirty="0"/>
          </a:p>
          <a:p>
            <a:pPr>
              <a:defRPr/>
            </a:pPr>
            <a:r>
              <a:rPr lang="en-IN" sz="1800" dirty="0">
                <a:solidFill>
                  <a:schemeClr val="tx2">
                    <a:lumMod val="60000"/>
                    <a:lumOff val="40000"/>
                  </a:schemeClr>
                </a:solidFill>
              </a:rPr>
              <a:t>Responsibilities:</a:t>
            </a:r>
          </a:p>
          <a:p>
            <a:pPr>
              <a:buFont typeface="Arial" pitchFamily="34" charset="0"/>
              <a:buChar char="•"/>
              <a:defRPr/>
            </a:pPr>
            <a:r>
              <a:rPr lang="en-IN" sz="1800" dirty="0"/>
              <a:t>Maintain quantity in stock of different items</a:t>
            </a:r>
          </a:p>
          <a:p>
            <a:pPr>
              <a:buFont typeface="Arial" pitchFamily="34" charset="0"/>
              <a:buChar char="•"/>
              <a:defRPr/>
            </a:pPr>
            <a:r>
              <a:rPr lang="en-IN" sz="1800" dirty="0"/>
              <a:t>Handles inventory transactions</a:t>
            </a:r>
          </a:p>
          <a:p>
            <a:pPr>
              <a:buFont typeface="Arial" pitchFamily="34" charset="0"/>
              <a:buChar char="•"/>
              <a:defRPr/>
            </a:pPr>
            <a:r>
              <a:rPr lang="en-IN" sz="1800" dirty="0"/>
              <a:t>Automatically generate request when quality goes below reorder level</a:t>
            </a:r>
          </a:p>
          <a:p>
            <a:pPr>
              <a:buFont typeface="Arial" pitchFamily="34" charset="0"/>
              <a:buChar char="•"/>
              <a:defRPr/>
            </a:pPr>
            <a:endParaRPr lang="en-IN" sz="1800" dirty="0"/>
          </a:p>
          <a:p>
            <a:pPr>
              <a:defRPr/>
            </a:pPr>
            <a:r>
              <a:rPr lang="en-IN" sz="1800" dirty="0">
                <a:solidFill>
                  <a:schemeClr val="tx2">
                    <a:lumMod val="60000"/>
                    <a:lumOff val="40000"/>
                  </a:schemeClr>
                </a:solidFill>
              </a:rPr>
              <a:t>Interface provided:</a:t>
            </a:r>
          </a:p>
          <a:p>
            <a:pPr>
              <a:buFont typeface="Arial" pitchFamily="34" charset="0"/>
              <a:buChar char="•"/>
              <a:defRPr/>
            </a:pPr>
            <a:r>
              <a:rPr lang="en-IN" sz="1800" dirty="0"/>
              <a:t>Issue inventory (Item code, quantity) Returns Success or Error code</a:t>
            </a:r>
          </a:p>
          <a:p>
            <a:pPr>
              <a:buFont typeface="Arial" pitchFamily="34" charset="0"/>
              <a:buChar char="•"/>
              <a:defRPr/>
            </a:pPr>
            <a:r>
              <a:rPr lang="en-IN" sz="1800" dirty="0"/>
              <a:t>Receive inventory (Item code, quantity) Returns Success or Error code</a:t>
            </a:r>
          </a:p>
          <a:p>
            <a:pPr>
              <a:buFont typeface="Arial" pitchFamily="34" charset="0"/>
              <a:buChar char="•"/>
              <a:defRPr/>
            </a:pPr>
            <a:r>
              <a:rPr lang="en-IN" sz="1800" dirty="0"/>
              <a:t>Inquire quantity in stock (Item code) Returns quantity</a:t>
            </a:r>
          </a:p>
        </p:txBody>
      </p:sp>
      <p:sp>
        <p:nvSpPr>
          <p:cNvPr id="3" name="Content Placeholder 2">
            <a:extLst>
              <a:ext uri="{FF2B5EF4-FFF2-40B4-BE49-F238E27FC236}">
                <a16:creationId xmlns:a16="http://schemas.microsoft.com/office/drawing/2014/main" id="{B888499E-ADAB-FB43-9AC9-62D04F6F4ED3}"/>
              </a:ext>
            </a:extLst>
          </p:cNvPr>
          <p:cNvSpPr>
            <a:spLocks noGrp="1"/>
          </p:cNvSpPr>
          <p:nvPr>
            <p:ph sz="quarter" idx="10"/>
          </p:nvPr>
        </p:nvSpPr>
        <p:spPr/>
        <p:txBody>
          <a:bodyPr/>
          <a:lstStyle/>
          <a:p>
            <a:pPr>
              <a:defRPr/>
            </a:pPr>
            <a:r>
              <a:rPr lang="en-IN" dirty="0"/>
              <a:t>Module documentation - Examples</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484B7F7-1586-FC47-92E5-46BF82259620}"/>
              </a:ext>
            </a:extLst>
          </p:cNvPr>
          <p:cNvSpPr>
            <a:spLocks noGrp="1"/>
          </p:cNvSpPr>
          <p:nvPr>
            <p:ph idx="1"/>
          </p:nvPr>
        </p:nvSpPr>
        <p:spPr>
          <a:xfrm>
            <a:off x="304800" y="1493838"/>
            <a:ext cx="8229600" cy="4525962"/>
          </a:xfrm>
        </p:spPr>
        <p:txBody>
          <a:bodyPr/>
          <a:lstStyle/>
          <a:p>
            <a:pPr>
              <a:defRPr/>
            </a:pPr>
            <a:r>
              <a:rPr lang="en-IN" sz="1800" dirty="0">
                <a:solidFill>
                  <a:schemeClr val="tx2">
                    <a:lumMod val="60000"/>
                    <a:lumOff val="40000"/>
                  </a:schemeClr>
                </a:solidFill>
              </a:rPr>
              <a:t>Name:</a:t>
            </a:r>
            <a:r>
              <a:rPr lang="en-IN" sz="1800" dirty="0"/>
              <a:t> Proceedings</a:t>
            </a:r>
          </a:p>
          <a:p>
            <a:pPr>
              <a:defRPr/>
            </a:pPr>
            <a:endParaRPr lang="en-IN" sz="1800" dirty="0"/>
          </a:p>
          <a:p>
            <a:pPr>
              <a:defRPr/>
            </a:pPr>
            <a:r>
              <a:rPr lang="en-IN" sz="1800" dirty="0">
                <a:solidFill>
                  <a:schemeClr val="tx2">
                    <a:lumMod val="60000"/>
                    <a:lumOff val="40000"/>
                  </a:schemeClr>
                </a:solidFill>
              </a:rPr>
              <a:t>Responsibilities:</a:t>
            </a:r>
          </a:p>
          <a:p>
            <a:pPr>
              <a:buFont typeface="Arial" pitchFamily="34" charset="0"/>
              <a:buChar char="•"/>
              <a:defRPr/>
            </a:pPr>
            <a:r>
              <a:rPr lang="en-IN" sz="1800" dirty="0"/>
              <a:t>Maintain information about proceedings of different cases</a:t>
            </a:r>
          </a:p>
          <a:p>
            <a:pPr>
              <a:buFont typeface="Arial" pitchFamily="34" charset="0"/>
              <a:buChar char="•"/>
              <a:defRPr/>
            </a:pPr>
            <a:r>
              <a:rPr lang="en-IN" sz="1800" dirty="0"/>
              <a:t>Logs changes </a:t>
            </a:r>
          </a:p>
          <a:p>
            <a:pPr>
              <a:buFont typeface="Arial" pitchFamily="34" charset="0"/>
              <a:buChar char="•"/>
              <a:defRPr/>
            </a:pPr>
            <a:endParaRPr lang="en-IN" sz="1800" dirty="0"/>
          </a:p>
          <a:p>
            <a:pPr>
              <a:defRPr/>
            </a:pPr>
            <a:r>
              <a:rPr lang="en-IN" sz="1800" dirty="0">
                <a:solidFill>
                  <a:schemeClr val="tx2">
                    <a:lumMod val="60000"/>
                    <a:lumOff val="40000"/>
                  </a:schemeClr>
                </a:solidFill>
              </a:rPr>
              <a:t>Interface</a:t>
            </a:r>
          </a:p>
          <a:p>
            <a:pPr>
              <a:buFont typeface="Arial" pitchFamily="34" charset="0"/>
              <a:buChar char="•"/>
              <a:defRPr/>
            </a:pPr>
            <a:r>
              <a:rPr lang="en-IN" sz="1800" dirty="0"/>
              <a:t>Add proceedings (Case code, Date, Text)</a:t>
            </a:r>
          </a:p>
          <a:p>
            <a:pPr>
              <a:buFont typeface="Arial" pitchFamily="34" charset="0"/>
              <a:buChar char="•"/>
              <a:defRPr/>
            </a:pPr>
            <a:r>
              <a:rPr lang="en-IN" sz="1800" dirty="0"/>
              <a:t>Retrieve proceedings (Case code, Date) Returns Text of </a:t>
            </a:r>
            <a:r>
              <a:rPr lang="en-IN" sz="1800" dirty="0" err="1"/>
              <a:t>procedings</a:t>
            </a:r>
            <a:endParaRPr lang="en-IN" sz="1800" dirty="0"/>
          </a:p>
          <a:p>
            <a:pPr>
              <a:buFont typeface="Arial" pitchFamily="34" charset="0"/>
              <a:buChar char="•"/>
              <a:defRPr/>
            </a:pPr>
            <a:endParaRPr lang="en-IN" sz="1800" dirty="0"/>
          </a:p>
        </p:txBody>
      </p:sp>
      <p:sp>
        <p:nvSpPr>
          <p:cNvPr id="3" name="Content Placeholder 2">
            <a:extLst>
              <a:ext uri="{FF2B5EF4-FFF2-40B4-BE49-F238E27FC236}">
                <a16:creationId xmlns:a16="http://schemas.microsoft.com/office/drawing/2014/main" id="{EB5DA5E7-2339-9945-9B4A-36EFCE92B571}"/>
              </a:ext>
            </a:extLst>
          </p:cNvPr>
          <p:cNvSpPr>
            <a:spLocks noGrp="1"/>
          </p:cNvSpPr>
          <p:nvPr>
            <p:ph sz="quarter" idx="10"/>
          </p:nvPr>
        </p:nvSpPr>
        <p:spPr/>
        <p:txBody>
          <a:bodyPr/>
          <a:lstStyle/>
          <a:p>
            <a:pPr>
              <a:defRPr/>
            </a:pPr>
            <a:r>
              <a:rPr lang="en-IN" dirty="0"/>
              <a:t>Module documentation - Examples</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56FACEC-F4A4-2A42-B00B-75987DBDBD0D}"/>
              </a:ext>
            </a:extLst>
          </p:cNvPr>
          <p:cNvSpPr>
            <a:spLocks noGrp="1"/>
          </p:cNvSpPr>
          <p:nvPr>
            <p:ph idx="1"/>
          </p:nvPr>
        </p:nvSpPr>
        <p:spPr>
          <a:xfrm>
            <a:off x="304800" y="1493838"/>
            <a:ext cx="8229600" cy="4525962"/>
          </a:xfrm>
        </p:spPr>
        <p:txBody>
          <a:bodyPr/>
          <a:lstStyle/>
          <a:p>
            <a:pPr>
              <a:defRPr/>
            </a:pPr>
            <a:r>
              <a:rPr lang="en-IN" sz="1800" dirty="0">
                <a:solidFill>
                  <a:schemeClr val="tx2">
                    <a:lumMod val="60000"/>
                    <a:lumOff val="40000"/>
                  </a:schemeClr>
                </a:solidFill>
              </a:rPr>
              <a:t>Name:</a:t>
            </a:r>
            <a:r>
              <a:rPr lang="en-IN" sz="1800" dirty="0"/>
              <a:t> Workflow engine</a:t>
            </a:r>
          </a:p>
          <a:p>
            <a:pPr>
              <a:defRPr/>
            </a:pPr>
            <a:endParaRPr lang="en-IN" sz="1800" dirty="0"/>
          </a:p>
          <a:p>
            <a:pPr>
              <a:defRPr/>
            </a:pPr>
            <a:r>
              <a:rPr lang="en-IN" sz="1800" dirty="0">
                <a:solidFill>
                  <a:schemeClr val="tx2">
                    <a:lumMod val="60000"/>
                    <a:lumOff val="40000"/>
                  </a:schemeClr>
                </a:solidFill>
              </a:rPr>
              <a:t>Responsibilities:</a:t>
            </a:r>
          </a:p>
          <a:p>
            <a:pPr>
              <a:buFont typeface="Arial" pitchFamily="34" charset="0"/>
              <a:buChar char="•"/>
              <a:defRPr/>
            </a:pPr>
            <a:r>
              <a:rPr lang="en-IN" sz="1800" dirty="0"/>
              <a:t>Maintains workflow graph consisting of sequence of tasks for a process</a:t>
            </a:r>
          </a:p>
          <a:p>
            <a:pPr>
              <a:buFont typeface="Arial" pitchFamily="34" charset="0"/>
              <a:buChar char="•"/>
              <a:defRPr/>
            </a:pPr>
            <a:r>
              <a:rPr lang="en-IN" sz="1800" dirty="0"/>
              <a:t>Maintains information about pending tasks</a:t>
            </a:r>
          </a:p>
          <a:p>
            <a:pPr>
              <a:buFont typeface="Arial" pitchFamily="34" charset="0"/>
              <a:buChar char="•"/>
              <a:defRPr/>
            </a:pPr>
            <a:r>
              <a:rPr lang="en-IN" sz="1800" dirty="0"/>
              <a:t>Alerts users of their pending tasks</a:t>
            </a:r>
          </a:p>
          <a:p>
            <a:pPr>
              <a:buFont typeface="Arial" pitchFamily="34" charset="0"/>
              <a:buChar char="•"/>
              <a:defRPr/>
            </a:pPr>
            <a:endParaRPr lang="en-IN" sz="1800" dirty="0"/>
          </a:p>
          <a:p>
            <a:pPr>
              <a:defRPr/>
            </a:pPr>
            <a:r>
              <a:rPr lang="en-IN" sz="1800" dirty="0">
                <a:solidFill>
                  <a:schemeClr val="tx2">
                    <a:lumMod val="60000"/>
                    <a:lumOff val="40000"/>
                  </a:schemeClr>
                </a:solidFill>
              </a:rPr>
              <a:t>Interface</a:t>
            </a:r>
          </a:p>
          <a:p>
            <a:pPr>
              <a:buFont typeface="Arial" pitchFamily="34" charset="0"/>
              <a:buChar char="•"/>
              <a:defRPr/>
            </a:pPr>
            <a:r>
              <a:rPr lang="en-IN" sz="1800" dirty="0"/>
              <a:t>Define task (Task name, Task description, Previous task name, User types who can perform this task) </a:t>
            </a:r>
          </a:p>
          <a:p>
            <a:pPr>
              <a:buFont typeface="Arial" pitchFamily="34" charset="0"/>
              <a:buChar char="•"/>
              <a:defRPr/>
            </a:pPr>
            <a:r>
              <a:rPr lang="en-IN" sz="1800" dirty="0"/>
              <a:t>Add task instance (Task name, Id of User who should perform this task) returns Task Id</a:t>
            </a:r>
          </a:p>
        </p:txBody>
      </p:sp>
      <p:sp>
        <p:nvSpPr>
          <p:cNvPr id="3" name="Content Placeholder 2">
            <a:extLst>
              <a:ext uri="{FF2B5EF4-FFF2-40B4-BE49-F238E27FC236}">
                <a16:creationId xmlns:a16="http://schemas.microsoft.com/office/drawing/2014/main" id="{D01DD686-FCFD-994B-8591-325034A12724}"/>
              </a:ext>
            </a:extLst>
          </p:cNvPr>
          <p:cNvSpPr>
            <a:spLocks noGrp="1"/>
          </p:cNvSpPr>
          <p:nvPr>
            <p:ph sz="quarter" idx="10"/>
          </p:nvPr>
        </p:nvSpPr>
        <p:spPr/>
        <p:txBody>
          <a:bodyPr/>
          <a:lstStyle/>
          <a:p>
            <a:pPr>
              <a:defRPr/>
            </a:pPr>
            <a:r>
              <a:rPr lang="en-IN" dirty="0"/>
              <a:t>Module documentation - Examples</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Content Placeholder 1">
            <a:extLst>
              <a:ext uri="{FF2B5EF4-FFF2-40B4-BE49-F238E27FC236}">
                <a16:creationId xmlns:a16="http://schemas.microsoft.com/office/drawing/2014/main" id="{62067F27-B2AA-4645-82D2-BAEEEE32603C}"/>
              </a:ext>
            </a:extLst>
          </p:cNvPr>
          <p:cNvSpPr>
            <a:spLocks noGrp="1"/>
          </p:cNvSpPr>
          <p:nvPr>
            <p:ph idx="1"/>
          </p:nvPr>
        </p:nvSpPr>
        <p:spPr>
          <a:xfrm>
            <a:off x="304800" y="1493838"/>
            <a:ext cx="8229600" cy="4525962"/>
          </a:xfrm>
        </p:spPr>
        <p:txBody>
          <a:bodyPr/>
          <a:lstStyle/>
          <a:p>
            <a:pPr fontAlgn="base">
              <a:spcAft>
                <a:spcPct val="0"/>
              </a:spcAft>
            </a:pPr>
            <a:r>
              <a:rPr lang="en-IN" altLang="en-US" sz="2000"/>
              <a:t>Draw the module decomposition view of Departure Control System</a:t>
            </a:r>
          </a:p>
        </p:txBody>
      </p:sp>
      <p:sp>
        <p:nvSpPr>
          <p:cNvPr id="3" name="Content Placeholder 2">
            <a:extLst>
              <a:ext uri="{FF2B5EF4-FFF2-40B4-BE49-F238E27FC236}">
                <a16:creationId xmlns:a16="http://schemas.microsoft.com/office/drawing/2014/main" id="{EA1639EF-0158-2244-8AA6-1474BB6E5F97}"/>
              </a:ext>
            </a:extLst>
          </p:cNvPr>
          <p:cNvSpPr>
            <a:spLocks noGrp="1"/>
          </p:cNvSpPr>
          <p:nvPr>
            <p:ph sz="quarter" idx="10"/>
          </p:nvPr>
        </p:nvSpPr>
        <p:spPr/>
        <p:txBody>
          <a:bodyPr/>
          <a:lstStyle/>
          <a:p>
            <a:pPr>
              <a:defRPr/>
            </a:pPr>
            <a:r>
              <a:rPr lang="en-IN" dirty="0"/>
              <a:t>Exercise: Module decomposition</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Content Placeholder 1">
            <a:extLst>
              <a:ext uri="{FF2B5EF4-FFF2-40B4-BE49-F238E27FC236}">
                <a16:creationId xmlns:a16="http://schemas.microsoft.com/office/drawing/2014/main" id="{43E8C1A9-293C-574D-A0B7-FFF6C8AE129C}"/>
              </a:ext>
            </a:extLst>
          </p:cNvPr>
          <p:cNvSpPr>
            <a:spLocks noGrp="1"/>
          </p:cNvSpPr>
          <p:nvPr>
            <p:ph idx="1"/>
          </p:nvPr>
        </p:nvSpPr>
        <p:spPr>
          <a:xfrm>
            <a:off x="304800" y="1493838"/>
            <a:ext cx="8229600" cy="4525962"/>
          </a:xfrm>
        </p:spPr>
        <p:txBody>
          <a:bodyPr/>
          <a:lstStyle/>
          <a:p>
            <a:pPr fontAlgn="base">
              <a:spcAft>
                <a:spcPct val="0"/>
              </a:spcAft>
              <a:buFont typeface="Arial" pitchFamily="34" charset="0"/>
              <a:buChar char="•"/>
            </a:pPr>
            <a:r>
              <a:rPr lang="en-IN" altLang="en-US" sz="2000"/>
              <a:t>Shows how components interact</a:t>
            </a:r>
          </a:p>
          <a:p>
            <a:pPr fontAlgn="base">
              <a:spcAft>
                <a:spcPct val="0"/>
              </a:spcAft>
              <a:buFont typeface="Arial" pitchFamily="34" charset="0"/>
              <a:buChar char="•"/>
            </a:pPr>
            <a:endParaRPr lang="en-IN" altLang="en-US" sz="2000"/>
          </a:p>
          <a:p>
            <a:pPr fontAlgn="base">
              <a:spcAft>
                <a:spcPct val="0"/>
              </a:spcAft>
              <a:buFont typeface="Arial" pitchFamily="34" charset="0"/>
              <a:buChar char="•"/>
            </a:pPr>
            <a:endParaRPr lang="en-IN" altLang="en-US" sz="2000"/>
          </a:p>
        </p:txBody>
      </p:sp>
      <p:sp>
        <p:nvSpPr>
          <p:cNvPr id="3" name="Content Placeholder 2">
            <a:extLst>
              <a:ext uri="{FF2B5EF4-FFF2-40B4-BE49-F238E27FC236}">
                <a16:creationId xmlns:a16="http://schemas.microsoft.com/office/drawing/2014/main" id="{687B1DBF-BF0D-6E4B-9F62-BBA4AF282176}"/>
              </a:ext>
            </a:extLst>
          </p:cNvPr>
          <p:cNvSpPr>
            <a:spLocks noGrp="1"/>
          </p:cNvSpPr>
          <p:nvPr>
            <p:ph sz="quarter" idx="10"/>
          </p:nvPr>
        </p:nvSpPr>
        <p:spPr/>
        <p:txBody>
          <a:bodyPr/>
          <a:lstStyle/>
          <a:p>
            <a:pPr>
              <a:defRPr/>
            </a:pPr>
            <a:r>
              <a:rPr lang="en-IN" dirty="0"/>
              <a:t>Component &amp; Connection view</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1">
            <a:extLst>
              <a:ext uri="{FF2B5EF4-FFF2-40B4-BE49-F238E27FC236}">
                <a16:creationId xmlns:a16="http://schemas.microsoft.com/office/drawing/2014/main" id="{738C0393-E3A1-394E-9AD9-487333D5D71A}"/>
              </a:ext>
            </a:extLst>
          </p:cNvPr>
          <p:cNvSpPr>
            <a:spLocks noGrp="1"/>
          </p:cNvSpPr>
          <p:nvPr>
            <p:ph idx="1"/>
          </p:nvPr>
        </p:nvSpPr>
        <p:spPr>
          <a:xfrm>
            <a:off x="304800" y="1493838"/>
            <a:ext cx="8229600" cy="4525962"/>
          </a:xfrm>
        </p:spPr>
        <p:txBody>
          <a:bodyPr/>
          <a:lstStyle/>
          <a:p>
            <a:pPr fontAlgn="base">
              <a:spcAft>
                <a:spcPct val="0"/>
              </a:spcAft>
              <a:buFont typeface="Arial" pitchFamily="34" charset="0"/>
              <a:buChar char="•"/>
            </a:pPr>
            <a:r>
              <a:rPr lang="en-IN" altLang="en-US" sz="2000"/>
              <a:t>Introduction</a:t>
            </a:r>
          </a:p>
          <a:p>
            <a:pPr fontAlgn="base">
              <a:spcAft>
                <a:spcPct val="0"/>
              </a:spcAft>
              <a:buFont typeface="Arial" pitchFamily="34" charset="0"/>
              <a:buChar char="•"/>
            </a:pPr>
            <a:r>
              <a:rPr lang="en-IN" altLang="en-US" sz="2000"/>
              <a:t>Different architectural views</a:t>
            </a:r>
          </a:p>
          <a:p>
            <a:pPr fontAlgn="base">
              <a:spcAft>
                <a:spcPct val="0"/>
              </a:spcAft>
              <a:buFont typeface="Arial" pitchFamily="34" charset="0"/>
              <a:buChar char="•"/>
            </a:pPr>
            <a:r>
              <a:rPr lang="en-IN" altLang="en-US" sz="2000"/>
              <a:t>Combining different views</a:t>
            </a:r>
          </a:p>
          <a:p>
            <a:pPr fontAlgn="base">
              <a:spcAft>
                <a:spcPct val="0"/>
              </a:spcAft>
              <a:buFont typeface="Arial" pitchFamily="34" charset="0"/>
              <a:buChar char="•"/>
            </a:pPr>
            <a:r>
              <a:rPr lang="en-IN" altLang="en-US" sz="2000"/>
              <a:t>Documentation package</a:t>
            </a:r>
          </a:p>
        </p:txBody>
      </p:sp>
      <p:sp>
        <p:nvSpPr>
          <p:cNvPr id="3" name="Content Placeholder 2">
            <a:extLst>
              <a:ext uri="{FF2B5EF4-FFF2-40B4-BE49-F238E27FC236}">
                <a16:creationId xmlns:a16="http://schemas.microsoft.com/office/drawing/2014/main" id="{7A60549F-9A14-5440-886A-CAB2B6DD470B}"/>
              </a:ext>
            </a:extLst>
          </p:cNvPr>
          <p:cNvSpPr>
            <a:spLocks noGrp="1"/>
          </p:cNvSpPr>
          <p:nvPr>
            <p:ph sz="quarter" idx="10"/>
          </p:nvPr>
        </p:nvSpPr>
        <p:spPr/>
        <p:txBody>
          <a:bodyPr/>
          <a:lstStyle/>
          <a:p>
            <a:pPr>
              <a:defRPr/>
            </a:pPr>
            <a:r>
              <a:rPr lang="en-IN" dirty="0"/>
              <a:t>Contents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6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36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36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22786A-53F9-FE4E-8E1F-B371227A6EF5}"/>
              </a:ext>
            </a:extLst>
          </p:cNvPr>
          <p:cNvSpPr>
            <a:spLocks noGrp="1"/>
          </p:cNvSpPr>
          <p:nvPr>
            <p:ph sz="quarter" idx="10"/>
          </p:nvPr>
        </p:nvSpPr>
        <p:spPr/>
        <p:txBody>
          <a:bodyPr/>
          <a:lstStyle/>
          <a:p>
            <a:pPr>
              <a:defRPr/>
            </a:pPr>
            <a:r>
              <a:rPr lang="en-IN" dirty="0"/>
              <a:t>C&amp;C View: ATM example</a:t>
            </a:r>
          </a:p>
        </p:txBody>
      </p:sp>
      <p:pic>
        <p:nvPicPr>
          <p:cNvPr id="56323" name="Picture 3">
            <a:extLst>
              <a:ext uri="{FF2B5EF4-FFF2-40B4-BE49-F238E27FC236}">
                <a16:creationId xmlns:a16="http://schemas.microsoft.com/office/drawing/2014/main" id="{D8A62860-DA3D-A149-90F9-AD37642B5E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295400"/>
            <a:ext cx="661035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E0F050EC-3052-0D4A-813A-D93509CE5E78}"/>
              </a:ext>
            </a:extLst>
          </p:cNvPr>
          <p:cNvSpPr txBox="1"/>
          <p:nvPr/>
        </p:nvSpPr>
        <p:spPr>
          <a:xfrm>
            <a:off x="7932738" y="1524000"/>
            <a:ext cx="601662" cy="338138"/>
          </a:xfrm>
          <a:prstGeom prst="rect">
            <a:avLst/>
          </a:prstGeom>
          <a:solidFill>
            <a:schemeClr val="accent6">
              <a:lumMod val="20000"/>
              <a:lumOff val="80000"/>
            </a:schemeClr>
          </a:solidFill>
        </p:spPr>
        <p:txBody>
          <a:bodyPr wrap="none">
            <a:spAutoFit/>
          </a:bodyPr>
          <a:lstStyle/>
          <a:p>
            <a:pPr>
              <a:defRPr/>
            </a:pPr>
            <a:r>
              <a:rPr lang="en-IN" sz="1600" dirty="0"/>
              <a:t>ATM</a:t>
            </a:r>
          </a:p>
        </p:txBody>
      </p:sp>
      <p:sp>
        <p:nvSpPr>
          <p:cNvPr id="6" name="TextBox 5">
            <a:extLst>
              <a:ext uri="{FF2B5EF4-FFF2-40B4-BE49-F238E27FC236}">
                <a16:creationId xmlns:a16="http://schemas.microsoft.com/office/drawing/2014/main" id="{3726A6CF-BE89-4D4B-8A07-FD96305B1A96}"/>
              </a:ext>
            </a:extLst>
          </p:cNvPr>
          <p:cNvSpPr txBox="1"/>
          <p:nvPr/>
        </p:nvSpPr>
        <p:spPr>
          <a:xfrm>
            <a:off x="7635875" y="3929063"/>
            <a:ext cx="1279525" cy="338137"/>
          </a:xfrm>
          <a:prstGeom prst="rect">
            <a:avLst/>
          </a:prstGeom>
          <a:solidFill>
            <a:schemeClr val="accent6">
              <a:lumMod val="20000"/>
              <a:lumOff val="80000"/>
            </a:schemeClr>
          </a:solidFill>
        </p:spPr>
        <p:txBody>
          <a:bodyPr wrap="none">
            <a:spAutoFit/>
          </a:bodyPr>
          <a:lstStyle/>
          <a:p>
            <a:pPr>
              <a:defRPr/>
            </a:pPr>
            <a:r>
              <a:rPr lang="en-IN" sz="1600" dirty="0"/>
              <a:t>Bank server</a:t>
            </a:r>
          </a:p>
        </p:txBody>
      </p:sp>
      <p:sp>
        <p:nvSpPr>
          <p:cNvPr id="4" name="Rectangle 3">
            <a:extLst>
              <a:ext uri="{FF2B5EF4-FFF2-40B4-BE49-F238E27FC236}">
                <a16:creationId xmlns:a16="http://schemas.microsoft.com/office/drawing/2014/main" id="{AD96F33D-DBDD-8743-B4CE-57A3A824C028}"/>
              </a:ext>
            </a:extLst>
          </p:cNvPr>
          <p:cNvSpPr/>
          <p:nvPr/>
        </p:nvSpPr>
        <p:spPr>
          <a:xfrm>
            <a:off x="1600200" y="3810000"/>
            <a:ext cx="914400" cy="609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8" name="Rectangle 7">
            <a:extLst>
              <a:ext uri="{FF2B5EF4-FFF2-40B4-BE49-F238E27FC236}">
                <a16:creationId xmlns:a16="http://schemas.microsoft.com/office/drawing/2014/main" id="{F34EDAC5-5BBE-5541-8B95-84F91EC9AED8}"/>
              </a:ext>
            </a:extLst>
          </p:cNvPr>
          <p:cNvSpPr/>
          <p:nvPr/>
        </p:nvSpPr>
        <p:spPr>
          <a:xfrm>
            <a:off x="1503363" y="5672138"/>
            <a:ext cx="1260475" cy="609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9" name="Rectangle 8">
            <a:extLst>
              <a:ext uri="{FF2B5EF4-FFF2-40B4-BE49-F238E27FC236}">
                <a16:creationId xmlns:a16="http://schemas.microsoft.com/office/drawing/2014/main" id="{590A3F8B-46EA-1143-8218-A6E630958BB2}"/>
              </a:ext>
            </a:extLst>
          </p:cNvPr>
          <p:cNvSpPr/>
          <p:nvPr/>
        </p:nvSpPr>
        <p:spPr>
          <a:xfrm>
            <a:off x="2851150" y="5715000"/>
            <a:ext cx="914400" cy="609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10" name="Rectangle 9">
            <a:extLst>
              <a:ext uri="{FF2B5EF4-FFF2-40B4-BE49-F238E27FC236}">
                <a16:creationId xmlns:a16="http://schemas.microsoft.com/office/drawing/2014/main" id="{F11148F7-337D-944B-BBE6-D2898C13B75C}"/>
              </a:ext>
            </a:extLst>
          </p:cNvPr>
          <p:cNvSpPr/>
          <p:nvPr/>
        </p:nvSpPr>
        <p:spPr>
          <a:xfrm>
            <a:off x="4191000" y="5715000"/>
            <a:ext cx="914400" cy="609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4C2DC8-5FB8-A64F-9173-A2295723F0EC}"/>
              </a:ext>
            </a:extLst>
          </p:cNvPr>
          <p:cNvSpPr>
            <a:spLocks noGrp="1"/>
          </p:cNvSpPr>
          <p:nvPr>
            <p:ph sz="quarter" idx="10"/>
          </p:nvPr>
        </p:nvSpPr>
        <p:spPr/>
        <p:txBody>
          <a:bodyPr/>
          <a:lstStyle/>
          <a:p>
            <a:pPr>
              <a:defRPr/>
            </a:pPr>
            <a:r>
              <a:rPr lang="en-IN" dirty="0"/>
              <a:t>C&amp;C View: Example</a:t>
            </a:r>
          </a:p>
        </p:txBody>
      </p:sp>
      <p:sp>
        <p:nvSpPr>
          <p:cNvPr id="4" name="Rectangle 3">
            <a:extLst>
              <a:ext uri="{FF2B5EF4-FFF2-40B4-BE49-F238E27FC236}">
                <a16:creationId xmlns:a16="http://schemas.microsoft.com/office/drawing/2014/main" id="{F2190C29-5011-824C-A683-77CE49867C75}"/>
              </a:ext>
            </a:extLst>
          </p:cNvPr>
          <p:cNvSpPr/>
          <p:nvPr/>
        </p:nvSpPr>
        <p:spPr>
          <a:xfrm>
            <a:off x="1295400" y="2819400"/>
            <a:ext cx="1447800" cy="5334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solidFill>
                  <a:schemeClr val="tx1"/>
                </a:solidFill>
              </a:rPr>
              <a:t>Order</a:t>
            </a:r>
          </a:p>
          <a:p>
            <a:pPr algn="ctr">
              <a:defRPr/>
            </a:pPr>
            <a:r>
              <a:rPr lang="en-IN" dirty="0">
                <a:solidFill>
                  <a:schemeClr val="tx1"/>
                </a:solidFill>
              </a:rPr>
              <a:t>module</a:t>
            </a:r>
          </a:p>
        </p:txBody>
      </p:sp>
      <p:sp>
        <p:nvSpPr>
          <p:cNvPr id="5" name="Rectangle 4">
            <a:extLst>
              <a:ext uri="{FF2B5EF4-FFF2-40B4-BE49-F238E27FC236}">
                <a16:creationId xmlns:a16="http://schemas.microsoft.com/office/drawing/2014/main" id="{12580F10-C0B6-4F48-A434-06041F05F5FB}"/>
              </a:ext>
            </a:extLst>
          </p:cNvPr>
          <p:cNvSpPr/>
          <p:nvPr/>
        </p:nvSpPr>
        <p:spPr>
          <a:xfrm>
            <a:off x="5334000" y="1905000"/>
            <a:ext cx="1447800" cy="5334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solidFill>
                  <a:schemeClr val="tx1"/>
                </a:solidFill>
              </a:rPr>
              <a:t>Picking</a:t>
            </a:r>
          </a:p>
          <a:p>
            <a:pPr algn="ctr">
              <a:defRPr/>
            </a:pPr>
            <a:r>
              <a:rPr lang="en-IN" dirty="0">
                <a:solidFill>
                  <a:schemeClr val="tx1"/>
                </a:solidFill>
              </a:rPr>
              <a:t>module</a:t>
            </a:r>
          </a:p>
        </p:txBody>
      </p:sp>
      <p:sp>
        <p:nvSpPr>
          <p:cNvPr id="6" name="Rectangle 5">
            <a:extLst>
              <a:ext uri="{FF2B5EF4-FFF2-40B4-BE49-F238E27FC236}">
                <a16:creationId xmlns:a16="http://schemas.microsoft.com/office/drawing/2014/main" id="{F58BD6B7-3CA4-BE4C-8C21-E705FBA71801}"/>
              </a:ext>
            </a:extLst>
          </p:cNvPr>
          <p:cNvSpPr/>
          <p:nvPr/>
        </p:nvSpPr>
        <p:spPr>
          <a:xfrm>
            <a:off x="5334000" y="3657600"/>
            <a:ext cx="1447800" cy="5334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solidFill>
                  <a:schemeClr val="tx1"/>
                </a:solidFill>
              </a:rPr>
              <a:t>Loyalty</a:t>
            </a:r>
          </a:p>
          <a:p>
            <a:pPr algn="ctr">
              <a:defRPr/>
            </a:pPr>
            <a:r>
              <a:rPr lang="en-IN" dirty="0">
                <a:solidFill>
                  <a:schemeClr val="tx1"/>
                </a:solidFill>
              </a:rPr>
              <a:t>module</a:t>
            </a:r>
          </a:p>
        </p:txBody>
      </p:sp>
      <p:sp>
        <p:nvSpPr>
          <p:cNvPr id="7" name="Rectangle 6">
            <a:extLst>
              <a:ext uri="{FF2B5EF4-FFF2-40B4-BE49-F238E27FC236}">
                <a16:creationId xmlns:a16="http://schemas.microsoft.com/office/drawing/2014/main" id="{68473858-C4C4-AE44-9EA5-C48004846A54}"/>
              </a:ext>
            </a:extLst>
          </p:cNvPr>
          <p:cNvSpPr/>
          <p:nvPr/>
        </p:nvSpPr>
        <p:spPr>
          <a:xfrm>
            <a:off x="5334000" y="2743200"/>
            <a:ext cx="1447800" cy="5334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dirty="0">
                <a:solidFill>
                  <a:schemeClr val="tx1"/>
                </a:solidFill>
              </a:rPr>
              <a:t>Transport</a:t>
            </a:r>
          </a:p>
          <a:p>
            <a:pPr algn="ctr">
              <a:defRPr/>
            </a:pPr>
            <a:r>
              <a:rPr lang="en-IN" dirty="0">
                <a:solidFill>
                  <a:schemeClr val="tx1"/>
                </a:solidFill>
              </a:rPr>
              <a:t>module</a:t>
            </a:r>
          </a:p>
        </p:txBody>
      </p:sp>
      <p:sp>
        <p:nvSpPr>
          <p:cNvPr id="28686" name="TextBox 13">
            <a:extLst>
              <a:ext uri="{FF2B5EF4-FFF2-40B4-BE49-F238E27FC236}">
                <a16:creationId xmlns:a16="http://schemas.microsoft.com/office/drawing/2014/main" id="{17C325C0-5F80-2540-8AC3-B4D26660B061}"/>
              </a:ext>
            </a:extLst>
          </p:cNvPr>
          <p:cNvSpPr txBox="1">
            <a:spLocks noChangeArrowheads="1"/>
          </p:cNvSpPr>
          <p:nvPr/>
        </p:nvSpPr>
        <p:spPr bwMode="auto">
          <a:xfrm>
            <a:off x="3371850" y="2819400"/>
            <a:ext cx="1220788" cy="584200"/>
          </a:xfrm>
          <a:prstGeom prst="rect">
            <a:avLst/>
          </a:prstGeom>
          <a:solidFill>
            <a:schemeClr val="accent3">
              <a:lumMod val="60000"/>
              <a:lumOff val="40000"/>
            </a:schemeClr>
          </a:solidFill>
          <a:ln>
            <a:noFill/>
          </a:ln>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defRPr/>
            </a:pPr>
            <a:r>
              <a:rPr lang="en-IN" altLang="en-US" sz="1600" b="1" dirty="0"/>
              <a:t>Event </a:t>
            </a:r>
          </a:p>
          <a:p>
            <a:pPr algn="ctr">
              <a:spcBef>
                <a:spcPct val="0"/>
              </a:spcBef>
              <a:buFontTx/>
              <a:buNone/>
              <a:defRPr/>
            </a:pPr>
            <a:r>
              <a:rPr lang="en-IN" altLang="en-US" sz="1600" b="1" dirty="0"/>
              <a:t>dispatcher</a:t>
            </a:r>
          </a:p>
        </p:txBody>
      </p:sp>
      <p:cxnSp>
        <p:nvCxnSpPr>
          <p:cNvPr id="16" name="Straight Arrow Connector 15">
            <a:extLst>
              <a:ext uri="{FF2B5EF4-FFF2-40B4-BE49-F238E27FC236}">
                <a16:creationId xmlns:a16="http://schemas.microsoft.com/office/drawing/2014/main" id="{DA96655B-4F19-6C48-A5E7-354B79297581}"/>
              </a:ext>
            </a:extLst>
          </p:cNvPr>
          <p:cNvCxnSpPr/>
          <p:nvPr/>
        </p:nvCxnSpPr>
        <p:spPr>
          <a:xfrm>
            <a:off x="2819400" y="3048000"/>
            <a:ext cx="533400" cy="1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6FC061B-295C-B243-BDDE-5D3EF8513E8D}"/>
              </a:ext>
            </a:extLst>
          </p:cNvPr>
          <p:cNvCxnSpPr/>
          <p:nvPr/>
        </p:nvCxnSpPr>
        <p:spPr>
          <a:xfrm flipV="1">
            <a:off x="4495800" y="2438400"/>
            <a:ext cx="369888"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22A4914-7338-4C48-892C-17D33C9E97DD}"/>
              </a:ext>
            </a:extLst>
          </p:cNvPr>
          <p:cNvCxnSpPr/>
          <p:nvPr/>
        </p:nvCxnSpPr>
        <p:spPr>
          <a:xfrm flipV="1">
            <a:off x="4519613" y="3048000"/>
            <a:ext cx="357187" cy="1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395C077-DF27-9642-874B-E0C2095BE935}"/>
              </a:ext>
            </a:extLst>
          </p:cNvPr>
          <p:cNvCxnSpPr/>
          <p:nvPr/>
        </p:nvCxnSpPr>
        <p:spPr>
          <a:xfrm>
            <a:off x="4495800" y="3352800"/>
            <a:ext cx="38100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684" name="Content Placeholder 1">
            <a:extLst>
              <a:ext uri="{FF2B5EF4-FFF2-40B4-BE49-F238E27FC236}">
                <a16:creationId xmlns:a16="http://schemas.microsoft.com/office/drawing/2014/main" id="{992A38BB-3CE5-B94B-A6B5-1FE4163EDBA2}"/>
              </a:ext>
            </a:extLst>
          </p:cNvPr>
          <p:cNvSpPr>
            <a:spLocks noGrp="1"/>
          </p:cNvSpPr>
          <p:nvPr>
            <p:ph idx="1"/>
          </p:nvPr>
        </p:nvSpPr>
        <p:spPr>
          <a:xfrm>
            <a:off x="381000" y="4724400"/>
            <a:ext cx="8229600" cy="1524000"/>
          </a:xfrm>
          <a:solidFill>
            <a:schemeClr val="accent3">
              <a:lumMod val="60000"/>
              <a:lumOff val="40000"/>
            </a:schemeClr>
          </a:solidFill>
        </p:spPr>
        <p:txBody>
          <a:bodyPr anchor="ctr"/>
          <a:lstStyle/>
          <a:p>
            <a:pPr algn="ctr" fontAlgn="base">
              <a:spcAft>
                <a:spcPct val="0"/>
              </a:spcAft>
              <a:defRPr/>
            </a:pPr>
            <a:r>
              <a:rPr lang="en-IN" altLang="en-US" sz="1800" dirty="0"/>
              <a:t>The Order module publishes the event of new order creation. </a:t>
            </a:r>
          </a:p>
          <a:p>
            <a:pPr algn="ctr" fontAlgn="base">
              <a:spcAft>
                <a:spcPct val="0"/>
              </a:spcAft>
              <a:defRPr/>
            </a:pPr>
            <a:r>
              <a:rPr lang="en-IN" altLang="en-US" sz="1800" dirty="0"/>
              <a:t>This event is notified to all entities who have subscribed for the event type ‘New order’ </a:t>
            </a:r>
          </a:p>
          <a:p>
            <a:pPr algn="ctr" fontAlgn="base">
              <a:spcAft>
                <a:spcPct val="0"/>
              </a:spcAft>
              <a:defRPr/>
            </a:pPr>
            <a:r>
              <a:rPr lang="en-IN" altLang="en-US" sz="1800" dirty="0"/>
              <a:t>(Publish-Subscribe model)</a:t>
            </a:r>
          </a:p>
        </p:txBody>
      </p:sp>
      <p:sp>
        <p:nvSpPr>
          <p:cNvPr id="58381" name="TextBox 1">
            <a:extLst>
              <a:ext uri="{FF2B5EF4-FFF2-40B4-BE49-F238E27FC236}">
                <a16:creationId xmlns:a16="http://schemas.microsoft.com/office/drawing/2014/main" id="{0EF94A2A-0AF6-F14D-9864-6A44F86B9384}"/>
              </a:ext>
            </a:extLst>
          </p:cNvPr>
          <p:cNvSpPr txBox="1">
            <a:spLocks noChangeArrowheads="1"/>
          </p:cNvSpPr>
          <p:nvPr/>
        </p:nvSpPr>
        <p:spPr bwMode="auto">
          <a:xfrm>
            <a:off x="2895600" y="2590800"/>
            <a:ext cx="5429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IN" altLang="en-US" sz="1200"/>
              <a:t>New </a:t>
            </a:r>
          </a:p>
          <a:p>
            <a:pPr>
              <a:spcBef>
                <a:spcPct val="0"/>
              </a:spcBef>
              <a:buFontTx/>
              <a:buNone/>
            </a:pPr>
            <a:r>
              <a:rPr lang="en-IN" altLang="en-US" sz="1200"/>
              <a:t>order</a:t>
            </a:r>
          </a:p>
        </p:txBody>
      </p:sp>
      <p:sp>
        <p:nvSpPr>
          <p:cNvPr id="58382" name="TextBox 1">
            <a:extLst>
              <a:ext uri="{FF2B5EF4-FFF2-40B4-BE49-F238E27FC236}">
                <a16:creationId xmlns:a16="http://schemas.microsoft.com/office/drawing/2014/main" id="{EE041C29-056C-C54D-9DB8-9D53593F221F}"/>
              </a:ext>
            </a:extLst>
          </p:cNvPr>
          <p:cNvSpPr txBox="1">
            <a:spLocks noChangeArrowheads="1"/>
          </p:cNvSpPr>
          <p:nvPr/>
        </p:nvSpPr>
        <p:spPr bwMode="auto">
          <a:xfrm>
            <a:off x="4165600" y="1676400"/>
            <a:ext cx="10715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IN" altLang="en-US" sz="1400"/>
              <a:t>Notification</a:t>
            </a:r>
          </a:p>
          <a:p>
            <a:pPr algn="ctr">
              <a:spcBef>
                <a:spcPct val="0"/>
              </a:spcBef>
              <a:buFontTx/>
              <a:buNone/>
            </a:pPr>
            <a:r>
              <a:rPr lang="en-IN" altLang="en-US" sz="1400"/>
              <a:t>messges</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Content Placeholder 1">
            <a:extLst>
              <a:ext uri="{FF2B5EF4-FFF2-40B4-BE49-F238E27FC236}">
                <a16:creationId xmlns:a16="http://schemas.microsoft.com/office/drawing/2014/main" id="{50CD2574-6397-F540-B8F6-8858E2223C89}"/>
              </a:ext>
            </a:extLst>
          </p:cNvPr>
          <p:cNvSpPr>
            <a:spLocks noGrp="1"/>
          </p:cNvSpPr>
          <p:nvPr>
            <p:ph idx="1"/>
          </p:nvPr>
        </p:nvSpPr>
        <p:spPr>
          <a:xfrm>
            <a:off x="304800" y="1493838"/>
            <a:ext cx="8229600" cy="4525962"/>
          </a:xfrm>
        </p:spPr>
        <p:txBody>
          <a:bodyPr/>
          <a:lstStyle/>
          <a:p>
            <a:pPr fontAlgn="base">
              <a:spcAft>
                <a:spcPct val="0"/>
              </a:spcAft>
              <a:buFont typeface="Arial" pitchFamily="34" charset="0"/>
              <a:buChar char="•"/>
            </a:pPr>
            <a:r>
              <a:rPr lang="en-IN" altLang="en-US" sz="2000" dirty="0"/>
              <a:t>Components examples: Packages, Objects, Processes, Databases, Webserver, Load balancer, Firewall, Off-the-shelf packages</a:t>
            </a:r>
          </a:p>
          <a:p>
            <a:pPr fontAlgn="base">
              <a:spcAft>
                <a:spcPct val="0"/>
              </a:spcAft>
              <a:buFont typeface="Arial" pitchFamily="34" charset="0"/>
              <a:buChar char="•"/>
            </a:pPr>
            <a:endParaRPr lang="en-IN" altLang="en-US" sz="2000" dirty="0"/>
          </a:p>
          <a:p>
            <a:pPr lvl="1" fontAlgn="base">
              <a:spcAft>
                <a:spcPct val="0"/>
              </a:spcAft>
              <a:buFont typeface="Arial" pitchFamily="34" charset="0"/>
              <a:buChar char="•"/>
            </a:pPr>
            <a:r>
              <a:rPr lang="en-IN" altLang="en-US" dirty="0">
                <a:solidFill>
                  <a:srgbClr val="FF0000"/>
                </a:solidFill>
              </a:rPr>
              <a:t>Think of other examples of other components?</a:t>
            </a:r>
          </a:p>
          <a:p>
            <a:pPr fontAlgn="base">
              <a:spcAft>
                <a:spcPct val="0"/>
              </a:spcAft>
              <a:buFont typeface="Arial" pitchFamily="34" charset="0"/>
              <a:buChar char="•"/>
            </a:pPr>
            <a:endParaRPr lang="en-IN" altLang="en-US" sz="2000" dirty="0"/>
          </a:p>
          <a:p>
            <a:pPr fontAlgn="base">
              <a:spcAft>
                <a:spcPct val="0"/>
              </a:spcAft>
              <a:buFont typeface="Arial" pitchFamily="34" charset="0"/>
              <a:buChar char="•"/>
            </a:pPr>
            <a:r>
              <a:rPr lang="en-IN" altLang="en-US" sz="2000" dirty="0"/>
              <a:t>Connector examples: Method invocation, message, REST, HTTPS, FTP, </a:t>
            </a:r>
            <a:r>
              <a:rPr lang="en-IN" altLang="en-US" sz="2000" dirty="0" err="1"/>
              <a:t>sFTP</a:t>
            </a:r>
            <a:r>
              <a:rPr lang="en-IN" altLang="en-US" sz="2000" dirty="0"/>
              <a:t>, RMI, …</a:t>
            </a:r>
          </a:p>
          <a:p>
            <a:pPr fontAlgn="base">
              <a:spcAft>
                <a:spcPct val="0"/>
              </a:spcAft>
              <a:buFont typeface="Arial" pitchFamily="34" charset="0"/>
              <a:buChar char="•"/>
            </a:pPr>
            <a:endParaRPr lang="en-IN" altLang="en-US" sz="2000" dirty="0"/>
          </a:p>
          <a:p>
            <a:pPr lvl="1" fontAlgn="base">
              <a:spcAft>
                <a:spcPct val="0"/>
              </a:spcAft>
              <a:buFont typeface="Arial" pitchFamily="34" charset="0"/>
              <a:buChar char="•"/>
            </a:pPr>
            <a:r>
              <a:rPr lang="en-IN" altLang="en-US" dirty="0">
                <a:solidFill>
                  <a:srgbClr val="FF0000"/>
                </a:solidFill>
              </a:rPr>
              <a:t>Think of  examples of other connectors?</a:t>
            </a:r>
          </a:p>
          <a:p>
            <a:pPr fontAlgn="base">
              <a:spcAft>
                <a:spcPct val="0"/>
              </a:spcAft>
              <a:buFont typeface="Arial" pitchFamily="34" charset="0"/>
              <a:buChar char="•"/>
            </a:pPr>
            <a:endParaRPr lang="en-IN" altLang="en-US" sz="2000" dirty="0"/>
          </a:p>
          <a:p>
            <a:pPr fontAlgn="base">
              <a:spcAft>
                <a:spcPct val="0"/>
              </a:spcAft>
              <a:buFont typeface="Arial" pitchFamily="34" charset="0"/>
              <a:buChar char="•"/>
            </a:pPr>
            <a:endParaRPr lang="en-IN" altLang="en-US" sz="2000" dirty="0"/>
          </a:p>
        </p:txBody>
      </p:sp>
      <p:sp>
        <p:nvSpPr>
          <p:cNvPr id="3" name="Content Placeholder 2">
            <a:extLst>
              <a:ext uri="{FF2B5EF4-FFF2-40B4-BE49-F238E27FC236}">
                <a16:creationId xmlns:a16="http://schemas.microsoft.com/office/drawing/2014/main" id="{42330D36-474E-4D46-BDF7-B52F4B152C9A}"/>
              </a:ext>
            </a:extLst>
          </p:cNvPr>
          <p:cNvSpPr>
            <a:spLocks noGrp="1"/>
          </p:cNvSpPr>
          <p:nvPr>
            <p:ph sz="quarter" idx="10"/>
          </p:nvPr>
        </p:nvSpPr>
        <p:spPr/>
        <p:txBody>
          <a:bodyPr/>
          <a:lstStyle/>
          <a:p>
            <a:pPr>
              <a:defRPr/>
            </a:pPr>
            <a:r>
              <a:rPr lang="en-IN" dirty="0"/>
              <a:t>Component &amp; Connector view</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Content Placeholder 1">
            <a:extLst>
              <a:ext uri="{FF2B5EF4-FFF2-40B4-BE49-F238E27FC236}">
                <a16:creationId xmlns:a16="http://schemas.microsoft.com/office/drawing/2014/main" id="{A0A6CDDF-73C2-1047-9FD5-5C48C8F79E10}"/>
              </a:ext>
            </a:extLst>
          </p:cNvPr>
          <p:cNvSpPr>
            <a:spLocks noGrp="1"/>
          </p:cNvSpPr>
          <p:nvPr>
            <p:ph idx="1"/>
          </p:nvPr>
        </p:nvSpPr>
        <p:spPr>
          <a:xfrm>
            <a:off x="304800" y="1493838"/>
            <a:ext cx="8229600" cy="4525962"/>
          </a:xfrm>
        </p:spPr>
        <p:txBody>
          <a:bodyPr/>
          <a:lstStyle/>
          <a:p>
            <a:pPr fontAlgn="base">
              <a:spcAft>
                <a:spcPct val="0"/>
              </a:spcAft>
              <a:buFont typeface="Arial" pitchFamily="34" charset="0"/>
              <a:buChar char="•"/>
            </a:pPr>
            <a:r>
              <a:rPr lang="en-IN" altLang="en-US" sz="2000"/>
              <a:t>Data access module – Database	: JDBC</a:t>
            </a:r>
          </a:p>
          <a:p>
            <a:pPr fontAlgn="base">
              <a:spcAft>
                <a:spcPct val="0"/>
              </a:spcAft>
              <a:buFont typeface="Arial" pitchFamily="34" charset="0"/>
              <a:buChar char="•"/>
            </a:pPr>
            <a:r>
              <a:rPr lang="en-IN" altLang="en-US" sz="2000"/>
              <a:t>SMS Client – SMS Gateway		: REST</a:t>
            </a:r>
          </a:p>
          <a:p>
            <a:pPr fontAlgn="base">
              <a:spcAft>
                <a:spcPct val="0"/>
              </a:spcAft>
              <a:buFont typeface="Arial" pitchFamily="34" charset="0"/>
              <a:buChar char="•"/>
            </a:pPr>
            <a:r>
              <a:rPr lang="en-IN" altLang="en-US" sz="2000"/>
              <a:t>Client – Webserver			: HTTP</a:t>
            </a:r>
          </a:p>
          <a:p>
            <a:pPr fontAlgn="base">
              <a:spcAft>
                <a:spcPct val="0"/>
              </a:spcAft>
              <a:buFont typeface="Arial" pitchFamily="34" charset="0"/>
              <a:buChar char="•"/>
            </a:pPr>
            <a:r>
              <a:rPr lang="en-IN" altLang="en-US" sz="2000"/>
              <a:t>Order module – Other modules 	: Message queue</a:t>
            </a:r>
          </a:p>
          <a:p>
            <a:pPr fontAlgn="base">
              <a:spcAft>
                <a:spcPct val="0"/>
              </a:spcAft>
              <a:buFont typeface="Arial" pitchFamily="34" charset="0"/>
              <a:buChar char="•"/>
            </a:pPr>
            <a:r>
              <a:rPr lang="en-IN" altLang="en-US" sz="2000"/>
              <a:t>Communication over network		: Socket</a:t>
            </a:r>
          </a:p>
          <a:p>
            <a:pPr fontAlgn="base">
              <a:spcAft>
                <a:spcPct val="0"/>
              </a:spcAft>
              <a:buFont typeface="Arial" pitchFamily="34" charset="0"/>
              <a:buChar char="•"/>
            </a:pPr>
            <a:r>
              <a:rPr lang="en-IN" altLang="en-US" sz="2000"/>
              <a:t>Secure communication		: Secure sockets</a:t>
            </a:r>
          </a:p>
          <a:p>
            <a:pPr fontAlgn="base">
              <a:spcAft>
                <a:spcPct val="0"/>
              </a:spcAft>
              <a:buFont typeface="Arial" pitchFamily="34" charset="0"/>
              <a:buChar char="•"/>
            </a:pPr>
            <a:endParaRPr lang="en-IN" altLang="en-US" sz="2000"/>
          </a:p>
          <a:p>
            <a:pPr fontAlgn="base">
              <a:spcAft>
                <a:spcPct val="0"/>
              </a:spcAft>
              <a:buFont typeface="Arial" pitchFamily="34" charset="0"/>
              <a:buChar char="•"/>
            </a:pPr>
            <a:r>
              <a:rPr lang="en-IN" altLang="en-US" sz="2000"/>
              <a:t>Process synchronization		: Semaphores</a:t>
            </a:r>
          </a:p>
          <a:p>
            <a:pPr marL="400050" lvl="1" indent="0" fontAlgn="base">
              <a:spcAft>
                <a:spcPct val="0"/>
              </a:spcAft>
            </a:pPr>
            <a:r>
              <a:rPr lang="en-IN" altLang="en-US" sz="1400"/>
              <a:t> Ex. When DB connections should not exceed a certain #</a:t>
            </a:r>
          </a:p>
          <a:p>
            <a:pPr fontAlgn="base">
              <a:spcAft>
                <a:spcPct val="0"/>
              </a:spcAft>
              <a:buFont typeface="Arial" pitchFamily="34" charset="0"/>
              <a:buChar char="•"/>
            </a:pPr>
            <a:endParaRPr lang="en-IN" altLang="en-US" sz="2000"/>
          </a:p>
        </p:txBody>
      </p:sp>
      <p:sp>
        <p:nvSpPr>
          <p:cNvPr id="3" name="Content Placeholder 2">
            <a:extLst>
              <a:ext uri="{FF2B5EF4-FFF2-40B4-BE49-F238E27FC236}">
                <a16:creationId xmlns:a16="http://schemas.microsoft.com/office/drawing/2014/main" id="{2D8F64EA-FB4E-A74E-B9E2-354B35A475EB}"/>
              </a:ext>
            </a:extLst>
          </p:cNvPr>
          <p:cNvSpPr>
            <a:spLocks noGrp="1"/>
          </p:cNvSpPr>
          <p:nvPr>
            <p:ph sz="quarter" idx="10"/>
          </p:nvPr>
        </p:nvSpPr>
        <p:spPr/>
        <p:txBody>
          <a:bodyPr/>
          <a:lstStyle/>
          <a:p>
            <a:pPr>
              <a:defRPr/>
            </a:pPr>
            <a:r>
              <a:rPr lang="en-IN" dirty="0"/>
              <a:t>Types of connections</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Content Placeholder 1">
            <a:extLst>
              <a:ext uri="{FF2B5EF4-FFF2-40B4-BE49-F238E27FC236}">
                <a16:creationId xmlns:a16="http://schemas.microsoft.com/office/drawing/2014/main" id="{169D2511-45D2-2749-AAFD-DA99B7152F89}"/>
              </a:ext>
            </a:extLst>
          </p:cNvPr>
          <p:cNvSpPr>
            <a:spLocks noGrp="1"/>
          </p:cNvSpPr>
          <p:nvPr>
            <p:ph idx="1"/>
          </p:nvPr>
        </p:nvSpPr>
        <p:spPr>
          <a:xfrm>
            <a:off x="304800" y="1493838"/>
            <a:ext cx="8229600" cy="4525962"/>
          </a:xfrm>
        </p:spPr>
        <p:txBody>
          <a:bodyPr/>
          <a:lstStyle/>
          <a:p>
            <a:pPr fontAlgn="base">
              <a:spcAft>
                <a:spcPct val="0"/>
              </a:spcAft>
              <a:buFont typeface="Arial" pitchFamily="34" charset="0"/>
              <a:buChar char="•"/>
            </a:pPr>
            <a:r>
              <a:rPr lang="en-IN" altLang="en-US" sz="1800" b="1"/>
              <a:t>Message queues</a:t>
            </a:r>
            <a:r>
              <a:rPr lang="en-IN" altLang="en-US" sz="1800"/>
              <a:t>: Multiple processes can write to &amp; read from message queues (Examples: </a:t>
            </a:r>
            <a:r>
              <a:rPr lang="en-IN" altLang="en-US" sz="1800">
                <a:solidFill>
                  <a:srgbClr val="FF0000"/>
                </a:solidFill>
              </a:rPr>
              <a:t>Simple message queue </a:t>
            </a:r>
            <a:r>
              <a:rPr lang="en-IN" altLang="en-US" sz="1800"/>
              <a:t>from Amazon, </a:t>
            </a:r>
            <a:r>
              <a:rPr lang="en-IN" altLang="en-US" sz="1800">
                <a:solidFill>
                  <a:srgbClr val="FF0000"/>
                </a:solidFill>
              </a:rPr>
              <a:t>MQ Series </a:t>
            </a:r>
            <a:r>
              <a:rPr lang="en-IN" altLang="en-US" sz="1800"/>
              <a:t>from IBM)</a:t>
            </a:r>
          </a:p>
          <a:p>
            <a:pPr fontAlgn="base">
              <a:spcAft>
                <a:spcPct val="0"/>
              </a:spcAft>
              <a:buFont typeface="Arial" pitchFamily="34" charset="0"/>
              <a:buChar char="•"/>
            </a:pPr>
            <a:endParaRPr lang="en-IN" altLang="en-US" sz="1800" b="1"/>
          </a:p>
          <a:p>
            <a:pPr fontAlgn="base">
              <a:spcAft>
                <a:spcPct val="0"/>
              </a:spcAft>
              <a:buFont typeface="Arial" pitchFamily="34" charset="0"/>
              <a:buChar char="•"/>
            </a:pPr>
            <a:r>
              <a:rPr lang="en-IN" altLang="en-US" sz="1800" b="1"/>
              <a:t>Socket programming</a:t>
            </a:r>
            <a:r>
              <a:rPr lang="en-IN" altLang="en-US" sz="1800"/>
              <a:t>: A data stream sent over a network (TCP / IP)</a:t>
            </a:r>
          </a:p>
          <a:p>
            <a:pPr fontAlgn="base">
              <a:spcAft>
                <a:spcPct val="0"/>
              </a:spcAft>
              <a:buFont typeface="Arial" pitchFamily="34" charset="0"/>
              <a:buChar char="•"/>
            </a:pPr>
            <a:endParaRPr lang="en-IN" altLang="en-US" sz="1800" b="1"/>
          </a:p>
          <a:p>
            <a:pPr fontAlgn="base">
              <a:spcAft>
                <a:spcPct val="0"/>
              </a:spcAft>
              <a:buFont typeface="Arial" pitchFamily="34" charset="0"/>
              <a:buChar char="•"/>
            </a:pPr>
            <a:r>
              <a:rPr lang="en-IN" altLang="en-US" sz="1800" b="1"/>
              <a:t>Semaphores</a:t>
            </a:r>
            <a:r>
              <a:rPr lang="en-IN" altLang="en-US" sz="1800"/>
              <a:t>: Used for process synchronization. Example when we have limited DB connections to be shared among several processes. </a:t>
            </a:r>
          </a:p>
        </p:txBody>
      </p:sp>
      <p:sp>
        <p:nvSpPr>
          <p:cNvPr id="3" name="Content Placeholder 2">
            <a:extLst>
              <a:ext uri="{FF2B5EF4-FFF2-40B4-BE49-F238E27FC236}">
                <a16:creationId xmlns:a16="http://schemas.microsoft.com/office/drawing/2014/main" id="{46147FC5-A0D4-7545-A33F-C93DDD87066A}"/>
              </a:ext>
            </a:extLst>
          </p:cNvPr>
          <p:cNvSpPr>
            <a:spLocks noGrp="1"/>
          </p:cNvSpPr>
          <p:nvPr>
            <p:ph sz="quarter" idx="10"/>
          </p:nvPr>
        </p:nvSpPr>
        <p:spPr/>
        <p:txBody>
          <a:bodyPr/>
          <a:lstStyle/>
          <a:p>
            <a:pPr>
              <a:defRPr/>
            </a:pPr>
            <a:r>
              <a:rPr lang="en-IN" dirty="0"/>
              <a:t>Inter-process communication mechanisms</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Content Placeholder 1">
            <a:extLst>
              <a:ext uri="{FF2B5EF4-FFF2-40B4-BE49-F238E27FC236}">
                <a16:creationId xmlns:a16="http://schemas.microsoft.com/office/drawing/2014/main" id="{1CA8683B-B7E6-AD41-9AE1-C9436141DC32}"/>
              </a:ext>
            </a:extLst>
          </p:cNvPr>
          <p:cNvSpPr>
            <a:spLocks noGrp="1"/>
          </p:cNvSpPr>
          <p:nvPr>
            <p:ph idx="1"/>
          </p:nvPr>
        </p:nvSpPr>
        <p:spPr>
          <a:xfrm>
            <a:off x="304800" y="1493838"/>
            <a:ext cx="8229600" cy="4525962"/>
          </a:xfrm>
        </p:spPr>
        <p:txBody>
          <a:bodyPr/>
          <a:lstStyle/>
          <a:p>
            <a:pPr fontAlgn="base">
              <a:spcAft>
                <a:spcPct val="0"/>
              </a:spcAft>
            </a:pPr>
            <a:r>
              <a:rPr lang="en-IN" altLang="en-US"/>
              <a:t>Draw the C &amp; C view of Departure Control System</a:t>
            </a:r>
          </a:p>
        </p:txBody>
      </p:sp>
      <p:sp>
        <p:nvSpPr>
          <p:cNvPr id="3" name="Content Placeholder 2">
            <a:extLst>
              <a:ext uri="{FF2B5EF4-FFF2-40B4-BE49-F238E27FC236}">
                <a16:creationId xmlns:a16="http://schemas.microsoft.com/office/drawing/2014/main" id="{8C6C2152-79E7-B146-BECD-00A4E3738EB5}"/>
              </a:ext>
            </a:extLst>
          </p:cNvPr>
          <p:cNvSpPr>
            <a:spLocks noGrp="1"/>
          </p:cNvSpPr>
          <p:nvPr>
            <p:ph sz="quarter" idx="10"/>
          </p:nvPr>
        </p:nvSpPr>
        <p:spPr/>
        <p:txBody>
          <a:bodyPr/>
          <a:lstStyle/>
          <a:p>
            <a:pPr>
              <a:defRPr/>
            </a:pPr>
            <a:r>
              <a:rPr lang="en-IN" dirty="0"/>
              <a:t>Exercise</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0B0615D-F64E-E040-BA5C-0CE3A956A97B}"/>
              </a:ext>
            </a:extLst>
          </p:cNvPr>
          <p:cNvSpPr>
            <a:spLocks noGrp="1"/>
          </p:cNvSpPr>
          <p:nvPr>
            <p:ph idx="1"/>
          </p:nvPr>
        </p:nvSpPr>
        <p:spPr>
          <a:xfrm>
            <a:off x="304800" y="1493838"/>
            <a:ext cx="8229600" cy="4525962"/>
          </a:xfrm>
        </p:spPr>
        <p:txBody>
          <a:bodyPr/>
          <a:lstStyle/>
          <a:p>
            <a:pPr marL="0" indent="0">
              <a:defRPr/>
            </a:pPr>
            <a:r>
              <a:rPr lang="en-IN" sz="1800" dirty="0">
                <a:solidFill>
                  <a:srgbClr val="FF0000"/>
                </a:solidFill>
              </a:rPr>
              <a:t>What are the uses of C&amp;C view?</a:t>
            </a:r>
            <a:endParaRPr lang="en-IN" dirty="0">
              <a:solidFill>
                <a:srgbClr val="FF0000"/>
              </a:solidFill>
            </a:endParaRPr>
          </a:p>
          <a:p>
            <a:pPr>
              <a:buFont typeface="Arial" pitchFamily="34" charset="0"/>
              <a:buChar char="•"/>
              <a:defRPr/>
            </a:pPr>
            <a:endParaRPr lang="en-IN" sz="1800" dirty="0">
              <a:solidFill>
                <a:srgbClr val="FF0000"/>
              </a:solidFill>
            </a:endParaRPr>
          </a:p>
        </p:txBody>
      </p:sp>
      <p:sp>
        <p:nvSpPr>
          <p:cNvPr id="3" name="Content Placeholder 2">
            <a:extLst>
              <a:ext uri="{FF2B5EF4-FFF2-40B4-BE49-F238E27FC236}">
                <a16:creationId xmlns:a16="http://schemas.microsoft.com/office/drawing/2014/main" id="{A27B0A4C-8C88-FF4E-B02A-1E8FD7AD85AE}"/>
              </a:ext>
            </a:extLst>
          </p:cNvPr>
          <p:cNvSpPr>
            <a:spLocks noGrp="1"/>
          </p:cNvSpPr>
          <p:nvPr>
            <p:ph sz="quarter" idx="10"/>
          </p:nvPr>
        </p:nvSpPr>
        <p:spPr/>
        <p:txBody>
          <a:bodyPr/>
          <a:lstStyle/>
          <a:p>
            <a:pPr>
              <a:defRPr/>
            </a:pPr>
            <a:r>
              <a:rPr lang="en-IN" dirty="0"/>
              <a:t>C &amp; C view: Uses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2"/>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C17DDDA-9796-8E4B-91BC-9800DFB589DF}"/>
              </a:ext>
            </a:extLst>
          </p:cNvPr>
          <p:cNvSpPr>
            <a:spLocks noGrp="1"/>
          </p:cNvSpPr>
          <p:nvPr>
            <p:ph idx="1"/>
          </p:nvPr>
        </p:nvSpPr>
        <p:spPr>
          <a:xfrm>
            <a:off x="304800" y="1493838"/>
            <a:ext cx="8229600" cy="4525962"/>
          </a:xfrm>
        </p:spPr>
        <p:txBody>
          <a:bodyPr/>
          <a:lstStyle/>
          <a:p>
            <a:pPr marL="0" indent="0">
              <a:defRPr/>
            </a:pPr>
            <a:r>
              <a:rPr lang="en-IN" sz="1800" dirty="0"/>
              <a:t>C&amp;C view helps us to </a:t>
            </a:r>
          </a:p>
          <a:p>
            <a:pPr lvl="1">
              <a:buFont typeface="Arial" pitchFamily="34" charset="0"/>
              <a:buChar char="•"/>
              <a:defRPr/>
            </a:pPr>
            <a:r>
              <a:rPr lang="en-IN" dirty="0"/>
              <a:t>Understand how system works</a:t>
            </a:r>
          </a:p>
          <a:p>
            <a:pPr lvl="1">
              <a:buFont typeface="Arial" pitchFamily="34" charset="0"/>
              <a:buChar char="•"/>
              <a:defRPr/>
            </a:pPr>
            <a:r>
              <a:rPr lang="en-IN" dirty="0"/>
              <a:t>Analyse reliability, performance, security, etc.</a:t>
            </a:r>
          </a:p>
          <a:p>
            <a:pPr>
              <a:buFont typeface="Arial" pitchFamily="34" charset="0"/>
              <a:buChar char="•"/>
              <a:defRPr/>
            </a:pPr>
            <a:endParaRPr lang="en-IN" sz="1800" dirty="0"/>
          </a:p>
          <a:p>
            <a:pPr marL="0" indent="0">
              <a:defRPr/>
            </a:pPr>
            <a:r>
              <a:rPr lang="en-IN" sz="1800" dirty="0">
                <a:solidFill>
                  <a:srgbClr val="FF0000"/>
                </a:solidFill>
              </a:rPr>
              <a:t>Examples of analysis of architecture</a:t>
            </a:r>
            <a:r>
              <a:rPr lang="en-IN" sz="1800" dirty="0">
                <a:solidFill>
                  <a:schemeClr val="tx2">
                    <a:lumMod val="60000"/>
                    <a:lumOff val="40000"/>
                  </a:schemeClr>
                </a:solidFill>
              </a:rPr>
              <a:t>:</a:t>
            </a:r>
          </a:p>
          <a:p>
            <a:pPr lvl="1">
              <a:buFont typeface="Arial" pitchFamily="34" charset="0"/>
              <a:buChar char="•"/>
              <a:defRPr/>
            </a:pPr>
            <a:r>
              <a:rPr lang="en-IN" dirty="0"/>
              <a:t>A system uses SMS gateway. Upon analysis we discover that the </a:t>
            </a:r>
            <a:r>
              <a:rPr lang="en-IN" dirty="0">
                <a:solidFill>
                  <a:srgbClr val="FF0000"/>
                </a:solidFill>
              </a:rPr>
              <a:t>SMS gateway is unreliable </a:t>
            </a:r>
            <a:r>
              <a:rPr lang="en-IN" dirty="0"/>
              <a:t>and goes down a few times in a day. Then we may want to revise the architecture to store unsent messages in a queue and then retry after some time</a:t>
            </a:r>
          </a:p>
          <a:p>
            <a:pPr lvl="1">
              <a:buFont typeface="Arial" pitchFamily="34" charset="0"/>
              <a:buChar char="•"/>
              <a:defRPr/>
            </a:pPr>
            <a:endParaRPr lang="en-IN" dirty="0"/>
          </a:p>
          <a:p>
            <a:pPr lvl="1">
              <a:buFont typeface="Arial" pitchFamily="34" charset="0"/>
              <a:buChar char="•"/>
              <a:defRPr/>
            </a:pPr>
            <a:r>
              <a:rPr lang="en-IN" dirty="0"/>
              <a:t>A system imports critical data from a service provider such as Dow Jones using FTP. Upon analysis if realize that data is not </a:t>
            </a:r>
            <a:r>
              <a:rPr lang="en-IN" dirty="0">
                <a:solidFill>
                  <a:srgbClr val="FF0000"/>
                </a:solidFill>
              </a:rPr>
              <a:t>encrypted</a:t>
            </a:r>
            <a:r>
              <a:rPr lang="en-IN" dirty="0"/>
              <a:t>, we may consider S-FTP (Secure FTP protocol)</a:t>
            </a:r>
          </a:p>
          <a:p>
            <a:pPr lvl="1">
              <a:buFont typeface="Arial" pitchFamily="34" charset="0"/>
              <a:buChar char="•"/>
              <a:defRPr/>
            </a:pPr>
            <a:endParaRPr lang="en-IN" dirty="0"/>
          </a:p>
          <a:p>
            <a:pPr lvl="1">
              <a:buFont typeface="Arial" pitchFamily="34" charset="0"/>
              <a:buChar char="•"/>
              <a:defRPr/>
            </a:pPr>
            <a:r>
              <a:rPr lang="en-IN" dirty="0"/>
              <a:t>A real-time system has </a:t>
            </a:r>
            <a:r>
              <a:rPr lang="en-IN" dirty="0">
                <a:solidFill>
                  <a:srgbClr val="FF0000"/>
                </a:solidFill>
              </a:rPr>
              <a:t>too many layers</a:t>
            </a:r>
            <a:r>
              <a:rPr lang="en-IN" dirty="0"/>
              <a:t>. If performance is likely to be impacted, we may think of combining some layers into one layer</a:t>
            </a:r>
          </a:p>
          <a:p>
            <a:pPr>
              <a:buFont typeface="Arial" pitchFamily="34" charset="0"/>
              <a:buChar char="•"/>
              <a:defRPr/>
            </a:pPr>
            <a:endParaRPr lang="en-IN" sz="1800" dirty="0">
              <a:solidFill>
                <a:srgbClr val="FF0000"/>
              </a:solidFill>
            </a:endParaRPr>
          </a:p>
        </p:txBody>
      </p:sp>
      <p:sp>
        <p:nvSpPr>
          <p:cNvPr id="3" name="Content Placeholder 2">
            <a:extLst>
              <a:ext uri="{FF2B5EF4-FFF2-40B4-BE49-F238E27FC236}">
                <a16:creationId xmlns:a16="http://schemas.microsoft.com/office/drawing/2014/main" id="{2564CE5A-1C8E-0D49-815B-6C236C67D87A}"/>
              </a:ext>
            </a:extLst>
          </p:cNvPr>
          <p:cNvSpPr>
            <a:spLocks noGrp="1"/>
          </p:cNvSpPr>
          <p:nvPr>
            <p:ph sz="quarter" idx="10"/>
          </p:nvPr>
        </p:nvSpPr>
        <p:spPr/>
        <p:txBody>
          <a:bodyPr/>
          <a:lstStyle/>
          <a:p>
            <a:pPr>
              <a:defRPr/>
            </a:pPr>
            <a:r>
              <a:rPr lang="en-IN" dirty="0"/>
              <a:t>C &amp; C view: Uses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2"/>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Content Placeholder 1">
            <a:extLst>
              <a:ext uri="{FF2B5EF4-FFF2-40B4-BE49-F238E27FC236}">
                <a16:creationId xmlns:a16="http://schemas.microsoft.com/office/drawing/2014/main" id="{5829F7DF-40D3-D54A-AD16-AD237470118C}"/>
              </a:ext>
            </a:extLst>
          </p:cNvPr>
          <p:cNvSpPr>
            <a:spLocks noGrp="1"/>
          </p:cNvSpPr>
          <p:nvPr>
            <p:ph idx="1"/>
          </p:nvPr>
        </p:nvSpPr>
        <p:spPr>
          <a:xfrm>
            <a:off x="304800" y="1493838"/>
            <a:ext cx="8229600" cy="4525962"/>
          </a:xfrm>
        </p:spPr>
        <p:txBody>
          <a:bodyPr/>
          <a:lstStyle/>
          <a:p>
            <a:pPr fontAlgn="base">
              <a:spcAft>
                <a:spcPct val="0"/>
              </a:spcAft>
              <a:buFont typeface="Arial" pitchFamily="34" charset="0"/>
              <a:buChar char="•"/>
            </a:pPr>
            <a:r>
              <a:rPr lang="en-IN" altLang="en-US"/>
              <a:t>Shows where the modules / components reside</a:t>
            </a:r>
          </a:p>
        </p:txBody>
      </p:sp>
      <p:sp>
        <p:nvSpPr>
          <p:cNvPr id="3" name="Content Placeholder 2">
            <a:extLst>
              <a:ext uri="{FF2B5EF4-FFF2-40B4-BE49-F238E27FC236}">
                <a16:creationId xmlns:a16="http://schemas.microsoft.com/office/drawing/2014/main" id="{CCF408B3-1A9A-7943-AB06-2A57C6495FD6}"/>
              </a:ext>
            </a:extLst>
          </p:cNvPr>
          <p:cNvSpPr>
            <a:spLocks noGrp="1"/>
          </p:cNvSpPr>
          <p:nvPr>
            <p:ph sz="quarter" idx="10"/>
          </p:nvPr>
        </p:nvSpPr>
        <p:spPr/>
        <p:txBody>
          <a:bodyPr/>
          <a:lstStyle/>
          <a:p>
            <a:pPr>
              <a:defRPr/>
            </a:pPr>
            <a:r>
              <a:rPr lang="en-IN" dirty="0"/>
              <a:t>Allocation view</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BD35C4-8D13-EB46-84EC-7D2F68DF3F4D}"/>
              </a:ext>
            </a:extLst>
          </p:cNvPr>
          <p:cNvSpPr>
            <a:spLocks noGrp="1"/>
          </p:cNvSpPr>
          <p:nvPr>
            <p:ph sz="quarter" idx="10"/>
          </p:nvPr>
        </p:nvSpPr>
        <p:spPr>
          <a:xfrm>
            <a:off x="304800" y="152400"/>
            <a:ext cx="7162800" cy="1143000"/>
          </a:xfrm>
        </p:spPr>
        <p:txBody>
          <a:bodyPr>
            <a:noAutofit/>
          </a:bodyPr>
          <a:lstStyle/>
          <a:p>
            <a:pPr>
              <a:defRPr/>
            </a:pPr>
            <a:r>
              <a:rPr lang="en-IN" sz="2800" dirty="0"/>
              <a:t>Deployment view: Example</a:t>
            </a:r>
          </a:p>
        </p:txBody>
      </p:sp>
      <p:sp>
        <p:nvSpPr>
          <p:cNvPr id="4" name="Rectangle 3">
            <a:extLst>
              <a:ext uri="{FF2B5EF4-FFF2-40B4-BE49-F238E27FC236}">
                <a16:creationId xmlns:a16="http://schemas.microsoft.com/office/drawing/2014/main" id="{DA3D4A4A-2824-9744-BEC0-E11F32868AD8}"/>
              </a:ext>
            </a:extLst>
          </p:cNvPr>
          <p:cNvSpPr/>
          <p:nvPr/>
        </p:nvSpPr>
        <p:spPr bwMode="auto">
          <a:xfrm>
            <a:off x="1600200" y="1600200"/>
            <a:ext cx="990600" cy="369888"/>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1600" dirty="0">
                <a:solidFill>
                  <a:schemeClr val="tx1"/>
                </a:solidFill>
              </a:rPr>
              <a:t>Browser</a:t>
            </a:r>
          </a:p>
        </p:txBody>
      </p:sp>
      <p:sp>
        <p:nvSpPr>
          <p:cNvPr id="5" name="Rectangle 4">
            <a:extLst>
              <a:ext uri="{FF2B5EF4-FFF2-40B4-BE49-F238E27FC236}">
                <a16:creationId xmlns:a16="http://schemas.microsoft.com/office/drawing/2014/main" id="{78EC9D76-72CD-BB4B-9DDF-E3BA1B30A2AA}"/>
              </a:ext>
            </a:extLst>
          </p:cNvPr>
          <p:cNvSpPr/>
          <p:nvPr/>
        </p:nvSpPr>
        <p:spPr bwMode="auto">
          <a:xfrm>
            <a:off x="4495800" y="1600200"/>
            <a:ext cx="1066800" cy="369888"/>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1600" dirty="0">
                <a:solidFill>
                  <a:schemeClr val="tx1"/>
                </a:solidFill>
              </a:rPr>
              <a:t>Browser</a:t>
            </a:r>
          </a:p>
        </p:txBody>
      </p:sp>
      <p:sp>
        <p:nvSpPr>
          <p:cNvPr id="6" name="Rectangle 5">
            <a:extLst>
              <a:ext uri="{FF2B5EF4-FFF2-40B4-BE49-F238E27FC236}">
                <a16:creationId xmlns:a16="http://schemas.microsoft.com/office/drawing/2014/main" id="{91E66D2A-EF1F-3248-BF7B-BBDE790A78F8}"/>
              </a:ext>
            </a:extLst>
          </p:cNvPr>
          <p:cNvSpPr/>
          <p:nvPr/>
        </p:nvSpPr>
        <p:spPr bwMode="auto">
          <a:xfrm>
            <a:off x="1181100" y="2219325"/>
            <a:ext cx="5486400" cy="29527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1400" b="1" dirty="0">
                <a:solidFill>
                  <a:schemeClr val="bg1"/>
                </a:solidFill>
              </a:rPr>
              <a:t>Firewall</a:t>
            </a:r>
          </a:p>
        </p:txBody>
      </p:sp>
      <p:sp>
        <p:nvSpPr>
          <p:cNvPr id="9" name="Rectangle 8">
            <a:extLst>
              <a:ext uri="{FF2B5EF4-FFF2-40B4-BE49-F238E27FC236}">
                <a16:creationId xmlns:a16="http://schemas.microsoft.com/office/drawing/2014/main" id="{45DAA0C3-D2F6-D94D-A47D-C8D3B0822BB1}"/>
              </a:ext>
            </a:extLst>
          </p:cNvPr>
          <p:cNvSpPr/>
          <p:nvPr/>
        </p:nvSpPr>
        <p:spPr bwMode="auto">
          <a:xfrm>
            <a:off x="1181100" y="5114925"/>
            <a:ext cx="6743700" cy="29527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1400" b="1" dirty="0">
                <a:solidFill>
                  <a:schemeClr val="bg1"/>
                </a:solidFill>
              </a:rPr>
              <a:t>Firewall</a:t>
            </a:r>
          </a:p>
        </p:txBody>
      </p:sp>
      <p:sp>
        <p:nvSpPr>
          <p:cNvPr id="10" name="Flowchart: Magnetic Disk 9">
            <a:extLst>
              <a:ext uri="{FF2B5EF4-FFF2-40B4-BE49-F238E27FC236}">
                <a16:creationId xmlns:a16="http://schemas.microsoft.com/office/drawing/2014/main" id="{26D90CCE-F91D-214D-994F-686B093F6C2F}"/>
              </a:ext>
            </a:extLst>
          </p:cNvPr>
          <p:cNvSpPr/>
          <p:nvPr/>
        </p:nvSpPr>
        <p:spPr bwMode="auto">
          <a:xfrm>
            <a:off x="2057400" y="6057900"/>
            <a:ext cx="304800" cy="298450"/>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11" name="Flowchart: Magnetic Disk 10">
            <a:extLst>
              <a:ext uri="{FF2B5EF4-FFF2-40B4-BE49-F238E27FC236}">
                <a16:creationId xmlns:a16="http://schemas.microsoft.com/office/drawing/2014/main" id="{F0175FB6-0DA1-4342-A964-13F1C72C1780}"/>
              </a:ext>
            </a:extLst>
          </p:cNvPr>
          <p:cNvSpPr/>
          <p:nvPr/>
        </p:nvSpPr>
        <p:spPr bwMode="auto">
          <a:xfrm>
            <a:off x="6400800" y="6057900"/>
            <a:ext cx="304800" cy="298450"/>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cxnSp>
        <p:nvCxnSpPr>
          <p:cNvPr id="12" name="Straight Arrow Connector 11">
            <a:extLst>
              <a:ext uri="{FF2B5EF4-FFF2-40B4-BE49-F238E27FC236}">
                <a16:creationId xmlns:a16="http://schemas.microsoft.com/office/drawing/2014/main" id="{BF940EFB-5E02-DD42-8C93-A0222748FFB9}"/>
              </a:ext>
            </a:extLst>
          </p:cNvPr>
          <p:cNvCxnSpPr/>
          <p:nvPr/>
        </p:nvCxnSpPr>
        <p:spPr bwMode="auto">
          <a:xfrm>
            <a:off x="5029200" y="1981200"/>
            <a:ext cx="0" cy="2286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136141C-13F7-8846-B8A2-97752A58C19A}"/>
              </a:ext>
            </a:extLst>
          </p:cNvPr>
          <p:cNvCxnSpPr/>
          <p:nvPr/>
        </p:nvCxnSpPr>
        <p:spPr bwMode="auto">
          <a:xfrm>
            <a:off x="2057400" y="1981200"/>
            <a:ext cx="0" cy="2286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3739" name="TextBox 23">
            <a:extLst>
              <a:ext uri="{FF2B5EF4-FFF2-40B4-BE49-F238E27FC236}">
                <a16:creationId xmlns:a16="http://schemas.microsoft.com/office/drawing/2014/main" id="{8CEC211B-CA63-7D4F-85B1-CD03E9C07B57}"/>
              </a:ext>
            </a:extLst>
          </p:cNvPr>
          <p:cNvSpPr txBox="1">
            <a:spLocks noChangeArrowheads="1"/>
          </p:cNvSpPr>
          <p:nvPr/>
        </p:nvSpPr>
        <p:spPr bwMode="auto">
          <a:xfrm>
            <a:off x="1663700" y="1306513"/>
            <a:ext cx="7080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IN" altLang="en-US" sz="1600"/>
              <a:t>Client</a:t>
            </a:r>
          </a:p>
        </p:txBody>
      </p:sp>
      <p:sp>
        <p:nvSpPr>
          <p:cNvPr id="73740" name="TextBox 37">
            <a:extLst>
              <a:ext uri="{FF2B5EF4-FFF2-40B4-BE49-F238E27FC236}">
                <a16:creationId xmlns:a16="http://schemas.microsoft.com/office/drawing/2014/main" id="{47D12B70-9C07-8845-91D7-4996ACBFE570}"/>
              </a:ext>
            </a:extLst>
          </p:cNvPr>
          <p:cNvSpPr txBox="1">
            <a:spLocks noChangeArrowheads="1"/>
          </p:cNvSpPr>
          <p:nvPr/>
        </p:nvSpPr>
        <p:spPr bwMode="auto">
          <a:xfrm>
            <a:off x="4702175" y="1295400"/>
            <a:ext cx="7080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IN" altLang="en-US" sz="1600"/>
              <a:t>Client</a:t>
            </a:r>
          </a:p>
        </p:txBody>
      </p:sp>
      <p:sp>
        <p:nvSpPr>
          <p:cNvPr id="16" name="Rectangle 15">
            <a:extLst>
              <a:ext uri="{FF2B5EF4-FFF2-40B4-BE49-F238E27FC236}">
                <a16:creationId xmlns:a16="http://schemas.microsoft.com/office/drawing/2014/main" id="{C6C4487D-555A-4746-B972-B8E22B8D0B0D}"/>
              </a:ext>
            </a:extLst>
          </p:cNvPr>
          <p:cNvSpPr/>
          <p:nvPr/>
        </p:nvSpPr>
        <p:spPr bwMode="auto">
          <a:xfrm>
            <a:off x="371475" y="3440113"/>
            <a:ext cx="2057400" cy="369887"/>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1400" b="1" dirty="0">
                <a:solidFill>
                  <a:schemeClr val="tx1"/>
                </a:solidFill>
              </a:rPr>
              <a:t>Web server / App Server</a:t>
            </a:r>
          </a:p>
        </p:txBody>
      </p:sp>
      <p:sp>
        <p:nvSpPr>
          <p:cNvPr id="17" name="Rectangle 16">
            <a:extLst>
              <a:ext uri="{FF2B5EF4-FFF2-40B4-BE49-F238E27FC236}">
                <a16:creationId xmlns:a16="http://schemas.microsoft.com/office/drawing/2014/main" id="{766B7D9C-F379-EE4B-AE29-88358D634A1B}"/>
              </a:ext>
            </a:extLst>
          </p:cNvPr>
          <p:cNvSpPr/>
          <p:nvPr/>
        </p:nvSpPr>
        <p:spPr bwMode="auto">
          <a:xfrm>
            <a:off x="371475" y="3965575"/>
            <a:ext cx="914400" cy="5334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1400" b="1" dirty="0">
                <a:solidFill>
                  <a:schemeClr val="bg1"/>
                </a:solidFill>
              </a:rPr>
              <a:t>File case</a:t>
            </a:r>
          </a:p>
        </p:txBody>
      </p:sp>
      <p:sp>
        <p:nvSpPr>
          <p:cNvPr id="18" name="Rectangle 17">
            <a:extLst>
              <a:ext uri="{FF2B5EF4-FFF2-40B4-BE49-F238E27FC236}">
                <a16:creationId xmlns:a16="http://schemas.microsoft.com/office/drawing/2014/main" id="{6985D227-DBC2-F24F-9D90-F3C1CCE8C866}"/>
              </a:ext>
            </a:extLst>
          </p:cNvPr>
          <p:cNvSpPr/>
          <p:nvPr/>
        </p:nvSpPr>
        <p:spPr>
          <a:xfrm>
            <a:off x="228600" y="3352800"/>
            <a:ext cx="2332038" cy="1208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20" name="Rectangle 19">
            <a:extLst>
              <a:ext uri="{FF2B5EF4-FFF2-40B4-BE49-F238E27FC236}">
                <a16:creationId xmlns:a16="http://schemas.microsoft.com/office/drawing/2014/main" id="{89077496-5B63-B043-A6B9-1CCA22358026}"/>
              </a:ext>
            </a:extLst>
          </p:cNvPr>
          <p:cNvSpPr/>
          <p:nvPr/>
        </p:nvSpPr>
        <p:spPr bwMode="auto">
          <a:xfrm>
            <a:off x="2765425" y="3440113"/>
            <a:ext cx="2057400" cy="369887"/>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1400" b="1" dirty="0">
                <a:solidFill>
                  <a:schemeClr val="tx1"/>
                </a:solidFill>
              </a:rPr>
              <a:t>Web server / App Server</a:t>
            </a:r>
          </a:p>
        </p:txBody>
      </p:sp>
      <p:sp>
        <p:nvSpPr>
          <p:cNvPr id="22" name="Rectangle 21">
            <a:extLst>
              <a:ext uri="{FF2B5EF4-FFF2-40B4-BE49-F238E27FC236}">
                <a16:creationId xmlns:a16="http://schemas.microsoft.com/office/drawing/2014/main" id="{4146A25C-DF60-8E4D-B400-8D35A963BA1A}"/>
              </a:ext>
            </a:extLst>
          </p:cNvPr>
          <p:cNvSpPr/>
          <p:nvPr/>
        </p:nvSpPr>
        <p:spPr>
          <a:xfrm>
            <a:off x="2620963" y="3352800"/>
            <a:ext cx="2332037" cy="1208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23" name="Rectangle 22">
            <a:extLst>
              <a:ext uri="{FF2B5EF4-FFF2-40B4-BE49-F238E27FC236}">
                <a16:creationId xmlns:a16="http://schemas.microsoft.com/office/drawing/2014/main" id="{EFE20E9B-781A-F645-9D16-5866D48D48FA}"/>
              </a:ext>
            </a:extLst>
          </p:cNvPr>
          <p:cNvSpPr/>
          <p:nvPr/>
        </p:nvSpPr>
        <p:spPr bwMode="auto">
          <a:xfrm>
            <a:off x="6667500" y="3965575"/>
            <a:ext cx="1028700" cy="5334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1400" b="1" dirty="0">
                <a:solidFill>
                  <a:schemeClr val="tx1"/>
                </a:solidFill>
              </a:rPr>
              <a:t>Scheduling module</a:t>
            </a:r>
          </a:p>
        </p:txBody>
      </p:sp>
      <p:sp>
        <p:nvSpPr>
          <p:cNvPr id="24" name="Rectangle 23">
            <a:extLst>
              <a:ext uri="{FF2B5EF4-FFF2-40B4-BE49-F238E27FC236}">
                <a16:creationId xmlns:a16="http://schemas.microsoft.com/office/drawing/2014/main" id="{7D98A040-0B26-594C-B0F5-1DB3AAA752E7}"/>
              </a:ext>
            </a:extLst>
          </p:cNvPr>
          <p:cNvSpPr/>
          <p:nvPr/>
        </p:nvSpPr>
        <p:spPr bwMode="auto">
          <a:xfrm>
            <a:off x="5356225" y="3451225"/>
            <a:ext cx="3254375" cy="369888"/>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1400" b="1" dirty="0">
                <a:solidFill>
                  <a:schemeClr val="tx1"/>
                </a:solidFill>
              </a:rPr>
              <a:t>Web server / App Server</a:t>
            </a:r>
          </a:p>
        </p:txBody>
      </p:sp>
      <p:sp>
        <p:nvSpPr>
          <p:cNvPr id="25" name="Rectangle 24">
            <a:extLst>
              <a:ext uri="{FF2B5EF4-FFF2-40B4-BE49-F238E27FC236}">
                <a16:creationId xmlns:a16="http://schemas.microsoft.com/office/drawing/2014/main" id="{F9FA4210-97C8-534D-8FD4-131D90432EB5}"/>
              </a:ext>
            </a:extLst>
          </p:cNvPr>
          <p:cNvSpPr/>
          <p:nvPr/>
        </p:nvSpPr>
        <p:spPr bwMode="auto">
          <a:xfrm>
            <a:off x="5356225" y="3965575"/>
            <a:ext cx="1158875" cy="5334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1400" b="1" dirty="0">
                <a:solidFill>
                  <a:schemeClr val="tx1"/>
                </a:solidFill>
              </a:rPr>
              <a:t>Proceedings module</a:t>
            </a:r>
          </a:p>
        </p:txBody>
      </p:sp>
      <p:sp>
        <p:nvSpPr>
          <p:cNvPr id="26" name="Rectangle 25">
            <a:extLst>
              <a:ext uri="{FF2B5EF4-FFF2-40B4-BE49-F238E27FC236}">
                <a16:creationId xmlns:a16="http://schemas.microsoft.com/office/drawing/2014/main" id="{8D49B210-A64E-214D-A073-F400975FAC40}"/>
              </a:ext>
            </a:extLst>
          </p:cNvPr>
          <p:cNvSpPr/>
          <p:nvPr/>
        </p:nvSpPr>
        <p:spPr>
          <a:xfrm>
            <a:off x="5211763" y="3363913"/>
            <a:ext cx="3551237" cy="12080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27" name="Rectangle 26">
            <a:extLst>
              <a:ext uri="{FF2B5EF4-FFF2-40B4-BE49-F238E27FC236}">
                <a16:creationId xmlns:a16="http://schemas.microsoft.com/office/drawing/2014/main" id="{B5D616C9-E7F9-414C-A967-E250203C7C61}"/>
              </a:ext>
            </a:extLst>
          </p:cNvPr>
          <p:cNvSpPr/>
          <p:nvPr/>
        </p:nvSpPr>
        <p:spPr>
          <a:xfrm>
            <a:off x="1181100" y="2667000"/>
            <a:ext cx="5486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1600" dirty="0"/>
              <a:t>Load Balancer</a:t>
            </a:r>
          </a:p>
        </p:txBody>
      </p:sp>
      <p:sp>
        <p:nvSpPr>
          <p:cNvPr id="28" name="Rectangle 27">
            <a:extLst>
              <a:ext uri="{FF2B5EF4-FFF2-40B4-BE49-F238E27FC236}">
                <a16:creationId xmlns:a16="http://schemas.microsoft.com/office/drawing/2014/main" id="{729E61EF-2672-D541-8B9D-52BEA2E79C19}"/>
              </a:ext>
            </a:extLst>
          </p:cNvPr>
          <p:cNvSpPr/>
          <p:nvPr/>
        </p:nvSpPr>
        <p:spPr>
          <a:xfrm>
            <a:off x="2905125" y="5940425"/>
            <a:ext cx="828675" cy="5334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1600" dirty="0"/>
              <a:t>DB server</a:t>
            </a:r>
          </a:p>
        </p:txBody>
      </p:sp>
      <p:sp>
        <p:nvSpPr>
          <p:cNvPr id="29" name="Rectangle 28">
            <a:extLst>
              <a:ext uri="{FF2B5EF4-FFF2-40B4-BE49-F238E27FC236}">
                <a16:creationId xmlns:a16="http://schemas.microsoft.com/office/drawing/2014/main" id="{92E0E90D-D49C-3C4E-BD74-E1C3E221CB3F}"/>
              </a:ext>
            </a:extLst>
          </p:cNvPr>
          <p:cNvSpPr/>
          <p:nvPr/>
        </p:nvSpPr>
        <p:spPr>
          <a:xfrm>
            <a:off x="5181600" y="5940425"/>
            <a:ext cx="828675" cy="5334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1600" dirty="0"/>
              <a:t>DB server</a:t>
            </a:r>
          </a:p>
        </p:txBody>
      </p:sp>
      <p:cxnSp>
        <p:nvCxnSpPr>
          <p:cNvPr id="30" name="Straight Connector 29">
            <a:extLst>
              <a:ext uri="{FF2B5EF4-FFF2-40B4-BE49-F238E27FC236}">
                <a16:creationId xmlns:a16="http://schemas.microsoft.com/office/drawing/2014/main" id="{86D40153-D9D6-3D44-A486-110D64F00941}"/>
              </a:ext>
            </a:extLst>
          </p:cNvPr>
          <p:cNvCxnSpPr>
            <a:stCxn id="10" idx="4"/>
            <a:endCxn id="28" idx="1"/>
          </p:cNvCxnSpPr>
          <p:nvPr/>
        </p:nvCxnSpPr>
        <p:spPr>
          <a:xfrm>
            <a:off x="2362200" y="6207125"/>
            <a:ext cx="5429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B2E440A-22B5-064A-9D8D-CA3E8B8B5DFD}"/>
              </a:ext>
            </a:extLst>
          </p:cNvPr>
          <p:cNvCxnSpPr>
            <a:stCxn id="29" idx="3"/>
            <a:endCxn id="11" idx="2"/>
          </p:cNvCxnSpPr>
          <p:nvPr/>
        </p:nvCxnSpPr>
        <p:spPr>
          <a:xfrm>
            <a:off x="6010275" y="6207125"/>
            <a:ext cx="3905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D069732-20C9-EA4B-87EA-609A9F1BB698}"/>
              </a:ext>
            </a:extLst>
          </p:cNvPr>
          <p:cNvCxnSpPr>
            <a:stCxn id="28" idx="3"/>
            <a:endCxn id="29" idx="1"/>
          </p:cNvCxnSpPr>
          <p:nvPr/>
        </p:nvCxnSpPr>
        <p:spPr>
          <a:xfrm>
            <a:off x="3733800" y="6207125"/>
            <a:ext cx="1447800" cy="0"/>
          </a:xfrm>
          <a:prstGeom prst="straightConnector1">
            <a:avLst/>
          </a:prstGeom>
          <a:ln w="28575">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73756" name="TextBox 56">
            <a:extLst>
              <a:ext uri="{FF2B5EF4-FFF2-40B4-BE49-F238E27FC236}">
                <a16:creationId xmlns:a16="http://schemas.microsoft.com/office/drawing/2014/main" id="{31DE9110-6BD4-0D42-A5EA-A87E05E28613}"/>
              </a:ext>
            </a:extLst>
          </p:cNvPr>
          <p:cNvSpPr txBox="1">
            <a:spLocks noChangeArrowheads="1"/>
          </p:cNvSpPr>
          <p:nvPr/>
        </p:nvSpPr>
        <p:spPr bwMode="auto">
          <a:xfrm>
            <a:off x="2895600" y="5638800"/>
            <a:ext cx="8016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IN" altLang="en-US" sz="1400"/>
              <a:t>Primary</a:t>
            </a:r>
          </a:p>
        </p:txBody>
      </p:sp>
      <p:sp>
        <p:nvSpPr>
          <p:cNvPr id="73757" name="TextBox 62">
            <a:extLst>
              <a:ext uri="{FF2B5EF4-FFF2-40B4-BE49-F238E27FC236}">
                <a16:creationId xmlns:a16="http://schemas.microsoft.com/office/drawing/2014/main" id="{C0FC453F-AA55-B248-A8CF-B0133FD20C61}"/>
              </a:ext>
            </a:extLst>
          </p:cNvPr>
          <p:cNvSpPr txBox="1">
            <a:spLocks noChangeArrowheads="1"/>
          </p:cNvSpPr>
          <p:nvPr/>
        </p:nvSpPr>
        <p:spPr bwMode="auto">
          <a:xfrm>
            <a:off x="5218113" y="5638800"/>
            <a:ext cx="7826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IN" altLang="en-US" sz="1400"/>
              <a:t>Backup</a:t>
            </a:r>
          </a:p>
        </p:txBody>
      </p:sp>
      <p:cxnSp>
        <p:nvCxnSpPr>
          <p:cNvPr id="35" name="Straight Connector 34">
            <a:extLst>
              <a:ext uri="{FF2B5EF4-FFF2-40B4-BE49-F238E27FC236}">
                <a16:creationId xmlns:a16="http://schemas.microsoft.com/office/drawing/2014/main" id="{91971A20-5DD2-E343-96AD-E4C256AF7729}"/>
              </a:ext>
            </a:extLst>
          </p:cNvPr>
          <p:cNvCxnSpPr>
            <a:stCxn id="6" idx="2"/>
            <a:endCxn id="27" idx="0"/>
          </p:cNvCxnSpPr>
          <p:nvPr/>
        </p:nvCxnSpPr>
        <p:spPr>
          <a:xfrm>
            <a:off x="3924300" y="2514600"/>
            <a:ext cx="0" cy="152400"/>
          </a:xfrm>
          <a:prstGeom prst="line">
            <a:avLst/>
          </a:prstGeom>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FF348BAF-746B-B946-8C60-7BAC659BB473}"/>
              </a:ext>
            </a:extLst>
          </p:cNvPr>
          <p:cNvSpPr/>
          <p:nvPr/>
        </p:nvSpPr>
        <p:spPr>
          <a:xfrm>
            <a:off x="152400" y="3276600"/>
            <a:ext cx="8763000" cy="1447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dirty="0"/>
          </a:p>
        </p:txBody>
      </p:sp>
      <p:sp>
        <p:nvSpPr>
          <p:cNvPr id="73760" name="TextBox 27660">
            <a:extLst>
              <a:ext uri="{FF2B5EF4-FFF2-40B4-BE49-F238E27FC236}">
                <a16:creationId xmlns:a16="http://schemas.microsoft.com/office/drawing/2014/main" id="{CE46700A-E7BA-DB4E-8D5B-2DF3906D7603}"/>
              </a:ext>
            </a:extLst>
          </p:cNvPr>
          <p:cNvSpPr txBox="1">
            <a:spLocks noChangeArrowheads="1"/>
          </p:cNvSpPr>
          <p:nvPr/>
        </p:nvSpPr>
        <p:spPr bwMode="auto">
          <a:xfrm>
            <a:off x="7086600" y="2968625"/>
            <a:ext cx="19192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IN" altLang="en-US" sz="1400" b="1">
                <a:solidFill>
                  <a:srgbClr val="00B050"/>
                </a:solidFill>
              </a:rPr>
              <a:t>Server cluster / farm</a:t>
            </a:r>
          </a:p>
        </p:txBody>
      </p:sp>
      <p:cxnSp>
        <p:nvCxnSpPr>
          <p:cNvPr id="39" name="Straight Connector 38">
            <a:extLst>
              <a:ext uri="{FF2B5EF4-FFF2-40B4-BE49-F238E27FC236}">
                <a16:creationId xmlns:a16="http://schemas.microsoft.com/office/drawing/2014/main" id="{A403F630-625D-984C-9F91-8804E35194B5}"/>
              </a:ext>
            </a:extLst>
          </p:cNvPr>
          <p:cNvCxnSpPr>
            <a:stCxn id="36" idx="2"/>
            <a:endCxn id="9" idx="0"/>
          </p:cNvCxnSpPr>
          <p:nvPr/>
        </p:nvCxnSpPr>
        <p:spPr>
          <a:xfrm>
            <a:off x="4533900" y="4724400"/>
            <a:ext cx="19050" cy="390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B2484B1-B374-9646-AC6E-0504FC5DB436}"/>
              </a:ext>
            </a:extLst>
          </p:cNvPr>
          <p:cNvCxnSpPr>
            <a:stCxn id="9" idx="2"/>
            <a:endCxn id="73756" idx="2"/>
          </p:cNvCxnSpPr>
          <p:nvPr/>
        </p:nvCxnSpPr>
        <p:spPr>
          <a:xfrm flipH="1">
            <a:off x="3297238" y="5410200"/>
            <a:ext cx="1255712" cy="5365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69795C5-C378-744E-9845-57A324BD6034}"/>
              </a:ext>
            </a:extLst>
          </p:cNvPr>
          <p:cNvCxnSpPr>
            <a:stCxn id="9" idx="2"/>
            <a:endCxn id="29" idx="0"/>
          </p:cNvCxnSpPr>
          <p:nvPr/>
        </p:nvCxnSpPr>
        <p:spPr>
          <a:xfrm>
            <a:off x="4552950" y="5410200"/>
            <a:ext cx="1042988" cy="530225"/>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5764AE6-1655-5C4E-A660-8974040A4A65}"/>
              </a:ext>
            </a:extLst>
          </p:cNvPr>
          <p:cNvCxnSpPr/>
          <p:nvPr/>
        </p:nvCxnSpPr>
        <p:spPr>
          <a:xfrm>
            <a:off x="3771900" y="3124200"/>
            <a:ext cx="0" cy="152400"/>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35472969-6305-4643-897E-53DE9A3AB076}"/>
              </a:ext>
            </a:extLst>
          </p:cNvPr>
          <p:cNvSpPr/>
          <p:nvPr/>
        </p:nvSpPr>
        <p:spPr bwMode="auto">
          <a:xfrm>
            <a:off x="1447800" y="3965575"/>
            <a:ext cx="914400" cy="5334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1400" b="1" dirty="0">
                <a:solidFill>
                  <a:schemeClr val="bg1"/>
                </a:solidFill>
              </a:rPr>
              <a:t>Get case status</a:t>
            </a:r>
          </a:p>
        </p:txBody>
      </p:sp>
      <p:sp>
        <p:nvSpPr>
          <p:cNvPr id="48" name="Rectangle 47">
            <a:extLst>
              <a:ext uri="{FF2B5EF4-FFF2-40B4-BE49-F238E27FC236}">
                <a16:creationId xmlns:a16="http://schemas.microsoft.com/office/drawing/2014/main" id="{0D459BE7-3A33-9648-900F-C637B72E3A52}"/>
              </a:ext>
            </a:extLst>
          </p:cNvPr>
          <p:cNvSpPr/>
          <p:nvPr/>
        </p:nvSpPr>
        <p:spPr bwMode="auto">
          <a:xfrm>
            <a:off x="2819400" y="3965575"/>
            <a:ext cx="914400" cy="5334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1400" b="1" dirty="0">
                <a:solidFill>
                  <a:schemeClr val="bg1"/>
                </a:solidFill>
              </a:rPr>
              <a:t>File case</a:t>
            </a:r>
          </a:p>
        </p:txBody>
      </p:sp>
      <p:sp>
        <p:nvSpPr>
          <p:cNvPr id="49" name="Rectangle 48">
            <a:extLst>
              <a:ext uri="{FF2B5EF4-FFF2-40B4-BE49-F238E27FC236}">
                <a16:creationId xmlns:a16="http://schemas.microsoft.com/office/drawing/2014/main" id="{DA3E7DA7-AB21-3543-9CA5-85A8201A8048}"/>
              </a:ext>
            </a:extLst>
          </p:cNvPr>
          <p:cNvSpPr/>
          <p:nvPr/>
        </p:nvSpPr>
        <p:spPr bwMode="auto">
          <a:xfrm>
            <a:off x="3895725" y="3965575"/>
            <a:ext cx="914400" cy="5334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1400" b="1" dirty="0">
                <a:solidFill>
                  <a:schemeClr val="bg1"/>
                </a:solidFill>
              </a:rPr>
              <a:t>Get case status</a:t>
            </a:r>
          </a:p>
        </p:txBody>
      </p:sp>
      <p:sp>
        <p:nvSpPr>
          <p:cNvPr id="51" name="Rectangle 50">
            <a:extLst>
              <a:ext uri="{FF2B5EF4-FFF2-40B4-BE49-F238E27FC236}">
                <a16:creationId xmlns:a16="http://schemas.microsoft.com/office/drawing/2014/main" id="{07377D4A-E8F0-174F-8D45-D3C2C1E179AC}"/>
              </a:ext>
            </a:extLst>
          </p:cNvPr>
          <p:cNvSpPr/>
          <p:nvPr/>
        </p:nvSpPr>
        <p:spPr>
          <a:xfrm>
            <a:off x="7788275" y="3962400"/>
            <a:ext cx="822325" cy="53975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1200" b="1" dirty="0">
                <a:solidFill>
                  <a:schemeClr val="tx1"/>
                </a:solidFill>
              </a:rPr>
              <a:t>Generic SMS client</a:t>
            </a:r>
          </a:p>
        </p:txBody>
      </p:sp>
      <p:sp>
        <p:nvSpPr>
          <p:cNvPr id="73769" name="TextBox 55">
            <a:extLst>
              <a:ext uri="{FF2B5EF4-FFF2-40B4-BE49-F238E27FC236}">
                <a16:creationId xmlns:a16="http://schemas.microsoft.com/office/drawing/2014/main" id="{3ACC4F04-486B-E540-B5A1-48BD62A9029F}"/>
              </a:ext>
            </a:extLst>
          </p:cNvPr>
          <p:cNvSpPr txBox="1">
            <a:spLocks noChangeArrowheads="1"/>
          </p:cNvSpPr>
          <p:nvPr/>
        </p:nvSpPr>
        <p:spPr bwMode="auto">
          <a:xfrm>
            <a:off x="138113" y="5497513"/>
            <a:ext cx="1500187"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IN" altLang="en-US" sz="1600" b="1">
                <a:solidFill>
                  <a:srgbClr val="00B050"/>
                </a:solidFill>
              </a:rPr>
              <a:t>Multiple servers dedicated for case module</a:t>
            </a:r>
          </a:p>
        </p:txBody>
      </p:sp>
      <p:cxnSp>
        <p:nvCxnSpPr>
          <p:cNvPr id="58" name="Straight Arrow Connector 57">
            <a:extLst>
              <a:ext uri="{FF2B5EF4-FFF2-40B4-BE49-F238E27FC236}">
                <a16:creationId xmlns:a16="http://schemas.microsoft.com/office/drawing/2014/main" id="{938EE4B2-3C13-614E-9004-4D69F4E4358E}"/>
              </a:ext>
            </a:extLst>
          </p:cNvPr>
          <p:cNvCxnSpPr>
            <a:stCxn id="73769" idx="0"/>
          </p:cNvCxnSpPr>
          <p:nvPr/>
        </p:nvCxnSpPr>
        <p:spPr>
          <a:xfrm flipH="1" flipV="1">
            <a:off x="879475" y="4886325"/>
            <a:ext cx="7938" cy="611188"/>
          </a:xfrm>
          <a:prstGeom prst="straightConnector1">
            <a:avLst/>
          </a:prstGeom>
          <a:ln w="22225">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53794C54-CA3E-AE48-A65D-D8A990017BCC}"/>
              </a:ext>
            </a:extLst>
          </p:cNvPr>
          <p:cNvCxnSpPr>
            <a:stCxn id="73769" idx="0"/>
          </p:cNvCxnSpPr>
          <p:nvPr/>
        </p:nvCxnSpPr>
        <p:spPr>
          <a:xfrm flipV="1">
            <a:off x="887413" y="4811713"/>
            <a:ext cx="2017712" cy="685800"/>
          </a:xfrm>
          <a:prstGeom prst="straightConnector1">
            <a:avLst/>
          </a:prstGeom>
          <a:ln w="22225">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1">
            <a:extLst>
              <a:ext uri="{FF2B5EF4-FFF2-40B4-BE49-F238E27FC236}">
                <a16:creationId xmlns:a16="http://schemas.microsoft.com/office/drawing/2014/main" id="{C44A1E81-E0A6-274A-BB3A-265D3A3B82E8}"/>
              </a:ext>
            </a:extLst>
          </p:cNvPr>
          <p:cNvSpPr>
            <a:spLocks noGrp="1"/>
          </p:cNvSpPr>
          <p:nvPr>
            <p:ph idx="1"/>
          </p:nvPr>
        </p:nvSpPr>
        <p:spPr>
          <a:xfrm>
            <a:off x="304800" y="1646238"/>
            <a:ext cx="8229600" cy="639762"/>
          </a:xfrm>
        </p:spPr>
        <p:txBody>
          <a:bodyPr/>
          <a:lstStyle/>
          <a:p>
            <a:pPr algn="ctr" fontAlgn="base">
              <a:spcAft>
                <a:spcPct val="0"/>
              </a:spcAft>
            </a:pPr>
            <a:r>
              <a:rPr lang="en-IN" altLang="en-US" b="1"/>
              <a:t>Importance of documenting architecture</a:t>
            </a:r>
          </a:p>
        </p:txBody>
      </p:sp>
      <p:sp>
        <p:nvSpPr>
          <p:cNvPr id="3" name="Content Placeholder 2">
            <a:extLst>
              <a:ext uri="{FF2B5EF4-FFF2-40B4-BE49-F238E27FC236}">
                <a16:creationId xmlns:a16="http://schemas.microsoft.com/office/drawing/2014/main" id="{DD3804B1-7118-C74E-A5FA-43F8E2E97704}"/>
              </a:ext>
            </a:extLst>
          </p:cNvPr>
          <p:cNvSpPr>
            <a:spLocks noGrp="1"/>
          </p:cNvSpPr>
          <p:nvPr>
            <p:ph sz="quarter" idx="10"/>
          </p:nvPr>
        </p:nvSpPr>
        <p:spPr/>
        <p:txBody>
          <a:bodyPr/>
          <a:lstStyle/>
          <a:p>
            <a:pPr>
              <a:defRPr/>
            </a:pPr>
            <a:r>
              <a:rPr lang="en-IN" dirty="0"/>
              <a:t>Introduction</a:t>
            </a:r>
          </a:p>
        </p:txBody>
      </p:sp>
      <p:sp>
        <p:nvSpPr>
          <p:cNvPr id="4" name="Rectangle 3">
            <a:extLst>
              <a:ext uri="{FF2B5EF4-FFF2-40B4-BE49-F238E27FC236}">
                <a16:creationId xmlns:a16="http://schemas.microsoft.com/office/drawing/2014/main" id="{942618EC-8A99-D240-A3AD-039A1D27A409}"/>
              </a:ext>
            </a:extLst>
          </p:cNvPr>
          <p:cNvSpPr/>
          <p:nvPr/>
        </p:nvSpPr>
        <p:spPr>
          <a:xfrm>
            <a:off x="914400" y="2743200"/>
            <a:ext cx="2971800" cy="762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2400" b="1" dirty="0">
                <a:solidFill>
                  <a:schemeClr val="tx1"/>
                </a:solidFill>
              </a:rPr>
              <a:t>Communication vehicle</a:t>
            </a:r>
          </a:p>
        </p:txBody>
      </p:sp>
      <p:sp>
        <p:nvSpPr>
          <p:cNvPr id="5" name="Rectangle 4">
            <a:extLst>
              <a:ext uri="{FF2B5EF4-FFF2-40B4-BE49-F238E27FC236}">
                <a16:creationId xmlns:a16="http://schemas.microsoft.com/office/drawing/2014/main" id="{C2F51A6B-F97D-0244-9E63-2E36C1E97337}"/>
              </a:ext>
            </a:extLst>
          </p:cNvPr>
          <p:cNvSpPr/>
          <p:nvPr/>
        </p:nvSpPr>
        <p:spPr>
          <a:xfrm>
            <a:off x="4953000" y="2743200"/>
            <a:ext cx="2971800" cy="762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2400" b="1" dirty="0">
                <a:solidFill>
                  <a:schemeClr val="tx1"/>
                </a:solidFill>
              </a:rPr>
              <a:t>Basis for evaluation</a:t>
            </a:r>
          </a:p>
        </p:txBody>
      </p:sp>
      <p:sp>
        <p:nvSpPr>
          <p:cNvPr id="20486" name="Rectangle 5">
            <a:extLst>
              <a:ext uri="{FF2B5EF4-FFF2-40B4-BE49-F238E27FC236}">
                <a16:creationId xmlns:a16="http://schemas.microsoft.com/office/drawing/2014/main" id="{C68C8BD1-A8F9-BB41-AC22-DAC1576CFA4E}"/>
              </a:ext>
            </a:extLst>
          </p:cNvPr>
          <p:cNvSpPr>
            <a:spLocks noChangeArrowheads="1"/>
          </p:cNvSpPr>
          <p:nvPr/>
        </p:nvSpPr>
        <p:spPr bwMode="auto">
          <a:xfrm>
            <a:off x="914400" y="3697288"/>
            <a:ext cx="2971800"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IN" altLang="en-US" sz="1800"/>
              <a:t>Architects, sponsor, business managers, end users, developers, testers</a:t>
            </a:r>
          </a:p>
        </p:txBody>
      </p:sp>
      <p:sp>
        <p:nvSpPr>
          <p:cNvPr id="20487" name="Rectangle 6">
            <a:extLst>
              <a:ext uri="{FF2B5EF4-FFF2-40B4-BE49-F238E27FC236}">
                <a16:creationId xmlns:a16="http://schemas.microsoft.com/office/drawing/2014/main" id="{960F597E-5421-604F-9A22-0C8B96234BDD}"/>
              </a:ext>
            </a:extLst>
          </p:cNvPr>
          <p:cNvSpPr>
            <a:spLocks noChangeArrowheads="1"/>
          </p:cNvSpPr>
          <p:nvPr/>
        </p:nvSpPr>
        <p:spPr bwMode="auto">
          <a:xfrm>
            <a:off x="4953000" y="3733800"/>
            <a:ext cx="29718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IN" altLang="en-US" sz="1800"/>
              <a:t>Analyse how well the architecture meets the quality attributes</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Content Placeholder 1">
            <a:extLst>
              <a:ext uri="{FF2B5EF4-FFF2-40B4-BE49-F238E27FC236}">
                <a16:creationId xmlns:a16="http://schemas.microsoft.com/office/drawing/2014/main" id="{13E279C3-4EC7-5541-B9D8-F63A0EEBBB1F}"/>
              </a:ext>
            </a:extLst>
          </p:cNvPr>
          <p:cNvSpPr>
            <a:spLocks noGrp="1"/>
          </p:cNvSpPr>
          <p:nvPr>
            <p:ph idx="1"/>
          </p:nvPr>
        </p:nvSpPr>
        <p:spPr>
          <a:xfrm>
            <a:off x="304800" y="1493838"/>
            <a:ext cx="8229600" cy="4525962"/>
          </a:xfrm>
        </p:spPr>
        <p:txBody>
          <a:bodyPr/>
          <a:lstStyle/>
          <a:p>
            <a:pPr fontAlgn="base">
              <a:spcAft>
                <a:spcPct val="0"/>
              </a:spcAft>
            </a:pPr>
            <a:r>
              <a:rPr lang="en-IN" altLang="en-US"/>
              <a:t>Draw the Deployment view for Departure Control System</a:t>
            </a:r>
          </a:p>
        </p:txBody>
      </p:sp>
      <p:sp>
        <p:nvSpPr>
          <p:cNvPr id="3" name="Content Placeholder 2">
            <a:extLst>
              <a:ext uri="{FF2B5EF4-FFF2-40B4-BE49-F238E27FC236}">
                <a16:creationId xmlns:a16="http://schemas.microsoft.com/office/drawing/2014/main" id="{7C4DA963-C173-044E-8552-A2123C2BF4F9}"/>
              </a:ext>
            </a:extLst>
          </p:cNvPr>
          <p:cNvSpPr>
            <a:spLocks noGrp="1"/>
          </p:cNvSpPr>
          <p:nvPr>
            <p:ph sz="quarter" idx="10"/>
          </p:nvPr>
        </p:nvSpPr>
        <p:spPr/>
        <p:txBody>
          <a:bodyPr/>
          <a:lstStyle/>
          <a:p>
            <a:pPr>
              <a:defRPr/>
            </a:pPr>
            <a:r>
              <a:rPr lang="en-IN" dirty="0"/>
              <a:t>Exercise: Deployment  view</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Content Placeholder 1">
            <a:extLst>
              <a:ext uri="{FF2B5EF4-FFF2-40B4-BE49-F238E27FC236}">
                <a16:creationId xmlns:a16="http://schemas.microsoft.com/office/drawing/2014/main" id="{10FF11A1-174E-7646-835D-68EC4352169A}"/>
              </a:ext>
            </a:extLst>
          </p:cNvPr>
          <p:cNvSpPr>
            <a:spLocks noGrp="1"/>
          </p:cNvSpPr>
          <p:nvPr>
            <p:ph idx="1"/>
          </p:nvPr>
        </p:nvSpPr>
        <p:spPr>
          <a:xfrm>
            <a:off x="304800" y="1493838"/>
            <a:ext cx="8229600" cy="4525962"/>
          </a:xfrm>
        </p:spPr>
        <p:txBody>
          <a:bodyPr/>
          <a:lstStyle/>
          <a:p>
            <a:pPr fontAlgn="base">
              <a:spcAft>
                <a:spcPct val="0"/>
              </a:spcAft>
              <a:buFont typeface="Arial" pitchFamily="34" charset="0"/>
              <a:buChar char="•"/>
            </a:pPr>
            <a:r>
              <a:rPr lang="en-IN" altLang="en-US"/>
              <a:t>What is the use of allocation view? </a:t>
            </a:r>
          </a:p>
        </p:txBody>
      </p:sp>
      <p:sp>
        <p:nvSpPr>
          <p:cNvPr id="3" name="Content Placeholder 2">
            <a:extLst>
              <a:ext uri="{FF2B5EF4-FFF2-40B4-BE49-F238E27FC236}">
                <a16:creationId xmlns:a16="http://schemas.microsoft.com/office/drawing/2014/main" id="{6E362BB1-35F6-894D-9AAB-4360FA4C0C74}"/>
              </a:ext>
            </a:extLst>
          </p:cNvPr>
          <p:cNvSpPr>
            <a:spLocks noGrp="1"/>
          </p:cNvSpPr>
          <p:nvPr>
            <p:ph sz="quarter" idx="10"/>
          </p:nvPr>
        </p:nvSpPr>
        <p:spPr/>
        <p:txBody>
          <a:bodyPr/>
          <a:lstStyle/>
          <a:p>
            <a:pPr>
              <a:defRPr/>
            </a:pPr>
            <a:r>
              <a:rPr lang="en-IN" dirty="0"/>
              <a:t>Allocation view</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Content Placeholder 1">
            <a:extLst>
              <a:ext uri="{FF2B5EF4-FFF2-40B4-BE49-F238E27FC236}">
                <a16:creationId xmlns:a16="http://schemas.microsoft.com/office/drawing/2014/main" id="{0C886092-0169-CC42-B55E-D33805393BE9}"/>
              </a:ext>
            </a:extLst>
          </p:cNvPr>
          <p:cNvSpPr>
            <a:spLocks noGrp="1"/>
          </p:cNvSpPr>
          <p:nvPr>
            <p:ph idx="1"/>
          </p:nvPr>
        </p:nvSpPr>
        <p:spPr>
          <a:xfrm>
            <a:off x="304800" y="1493838"/>
            <a:ext cx="8229600" cy="4525962"/>
          </a:xfrm>
        </p:spPr>
        <p:txBody>
          <a:bodyPr/>
          <a:lstStyle/>
          <a:p>
            <a:pPr fontAlgn="base">
              <a:spcAft>
                <a:spcPct val="0"/>
              </a:spcAft>
              <a:buFont typeface="Arial" pitchFamily="34" charset="0"/>
              <a:buChar char="•"/>
            </a:pPr>
            <a:r>
              <a:rPr lang="en-IN" altLang="en-US"/>
              <a:t>Useful to analyse performance, security, availability, etc.</a:t>
            </a:r>
          </a:p>
        </p:txBody>
      </p:sp>
      <p:sp>
        <p:nvSpPr>
          <p:cNvPr id="3" name="Content Placeholder 2">
            <a:extLst>
              <a:ext uri="{FF2B5EF4-FFF2-40B4-BE49-F238E27FC236}">
                <a16:creationId xmlns:a16="http://schemas.microsoft.com/office/drawing/2014/main" id="{1DD8ED2D-887A-274C-B6D0-E979F670AD00}"/>
              </a:ext>
            </a:extLst>
          </p:cNvPr>
          <p:cNvSpPr>
            <a:spLocks noGrp="1"/>
          </p:cNvSpPr>
          <p:nvPr>
            <p:ph sz="quarter" idx="10"/>
          </p:nvPr>
        </p:nvSpPr>
        <p:spPr/>
        <p:txBody>
          <a:bodyPr/>
          <a:lstStyle/>
          <a:p>
            <a:pPr>
              <a:defRPr/>
            </a:pPr>
            <a:r>
              <a:rPr lang="en-IN" dirty="0"/>
              <a:t>Allocation view</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Content Placeholder 1">
            <a:extLst>
              <a:ext uri="{FF2B5EF4-FFF2-40B4-BE49-F238E27FC236}">
                <a16:creationId xmlns:a16="http://schemas.microsoft.com/office/drawing/2014/main" id="{037D089B-8D5D-B44E-AF54-60FF5AED587E}"/>
              </a:ext>
            </a:extLst>
          </p:cNvPr>
          <p:cNvSpPr>
            <a:spLocks noGrp="1"/>
          </p:cNvSpPr>
          <p:nvPr>
            <p:ph idx="1"/>
          </p:nvPr>
        </p:nvSpPr>
        <p:spPr>
          <a:xfrm>
            <a:off x="304800" y="1493838"/>
            <a:ext cx="8229600" cy="4525962"/>
          </a:xfrm>
        </p:spPr>
        <p:txBody>
          <a:bodyPr/>
          <a:lstStyle/>
          <a:p>
            <a:pPr fontAlgn="base">
              <a:spcAft>
                <a:spcPct val="0"/>
              </a:spcAft>
              <a:buFont typeface="Arial" pitchFamily="34" charset="0"/>
              <a:buChar char="•"/>
            </a:pPr>
            <a:r>
              <a:rPr lang="en-IN" altLang="en-US"/>
              <a:t>Module view</a:t>
            </a:r>
          </a:p>
          <a:p>
            <a:pPr fontAlgn="base">
              <a:spcAft>
                <a:spcPct val="0"/>
              </a:spcAft>
              <a:buFont typeface="Arial" pitchFamily="34" charset="0"/>
              <a:buChar char="•"/>
            </a:pPr>
            <a:r>
              <a:rPr lang="en-IN" altLang="en-US"/>
              <a:t>C&amp;C view</a:t>
            </a:r>
          </a:p>
          <a:p>
            <a:pPr fontAlgn="base">
              <a:spcAft>
                <a:spcPct val="0"/>
              </a:spcAft>
              <a:buFont typeface="Arial" pitchFamily="34" charset="0"/>
              <a:buChar char="•"/>
            </a:pPr>
            <a:r>
              <a:rPr lang="en-IN" altLang="en-US"/>
              <a:t>Deployment view</a:t>
            </a:r>
          </a:p>
          <a:p>
            <a:pPr fontAlgn="base">
              <a:spcAft>
                <a:spcPct val="0"/>
              </a:spcAft>
            </a:pPr>
            <a:endParaRPr lang="en-IN" altLang="en-US"/>
          </a:p>
          <a:p>
            <a:pPr fontAlgn="base">
              <a:spcAft>
                <a:spcPct val="0"/>
              </a:spcAft>
            </a:pPr>
            <a:r>
              <a:rPr lang="en-IN" altLang="en-US">
                <a:solidFill>
                  <a:srgbClr val="FF0000"/>
                </a:solidFill>
              </a:rPr>
              <a:t>Have you used any other ways to document the architecture?</a:t>
            </a:r>
          </a:p>
        </p:txBody>
      </p:sp>
      <p:sp>
        <p:nvSpPr>
          <p:cNvPr id="3" name="Content Placeholder 2">
            <a:extLst>
              <a:ext uri="{FF2B5EF4-FFF2-40B4-BE49-F238E27FC236}">
                <a16:creationId xmlns:a16="http://schemas.microsoft.com/office/drawing/2014/main" id="{3CD24158-5F85-854C-A138-26DDE121E1FC}"/>
              </a:ext>
            </a:extLst>
          </p:cNvPr>
          <p:cNvSpPr>
            <a:spLocks noGrp="1"/>
          </p:cNvSpPr>
          <p:nvPr>
            <p:ph sz="quarter" idx="10"/>
          </p:nvPr>
        </p:nvSpPr>
        <p:spPr/>
        <p:txBody>
          <a:bodyPr/>
          <a:lstStyle/>
          <a:p>
            <a:pPr>
              <a:defRPr/>
            </a:pPr>
            <a:r>
              <a:rPr lang="en-IN" dirty="0"/>
              <a:t>Different views</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Content Placeholder 1">
            <a:extLst>
              <a:ext uri="{FF2B5EF4-FFF2-40B4-BE49-F238E27FC236}">
                <a16:creationId xmlns:a16="http://schemas.microsoft.com/office/drawing/2014/main" id="{E63905B9-63E2-FB4B-8B08-2AFA4EA8AC4E}"/>
              </a:ext>
            </a:extLst>
          </p:cNvPr>
          <p:cNvSpPr>
            <a:spLocks noGrp="1"/>
          </p:cNvSpPr>
          <p:nvPr>
            <p:ph idx="1"/>
          </p:nvPr>
        </p:nvSpPr>
        <p:spPr>
          <a:xfrm>
            <a:off x="304800" y="1493838"/>
            <a:ext cx="8229600" cy="563562"/>
          </a:xfrm>
        </p:spPr>
        <p:txBody>
          <a:bodyPr/>
          <a:lstStyle/>
          <a:p>
            <a:pPr algn="ctr" fontAlgn="base">
              <a:spcAft>
                <a:spcPct val="0"/>
              </a:spcAft>
            </a:pPr>
            <a:r>
              <a:rPr lang="en-IN" altLang="en-US" sz="1800" b="1">
                <a:solidFill>
                  <a:srgbClr val="FF0000"/>
                </a:solidFill>
              </a:rPr>
              <a:t>What type of view is this? Justify</a:t>
            </a:r>
          </a:p>
        </p:txBody>
      </p:sp>
      <p:sp>
        <p:nvSpPr>
          <p:cNvPr id="3" name="Content Placeholder 2">
            <a:extLst>
              <a:ext uri="{FF2B5EF4-FFF2-40B4-BE49-F238E27FC236}">
                <a16:creationId xmlns:a16="http://schemas.microsoft.com/office/drawing/2014/main" id="{96EDA12A-EAB4-B34A-BC4C-0068101F2923}"/>
              </a:ext>
            </a:extLst>
          </p:cNvPr>
          <p:cNvSpPr>
            <a:spLocks noGrp="1"/>
          </p:cNvSpPr>
          <p:nvPr>
            <p:ph sz="quarter" idx="10"/>
          </p:nvPr>
        </p:nvSpPr>
        <p:spPr/>
        <p:txBody>
          <a:bodyPr/>
          <a:lstStyle/>
          <a:p>
            <a:pPr>
              <a:defRPr/>
            </a:pPr>
            <a:r>
              <a:rPr lang="en-IN" dirty="0"/>
              <a:t>Exercise</a:t>
            </a:r>
          </a:p>
        </p:txBody>
      </p:sp>
      <p:pic>
        <p:nvPicPr>
          <p:cNvPr id="82948" name="Picture 3">
            <a:extLst>
              <a:ext uri="{FF2B5EF4-FFF2-40B4-BE49-F238E27FC236}">
                <a16:creationId xmlns:a16="http://schemas.microsoft.com/office/drawing/2014/main" id="{C84A882A-F9B2-F04B-A355-8663828F5B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905000"/>
            <a:ext cx="64008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19FA17-C139-B24C-95F1-49DF70E158B0}"/>
              </a:ext>
            </a:extLst>
          </p:cNvPr>
          <p:cNvSpPr>
            <a:spLocks noGrp="1"/>
          </p:cNvSpPr>
          <p:nvPr>
            <p:ph sz="quarter" idx="10"/>
          </p:nvPr>
        </p:nvSpPr>
        <p:spPr>
          <a:xfrm>
            <a:off x="304800" y="76200"/>
            <a:ext cx="6324600" cy="1143000"/>
          </a:xfrm>
        </p:spPr>
        <p:txBody>
          <a:bodyPr/>
          <a:lstStyle/>
          <a:p>
            <a:pPr>
              <a:defRPr/>
            </a:pPr>
            <a:r>
              <a:rPr lang="en-IN" dirty="0"/>
              <a:t>Exercise</a:t>
            </a:r>
          </a:p>
        </p:txBody>
      </p:sp>
      <p:pic>
        <p:nvPicPr>
          <p:cNvPr id="84995" name="Picture 3">
            <a:extLst>
              <a:ext uri="{FF2B5EF4-FFF2-40B4-BE49-F238E27FC236}">
                <a16:creationId xmlns:a16="http://schemas.microsoft.com/office/drawing/2014/main" id="{ABE7C23B-F5E6-F244-A7A3-4DCE4B08DF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1447800"/>
            <a:ext cx="5781675"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996" name="Content Placeholder 1">
            <a:extLst>
              <a:ext uri="{FF2B5EF4-FFF2-40B4-BE49-F238E27FC236}">
                <a16:creationId xmlns:a16="http://schemas.microsoft.com/office/drawing/2014/main" id="{5A6D4FE0-DC03-F142-995D-B4095CE19160}"/>
              </a:ext>
            </a:extLst>
          </p:cNvPr>
          <p:cNvSpPr txBox="1">
            <a:spLocks/>
          </p:cNvSpPr>
          <p:nvPr/>
        </p:nvSpPr>
        <p:spPr bwMode="auto">
          <a:xfrm>
            <a:off x="76200" y="3017838"/>
            <a:ext cx="2971800" cy="94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buClr>
                <a:srgbClr val="101141"/>
              </a:buClr>
              <a:buFont typeface="Arial" panose="020B0604020202020204" pitchFamily="34" charset="0"/>
              <a:buNone/>
            </a:pPr>
            <a:r>
              <a:rPr lang="en-IN" altLang="en-US" sz="1800" b="1">
                <a:solidFill>
                  <a:srgbClr val="FF0000"/>
                </a:solidFill>
              </a:rPr>
              <a:t>What can we know about the system from this diagram? </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19FA17-C139-B24C-95F1-49DF70E158B0}"/>
              </a:ext>
            </a:extLst>
          </p:cNvPr>
          <p:cNvSpPr>
            <a:spLocks noGrp="1"/>
          </p:cNvSpPr>
          <p:nvPr>
            <p:ph sz="quarter" idx="10"/>
          </p:nvPr>
        </p:nvSpPr>
        <p:spPr>
          <a:xfrm>
            <a:off x="304800" y="76200"/>
            <a:ext cx="6324600" cy="1143000"/>
          </a:xfrm>
        </p:spPr>
        <p:txBody>
          <a:bodyPr/>
          <a:lstStyle/>
          <a:p>
            <a:pPr>
              <a:defRPr/>
            </a:pPr>
            <a:r>
              <a:rPr lang="en-IN" dirty="0"/>
              <a:t>Exercise</a:t>
            </a:r>
          </a:p>
        </p:txBody>
      </p:sp>
      <p:pic>
        <p:nvPicPr>
          <p:cNvPr id="84995" name="Picture 3">
            <a:extLst>
              <a:ext uri="{FF2B5EF4-FFF2-40B4-BE49-F238E27FC236}">
                <a16:creationId xmlns:a16="http://schemas.microsoft.com/office/drawing/2014/main" id="{ABE7C23B-F5E6-F244-A7A3-4DCE4B08DF4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471" b="8696"/>
          <a:stretch/>
        </p:blipFill>
        <p:spPr bwMode="auto">
          <a:xfrm>
            <a:off x="3581400" y="1447800"/>
            <a:ext cx="56388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4BE74FC4-34FE-BE44-BE8E-000C3D0AE7A7}"/>
              </a:ext>
            </a:extLst>
          </p:cNvPr>
          <p:cNvSpPr/>
          <p:nvPr/>
        </p:nvSpPr>
        <p:spPr>
          <a:xfrm>
            <a:off x="152400" y="2057400"/>
            <a:ext cx="3124200" cy="3693319"/>
          </a:xfrm>
          <a:prstGeom prst="rect">
            <a:avLst/>
          </a:prstGeom>
        </p:spPr>
        <p:txBody>
          <a:bodyPr wrap="square">
            <a:spAutoFit/>
          </a:bodyPr>
          <a:lstStyle/>
          <a:p>
            <a:r>
              <a:rPr lang="en-IN" sz="1800" dirty="0">
                <a:effectLst/>
                <a:latin typeface="AdvP6975"/>
              </a:rPr>
              <a:t>It allocates components to servers and shows the dependencies between the components. It’s often useful to label the dependencies with a name that indicates the protocol that is used to communicate between the components. For example, the </a:t>
            </a:r>
            <a:r>
              <a:rPr lang="en-IN" sz="1800" dirty="0" err="1">
                <a:effectLst/>
                <a:latin typeface="AdvP696A"/>
              </a:rPr>
              <a:t>OrderProcessing</a:t>
            </a:r>
            <a:r>
              <a:rPr lang="en-IN" sz="1800" dirty="0">
                <a:effectLst/>
                <a:latin typeface="AdvP696A"/>
              </a:rPr>
              <a:t> </a:t>
            </a:r>
            <a:r>
              <a:rPr lang="en-IN" sz="1800" dirty="0">
                <a:effectLst/>
                <a:latin typeface="AdvP6975"/>
              </a:rPr>
              <a:t>executable component requires JDBC</a:t>
            </a:r>
            <a:r>
              <a:rPr lang="en-IN" sz="800" dirty="0">
                <a:solidFill>
                  <a:srgbClr val="0000FF"/>
                </a:solidFill>
                <a:effectLst/>
                <a:latin typeface="AdvP6975"/>
              </a:rPr>
              <a:t>1 </a:t>
            </a:r>
            <a:r>
              <a:rPr lang="en-IN" sz="1800" dirty="0">
                <a:effectLst/>
                <a:latin typeface="AdvP6975"/>
              </a:rPr>
              <a:t>to access the </a:t>
            </a:r>
            <a:r>
              <a:rPr lang="en-IN" sz="1800" dirty="0" err="1">
                <a:effectLst/>
                <a:latin typeface="AdvP696A"/>
              </a:rPr>
              <a:t>NewOrders</a:t>
            </a:r>
            <a:r>
              <a:rPr lang="en-IN" sz="1800" dirty="0">
                <a:effectLst/>
                <a:latin typeface="AdvP696A"/>
              </a:rPr>
              <a:t> </a:t>
            </a:r>
            <a:r>
              <a:rPr lang="en-IN" sz="1800" dirty="0">
                <a:effectLst/>
                <a:latin typeface="AdvP6975"/>
              </a:rPr>
              <a:t>table in the </a:t>
            </a:r>
            <a:r>
              <a:rPr lang="en-IN" sz="1800" dirty="0" err="1">
                <a:effectLst/>
                <a:latin typeface="AdvP696A"/>
              </a:rPr>
              <a:t>OrdersDB</a:t>
            </a:r>
            <a:r>
              <a:rPr lang="en-IN" sz="1800" dirty="0">
                <a:effectLst/>
                <a:latin typeface="AdvP696A"/>
              </a:rPr>
              <a:t> </a:t>
            </a:r>
            <a:r>
              <a:rPr lang="en-IN" sz="1800" dirty="0">
                <a:effectLst/>
                <a:latin typeface="AdvP6975"/>
              </a:rPr>
              <a:t>database. </a:t>
            </a:r>
            <a:endParaRPr lang="en-IN" dirty="0"/>
          </a:p>
        </p:txBody>
      </p:sp>
    </p:spTree>
    <p:extLst>
      <p:ext uri="{BB962C8B-B14F-4D97-AF65-F5344CB8AC3E}">
        <p14:creationId xmlns:p14="http://schemas.microsoft.com/office/powerpoint/2010/main" val="1862462588"/>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2659CD-D364-1F4F-9125-FEB86D7AEA76}"/>
              </a:ext>
            </a:extLst>
          </p:cNvPr>
          <p:cNvSpPr>
            <a:spLocks noGrp="1"/>
          </p:cNvSpPr>
          <p:nvPr>
            <p:ph sz="quarter" idx="10"/>
          </p:nvPr>
        </p:nvSpPr>
        <p:spPr/>
        <p:txBody>
          <a:bodyPr/>
          <a:lstStyle/>
          <a:p>
            <a:pPr>
              <a:defRPr/>
            </a:pPr>
            <a:r>
              <a:rPr lang="en-IN" dirty="0"/>
              <a:t>Exercise</a:t>
            </a:r>
          </a:p>
        </p:txBody>
      </p:sp>
      <p:sp>
        <p:nvSpPr>
          <p:cNvPr id="87044" name="Content Placeholder 1">
            <a:extLst>
              <a:ext uri="{FF2B5EF4-FFF2-40B4-BE49-F238E27FC236}">
                <a16:creationId xmlns:a16="http://schemas.microsoft.com/office/drawing/2014/main" id="{15594DF5-DBE3-7D4C-BF7F-69020C9FE5B1}"/>
              </a:ext>
            </a:extLst>
          </p:cNvPr>
          <p:cNvSpPr txBox="1">
            <a:spLocks/>
          </p:cNvSpPr>
          <p:nvPr/>
        </p:nvSpPr>
        <p:spPr bwMode="auto">
          <a:xfrm>
            <a:off x="76200" y="3017838"/>
            <a:ext cx="2438400" cy="94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buClr>
                <a:srgbClr val="101141"/>
              </a:buClr>
              <a:buFont typeface="Arial" panose="020B0604020202020204" pitchFamily="34" charset="0"/>
              <a:buNone/>
            </a:pPr>
            <a:r>
              <a:rPr lang="en-IN" altLang="en-US" sz="1800" b="1">
                <a:solidFill>
                  <a:srgbClr val="FF0000"/>
                </a:solidFill>
              </a:rPr>
              <a:t>What can we know about the system from this diagram? </a:t>
            </a:r>
          </a:p>
        </p:txBody>
      </p:sp>
      <p:pic>
        <p:nvPicPr>
          <p:cNvPr id="5" name="Picture 4">
            <a:extLst>
              <a:ext uri="{FF2B5EF4-FFF2-40B4-BE49-F238E27FC236}">
                <a16:creationId xmlns:a16="http://schemas.microsoft.com/office/drawing/2014/main" id="{93366F1D-BFD8-D043-8E88-484E944CD22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75" t="6289" b="11955"/>
          <a:stretch/>
        </p:blipFill>
        <p:spPr bwMode="auto">
          <a:xfrm>
            <a:off x="2801938" y="1752600"/>
            <a:ext cx="63246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2659CD-D364-1F4F-9125-FEB86D7AEA76}"/>
              </a:ext>
            </a:extLst>
          </p:cNvPr>
          <p:cNvSpPr>
            <a:spLocks noGrp="1"/>
          </p:cNvSpPr>
          <p:nvPr>
            <p:ph sz="quarter" idx="10"/>
          </p:nvPr>
        </p:nvSpPr>
        <p:spPr/>
        <p:txBody>
          <a:bodyPr/>
          <a:lstStyle/>
          <a:p>
            <a:pPr>
              <a:defRPr/>
            </a:pPr>
            <a:r>
              <a:rPr lang="en-IN" dirty="0"/>
              <a:t>Exercise</a:t>
            </a:r>
          </a:p>
        </p:txBody>
      </p:sp>
      <p:pic>
        <p:nvPicPr>
          <p:cNvPr id="87043" name="Picture 4">
            <a:extLst>
              <a:ext uri="{FF2B5EF4-FFF2-40B4-BE49-F238E27FC236}">
                <a16:creationId xmlns:a16="http://schemas.microsoft.com/office/drawing/2014/main" id="{930CA889-2011-2B4B-A03E-39635B7A2E7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75" t="6289" b="11955"/>
          <a:stretch/>
        </p:blipFill>
        <p:spPr bwMode="auto">
          <a:xfrm>
            <a:off x="2801938" y="1752600"/>
            <a:ext cx="63246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57E381B6-A40E-2F44-9C86-2BE5C6E95D13}"/>
              </a:ext>
            </a:extLst>
          </p:cNvPr>
          <p:cNvSpPr/>
          <p:nvPr/>
        </p:nvSpPr>
        <p:spPr>
          <a:xfrm>
            <a:off x="154711" y="3124200"/>
            <a:ext cx="2514600" cy="923330"/>
          </a:xfrm>
          <a:prstGeom prst="rect">
            <a:avLst/>
          </a:prstGeom>
        </p:spPr>
        <p:txBody>
          <a:bodyPr wrap="square">
            <a:spAutoFit/>
          </a:bodyPr>
          <a:lstStyle/>
          <a:p>
            <a:r>
              <a:rPr lang="en-IN" sz="1800" dirty="0">
                <a:effectLst/>
                <a:latin typeface="AdvP6975"/>
              </a:rPr>
              <a:t>structural view of the order processing system architecture </a:t>
            </a:r>
            <a:endParaRPr lang="en-IN" dirty="0"/>
          </a:p>
        </p:txBody>
      </p:sp>
    </p:spTree>
    <p:extLst>
      <p:ext uri="{BB962C8B-B14F-4D97-AF65-F5344CB8AC3E}">
        <p14:creationId xmlns:p14="http://schemas.microsoft.com/office/powerpoint/2010/main" val="2156107447"/>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0A5CC1-E035-AF43-91D1-DE7B9229203C}"/>
              </a:ext>
            </a:extLst>
          </p:cNvPr>
          <p:cNvSpPr>
            <a:spLocks noGrp="1"/>
          </p:cNvSpPr>
          <p:nvPr>
            <p:ph sz="quarter" idx="10"/>
          </p:nvPr>
        </p:nvSpPr>
        <p:spPr/>
        <p:txBody>
          <a:bodyPr/>
          <a:lstStyle/>
          <a:p>
            <a:r>
              <a:rPr lang="en-US" dirty="0"/>
              <a:t>Sequence Diagram</a:t>
            </a:r>
          </a:p>
        </p:txBody>
      </p:sp>
      <p:pic>
        <p:nvPicPr>
          <p:cNvPr id="4" name="Picture 3">
            <a:extLst>
              <a:ext uri="{FF2B5EF4-FFF2-40B4-BE49-F238E27FC236}">
                <a16:creationId xmlns:a16="http://schemas.microsoft.com/office/drawing/2014/main" id="{1B1F0CFD-430A-9946-BB54-1F64020B3F3B}"/>
              </a:ext>
            </a:extLst>
          </p:cNvPr>
          <p:cNvPicPr>
            <a:picLocks noChangeAspect="1"/>
          </p:cNvPicPr>
          <p:nvPr/>
        </p:nvPicPr>
        <p:blipFill>
          <a:blip r:embed="rId2"/>
          <a:stretch>
            <a:fillRect/>
          </a:stretch>
        </p:blipFill>
        <p:spPr>
          <a:xfrm>
            <a:off x="609600" y="1358900"/>
            <a:ext cx="8122434" cy="5346700"/>
          </a:xfrm>
          <a:prstGeom prst="rect">
            <a:avLst/>
          </a:prstGeom>
        </p:spPr>
      </p:pic>
    </p:spTree>
    <p:extLst>
      <p:ext uri="{BB962C8B-B14F-4D97-AF65-F5344CB8AC3E}">
        <p14:creationId xmlns:p14="http://schemas.microsoft.com/office/powerpoint/2010/main" val="213926735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1">
            <a:extLst>
              <a:ext uri="{FF2B5EF4-FFF2-40B4-BE49-F238E27FC236}">
                <a16:creationId xmlns:a16="http://schemas.microsoft.com/office/drawing/2014/main" id="{C36568D1-F8D5-7A4E-A54D-0E0313292770}"/>
              </a:ext>
            </a:extLst>
          </p:cNvPr>
          <p:cNvSpPr>
            <a:spLocks noGrp="1"/>
          </p:cNvSpPr>
          <p:nvPr>
            <p:ph idx="1"/>
          </p:nvPr>
        </p:nvSpPr>
        <p:spPr>
          <a:xfrm>
            <a:off x="304800" y="1493838"/>
            <a:ext cx="8229600" cy="4525962"/>
          </a:xfrm>
        </p:spPr>
        <p:txBody>
          <a:bodyPr/>
          <a:lstStyle/>
          <a:p>
            <a:pPr fontAlgn="base">
              <a:spcAft>
                <a:spcPct val="0"/>
              </a:spcAft>
              <a:buFont typeface="Arial" pitchFamily="34" charset="0"/>
              <a:buChar char="•"/>
            </a:pPr>
            <a:r>
              <a:rPr lang="en-IN" altLang="en-US"/>
              <a:t>Architecture of a large system can be </a:t>
            </a:r>
            <a:r>
              <a:rPr lang="en-IN" altLang="en-US">
                <a:solidFill>
                  <a:srgbClr val="FF0000"/>
                </a:solidFill>
              </a:rPr>
              <a:t>complex</a:t>
            </a:r>
          </a:p>
          <a:p>
            <a:pPr fontAlgn="base">
              <a:spcAft>
                <a:spcPct val="0"/>
              </a:spcAft>
              <a:buFont typeface="Arial" pitchFamily="34" charset="0"/>
              <a:buChar char="•"/>
            </a:pPr>
            <a:endParaRPr lang="en-IN" altLang="en-US"/>
          </a:p>
          <a:p>
            <a:pPr fontAlgn="base">
              <a:spcAft>
                <a:spcPct val="0"/>
              </a:spcAft>
              <a:buFont typeface="Arial" pitchFamily="34" charset="0"/>
              <a:buChar char="•"/>
            </a:pPr>
            <a:r>
              <a:rPr lang="en-IN" altLang="en-US"/>
              <a:t>We may not be able to understand the system with just one diagram</a:t>
            </a:r>
          </a:p>
          <a:p>
            <a:pPr fontAlgn="base">
              <a:spcAft>
                <a:spcPct val="0"/>
              </a:spcAft>
              <a:buFont typeface="Arial" pitchFamily="34" charset="0"/>
              <a:buChar char="•"/>
            </a:pPr>
            <a:endParaRPr lang="en-IN" altLang="en-US"/>
          </a:p>
          <a:p>
            <a:pPr fontAlgn="base">
              <a:spcAft>
                <a:spcPct val="0"/>
              </a:spcAft>
              <a:buFont typeface="Arial" pitchFamily="34" charset="0"/>
              <a:buChar char="•"/>
            </a:pPr>
            <a:r>
              <a:rPr lang="en-IN" altLang="en-US"/>
              <a:t>We may need different types of diagrams to understand different aspects such as </a:t>
            </a:r>
            <a:r>
              <a:rPr lang="en-IN" altLang="en-US">
                <a:solidFill>
                  <a:srgbClr val="FF0000"/>
                </a:solidFill>
              </a:rPr>
              <a:t>structure and behaviour</a:t>
            </a:r>
          </a:p>
        </p:txBody>
      </p:sp>
      <p:sp>
        <p:nvSpPr>
          <p:cNvPr id="3" name="Content Placeholder 2">
            <a:extLst>
              <a:ext uri="{FF2B5EF4-FFF2-40B4-BE49-F238E27FC236}">
                <a16:creationId xmlns:a16="http://schemas.microsoft.com/office/drawing/2014/main" id="{26B22965-123A-BD43-89DA-D8B0D5E366A3}"/>
              </a:ext>
            </a:extLst>
          </p:cNvPr>
          <p:cNvSpPr>
            <a:spLocks noGrp="1"/>
          </p:cNvSpPr>
          <p:nvPr>
            <p:ph sz="quarter" idx="10"/>
          </p:nvPr>
        </p:nvSpPr>
        <p:spPr/>
        <p:txBody>
          <a:bodyPr/>
          <a:lstStyle/>
          <a:p>
            <a:pPr>
              <a:defRPr/>
            </a:pPr>
            <a:r>
              <a:rPr lang="en-IN" dirty="0"/>
              <a:t>Different architectural views</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0A5CC1-E035-AF43-91D1-DE7B9229203C}"/>
              </a:ext>
            </a:extLst>
          </p:cNvPr>
          <p:cNvSpPr>
            <a:spLocks noGrp="1"/>
          </p:cNvSpPr>
          <p:nvPr>
            <p:ph sz="quarter" idx="10"/>
          </p:nvPr>
        </p:nvSpPr>
        <p:spPr/>
        <p:txBody>
          <a:bodyPr/>
          <a:lstStyle/>
          <a:p>
            <a:r>
              <a:rPr lang="en-US" dirty="0"/>
              <a:t>Sequence Diagram</a:t>
            </a:r>
          </a:p>
        </p:txBody>
      </p:sp>
      <p:pic>
        <p:nvPicPr>
          <p:cNvPr id="4" name="Picture 3">
            <a:extLst>
              <a:ext uri="{FF2B5EF4-FFF2-40B4-BE49-F238E27FC236}">
                <a16:creationId xmlns:a16="http://schemas.microsoft.com/office/drawing/2014/main" id="{1B1F0CFD-430A-9946-BB54-1F64020B3F3B}"/>
              </a:ext>
            </a:extLst>
          </p:cNvPr>
          <p:cNvPicPr>
            <a:picLocks noChangeAspect="1"/>
          </p:cNvPicPr>
          <p:nvPr/>
        </p:nvPicPr>
        <p:blipFill>
          <a:blip r:embed="rId2"/>
          <a:stretch>
            <a:fillRect/>
          </a:stretch>
        </p:blipFill>
        <p:spPr>
          <a:xfrm>
            <a:off x="1790700" y="2819400"/>
            <a:ext cx="5562600" cy="3661655"/>
          </a:xfrm>
          <a:prstGeom prst="rect">
            <a:avLst/>
          </a:prstGeom>
        </p:spPr>
      </p:pic>
      <p:sp>
        <p:nvSpPr>
          <p:cNvPr id="2" name="Rectangle 1">
            <a:extLst>
              <a:ext uri="{FF2B5EF4-FFF2-40B4-BE49-F238E27FC236}">
                <a16:creationId xmlns:a16="http://schemas.microsoft.com/office/drawing/2014/main" id="{4B927D21-3DD7-3E47-ADA2-89E7DF7B8677}"/>
              </a:ext>
            </a:extLst>
          </p:cNvPr>
          <p:cNvSpPr/>
          <p:nvPr/>
        </p:nvSpPr>
        <p:spPr>
          <a:xfrm>
            <a:off x="304800" y="1388239"/>
            <a:ext cx="8610600" cy="1200329"/>
          </a:xfrm>
          <a:prstGeom prst="rect">
            <a:avLst/>
          </a:prstGeom>
        </p:spPr>
        <p:txBody>
          <a:bodyPr wrap="square">
            <a:spAutoFit/>
          </a:bodyPr>
          <a:lstStyle/>
          <a:p>
            <a:r>
              <a:rPr lang="en-IN" sz="1800" dirty="0">
                <a:effectLst/>
                <a:latin typeface="AdvP6975"/>
              </a:rPr>
              <a:t>Sequence diagrams are probably the most useful technique in the UML for modelling the behaviour of the components in an architecture. Although it is possible to represent loops and selection in sequence diagrams, they quickly become hard to understand and unwieldy to create </a:t>
            </a:r>
            <a:endParaRPr lang="en-IN" dirty="0"/>
          </a:p>
        </p:txBody>
      </p:sp>
    </p:spTree>
    <p:extLst>
      <p:ext uri="{BB962C8B-B14F-4D97-AF65-F5344CB8AC3E}">
        <p14:creationId xmlns:p14="http://schemas.microsoft.com/office/powerpoint/2010/main" val="717585227"/>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8D40DCC-AC18-824F-90AC-F7F437A72D36}"/>
              </a:ext>
            </a:extLst>
          </p:cNvPr>
          <p:cNvSpPr>
            <a:spLocks noGrp="1"/>
          </p:cNvSpPr>
          <p:nvPr>
            <p:ph idx="1"/>
          </p:nvPr>
        </p:nvSpPr>
        <p:spPr>
          <a:xfrm>
            <a:off x="304800" y="1493838"/>
            <a:ext cx="8229600" cy="4525962"/>
          </a:xfrm>
        </p:spPr>
        <p:txBody>
          <a:bodyPr/>
          <a:lstStyle/>
          <a:p>
            <a:pPr marL="0" indent="0">
              <a:defRPr/>
            </a:pPr>
            <a:r>
              <a:rPr lang="en-IN" sz="1800" dirty="0"/>
              <a:t>Apart from structural views, we can have other views to explain the architecture to achieve specific quality attributes</a:t>
            </a:r>
          </a:p>
          <a:p>
            <a:pPr>
              <a:buFont typeface="Arial" pitchFamily="34" charset="0"/>
              <a:buChar char="•"/>
              <a:defRPr/>
            </a:pPr>
            <a:endParaRPr lang="en-IN" sz="1800" dirty="0"/>
          </a:p>
          <a:p>
            <a:pPr>
              <a:buFont typeface="Arial" pitchFamily="34" charset="0"/>
              <a:buChar char="•"/>
              <a:defRPr/>
            </a:pPr>
            <a:r>
              <a:rPr lang="en-IN" sz="1800" b="1" dirty="0"/>
              <a:t>Security view</a:t>
            </a:r>
            <a:r>
              <a:rPr lang="en-IN" sz="1800" dirty="0"/>
              <a:t>: Shows different types of security measures such as encryption, protocols, certificate servers, VPN, firewalls</a:t>
            </a:r>
          </a:p>
          <a:p>
            <a:pPr>
              <a:buFont typeface="Arial" pitchFamily="34" charset="0"/>
              <a:buChar char="•"/>
              <a:defRPr/>
            </a:pPr>
            <a:endParaRPr lang="en-IN" sz="1800" dirty="0"/>
          </a:p>
          <a:p>
            <a:pPr>
              <a:buFont typeface="Arial" pitchFamily="34" charset="0"/>
              <a:buChar char="•"/>
              <a:defRPr/>
            </a:pPr>
            <a:r>
              <a:rPr lang="en-IN" sz="1800" b="1" dirty="0"/>
              <a:t>Communication view</a:t>
            </a:r>
            <a:r>
              <a:rPr lang="en-IN" sz="1800" dirty="0"/>
              <a:t>: Shows different communication aspects </a:t>
            </a:r>
          </a:p>
          <a:p>
            <a:pPr lvl="1">
              <a:buFont typeface="Arial" pitchFamily="34" charset="0"/>
              <a:buChar char="•"/>
              <a:defRPr/>
            </a:pPr>
            <a:r>
              <a:rPr lang="en-IN" sz="1400" dirty="0"/>
              <a:t>Type of network such as private and public networks, </a:t>
            </a:r>
          </a:p>
          <a:p>
            <a:pPr lvl="1">
              <a:buFont typeface="Arial" pitchFamily="34" charset="0"/>
              <a:buChar char="•"/>
              <a:defRPr/>
            </a:pPr>
            <a:r>
              <a:rPr lang="en-IN" sz="1400" dirty="0"/>
              <a:t>Medium of communication such as LAN, broadband and satellite communication, </a:t>
            </a:r>
          </a:p>
          <a:p>
            <a:pPr lvl="1">
              <a:buFont typeface="Arial" pitchFamily="34" charset="0"/>
              <a:buChar char="•"/>
              <a:defRPr/>
            </a:pPr>
            <a:r>
              <a:rPr lang="en-IN" sz="1400" dirty="0"/>
              <a:t>Communication protocols such as TCP/IP sockets, HTTP, </a:t>
            </a:r>
          </a:p>
          <a:p>
            <a:pPr lvl="1">
              <a:buFont typeface="Arial" pitchFamily="34" charset="0"/>
              <a:buChar char="•"/>
              <a:defRPr/>
            </a:pPr>
            <a:r>
              <a:rPr lang="en-IN" sz="1400" dirty="0"/>
              <a:t>Message formats such as XML, JSON, </a:t>
            </a:r>
          </a:p>
          <a:p>
            <a:pPr lvl="1">
              <a:buFont typeface="Arial" pitchFamily="34" charset="0"/>
              <a:buChar char="•"/>
              <a:defRPr/>
            </a:pPr>
            <a:r>
              <a:rPr lang="en-IN" sz="1400" dirty="0"/>
              <a:t>Communication mechanisms such as message queues, file transfers, publish-subscribe</a:t>
            </a:r>
          </a:p>
          <a:p>
            <a:pPr>
              <a:buFont typeface="Arial" pitchFamily="34" charset="0"/>
              <a:buChar char="•"/>
              <a:defRPr/>
            </a:pPr>
            <a:endParaRPr lang="en-IN" sz="1800" dirty="0"/>
          </a:p>
          <a:p>
            <a:pPr>
              <a:buFont typeface="Arial" pitchFamily="34" charset="0"/>
              <a:buChar char="•"/>
              <a:defRPr/>
            </a:pPr>
            <a:r>
              <a:rPr lang="en-IN" sz="1800" b="1" dirty="0"/>
              <a:t>Reliability view</a:t>
            </a:r>
            <a:r>
              <a:rPr lang="en-IN" sz="1800" dirty="0"/>
              <a:t>: Shows mechanisms used to implement reliability such as replication, switch over</a:t>
            </a:r>
          </a:p>
        </p:txBody>
      </p:sp>
      <p:sp>
        <p:nvSpPr>
          <p:cNvPr id="3" name="Content Placeholder 2">
            <a:extLst>
              <a:ext uri="{FF2B5EF4-FFF2-40B4-BE49-F238E27FC236}">
                <a16:creationId xmlns:a16="http://schemas.microsoft.com/office/drawing/2014/main" id="{A6D2E689-9387-A946-8724-F924E69A8F04}"/>
              </a:ext>
            </a:extLst>
          </p:cNvPr>
          <p:cNvSpPr>
            <a:spLocks noGrp="1"/>
          </p:cNvSpPr>
          <p:nvPr>
            <p:ph sz="quarter" idx="10"/>
          </p:nvPr>
        </p:nvSpPr>
        <p:spPr/>
        <p:txBody>
          <a:bodyPr/>
          <a:lstStyle/>
          <a:p>
            <a:pPr>
              <a:defRPr/>
            </a:pPr>
            <a:r>
              <a:rPr lang="en-IN" dirty="0"/>
              <a:t>Quality attribute views</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DA0E76-7E6A-0E4B-A4F7-6BDB55F0A483}"/>
              </a:ext>
            </a:extLst>
          </p:cNvPr>
          <p:cNvSpPr>
            <a:spLocks noGrp="1"/>
          </p:cNvSpPr>
          <p:nvPr>
            <p:ph sz="quarter" idx="10"/>
          </p:nvPr>
        </p:nvSpPr>
        <p:spPr/>
        <p:txBody>
          <a:bodyPr>
            <a:normAutofit fontScale="85000" lnSpcReduction="10000"/>
          </a:bodyPr>
          <a:lstStyle/>
          <a:p>
            <a:pPr>
              <a:defRPr/>
            </a:pPr>
            <a:r>
              <a:rPr lang="en-IN" dirty="0"/>
              <a:t>Security view: What are the security arrangements in the system?</a:t>
            </a:r>
          </a:p>
        </p:txBody>
      </p:sp>
      <p:sp>
        <p:nvSpPr>
          <p:cNvPr id="4" name="Rectangle 3">
            <a:extLst>
              <a:ext uri="{FF2B5EF4-FFF2-40B4-BE49-F238E27FC236}">
                <a16:creationId xmlns:a16="http://schemas.microsoft.com/office/drawing/2014/main" id="{6BACFC65-08AE-814A-8320-3EF07D6B2B1C}"/>
              </a:ext>
            </a:extLst>
          </p:cNvPr>
          <p:cNvSpPr/>
          <p:nvPr/>
        </p:nvSpPr>
        <p:spPr>
          <a:xfrm>
            <a:off x="115888" y="3246438"/>
            <a:ext cx="7385050" cy="247015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2000" b="1" dirty="0">
                <a:solidFill>
                  <a:schemeClr val="tx1"/>
                </a:solidFill>
              </a:rPr>
              <a:t>Court management system</a:t>
            </a:r>
          </a:p>
          <a:p>
            <a:pPr algn="ctr">
              <a:defRPr/>
            </a:pPr>
            <a:endParaRPr lang="en-IN" sz="2400" dirty="0">
              <a:solidFill>
                <a:schemeClr val="tx1"/>
              </a:solidFill>
            </a:endParaRPr>
          </a:p>
          <a:p>
            <a:pPr algn="ctr">
              <a:defRPr/>
            </a:pPr>
            <a:endParaRPr lang="en-IN" sz="2400" dirty="0">
              <a:solidFill>
                <a:schemeClr val="tx1"/>
              </a:solidFill>
            </a:endParaRPr>
          </a:p>
          <a:p>
            <a:pPr algn="ctr">
              <a:defRPr/>
            </a:pPr>
            <a:endParaRPr lang="en-IN" sz="2400" dirty="0">
              <a:solidFill>
                <a:schemeClr val="tx1"/>
              </a:solidFill>
            </a:endParaRPr>
          </a:p>
          <a:p>
            <a:pPr algn="ctr">
              <a:defRPr/>
            </a:pPr>
            <a:endParaRPr lang="en-IN" sz="2400" dirty="0">
              <a:solidFill>
                <a:schemeClr val="tx1"/>
              </a:solidFill>
            </a:endParaRPr>
          </a:p>
          <a:p>
            <a:pPr algn="ctr">
              <a:defRPr/>
            </a:pPr>
            <a:endParaRPr lang="en-IN" sz="2400" dirty="0">
              <a:solidFill>
                <a:schemeClr val="tx1"/>
              </a:solidFill>
            </a:endParaRPr>
          </a:p>
          <a:p>
            <a:pPr algn="ctr">
              <a:defRPr/>
            </a:pPr>
            <a:endParaRPr lang="en-IN" sz="2400" dirty="0">
              <a:solidFill>
                <a:schemeClr val="tx1"/>
              </a:solidFill>
            </a:endParaRPr>
          </a:p>
        </p:txBody>
      </p:sp>
      <p:grpSp>
        <p:nvGrpSpPr>
          <p:cNvPr id="91140" name="Group 6">
            <a:extLst>
              <a:ext uri="{FF2B5EF4-FFF2-40B4-BE49-F238E27FC236}">
                <a16:creationId xmlns:a16="http://schemas.microsoft.com/office/drawing/2014/main" id="{4295453A-782D-3E42-BB7B-11CE525DBC56}"/>
              </a:ext>
            </a:extLst>
          </p:cNvPr>
          <p:cNvGrpSpPr>
            <a:grpSpLocks/>
          </p:cNvGrpSpPr>
          <p:nvPr/>
        </p:nvGrpSpPr>
        <p:grpSpPr bwMode="auto">
          <a:xfrm>
            <a:off x="5891213" y="1814513"/>
            <a:ext cx="2106612" cy="1004887"/>
            <a:chOff x="4953000" y="2828925"/>
            <a:chExt cx="3030840" cy="1336074"/>
          </a:xfrm>
        </p:grpSpPr>
        <p:sp>
          <p:nvSpPr>
            <p:cNvPr id="6" name="Rectangle 5">
              <a:extLst>
                <a:ext uri="{FF2B5EF4-FFF2-40B4-BE49-F238E27FC236}">
                  <a16:creationId xmlns:a16="http://schemas.microsoft.com/office/drawing/2014/main" id="{FF9ADD69-A9A5-7A4A-AE7C-55366C3D1B90}"/>
                </a:ext>
              </a:extLst>
            </p:cNvPr>
            <p:cNvSpPr/>
            <p:nvPr/>
          </p:nvSpPr>
          <p:spPr>
            <a:xfrm>
              <a:off x="5288744" y="3362932"/>
              <a:ext cx="379141" cy="306053"/>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200" dirty="0"/>
            </a:p>
          </p:txBody>
        </p:sp>
        <p:sp>
          <p:nvSpPr>
            <p:cNvPr id="7" name="Rectangle 6">
              <a:extLst>
                <a:ext uri="{FF2B5EF4-FFF2-40B4-BE49-F238E27FC236}">
                  <a16:creationId xmlns:a16="http://schemas.microsoft.com/office/drawing/2014/main" id="{B004132C-0104-A845-B1CE-03477483DA1B}"/>
                </a:ext>
              </a:extLst>
            </p:cNvPr>
            <p:cNvSpPr/>
            <p:nvPr/>
          </p:nvSpPr>
          <p:spPr>
            <a:xfrm>
              <a:off x="5820912" y="3362932"/>
              <a:ext cx="381424" cy="306053"/>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200" dirty="0"/>
            </a:p>
          </p:txBody>
        </p:sp>
        <p:sp>
          <p:nvSpPr>
            <p:cNvPr id="8" name="Rectangle 7">
              <a:extLst>
                <a:ext uri="{FF2B5EF4-FFF2-40B4-BE49-F238E27FC236}">
                  <a16:creationId xmlns:a16="http://schemas.microsoft.com/office/drawing/2014/main" id="{364CA3A8-4CC6-2743-AB39-EF3207541A5E}"/>
                </a:ext>
              </a:extLst>
            </p:cNvPr>
            <p:cNvSpPr/>
            <p:nvPr/>
          </p:nvSpPr>
          <p:spPr>
            <a:xfrm>
              <a:off x="6355363" y="3362932"/>
              <a:ext cx="381424" cy="306053"/>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200" dirty="0"/>
            </a:p>
          </p:txBody>
        </p:sp>
        <p:sp>
          <p:nvSpPr>
            <p:cNvPr id="91188" name="TextBox 12">
              <a:extLst>
                <a:ext uri="{FF2B5EF4-FFF2-40B4-BE49-F238E27FC236}">
                  <a16:creationId xmlns:a16="http://schemas.microsoft.com/office/drawing/2014/main" id="{0B015DBC-608E-5043-A41F-A32F17CDF028}"/>
                </a:ext>
              </a:extLst>
            </p:cNvPr>
            <p:cNvSpPr txBox="1">
              <a:spLocks noChangeArrowheads="1"/>
            </p:cNvSpPr>
            <p:nvPr/>
          </p:nvSpPr>
          <p:spPr bwMode="auto">
            <a:xfrm>
              <a:off x="4953000" y="2828925"/>
              <a:ext cx="168341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IN" altLang="en-US" sz="1400"/>
                <a:t>Judges, Court staff</a:t>
              </a:r>
            </a:p>
          </p:txBody>
        </p:sp>
        <p:cxnSp>
          <p:nvCxnSpPr>
            <p:cNvPr id="10" name="Straight Connector 9">
              <a:extLst>
                <a:ext uri="{FF2B5EF4-FFF2-40B4-BE49-F238E27FC236}">
                  <a16:creationId xmlns:a16="http://schemas.microsoft.com/office/drawing/2014/main" id="{81C61E08-7662-A147-BDB1-26239D12E6CF}"/>
                </a:ext>
              </a:extLst>
            </p:cNvPr>
            <p:cNvCxnSpPr/>
            <p:nvPr/>
          </p:nvCxnSpPr>
          <p:spPr>
            <a:xfrm>
              <a:off x="5005531" y="3930712"/>
              <a:ext cx="2114965" cy="0"/>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91190" name="TextBox 15">
              <a:extLst>
                <a:ext uri="{FF2B5EF4-FFF2-40B4-BE49-F238E27FC236}">
                  <a16:creationId xmlns:a16="http://schemas.microsoft.com/office/drawing/2014/main" id="{401FAF94-8269-0147-85AE-8F06AC744E22}"/>
                </a:ext>
              </a:extLst>
            </p:cNvPr>
            <p:cNvSpPr txBox="1">
              <a:spLocks noChangeArrowheads="1"/>
            </p:cNvSpPr>
            <p:nvPr/>
          </p:nvSpPr>
          <p:spPr bwMode="auto">
            <a:xfrm>
              <a:off x="7321549" y="3744914"/>
              <a:ext cx="662291" cy="420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IN" altLang="en-US" sz="1100"/>
                <a:t>LAN</a:t>
              </a:r>
            </a:p>
          </p:txBody>
        </p:sp>
        <p:cxnSp>
          <p:nvCxnSpPr>
            <p:cNvPr id="12" name="Straight Connector 11">
              <a:extLst>
                <a:ext uri="{FF2B5EF4-FFF2-40B4-BE49-F238E27FC236}">
                  <a16:creationId xmlns:a16="http://schemas.microsoft.com/office/drawing/2014/main" id="{0D3373E2-7D54-9343-9407-72009BDB5CCB}"/>
                </a:ext>
              </a:extLst>
            </p:cNvPr>
            <p:cNvCxnSpPr>
              <a:stCxn id="6" idx="2"/>
            </p:cNvCxnSpPr>
            <p:nvPr/>
          </p:nvCxnSpPr>
          <p:spPr>
            <a:xfrm>
              <a:off x="5478315" y="3668985"/>
              <a:ext cx="9136" cy="261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5EC24F4-DADC-7347-B7E9-0299C4395CD0}"/>
                </a:ext>
              </a:extLst>
            </p:cNvPr>
            <p:cNvCxnSpPr/>
            <p:nvPr/>
          </p:nvCxnSpPr>
          <p:spPr>
            <a:xfrm>
              <a:off x="6012766" y="3658430"/>
              <a:ext cx="6851" cy="2596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2A7DC3D-ABE5-7B41-8F54-48E3CB3DE5CD}"/>
                </a:ext>
              </a:extLst>
            </p:cNvPr>
            <p:cNvCxnSpPr/>
            <p:nvPr/>
          </p:nvCxnSpPr>
          <p:spPr>
            <a:xfrm>
              <a:off x="6554069" y="3658430"/>
              <a:ext cx="6853" cy="259617"/>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91141" name="Group 1">
            <a:extLst>
              <a:ext uri="{FF2B5EF4-FFF2-40B4-BE49-F238E27FC236}">
                <a16:creationId xmlns:a16="http://schemas.microsoft.com/office/drawing/2014/main" id="{51290905-596D-B943-8EAD-6ED6074BFC08}"/>
              </a:ext>
            </a:extLst>
          </p:cNvPr>
          <p:cNvGrpSpPr>
            <a:grpSpLocks/>
          </p:cNvGrpSpPr>
          <p:nvPr/>
        </p:nvGrpSpPr>
        <p:grpSpPr bwMode="auto">
          <a:xfrm>
            <a:off x="381000" y="1295400"/>
            <a:ext cx="1489075" cy="1447800"/>
            <a:chOff x="1353563" y="1600200"/>
            <a:chExt cx="1678181" cy="2209800"/>
          </a:xfrm>
        </p:grpSpPr>
        <p:sp>
          <p:nvSpPr>
            <p:cNvPr id="16" name="Rectangle 15">
              <a:extLst>
                <a:ext uri="{FF2B5EF4-FFF2-40B4-BE49-F238E27FC236}">
                  <a16:creationId xmlns:a16="http://schemas.microsoft.com/office/drawing/2014/main" id="{EA8CD20E-68E8-4042-9453-8B3E749B8B8C}"/>
                </a:ext>
              </a:extLst>
            </p:cNvPr>
            <p:cNvSpPr/>
            <p:nvPr/>
          </p:nvSpPr>
          <p:spPr>
            <a:xfrm>
              <a:off x="1511004" y="2111459"/>
              <a:ext cx="381080" cy="305301"/>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200" dirty="0"/>
            </a:p>
          </p:txBody>
        </p:sp>
        <p:sp>
          <p:nvSpPr>
            <p:cNvPr id="17" name="Rectangle 16">
              <a:extLst>
                <a:ext uri="{FF2B5EF4-FFF2-40B4-BE49-F238E27FC236}">
                  <a16:creationId xmlns:a16="http://schemas.microsoft.com/office/drawing/2014/main" id="{8EC8CC54-25C7-B042-880C-1A4E0A137A3F}"/>
                </a:ext>
              </a:extLst>
            </p:cNvPr>
            <p:cNvSpPr/>
            <p:nvPr/>
          </p:nvSpPr>
          <p:spPr>
            <a:xfrm>
              <a:off x="2044158" y="2111459"/>
              <a:ext cx="381080" cy="305301"/>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200" dirty="0"/>
            </a:p>
          </p:txBody>
        </p:sp>
        <p:sp>
          <p:nvSpPr>
            <p:cNvPr id="18" name="Rectangle 17">
              <a:extLst>
                <a:ext uri="{FF2B5EF4-FFF2-40B4-BE49-F238E27FC236}">
                  <a16:creationId xmlns:a16="http://schemas.microsoft.com/office/drawing/2014/main" id="{A4757827-F94A-444F-A24F-EA26B52F8462}"/>
                </a:ext>
              </a:extLst>
            </p:cNvPr>
            <p:cNvSpPr/>
            <p:nvPr/>
          </p:nvSpPr>
          <p:spPr>
            <a:xfrm>
              <a:off x="2577311" y="2111459"/>
              <a:ext cx="381080" cy="305301"/>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200" dirty="0"/>
            </a:p>
          </p:txBody>
        </p:sp>
        <p:sp>
          <p:nvSpPr>
            <p:cNvPr id="91180" name="TextBox 6">
              <a:extLst>
                <a:ext uri="{FF2B5EF4-FFF2-40B4-BE49-F238E27FC236}">
                  <a16:creationId xmlns:a16="http://schemas.microsoft.com/office/drawing/2014/main" id="{9636E599-9FD6-6D41-A567-D555B696E1CA}"/>
                </a:ext>
              </a:extLst>
            </p:cNvPr>
            <p:cNvSpPr txBox="1">
              <a:spLocks noChangeArrowheads="1"/>
            </p:cNvSpPr>
            <p:nvPr/>
          </p:nvSpPr>
          <p:spPr bwMode="auto">
            <a:xfrm>
              <a:off x="1353563" y="1600200"/>
              <a:ext cx="1678181" cy="42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IN" altLang="en-US" sz="1200"/>
                <a:t>Citizens &amp; Lawyers</a:t>
              </a:r>
            </a:p>
          </p:txBody>
        </p:sp>
        <p:pic>
          <p:nvPicPr>
            <p:cNvPr id="91181" name="Picture 8">
              <a:extLst>
                <a:ext uri="{FF2B5EF4-FFF2-40B4-BE49-F238E27FC236}">
                  <a16:creationId xmlns:a16="http://schemas.microsoft.com/office/drawing/2014/main" id="{BF46EE4F-0AAF-634F-8750-CB86F0E608E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73213" y="2676525"/>
              <a:ext cx="1323975"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1" name="Straight Connector 20">
              <a:extLst>
                <a:ext uri="{FF2B5EF4-FFF2-40B4-BE49-F238E27FC236}">
                  <a16:creationId xmlns:a16="http://schemas.microsoft.com/office/drawing/2014/main" id="{46D33D8F-68C8-B04B-8E28-C25DDEC9AEFC}"/>
                </a:ext>
              </a:extLst>
            </p:cNvPr>
            <p:cNvCxnSpPr>
              <a:stCxn id="16" idx="2"/>
            </p:cNvCxnSpPr>
            <p:nvPr/>
          </p:nvCxnSpPr>
          <p:spPr>
            <a:xfrm>
              <a:off x="1702439" y="2416761"/>
              <a:ext cx="189645" cy="41191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346BD94-8DDA-214F-B8D4-E39AF49A6935}"/>
                </a:ext>
              </a:extLst>
            </p:cNvPr>
            <p:cNvCxnSpPr>
              <a:stCxn id="17" idx="2"/>
              <a:endCxn id="91181" idx="0"/>
            </p:cNvCxnSpPr>
            <p:nvPr/>
          </p:nvCxnSpPr>
          <p:spPr>
            <a:xfrm>
              <a:off x="2235593" y="2416761"/>
              <a:ext cx="0" cy="259263"/>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7866742-A1F8-8B46-87E3-65A38BCCC9C6}"/>
                </a:ext>
              </a:extLst>
            </p:cNvPr>
            <p:cNvCxnSpPr>
              <a:stCxn id="18" idx="2"/>
            </p:cNvCxnSpPr>
            <p:nvPr/>
          </p:nvCxnSpPr>
          <p:spPr>
            <a:xfrm flipH="1">
              <a:off x="2577311" y="2416761"/>
              <a:ext cx="191435" cy="411914"/>
            </a:xfrm>
            <a:prstGeom prst="line">
              <a:avLst/>
            </a:prstGeom>
          </p:spPr>
          <p:style>
            <a:lnRef idx="1">
              <a:schemeClr val="accent1"/>
            </a:lnRef>
            <a:fillRef idx="0">
              <a:schemeClr val="accent1"/>
            </a:fillRef>
            <a:effectRef idx="0">
              <a:schemeClr val="accent1"/>
            </a:effectRef>
            <a:fontRef idx="minor">
              <a:schemeClr val="tx1"/>
            </a:fontRef>
          </p:style>
        </p:cxnSp>
      </p:grpSp>
      <p:sp>
        <p:nvSpPr>
          <p:cNvPr id="24" name="Rectangle 23">
            <a:extLst>
              <a:ext uri="{FF2B5EF4-FFF2-40B4-BE49-F238E27FC236}">
                <a16:creationId xmlns:a16="http://schemas.microsoft.com/office/drawing/2014/main" id="{441B848D-B5AD-564F-BC4A-CBF6CB6B4627}"/>
              </a:ext>
            </a:extLst>
          </p:cNvPr>
          <p:cNvSpPr/>
          <p:nvPr/>
        </p:nvSpPr>
        <p:spPr>
          <a:xfrm>
            <a:off x="609600" y="2790825"/>
            <a:ext cx="1065213" cy="24923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1600" dirty="0">
                <a:solidFill>
                  <a:schemeClr val="bg1"/>
                </a:solidFill>
              </a:rPr>
              <a:t>Firewall</a:t>
            </a:r>
          </a:p>
        </p:txBody>
      </p:sp>
      <p:sp>
        <p:nvSpPr>
          <p:cNvPr id="25" name="Flowchart: Magnetic Disk 24">
            <a:extLst>
              <a:ext uri="{FF2B5EF4-FFF2-40B4-BE49-F238E27FC236}">
                <a16:creationId xmlns:a16="http://schemas.microsoft.com/office/drawing/2014/main" id="{C87A2239-C448-5543-8FE6-8B956BC7302F}"/>
              </a:ext>
            </a:extLst>
          </p:cNvPr>
          <p:cNvSpPr/>
          <p:nvPr/>
        </p:nvSpPr>
        <p:spPr>
          <a:xfrm>
            <a:off x="4614863" y="6248400"/>
            <a:ext cx="381000" cy="347663"/>
          </a:xfrm>
          <a:prstGeom prst="flowChartMagneticDisk">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100"/>
          </a:p>
        </p:txBody>
      </p:sp>
      <p:sp>
        <p:nvSpPr>
          <p:cNvPr id="26" name="Rectangle 25">
            <a:extLst>
              <a:ext uri="{FF2B5EF4-FFF2-40B4-BE49-F238E27FC236}">
                <a16:creationId xmlns:a16="http://schemas.microsoft.com/office/drawing/2014/main" id="{DF7B070B-15FB-0843-BEEB-DFD7AFFE96CE}"/>
              </a:ext>
            </a:extLst>
          </p:cNvPr>
          <p:cNvSpPr/>
          <p:nvPr/>
        </p:nvSpPr>
        <p:spPr>
          <a:xfrm>
            <a:off x="3048000" y="5889625"/>
            <a:ext cx="1382713" cy="19367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1400" b="1" dirty="0">
                <a:solidFill>
                  <a:schemeClr val="bg1"/>
                </a:solidFill>
              </a:rPr>
              <a:t>Firewall</a:t>
            </a:r>
          </a:p>
        </p:txBody>
      </p:sp>
      <p:sp>
        <p:nvSpPr>
          <p:cNvPr id="27" name="Rectangle 26">
            <a:extLst>
              <a:ext uri="{FF2B5EF4-FFF2-40B4-BE49-F238E27FC236}">
                <a16:creationId xmlns:a16="http://schemas.microsoft.com/office/drawing/2014/main" id="{AE1104B5-BB4D-2041-973F-0C83ADD11AAE}"/>
              </a:ext>
            </a:extLst>
          </p:cNvPr>
          <p:cNvSpPr/>
          <p:nvPr/>
        </p:nvSpPr>
        <p:spPr>
          <a:xfrm>
            <a:off x="3048000" y="6248400"/>
            <a:ext cx="1382713" cy="365125"/>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1400" dirty="0">
                <a:solidFill>
                  <a:schemeClr val="tx1"/>
                </a:solidFill>
              </a:rPr>
              <a:t>DB server</a:t>
            </a:r>
          </a:p>
        </p:txBody>
      </p:sp>
      <p:cxnSp>
        <p:nvCxnSpPr>
          <p:cNvPr id="28" name="Straight Connector 27">
            <a:extLst>
              <a:ext uri="{FF2B5EF4-FFF2-40B4-BE49-F238E27FC236}">
                <a16:creationId xmlns:a16="http://schemas.microsoft.com/office/drawing/2014/main" id="{D7A4365E-931C-1F4D-BCAE-5BAC98947687}"/>
              </a:ext>
            </a:extLst>
          </p:cNvPr>
          <p:cNvCxnSpPr>
            <a:stCxn id="27" idx="3"/>
            <a:endCxn id="25" idx="2"/>
          </p:cNvCxnSpPr>
          <p:nvPr/>
        </p:nvCxnSpPr>
        <p:spPr>
          <a:xfrm flipV="1">
            <a:off x="4430713" y="6421438"/>
            <a:ext cx="184150" cy="9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69F46B7-205A-4040-86E4-B175BBDD8309}"/>
              </a:ext>
            </a:extLst>
          </p:cNvPr>
          <p:cNvCxnSpPr>
            <a:stCxn id="26" idx="2"/>
            <a:endCxn id="27" idx="0"/>
          </p:cNvCxnSpPr>
          <p:nvPr/>
        </p:nvCxnSpPr>
        <p:spPr>
          <a:xfrm>
            <a:off x="3740150" y="6083300"/>
            <a:ext cx="0" cy="165100"/>
          </a:xfrm>
          <a:prstGeom prst="line">
            <a:avLst/>
          </a:prstGeom>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ABC39932-7E11-DD40-9815-997DE38F4A58}"/>
              </a:ext>
            </a:extLst>
          </p:cNvPr>
          <p:cNvSpPr/>
          <p:nvPr/>
        </p:nvSpPr>
        <p:spPr>
          <a:xfrm>
            <a:off x="228600" y="4727575"/>
            <a:ext cx="3927475" cy="73818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1400" dirty="0">
                <a:solidFill>
                  <a:schemeClr val="tx1"/>
                </a:solidFill>
              </a:rPr>
              <a:t>Workflow engine</a:t>
            </a:r>
          </a:p>
        </p:txBody>
      </p:sp>
      <p:sp>
        <p:nvSpPr>
          <p:cNvPr id="31" name="Rectangle 30">
            <a:extLst>
              <a:ext uri="{FF2B5EF4-FFF2-40B4-BE49-F238E27FC236}">
                <a16:creationId xmlns:a16="http://schemas.microsoft.com/office/drawing/2014/main" id="{69EA7520-6D73-AB4B-9AFB-E16A7C105A16}"/>
              </a:ext>
            </a:extLst>
          </p:cNvPr>
          <p:cNvSpPr/>
          <p:nvPr/>
        </p:nvSpPr>
        <p:spPr>
          <a:xfrm>
            <a:off x="228600" y="3663950"/>
            <a:ext cx="874713" cy="7461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1400" dirty="0">
                <a:solidFill>
                  <a:schemeClr val="tx1"/>
                </a:solidFill>
              </a:rPr>
              <a:t>Case creation</a:t>
            </a:r>
          </a:p>
        </p:txBody>
      </p:sp>
      <p:sp>
        <p:nvSpPr>
          <p:cNvPr id="32" name="Rectangle 31">
            <a:extLst>
              <a:ext uri="{FF2B5EF4-FFF2-40B4-BE49-F238E27FC236}">
                <a16:creationId xmlns:a16="http://schemas.microsoft.com/office/drawing/2014/main" id="{0BEB878F-AF15-BE4D-87AE-307AF640CD76}"/>
              </a:ext>
            </a:extLst>
          </p:cNvPr>
          <p:cNvSpPr/>
          <p:nvPr/>
        </p:nvSpPr>
        <p:spPr>
          <a:xfrm>
            <a:off x="1143000" y="3663950"/>
            <a:ext cx="874713" cy="7461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1400" dirty="0">
                <a:solidFill>
                  <a:schemeClr val="tx1"/>
                </a:solidFill>
              </a:rPr>
              <a:t>Case scheduling</a:t>
            </a:r>
          </a:p>
        </p:txBody>
      </p:sp>
      <p:sp>
        <p:nvSpPr>
          <p:cNvPr id="33" name="Rectangle 32">
            <a:extLst>
              <a:ext uri="{FF2B5EF4-FFF2-40B4-BE49-F238E27FC236}">
                <a16:creationId xmlns:a16="http://schemas.microsoft.com/office/drawing/2014/main" id="{3708055C-1280-B44D-93BF-A930E33B8127}"/>
              </a:ext>
            </a:extLst>
          </p:cNvPr>
          <p:cNvSpPr/>
          <p:nvPr/>
        </p:nvSpPr>
        <p:spPr>
          <a:xfrm>
            <a:off x="2133600" y="3663950"/>
            <a:ext cx="973138" cy="7461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1400" dirty="0">
                <a:solidFill>
                  <a:schemeClr val="tx1"/>
                </a:solidFill>
              </a:rPr>
              <a:t>Case proceedings</a:t>
            </a:r>
          </a:p>
        </p:txBody>
      </p:sp>
      <p:sp>
        <p:nvSpPr>
          <p:cNvPr id="34" name="Rectangle 33">
            <a:extLst>
              <a:ext uri="{FF2B5EF4-FFF2-40B4-BE49-F238E27FC236}">
                <a16:creationId xmlns:a16="http://schemas.microsoft.com/office/drawing/2014/main" id="{8A9C8082-2C02-964D-ADF1-1CAE46CC84E3}"/>
              </a:ext>
            </a:extLst>
          </p:cNvPr>
          <p:cNvSpPr/>
          <p:nvPr/>
        </p:nvSpPr>
        <p:spPr>
          <a:xfrm>
            <a:off x="3200400" y="3663950"/>
            <a:ext cx="874713" cy="7461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1400" dirty="0">
                <a:solidFill>
                  <a:schemeClr val="tx1"/>
                </a:solidFill>
              </a:rPr>
              <a:t>Case judgement</a:t>
            </a:r>
          </a:p>
        </p:txBody>
      </p:sp>
      <p:cxnSp>
        <p:nvCxnSpPr>
          <p:cNvPr id="35" name="Straight Connector 34">
            <a:extLst>
              <a:ext uri="{FF2B5EF4-FFF2-40B4-BE49-F238E27FC236}">
                <a16:creationId xmlns:a16="http://schemas.microsoft.com/office/drawing/2014/main" id="{05117F0E-BA98-214A-9C65-7629E5E2A1FB}"/>
              </a:ext>
            </a:extLst>
          </p:cNvPr>
          <p:cNvCxnSpPr>
            <a:stCxn id="31" idx="2"/>
          </p:cNvCxnSpPr>
          <p:nvPr/>
        </p:nvCxnSpPr>
        <p:spPr>
          <a:xfrm flipH="1">
            <a:off x="649288" y="4410075"/>
            <a:ext cx="15875" cy="317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5AA263B-8CC6-BD48-AA4E-5B64691DB490}"/>
              </a:ext>
            </a:extLst>
          </p:cNvPr>
          <p:cNvCxnSpPr/>
          <p:nvPr/>
        </p:nvCxnSpPr>
        <p:spPr>
          <a:xfrm>
            <a:off x="2438400" y="4406900"/>
            <a:ext cx="0" cy="3444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FF371FF-DC5B-9D4A-AB2F-01D2DD861F9D}"/>
              </a:ext>
            </a:extLst>
          </p:cNvPr>
          <p:cNvCxnSpPr/>
          <p:nvPr/>
        </p:nvCxnSpPr>
        <p:spPr>
          <a:xfrm>
            <a:off x="3962400" y="4406900"/>
            <a:ext cx="0" cy="3444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EFBA627-0668-3842-81CC-075C0B9EDF96}"/>
              </a:ext>
            </a:extLst>
          </p:cNvPr>
          <p:cNvCxnSpPr/>
          <p:nvPr/>
        </p:nvCxnSpPr>
        <p:spPr>
          <a:xfrm>
            <a:off x="5167313" y="4854575"/>
            <a:ext cx="0" cy="344488"/>
          </a:xfrm>
          <a:prstGeom prst="line">
            <a:avLst/>
          </a:prstGeom>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FF934FD-573F-0E46-A4F9-988B745775E3}"/>
              </a:ext>
            </a:extLst>
          </p:cNvPr>
          <p:cNvSpPr/>
          <p:nvPr/>
        </p:nvSpPr>
        <p:spPr>
          <a:xfrm>
            <a:off x="5029200" y="4740275"/>
            <a:ext cx="822325" cy="7461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1400" dirty="0">
                <a:solidFill>
                  <a:schemeClr val="tx1"/>
                </a:solidFill>
              </a:rPr>
              <a:t>Generic SMS client</a:t>
            </a:r>
          </a:p>
        </p:txBody>
      </p:sp>
      <p:cxnSp>
        <p:nvCxnSpPr>
          <p:cNvPr id="40" name="Straight Arrow Connector 39">
            <a:extLst>
              <a:ext uri="{FF2B5EF4-FFF2-40B4-BE49-F238E27FC236}">
                <a16:creationId xmlns:a16="http://schemas.microsoft.com/office/drawing/2014/main" id="{79B4B9DA-0A34-704B-9338-E30DDF5231C4}"/>
              </a:ext>
            </a:extLst>
          </p:cNvPr>
          <p:cNvCxnSpPr>
            <a:stCxn id="42" idx="3"/>
            <a:endCxn id="44" idx="1"/>
          </p:cNvCxnSpPr>
          <p:nvPr/>
        </p:nvCxnSpPr>
        <p:spPr>
          <a:xfrm>
            <a:off x="6977063" y="5470525"/>
            <a:ext cx="871537" cy="1588"/>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55BCE288-9AA3-F140-834F-3CC5BC8243B9}"/>
              </a:ext>
            </a:extLst>
          </p:cNvPr>
          <p:cNvSpPr/>
          <p:nvPr/>
        </p:nvSpPr>
        <p:spPr>
          <a:xfrm>
            <a:off x="6080125" y="4708525"/>
            <a:ext cx="915988" cy="43021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1400" dirty="0">
                <a:solidFill>
                  <a:schemeClr val="tx1"/>
                </a:solidFill>
              </a:rPr>
              <a:t>Airtel adaptor</a:t>
            </a:r>
          </a:p>
        </p:txBody>
      </p:sp>
      <p:sp>
        <p:nvSpPr>
          <p:cNvPr id="42" name="Rectangle 41">
            <a:extLst>
              <a:ext uri="{FF2B5EF4-FFF2-40B4-BE49-F238E27FC236}">
                <a16:creationId xmlns:a16="http://schemas.microsoft.com/office/drawing/2014/main" id="{2EC7452E-5436-2F42-AF8C-CD6EAE243BED}"/>
              </a:ext>
            </a:extLst>
          </p:cNvPr>
          <p:cNvSpPr/>
          <p:nvPr/>
        </p:nvSpPr>
        <p:spPr>
          <a:xfrm>
            <a:off x="6096000" y="5254625"/>
            <a:ext cx="881063" cy="43021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1400" dirty="0">
                <a:solidFill>
                  <a:schemeClr val="tx1"/>
                </a:solidFill>
              </a:rPr>
              <a:t>Vodafone adaptor</a:t>
            </a:r>
          </a:p>
        </p:txBody>
      </p:sp>
      <p:sp>
        <p:nvSpPr>
          <p:cNvPr id="43" name="Rectangle 42">
            <a:extLst>
              <a:ext uri="{FF2B5EF4-FFF2-40B4-BE49-F238E27FC236}">
                <a16:creationId xmlns:a16="http://schemas.microsoft.com/office/drawing/2014/main" id="{CF4214F9-BBD0-0341-A988-E71DACB83824}"/>
              </a:ext>
            </a:extLst>
          </p:cNvPr>
          <p:cNvSpPr/>
          <p:nvPr/>
        </p:nvSpPr>
        <p:spPr>
          <a:xfrm>
            <a:off x="7875588" y="4694238"/>
            <a:ext cx="1116012" cy="48736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1200" dirty="0">
                <a:solidFill>
                  <a:schemeClr val="tx1"/>
                </a:solidFill>
              </a:rPr>
              <a:t>Airtel SMS system</a:t>
            </a:r>
          </a:p>
        </p:txBody>
      </p:sp>
      <p:sp>
        <p:nvSpPr>
          <p:cNvPr id="44" name="Rectangle 43">
            <a:extLst>
              <a:ext uri="{FF2B5EF4-FFF2-40B4-BE49-F238E27FC236}">
                <a16:creationId xmlns:a16="http://schemas.microsoft.com/office/drawing/2014/main" id="{24675431-1E5B-324A-98C1-893E4EDD68D7}"/>
              </a:ext>
            </a:extLst>
          </p:cNvPr>
          <p:cNvSpPr/>
          <p:nvPr/>
        </p:nvSpPr>
        <p:spPr>
          <a:xfrm>
            <a:off x="7848600" y="5227638"/>
            <a:ext cx="1116013" cy="48736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1200" dirty="0">
                <a:solidFill>
                  <a:schemeClr val="tx1"/>
                </a:solidFill>
              </a:rPr>
              <a:t>Vodafone SMS system</a:t>
            </a:r>
          </a:p>
        </p:txBody>
      </p:sp>
      <p:cxnSp>
        <p:nvCxnSpPr>
          <p:cNvPr id="45" name="Straight Arrow Connector 44">
            <a:extLst>
              <a:ext uri="{FF2B5EF4-FFF2-40B4-BE49-F238E27FC236}">
                <a16:creationId xmlns:a16="http://schemas.microsoft.com/office/drawing/2014/main" id="{36B04DAC-257F-7A4B-8FBD-8412C173CDEE}"/>
              </a:ext>
            </a:extLst>
          </p:cNvPr>
          <p:cNvCxnSpPr>
            <a:stCxn id="41" idx="3"/>
            <a:endCxn id="43" idx="1"/>
          </p:cNvCxnSpPr>
          <p:nvPr/>
        </p:nvCxnSpPr>
        <p:spPr>
          <a:xfrm>
            <a:off x="6996113" y="4924425"/>
            <a:ext cx="879475" cy="12700"/>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B15B5E78-BEED-824E-8F94-4DDF9EF33BBE}"/>
              </a:ext>
            </a:extLst>
          </p:cNvPr>
          <p:cNvCxnSpPr>
            <a:stCxn id="39" idx="3"/>
            <a:endCxn id="41" idx="1"/>
          </p:cNvCxnSpPr>
          <p:nvPr/>
        </p:nvCxnSpPr>
        <p:spPr>
          <a:xfrm flipV="1">
            <a:off x="5851525" y="4922838"/>
            <a:ext cx="228600" cy="190500"/>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EB241AD0-187C-724B-B04B-6B9431B73796}"/>
              </a:ext>
            </a:extLst>
          </p:cNvPr>
          <p:cNvCxnSpPr>
            <a:stCxn id="39" idx="3"/>
            <a:endCxn id="42" idx="1"/>
          </p:cNvCxnSpPr>
          <p:nvPr/>
        </p:nvCxnSpPr>
        <p:spPr>
          <a:xfrm>
            <a:off x="5851525" y="5113338"/>
            <a:ext cx="244475" cy="357187"/>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A566065-AD89-034E-A156-AA65266936F2}"/>
              </a:ext>
            </a:extLst>
          </p:cNvPr>
          <p:cNvCxnSpPr>
            <a:stCxn id="24" idx="2"/>
          </p:cNvCxnSpPr>
          <p:nvPr/>
        </p:nvCxnSpPr>
        <p:spPr>
          <a:xfrm>
            <a:off x="1143000" y="3040063"/>
            <a:ext cx="0" cy="2063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C4EC1FD-7D3C-FB42-9B22-4341073890E5}"/>
              </a:ext>
            </a:extLst>
          </p:cNvPr>
          <p:cNvCxnSpPr/>
          <p:nvPr/>
        </p:nvCxnSpPr>
        <p:spPr>
          <a:xfrm>
            <a:off x="1524000" y="4419600"/>
            <a:ext cx="0" cy="3444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D730EC3A-F207-5241-B9C8-F8A6187FD0DE}"/>
              </a:ext>
            </a:extLst>
          </p:cNvPr>
          <p:cNvCxnSpPr>
            <a:endCxn id="26" idx="0"/>
          </p:cNvCxnSpPr>
          <p:nvPr/>
        </p:nvCxnSpPr>
        <p:spPr>
          <a:xfrm>
            <a:off x="3738563" y="5716588"/>
            <a:ext cx="1587" cy="173037"/>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2D1CFAF-930F-4947-B6CF-B84DC72A5C69}"/>
              </a:ext>
            </a:extLst>
          </p:cNvPr>
          <p:cNvCxnSpPr/>
          <p:nvPr/>
        </p:nvCxnSpPr>
        <p:spPr>
          <a:xfrm>
            <a:off x="6494463" y="2643188"/>
            <a:ext cx="0" cy="60325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BA6F636-7718-6547-AAC8-00F58BDDA659}"/>
              </a:ext>
            </a:extLst>
          </p:cNvPr>
          <p:cNvCxnSpPr>
            <a:stCxn id="32" idx="3"/>
            <a:endCxn id="39" idx="1"/>
          </p:cNvCxnSpPr>
          <p:nvPr/>
        </p:nvCxnSpPr>
        <p:spPr>
          <a:xfrm>
            <a:off x="2017713" y="4037013"/>
            <a:ext cx="3011487" cy="1076325"/>
          </a:xfrm>
          <a:prstGeom prst="line">
            <a:avLst/>
          </a:prstGeom>
          <a:ln>
            <a:prstDash val="lgDash"/>
            <a:tailEnd type="triangle" w="lg" len="lg"/>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F423D668-8424-7242-90A9-3D96B1234E38}"/>
              </a:ext>
            </a:extLst>
          </p:cNvPr>
          <p:cNvSpPr txBox="1">
            <a:spLocks noChangeArrowheads="1"/>
          </p:cNvSpPr>
          <p:nvPr/>
        </p:nvSpPr>
        <p:spPr bwMode="auto">
          <a:xfrm>
            <a:off x="2809875" y="1812925"/>
            <a:ext cx="2619375" cy="923925"/>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IN" altLang="en-US" sz="1800"/>
              <a:t>Firewall allows only case creation &amp; case inquiry requests</a:t>
            </a:r>
          </a:p>
        </p:txBody>
      </p:sp>
      <p:cxnSp>
        <p:nvCxnSpPr>
          <p:cNvPr id="55" name="Straight Arrow Connector 54">
            <a:extLst>
              <a:ext uri="{FF2B5EF4-FFF2-40B4-BE49-F238E27FC236}">
                <a16:creationId xmlns:a16="http://schemas.microsoft.com/office/drawing/2014/main" id="{3AA5CB0D-7AA2-4740-A759-3EB52A3D3C5E}"/>
              </a:ext>
            </a:extLst>
          </p:cNvPr>
          <p:cNvCxnSpPr>
            <a:stCxn id="53" idx="1"/>
          </p:cNvCxnSpPr>
          <p:nvPr/>
        </p:nvCxnSpPr>
        <p:spPr>
          <a:xfrm flipH="1">
            <a:off x="1884363" y="2274888"/>
            <a:ext cx="925512" cy="468312"/>
          </a:xfrm>
          <a:prstGeom prst="straightConnector1">
            <a:avLst/>
          </a:prstGeom>
          <a:ln w="31750">
            <a:tailEnd type="triangle" w="lg" len="lg"/>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904D2D81-EEAB-1F40-96CC-B3E4E6628F78}"/>
              </a:ext>
            </a:extLst>
          </p:cNvPr>
          <p:cNvSpPr txBox="1">
            <a:spLocks noChangeArrowheads="1"/>
          </p:cNvSpPr>
          <p:nvPr/>
        </p:nvSpPr>
        <p:spPr bwMode="auto">
          <a:xfrm>
            <a:off x="123825" y="5715000"/>
            <a:ext cx="2619375" cy="923925"/>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IN" altLang="en-US" sz="1800"/>
              <a:t>Firewall allows only Backend servers to connect to DB server</a:t>
            </a:r>
          </a:p>
        </p:txBody>
      </p:sp>
      <p:cxnSp>
        <p:nvCxnSpPr>
          <p:cNvPr id="58" name="Straight Arrow Connector 57">
            <a:extLst>
              <a:ext uri="{FF2B5EF4-FFF2-40B4-BE49-F238E27FC236}">
                <a16:creationId xmlns:a16="http://schemas.microsoft.com/office/drawing/2014/main" id="{0873ED34-3DAF-7349-A047-CD70FF096215}"/>
              </a:ext>
            </a:extLst>
          </p:cNvPr>
          <p:cNvCxnSpPr/>
          <p:nvPr/>
        </p:nvCxnSpPr>
        <p:spPr>
          <a:xfrm flipV="1">
            <a:off x="2600325" y="6034088"/>
            <a:ext cx="347663" cy="100012"/>
          </a:xfrm>
          <a:prstGeom prst="straightConnector1">
            <a:avLst/>
          </a:prstGeom>
          <a:ln w="25400">
            <a:solidFill>
              <a:srgbClr val="0070C0"/>
            </a:solidFill>
            <a:tailEnd type="triangle" w="lg" len="lg"/>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9F7EA062-07EB-534E-A10D-A94AC52B14F1}"/>
              </a:ext>
            </a:extLst>
          </p:cNvPr>
          <p:cNvSpPr txBox="1">
            <a:spLocks noChangeArrowheads="1"/>
          </p:cNvSpPr>
          <p:nvPr/>
        </p:nvSpPr>
        <p:spPr bwMode="auto">
          <a:xfrm>
            <a:off x="6540500" y="4495800"/>
            <a:ext cx="2209800" cy="203200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IN" altLang="en-US" sz="1800"/>
              <a:t>Only authorized users can access data</a:t>
            </a:r>
          </a:p>
          <a:p>
            <a:pPr>
              <a:spcBef>
                <a:spcPct val="0"/>
              </a:spcBef>
              <a:buFontTx/>
              <a:buNone/>
            </a:pPr>
            <a:endParaRPr lang="en-IN" altLang="en-US" sz="1800"/>
          </a:p>
          <a:p>
            <a:pPr>
              <a:spcBef>
                <a:spcPct val="0"/>
              </a:spcBef>
              <a:buFontTx/>
              <a:buNone/>
            </a:pPr>
            <a:r>
              <a:rPr lang="en-IN" altLang="en-US" sz="1800"/>
              <a:t>Sensitive data such as judge’s notes are encrypted</a:t>
            </a:r>
          </a:p>
        </p:txBody>
      </p:sp>
      <p:cxnSp>
        <p:nvCxnSpPr>
          <p:cNvPr id="62" name="Straight Arrow Connector 61">
            <a:extLst>
              <a:ext uri="{FF2B5EF4-FFF2-40B4-BE49-F238E27FC236}">
                <a16:creationId xmlns:a16="http://schemas.microsoft.com/office/drawing/2014/main" id="{1ACE92CB-9D8F-AB47-94FC-D0F11C35672B}"/>
              </a:ext>
            </a:extLst>
          </p:cNvPr>
          <p:cNvCxnSpPr/>
          <p:nvPr/>
        </p:nvCxnSpPr>
        <p:spPr>
          <a:xfrm flipH="1">
            <a:off x="5122863" y="5930900"/>
            <a:ext cx="1354137" cy="455613"/>
          </a:xfrm>
          <a:prstGeom prst="straightConnector1">
            <a:avLst/>
          </a:prstGeom>
          <a:ln w="31750">
            <a:tailEnd type="triangle" w="lg" len="lg"/>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6" grpId="0" animBg="1"/>
      <p:bldP spid="61"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Content Placeholder 1">
            <a:extLst>
              <a:ext uri="{FF2B5EF4-FFF2-40B4-BE49-F238E27FC236}">
                <a16:creationId xmlns:a16="http://schemas.microsoft.com/office/drawing/2014/main" id="{5C0F0C69-F144-E141-B0A6-CE40599E26D0}"/>
              </a:ext>
            </a:extLst>
          </p:cNvPr>
          <p:cNvSpPr>
            <a:spLocks noGrp="1"/>
          </p:cNvSpPr>
          <p:nvPr>
            <p:ph idx="1"/>
          </p:nvPr>
        </p:nvSpPr>
        <p:spPr>
          <a:xfrm>
            <a:off x="304800" y="1493838"/>
            <a:ext cx="8229600" cy="4525962"/>
          </a:xfrm>
        </p:spPr>
        <p:txBody>
          <a:bodyPr/>
          <a:lstStyle/>
          <a:p>
            <a:pPr fontAlgn="base">
              <a:spcAft>
                <a:spcPct val="0"/>
              </a:spcAft>
            </a:pPr>
            <a:r>
              <a:rPr lang="en-IN" altLang="en-US" sz="2000"/>
              <a:t>Many a times we need to combine views – Module view, C&amp;C view and deployment view</a:t>
            </a:r>
          </a:p>
          <a:p>
            <a:pPr fontAlgn="base">
              <a:spcAft>
                <a:spcPct val="0"/>
              </a:spcAft>
            </a:pPr>
            <a:endParaRPr lang="en-IN" altLang="en-US" sz="2000"/>
          </a:p>
          <a:p>
            <a:pPr fontAlgn="base">
              <a:spcAft>
                <a:spcPct val="0"/>
              </a:spcAft>
            </a:pPr>
            <a:r>
              <a:rPr lang="en-IN" altLang="en-US" sz="2000"/>
              <a:t>This is useful to </a:t>
            </a:r>
            <a:r>
              <a:rPr lang="en-IN" altLang="en-US" sz="2000">
                <a:solidFill>
                  <a:srgbClr val="FF0000"/>
                </a:solidFill>
              </a:rPr>
              <a:t>answer stakeholder concerns </a:t>
            </a:r>
            <a:r>
              <a:rPr lang="en-IN" altLang="en-US" sz="2000"/>
              <a:t>or queries and explain how the system works to address their needs</a:t>
            </a:r>
          </a:p>
        </p:txBody>
      </p:sp>
      <p:sp>
        <p:nvSpPr>
          <p:cNvPr id="3" name="Content Placeholder 2">
            <a:extLst>
              <a:ext uri="{FF2B5EF4-FFF2-40B4-BE49-F238E27FC236}">
                <a16:creationId xmlns:a16="http://schemas.microsoft.com/office/drawing/2014/main" id="{8CF0732C-CCD2-CE40-A6C5-F8E50C410328}"/>
              </a:ext>
            </a:extLst>
          </p:cNvPr>
          <p:cNvSpPr>
            <a:spLocks noGrp="1"/>
          </p:cNvSpPr>
          <p:nvPr>
            <p:ph sz="quarter" idx="10"/>
          </p:nvPr>
        </p:nvSpPr>
        <p:spPr/>
        <p:txBody>
          <a:bodyPr/>
          <a:lstStyle/>
          <a:p>
            <a:pPr>
              <a:defRPr/>
            </a:pPr>
            <a:r>
              <a:rPr lang="en-IN" dirty="0"/>
              <a:t>Combining view</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AF9445-F37D-D54E-8141-63CE7592CD7D}"/>
              </a:ext>
            </a:extLst>
          </p:cNvPr>
          <p:cNvSpPr>
            <a:spLocks noGrp="1"/>
          </p:cNvSpPr>
          <p:nvPr>
            <p:ph sz="quarter" idx="10"/>
          </p:nvPr>
        </p:nvSpPr>
        <p:spPr/>
        <p:txBody>
          <a:bodyPr>
            <a:normAutofit fontScale="77500" lnSpcReduction="20000"/>
          </a:bodyPr>
          <a:lstStyle/>
          <a:p>
            <a:pPr indent="0">
              <a:defRPr/>
            </a:pPr>
            <a:r>
              <a:rPr lang="en-IN" dirty="0"/>
              <a:t>Combining views: </a:t>
            </a:r>
            <a:r>
              <a:rPr lang="en-IN" altLang="en-US" dirty="0"/>
              <a:t>How does the system ensure that login activity is secure?</a:t>
            </a:r>
          </a:p>
        </p:txBody>
      </p:sp>
      <p:sp>
        <p:nvSpPr>
          <p:cNvPr id="4" name="Rectangle 3">
            <a:extLst>
              <a:ext uri="{FF2B5EF4-FFF2-40B4-BE49-F238E27FC236}">
                <a16:creationId xmlns:a16="http://schemas.microsoft.com/office/drawing/2014/main" id="{1F5AE236-68A4-744E-AF09-EE2AD90AE4DE}"/>
              </a:ext>
            </a:extLst>
          </p:cNvPr>
          <p:cNvSpPr/>
          <p:nvPr/>
        </p:nvSpPr>
        <p:spPr bwMode="auto">
          <a:xfrm>
            <a:off x="3352800" y="1600200"/>
            <a:ext cx="3246438" cy="369888"/>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1600" dirty="0">
                <a:solidFill>
                  <a:schemeClr val="tx1"/>
                </a:solidFill>
              </a:rPr>
              <a:t>Browser</a:t>
            </a:r>
          </a:p>
        </p:txBody>
      </p:sp>
      <p:sp>
        <p:nvSpPr>
          <p:cNvPr id="6" name="Rectangle 5">
            <a:extLst>
              <a:ext uri="{FF2B5EF4-FFF2-40B4-BE49-F238E27FC236}">
                <a16:creationId xmlns:a16="http://schemas.microsoft.com/office/drawing/2014/main" id="{C64A4FAE-04A3-7C43-B4BE-1A5DF5067D3E}"/>
              </a:ext>
            </a:extLst>
          </p:cNvPr>
          <p:cNvSpPr/>
          <p:nvPr/>
        </p:nvSpPr>
        <p:spPr bwMode="auto">
          <a:xfrm>
            <a:off x="3352800" y="2178050"/>
            <a:ext cx="3246438" cy="37147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1400" b="1" dirty="0">
                <a:solidFill>
                  <a:schemeClr val="bg1"/>
                </a:solidFill>
              </a:rPr>
              <a:t>Firewall</a:t>
            </a:r>
          </a:p>
        </p:txBody>
      </p:sp>
      <p:sp>
        <p:nvSpPr>
          <p:cNvPr id="17" name="Flowchart: Magnetic Disk 16">
            <a:extLst>
              <a:ext uri="{FF2B5EF4-FFF2-40B4-BE49-F238E27FC236}">
                <a16:creationId xmlns:a16="http://schemas.microsoft.com/office/drawing/2014/main" id="{9B2ADAC1-1F92-5F4A-BCA2-676251939794}"/>
              </a:ext>
            </a:extLst>
          </p:cNvPr>
          <p:cNvSpPr/>
          <p:nvPr/>
        </p:nvSpPr>
        <p:spPr bwMode="auto">
          <a:xfrm>
            <a:off x="2590800" y="6057900"/>
            <a:ext cx="304800" cy="298450"/>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18" name="Flowchart: Magnetic Disk 17">
            <a:extLst>
              <a:ext uri="{FF2B5EF4-FFF2-40B4-BE49-F238E27FC236}">
                <a16:creationId xmlns:a16="http://schemas.microsoft.com/office/drawing/2014/main" id="{29F509DE-9EF2-AB41-B890-3DF5F849924A}"/>
              </a:ext>
            </a:extLst>
          </p:cNvPr>
          <p:cNvSpPr/>
          <p:nvPr/>
        </p:nvSpPr>
        <p:spPr bwMode="auto">
          <a:xfrm>
            <a:off x="6934200" y="6057900"/>
            <a:ext cx="304800" cy="298450"/>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cxnSp>
        <p:nvCxnSpPr>
          <p:cNvPr id="36" name="Straight Arrow Connector 35">
            <a:extLst>
              <a:ext uri="{FF2B5EF4-FFF2-40B4-BE49-F238E27FC236}">
                <a16:creationId xmlns:a16="http://schemas.microsoft.com/office/drawing/2014/main" id="{BA6CFB05-0849-DD47-9BFA-BCF0705B750B}"/>
              </a:ext>
            </a:extLst>
          </p:cNvPr>
          <p:cNvCxnSpPr/>
          <p:nvPr/>
        </p:nvCxnSpPr>
        <p:spPr bwMode="auto">
          <a:xfrm>
            <a:off x="5029200" y="1981200"/>
            <a:ext cx="0" cy="228600"/>
          </a:xfrm>
          <a:prstGeom prst="straightConnector1">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5240" name="TextBox 23">
            <a:extLst>
              <a:ext uri="{FF2B5EF4-FFF2-40B4-BE49-F238E27FC236}">
                <a16:creationId xmlns:a16="http://schemas.microsoft.com/office/drawing/2014/main" id="{0DD4C319-4691-484A-9304-7F1AF73764E5}"/>
              </a:ext>
            </a:extLst>
          </p:cNvPr>
          <p:cNvSpPr txBox="1">
            <a:spLocks noChangeArrowheads="1"/>
          </p:cNvSpPr>
          <p:nvPr/>
        </p:nvSpPr>
        <p:spPr bwMode="auto">
          <a:xfrm>
            <a:off x="4635500" y="1306513"/>
            <a:ext cx="6429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IN" altLang="en-US" sz="1400"/>
              <a:t>Client</a:t>
            </a:r>
          </a:p>
        </p:txBody>
      </p:sp>
      <p:sp>
        <p:nvSpPr>
          <p:cNvPr id="37" name="Rectangle 36">
            <a:extLst>
              <a:ext uri="{FF2B5EF4-FFF2-40B4-BE49-F238E27FC236}">
                <a16:creationId xmlns:a16="http://schemas.microsoft.com/office/drawing/2014/main" id="{62DC018B-0025-D44A-B442-19E16139FD46}"/>
              </a:ext>
            </a:extLst>
          </p:cNvPr>
          <p:cNvSpPr/>
          <p:nvPr/>
        </p:nvSpPr>
        <p:spPr bwMode="auto">
          <a:xfrm>
            <a:off x="5051425" y="4191000"/>
            <a:ext cx="1349375" cy="5334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1600" dirty="0">
                <a:solidFill>
                  <a:schemeClr val="tx1"/>
                </a:solidFill>
              </a:rPr>
              <a:t>Data access</a:t>
            </a:r>
          </a:p>
          <a:p>
            <a:pPr algn="ctr">
              <a:defRPr/>
            </a:pPr>
            <a:r>
              <a:rPr lang="en-IN" sz="1600" dirty="0">
                <a:solidFill>
                  <a:schemeClr val="tx1"/>
                </a:solidFill>
              </a:rPr>
              <a:t>modules</a:t>
            </a:r>
          </a:p>
        </p:txBody>
      </p:sp>
      <p:sp>
        <p:nvSpPr>
          <p:cNvPr id="40" name="Rectangle 39">
            <a:extLst>
              <a:ext uri="{FF2B5EF4-FFF2-40B4-BE49-F238E27FC236}">
                <a16:creationId xmlns:a16="http://schemas.microsoft.com/office/drawing/2014/main" id="{4E173BB7-D42C-AE4D-9721-72A9E6CBB696}"/>
              </a:ext>
            </a:extLst>
          </p:cNvPr>
          <p:cNvSpPr/>
          <p:nvPr/>
        </p:nvSpPr>
        <p:spPr bwMode="auto">
          <a:xfrm>
            <a:off x="3592513" y="3516313"/>
            <a:ext cx="2797175" cy="369887"/>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1400" b="1" dirty="0">
                <a:solidFill>
                  <a:schemeClr val="tx1"/>
                </a:solidFill>
              </a:rPr>
              <a:t>Web server / App Server</a:t>
            </a:r>
          </a:p>
        </p:txBody>
      </p:sp>
      <p:sp>
        <p:nvSpPr>
          <p:cNvPr id="41" name="Rectangle 40">
            <a:extLst>
              <a:ext uri="{FF2B5EF4-FFF2-40B4-BE49-F238E27FC236}">
                <a16:creationId xmlns:a16="http://schemas.microsoft.com/office/drawing/2014/main" id="{49BBD7DE-9786-E64D-A63A-792524990F5A}"/>
              </a:ext>
            </a:extLst>
          </p:cNvPr>
          <p:cNvSpPr/>
          <p:nvPr/>
        </p:nvSpPr>
        <p:spPr bwMode="auto">
          <a:xfrm>
            <a:off x="3603625" y="4191000"/>
            <a:ext cx="914400" cy="5334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1600" dirty="0">
                <a:solidFill>
                  <a:schemeClr val="tx1"/>
                </a:solidFill>
              </a:rPr>
              <a:t>Login</a:t>
            </a:r>
          </a:p>
          <a:p>
            <a:pPr algn="ctr">
              <a:defRPr/>
            </a:pPr>
            <a:r>
              <a:rPr lang="en-IN" sz="1600" dirty="0">
                <a:solidFill>
                  <a:schemeClr val="tx1"/>
                </a:solidFill>
              </a:rPr>
              <a:t>module</a:t>
            </a:r>
          </a:p>
        </p:txBody>
      </p:sp>
      <p:sp>
        <p:nvSpPr>
          <p:cNvPr id="42" name="Rectangle 41">
            <a:extLst>
              <a:ext uri="{FF2B5EF4-FFF2-40B4-BE49-F238E27FC236}">
                <a16:creationId xmlns:a16="http://schemas.microsoft.com/office/drawing/2014/main" id="{9132FDFF-DB67-BC48-8F2D-29251339BAB9}"/>
              </a:ext>
            </a:extLst>
          </p:cNvPr>
          <p:cNvSpPr/>
          <p:nvPr/>
        </p:nvSpPr>
        <p:spPr>
          <a:xfrm>
            <a:off x="3352800" y="3352800"/>
            <a:ext cx="3246438" cy="15335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20" name="Rectangle 19">
            <a:extLst>
              <a:ext uri="{FF2B5EF4-FFF2-40B4-BE49-F238E27FC236}">
                <a16:creationId xmlns:a16="http://schemas.microsoft.com/office/drawing/2014/main" id="{FBF33AFD-AAE6-074C-8B35-9AE9E262E7FC}"/>
              </a:ext>
            </a:extLst>
          </p:cNvPr>
          <p:cNvSpPr/>
          <p:nvPr/>
        </p:nvSpPr>
        <p:spPr>
          <a:xfrm>
            <a:off x="3352800" y="2667000"/>
            <a:ext cx="3246438" cy="454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1600" dirty="0"/>
              <a:t>Load Balancer</a:t>
            </a:r>
          </a:p>
        </p:txBody>
      </p:sp>
      <p:sp>
        <p:nvSpPr>
          <p:cNvPr id="21" name="Rectangle 20">
            <a:extLst>
              <a:ext uri="{FF2B5EF4-FFF2-40B4-BE49-F238E27FC236}">
                <a16:creationId xmlns:a16="http://schemas.microsoft.com/office/drawing/2014/main" id="{00A3071C-3276-E645-9A65-09C6B4A00A37}"/>
              </a:ext>
            </a:extLst>
          </p:cNvPr>
          <p:cNvSpPr/>
          <p:nvPr/>
        </p:nvSpPr>
        <p:spPr>
          <a:xfrm>
            <a:off x="3438525" y="5940425"/>
            <a:ext cx="828675" cy="5334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1600" dirty="0"/>
              <a:t>DB server</a:t>
            </a:r>
          </a:p>
        </p:txBody>
      </p:sp>
      <p:sp>
        <p:nvSpPr>
          <p:cNvPr id="55" name="Rectangle 54">
            <a:extLst>
              <a:ext uri="{FF2B5EF4-FFF2-40B4-BE49-F238E27FC236}">
                <a16:creationId xmlns:a16="http://schemas.microsoft.com/office/drawing/2014/main" id="{9628AC05-97FA-C341-AE2A-265915B21563}"/>
              </a:ext>
            </a:extLst>
          </p:cNvPr>
          <p:cNvSpPr/>
          <p:nvPr/>
        </p:nvSpPr>
        <p:spPr>
          <a:xfrm>
            <a:off x="5715000" y="5940425"/>
            <a:ext cx="828675" cy="5334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1600" dirty="0"/>
              <a:t>DB server</a:t>
            </a:r>
          </a:p>
        </p:txBody>
      </p:sp>
      <p:cxnSp>
        <p:nvCxnSpPr>
          <p:cNvPr id="27" name="Straight Connector 26">
            <a:extLst>
              <a:ext uri="{FF2B5EF4-FFF2-40B4-BE49-F238E27FC236}">
                <a16:creationId xmlns:a16="http://schemas.microsoft.com/office/drawing/2014/main" id="{C528BC9E-CB79-E144-9EC0-B148DBCD2D25}"/>
              </a:ext>
            </a:extLst>
          </p:cNvPr>
          <p:cNvCxnSpPr>
            <a:stCxn id="17" idx="4"/>
            <a:endCxn id="21" idx="1"/>
          </p:cNvCxnSpPr>
          <p:nvPr/>
        </p:nvCxnSpPr>
        <p:spPr>
          <a:xfrm>
            <a:off x="2895600" y="6207125"/>
            <a:ext cx="5429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B85521D-1C99-DB42-9109-953077D13DB1}"/>
              </a:ext>
            </a:extLst>
          </p:cNvPr>
          <p:cNvCxnSpPr>
            <a:stCxn id="55" idx="3"/>
            <a:endCxn id="18" idx="2"/>
          </p:cNvCxnSpPr>
          <p:nvPr/>
        </p:nvCxnSpPr>
        <p:spPr>
          <a:xfrm>
            <a:off x="6543675" y="6207125"/>
            <a:ext cx="3905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EE0263B9-B861-B745-B667-475A3C744035}"/>
              </a:ext>
            </a:extLst>
          </p:cNvPr>
          <p:cNvCxnSpPr>
            <a:stCxn id="21" idx="3"/>
            <a:endCxn id="55" idx="1"/>
          </p:cNvCxnSpPr>
          <p:nvPr/>
        </p:nvCxnSpPr>
        <p:spPr>
          <a:xfrm>
            <a:off x="4267200" y="6207125"/>
            <a:ext cx="1447800" cy="0"/>
          </a:xfrm>
          <a:prstGeom prst="straightConnector1">
            <a:avLst/>
          </a:prstGeom>
          <a:ln w="3810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95251" name="TextBox 56">
            <a:extLst>
              <a:ext uri="{FF2B5EF4-FFF2-40B4-BE49-F238E27FC236}">
                <a16:creationId xmlns:a16="http://schemas.microsoft.com/office/drawing/2014/main" id="{2B5A50F6-F498-8F43-BCCA-3ED6CBB149EB}"/>
              </a:ext>
            </a:extLst>
          </p:cNvPr>
          <p:cNvSpPr txBox="1">
            <a:spLocks noChangeArrowheads="1"/>
          </p:cNvSpPr>
          <p:nvPr/>
        </p:nvSpPr>
        <p:spPr bwMode="auto">
          <a:xfrm>
            <a:off x="3429000" y="5638800"/>
            <a:ext cx="8016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IN" altLang="en-US" sz="1400"/>
              <a:t>Primary</a:t>
            </a:r>
          </a:p>
        </p:txBody>
      </p:sp>
      <p:sp>
        <p:nvSpPr>
          <p:cNvPr id="95252" name="TextBox 62">
            <a:extLst>
              <a:ext uri="{FF2B5EF4-FFF2-40B4-BE49-F238E27FC236}">
                <a16:creationId xmlns:a16="http://schemas.microsoft.com/office/drawing/2014/main" id="{19BF468C-46F5-CA46-8EB1-F48631B28F9E}"/>
              </a:ext>
            </a:extLst>
          </p:cNvPr>
          <p:cNvSpPr txBox="1">
            <a:spLocks noChangeArrowheads="1"/>
          </p:cNvSpPr>
          <p:nvPr/>
        </p:nvSpPr>
        <p:spPr bwMode="auto">
          <a:xfrm>
            <a:off x="5751513" y="5638800"/>
            <a:ext cx="7826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IN" altLang="en-US" sz="1400"/>
              <a:t>Backup</a:t>
            </a:r>
          </a:p>
        </p:txBody>
      </p:sp>
      <p:cxnSp>
        <p:nvCxnSpPr>
          <p:cNvPr id="27649" name="Straight Connector 27648">
            <a:extLst>
              <a:ext uri="{FF2B5EF4-FFF2-40B4-BE49-F238E27FC236}">
                <a16:creationId xmlns:a16="http://schemas.microsoft.com/office/drawing/2014/main" id="{3EC0E4FD-7C94-9942-B297-757A7C4A89E1}"/>
              </a:ext>
            </a:extLst>
          </p:cNvPr>
          <p:cNvCxnSpPr>
            <a:stCxn id="6" idx="2"/>
            <a:endCxn id="20" idx="0"/>
          </p:cNvCxnSpPr>
          <p:nvPr/>
        </p:nvCxnSpPr>
        <p:spPr>
          <a:xfrm>
            <a:off x="4976813" y="2549525"/>
            <a:ext cx="0" cy="1174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667" name="Straight Connector 27666">
            <a:extLst>
              <a:ext uri="{FF2B5EF4-FFF2-40B4-BE49-F238E27FC236}">
                <a16:creationId xmlns:a16="http://schemas.microsoft.com/office/drawing/2014/main" id="{4C813198-E2ED-9549-BC8C-32C3AD8C797F}"/>
              </a:ext>
            </a:extLst>
          </p:cNvPr>
          <p:cNvCxnSpPr>
            <a:stCxn id="37" idx="2"/>
            <a:endCxn id="95251" idx="2"/>
          </p:cNvCxnSpPr>
          <p:nvPr/>
        </p:nvCxnSpPr>
        <p:spPr>
          <a:xfrm flipH="1">
            <a:off x="3829050" y="4724400"/>
            <a:ext cx="1897063" cy="12223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678" name="Straight Connector 27677">
            <a:extLst>
              <a:ext uri="{FF2B5EF4-FFF2-40B4-BE49-F238E27FC236}">
                <a16:creationId xmlns:a16="http://schemas.microsoft.com/office/drawing/2014/main" id="{5EE41914-DC28-4542-BEA2-F080E180F05D}"/>
              </a:ext>
            </a:extLst>
          </p:cNvPr>
          <p:cNvCxnSpPr>
            <a:stCxn id="20" idx="2"/>
            <a:endCxn id="40" idx="0"/>
          </p:cNvCxnSpPr>
          <p:nvPr/>
        </p:nvCxnSpPr>
        <p:spPr>
          <a:xfrm>
            <a:off x="4976813" y="3121025"/>
            <a:ext cx="14287" cy="3952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F444DC4-B340-B749-B234-C624451E1C66}"/>
              </a:ext>
            </a:extLst>
          </p:cNvPr>
          <p:cNvSpPr txBox="1"/>
          <p:nvPr/>
        </p:nvSpPr>
        <p:spPr>
          <a:xfrm>
            <a:off x="6781800" y="1828800"/>
            <a:ext cx="2209800" cy="523875"/>
          </a:xfrm>
          <a:prstGeom prst="rect">
            <a:avLst/>
          </a:prstGeom>
          <a:solidFill>
            <a:schemeClr val="accent6">
              <a:lumMod val="40000"/>
              <a:lumOff val="60000"/>
            </a:schemeClr>
          </a:solidFill>
        </p:spPr>
        <p:txBody>
          <a:bodyPr>
            <a:spAutoFit/>
          </a:bodyPr>
          <a:lstStyle/>
          <a:p>
            <a:pPr algn="ctr">
              <a:defRPr/>
            </a:pPr>
            <a:r>
              <a:rPr lang="en-IN" sz="1400" dirty="0"/>
              <a:t>HTTP / SSL (encrypts user id &amp; password)</a:t>
            </a:r>
          </a:p>
        </p:txBody>
      </p:sp>
      <p:cxnSp>
        <p:nvCxnSpPr>
          <p:cNvPr id="13" name="Straight Connector 12">
            <a:extLst>
              <a:ext uri="{FF2B5EF4-FFF2-40B4-BE49-F238E27FC236}">
                <a16:creationId xmlns:a16="http://schemas.microsoft.com/office/drawing/2014/main" id="{A91B8275-1905-6645-9344-65FE613D0994}"/>
              </a:ext>
            </a:extLst>
          </p:cNvPr>
          <p:cNvCxnSpPr>
            <a:stCxn id="41" idx="3"/>
            <a:endCxn id="37" idx="1"/>
          </p:cNvCxnSpPr>
          <p:nvPr/>
        </p:nvCxnSpPr>
        <p:spPr>
          <a:xfrm>
            <a:off x="4518025" y="4457700"/>
            <a:ext cx="5334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5A167F9-6073-174B-9546-2F9219B66F55}"/>
              </a:ext>
            </a:extLst>
          </p:cNvPr>
          <p:cNvCxnSpPr>
            <a:endCxn id="41" idx="0"/>
          </p:cNvCxnSpPr>
          <p:nvPr/>
        </p:nvCxnSpPr>
        <p:spPr>
          <a:xfrm>
            <a:off x="4038600" y="3886200"/>
            <a:ext cx="22225" cy="3048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AFBEB797-615A-F548-9895-CF03395B912D}"/>
              </a:ext>
            </a:extLst>
          </p:cNvPr>
          <p:cNvSpPr txBox="1"/>
          <p:nvPr/>
        </p:nvSpPr>
        <p:spPr>
          <a:xfrm>
            <a:off x="7372350" y="5715000"/>
            <a:ext cx="1543050" cy="738188"/>
          </a:xfrm>
          <a:prstGeom prst="rect">
            <a:avLst/>
          </a:prstGeom>
          <a:solidFill>
            <a:schemeClr val="accent6">
              <a:lumMod val="40000"/>
              <a:lumOff val="60000"/>
            </a:schemeClr>
          </a:solidFill>
        </p:spPr>
        <p:txBody>
          <a:bodyPr>
            <a:spAutoFit/>
          </a:bodyPr>
          <a:lstStyle/>
          <a:p>
            <a:pPr algn="ctr">
              <a:defRPr/>
            </a:pPr>
            <a:r>
              <a:rPr lang="en-IN" sz="1400" dirty="0"/>
              <a:t>Passwords are encrypted and stored</a:t>
            </a:r>
          </a:p>
        </p:txBody>
      </p:sp>
      <p:sp>
        <p:nvSpPr>
          <p:cNvPr id="54" name="Rectangle 53">
            <a:extLst>
              <a:ext uri="{FF2B5EF4-FFF2-40B4-BE49-F238E27FC236}">
                <a16:creationId xmlns:a16="http://schemas.microsoft.com/office/drawing/2014/main" id="{D310015F-0206-5A48-BF6C-235747954CDB}"/>
              </a:ext>
            </a:extLst>
          </p:cNvPr>
          <p:cNvSpPr/>
          <p:nvPr/>
        </p:nvSpPr>
        <p:spPr bwMode="auto">
          <a:xfrm>
            <a:off x="3352800" y="5073650"/>
            <a:ext cx="3246438" cy="22225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1400" b="1" dirty="0">
                <a:solidFill>
                  <a:schemeClr val="bg1"/>
                </a:solidFill>
              </a:rPr>
              <a:t>Firewall</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FEE44B-B816-0946-83FB-F4262670E910}"/>
              </a:ext>
            </a:extLst>
          </p:cNvPr>
          <p:cNvSpPr>
            <a:spLocks noGrp="1"/>
          </p:cNvSpPr>
          <p:nvPr>
            <p:ph sz="quarter" idx="10"/>
          </p:nvPr>
        </p:nvSpPr>
        <p:spPr/>
        <p:txBody>
          <a:bodyPr/>
          <a:lstStyle/>
          <a:p>
            <a:pPr>
              <a:defRPr/>
            </a:pPr>
            <a:r>
              <a:rPr lang="en-IN" dirty="0"/>
              <a:t>Combining views: How does sending SMS work?</a:t>
            </a:r>
          </a:p>
        </p:txBody>
      </p:sp>
      <p:sp>
        <p:nvSpPr>
          <p:cNvPr id="4" name="Rectangle 3">
            <a:extLst>
              <a:ext uri="{FF2B5EF4-FFF2-40B4-BE49-F238E27FC236}">
                <a16:creationId xmlns:a16="http://schemas.microsoft.com/office/drawing/2014/main" id="{BC28A055-7982-9D44-92A9-B7BEE7E47DDE}"/>
              </a:ext>
            </a:extLst>
          </p:cNvPr>
          <p:cNvSpPr/>
          <p:nvPr/>
        </p:nvSpPr>
        <p:spPr>
          <a:xfrm>
            <a:off x="115888" y="3246438"/>
            <a:ext cx="7385050" cy="247015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2400" dirty="0">
              <a:solidFill>
                <a:schemeClr val="tx1"/>
              </a:solidFill>
            </a:endParaRPr>
          </a:p>
          <a:p>
            <a:pPr algn="ctr">
              <a:defRPr/>
            </a:pPr>
            <a:endParaRPr lang="en-IN" sz="2400" dirty="0">
              <a:solidFill>
                <a:schemeClr val="tx1"/>
              </a:solidFill>
            </a:endParaRPr>
          </a:p>
          <a:p>
            <a:pPr algn="ctr">
              <a:defRPr/>
            </a:pPr>
            <a:endParaRPr lang="en-IN" sz="2400" dirty="0">
              <a:solidFill>
                <a:schemeClr val="tx1"/>
              </a:solidFill>
            </a:endParaRPr>
          </a:p>
          <a:p>
            <a:pPr algn="ctr">
              <a:defRPr/>
            </a:pPr>
            <a:endParaRPr lang="en-IN" sz="2400" dirty="0">
              <a:solidFill>
                <a:schemeClr val="tx1"/>
              </a:solidFill>
            </a:endParaRPr>
          </a:p>
          <a:p>
            <a:pPr algn="ctr">
              <a:defRPr/>
            </a:pPr>
            <a:endParaRPr lang="en-IN" sz="2400" dirty="0">
              <a:solidFill>
                <a:schemeClr val="tx1"/>
              </a:solidFill>
            </a:endParaRPr>
          </a:p>
          <a:p>
            <a:pPr algn="ctr">
              <a:defRPr/>
            </a:pPr>
            <a:endParaRPr lang="en-IN" sz="2400" dirty="0">
              <a:solidFill>
                <a:schemeClr val="tx1"/>
              </a:solidFill>
            </a:endParaRPr>
          </a:p>
        </p:txBody>
      </p:sp>
      <p:grpSp>
        <p:nvGrpSpPr>
          <p:cNvPr id="97284" name="Group 6">
            <a:extLst>
              <a:ext uri="{FF2B5EF4-FFF2-40B4-BE49-F238E27FC236}">
                <a16:creationId xmlns:a16="http://schemas.microsoft.com/office/drawing/2014/main" id="{21A4C6E6-FB56-D64F-8582-520F862D10C8}"/>
              </a:ext>
            </a:extLst>
          </p:cNvPr>
          <p:cNvGrpSpPr>
            <a:grpSpLocks/>
          </p:cNvGrpSpPr>
          <p:nvPr/>
        </p:nvGrpSpPr>
        <p:grpSpPr bwMode="auto">
          <a:xfrm>
            <a:off x="5891213" y="1814513"/>
            <a:ext cx="2106612" cy="1004887"/>
            <a:chOff x="4953000" y="2828925"/>
            <a:chExt cx="3030840" cy="1336074"/>
          </a:xfrm>
        </p:grpSpPr>
        <p:sp>
          <p:nvSpPr>
            <p:cNvPr id="6" name="Rectangle 5">
              <a:extLst>
                <a:ext uri="{FF2B5EF4-FFF2-40B4-BE49-F238E27FC236}">
                  <a16:creationId xmlns:a16="http://schemas.microsoft.com/office/drawing/2014/main" id="{76C2A065-F159-2D4E-ACC2-8E47178E479E}"/>
                </a:ext>
              </a:extLst>
            </p:cNvPr>
            <p:cNvSpPr/>
            <p:nvPr/>
          </p:nvSpPr>
          <p:spPr>
            <a:xfrm>
              <a:off x="5288744" y="3362932"/>
              <a:ext cx="379141" cy="306053"/>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200" dirty="0"/>
            </a:p>
          </p:txBody>
        </p:sp>
        <p:sp>
          <p:nvSpPr>
            <p:cNvPr id="7" name="Rectangle 6">
              <a:extLst>
                <a:ext uri="{FF2B5EF4-FFF2-40B4-BE49-F238E27FC236}">
                  <a16:creationId xmlns:a16="http://schemas.microsoft.com/office/drawing/2014/main" id="{A7B6EDAF-CDD7-DA42-ABEC-E5EE9901E96D}"/>
                </a:ext>
              </a:extLst>
            </p:cNvPr>
            <p:cNvSpPr/>
            <p:nvPr/>
          </p:nvSpPr>
          <p:spPr>
            <a:xfrm>
              <a:off x="5820912" y="3362932"/>
              <a:ext cx="381424" cy="306053"/>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200" dirty="0"/>
            </a:p>
          </p:txBody>
        </p:sp>
        <p:sp>
          <p:nvSpPr>
            <p:cNvPr id="8" name="Rectangle 7">
              <a:extLst>
                <a:ext uri="{FF2B5EF4-FFF2-40B4-BE49-F238E27FC236}">
                  <a16:creationId xmlns:a16="http://schemas.microsoft.com/office/drawing/2014/main" id="{32F5FBC8-19C9-C94B-98B1-8D67C53420C9}"/>
                </a:ext>
              </a:extLst>
            </p:cNvPr>
            <p:cNvSpPr/>
            <p:nvPr/>
          </p:nvSpPr>
          <p:spPr>
            <a:xfrm>
              <a:off x="6355363" y="3362932"/>
              <a:ext cx="381424" cy="306053"/>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200" dirty="0"/>
            </a:p>
          </p:txBody>
        </p:sp>
        <p:sp>
          <p:nvSpPr>
            <p:cNvPr id="97328" name="TextBox 12">
              <a:extLst>
                <a:ext uri="{FF2B5EF4-FFF2-40B4-BE49-F238E27FC236}">
                  <a16:creationId xmlns:a16="http://schemas.microsoft.com/office/drawing/2014/main" id="{7577C6E4-647B-D748-9F0F-CC5A1EB35CA1}"/>
                </a:ext>
              </a:extLst>
            </p:cNvPr>
            <p:cNvSpPr txBox="1">
              <a:spLocks noChangeArrowheads="1"/>
            </p:cNvSpPr>
            <p:nvPr/>
          </p:nvSpPr>
          <p:spPr bwMode="auto">
            <a:xfrm>
              <a:off x="4953000" y="2828925"/>
              <a:ext cx="168341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IN" altLang="en-US" sz="1400"/>
                <a:t>Judges, Court staff</a:t>
              </a:r>
            </a:p>
          </p:txBody>
        </p:sp>
        <p:cxnSp>
          <p:nvCxnSpPr>
            <p:cNvPr id="10" name="Straight Connector 9">
              <a:extLst>
                <a:ext uri="{FF2B5EF4-FFF2-40B4-BE49-F238E27FC236}">
                  <a16:creationId xmlns:a16="http://schemas.microsoft.com/office/drawing/2014/main" id="{8455E394-7ECE-7B44-A1B5-5A8C6C12EB09}"/>
                </a:ext>
              </a:extLst>
            </p:cNvPr>
            <p:cNvCxnSpPr/>
            <p:nvPr/>
          </p:nvCxnSpPr>
          <p:spPr>
            <a:xfrm>
              <a:off x="5005531" y="3930712"/>
              <a:ext cx="2114965" cy="0"/>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97330" name="TextBox 15">
              <a:extLst>
                <a:ext uri="{FF2B5EF4-FFF2-40B4-BE49-F238E27FC236}">
                  <a16:creationId xmlns:a16="http://schemas.microsoft.com/office/drawing/2014/main" id="{E5932DE1-981B-7446-89AB-1307B4239074}"/>
                </a:ext>
              </a:extLst>
            </p:cNvPr>
            <p:cNvSpPr txBox="1">
              <a:spLocks noChangeArrowheads="1"/>
            </p:cNvSpPr>
            <p:nvPr/>
          </p:nvSpPr>
          <p:spPr bwMode="auto">
            <a:xfrm>
              <a:off x="7321549" y="3744914"/>
              <a:ext cx="662291" cy="420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IN" altLang="en-US" sz="1100"/>
                <a:t>LAN</a:t>
              </a:r>
            </a:p>
          </p:txBody>
        </p:sp>
        <p:cxnSp>
          <p:nvCxnSpPr>
            <p:cNvPr id="12" name="Straight Connector 11">
              <a:extLst>
                <a:ext uri="{FF2B5EF4-FFF2-40B4-BE49-F238E27FC236}">
                  <a16:creationId xmlns:a16="http://schemas.microsoft.com/office/drawing/2014/main" id="{11591B89-1F32-144F-9A6D-31EC320D0207}"/>
                </a:ext>
              </a:extLst>
            </p:cNvPr>
            <p:cNvCxnSpPr>
              <a:stCxn id="6" idx="2"/>
            </p:cNvCxnSpPr>
            <p:nvPr/>
          </p:nvCxnSpPr>
          <p:spPr>
            <a:xfrm>
              <a:off x="5478315" y="3668985"/>
              <a:ext cx="9136" cy="261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1D8E2F2-2EC8-AD41-9118-44C6AA027172}"/>
                </a:ext>
              </a:extLst>
            </p:cNvPr>
            <p:cNvCxnSpPr/>
            <p:nvPr/>
          </p:nvCxnSpPr>
          <p:spPr>
            <a:xfrm>
              <a:off x="6012766" y="3658430"/>
              <a:ext cx="6851" cy="2596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41DF0E9-6238-8443-99EF-F406D87998F8}"/>
                </a:ext>
              </a:extLst>
            </p:cNvPr>
            <p:cNvCxnSpPr/>
            <p:nvPr/>
          </p:nvCxnSpPr>
          <p:spPr>
            <a:xfrm>
              <a:off x="6554069" y="3658430"/>
              <a:ext cx="6853" cy="259617"/>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97285" name="Group 1">
            <a:extLst>
              <a:ext uri="{FF2B5EF4-FFF2-40B4-BE49-F238E27FC236}">
                <a16:creationId xmlns:a16="http://schemas.microsoft.com/office/drawing/2014/main" id="{F1C5553E-6F6A-704C-BB6F-834D8BFD56D3}"/>
              </a:ext>
            </a:extLst>
          </p:cNvPr>
          <p:cNvGrpSpPr>
            <a:grpSpLocks/>
          </p:cNvGrpSpPr>
          <p:nvPr/>
        </p:nvGrpSpPr>
        <p:grpSpPr bwMode="auto">
          <a:xfrm>
            <a:off x="381000" y="1295400"/>
            <a:ext cx="1489075" cy="1447800"/>
            <a:chOff x="1353563" y="1600200"/>
            <a:chExt cx="1678181" cy="2209800"/>
          </a:xfrm>
        </p:grpSpPr>
        <p:sp>
          <p:nvSpPr>
            <p:cNvPr id="16" name="Rectangle 15">
              <a:extLst>
                <a:ext uri="{FF2B5EF4-FFF2-40B4-BE49-F238E27FC236}">
                  <a16:creationId xmlns:a16="http://schemas.microsoft.com/office/drawing/2014/main" id="{32D8A67A-A7C7-4348-A742-BFEBCCA67B5A}"/>
                </a:ext>
              </a:extLst>
            </p:cNvPr>
            <p:cNvSpPr/>
            <p:nvPr/>
          </p:nvSpPr>
          <p:spPr>
            <a:xfrm>
              <a:off x="1511004" y="2111459"/>
              <a:ext cx="381080" cy="305301"/>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200" dirty="0"/>
            </a:p>
          </p:txBody>
        </p:sp>
        <p:sp>
          <p:nvSpPr>
            <p:cNvPr id="17" name="Rectangle 16">
              <a:extLst>
                <a:ext uri="{FF2B5EF4-FFF2-40B4-BE49-F238E27FC236}">
                  <a16:creationId xmlns:a16="http://schemas.microsoft.com/office/drawing/2014/main" id="{4B1EEDDD-1B49-B74E-A5E0-72F4B800CE0A}"/>
                </a:ext>
              </a:extLst>
            </p:cNvPr>
            <p:cNvSpPr/>
            <p:nvPr/>
          </p:nvSpPr>
          <p:spPr>
            <a:xfrm>
              <a:off x="2044158" y="2111459"/>
              <a:ext cx="381080" cy="305301"/>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200" dirty="0"/>
            </a:p>
          </p:txBody>
        </p:sp>
        <p:sp>
          <p:nvSpPr>
            <p:cNvPr id="18" name="Rectangle 17">
              <a:extLst>
                <a:ext uri="{FF2B5EF4-FFF2-40B4-BE49-F238E27FC236}">
                  <a16:creationId xmlns:a16="http://schemas.microsoft.com/office/drawing/2014/main" id="{55D97FF5-9529-BA4A-8A78-A8EAD907AEF7}"/>
                </a:ext>
              </a:extLst>
            </p:cNvPr>
            <p:cNvSpPr/>
            <p:nvPr/>
          </p:nvSpPr>
          <p:spPr>
            <a:xfrm>
              <a:off x="2577311" y="2111459"/>
              <a:ext cx="381080" cy="305301"/>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200" dirty="0"/>
            </a:p>
          </p:txBody>
        </p:sp>
        <p:sp>
          <p:nvSpPr>
            <p:cNvPr id="97320" name="TextBox 6">
              <a:extLst>
                <a:ext uri="{FF2B5EF4-FFF2-40B4-BE49-F238E27FC236}">
                  <a16:creationId xmlns:a16="http://schemas.microsoft.com/office/drawing/2014/main" id="{B102ABB9-941F-CE4D-87E4-DAF641378E51}"/>
                </a:ext>
              </a:extLst>
            </p:cNvPr>
            <p:cNvSpPr txBox="1">
              <a:spLocks noChangeArrowheads="1"/>
            </p:cNvSpPr>
            <p:nvPr/>
          </p:nvSpPr>
          <p:spPr bwMode="auto">
            <a:xfrm>
              <a:off x="1353563" y="1600200"/>
              <a:ext cx="1678181" cy="42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IN" altLang="en-US" sz="1200"/>
                <a:t>Citizens &amp; Lawyers</a:t>
              </a:r>
            </a:p>
          </p:txBody>
        </p:sp>
        <p:pic>
          <p:nvPicPr>
            <p:cNvPr id="97321" name="Picture 8">
              <a:extLst>
                <a:ext uri="{FF2B5EF4-FFF2-40B4-BE49-F238E27FC236}">
                  <a16:creationId xmlns:a16="http://schemas.microsoft.com/office/drawing/2014/main" id="{A1D87AA0-73F0-6B46-BDF9-B29403C49C8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73213" y="2676525"/>
              <a:ext cx="1323975" cy="113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1" name="Straight Connector 20">
              <a:extLst>
                <a:ext uri="{FF2B5EF4-FFF2-40B4-BE49-F238E27FC236}">
                  <a16:creationId xmlns:a16="http://schemas.microsoft.com/office/drawing/2014/main" id="{84CE449E-CDF3-3D43-84A8-9EDB0BDA0103}"/>
                </a:ext>
              </a:extLst>
            </p:cNvPr>
            <p:cNvCxnSpPr>
              <a:stCxn id="16" idx="2"/>
            </p:cNvCxnSpPr>
            <p:nvPr/>
          </p:nvCxnSpPr>
          <p:spPr>
            <a:xfrm>
              <a:off x="1702439" y="2416761"/>
              <a:ext cx="189645" cy="41191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2A2BFCA-4CDC-F24E-900D-F0CF19A13177}"/>
                </a:ext>
              </a:extLst>
            </p:cNvPr>
            <p:cNvCxnSpPr>
              <a:stCxn id="17" idx="2"/>
              <a:endCxn id="97321" idx="0"/>
            </p:cNvCxnSpPr>
            <p:nvPr/>
          </p:nvCxnSpPr>
          <p:spPr>
            <a:xfrm>
              <a:off x="2235593" y="2416761"/>
              <a:ext cx="0" cy="259263"/>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F58F7B3-DB27-504D-8D5C-86E068DE0FCF}"/>
                </a:ext>
              </a:extLst>
            </p:cNvPr>
            <p:cNvCxnSpPr>
              <a:stCxn id="18" idx="2"/>
            </p:cNvCxnSpPr>
            <p:nvPr/>
          </p:nvCxnSpPr>
          <p:spPr>
            <a:xfrm flipH="1">
              <a:off x="2577311" y="2416761"/>
              <a:ext cx="191435" cy="411914"/>
            </a:xfrm>
            <a:prstGeom prst="line">
              <a:avLst/>
            </a:prstGeom>
          </p:spPr>
          <p:style>
            <a:lnRef idx="1">
              <a:schemeClr val="accent1"/>
            </a:lnRef>
            <a:fillRef idx="0">
              <a:schemeClr val="accent1"/>
            </a:fillRef>
            <a:effectRef idx="0">
              <a:schemeClr val="accent1"/>
            </a:effectRef>
            <a:fontRef idx="minor">
              <a:schemeClr val="tx1"/>
            </a:fontRef>
          </p:style>
        </p:cxnSp>
      </p:grpSp>
      <p:sp>
        <p:nvSpPr>
          <p:cNvPr id="24" name="Rectangle 23">
            <a:extLst>
              <a:ext uri="{FF2B5EF4-FFF2-40B4-BE49-F238E27FC236}">
                <a16:creationId xmlns:a16="http://schemas.microsoft.com/office/drawing/2014/main" id="{2D763C6F-1EE5-2949-A371-45A86E7FC750}"/>
              </a:ext>
            </a:extLst>
          </p:cNvPr>
          <p:cNvSpPr/>
          <p:nvPr/>
        </p:nvSpPr>
        <p:spPr>
          <a:xfrm>
            <a:off x="609600" y="2790825"/>
            <a:ext cx="1065213" cy="24923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1600" dirty="0">
                <a:solidFill>
                  <a:schemeClr val="bg1"/>
                </a:solidFill>
              </a:rPr>
              <a:t>Firewall</a:t>
            </a:r>
          </a:p>
        </p:txBody>
      </p:sp>
      <p:sp>
        <p:nvSpPr>
          <p:cNvPr id="25" name="Flowchart: Magnetic Disk 24">
            <a:extLst>
              <a:ext uri="{FF2B5EF4-FFF2-40B4-BE49-F238E27FC236}">
                <a16:creationId xmlns:a16="http://schemas.microsoft.com/office/drawing/2014/main" id="{6E26B0E1-713C-5E46-AE0D-FF8EA416D388}"/>
              </a:ext>
            </a:extLst>
          </p:cNvPr>
          <p:cNvSpPr/>
          <p:nvPr/>
        </p:nvSpPr>
        <p:spPr>
          <a:xfrm>
            <a:off x="4614863" y="6248400"/>
            <a:ext cx="381000" cy="347663"/>
          </a:xfrm>
          <a:prstGeom prst="flowChartMagneticDisk">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100"/>
          </a:p>
        </p:txBody>
      </p:sp>
      <p:sp>
        <p:nvSpPr>
          <p:cNvPr id="26" name="Rectangle 25">
            <a:extLst>
              <a:ext uri="{FF2B5EF4-FFF2-40B4-BE49-F238E27FC236}">
                <a16:creationId xmlns:a16="http://schemas.microsoft.com/office/drawing/2014/main" id="{2EB7884C-51DD-444E-B1FC-22A83125A28F}"/>
              </a:ext>
            </a:extLst>
          </p:cNvPr>
          <p:cNvSpPr/>
          <p:nvPr/>
        </p:nvSpPr>
        <p:spPr>
          <a:xfrm>
            <a:off x="3048000" y="5889625"/>
            <a:ext cx="1382713" cy="19367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1400" b="1" dirty="0">
                <a:solidFill>
                  <a:schemeClr val="bg1"/>
                </a:solidFill>
              </a:rPr>
              <a:t>Firewall</a:t>
            </a:r>
          </a:p>
        </p:txBody>
      </p:sp>
      <p:sp>
        <p:nvSpPr>
          <p:cNvPr id="27" name="Rectangle 26">
            <a:extLst>
              <a:ext uri="{FF2B5EF4-FFF2-40B4-BE49-F238E27FC236}">
                <a16:creationId xmlns:a16="http://schemas.microsoft.com/office/drawing/2014/main" id="{7CF7181B-54CD-984D-BA23-F33763814767}"/>
              </a:ext>
            </a:extLst>
          </p:cNvPr>
          <p:cNvSpPr/>
          <p:nvPr/>
        </p:nvSpPr>
        <p:spPr>
          <a:xfrm>
            <a:off x="3048000" y="6248400"/>
            <a:ext cx="1382713" cy="365125"/>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1400" dirty="0">
                <a:solidFill>
                  <a:schemeClr val="tx1"/>
                </a:solidFill>
              </a:rPr>
              <a:t>DB server</a:t>
            </a:r>
          </a:p>
        </p:txBody>
      </p:sp>
      <p:cxnSp>
        <p:nvCxnSpPr>
          <p:cNvPr id="28" name="Straight Connector 27">
            <a:extLst>
              <a:ext uri="{FF2B5EF4-FFF2-40B4-BE49-F238E27FC236}">
                <a16:creationId xmlns:a16="http://schemas.microsoft.com/office/drawing/2014/main" id="{CFA4DE24-2331-9540-B916-965DC888641B}"/>
              </a:ext>
            </a:extLst>
          </p:cNvPr>
          <p:cNvCxnSpPr>
            <a:stCxn id="27" idx="3"/>
            <a:endCxn id="25" idx="2"/>
          </p:cNvCxnSpPr>
          <p:nvPr/>
        </p:nvCxnSpPr>
        <p:spPr>
          <a:xfrm flipV="1">
            <a:off x="4430713" y="6421438"/>
            <a:ext cx="184150" cy="9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1AAC3B7-742A-0740-A878-689208A1D0B2}"/>
              </a:ext>
            </a:extLst>
          </p:cNvPr>
          <p:cNvCxnSpPr>
            <a:stCxn id="26" idx="2"/>
            <a:endCxn id="27" idx="0"/>
          </p:cNvCxnSpPr>
          <p:nvPr/>
        </p:nvCxnSpPr>
        <p:spPr>
          <a:xfrm>
            <a:off x="3740150" y="6083300"/>
            <a:ext cx="0" cy="1651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A1AB22E0-C171-3D45-BE5E-376E994C63D9}"/>
              </a:ext>
            </a:extLst>
          </p:cNvPr>
          <p:cNvSpPr/>
          <p:nvPr/>
        </p:nvSpPr>
        <p:spPr>
          <a:xfrm>
            <a:off x="838200" y="4389438"/>
            <a:ext cx="1023938" cy="7461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1400" dirty="0">
                <a:solidFill>
                  <a:schemeClr val="tx1"/>
                </a:solidFill>
              </a:rPr>
              <a:t>Case scheduling module</a:t>
            </a:r>
          </a:p>
        </p:txBody>
      </p:sp>
      <p:cxnSp>
        <p:nvCxnSpPr>
          <p:cNvPr id="38" name="Straight Connector 37">
            <a:extLst>
              <a:ext uri="{FF2B5EF4-FFF2-40B4-BE49-F238E27FC236}">
                <a16:creationId xmlns:a16="http://schemas.microsoft.com/office/drawing/2014/main" id="{078A5679-CE61-B743-BB31-44184EC6DDBC}"/>
              </a:ext>
            </a:extLst>
          </p:cNvPr>
          <p:cNvCxnSpPr/>
          <p:nvPr/>
        </p:nvCxnSpPr>
        <p:spPr>
          <a:xfrm>
            <a:off x="5167313" y="4503738"/>
            <a:ext cx="0" cy="344487"/>
          </a:xfrm>
          <a:prstGeom prst="line">
            <a:avLst/>
          </a:prstGeom>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730D14DC-1B87-FC44-AB66-9E14A7C34D89}"/>
              </a:ext>
            </a:extLst>
          </p:cNvPr>
          <p:cNvSpPr/>
          <p:nvPr/>
        </p:nvSpPr>
        <p:spPr>
          <a:xfrm>
            <a:off x="5029200" y="4389438"/>
            <a:ext cx="822325" cy="74612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1400" dirty="0">
                <a:solidFill>
                  <a:schemeClr val="tx1"/>
                </a:solidFill>
              </a:rPr>
              <a:t>Generic SMS client</a:t>
            </a:r>
          </a:p>
        </p:txBody>
      </p:sp>
      <p:cxnSp>
        <p:nvCxnSpPr>
          <p:cNvPr id="40" name="Straight Arrow Connector 39">
            <a:extLst>
              <a:ext uri="{FF2B5EF4-FFF2-40B4-BE49-F238E27FC236}">
                <a16:creationId xmlns:a16="http://schemas.microsoft.com/office/drawing/2014/main" id="{337EC964-75B7-5448-A006-1E52D76E289C}"/>
              </a:ext>
            </a:extLst>
          </p:cNvPr>
          <p:cNvCxnSpPr>
            <a:stCxn id="42" idx="3"/>
            <a:endCxn id="44" idx="1"/>
          </p:cNvCxnSpPr>
          <p:nvPr/>
        </p:nvCxnSpPr>
        <p:spPr>
          <a:xfrm>
            <a:off x="6977063" y="5119688"/>
            <a:ext cx="871537" cy="1587"/>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2B203CDC-2468-F647-8B4F-4EC2E9AFD98A}"/>
              </a:ext>
            </a:extLst>
          </p:cNvPr>
          <p:cNvSpPr/>
          <p:nvPr/>
        </p:nvSpPr>
        <p:spPr>
          <a:xfrm>
            <a:off x="6080125" y="4357688"/>
            <a:ext cx="915988" cy="43021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1400" dirty="0">
                <a:solidFill>
                  <a:schemeClr val="tx1"/>
                </a:solidFill>
              </a:rPr>
              <a:t>Airtel adaptor</a:t>
            </a:r>
          </a:p>
        </p:txBody>
      </p:sp>
      <p:sp>
        <p:nvSpPr>
          <p:cNvPr id="42" name="Rectangle 41">
            <a:extLst>
              <a:ext uri="{FF2B5EF4-FFF2-40B4-BE49-F238E27FC236}">
                <a16:creationId xmlns:a16="http://schemas.microsoft.com/office/drawing/2014/main" id="{F2BE0B7A-7423-D749-98C2-8781EED368B2}"/>
              </a:ext>
            </a:extLst>
          </p:cNvPr>
          <p:cNvSpPr/>
          <p:nvPr/>
        </p:nvSpPr>
        <p:spPr>
          <a:xfrm>
            <a:off x="6096000" y="4903788"/>
            <a:ext cx="881063" cy="43021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1400" dirty="0">
                <a:solidFill>
                  <a:schemeClr val="tx1"/>
                </a:solidFill>
              </a:rPr>
              <a:t>Vodafone adaptor</a:t>
            </a:r>
          </a:p>
        </p:txBody>
      </p:sp>
      <p:sp>
        <p:nvSpPr>
          <p:cNvPr id="43" name="Rectangle 42">
            <a:extLst>
              <a:ext uri="{FF2B5EF4-FFF2-40B4-BE49-F238E27FC236}">
                <a16:creationId xmlns:a16="http://schemas.microsoft.com/office/drawing/2014/main" id="{2BEE10B1-A24C-5644-B48F-17E49B1E6E0C}"/>
              </a:ext>
            </a:extLst>
          </p:cNvPr>
          <p:cNvSpPr/>
          <p:nvPr/>
        </p:nvSpPr>
        <p:spPr>
          <a:xfrm>
            <a:off x="7875588" y="4343400"/>
            <a:ext cx="1116012" cy="48736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1200" dirty="0">
                <a:solidFill>
                  <a:schemeClr val="tx1"/>
                </a:solidFill>
              </a:rPr>
              <a:t>Airtel SMS system</a:t>
            </a:r>
          </a:p>
        </p:txBody>
      </p:sp>
      <p:sp>
        <p:nvSpPr>
          <p:cNvPr id="44" name="Rectangle 43">
            <a:extLst>
              <a:ext uri="{FF2B5EF4-FFF2-40B4-BE49-F238E27FC236}">
                <a16:creationId xmlns:a16="http://schemas.microsoft.com/office/drawing/2014/main" id="{766E707C-EAD4-464D-A2F5-2FC52287F436}"/>
              </a:ext>
            </a:extLst>
          </p:cNvPr>
          <p:cNvSpPr/>
          <p:nvPr/>
        </p:nvSpPr>
        <p:spPr>
          <a:xfrm>
            <a:off x="7848600" y="4876800"/>
            <a:ext cx="1116013" cy="48736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1200" dirty="0">
                <a:solidFill>
                  <a:schemeClr val="tx1"/>
                </a:solidFill>
              </a:rPr>
              <a:t>Vodafone SMS system</a:t>
            </a:r>
          </a:p>
        </p:txBody>
      </p:sp>
      <p:cxnSp>
        <p:nvCxnSpPr>
          <p:cNvPr id="45" name="Straight Arrow Connector 44">
            <a:extLst>
              <a:ext uri="{FF2B5EF4-FFF2-40B4-BE49-F238E27FC236}">
                <a16:creationId xmlns:a16="http://schemas.microsoft.com/office/drawing/2014/main" id="{B4052663-FEE0-9F45-A273-17225BF3050C}"/>
              </a:ext>
            </a:extLst>
          </p:cNvPr>
          <p:cNvCxnSpPr>
            <a:stCxn id="41" idx="3"/>
            <a:endCxn id="43" idx="1"/>
          </p:cNvCxnSpPr>
          <p:nvPr/>
        </p:nvCxnSpPr>
        <p:spPr>
          <a:xfrm>
            <a:off x="6996113" y="4573588"/>
            <a:ext cx="879475" cy="12700"/>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95451168-BD52-784E-9425-BC4DD5F829F5}"/>
              </a:ext>
            </a:extLst>
          </p:cNvPr>
          <p:cNvCxnSpPr>
            <a:stCxn id="39" idx="3"/>
            <a:endCxn id="41" idx="1"/>
          </p:cNvCxnSpPr>
          <p:nvPr/>
        </p:nvCxnSpPr>
        <p:spPr>
          <a:xfrm flipV="1">
            <a:off x="5851525" y="4572000"/>
            <a:ext cx="228600" cy="190500"/>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07FB77D4-E279-214B-93AE-2D07B2DC60DA}"/>
              </a:ext>
            </a:extLst>
          </p:cNvPr>
          <p:cNvCxnSpPr>
            <a:stCxn id="39" idx="3"/>
            <a:endCxn id="42" idx="1"/>
          </p:cNvCxnSpPr>
          <p:nvPr/>
        </p:nvCxnSpPr>
        <p:spPr>
          <a:xfrm>
            <a:off x="5851525" y="4762500"/>
            <a:ext cx="244475" cy="357188"/>
          </a:xfrm>
          <a:prstGeom prst="straightConnector1">
            <a:avLst/>
          </a:prstGeom>
          <a:ln w="2222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0111AA2-3ADF-8546-AF28-597DDDDDBD7E}"/>
              </a:ext>
            </a:extLst>
          </p:cNvPr>
          <p:cNvCxnSpPr>
            <a:stCxn id="24" idx="2"/>
          </p:cNvCxnSpPr>
          <p:nvPr/>
        </p:nvCxnSpPr>
        <p:spPr>
          <a:xfrm flipH="1">
            <a:off x="1141413" y="3040063"/>
            <a:ext cx="1587" cy="40005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01DBDAE-4335-844B-A7BB-9DAF26F2EFF0}"/>
              </a:ext>
            </a:extLst>
          </p:cNvPr>
          <p:cNvCxnSpPr/>
          <p:nvPr/>
        </p:nvCxnSpPr>
        <p:spPr>
          <a:xfrm>
            <a:off x="6494463" y="2643188"/>
            <a:ext cx="0" cy="796925"/>
          </a:xfrm>
          <a:prstGeom prst="line">
            <a:avLst/>
          </a:prstGeom>
          <a:ln>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C167EC40-1D15-6242-82E6-8C0ACC0CF0B3}"/>
              </a:ext>
            </a:extLst>
          </p:cNvPr>
          <p:cNvCxnSpPr>
            <a:stCxn id="32" idx="3"/>
            <a:endCxn id="39" idx="1"/>
          </p:cNvCxnSpPr>
          <p:nvPr/>
        </p:nvCxnSpPr>
        <p:spPr>
          <a:xfrm>
            <a:off x="1862138" y="4762500"/>
            <a:ext cx="3167062" cy="0"/>
          </a:xfrm>
          <a:prstGeom prst="line">
            <a:avLst/>
          </a:prstGeom>
          <a:ln>
            <a:solidFill>
              <a:srgbClr val="FF0000"/>
            </a:solidFill>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171FAAB8-F848-B842-9E1A-49A9C5EE9E4D}"/>
              </a:ext>
            </a:extLst>
          </p:cNvPr>
          <p:cNvSpPr/>
          <p:nvPr/>
        </p:nvSpPr>
        <p:spPr bwMode="auto">
          <a:xfrm>
            <a:off x="523875" y="3440113"/>
            <a:ext cx="6537325" cy="369887"/>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1400" b="1" dirty="0">
                <a:solidFill>
                  <a:schemeClr val="tx1"/>
                </a:solidFill>
              </a:rPr>
              <a:t>Web server / App Server</a:t>
            </a:r>
          </a:p>
        </p:txBody>
      </p:sp>
      <p:cxnSp>
        <p:nvCxnSpPr>
          <p:cNvPr id="56" name="Straight Arrow Connector 55">
            <a:extLst>
              <a:ext uri="{FF2B5EF4-FFF2-40B4-BE49-F238E27FC236}">
                <a16:creationId xmlns:a16="http://schemas.microsoft.com/office/drawing/2014/main" id="{AECE55C9-10E8-0A40-9038-614BAF9A494B}"/>
              </a:ext>
            </a:extLst>
          </p:cNvPr>
          <p:cNvCxnSpPr>
            <a:endCxn id="32" idx="0"/>
          </p:cNvCxnSpPr>
          <p:nvPr/>
        </p:nvCxnSpPr>
        <p:spPr>
          <a:xfrm>
            <a:off x="1350963" y="3830638"/>
            <a:ext cx="0" cy="5588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7308" name="TextBox 12">
            <a:extLst>
              <a:ext uri="{FF2B5EF4-FFF2-40B4-BE49-F238E27FC236}">
                <a16:creationId xmlns:a16="http://schemas.microsoft.com/office/drawing/2014/main" id="{A8747406-B866-FD45-A37D-FD2D0B67A635}"/>
              </a:ext>
            </a:extLst>
          </p:cNvPr>
          <p:cNvSpPr txBox="1">
            <a:spLocks noChangeArrowheads="1"/>
          </p:cNvSpPr>
          <p:nvPr/>
        </p:nvSpPr>
        <p:spPr bwMode="auto">
          <a:xfrm>
            <a:off x="6043613" y="2819400"/>
            <a:ext cx="23336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IN" altLang="en-US" sz="1400">
                <a:solidFill>
                  <a:srgbClr val="FF0000"/>
                </a:solidFill>
              </a:rPr>
              <a:t>Request to schedule cases</a:t>
            </a:r>
          </a:p>
        </p:txBody>
      </p:sp>
      <p:cxnSp>
        <p:nvCxnSpPr>
          <p:cNvPr id="61" name="Straight Arrow Connector 60">
            <a:extLst>
              <a:ext uri="{FF2B5EF4-FFF2-40B4-BE49-F238E27FC236}">
                <a16:creationId xmlns:a16="http://schemas.microsoft.com/office/drawing/2014/main" id="{EC5BB4CE-B687-CE40-9C02-9D065377B4A3}"/>
              </a:ext>
            </a:extLst>
          </p:cNvPr>
          <p:cNvCxnSpPr>
            <a:stCxn id="32" idx="2"/>
            <a:endCxn id="26" idx="0"/>
          </p:cNvCxnSpPr>
          <p:nvPr/>
        </p:nvCxnSpPr>
        <p:spPr>
          <a:xfrm>
            <a:off x="1350963" y="5135563"/>
            <a:ext cx="2389187" cy="75406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7310" name="TextBox 12">
            <a:extLst>
              <a:ext uri="{FF2B5EF4-FFF2-40B4-BE49-F238E27FC236}">
                <a16:creationId xmlns:a16="http://schemas.microsoft.com/office/drawing/2014/main" id="{6AA641AB-02E9-6C49-A9DD-4FC31C006EA8}"/>
              </a:ext>
            </a:extLst>
          </p:cNvPr>
          <p:cNvSpPr txBox="1">
            <a:spLocks noChangeArrowheads="1"/>
          </p:cNvSpPr>
          <p:nvPr/>
        </p:nvSpPr>
        <p:spPr bwMode="auto">
          <a:xfrm>
            <a:off x="520700" y="5715000"/>
            <a:ext cx="22987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IN" altLang="en-US" sz="1400">
                <a:solidFill>
                  <a:srgbClr val="FF0000"/>
                </a:solidFill>
              </a:rPr>
              <a:t>Request to get mobile # of lawyer and parties involved, from the DB</a:t>
            </a:r>
          </a:p>
        </p:txBody>
      </p:sp>
      <p:sp>
        <p:nvSpPr>
          <p:cNvPr id="97311" name="TextBox 12">
            <a:extLst>
              <a:ext uri="{FF2B5EF4-FFF2-40B4-BE49-F238E27FC236}">
                <a16:creationId xmlns:a16="http://schemas.microsoft.com/office/drawing/2014/main" id="{9656078B-0819-F545-8FCF-53D7DB6352F9}"/>
              </a:ext>
            </a:extLst>
          </p:cNvPr>
          <p:cNvSpPr txBox="1">
            <a:spLocks noChangeArrowheads="1"/>
          </p:cNvSpPr>
          <p:nvPr/>
        </p:nvSpPr>
        <p:spPr bwMode="auto">
          <a:xfrm>
            <a:off x="1981200" y="4392613"/>
            <a:ext cx="30003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IN" altLang="en-US" sz="1400">
                <a:solidFill>
                  <a:srgbClr val="FF0000"/>
                </a:solidFill>
              </a:rPr>
              <a:t>Request to send SMS to a set of #s</a:t>
            </a:r>
          </a:p>
        </p:txBody>
      </p:sp>
      <p:sp>
        <p:nvSpPr>
          <p:cNvPr id="97312" name="TextBox 12">
            <a:extLst>
              <a:ext uri="{FF2B5EF4-FFF2-40B4-BE49-F238E27FC236}">
                <a16:creationId xmlns:a16="http://schemas.microsoft.com/office/drawing/2014/main" id="{C4B6E0C7-2456-D74C-8263-C0C8502CD709}"/>
              </a:ext>
            </a:extLst>
          </p:cNvPr>
          <p:cNvSpPr txBox="1">
            <a:spLocks noChangeArrowheads="1"/>
          </p:cNvSpPr>
          <p:nvPr/>
        </p:nvSpPr>
        <p:spPr bwMode="auto">
          <a:xfrm>
            <a:off x="384175" y="3913188"/>
            <a:ext cx="23352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IN" altLang="en-US" sz="1400">
                <a:solidFill>
                  <a:srgbClr val="FF0000"/>
                </a:solidFill>
              </a:rPr>
              <a:t>Request to schedule cases</a:t>
            </a:r>
          </a:p>
        </p:txBody>
      </p:sp>
      <p:sp>
        <p:nvSpPr>
          <p:cNvPr id="66" name="Oval 65">
            <a:extLst>
              <a:ext uri="{FF2B5EF4-FFF2-40B4-BE49-F238E27FC236}">
                <a16:creationId xmlns:a16="http://schemas.microsoft.com/office/drawing/2014/main" id="{0E3A54C5-155C-F345-B883-38DA21CD7F23}"/>
              </a:ext>
            </a:extLst>
          </p:cNvPr>
          <p:cNvSpPr/>
          <p:nvPr/>
        </p:nvSpPr>
        <p:spPr>
          <a:xfrm>
            <a:off x="5668963" y="2819400"/>
            <a:ext cx="274637" cy="227013"/>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b="1" dirty="0"/>
              <a:t>1</a:t>
            </a:r>
          </a:p>
        </p:txBody>
      </p:sp>
      <p:sp>
        <p:nvSpPr>
          <p:cNvPr id="67" name="Oval 66">
            <a:extLst>
              <a:ext uri="{FF2B5EF4-FFF2-40B4-BE49-F238E27FC236}">
                <a16:creationId xmlns:a16="http://schemas.microsoft.com/office/drawing/2014/main" id="{98103826-4B0B-3D47-A148-2E69FB6AD223}"/>
              </a:ext>
            </a:extLst>
          </p:cNvPr>
          <p:cNvSpPr/>
          <p:nvPr/>
        </p:nvSpPr>
        <p:spPr>
          <a:xfrm>
            <a:off x="152400" y="3963988"/>
            <a:ext cx="274638" cy="22701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b="1" dirty="0"/>
              <a:t>2</a:t>
            </a:r>
          </a:p>
        </p:txBody>
      </p:sp>
      <p:sp>
        <p:nvSpPr>
          <p:cNvPr id="68" name="Oval 67">
            <a:extLst>
              <a:ext uri="{FF2B5EF4-FFF2-40B4-BE49-F238E27FC236}">
                <a16:creationId xmlns:a16="http://schemas.microsoft.com/office/drawing/2014/main" id="{5101E7E3-5935-7344-8552-B9585E607767}"/>
              </a:ext>
            </a:extLst>
          </p:cNvPr>
          <p:cNvSpPr/>
          <p:nvPr/>
        </p:nvSpPr>
        <p:spPr>
          <a:xfrm>
            <a:off x="180975" y="5986463"/>
            <a:ext cx="274638" cy="22701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b="1" dirty="0"/>
              <a:t>3</a:t>
            </a:r>
          </a:p>
        </p:txBody>
      </p:sp>
      <p:sp>
        <p:nvSpPr>
          <p:cNvPr id="69" name="Oval 68">
            <a:extLst>
              <a:ext uri="{FF2B5EF4-FFF2-40B4-BE49-F238E27FC236}">
                <a16:creationId xmlns:a16="http://schemas.microsoft.com/office/drawing/2014/main" id="{0F4E0D64-ADD3-0744-84DB-3C7E2574EFE0}"/>
              </a:ext>
            </a:extLst>
          </p:cNvPr>
          <p:cNvSpPr/>
          <p:nvPr/>
        </p:nvSpPr>
        <p:spPr>
          <a:xfrm>
            <a:off x="3074988" y="4192588"/>
            <a:ext cx="274637"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b="1" dirty="0"/>
              <a:t>4</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0B7E54-DA9B-2F46-BC87-A8E6EE1DA9F7}"/>
              </a:ext>
            </a:extLst>
          </p:cNvPr>
          <p:cNvSpPr>
            <a:spLocks noGrp="1"/>
          </p:cNvSpPr>
          <p:nvPr>
            <p:ph sz="quarter" idx="10"/>
          </p:nvPr>
        </p:nvSpPr>
        <p:spPr>
          <a:xfrm>
            <a:off x="304800" y="152400"/>
            <a:ext cx="7162800" cy="1143000"/>
          </a:xfrm>
        </p:spPr>
        <p:txBody>
          <a:bodyPr>
            <a:noAutofit/>
          </a:bodyPr>
          <a:lstStyle/>
          <a:p>
            <a:pPr>
              <a:defRPr/>
            </a:pPr>
            <a:r>
              <a:rPr lang="en-IN" sz="2800" dirty="0"/>
              <a:t>Combining views: How does the system handle the large volume of case filing and status requests from citizens?</a:t>
            </a:r>
          </a:p>
        </p:txBody>
      </p:sp>
      <p:sp>
        <p:nvSpPr>
          <p:cNvPr id="4" name="Rectangle 3">
            <a:extLst>
              <a:ext uri="{FF2B5EF4-FFF2-40B4-BE49-F238E27FC236}">
                <a16:creationId xmlns:a16="http://schemas.microsoft.com/office/drawing/2014/main" id="{135B07F1-8C52-934A-A522-E0621C03D226}"/>
              </a:ext>
            </a:extLst>
          </p:cNvPr>
          <p:cNvSpPr/>
          <p:nvPr/>
        </p:nvSpPr>
        <p:spPr bwMode="auto">
          <a:xfrm>
            <a:off x="1600200" y="1600200"/>
            <a:ext cx="990600" cy="369888"/>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1600" dirty="0">
                <a:solidFill>
                  <a:schemeClr val="tx1"/>
                </a:solidFill>
              </a:rPr>
              <a:t>Browser</a:t>
            </a:r>
          </a:p>
        </p:txBody>
      </p:sp>
      <p:sp>
        <p:nvSpPr>
          <p:cNvPr id="5" name="Rectangle 4">
            <a:extLst>
              <a:ext uri="{FF2B5EF4-FFF2-40B4-BE49-F238E27FC236}">
                <a16:creationId xmlns:a16="http://schemas.microsoft.com/office/drawing/2014/main" id="{EA59FBFD-F0D9-CF46-B2D3-CF6D462A140E}"/>
              </a:ext>
            </a:extLst>
          </p:cNvPr>
          <p:cNvSpPr/>
          <p:nvPr/>
        </p:nvSpPr>
        <p:spPr bwMode="auto">
          <a:xfrm>
            <a:off x="4495800" y="1600200"/>
            <a:ext cx="1066800" cy="369888"/>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1600" dirty="0">
                <a:solidFill>
                  <a:schemeClr val="tx1"/>
                </a:solidFill>
              </a:rPr>
              <a:t>Browser</a:t>
            </a:r>
          </a:p>
        </p:txBody>
      </p:sp>
      <p:sp>
        <p:nvSpPr>
          <p:cNvPr id="6" name="Rectangle 5">
            <a:extLst>
              <a:ext uri="{FF2B5EF4-FFF2-40B4-BE49-F238E27FC236}">
                <a16:creationId xmlns:a16="http://schemas.microsoft.com/office/drawing/2014/main" id="{38653952-8FE8-5746-A3F7-81F2118575EB}"/>
              </a:ext>
            </a:extLst>
          </p:cNvPr>
          <p:cNvSpPr/>
          <p:nvPr/>
        </p:nvSpPr>
        <p:spPr bwMode="auto">
          <a:xfrm>
            <a:off x="1181100" y="2219325"/>
            <a:ext cx="5486400" cy="29527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1400" b="1" dirty="0">
                <a:solidFill>
                  <a:schemeClr val="bg1"/>
                </a:solidFill>
              </a:rPr>
              <a:t>Firewall</a:t>
            </a:r>
          </a:p>
        </p:txBody>
      </p:sp>
      <p:sp>
        <p:nvSpPr>
          <p:cNvPr id="9" name="Rectangle 8">
            <a:extLst>
              <a:ext uri="{FF2B5EF4-FFF2-40B4-BE49-F238E27FC236}">
                <a16:creationId xmlns:a16="http://schemas.microsoft.com/office/drawing/2014/main" id="{C328BDFB-0BF8-8342-8281-462685491B53}"/>
              </a:ext>
            </a:extLst>
          </p:cNvPr>
          <p:cNvSpPr/>
          <p:nvPr/>
        </p:nvSpPr>
        <p:spPr bwMode="auto">
          <a:xfrm>
            <a:off x="1181100" y="5114925"/>
            <a:ext cx="6743700" cy="29527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1400" b="1" dirty="0">
                <a:solidFill>
                  <a:schemeClr val="bg1"/>
                </a:solidFill>
              </a:rPr>
              <a:t>Firewall</a:t>
            </a:r>
          </a:p>
        </p:txBody>
      </p:sp>
      <p:sp>
        <p:nvSpPr>
          <p:cNvPr id="10" name="Flowchart: Magnetic Disk 9">
            <a:extLst>
              <a:ext uri="{FF2B5EF4-FFF2-40B4-BE49-F238E27FC236}">
                <a16:creationId xmlns:a16="http://schemas.microsoft.com/office/drawing/2014/main" id="{CFF39DC4-7CC6-E447-83B9-110A31272AD0}"/>
              </a:ext>
            </a:extLst>
          </p:cNvPr>
          <p:cNvSpPr/>
          <p:nvPr/>
        </p:nvSpPr>
        <p:spPr bwMode="auto">
          <a:xfrm>
            <a:off x="2057400" y="6057900"/>
            <a:ext cx="304800" cy="298450"/>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11" name="Flowchart: Magnetic Disk 10">
            <a:extLst>
              <a:ext uri="{FF2B5EF4-FFF2-40B4-BE49-F238E27FC236}">
                <a16:creationId xmlns:a16="http://schemas.microsoft.com/office/drawing/2014/main" id="{37DDE0ED-D88C-A346-84D7-9FCECED35EFC}"/>
              </a:ext>
            </a:extLst>
          </p:cNvPr>
          <p:cNvSpPr/>
          <p:nvPr/>
        </p:nvSpPr>
        <p:spPr bwMode="auto">
          <a:xfrm>
            <a:off x="6400800" y="6057900"/>
            <a:ext cx="304800" cy="298450"/>
          </a:xfrm>
          <a:prstGeom prst="flowChartMagneticDisk">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cxnSp>
        <p:nvCxnSpPr>
          <p:cNvPr id="12" name="Straight Arrow Connector 11">
            <a:extLst>
              <a:ext uri="{FF2B5EF4-FFF2-40B4-BE49-F238E27FC236}">
                <a16:creationId xmlns:a16="http://schemas.microsoft.com/office/drawing/2014/main" id="{38871E28-C4F5-934A-923B-CBDEE8F67755}"/>
              </a:ext>
            </a:extLst>
          </p:cNvPr>
          <p:cNvCxnSpPr/>
          <p:nvPr/>
        </p:nvCxnSpPr>
        <p:spPr bwMode="auto">
          <a:xfrm>
            <a:off x="5029200" y="1981200"/>
            <a:ext cx="0" cy="2286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CBCE241-EEBC-D041-877A-58F349470554}"/>
              </a:ext>
            </a:extLst>
          </p:cNvPr>
          <p:cNvCxnSpPr/>
          <p:nvPr/>
        </p:nvCxnSpPr>
        <p:spPr bwMode="auto">
          <a:xfrm>
            <a:off x="2057400" y="1981200"/>
            <a:ext cx="0" cy="2286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99339" name="TextBox 23">
            <a:extLst>
              <a:ext uri="{FF2B5EF4-FFF2-40B4-BE49-F238E27FC236}">
                <a16:creationId xmlns:a16="http://schemas.microsoft.com/office/drawing/2014/main" id="{3ADCFA48-1005-574A-BCD7-AFFBD4019024}"/>
              </a:ext>
            </a:extLst>
          </p:cNvPr>
          <p:cNvSpPr txBox="1">
            <a:spLocks noChangeArrowheads="1"/>
          </p:cNvSpPr>
          <p:nvPr/>
        </p:nvSpPr>
        <p:spPr bwMode="auto">
          <a:xfrm>
            <a:off x="1663700" y="1306513"/>
            <a:ext cx="7080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IN" altLang="en-US" sz="1600"/>
              <a:t>Client</a:t>
            </a:r>
          </a:p>
        </p:txBody>
      </p:sp>
      <p:sp>
        <p:nvSpPr>
          <p:cNvPr id="99340" name="TextBox 37">
            <a:extLst>
              <a:ext uri="{FF2B5EF4-FFF2-40B4-BE49-F238E27FC236}">
                <a16:creationId xmlns:a16="http://schemas.microsoft.com/office/drawing/2014/main" id="{7FFA5D73-1013-B949-A152-CAC77C588458}"/>
              </a:ext>
            </a:extLst>
          </p:cNvPr>
          <p:cNvSpPr txBox="1">
            <a:spLocks noChangeArrowheads="1"/>
          </p:cNvSpPr>
          <p:nvPr/>
        </p:nvSpPr>
        <p:spPr bwMode="auto">
          <a:xfrm>
            <a:off x="4702175" y="1295400"/>
            <a:ext cx="7080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IN" altLang="en-US" sz="1600"/>
              <a:t>Client</a:t>
            </a:r>
          </a:p>
        </p:txBody>
      </p:sp>
      <p:sp>
        <p:nvSpPr>
          <p:cNvPr id="16" name="Rectangle 15">
            <a:extLst>
              <a:ext uri="{FF2B5EF4-FFF2-40B4-BE49-F238E27FC236}">
                <a16:creationId xmlns:a16="http://schemas.microsoft.com/office/drawing/2014/main" id="{740A13C5-7654-D94E-9023-AB67092DDCEB}"/>
              </a:ext>
            </a:extLst>
          </p:cNvPr>
          <p:cNvSpPr/>
          <p:nvPr/>
        </p:nvSpPr>
        <p:spPr bwMode="auto">
          <a:xfrm>
            <a:off x="371475" y="3440113"/>
            <a:ext cx="2057400" cy="369887"/>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1400" b="1" dirty="0">
                <a:solidFill>
                  <a:schemeClr val="tx1"/>
                </a:solidFill>
              </a:rPr>
              <a:t>Web server / App Server</a:t>
            </a:r>
          </a:p>
        </p:txBody>
      </p:sp>
      <p:sp>
        <p:nvSpPr>
          <p:cNvPr id="17" name="Rectangle 16">
            <a:extLst>
              <a:ext uri="{FF2B5EF4-FFF2-40B4-BE49-F238E27FC236}">
                <a16:creationId xmlns:a16="http://schemas.microsoft.com/office/drawing/2014/main" id="{03A33956-6FA3-B141-8E41-D08B5446C854}"/>
              </a:ext>
            </a:extLst>
          </p:cNvPr>
          <p:cNvSpPr/>
          <p:nvPr/>
        </p:nvSpPr>
        <p:spPr bwMode="auto">
          <a:xfrm>
            <a:off x="371475" y="3965575"/>
            <a:ext cx="914400" cy="5334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1400" b="1" dirty="0">
                <a:solidFill>
                  <a:schemeClr val="bg1"/>
                </a:solidFill>
              </a:rPr>
              <a:t>File case</a:t>
            </a:r>
          </a:p>
        </p:txBody>
      </p:sp>
      <p:sp>
        <p:nvSpPr>
          <p:cNvPr id="18" name="Rectangle 17">
            <a:extLst>
              <a:ext uri="{FF2B5EF4-FFF2-40B4-BE49-F238E27FC236}">
                <a16:creationId xmlns:a16="http://schemas.microsoft.com/office/drawing/2014/main" id="{A5DC5721-A3E5-7049-8DBD-D46AD557C028}"/>
              </a:ext>
            </a:extLst>
          </p:cNvPr>
          <p:cNvSpPr/>
          <p:nvPr/>
        </p:nvSpPr>
        <p:spPr>
          <a:xfrm>
            <a:off x="228600" y="3352800"/>
            <a:ext cx="2332038" cy="1208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20" name="Rectangle 19">
            <a:extLst>
              <a:ext uri="{FF2B5EF4-FFF2-40B4-BE49-F238E27FC236}">
                <a16:creationId xmlns:a16="http://schemas.microsoft.com/office/drawing/2014/main" id="{510A41A8-DFD9-3048-8C78-ACFBC173AFF8}"/>
              </a:ext>
            </a:extLst>
          </p:cNvPr>
          <p:cNvSpPr/>
          <p:nvPr/>
        </p:nvSpPr>
        <p:spPr bwMode="auto">
          <a:xfrm>
            <a:off x="2765425" y="3440113"/>
            <a:ext cx="2057400" cy="369887"/>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1400" b="1" dirty="0">
                <a:solidFill>
                  <a:schemeClr val="tx1"/>
                </a:solidFill>
              </a:rPr>
              <a:t>Web server / App Server</a:t>
            </a:r>
          </a:p>
        </p:txBody>
      </p:sp>
      <p:sp>
        <p:nvSpPr>
          <p:cNvPr id="22" name="Rectangle 21">
            <a:extLst>
              <a:ext uri="{FF2B5EF4-FFF2-40B4-BE49-F238E27FC236}">
                <a16:creationId xmlns:a16="http://schemas.microsoft.com/office/drawing/2014/main" id="{BAD3DC76-25FC-624D-8E98-BE3C021615FE}"/>
              </a:ext>
            </a:extLst>
          </p:cNvPr>
          <p:cNvSpPr/>
          <p:nvPr/>
        </p:nvSpPr>
        <p:spPr>
          <a:xfrm>
            <a:off x="2620963" y="3352800"/>
            <a:ext cx="2332037" cy="1208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23" name="Rectangle 22">
            <a:extLst>
              <a:ext uri="{FF2B5EF4-FFF2-40B4-BE49-F238E27FC236}">
                <a16:creationId xmlns:a16="http://schemas.microsoft.com/office/drawing/2014/main" id="{8D4CE722-9C7F-E64D-9A5E-1118AE3B57FB}"/>
              </a:ext>
            </a:extLst>
          </p:cNvPr>
          <p:cNvSpPr/>
          <p:nvPr/>
        </p:nvSpPr>
        <p:spPr bwMode="auto">
          <a:xfrm>
            <a:off x="6667500" y="3965575"/>
            <a:ext cx="1028700" cy="5334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1400" b="1" dirty="0">
                <a:solidFill>
                  <a:schemeClr val="tx1"/>
                </a:solidFill>
              </a:rPr>
              <a:t>Scheduling module</a:t>
            </a:r>
          </a:p>
        </p:txBody>
      </p:sp>
      <p:sp>
        <p:nvSpPr>
          <p:cNvPr id="24" name="Rectangle 23">
            <a:extLst>
              <a:ext uri="{FF2B5EF4-FFF2-40B4-BE49-F238E27FC236}">
                <a16:creationId xmlns:a16="http://schemas.microsoft.com/office/drawing/2014/main" id="{77F5FF85-4962-A444-8F62-57738CAF01D3}"/>
              </a:ext>
            </a:extLst>
          </p:cNvPr>
          <p:cNvSpPr/>
          <p:nvPr/>
        </p:nvSpPr>
        <p:spPr bwMode="auto">
          <a:xfrm>
            <a:off x="5356225" y="3451225"/>
            <a:ext cx="3254375" cy="369888"/>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1400" b="1" dirty="0">
                <a:solidFill>
                  <a:schemeClr val="tx1"/>
                </a:solidFill>
              </a:rPr>
              <a:t>Web server / App Server</a:t>
            </a:r>
          </a:p>
        </p:txBody>
      </p:sp>
      <p:sp>
        <p:nvSpPr>
          <p:cNvPr id="25" name="Rectangle 24">
            <a:extLst>
              <a:ext uri="{FF2B5EF4-FFF2-40B4-BE49-F238E27FC236}">
                <a16:creationId xmlns:a16="http://schemas.microsoft.com/office/drawing/2014/main" id="{E7C3E963-A751-B743-9B11-563B2279BF27}"/>
              </a:ext>
            </a:extLst>
          </p:cNvPr>
          <p:cNvSpPr/>
          <p:nvPr/>
        </p:nvSpPr>
        <p:spPr bwMode="auto">
          <a:xfrm>
            <a:off x="5356225" y="3965575"/>
            <a:ext cx="1158875" cy="5334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1400" b="1" dirty="0">
                <a:solidFill>
                  <a:schemeClr val="tx1"/>
                </a:solidFill>
              </a:rPr>
              <a:t>Proceedings module</a:t>
            </a:r>
          </a:p>
        </p:txBody>
      </p:sp>
      <p:sp>
        <p:nvSpPr>
          <p:cNvPr id="26" name="Rectangle 25">
            <a:extLst>
              <a:ext uri="{FF2B5EF4-FFF2-40B4-BE49-F238E27FC236}">
                <a16:creationId xmlns:a16="http://schemas.microsoft.com/office/drawing/2014/main" id="{E8999D8D-CB78-4C4A-B198-8BEA087394CC}"/>
              </a:ext>
            </a:extLst>
          </p:cNvPr>
          <p:cNvSpPr/>
          <p:nvPr/>
        </p:nvSpPr>
        <p:spPr>
          <a:xfrm>
            <a:off x="5211763" y="3363913"/>
            <a:ext cx="3551237" cy="12080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27" name="Rectangle 26">
            <a:extLst>
              <a:ext uri="{FF2B5EF4-FFF2-40B4-BE49-F238E27FC236}">
                <a16:creationId xmlns:a16="http://schemas.microsoft.com/office/drawing/2014/main" id="{1E43DE0E-0BFE-FB4E-BB6E-50B1659D46D3}"/>
              </a:ext>
            </a:extLst>
          </p:cNvPr>
          <p:cNvSpPr/>
          <p:nvPr/>
        </p:nvSpPr>
        <p:spPr>
          <a:xfrm>
            <a:off x="1181100" y="2667000"/>
            <a:ext cx="5486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1600" dirty="0"/>
              <a:t>Load Balancer</a:t>
            </a:r>
          </a:p>
        </p:txBody>
      </p:sp>
      <p:sp>
        <p:nvSpPr>
          <p:cNvPr id="28" name="Rectangle 27">
            <a:extLst>
              <a:ext uri="{FF2B5EF4-FFF2-40B4-BE49-F238E27FC236}">
                <a16:creationId xmlns:a16="http://schemas.microsoft.com/office/drawing/2014/main" id="{421CF45A-61B2-1A4A-A1D7-3AF6F24C98E6}"/>
              </a:ext>
            </a:extLst>
          </p:cNvPr>
          <p:cNvSpPr/>
          <p:nvPr/>
        </p:nvSpPr>
        <p:spPr>
          <a:xfrm>
            <a:off x="2905125" y="5940425"/>
            <a:ext cx="828675" cy="5334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1600" dirty="0"/>
              <a:t>DB server</a:t>
            </a:r>
          </a:p>
        </p:txBody>
      </p:sp>
      <p:sp>
        <p:nvSpPr>
          <p:cNvPr id="29" name="Rectangle 28">
            <a:extLst>
              <a:ext uri="{FF2B5EF4-FFF2-40B4-BE49-F238E27FC236}">
                <a16:creationId xmlns:a16="http://schemas.microsoft.com/office/drawing/2014/main" id="{8B92D62A-9C87-5E47-8348-9E7DF3D775B3}"/>
              </a:ext>
            </a:extLst>
          </p:cNvPr>
          <p:cNvSpPr/>
          <p:nvPr/>
        </p:nvSpPr>
        <p:spPr>
          <a:xfrm>
            <a:off x="5181600" y="5940425"/>
            <a:ext cx="828675" cy="533400"/>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1600" dirty="0"/>
              <a:t>DB server</a:t>
            </a:r>
          </a:p>
        </p:txBody>
      </p:sp>
      <p:cxnSp>
        <p:nvCxnSpPr>
          <p:cNvPr id="30" name="Straight Connector 29">
            <a:extLst>
              <a:ext uri="{FF2B5EF4-FFF2-40B4-BE49-F238E27FC236}">
                <a16:creationId xmlns:a16="http://schemas.microsoft.com/office/drawing/2014/main" id="{3C3538EA-B19F-0843-84B5-3779EB96F815}"/>
              </a:ext>
            </a:extLst>
          </p:cNvPr>
          <p:cNvCxnSpPr>
            <a:stCxn id="10" idx="4"/>
            <a:endCxn id="28" idx="1"/>
          </p:cNvCxnSpPr>
          <p:nvPr/>
        </p:nvCxnSpPr>
        <p:spPr>
          <a:xfrm>
            <a:off x="2362200" y="6207125"/>
            <a:ext cx="5429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ADD79FE-4F6B-524D-8E9A-949BE810D64D}"/>
              </a:ext>
            </a:extLst>
          </p:cNvPr>
          <p:cNvCxnSpPr>
            <a:stCxn id="29" idx="3"/>
            <a:endCxn id="11" idx="2"/>
          </p:cNvCxnSpPr>
          <p:nvPr/>
        </p:nvCxnSpPr>
        <p:spPr>
          <a:xfrm>
            <a:off x="6010275" y="6207125"/>
            <a:ext cx="3905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7A77A3A-F658-0A4B-806B-755065A701F2}"/>
              </a:ext>
            </a:extLst>
          </p:cNvPr>
          <p:cNvCxnSpPr>
            <a:stCxn id="28" idx="3"/>
            <a:endCxn id="29" idx="1"/>
          </p:cNvCxnSpPr>
          <p:nvPr/>
        </p:nvCxnSpPr>
        <p:spPr>
          <a:xfrm>
            <a:off x="3733800" y="6207125"/>
            <a:ext cx="1447800" cy="0"/>
          </a:xfrm>
          <a:prstGeom prst="straightConnector1">
            <a:avLst/>
          </a:prstGeom>
          <a:ln w="28575">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99356" name="TextBox 56">
            <a:extLst>
              <a:ext uri="{FF2B5EF4-FFF2-40B4-BE49-F238E27FC236}">
                <a16:creationId xmlns:a16="http://schemas.microsoft.com/office/drawing/2014/main" id="{0EE5C73F-D777-C54A-A425-368A01A80312}"/>
              </a:ext>
            </a:extLst>
          </p:cNvPr>
          <p:cNvSpPr txBox="1">
            <a:spLocks noChangeArrowheads="1"/>
          </p:cNvSpPr>
          <p:nvPr/>
        </p:nvSpPr>
        <p:spPr bwMode="auto">
          <a:xfrm>
            <a:off x="2895600" y="5638800"/>
            <a:ext cx="8016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IN" altLang="en-US" sz="1400"/>
              <a:t>Primary</a:t>
            </a:r>
          </a:p>
        </p:txBody>
      </p:sp>
      <p:sp>
        <p:nvSpPr>
          <p:cNvPr id="99357" name="TextBox 62">
            <a:extLst>
              <a:ext uri="{FF2B5EF4-FFF2-40B4-BE49-F238E27FC236}">
                <a16:creationId xmlns:a16="http://schemas.microsoft.com/office/drawing/2014/main" id="{1FD1DB06-14D5-6F40-B15D-ED800B97C720}"/>
              </a:ext>
            </a:extLst>
          </p:cNvPr>
          <p:cNvSpPr txBox="1">
            <a:spLocks noChangeArrowheads="1"/>
          </p:cNvSpPr>
          <p:nvPr/>
        </p:nvSpPr>
        <p:spPr bwMode="auto">
          <a:xfrm>
            <a:off x="5218113" y="5638800"/>
            <a:ext cx="7826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IN" altLang="en-US" sz="1400"/>
              <a:t>Backup</a:t>
            </a:r>
          </a:p>
        </p:txBody>
      </p:sp>
      <p:cxnSp>
        <p:nvCxnSpPr>
          <p:cNvPr id="35" name="Straight Connector 34">
            <a:extLst>
              <a:ext uri="{FF2B5EF4-FFF2-40B4-BE49-F238E27FC236}">
                <a16:creationId xmlns:a16="http://schemas.microsoft.com/office/drawing/2014/main" id="{39351B2B-CE6C-5F47-B577-30888038FE24}"/>
              </a:ext>
            </a:extLst>
          </p:cNvPr>
          <p:cNvCxnSpPr>
            <a:stCxn id="6" idx="2"/>
            <a:endCxn id="27" idx="0"/>
          </p:cNvCxnSpPr>
          <p:nvPr/>
        </p:nvCxnSpPr>
        <p:spPr>
          <a:xfrm>
            <a:off x="3924300" y="2514600"/>
            <a:ext cx="0" cy="152400"/>
          </a:xfrm>
          <a:prstGeom prst="line">
            <a:avLst/>
          </a:prstGeom>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3392A6CC-2FD9-6D4D-9FC0-73F7D0541718}"/>
              </a:ext>
            </a:extLst>
          </p:cNvPr>
          <p:cNvSpPr/>
          <p:nvPr/>
        </p:nvSpPr>
        <p:spPr>
          <a:xfrm>
            <a:off x="152400" y="3276600"/>
            <a:ext cx="8763000" cy="1447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dirty="0"/>
          </a:p>
        </p:txBody>
      </p:sp>
      <p:sp>
        <p:nvSpPr>
          <p:cNvPr id="99360" name="TextBox 27660">
            <a:extLst>
              <a:ext uri="{FF2B5EF4-FFF2-40B4-BE49-F238E27FC236}">
                <a16:creationId xmlns:a16="http://schemas.microsoft.com/office/drawing/2014/main" id="{907F5BDA-924A-6C4F-9883-5FF78CCA7C93}"/>
              </a:ext>
            </a:extLst>
          </p:cNvPr>
          <p:cNvSpPr txBox="1">
            <a:spLocks noChangeArrowheads="1"/>
          </p:cNvSpPr>
          <p:nvPr/>
        </p:nvSpPr>
        <p:spPr bwMode="auto">
          <a:xfrm>
            <a:off x="7086600" y="2968625"/>
            <a:ext cx="19192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IN" altLang="en-US" sz="1400" b="1">
                <a:solidFill>
                  <a:srgbClr val="00B050"/>
                </a:solidFill>
              </a:rPr>
              <a:t>Server cluster / farm</a:t>
            </a:r>
          </a:p>
        </p:txBody>
      </p:sp>
      <p:cxnSp>
        <p:nvCxnSpPr>
          <p:cNvPr id="39" name="Straight Connector 38">
            <a:extLst>
              <a:ext uri="{FF2B5EF4-FFF2-40B4-BE49-F238E27FC236}">
                <a16:creationId xmlns:a16="http://schemas.microsoft.com/office/drawing/2014/main" id="{B4724509-49E6-EA4B-8525-9CC14681BBDD}"/>
              </a:ext>
            </a:extLst>
          </p:cNvPr>
          <p:cNvCxnSpPr>
            <a:stCxn id="36" idx="2"/>
            <a:endCxn id="9" idx="0"/>
          </p:cNvCxnSpPr>
          <p:nvPr/>
        </p:nvCxnSpPr>
        <p:spPr>
          <a:xfrm>
            <a:off x="4533900" y="4724400"/>
            <a:ext cx="19050" cy="390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78BED73-B353-B943-91B7-EB0EC9F6E610}"/>
              </a:ext>
            </a:extLst>
          </p:cNvPr>
          <p:cNvCxnSpPr>
            <a:stCxn id="9" idx="2"/>
            <a:endCxn id="99356" idx="2"/>
          </p:cNvCxnSpPr>
          <p:nvPr/>
        </p:nvCxnSpPr>
        <p:spPr>
          <a:xfrm flipH="1">
            <a:off x="3297238" y="5410200"/>
            <a:ext cx="1255712" cy="5365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7190DF6-53AC-154D-BBE4-8C02EB6B76F4}"/>
              </a:ext>
            </a:extLst>
          </p:cNvPr>
          <p:cNvCxnSpPr>
            <a:stCxn id="9" idx="2"/>
            <a:endCxn id="29" idx="0"/>
          </p:cNvCxnSpPr>
          <p:nvPr/>
        </p:nvCxnSpPr>
        <p:spPr>
          <a:xfrm>
            <a:off x="4552950" y="5410200"/>
            <a:ext cx="1042988" cy="530225"/>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D6DA076-561F-D94A-9361-228420A353F6}"/>
              </a:ext>
            </a:extLst>
          </p:cNvPr>
          <p:cNvCxnSpPr/>
          <p:nvPr/>
        </p:nvCxnSpPr>
        <p:spPr>
          <a:xfrm>
            <a:off x="3771900" y="3124200"/>
            <a:ext cx="0" cy="152400"/>
          </a:xfrm>
          <a:prstGeom prst="line">
            <a:avLst/>
          </a:prstGeom>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9DBD81C3-FECF-944C-BFDC-00DA301A4EA5}"/>
              </a:ext>
            </a:extLst>
          </p:cNvPr>
          <p:cNvSpPr/>
          <p:nvPr/>
        </p:nvSpPr>
        <p:spPr bwMode="auto">
          <a:xfrm>
            <a:off x="1447800" y="3965575"/>
            <a:ext cx="914400" cy="5334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1400" b="1" dirty="0">
                <a:solidFill>
                  <a:schemeClr val="bg1"/>
                </a:solidFill>
              </a:rPr>
              <a:t>Get case status</a:t>
            </a:r>
          </a:p>
        </p:txBody>
      </p:sp>
      <p:sp>
        <p:nvSpPr>
          <p:cNvPr id="48" name="Rectangle 47">
            <a:extLst>
              <a:ext uri="{FF2B5EF4-FFF2-40B4-BE49-F238E27FC236}">
                <a16:creationId xmlns:a16="http://schemas.microsoft.com/office/drawing/2014/main" id="{EF3AD254-598D-2447-A576-7BD6627BCBFA}"/>
              </a:ext>
            </a:extLst>
          </p:cNvPr>
          <p:cNvSpPr/>
          <p:nvPr/>
        </p:nvSpPr>
        <p:spPr bwMode="auto">
          <a:xfrm>
            <a:off x="2819400" y="3965575"/>
            <a:ext cx="914400" cy="5334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1400" b="1" dirty="0">
                <a:solidFill>
                  <a:schemeClr val="bg1"/>
                </a:solidFill>
              </a:rPr>
              <a:t>File case</a:t>
            </a:r>
          </a:p>
        </p:txBody>
      </p:sp>
      <p:sp>
        <p:nvSpPr>
          <p:cNvPr id="49" name="Rectangle 48">
            <a:extLst>
              <a:ext uri="{FF2B5EF4-FFF2-40B4-BE49-F238E27FC236}">
                <a16:creationId xmlns:a16="http://schemas.microsoft.com/office/drawing/2014/main" id="{74ECDFF8-3EB5-8B46-BD1E-7806DD4B2C37}"/>
              </a:ext>
            </a:extLst>
          </p:cNvPr>
          <p:cNvSpPr/>
          <p:nvPr/>
        </p:nvSpPr>
        <p:spPr bwMode="auto">
          <a:xfrm>
            <a:off x="3895725" y="3965575"/>
            <a:ext cx="914400" cy="5334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1400" b="1" dirty="0">
                <a:solidFill>
                  <a:schemeClr val="bg1"/>
                </a:solidFill>
              </a:rPr>
              <a:t>Get case status</a:t>
            </a:r>
          </a:p>
        </p:txBody>
      </p:sp>
      <p:sp>
        <p:nvSpPr>
          <p:cNvPr id="51" name="Rectangle 50">
            <a:extLst>
              <a:ext uri="{FF2B5EF4-FFF2-40B4-BE49-F238E27FC236}">
                <a16:creationId xmlns:a16="http://schemas.microsoft.com/office/drawing/2014/main" id="{71B901C1-DECC-8245-8E49-CFD93FDCB9CB}"/>
              </a:ext>
            </a:extLst>
          </p:cNvPr>
          <p:cNvSpPr/>
          <p:nvPr/>
        </p:nvSpPr>
        <p:spPr>
          <a:xfrm>
            <a:off x="7788275" y="3962400"/>
            <a:ext cx="822325" cy="53975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1200" b="1" dirty="0">
                <a:solidFill>
                  <a:schemeClr val="tx1"/>
                </a:solidFill>
              </a:rPr>
              <a:t>Generic SMS client</a:t>
            </a:r>
          </a:p>
        </p:txBody>
      </p:sp>
      <p:sp>
        <p:nvSpPr>
          <p:cNvPr id="99369" name="TextBox 55">
            <a:extLst>
              <a:ext uri="{FF2B5EF4-FFF2-40B4-BE49-F238E27FC236}">
                <a16:creationId xmlns:a16="http://schemas.microsoft.com/office/drawing/2014/main" id="{5196F722-A0C1-5040-9E0D-193C5037FFF8}"/>
              </a:ext>
            </a:extLst>
          </p:cNvPr>
          <p:cNvSpPr txBox="1">
            <a:spLocks noChangeArrowheads="1"/>
          </p:cNvSpPr>
          <p:nvPr/>
        </p:nvSpPr>
        <p:spPr bwMode="auto">
          <a:xfrm>
            <a:off x="138113" y="5497513"/>
            <a:ext cx="1500187"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IN" altLang="en-US" sz="1600" b="1">
                <a:solidFill>
                  <a:srgbClr val="00B050"/>
                </a:solidFill>
              </a:rPr>
              <a:t>Multiple servers dedicated for case module</a:t>
            </a:r>
          </a:p>
        </p:txBody>
      </p:sp>
      <p:cxnSp>
        <p:nvCxnSpPr>
          <p:cNvPr id="58" name="Straight Arrow Connector 57">
            <a:extLst>
              <a:ext uri="{FF2B5EF4-FFF2-40B4-BE49-F238E27FC236}">
                <a16:creationId xmlns:a16="http://schemas.microsoft.com/office/drawing/2014/main" id="{97595C83-EEC0-FE4D-AD81-2B7A3190AB33}"/>
              </a:ext>
            </a:extLst>
          </p:cNvPr>
          <p:cNvCxnSpPr>
            <a:stCxn id="99369" idx="0"/>
          </p:cNvCxnSpPr>
          <p:nvPr/>
        </p:nvCxnSpPr>
        <p:spPr>
          <a:xfrm flipH="1" flipV="1">
            <a:off x="879475" y="4886325"/>
            <a:ext cx="7938" cy="611188"/>
          </a:xfrm>
          <a:prstGeom prst="straightConnector1">
            <a:avLst/>
          </a:prstGeom>
          <a:ln w="22225">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999EC1EE-331B-9D4A-9C45-1E8167F39CC4}"/>
              </a:ext>
            </a:extLst>
          </p:cNvPr>
          <p:cNvCxnSpPr>
            <a:stCxn id="99369" idx="0"/>
          </p:cNvCxnSpPr>
          <p:nvPr/>
        </p:nvCxnSpPr>
        <p:spPr>
          <a:xfrm flipV="1">
            <a:off x="887413" y="4811713"/>
            <a:ext cx="2017712" cy="685800"/>
          </a:xfrm>
          <a:prstGeom prst="straightConnector1">
            <a:avLst/>
          </a:prstGeom>
          <a:ln w="22225">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Content Placeholder 1">
            <a:extLst>
              <a:ext uri="{FF2B5EF4-FFF2-40B4-BE49-F238E27FC236}">
                <a16:creationId xmlns:a16="http://schemas.microsoft.com/office/drawing/2014/main" id="{42FCC652-4A3A-5D48-8713-79F2D2BCD456}"/>
              </a:ext>
            </a:extLst>
          </p:cNvPr>
          <p:cNvSpPr>
            <a:spLocks noGrp="1"/>
          </p:cNvSpPr>
          <p:nvPr>
            <p:ph idx="1"/>
          </p:nvPr>
        </p:nvSpPr>
        <p:spPr>
          <a:xfrm>
            <a:off x="304800" y="1493838"/>
            <a:ext cx="8229600" cy="4525962"/>
          </a:xfrm>
        </p:spPr>
        <p:txBody>
          <a:bodyPr/>
          <a:lstStyle/>
          <a:p>
            <a:pPr fontAlgn="base">
              <a:spcAft>
                <a:spcPct val="0"/>
              </a:spcAft>
              <a:buFont typeface="Arial" pitchFamily="34" charset="0"/>
              <a:buChar char="•"/>
            </a:pPr>
            <a:r>
              <a:rPr lang="en-IN" altLang="en-US" sz="2000"/>
              <a:t>Draw a view to explain what happens when an airline staff asks the system to stop booking. How is Reservation system notified about it?</a:t>
            </a:r>
          </a:p>
          <a:p>
            <a:pPr fontAlgn="base">
              <a:spcAft>
                <a:spcPct val="0"/>
              </a:spcAft>
              <a:buFont typeface="Arial" pitchFamily="34" charset="0"/>
              <a:buChar char="•"/>
            </a:pPr>
            <a:endParaRPr lang="en-IN" altLang="en-US" sz="2000"/>
          </a:p>
          <a:p>
            <a:pPr fontAlgn="base">
              <a:spcAft>
                <a:spcPct val="0"/>
              </a:spcAft>
            </a:pPr>
            <a:endParaRPr lang="en-IN" altLang="en-US" sz="2000"/>
          </a:p>
        </p:txBody>
      </p:sp>
      <p:sp>
        <p:nvSpPr>
          <p:cNvPr id="3" name="Content Placeholder 2">
            <a:extLst>
              <a:ext uri="{FF2B5EF4-FFF2-40B4-BE49-F238E27FC236}">
                <a16:creationId xmlns:a16="http://schemas.microsoft.com/office/drawing/2014/main" id="{AC085234-D80B-DB4E-99C4-1E1DDEF78E40}"/>
              </a:ext>
            </a:extLst>
          </p:cNvPr>
          <p:cNvSpPr>
            <a:spLocks noGrp="1"/>
          </p:cNvSpPr>
          <p:nvPr>
            <p:ph sz="quarter" idx="10"/>
          </p:nvPr>
        </p:nvSpPr>
        <p:spPr/>
        <p:txBody>
          <a:bodyPr/>
          <a:lstStyle/>
          <a:p>
            <a:pPr>
              <a:defRPr/>
            </a:pPr>
            <a:r>
              <a:rPr lang="en-IN" dirty="0"/>
              <a:t>Exercise: Views - DCS</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Content Placeholder 1">
            <a:extLst>
              <a:ext uri="{FF2B5EF4-FFF2-40B4-BE49-F238E27FC236}">
                <a16:creationId xmlns:a16="http://schemas.microsoft.com/office/drawing/2014/main" id="{B82C4CB7-CE34-BD47-9CD1-3E14490E0234}"/>
              </a:ext>
            </a:extLst>
          </p:cNvPr>
          <p:cNvSpPr>
            <a:spLocks noGrp="1"/>
          </p:cNvSpPr>
          <p:nvPr>
            <p:ph idx="1"/>
          </p:nvPr>
        </p:nvSpPr>
        <p:spPr>
          <a:xfrm>
            <a:off x="304800" y="1493838"/>
            <a:ext cx="8229600" cy="4525962"/>
          </a:xfrm>
        </p:spPr>
        <p:txBody>
          <a:bodyPr/>
          <a:lstStyle/>
          <a:p>
            <a:pPr fontAlgn="base">
              <a:spcAft>
                <a:spcPct val="0"/>
              </a:spcAft>
              <a:buFont typeface="Arial" pitchFamily="34" charset="0"/>
              <a:buChar char="•"/>
            </a:pPr>
            <a:r>
              <a:rPr lang="en-IN" altLang="en-US" sz="2000"/>
              <a:t>Draw a view to explain to the business manager, how the system makes available the ‘boarded passengers data’ to other systems?</a:t>
            </a:r>
          </a:p>
          <a:p>
            <a:pPr fontAlgn="base">
              <a:spcAft>
                <a:spcPct val="0"/>
              </a:spcAft>
            </a:pPr>
            <a:endParaRPr lang="en-IN" altLang="en-US" sz="2000"/>
          </a:p>
        </p:txBody>
      </p:sp>
      <p:sp>
        <p:nvSpPr>
          <p:cNvPr id="3" name="Content Placeholder 2">
            <a:extLst>
              <a:ext uri="{FF2B5EF4-FFF2-40B4-BE49-F238E27FC236}">
                <a16:creationId xmlns:a16="http://schemas.microsoft.com/office/drawing/2014/main" id="{17C512BF-7D0B-484A-8DEE-95A1A0EFD2B3}"/>
              </a:ext>
            </a:extLst>
          </p:cNvPr>
          <p:cNvSpPr>
            <a:spLocks noGrp="1"/>
          </p:cNvSpPr>
          <p:nvPr>
            <p:ph sz="quarter" idx="10"/>
          </p:nvPr>
        </p:nvSpPr>
        <p:spPr/>
        <p:txBody>
          <a:bodyPr/>
          <a:lstStyle/>
          <a:p>
            <a:pPr>
              <a:defRPr/>
            </a:pPr>
            <a:r>
              <a:rPr lang="en-IN" dirty="0"/>
              <a:t>Exercise</a:t>
            </a:r>
            <a:r>
              <a:rPr lang="en-IN"/>
              <a:t>: Views - DCS</a:t>
            </a:r>
            <a:endParaRPr lang="en-IN" dirty="0"/>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96893D-DE74-194F-905B-3F6759DB57E9}"/>
              </a:ext>
            </a:extLst>
          </p:cNvPr>
          <p:cNvSpPr>
            <a:spLocks noGrp="1"/>
          </p:cNvSpPr>
          <p:nvPr>
            <p:ph sz="quarter" idx="10"/>
          </p:nvPr>
        </p:nvSpPr>
        <p:spPr/>
        <p:txBody>
          <a:bodyPr/>
          <a:lstStyle/>
          <a:p>
            <a:pPr>
              <a:defRPr/>
            </a:pPr>
            <a:r>
              <a:rPr lang="en-IN" b="0" i="1" dirty="0"/>
              <a:t>Philippe </a:t>
            </a:r>
            <a:r>
              <a:rPr lang="en-IN" b="0" i="1" dirty="0" err="1"/>
              <a:t>Kruchten’s</a:t>
            </a:r>
            <a:r>
              <a:rPr lang="en-IN" dirty="0"/>
              <a:t> 4+1 view</a:t>
            </a:r>
          </a:p>
        </p:txBody>
      </p:sp>
      <p:pic>
        <p:nvPicPr>
          <p:cNvPr id="103427" name="Picture 3">
            <a:extLst>
              <a:ext uri="{FF2B5EF4-FFF2-40B4-BE49-F238E27FC236}">
                <a16:creationId xmlns:a16="http://schemas.microsoft.com/office/drawing/2014/main" id="{34C77BD6-3219-A649-B305-232B65AF9E0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09625" y="1695450"/>
            <a:ext cx="7524750" cy="409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28" name="Rectangle 4">
            <a:extLst>
              <a:ext uri="{FF2B5EF4-FFF2-40B4-BE49-F238E27FC236}">
                <a16:creationId xmlns:a16="http://schemas.microsoft.com/office/drawing/2014/main" id="{3D44C170-1FEF-D442-B946-83BB866B9407}"/>
              </a:ext>
            </a:extLst>
          </p:cNvPr>
          <p:cNvSpPr>
            <a:spLocks noChangeArrowheads="1"/>
          </p:cNvSpPr>
          <p:nvPr/>
        </p:nvSpPr>
        <p:spPr bwMode="auto">
          <a:xfrm>
            <a:off x="381000" y="6062663"/>
            <a:ext cx="83058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IN" altLang="en-US" sz="1100">
                <a:latin typeface="Times New Roman" panose="02020603050405020304" pitchFamily="18" charset="0"/>
                <a:cs typeface="Times New Roman" panose="02020603050405020304" pitchFamily="18" charset="0"/>
              </a:rPr>
              <a:t>Ref: Architectural Blueprints—The “4+1” View Model of Software Architecture by </a:t>
            </a:r>
            <a:r>
              <a:rPr lang="en-IN" altLang="en-US" sz="1100" i="1">
                <a:latin typeface="Times New Roman" panose="02020603050405020304" pitchFamily="18" charset="0"/>
                <a:cs typeface="Times New Roman" panose="02020603050405020304" pitchFamily="18" charset="0"/>
              </a:rPr>
              <a:t>Philippe Kruchten, IEEE Software Nov 1995</a:t>
            </a:r>
            <a:endParaRPr lang="en-IN" altLang="en-US" sz="1100">
              <a:latin typeface="Times New Roman" panose="02020603050405020304" pitchFamily="18" charset="0"/>
              <a:cs typeface="Times New Roman" panose="02020603050405020304" pitchFamily="18" charset="0"/>
            </a:endParaRPr>
          </a:p>
        </p:txBody>
      </p:sp>
      <p:graphicFrame>
        <p:nvGraphicFramePr>
          <p:cNvPr id="103429" name="Object 3">
            <a:extLst>
              <a:ext uri="{FF2B5EF4-FFF2-40B4-BE49-F238E27FC236}">
                <a16:creationId xmlns:a16="http://schemas.microsoft.com/office/drawing/2014/main" id="{0074EE55-D7DD-C540-8799-F1EE26269172}"/>
              </a:ext>
            </a:extLst>
          </p:cNvPr>
          <p:cNvGraphicFramePr>
            <a:graphicFrameLocks noChangeAspect="1"/>
          </p:cNvGraphicFramePr>
          <p:nvPr/>
        </p:nvGraphicFramePr>
        <p:xfrm>
          <a:off x="8001000" y="5805488"/>
          <a:ext cx="914400" cy="771525"/>
        </p:xfrm>
        <a:graphic>
          <a:graphicData uri="http://schemas.openxmlformats.org/presentationml/2006/ole">
            <mc:AlternateContent xmlns:mc="http://schemas.openxmlformats.org/markup-compatibility/2006">
              <mc:Choice xmlns:v="urn:schemas-microsoft-com:vml" Requires="v">
                <p:oleObj spid="_x0000_s103426" name="Acrobat Document" showAsIcon="1" r:id="rId5" imgW="876300" imgH="736600" progId="AcroExch.Document.DC">
                  <p:embed/>
                </p:oleObj>
              </mc:Choice>
              <mc:Fallback>
                <p:oleObj name="Acrobat Document" showAsIcon="1" r:id="rId5" imgW="876300" imgH="736600" progId="AcroExch.Document.DC">
                  <p:embed/>
                  <p:pic>
                    <p:nvPicPr>
                      <p:cNvPr id="103429" name="Object 3">
                        <a:extLst>
                          <a:ext uri="{FF2B5EF4-FFF2-40B4-BE49-F238E27FC236}">
                            <a16:creationId xmlns:a16="http://schemas.microsoft.com/office/drawing/2014/main" id="{0074EE55-D7DD-C540-8799-F1EE2626917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01000" y="5805488"/>
                        <a:ext cx="914400" cy="771525"/>
                      </a:xfrm>
                      <a:prstGeom prst="rect">
                        <a:avLst/>
                      </a:prstGeom>
                      <a:solidFill>
                        <a:srgbClr val="FFC000"/>
                      </a:solidFill>
                      <a:ln w="9525">
                        <a:solidFill>
                          <a:schemeClr val="tx1"/>
                        </a:solidFill>
                        <a:miter lim="800000"/>
                        <a:headEnd/>
                        <a:tailEnd/>
                      </a:ln>
                    </p:spPr>
                  </p:pic>
                </p:oleObj>
              </mc:Fallback>
            </mc:AlternateContent>
          </a:graphicData>
        </a:graphic>
      </p:graphicFrame>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84F357-8A92-564E-8F72-B31427CE9676}"/>
              </a:ext>
            </a:extLst>
          </p:cNvPr>
          <p:cNvSpPr>
            <a:spLocks noGrp="1"/>
          </p:cNvSpPr>
          <p:nvPr>
            <p:ph sz="quarter" idx="10"/>
          </p:nvPr>
        </p:nvSpPr>
        <p:spPr/>
        <p:txBody>
          <a:bodyPr/>
          <a:lstStyle/>
          <a:p>
            <a:pPr>
              <a:defRPr/>
            </a:pPr>
            <a:r>
              <a:rPr lang="en-IN" dirty="0"/>
              <a:t>Different views of human body</a:t>
            </a:r>
          </a:p>
        </p:txBody>
      </p:sp>
      <p:pic>
        <p:nvPicPr>
          <p:cNvPr id="24579" name="Picture 4">
            <a:extLst>
              <a:ext uri="{FF2B5EF4-FFF2-40B4-BE49-F238E27FC236}">
                <a16:creationId xmlns:a16="http://schemas.microsoft.com/office/drawing/2014/main" id="{83C9935F-B643-3744-B789-EC8E08EF382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43313" y="1657350"/>
            <a:ext cx="1857375" cy="428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Content Placeholder 1">
            <a:extLst>
              <a:ext uri="{FF2B5EF4-FFF2-40B4-BE49-F238E27FC236}">
                <a16:creationId xmlns:a16="http://schemas.microsoft.com/office/drawing/2014/main" id="{D41AE412-0D43-5440-9E72-FB5258A4E4A9}"/>
              </a:ext>
            </a:extLst>
          </p:cNvPr>
          <p:cNvSpPr>
            <a:spLocks noGrp="1"/>
          </p:cNvSpPr>
          <p:nvPr>
            <p:ph idx="1"/>
          </p:nvPr>
        </p:nvSpPr>
        <p:spPr>
          <a:xfrm>
            <a:off x="304800" y="1493838"/>
            <a:ext cx="8229600" cy="411162"/>
          </a:xfrm>
        </p:spPr>
        <p:txBody>
          <a:bodyPr/>
          <a:lstStyle/>
          <a:p>
            <a:pPr algn="ctr" fontAlgn="base">
              <a:spcAft>
                <a:spcPct val="0"/>
              </a:spcAft>
            </a:pPr>
            <a:r>
              <a:rPr lang="en-IN" altLang="en-US" sz="2000">
                <a:solidFill>
                  <a:srgbClr val="FF0000"/>
                </a:solidFill>
              </a:rPr>
              <a:t>What kind of view is this?</a:t>
            </a:r>
          </a:p>
        </p:txBody>
      </p:sp>
      <p:sp>
        <p:nvSpPr>
          <p:cNvPr id="3" name="Content Placeholder 2">
            <a:extLst>
              <a:ext uri="{FF2B5EF4-FFF2-40B4-BE49-F238E27FC236}">
                <a16:creationId xmlns:a16="http://schemas.microsoft.com/office/drawing/2014/main" id="{6368E11B-BB93-6A4A-A865-CD92A370F302}"/>
              </a:ext>
            </a:extLst>
          </p:cNvPr>
          <p:cNvSpPr>
            <a:spLocks noGrp="1"/>
          </p:cNvSpPr>
          <p:nvPr>
            <p:ph sz="quarter" idx="10"/>
          </p:nvPr>
        </p:nvSpPr>
        <p:spPr/>
        <p:txBody>
          <a:bodyPr/>
          <a:lstStyle/>
          <a:p>
            <a:pPr>
              <a:defRPr/>
            </a:pPr>
            <a:r>
              <a:rPr lang="en-IN" dirty="0"/>
              <a:t>Exercise</a:t>
            </a:r>
          </a:p>
        </p:txBody>
      </p:sp>
      <p:pic>
        <p:nvPicPr>
          <p:cNvPr id="112644" name="Picture 3" descr="Image result for real time system architecture">
            <a:extLst>
              <a:ext uri="{FF2B5EF4-FFF2-40B4-BE49-F238E27FC236}">
                <a16:creationId xmlns:a16="http://schemas.microsoft.com/office/drawing/2014/main" id="{1E6F44F0-5569-014F-B613-BC779FB90C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281" y="1905000"/>
            <a:ext cx="7132638" cy="437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BF29F3-9F75-FC4A-8AC2-33063AA6E027}"/>
              </a:ext>
            </a:extLst>
          </p:cNvPr>
          <p:cNvSpPr>
            <a:spLocks noGrp="1"/>
          </p:cNvSpPr>
          <p:nvPr>
            <p:ph sz="quarter" idx="10"/>
          </p:nvPr>
        </p:nvSpPr>
        <p:spPr/>
        <p:txBody>
          <a:bodyPr/>
          <a:lstStyle/>
          <a:p>
            <a:r>
              <a:rPr lang="en-US" dirty="0"/>
              <a:t>Combined View</a:t>
            </a:r>
          </a:p>
        </p:txBody>
      </p:sp>
      <p:sp>
        <p:nvSpPr>
          <p:cNvPr id="4" name="Rectangle 3">
            <a:extLst>
              <a:ext uri="{FF2B5EF4-FFF2-40B4-BE49-F238E27FC236}">
                <a16:creationId xmlns:a16="http://schemas.microsoft.com/office/drawing/2014/main" id="{00F101CF-D3F9-3C43-8552-845A2831059F}"/>
              </a:ext>
            </a:extLst>
          </p:cNvPr>
          <p:cNvSpPr/>
          <p:nvPr/>
        </p:nvSpPr>
        <p:spPr>
          <a:xfrm>
            <a:off x="304800" y="2133600"/>
            <a:ext cx="8458200" cy="3139321"/>
          </a:xfrm>
          <a:prstGeom prst="rect">
            <a:avLst/>
          </a:prstGeom>
        </p:spPr>
        <p:txBody>
          <a:bodyPr wrap="square">
            <a:spAutoFit/>
          </a:bodyPr>
          <a:lstStyle/>
          <a:p>
            <a:r>
              <a:rPr lang="en-IN" b="0" i="0" dirty="0">
                <a:solidFill>
                  <a:srgbClr val="333333"/>
                </a:solidFill>
                <a:effectLst/>
                <a:latin typeface="Trebuchet MS" panose="020B0703020202090204" pitchFamily="34" charset="0"/>
              </a:rPr>
              <a:t>The Observe and React pattern (Figure in the previous slide ) is a pattern that is commonly used in monitoring systems. </a:t>
            </a:r>
          </a:p>
          <a:p>
            <a:r>
              <a:rPr lang="en-IN" b="0" i="0" dirty="0">
                <a:solidFill>
                  <a:srgbClr val="333333"/>
                </a:solidFill>
                <a:effectLst/>
                <a:latin typeface="Trebuchet MS" panose="020B0703020202090204" pitchFamily="34" charset="0"/>
              </a:rPr>
              <a:t>The values of sensors are observed and when particular values are detected, the system reacts in some way. </a:t>
            </a:r>
          </a:p>
          <a:p>
            <a:endParaRPr lang="en-IN" b="0" i="0" dirty="0">
              <a:solidFill>
                <a:srgbClr val="333333"/>
              </a:solidFill>
              <a:effectLst/>
              <a:latin typeface="Trebuchet MS" panose="020B0703020202090204" pitchFamily="34" charset="0"/>
            </a:endParaRPr>
          </a:p>
          <a:p>
            <a:r>
              <a:rPr lang="en-IN" b="0" i="0" dirty="0">
                <a:solidFill>
                  <a:srgbClr val="333333"/>
                </a:solidFill>
                <a:effectLst/>
                <a:latin typeface="Trebuchet MS" panose="020B0703020202090204" pitchFamily="34" charset="0"/>
              </a:rPr>
              <a:t>Monitoring systems may be composed of several instantiations of the Observe and React pattern, one for each type of sensor in the system. </a:t>
            </a:r>
          </a:p>
          <a:p>
            <a:endParaRPr lang="en-IN" b="0" i="0" dirty="0">
              <a:solidFill>
                <a:srgbClr val="333333"/>
              </a:solidFill>
              <a:effectLst/>
              <a:latin typeface="Trebuchet MS" panose="020B0703020202090204" pitchFamily="34" charset="0"/>
            </a:endParaRPr>
          </a:p>
          <a:p>
            <a:r>
              <a:rPr lang="en-IN" b="0" i="0" dirty="0">
                <a:solidFill>
                  <a:srgbClr val="333333"/>
                </a:solidFill>
                <a:effectLst/>
                <a:latin typeface="Trebuchet MS" panose="020B0703020202090204" pitchFamily="34" charset="0"/>
              </a:rPr>
              <a:t>Depending on the system requirements, you may then optimize the design by combining processes (e.g., you may use a single display process to display the information from all of the different types of sensors).</a:t>
            </a:r>
            <a:endParaRPr lang="en-US" dirty="0"/>
          </a:p>
        </p:txBody>
      </p:sp>
    </p:spTree>
    <p:extLst>
      <p:ext uri="{BB962C8B-B14F-4D97-AF65-F5344CB8AC3E}">
        <p14:creationId xmlns:p14="http://schemas.microsoft.com/office/powerpoint/2010/main" val="2865168569"/>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22304D-94A0-BB48-B545-A6393F2C828A}"/>
              </a:ext>
            </a:extLst>
          </p:cNvPr>
          <p:cNvSpPr>
            <a:spLocks noGrp="1"/>
          </p:cNvSpPr>
          <p:nvPr>
            <p:ph sz="quarter" idx="10"/>
          </p:nvPr>
        </p:nvSpPr>
        <p:spPr>
          <a:xfrm>
            <a:off x="304800" y="2286000"/>
            <a:ext cx="3048000" cy="1143000"/>
          </a:xfrm>
        </p:spPr>
        <p:txBody>
          <a:bodyPr/>
          <a:lstStyle/>
          <a:p>
            <a:pPr algn="ctr">
              <a:defRPr/>
            </a:pPr>
            <a:r>
              <a:rPr lang="en-IN" sz="3200" dirty="0"/>
              <a:t>Documentation package</a:t>
            </a:r>
          </a:p>
        </p:txBody>
      </p:sp>
      <p:pic>
        <p:nvPicPr>
          <p:cNvPr id="114691" name="Picture 1">
            <a:extLst>
              <a:ext uri="{FF2B5EF4-FFF2-40B4-BE49-F238E27FC236}">
                <a16:creationId xmlns:a16="http://schemas.microsoft.com/office/drawing/2014/main" id="{E088C2FB-69BF-A744-8C09-A7E82B16AE0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304800"/>
            <a:ext cx="4953000" cy="644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D706AE5-FBD1-F54B-907A-DC3FC446768B}"/>
              </a:ext>
            </a:extLst>
          </p:cNvPr>
          <p:cNvSpPr>
            <a:spLocks noGrp="1"/>
          </p:cNvSpPr>
          <p:nvPr>
            <p:ph idx="1"/>
          </p:nvPr>
        </p:nvSpPr>
        <p:spPr>
          <a:xfrm>
            <a:off x="304800" y="1417638"/>
            <a:ext cx="8229600" cy="411162"/>
          </a:xfrm>
          <a:solidFill>
            <a:schemeClr val="accent5">
              <a:lumMod val="75000"/>
            </a:schemeClr>
          </a:solidFill>
        </p:spPr>
        <p:txBody>
          <a:bodyPr/>
          <a:lstStyle/>
          <a:p>
            <a:pPr algn="ctr">
              <a:defRPr/>
            </a:pPr>
            <a:r>
              <a:rPr lang="en-IN" sz="2000" b="1" dirty="0">
                <a:solidFill>
                  <a:schemeClr val="bg1"/>
                </a:solidFill>
              </a:rPr>
              <a:t>Section 1: Primary presentation</a:t>
            </a:r>
          </a:p>
        </p:txBody>
      </p:sp>
      <p:sp>
        <p:nvSpPr>
          <p:cNvPr id="3" name="Content Placeholder 2">
            <a:extLst>
              <a:ext uri="{FF2B5EF4-FFF2-40B4-BE49-F238E27FC236}">
                <a16:creationId xmlns:a16="http://schemas.microsoft.com/office/drawing/2014/main" id="{01D422C0-C525-454C-8598-ABF33074AB4A}"/>
              </a:ext>
            </a:extLst>
          </p:cNvPr>
          <p:cNvSpPr>
            <a:spLocks noGrp="1"/>
          </p:cNvSpPr>
          <p:nvPr>
            <p:ph sz="quarter" idx="10"/>
          </p:nvPr>
        </p:nvSpPr>
        <p:spPr/>
        <p:txBody>
          <a:bodyPr/>
          <a:lstStyle/>
          <a:p>
            <a:pPr>
              <a:defRPr/>
            </a:pPr>
            <a:r>
              <a:rPr lang="en-IN" sz="3200" dirty="0"/>
              <a:t>Documentation package: Example</a:t>
            </a:r>
          </a:p>
        </p:txBody>
      </p:sp>
      <p:grpSp>
        <p:nvGrpSpPr>
          <p:cNvPr id="116740" name="Group 3">
            <a:extLst>
              <a:ext uri="{FF2B5EF4-FFF2-40B4-BE49-F238E27FC236}">
                <a16:creationId xmlns:a16="http://schemas.microsoft.com/office/drawing/2014/main" id="{67E2FD63-D2C2-354B-BF90-400C9865E81B}"/>
              </a:ext>
            </a:extLst>
          </p:cNvPr>
          <p:cNvGrpSpPr>
            <a:grpSpLocks/>
          </p:cNvGrpSpPr>
          <p:nvPr/>
        </p:nvGrpSpPr>
        <p:grpSpPr bwMode="auto">
          <a:xfrm>
            <a:off x="1003300" y="2057400"/>
            <a:ext cx="7759700" cy="4648200"/>
            <a:chOff x="394001" y="1600200"/>
            <a:chExt cx="8368999" cy="4953000"/>
          </a:xfrm>
        </p:grpSpPr>
        <p:sp>
          <p:nvSpPr>
            <p:cNvPr id="5" name="Rectangle 4">
              <a:extLst>
                <a:ext uri="{FF2B5EF4-FFF2-40B4-BE49-F238E27FC236}">
                  <a16:creationId xmlns:a16="http://schemas.microsoft.com/office/drawing/2014/main" id="{77F6A08F-3E54-EC41-B615-888930B31015}"/>
                </a:ext>
              </a:extLst>
            </p:cNvPr>
            <p:cNvSpPr/>
            <p:nvPr/>
          </p:nvSpPr>
          <p:spPr>
            <a:xfrm>
              <a:off x="1905832" y="1600200"/>
              <a:ext cx="761907" cy="532854"/>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1600" dirty="0">
                  <a:solidFill>
                    <a:schemeClr val="tx1"/>
                  </a:solidFill>
                </a:rPr>
                <a:t>Client</a:t>
              </a:r>
            </a:p>
          </p:txBody>
        </p:sp>
        <p:sp>
          <p:nvSpPr>
            <p:cNvPr id="6" name="Rectangle 5">
              <a:extLst>
                <a:ext uri="{FF2B5EF4-FFF2-40B4-BE49-F238E27FC236}">
                  <a16:creationId xmlns:a16="http://schemas.microsoft.com/office/drawing/2014/main" id="{48D8125D-4AE5-644C-8471-8376DC3F000C}"/>
                </a:ext>
              </a:extLst>
            </p:cNvPr>
            <p:cNvSpPr/>
            <p:nvPr/>
          </p:nvSpPr>
          <p:spPr>
            <a:xfrm>
              <a:off x="4876415" y="1600200"/>
              <a:ext cx="761908" cy="532854"/>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1600" dirty="0">
                  <a:solidFill>
                    <a:schemeClr val="tx1"/>
                  </a:solidFill>
                </a:rPr>
                <a:t>Client</a:t>
              </a:r>
            </a:p>
          </p:txBody>
        </p:sp>
        <p:sp>
          <p:nvSpPr>
            <p:cNvPr id="7" name="Rectangle 6">
              <a:extLst>
                <a:ext uri="{FF2B5EF4-FFF2-40B4-BE49-F238E27FC236}">
                  <a16:creationId xmlns:a16="http://schemas.microsoft.com/office/drawing/2014/main" id="{E3AFE357-7EB0-FB45-896D-21A2DCB4ABFF}"/>
                </a:ext>
              </a:extLst>
            </p:cNvPr>
            <p:cNvSpPr/>
            <p:nvPr/>
          </p:nvSpPr>
          <p:spPr>
            <a:xfrm>
              <a:off x="1142212" y="2361419"/>
              <a:ext cx="5487447" cy="15393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1200" b="1" dirty="0">
                  <a:solidFill>
                    <a:schemeClr val="bg1"/>
                  </a:solidFill>
                </a:rPr>
                <a:t>Firewall</a:t>
              </a:r>
            </a:p>
          </p:txBody>
        </p:sp>
        <p:sp>
          <p:nvSpPr>
            <p:cNvPr id="8" name="Rectangle 7">
              <a:extLst>
                <a:ext uri="{FF2B5EF4-FFF2-40B4-BE49-F238E27FC236}">
                  <a16:creationId xmlns:a16="http://schemas.microsoft.com/office/drawing/2014/main" id="{0E472EEF-B77E-0A4B-9A44-150DB7F0C243}"/>
                </a:ext>
              </a:extLst>
            </p:cNvPr>
            <p:cNvSpPr/>
            <p:nvPr/>
          </p:nvSpPr>
          <p:spPr>
            <a:xfrm>
              <a:off x="1219258" y="2743720"/>
              <a:ext cx="761908" cy="53285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1600" dirty="0">
                  <a:solidFill>
                    <a:schemeClr val="tx1"/>
                  </a:solidFill>
                </a:rPr>
                <a:t>Case</a:t>
              </a:r>
            </a:p>
            <a:p>
              <a:pPr algn="ctr">
                <a:defRPr/>
              </a:pPr>
              <a:r>
                <a:rPr lang="en-IN" sz="1600" dirty="0">
                  <a:solidFill>
                    <a:schemeClr val="tx1"/>
                  </a:solidFill>
                </a:rPr>
                <a:t>mod.</a:t>
              </a:r>
            </a:p>
          </p:txBody>
        </p:sp>
        <p:sp>
          <p:nvSpPr>
            <p:cNvPr id="9" name="Rectangle 8">
              <a:extLst>
                <a:ext uri="{FF2B5EF4-FFF2-40B4-BE49-F238E27FC236}">
                  <a16:creationId xmlns:a16="http://schemas.microsoft.com/office/drawing/2014/main" id="{4BF028A4-B041-5A40-8A3B-AFB16BD9901C}"/>
                </a:ext>
              </a:extLst>
            </p:cNvPr>
            <p:cNvSpPr/>
            <p:nvPr/>
          </p:nvSpPr>
          <p:spPr>
            <a:xfrm>
              <a:off x="2895456" y="2743720"/>
              <a:ext cx="1448481" cy="53285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1600" dirty="0">
                  <a:solidFill>
                    <a:schemeClr val="tx1"/>
                  </a:solidFill>
                </a:rPr>
                <a:t>Proceedings</a:t>
              </a:r>
            </a:p>
            <a:p>
              <a:pPr algn="ctr">
                <a:defRPr/>
              </a:pPr>
              <a:r>
                <a:rPr lang="en-IN" sz="1600" dirty="0">
                  <a:solidFill>
                    <a:schemeClr val="tx1"/>
                  </a:solidFill>
                </a:rPr>
                <a:t>module</a:t>
              </a:r>
            </a:p>
          </p:txBody>
        </p:sp>
        <p:sp>
          <p:nvSpPr>
            <p:cNvPr id="10" name="Rectangle 9">
              <a:extLst>
                <a:ext uri="{FF2B5EF4-FFF2-40B4-BE49-F238E27FC236}">
                  <a16:creationId xmlns:a16="http://schemas.microsoft.com/office/drawing/2014/main" id="{EC2C1FF5-D460-BE42-83DC-2F4F21CF3DE9}"/>
                </a:ext>
              </a:extLst>
            </p:cNvPr>
            <p:cNvSpPr/>
            <p:nvPr/>
          </p:nvSpPr>
          <p:spPr>
            <a:xfrm>
              <a:off x="5181178" y="2743720"/>
              <a:ext cx="1448481" cy="53285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1600" dirty="0">
                  <a:solidFill>
                    <a:schemeClr val="tx1"/>
                  </a:solidFill>
                </a:rPr>
                <a:t>Evidences</a:t>
              </a:r>
            </a:p>
            <a:p>
              <a:pPr algn="ctr">
                <a:defRPr/>
              </a:pPr>
              <a:r>
                <a:rPr lang="en-IN" sz="1600" dirty="0">
                  <a:solidFill>
                    <a:schemeClr val="tx1"/>
                  </a:solidFill>
                </a:rPr>
                <a:t>module</a:t>
              </a:r>
            </a:p>
          </p:txBody>
        </p:sp>
        <p:sp>
          <p:nvSpPr>
            <p:cNvPr id="11" name="Rectangle 10">
              <a:extLst>
                <a:ext uri="{FF2B5EF4-FFF2-40B4-BE49-F238E27FC236}">
                  <a16:creationId xmlns:a16="http://schemas.microsoft.com/office/drawing/2014/main" id="{CE529D00-FC53-EE42-93ED-9B0FD5744784}"/>
                </a:ext>
              </a:extLst>
            </p:cNvPr>
            <p:cNvSpPr/>
            <p:nvPr/>
          </p:nvSpPr>
          <p:spPr>
            <a:xfrm>
              <a:off x="1753450" y="3581062"/>
              <a:ext cx="1446769" cy="53454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1600" dirty="0">
                  <a:solidFill>
                    <a:schemeClr val="tx1"/>
                  </a:solidFill>
                </a:rPr>
                <a:t>Scheduling</a:t>
              </a:r>
            </a:p>
            <a:p>
              <a:pPr algn="ctr">
                <a:defRPr/>
              </a:pPr>
              <a:r>
                <a:rPr lang="en-IN" sz="1600" dirty="0">
                  <a:solidFill>
                    <a:schemeClr val="tx1"/>
                  </a:solidFill>
                </a:rPr>
                <a:t>module</a:t>
              </a:r>
            </a:p>
          </p:txBody>
        </p:sp>
        <p:sp>
          <p:nvSpPr>
            <p:cNvPr id="12" name="Rectangle 11">
              <a:extLst>
                <a:ext uri="{FF2B5EF4-FFF2-40B4-BE49-F238E27FC236}">
                  <a16:creationId xmlns:a16="http://schemas.microsoft.com/office/drawing/2014/main" id="{82C06B04-C468-4447-8211-81D3E795B23C}"/>
                </a:ext>
              </a:extLst>
            </p:cNvPr>
            <p:cNvSpPr/>
            <p:nvPr/>
          </p:nvSpPr>
          <p:spPr>
            <a:xfrm>
              <a:off x="4039173" y="3581062"/>
              <a:ext cx="1446768" cy="53454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1600" dirty="0">
                  <a:solidFill>
                    <a:schemeClr val="tx1"/>
                  </a:solidFill>
                </a:rPr>
                <a:t>Judgement</a:t>
              </a:r>
            </a:p>
            <a:p>
              <a:pPr algn="ctr">
                <a:defRPr/>
              </a:pPr>
              <a:r>
                <a:rPr lang="en-IN" sz="1600" dirty="0">
                  <a:solidFill>
                    <a:schemeClr val="tx1"/>
                  </a:solidFill>
                </a:rPr>
                <a:t>module</a:t>
              </a:r>
            </a:p>
          </p:txBody>
        </p:sp>
        <p:sp>
          <p:nvSpPr>
            <p:cNvPr id="13" name="Rectangle 12">
              <a:extLst>
                <a:ext uri="{FF2B5EF4-FFF2-40B4-BE49-F238E27FC236}">
                  <a16:creationId xmlns:a16="http://schemas.microsoft.com/office/drawing/2014/main" id="{B8BD5366-A740-D645-8CEA-5F97BC58DB54}"/>
                </a:ext>
              </a:extLst>
            </p:cNvPr>
            <p:cNvSpPr/>
            <p:nvPr/>
          </p:nvSpPr>
          <p:spPr>
            <a:xfrm>
              <a:off x="1142212" y="4496216"/>
              <a:ext cx="1448481" cy="53285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1600" dirty="0">
                  <a:solidFill>
                    <a:schemeClr val="tx1"/>
                  </a:solidFill>
                </a:rPr>
                <a:t>Data access</a:t>
              </a:r>
            </a:p>
            <a:p>
              <a:pPr algn="ctr">
                <a:defRPr/>
              </a:pPr>
              <a:r>
                <a:rPr lang="en-IN" sz="1600" dirty="0">
                  <a:solidFill>
                    <a:schemeClr val="tx1"/>
                  </a:solidFill>
                </a:rPr>
                <a:t>module</a:t>
              </a:r>
            </a:p>
          </p:txBody>
        </p:sp>
        <p:sp>
          <p:nvSpPr>
            <p:cNvPr id="14" name="Rectangle 13">
              <a:extLst>
                <a:ext uri="{FF2B5EF4-FFF2-40B4-BE49-F238E27FC236}">
                  <a16:creationId xmlns:a16="http://schemas.microsoft.com/office/drawing/2014/main" id="{E077D7A5-6D2E-FE40-AFDC-76E2DAA221FC}"/>
                </a:ext>
              </a:extLst>
            </p:cNvPr>
            <p:cNvSpPr/>
            <p:nvPr/>
          </p:nvSpPr>
          <p:spPr>
            <a:xfrm>
              <a:off x="3124884" y="4496216"/>
              <a:ext cx="1446768" cy="53285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1600" dirty="0">
                  <a:solidFill>
                    <a:schemeClr val="tx1"/>
                  </a:solidFill>
                </a:rPr>
                <a:t>Workflow engine</a:t>
              </a:r>
            </a:p>
          </p:txBody>
        </p:sp>
        <p:sp>
          <p:nvSpPr>
            <p:cNvPr id="15" name="Rectangle 14">
              <a:extLst>
                <a:ext uri="{FF2B5EF4-FFF2-40B4-BE49-F238E27FC236}">
                  <a16:creationId xmlns:a16="http://schemas.microsoft.com/office/drawing/2014/main" id="{3609B24E-4476-8D44-8BDE-3279FE05236D}"/>
                </a:ext>
              </a:extLst>
            </p:cNvPr>
            <p:cNvSpPr/>
            <p:nvPr/>
          </p:nvSpPr>
          <p:spPr>
            <a:xfrm>
              <a:off x="5105843" y="4496216"/>
              <a:ext cx="1446769" cy="53285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1600" dirty="0">
                  <a:solidFill>
                    <a:schemeClr val="tx1"/>
                  </a:solidFill>
                </a:rPr>
                <a:t>SMS client</a:t>
              </a:r>
            </a:p>
          </p:txBody>
        </p:sp>
        <p:sp>
          <p:nvSpPr>
            <p:cNvPr id="16" name="Rectangle 15">
              <a:extLst>
                <a:ext uri="{FF2B5EF4-FFF2-40B4-BE49-F238E27FC236}">
                  <a16:creationId xmlns:a16="http://schemas.microsoft.com/office/drawing/2014/main" id="{63C559A8-89D9-664C-BED2-C1FC9900A2F7}"/>
                </a:ext>
              </a:extLst>
            </p:cNvPr>
            <p:cNvSpPr/>
            <p:nvPr/>
          </p:nvSpPr>
          <p:spPr>
            <a:xfrm>
              <a:off x="7314519" y="4496216"/>
              <a:ext cx="1448481" cy="532854"/>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1600" dirty="0">
                  <a:solidFill>
                    <a:schemeClr val="tx1"/>
                  </a:solidFill>
                </a:rPr>
                <a:t>SMS gateway</a:t>
              </a:r>
            </a:p>
            <a:p>
              <a:pPr algn="ctr">
                <a:defRPr/>
              </a:pPr>
              <a:r>
                <a:rPr lang="en-IN" sz="1600" dirty="0">
                  <a:solidFill>
                    <a:schemeClr val="tx1"/>
                  </a:solidFill>
                </a:rPr>
                <a:t>(Telco)</a:t>
              </a:r>
            </a:p>
          </p:txBody>
        </p:sp>
        <p:sp>
          <p:nvSpPr>
            <p:cNvPr id="17" name="Rectangle 16">
              <a:extLst>
                <a:ext uri="{FF2B5EF4-FFF2-40B4-BE49-F238E27FC236}">
                  <a16:creationId xmlns:a16="http://schemas.microsoft.com/office/drawing/2014/main" id="{13A682F3-5CA7-2B4C-B9E8-B1D8C60B5D78}"/>
                </a:ext>
              </a:extLst>
            </p:cNvPr>
            <p:cNvSpPr/>
            <p:nvPr/>
          </p:nvSpPr>
          <p:spPr>
            <a:xfrm>
              <a:off x="1142212" y="5485802"/>
              <a:ext cx="5487447" cy="15224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1200" b="1" dirty="0">
                  <a:solidFill>
                    <a:schemeClr val="bg1"/>
                  </a:solidFill>
                </a:rPr>
                <a:t>Firewall</a:t>
              </a:r>
            </a:p>
          </p:txBody>
        </p:sp>
        <p:sp>
          <p:nvSpPr>
            <p:cNvPr id="18" name="Flowchart: Magnetic Disk 17">
              <a:extLst>
                <a:ext uri="{FF2B5EF4-FFF2-40B4-BE49-F238E27FC236}">
                  <a16:creationId xmlns:a16="http://schemas.microsoft.com/office/drawing/2014/main" id="{02D56ADC-5C99-6E43-A047-EF208C58CD44}"/>
                </a:ext>
              </a:extLst>
            </p:cNvPr>
            <p:cNvSpPr/>
            <p:nvPr/>
          </p:nvSpPr>
          <p:spPr>
            <a:xfrm>
              <a:off x="2743074" y="5937458"/>
              <a:ext cx="534191" cy="532854"/>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600"/>
            </a:p>
          </p:txBody>
        </p:sp>
        <p:sp>
          <p:nvSpPr>
            <p:cNvPr id="19" name="Flowchart: Magnetic Disk 18">
              <a:extLst>
                <a:ext uri="{FF2B5EF4-FFF2-40B4-BE49-F238E27FC236}">
                  <a16:creationId xmlns:a16="http://schemas.microsoft.com/office/drawing/2014/main" id="{D54CF085-1D75-674E-A758-B1AE84F27138}"/>
                </a:ext>
              </a:extLst>
            </p:cNvPr>
            <p:cNvSpPr/>
            <p:nvPr/>
          </p:nvSpPr>
          <p:spPr>
            <a:xfrm>
              <a:off x="4343936" y="5937458"/>
              <a:ext cx="532479" cy="532854"/>
            </a:xfrm>
            <a:prstGeom prst="flowChartMagneticDisk">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600"/>
            </a:p>
          </p:txBody>
        </p:sp>
        <p:cxnSp>
          <p:nvCxnSpPr>
            <p:cNvPr id="20" name="Straight Arrow Connector 19">
              <a:extLst>
                <a:ext uri="{FF2B5EF4-FFF2-40B4-BE49-F238E27FC236}">
                  <a16:creationId xmlns:a16="http://schemas.microsoft.com/office/drawing/2014/main" id="{D8F87C8E-728B-984E-A050-4B8D3A807E29}"/>
                </a:ext>
              </a:extLst>
            </p:cNvPr>
            <p:cNvCxnSpPr>
              <a:stCxn id="18" idx="4"/>
              <a:endCxn id="19" idx="2"/>
            </p:cNvCxnSpPr>
            <p:nvPr/>
          </p:nvCxnSpPr>
          <p:spPr>
            <a:xfrm>
              <a:off x="3277265" y="6204731"/>
              <a:ext cx="106667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16757" name="TextBox 20">
              <a:extLst>
                <a:ext uri="{FF2B5EF4-FFF2-40B4-BE49-F238E27FC236}">
                  <a16:creationId xmlns:a16="http://schemas.microsoft.com/office/drawing/2014/main" id="{E8956F63-EFFF-2643-BC58-6F73AC1297C4}"/>
                </a:ext>
              </a:extLst>
            </p:cNvPr>
            <p:cNvSpPr txBox="1">
              <a:spLocks noChangeArrowheads="1"/>
            </p:cNvSpPr>
            <p:nvPr/>
          </p:nvSpPr>
          <p:spPr bwMode="auto">
            <a:xfrm>
              <a:off x="3429000" y="6165850"/>
              <a:ext cx="850881" cy="29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IN" altLang="en-US" sz="1200"/>
                <a:t>Mirroring</a:t>
              </a:r>
            </a:p>
          </p:txBody>
        </p:sp>
        <p:sp>
          <p:nvSpPr>
            <p:cNvPr id="22" name="Rectangle 21">
              <a:extLst>
                <a:ext uri="{FF2B5EF4-FFF2-40B4-BE49-F238E27FC236}">
                  <a16:creationId xmlns:a16="http://schemas.microsoft.com/office/drawing/2014/main" id="{2D6649D1-F2F9-B548-A0C1-0D7BBE13D9AB}"/>
                </a:ext>
              </a:extLst>
            </p:cNvPr>
            <p:cNvSpPr/>
            <p:nvPr/>
          </p:nvSpPr>
          <p:spPr>
            <a:xfrm>
              <a:off x="1066877" y="2664216"/>
              <a:ext cx="5638116" cy="266595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600"/>
            </a:p>
          </p:txBody>
        </p:sp>
        <p:cxnSp>
          <p:nvCxnSpPr>
            <p:cNvPr id="23" name="Straight Connector 22">
              <a:extLst>
                <a:ext uri="{FF2B5EF4-FFF2-40B4-BE49-F238E27FC236}">
                  <a16:creationId xmlns:a16="http://schemas.microsoft.com/office/drawing/2014/main" id="{2F9FA313-19E4-5642-BAA2-026A0B962C29}"/>
                </a:ext>
              </a:extLst>
            </p:cNvPr>
            <p:cNvCxnSpPr/>
            <p:nvPr/>
          </p:nvCxnSpPr>
          <p:spPr>
            <a:xfrm>
              <a:off x="1066877" y="4267851"/>
              <a:ext cx="5562781" cy="0"/>
            </a:xfrm>
            <a:prstGeom prst="line">
              <a:avLst/>
            </a:prstGeom>
            <a:ln w="22225">
              <a:prstDash val="dash"/>
            </a:ln>
          </p:spPr>
          <p:style>
            <a:lnRef idx="1">
              <a:schemeClr val="accent1"/>
            </a:lnRef>
            <a:fillRef idx="0">
              <a:schemeClr val="accent1"/>
            </a:fillRef>
            <a:effectRef idx="0">
              <a:schemeClr val="accent1"/>
            </a:effectRef>
            <a:fontRef idx="minor">
              <a:schemeClr val="tx1"/>
            </a:fontRef>
          </p:style>
        </p:cxnSp>
        <p:sp>
          <p:nvSpPr>
            <p:cNvPr id="116760" name="TextBox 24">
              <a:extLst>
                <a:ext uri="{FF2B5EF4-FFF2-40B4-BE49-F238E27FC236}">
                  <a16:creationId xmlns:a16="http://schemas.microsoft.com/office/drawing/2014/main" id="{64BFDE34-341D-DD4C-9683-0DE66DC85A4A}"/>
                </a:ext>
              </a:extLst>
            </p:cNvPr>
            <p:cNvSpPr txBox="1">
              <a:spLocks noChangeArrowheads="1"/>
            </p:cNvSpPr>
            <p:nvPr/>
          </p:nvSpPr>
          <p:spPr bwMode="auto">
            <a:xfrm rot="-5400000">
              <a:off x="180721" y="3181651"/>
              <a:ext cx="924433" cy="497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IN" altLang="en-US" sz="1200" b="1"/>
                <a:t>Business</a:t>
              </a:r>
            </a:p>
            <a:p>
              <a:pPr algn="ctr">
                <a:spcBef>
                  <a:spcPct val="0"/>
                </a:spcBef>
                <a:buFontTx/>
                <a:buNone/>
              </a:pPr>
              <a:r>
                <a:rPr lang="en-IN" altLang="en-US" sz="1200" b="1"/>
                <a:t>services</a:t>
              </a:r>
            </a:p>
          </p:txBody>
        </p:sp>
        <p:sp>
          <p:nvSpPr>
            <p:cNvPr id="116761" name="TextBox 25">
              <a:extLst>
                <a:ext uri="{FF2B5EF4-FFF2-40B4-BE49-F238E27FC236}">
                  <a16:creationId xmlns:a16="http://schemas.microsoft.com/office/drawing/2014/main" id="{21A9D096-5E74-9A4E-9439-5ED31CEB441A}"/>
                </a:ext>
              </a:extLst>
            </p:cNvPr>
            <p:cNvSpPr txBox="1">
              <a:spLocks noChangeArrowheads="1"/>
            </p:cNvSpPr>
            <p:nvPr/>
          </p:nvSpPr>
          <p:spPr bwMode="auto">
            <a:xfrm rot="-5400000">
              <a:off x="172283" y="4488956"/>
              <a:ext cx="941310" cy="497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IN" altLang="en-US" sz="1200" b="1"/>
                <a:t>Technical</a:t>
              </a:r>
            </a:p>
            <a:p>
              <a:pPr algn="ctr">
                <a:spcBef>
                  <a:spcPct val="0"/>
                </a:spcBef>
                <a:buFontTx/>
                <a:buNone/>
              </a:pPr>
              <a:r>
                <a:rPr lang="en-IN" altLang="en-US" sz="1200" b="1"/>
                <a:t> services</a:t>
              </a:r>
            </a:p>
          </p:txBody>
        </p:sp>
        <p:cxnSp>
          <p:nvCxnSpPr>
            <p:cNvPr id="26" name="Straight Arrow Connector 25">
              <a:extLst>
                <a:ext uri="{FF2B5EF4-FFF2-40B4-BE49-F238E27FC236}">
                  <a16:creationId xmlns:a16="http://schemas.microsoft.com/office/drawing/2014/main" id="{630A2BF5-3B6A-A248-A7E1-265B0B9FA30A}"/>
                </a:ext>
              </a:extLst>
            </p:cNvPr>
            <p:cNvCxnSpPr>
              <a:stCxn id="15" idx="3"/>
              <a:endCxn id="16" idx="1"/>
            </p:cNvCxnSpPr>
            <p:nvPr/>
          </p:nvCxnSpPr>
          <p:spPr>
            <a:xfrm>
              <a:off x="6552612" y="4761798"/>
              <a:ext cx="76190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A393EF1B-77BE-EA41-BDB9-A3F8617D5CD7}"/>
                </a:ext>
              </a:extLst>
            </p:cNvPr>
            <p:cNvSpPr/>
            <p:nvPr/>
          </p:nvSpPr>
          <p:spPr>
            <a:xfrm>
              <a:off x="2590693" y="5788598"/>
              <a:ext cx="2515151" cy="7646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600"/>
            </a:p>
          </p:txBody>
        </p:sp>
        <p:cxnSp>
          <p:nvCxnSpPr>
            <p:cNvPr id="28" name="Straight Arrow Connector 27">
              <a:extLst>
                <a:ext uri="{FF2B5EF4-FFF2-40B4-BE49-F238E27FC236}">
                  <a16:creationId xmlns:a16="http://schemas.microsoft.com/office/drawing/2014/main" id="{E07AA1A2-1CAF-104B-B244-002C959C3EDA}"/>
                </a:ext>
              </a:extLst>
            </p:cNvPr>
            <p:cNvCxnSpPr>
              <a:stCxn id="5" idx="2"/>
            </p:cNvCxnSpPr>
            <p:nvPr/>
          </p:nvCxnSpPr>
          <p:spPr>
            <a:xfrm>
              <a:off x="2285930" y="2133054"/>
              <a:ext cx="0" cy="22836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29FA2D4-69CD-5A48-81CF-A91E8BCC2CC4}"/>
                </a:ext>
              </a:extLst>
            </p:cNvPr>
            <p:cNvCxnSpPr/>
            <p:nvPr/>
          </p:nvCxnSpPr>
          <p:spPr>
            <a:xfrm>
              <a:off x="5258225" y="2133054"/>
              <a:ext cx="0" cy="22836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191B49E-4D83-C942-9C40-052F521FBDA8}"/>
              </a:ext>
            </a:extLst>
          </p:cNvPr>
          <p:cNvSpPr>
            <a:spLocks noGrp="1"/>
          </p:cNvSpPr>
          <p:nvPr>
            <p:ph idx="1"/>
          </p:nvPr>
        </p:nvSpPr>
        <p:spPr>
          <a:xfrm>
            <a:off x="304800" y="1341438"/>
            <a:ext cx="8229600" cy="4525962"/>
          </a:xfrm>
        </p:spPr>
        <p:txBody>
          <a:bodyPr/>
          <a:lstStyle/>
          <a:p>
            <a:pPr>
              <a:defRPr/>
            </a:pPr>
            <a:r>
              <a:rPr lang="en-IN" sz="1600" b="1" dirty="0">
                <a:solidFill>
                  <a:srgbClr val="0070C0"/>
                </a:solidFill>
              </a:rPr>
              <a:t>Section 2: Element catalogue</a:t>
            </a:r>
          </a:p>
          <a:p>
            <a:pPr>
              <a:defRPr/>
            </a:pPr>
            <a:endParaRPr lang="en-IN" sz="1600" dirty="0"/>
          </a:p>
          <a:p>
            <a:pPr>
              <a:defRPr/>
            </a:pPr>
            <a:r>
              <a:rPr lang="en-IN" sz="1600" dirty="0">
                <a:solidFill>
                  <a:schemeClr val="tx2">
                    <a:lumMod val="60000"/>
                    <a:lumOff val="40000"/>
                  </a:schemeClr>
                </a:solidFill>
              </a:rPr>
              <a:t>1. Name:</a:t>
            </a:r>
            <a:r>
              <a:rPr lang="en-IN" sz="1600" dirty="0"/>
              <a:t> Proceedings</a:t>
            </a:r>
          </a:p>
          <a:p>
            <a:pPr>
              <a:defRPr/>
            </a:pPr>
            <a:r>
              <a:rPr lang="en-IN" sz="1600" dirty="0">
                <a:solidFill>
                  <a:schemeClr val="tx2">
                    <a:lumMod val="60000"/>
                    <a:lumOff val="40000"/>
                  </a:schemeClr>
                </a:solidFill>
              </a:rPr>
              <a:t>Responsibilities:</a:t>
            </a:r>
          </a:p>
          <a:p>
            <a:pPr>
              <a:buFont typeface="Arial" pitchFamily="34" charset="0"/>
              <a:buChar char="•"/>
              <a:defRPr/>
            </a:pPr>
            <a:r>
              <a:rPr lang="en-IN" sz="1600" dirty="0"/>
              <a:t>Maintain information about proceedings of different cases</a:t>
            </a:r>
          </a:p>
          <a:p>
            <a:pPr>
              <a:buFont typeface="Arial" pitchFamily="34" charset="0"/>
              <a:buChar char="•"/>
              <a:defRPr/>
            </a:pPr>
            <a:r>
              <a:rPr lang="en-IN" sz="1600" dirty="0"/>
              <a:t>Allows entry by court staff and verification by judge</a:t>
            </a:r>
          </a:p>
          <a:p>
            <a:pPr>
              <a:buFont typeface="Arial" pitchFamily="34" charset="0"/>
              <a:buChar char="•"/>
              <a:defRPr/>
            </a:pPr>
            <a:r>
              <a:rPr lang="en-IN" sz="1600" dirty="0"/>
              <a:t>Can retrieve linked evidences and documents</a:t>
            </a:r>
          </a:p>
          <a:p>
            <a:pPr>
              <a:buFont typeface="Arial" pitchFamily="34" charset="0"/>
              <a:buChar char="•"/>
              <a:defRPr/>
            </a:pPr>
            <a:r>
              <a:rPr lang="en-IN" sz="1600" dirty="0"/>
              <a:t>Logs changes </a:t>
            </a:r>
          </a:p>
          <a:p>
            <a:pPr>
              <a:defRPr/>
            </a:pPr>
            <a:r>
              <a:rPr lang="en-IN" sz="1600" dirty="0">
                <a:solidFill>
                  <a:schemeClr val="tx2">
                    <a:lumMod val="60000"/>
                    <a:lumOff val="40000"/>
                  </a:schemeClr>
                </a:solidFill>
              </a:rPr>
              <a:t>Interface</a:t>
            </a:r>
          </a:p>
          <a:p>
            <a:pPr>
              <a:buFont typeface="Arial" pitchFamily="34" charset="0"/>
              <a:buChar char="•"/>
              <a:defRPr/>
            </a:pPr>
            <a:r>
              <a:rPr lang="en-IN" sz="1600" dirty="0"/>
              <a:t>Add proceedings (Case code, Date, Text)</a:t>
            </a:r>
          </a:p>
          <a:p>
            <a:pPr>
              <a:buFont typeface="Arial" pitchFamily="34" charset="0"/>
              <a:buChar char="•"/>
              <a:defRPr/>
            </a:pPr>
            <a:r>
              <a:rPr lang="en-IN" sz="1600" dirty="0"/>
              <a:t>Verify proceedings (Case code, Date)</a:t>
            </a:r>
          </a:p>
          <a:p>
            <a:pPr>
              <a:buFont typeface="Arial" pitchFamily="34" charset="0"/>
              <a:buChar char="•"/>
              <a:defRPr/>
            </a:pPr>
            <a:r>
              <a:rPr lang="en-IN" sz="1600" dirty="0"/>
              <a:t>Retrieve evidences (Case code) Returns List of evidences</a:t>
            </a:r>
          </a:p>
          <a:p>
            <a:pPr>
              <a:buFont typeface="Arial" pitchFamily="34" charset="0"/>
              <a:buChar char="•"/>
              <a:defRPr/>
            </a:pPr>
            <a:endParaRPr lang="en-IN" sz="1600" dirty="0"/>
          </a:p>
          <a:p>
            <a:pPr>
              <a:defRPr/>
            </a:pPr>
            <a:r>
              <a:rPr lang="en-IN" sz="1600" dirty="0">
                <a:solidFill>
                  <a:schemeClr val="tx2">
                    <a:lumMod val="60000"/>
                    <a:lumOff val="40000"/>
                  </a:schemeClr>
                </a:solidFill>
              </a:rPr>
              <a:t>2. Name:</a:t>
            </a:r>
            <a:r>
              <a:rPr lang="en-IN" sz="1600" dirty="0"/>
              <a:t> SMS Client</a:t>
            </a:r>
          </a:p>
          <a:p>
            <a:pPr>
              <a:defRPr/>
            </a:pPr>
            <a:r>
              <a:rPr lang="en-IN" sz="1600" dirty="0">
                <a:solidFill>
                  <a:schemeClr val="tx2">
                    <a:lumMod val="60000"/>
                    <a:lumOff val="40000"/>
                  </a:schemeClr>
                </a:solidFill>
              </a:rPr>
              <a:t>Responsibilities:</a:t>
            </a:r>
          </a:p>
          <a:p>
            <a:pPr>
              <a:buFont typeface="Arial" pitchFamily="34" charset="0"/>
              <a:buChar char="•"/>
              <a:defRPr/>
            </a:pPr>
            <a:r>
              <a:rPr lang="en-IN" sz="1600" dirty="0"/>
              <a:t>…</a:t>
            </a:r>
          </a:p>
          <a:p>
            <a:pPr>
              <a:defRPr/>
            </a:pPr>
            <a:r>
              <a:rPr lang="en-IN" sz="1600" dirty="0">
                <a:solidFill>
                  <a:schemeClr val="tx2">
                    <a:lumMod val="60000"/>
                    <a:lumOff val="40000"/>
                  </a:schemeClr>
                </a:solidFill>
              </a:rPr>
              <a:t>Interface</a:t>
            </a:r>
          </a:p>
          <a:p>
            <a:pPr>
              <a:buFont typeface="Arial" pitchFamily="34" charset="0"/>
              <a:buChar char="•"/>
              <a:defRPr/>
            </a:pPr>
            <a:r>
              <a:rPr lang="en-IN" sz="1600" dirty="0"/>
              <a:t>---</a:t>
            </a:r>
          </a:p>
          <a:p>
            <a:pPr marL="0" indent="0">
              <a:defRPr/>
            </a:pPr>
            <a:endParaRPr lang="en-IN" sz="1600" dirty="0"/>
          </a:p>
          <a:p>
            <a:pPr marL="0" indent="0">
              <a:defRPr/>
            </a:pPr>
            <a:endParaRPr lang="en-IN" sz="1600" dirty="0"/>
          </a:p>
        </p:txBody>
      </p:sp>
      <p:sp>
        <p:nvSpPr>
          <p:cNvPr id="3" name="Content Placeholder 2">
            <a:extLst>
              <a:ext uri="{FF2B5EF4-FFF2-40B4-BE49-F238E27FC236}">
                <a16:creationId xmlns:a16="http://schemas.microsoft.com/office/drawing/2014/main" id="{46477246-B346-2D4E-B13F-4BC40A4893A1}"/>
              </a:ext>
            </a:extLst>
          </p:cNvPr>
          <p:cNvSpPr>
            <a:spLocks noGrp="1"/>
          </p:cNvSpPr>
          <p:nvPr>
            <p:ph sz="quarter" idx="10"/>
          </p:nvPr>
        </p:nvSpPr>
        <p:spPr/>
        <p:txBody>
          <a:bodyPr/>
          <a:lstStyle/>
          <a:p>
            <a:pPr>
              <a:defRPr/>
            </a:pPr>
            <a:r>
              <a:rPr lang="en-IN" sz="3200" dirty="0"/>
              <a:t>Documentation package: Example</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Content Placeholder 1">
            <a:extLst>
              <a:ext uri="{FF2B5EF4-FFF2-40B4-BE49-F238E27FC236}">
                <a16:creationId xmlns:a16="http://schemas.microsoft.com/office/drawing/2014/main" id="{D77BACC5-0479-1748-BC9E-F663AB086DE0}"/>
              </a:ext>
            </a:extLst>
          </p:cNvPr>
          <p:cNvSpPr>
            <a:spLocks noGrp="1"/>
          </p:cNvSpPr>
          <p:nvPr>
            <p:ph idx="1"/>
          </p:nvPr>
        </p:nvSpPr>
        <p:spPr>
          <a:xfrm>
            <a:off x="304800" y="1493838"/>
            <a:ext cx="8229600" cy="487362"/>
          </a:xfrm>
        </p:spPr>
        <p:txBody>
          <a:bodyPr/>
          <a:lstStyle/>
          <a:p>
            <a:pPr algn="ctr" fontAlgn="base">
              <a:spcAft>
                <a:spcPct val="0"/>
              </a:spcAft>
            </a:pPr>
            <a:r>
              <a:rPr lang="en-IN" altLang="en-US" sz="1800"/>
              <a:t>Departure Control System (DCS) in an airport and related entities</a:t>
            </a:r>
          </a:p>
        </p:txBody>
      </p:sp>
      <p:sp>
        <p:nvSpPr>
          <p:cNvPr id="3" name="Content Placeholder 2">
            <a:extLst>
              <a:ext uri="{FF2B5EF4-FFF2-40B4-BE49-F238E27FC236}">
                <a16:creationId xmlns:a16="http://schemas.microsoft.com/office/drawing/2014/main" id="{E3F17260-31A1-5646-8EC7-A37383A01303}"/>
              </a:ext>
            </a:extLst>
          </p:cNvPr>
          <p:cNvSpPr>
            <a:spLocks noGrp="1"/>
          </p:cNvSpPr>
          <p:nvPr>
            <p:ph sz="quarter" idx="10"/>
          </p:nvPr>
        </p:nvSpPr>
        <p:spPr/>
        <p:txBody>
          <a:bodyPr/>
          <a:lstStyle/>
          <a:p>
            <a:pPr>
              <a:defRPr/>
            </a:pPr>
            <a:r>
              <a:rPr lang="en-IN" dirty="0"/>
              <a:t>Sample context diagram</a:t>
            </a:r>
          </a:p>
        </p:txBody>
      </p:sp>
      <p:pic>
        <p:nvPicPr>
          <p:cNvPr id="120836" name="Picture 3">
            <a:extLst>
              <a:ext uri="{FF2B5EF4-FFF2-40B4-BE49-F238E27FC236}">
                <a16:creationId xmlns:a16="http://schemas.microsoft.com/office/drawing/2014/main" id="{1793A116-5CDF-EB45-870C-DEAD2A996A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325" y="1828800"/>
            <a:ext cx="7834313"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0837" name="TextBox 1">
            <a:extLst>
              <a:ext uri="{FF2B5EF4-FFF2-40B4-BE49-F238E27FC236}">
                <a16:creationId xmlns:a16="http://schemas.microsoft.com/office/drawing/2014/main" id="{A6128F76-C18E-2542-A19E-19A7BA1EA376}"/>
              </a:ext>
            </a:extLst>
          </p:cNvPr>
          <p:cNvSpPr txBox="1">
            <a:spLocks noChangeArrowheads="1"/>
          </p:cNvSpPr>
          <p:nvPr/>
        </p:nvSpPr>
        <p:spPr bwMode="auto">
          <a:xfrm>
            <a:off x="2732088" y="3352800"/>
            <a:ext cx="12223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IN" altLang="en-US" sz="1600"/>
              <a:t>Passenger </a:t>
            </a:r>
          </a:p>
          <a:p>
            <a:pPr algn="ctr">
              <a:spcBef>
                <a:spcPct val="0"/>
              </a:spcBef>
              <a:buFontTx/>
              <a:buNone/>
            </a:pPr>
            <a:r>
              <a:rPr lang="en-IN" altLang="en-US" sz="1600"/>
              <a:t>list</a:t>
            </a:r>
          </a:p>
        </p:txBody>
      </p:sp>
      <p:sp>
        <p:nvSpPr>
          <p:cNvPr id="120838" name="TextBox 5">
            <a:extLst>
              <a:ext uri="{FF2B5EF4-FFF2-40B4-BE49-F238E27FC236}">
                <a16:creationId xmlns:a16="http://schemas.microsoft.com/office/drawing/2014/main" id="{E6E704CA-484D-BB44-8C31-439034B7D225}"/>
              </a:ext>
            </a:extLst>
          </p:cNvPr>
          <p:cNvSpPr txBox="1">
            <a:spLocks noChangeArrowheads="1"/>
          </p:cNvSpPr>
          <p:nvPr/>
        </p:nvSpPr>
        <p:spPr bwMode="auto">
          <a:xfrm>
            <a:off x="2779713" y="4445000"/>
            <a:ext cx="17922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IN" altLang="en-US" sz="1600"/>
              <a:t>No-fly passenger </a:t>
            </a:r>
          </a:p>
          <a:p>
            <a:pPr algn="ctr">
              <a:spcBef>
                <a:spcPct val="0"/>
              </a:spcBef>
              <a:buFontTx/>
              <a:buNone/>
            </a:pPr>
            <a:r>
              <a:rPr lang="en-IN" altLang="en-US" sz="1600"/>
              <a:t>list</a:t>
            </a:r>
          </a:p>
        </p:txBody>
      </p:sp>
      <p:sp>
        <p:nvSpPr>
          <p:cNvPr id="120839" name="TextBox 6">
            <a:extLst>
              <a:ext uri="{FF2B5EF4-FFF2-40B4-BE49-F238E27FC236}">
                <a16:creationId xmlns:a16="http://schemas.microsoft.com/office/drawing/2014/main" id="{4ED1D045-9AC4-FF4C-8791-39DBD35EAF99}"/>
              </a:ext>
            </a:extLst>
          </p:cNvPr>
          <p:cNvSpPr txBox="1">
            <a:spLocks noChangeArrowheads="1"/>
          </p:cNvSpPr>
          <p:nvPr/>
        </p:nvSpPr>
        <p:spPr bwMode="auto">
          <a:xfrm>
            <a:off x="5265738" y="3352800"/>
            <a:ext cx="12001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en-IN" altLang="en-US" sz="1600"/>
              <a:t>Boarded </a:t>
            </a:r>
          </a:p>
          <a:p>
            <a:pPr algn="ctr">
              <a:spcBef>
                <a:spcPct val="0"/>
              </a:spcBef>
              <a:buFontTx/>
              <a:buNone/>
            </a:pPr>
            <a:r>
              <a:rPr lang="en-IN" altLang="en-US" sz="1600"/>
              <a:t>passenger </a:t>
            </a:r>
          </a:p>
          <a:p>
            <a:pPr algn="ctr">
              <a:spcBef>
                <a:spcPct val="0"/>
              </a:spcBef>
              <a:buFontTx/>
              <a:buNone/>
            </a:pPr>
            <a:r>
              <a:rPr lang="en-IN" altLang="en-US" sz="1600"/>
              <a:t>list</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Content Placeholder 1">
            <a:extLst>
              <a:ext uri="{FF2B5EF4-FFF2-40B4-BE49-F238E27FC236}">
                <a16:creationId xmlns:a16="http://schemas.microsoft.com/office/drawing/2014/main" id="{B7EC2272-171B-C64A-ABEB-BD694C1B5A27}"/>
              </a:ext>
            </a:extLst>
          </p:cNvPr>
          <p:cNvSpPr>
            <a:spLocks noGrp="1"/>
          </p:cNvSpPr>
          <p:nvPr>
            <p:ph idx="1"/>
          </p:nvPr>
        </p:nvSpPr>
        <p:spPr>
          <a:xfrm>
            <a:off x="304800" y="1493838"/>
            <a:ext cx="8229600" cy="4525962"/>
          </a:xfrm>
        </p:spPr>
        <p:txBody>
          <a:bodyPr/>
          <a:lstStyle/>
          <a:p>
            <a:pPr fontAlgn="base">
              <a:spcAft>
                <a:spcPct val="0"/>
              </a:spcAft>
            </a:pPr>
            <a:r>
              <a:rPr lang="en-IN" altLang="en-US" sz="2000"/>
              <a:t>4. </a:t>
            </a:r>
            <a:r>
              <a:rPr lang="en-IN" altLang="en-US" sz="2000" b="1">
                <a:solidFill>
                  <a:srgbClr val="0070C0"/>
                </a:solidFill>
              </a:rPr>
              <a:t>Variability guide</a:t>
            </a:r>
          </a:p>
          <a:p>
            <a:pPr fontAlgn="base">
              <a:spcAft>
                <a:spcPct val="0"/>
              </a:spcAft>
              <a:buFont typeface="Arial" pitchFamily="34" charset="0"/>
              <a:buChar char="•"/>
            </a:pPr>
            <a:r>
              <a:rPr lang="en-IN" altLang="en-US" sz="2000"/>
              <a:t>To switch to a different telecom service provider, switch the adaptor (SMS client module) using configuration file</a:t>
            </a:r>
          </a:p>
          <a:p>
            <a:pPr fontAlgn="base">
              <a:spcAft>
                <a:spcPct val="0"/>
              </a:spcAft>
              <a:buFont typeface="Arial" pitchFamily="34" charset="0"/>
              <a:buChar char="•"/>
            </a:pPr>
            <a:r>
              <a:rPr lang="en-IN" altLang="en-US" sz="2000"/>
              <a:t>To switch from Oracle to My SQL in the future, use features common to all R-DBMS</a:t>
            </a:r>
          </a:p>
          <a:p>
            <a:pPr fontAlgn="base">
              <a:spcAft>
                <a:spcPct val="0"/>
              </a:spcAft>
            </a:pPr>
            <a:endParaRPr lang="en-IN" altLang="en-US" sz="2000"/>
          </a:p>
          <a:p>
            <a:pPr fontAlgn="base">
              <a:spcAft>
                <a:spcPct val="0"/>
              </a:spcAft>
            </a:pPr>
            <a:r>
              <a:rPr lang="en-IN" altLang="en-US" sz="2000"/>
              <a:t>5. </a:t>
            </a:r>
            <a:r>
              <a:rPr lang="en-IN" altLang="en-US" sz="2000" b="1">
                <a:solidFill>
                  <a:srgbClr val="0070C0"/>
                </a:solidFill>
              </a:rPr>
              <a:t>Rationale</a:t>
            </a:r>
          </a:p>
          <a:p>
            <a:pPr fontAlgn="base">
              <a:spcAft>
                <a:spcPct val="0"/>
              </a:spcAft>
              <a:buFont typeface="Arial" pitchFamily="34" charset="0"/>
              <a:buChar char="•"/>
            </a:pPr>
            <a:r>
              <a:rPr lang="en-IN" altLang="en-US" sz="2000"/>
              <a:t>Disk mirroring: This is to provide high availability when a disk fails</a:t>
            </a:r>
          </a:p>
          <a:p>
            <a:pPr fontAlgn="base">
              <a:spcAft>
                <a:spcPct val="0"/>
              </a:spcAft>
              <a:buFont typeface="Arial" pitchFamily="34" charset="0"/>
              <a:buChar char="•"/>
            </a:pPr>
            <a:r>
              <a:rPr lang="en-IN" altLang="en-US" sz="2000"/>
              <a:t>Load balancer: This is to provide satisfactory performance when number of users is large</a:t>
            </a:r>
          </a:p>
          <a:p>
            <a:pPr fontAlgn="base">
              <a:spcAft>
                <a:spcPct val="0"/>
              </a:spcAft>
              <a:buFont typeface="Arial" pitchFamily="34" charset="0"/>
              <a:buChar char="•"/>
            </a:pPr>
            <a:r>
              <a:rPr lang="en-IN" altLang="en-US" sz="2000"/>
              <a:t>2</a:t>
            </a:r>
            <a:r>
              <a:rPr lang="en-IN" altLang="en-US" sz="2000" baseline="30000"/>
              <a:t>nd</a:t>
            </a:r>
            <a:r>
              <a:rPr lang="en-IN" altLang="en-US" sz="2000"/>
              <a:t> firewall: This is to protect the data from hackers</a:t>
            </a:r>
          </a:p>
          <a:p>
            <a:pPr fontAlgn="base">
              <a:spcAft>
                <a:spcPct val="0"/>
              </a:spcAft>
              <a:buFont typeface="Arial" pitchFamily="34" charset="0"/>
              <a:buChar char="•"/>
            </a:pPr>
            <a:r>
              <a:rPr lang="en-IN" altLang="en-US" sz="2000"/>
              <a:t>In some cases we document </a:t>
            </a:r>
            <a:r>
              <a:rPr lang="en-IN" altLang="en-US" sz="2000">
                <a:solidFill>
                  <a:srgbClr val="FF0000"/>
                </a:solidFill>
              </a:rPr>
              <a:t>alternate designs </a:t>
            </a:r>
            <a:r>
              <a:rPr lang="en-IN" altLang="en-US" sz="2000"/>
              <a:t>and why picked one</a:t>
            </a:r>
          </a:p>
          <a:p>
            <a:pPr fontAlgn="base">
              <a:spcAft>
                <a:spcPct val="0"/>
              </a:spcAft>
              <a:buFont typeface="Arial" pitchFamily="34" charset="0"/>
              <a:buChar char="•"/>
            </a:pPr>
            <a:endParaRPr lang="en-IN" altLang="en-US" sz="2000"/>
          </a:p>
        </p:txBody>
      </p:sp>
      <p:sp>
        <p:nvSpPr>
          <p:cNvPr id="3" name="Content Placeholder 2">
            <a:extLst>
              <a:ext uri="{FF2B5EF4-FFF2-40B4-BE49-F238E27FC236}">
                <a16:creationId xmlns:a16="http://schemas.microsoft.com/office/drawing/2014/main" id="{4DC4294F-9A15-D145-893B-1ACAA99220FC}"/>
              </a:ext>
            </a:extLst>
          </p:cNvPr>
          <p:cNvSpPr>
            <a:spLocks noGrp="1"/>
          </p:cNvSpPr>
          <p:nvPr>
            <p:ph sz="quarter" idx="10"/>
          </p:nvPr>
        </p:nvSpPr>
        <p:spPr/>
        <p:txBody>
          <a:bodyPr/>
          <a:lstStyle/>
          <a:p>
            <a:pPr>
              <a:defRPr/>
            </a:pPr>
            <a:r>
              <a:rPr lang="en-IN" sz="3200" dirty="0"/>
              <a:t>Documentation package: Example</a:t>
            </a: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Content Placeholder 1">
            <a:extLst>
              <a:ext uri="{FF2B5EF4-FFF2-40B4-BE49-F238E27FC236}">
                <a16:creationId xmlns:a16="http://schemas.microsoft.com/office/drawing/2014/main" id="{25327CE9-3FDD-B94D-BFB9-808AAAB6C30A}"/>
              </a:ext>
            </a:extLst>
          </p:cNvPr>
          <p:cNvSpPr>
            <a:spLocks noGrp="1"/>
          </p:cNvSpPr>
          <p:nvPr>
            <p:ph idx="1"/>
          </p:nvPr>
        </p:nvSpPr>
        <p:spPr>
          <a:xfrm>
            <a:off x="304800" y="1493838"/>
            <a:ext cx="8229600" cy="4602162"/>
          </a:xfrm>
        </p:spPr>
        <p:txBody>
          <a:bodyPr/>
          <a:lstStyle/>
          <a:p>
            <a:pPr marL="0" indent="0" fontAlgn="base">
              <a:spcAft>
                <a:spcPct val="0"/>
              </a:spcAft>
              <a:defRPr/>
            </a:pPr>
            <a:r>
              <a:rPr lang="en-IN" altLang="en-US" sz="1800" dirty="0"/>
              <a:t>For the Departure Control System</a:t>
            </a:r>
          </a:p>
          <a:p>
            <a:pPr marL="0" indent="0" fontAlgn="base">
              <a:spcAft>
                <a:spcPct val="0"/>
              </a:spcAft>
              <a:defRPr/>
            </a:pPr>
            <a:endParaRPr lang="en-IN" altLang="en-US" sz="1800" dirty="0"/>
          </a:p>
          <a:p>
            <a:pPr fontAlgn="base">
              <a:spcAft>
                <a:spcPct val="0"/>
              </a:spcAft>
              <a:buFont typeface="Arial" pitchFamily="34" charset="0"/>
              <a:buChar char="•"/>
              <a:defRPr/>
            </a:pPr>
            <a:r>
              <a:rPr lang="en-IN" altLang="en-US" sz="1800" dirty="0"/>
              <a:t>Draw the Module decomposition view</a:t>
            </a:r>
          </a:p>
          <a:p>
            <a:pPr>
              <a:buFont typeface="Arial" pitchFamily="34" charset="0"/>
              <a:buChar char="•"/>
              <a:defRPr/>
            </a:pPr>
            <a:endParaRPr lang="en-IN" sz="1800" dirty="0"/>
          </a:p>
          <a:p>
            <a:pPr>
              <a:buFont typeface="Arial" pitchFamily="34" charset="0"/>
              <a:buChar char="•"/>
              <a:defRPr/>
            </a:pPr>
            <a:r>
              <a:rPr lang="en-IN" sz="1800" dirty="0"/>
              <a:t>Draw the architecture views to show Communication mechanisms used in different parts of the system</a:t>
            </a:r>
          </a:p>
          <a:p>
            <a:pPr>
              <a:buFont typeface="Arial" pitchFamily="34" charset="0"/>
              <a:buChar char="•"/>
              <a:defRPr/>
            </a:pPr>
            <a:endParaRPr lang="en-IN" sz="1800" dirty="0"/>
          </a:p>
          <a:p>
            <a:pPr marL="0" indent="0" fontAlgn="base">
              <a:spcAft>
                <a:spcPct val="0"/>
              </a:spcAft>
              <a:defRPr/>
            </a:pPr>
            <a:endParaRPr lang="en-IN" altLang="en-US" sz="1800" dirty="0"/>
          </a:p>
        </p:txBody>
      </p:sp>
      <p:sp>
        <p:nvSpPr>
          <p:cNvPr id="3" name="Content Placeholder 2">
            <a:extLst>
              <a:ext uri="{FF2B5EF4-FFF2-40B4-BE49-F238E27FC236}">
                <a16:creationId xmlns:a16="http://schemas.microsoft.com/office/drawing/2014/main" id="{AF3CFE65-881B-5D40-9A7F-274A80ACB113}"/>
              </a:ext>
            </a:extLst>
          </p:cNvPr>
          <p:cNvSpPr>
            <a:spLocks noGrp="1"/>
          </p:cNvSpPr>
          <p:nvPr>
            <p:ph sz="quarter" idx="10"/>
          </p:nvPr>
        </p:nvSpPr>
        <p:spPr/>
        <p:txBody>
          <a:bodyPr/>
          <a:lstStyle/>
          <a:p>
            <a:pPr>
              <a:defRPr/>
            </a:pPr>
            <a:r>
              <a:rPr lang="en-IN" dirty="0"/>
              <a:t>Exercise</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Content Placeholder 5">
            <a:extLst>
              <a:ext uri="{FF2B5EF4-FFF2-40B4-BE49-F238E27FC236}">
                <a16:creationId xmlns:a16="http://schemas.microsoft.com/office/drawing/2014/main" id="{2AF5E0D3-27DD-8442-B8CE-2B54F167D2FD}"/>
              </a:ext>
            </a:extLst>
          </p:cNvPr>
          <p:cNvPicPr>
            <a:picLocks noGrp="1" noChangeAspect="1"/>
          </p:cNvPicPr>
          <p:nvPr>
            <p:ph sz="quarter" idx="10"/>
          </p:nvPr>
        </p:nvPicPr>
        <p:blipFill>
          <a:blip r:embed="rId3">
            <a:extLst>
              <a:ext uri="{28A0092B-C50C-407E-A947-70E740481C1C}">
                <a14:useLocalDpi xmlns:a14="http://schemas.microsoft.com/office/drawing/2010/main" val="0"/>
              </a:ext>
            </a:extLst>
          </a:blip>
          <a:srcRect/>
          <a:stretch>
            <a:fillRect/>
          </a:stretch>
        </p:blipFill>
        <p:spPr>
          <a:xfrm>
            <a:off x="2362200" y="2970213"/>
            <a:ext cx="1636713" cy="2135187"/>
          </a:xfrm>
        </p:spPr>
      </p:pic>
      <p:sp>
        <p:nvSpPr>
          <p:cNvPr id="5" name="TextBox 4">
            <a:extLst>
              <a:ext uri="{FF2B5EF4-FFF2-40B4-BE49-F238E27FC236}">
                <a16:creationId xmlns:a16="http://schemas.microsoft.com/office/drawing/2014/main" id="{AE0D31DD-49CE-0F4F-9310-8117E0485764}"/>
              </a:ext>
            </a:extLst>
          </p:cNvPr>
          <p:cNvSpPr txBox="1"/>
          <p:nvPr/>
        </p:nvSpPr>
        <p:spPr>
          <a:xfrm>
            <a:off x="6924675" y="1952625"/>
            <a:ext cx="1838325" cy="369888"/>
          </a:xfrm>
          <a:prstGeom prst="rect">
            <a:avLst/>
          </a:prstGeom>
          <a:solidFill>
            <a:schemeClr val="accent3">
              <a:lumMod val="60000"/>
              <a:lumOff val="40000"/>
            </a:schemeClr>
          </a:solidFill>
        </p:spPr>
        <p:txBody>
          <a:bodyPr wrap="none">
            <a:spAutoFit/>
          </a:bodyPr>
          <a:lstStyle/>
          <a:p>
            <a:pPr>
              <a:defRPr/>
            </a:pPr>
            <a:r>
              <a:rPr lang="en-IN" dirty="0"/>
              <a:t>Nervous system</a:t>
            </a:r>
          </a:p>
        </p:txBody>
      </p:sp>
      <p:sp>
        <p:nvSpPr>
          <p:cNvPr id="7" name="TextBox 6">
            <a:extLst>
              <a:ext uri="{FF2B5EF4-FFF2-40B4-BE49-F238E27FC236}">
                <a16:creationId xmlns:a16="http://schemas.microsoft.com/office/drawing/2014/main" id="{52DF31D4-A20A-4A4A-9A42-EF4E8050A0AD}"/>
              </a:ext>
            </a:extLst>
          </p:cNvPr>
          <p:cNvSpPr txBox="1"/>
          <p:nvPr/>
        </p:nvSpPr>
        <p:spPr>
          <a:xfrm>
            <a:off x="2286000" y="1952625"/>
            <a:ext cx="1992313" cy="369888"/>
          </a:xfrm>
          <a:prstGeom prst="rect">
            <a:avLst/>
          </a:prstGeom>
          <a:solidFill>
            <a:schemeClr val="accent3">
              <a:lumMod val="60000"/>
              <a:lumOff val="40000"/>
            </a:schemeClr>
          </a:solidFill>
        </p:spPr>
        <p:txBody>
          <a:bodyPr wrap="none">
            <a:spAutoFit/>
          </a:bodyPr>
          <a:lstStyle/>
          <a:p>
            <a:pPr>
              <a:defRPr/>
            </a:pPr>
            <a:r>
              <a:rPr lang="en-IN" dirty="0"/>
              <a:t>Digestive system</a:t>
            </a:r>
          </a:p>
        </p:txBody>
      </p:sp>
      <p:pic>
        <p:nvPicPr>
          <p:cNvPr id="26629" name="Picture 7">
            <a:extLst>
              <a:ext uri="{FF2B5EF4-FFF2-40B4-BE49-F238E27FC236}">
                <a16:creationId xmlns:a16="http://schemas.microsoft.com/office/drawing/2014/main" id="{2FF0559E-5285-C04D-94B6-B43C180A129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2971800"/>
            <a:ext cx="1884363"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533F76CC-0B43-CE46-813E-2FF5EF59ABA0}"/>
              </a:ext>
            </a:extLst>
          </p:cNvPr>
          <p:cNvSpPr txBox="1"/>
          <p:nvPr/>
        </p:nvSpPr>
        <p:spPr>
          <a:xfrm>
            <a:off x="4795838" y="1676400"/>
            <a:ext cx="1528762" cy="923925"/>
          </a:xfrm>
          <a:prstGeom prst="rect">
            <a:avLst/>
          </a:prstGeom>
          <a:solidFill>
            <a:schemeClr val="accent3">
              <a:lumMod val="60000"/>
              <a:lumOff val="40000"/>
            </a:schemeClr>
          </a:solidFill>
        </p:spPr>
        <p:txBody>
          <a:bodyPr>
            <a:spAutoFit/>
          </a:bodyPr>
          <a:lstStyle/>
          <a:p>
            <a:pPr algn="ctr">
              <a:defRPr/>
            </a:pPr>
            <a:r>
              <a:rPr lang="en-IN" dirty="0"/>
              <a:t>Blood circulation system</a:t>
            </a:r>
          </a:p>
        </p:txBody>
      </p:sp>
      <p:pic>
        <p:nvPicPr>
          <p:cNvPr id="26631" name="Content Placeholder 3">
            <a:extLst>
              <a:ext uri="{FF2B5EF4-FFF2-40B4-BE49-F238E27FC236}">
                <a16:creationId xmlns:a16="http://schemas.microsoft.com/office/drawing/2014/main" id="{BD95831A-20E4-9443-A34C-9DA6D718F5A2}"/>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04800" y="3005138"/>
            <a:ext cx="949325" cy="227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id="{E6896E36-A40C-DD4B-9540-7EE14FD23B3C}"/>
              </a:ext>
            </a:extLst>
          </p:cNvPr>
          <p:cNvSpPr txBox="1"/>
          <p:nvPr/>
        </p:nvSpPr>
        <p:spPr>
          <a:xfrm>
            <a:off x="304800" y="1952625"/>
            <a:ext cx="1530350" cy="369888"/>
          </a:xfrm>
          <a:prstGeom prst="rect">
            <a:avLst/>
          </a:prstGeom>
          <a:solidFill>
            <a:schemeClr val="accent3">
              <a:lumMod val="60000"/>
              <a:lumOff val="40000"/>
            </a:schemeClr>
          </a:solidFill>
        </p:spPr>
        <p:txBody>
          <a:bodyPr wrap="none">
            <a:spAutoFit/>
          </a:bodyPr>
          <a:lstStyle/>
          <a:p>
            <a:pPr>
              <a:defRPr/>
            </a:pPr>
            <a:r>
              <a:rPr lang="en-IN" dirty="0"/>
              <a:t>Skeletal view</a:t>
            </a:r>
          </a:p>
        </p:txBody>
      </p:sp>
      <p:pic>
        <p:nvPicPr>
          <p:cNvPr id="26633" name="Picture 11">
            <a:extLst>
              <a:ext uri="{FF2B5EF4-FFF2-40B4-BE49-F238E27FC236}">
                <a16:creationId xmlns:a16="http://schemas.microsoft.com/office/drawing/2014/main" id="{F172180B-DBA8-EB4B-B86B-3E659DBC9EC6}"/>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146925" y="2971800"/>
            <a:ext cx="1616075"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Content Placeholder 2">
            <a:extLst>
              <a:ext uri="{FF2B5EF4-FFF2-40B4-BE49-F238E27FC236}">
                <a16:creationId xmlns:a16="http://schemas.microsoft.com/office/drawing/2014/main" id="{F42DD301-0E36-E547-BBE3-116C9C0275D5}"/>
              </a:ext>
            </a:extLst>
          </p:cNvPr>
          <p:cNvSpPr txBox="1">
            <a:spLocks/>
          </p:cNvSpPr>
          <p:nvPr/>
        </p:nvSpPr>
        <p:spPr bwMode="auto">
          <a:xfrm>
            <a:off x="304800" y="152400"/>
            <a:ext cx="6324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rgbClr val="0070C0"/>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IN" dirty="0"/>
              <a:t>Different views of human body</a:t>
            </a:r>
          </a:p>
        </p:txBody>
      </p:sp>
      <p:sp>
        <p:nvSpPr>
          <p:cNvPr id="26635" name="TextBox 1">
            <a:extLst>
              <a:ext uri="{FF2B5EF4-FFF2-40B4-BE49-F238E27FC236}">
                <a16:creationId xmlns:a16="http://schemas.microsoft.com/office/drawing/2014/main" id="{F7EC5AD0-3052-CB41-AA2C-805D8EC9C528}"/>
              </a:ext>
            </a:extLst>
          </p:cNvPr>
          <p:cNvSpPr txBox="1">
            <a:spLocks noChangeArrowheads="1"/>
          </p:cNvSpPr>
          <p:nvPr/>
        </p:nvSpPr>
        <p:spPr bwMode="auto">
          <a:xfrm>
            <a:off x="1524000" y="6096000"/>
            <a:ext cx="62753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IN" altLang="en-US" sz="1800">
                <a:solidFill>
                  <a:srgbClr val="FF0000"/>
                </a:solidFill>
              </a:rPr>
              <a:t>Can we understand the human body with just one diagram?</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Content Placeholder 4">
            <a:extLst>
              <a:ext uri="{FF2B5EF4-FFF2-40B4-BE49-F238E27FC236}">
                <a16:creationId xmlns:a16="http://schemas.microsoft.com/office/drawing/2014/main" id="{C671A92D-470E-264A-83B8-56C899D13746}"/>
              </a:ext>
            </a:extLst>
          </p:cNvPr>
          <p:cNvPicPr>
            <a:picLocks noGrp="1" noChangeAspect="1"/>
          </p:cNvPicPr>
          <p:nvPr>
            <p:ph sz="quarter" idx="10"/>
          </p:nvPr>
        </p:nvPicPr>
        <p:blipFill>
          <a:blip r:embed="rId3">
            <a:extLst>
              <a:ext uri="{28A0092B-C50C-407E-A947-70E740481C1C}">
                <a14:useLocalDpi xmlns:a14="http://schemas.microsoft.com/office/drawing/2010/main" val="0"/>
              </a:ext>
            </a:extLst>
          </a:blip>
          <a:srcRect/>
          <a:stretch>
            <a:fillRect/>
          </a:stretch>
        </p:blipFill>
        <p:spPr>
          <a:xfrm>
            <a:off x="228600" y="2878138"/>
            <a:ext cx="3319463" cy="1922462"/>
          </a:xfrm>
        </p:spPr>
      </p:pic>
      <p:pic>
        <p:nvPicPr>
          <p:cNvPr id="28675" name="Picture 5">
            <a:extLst>
              <a:ext uri="{FF2B5EF4-FFF2-40B4-BE49-F238E27FC236}">
                <a16:creationId xmlns:a16="http://schemas.microsoft.com/office/drawing/2014/main" id="{7F75ADB5-78B9-FB47-B4AA-7936EA275A2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2743200"/>
            <a:ext cx="1495425"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6" name="Picture 6">
            <a:extLst>
              <a:ext uri="{FF2B5EF4-FFF2-40B4-BE49-F238E27FC236}">
                <a16:creationId xmlns:a16="http://schemas.microsoft.com/office/drawing/2014/main" id="{4930F7E8-6E9C-5F41-9410-D2557129333C}"/>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281863" y="3109913"/>
            <a:ext cx="10477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A7AE10B6-F1B0-E84E-89CB-5E355C94FA6F}"/>
              </a:ext>
            </a:extLst>
          </p:cNvPr>
          <p:cNvSpPr txBox="1"/>
          <p:nvPr/>
        </p:nvSpPr>
        <p:spPr>
          <a:xfrm>
            <a:off x="685800" y="1828800"/>
            <a:ext cx="2211388" cy="369888"/>
          </a:xfrm>
          <a:prstGeom prst="rect">
            <a:avLst/>
          </a:prstGeom>
          <a:solidFill>
            <a:schemeClr val="accent3">
              <a:lumMod val="60000"/>
              <a:lumOff val="40000"/>
            </a:schemeClr>
          </a:solidFill>
        </p:spPr>
        <p:txBody>
          <a:bodyPr wrap="none">
            <a:spAutoFit/>
          </a:bodyPr>
          <a:lstStyle/>
          <a:p>
            <a:pPr>
              <a:defRPr/>
            </a:pPr>
            <a:r>
              <a:rPr lang="en-IN" dirty="0"/>
              <a:t>Cavities of the body</a:t>
            </a:r>
          </a:p>
        </p:txBody>
      </p:sp>
      <p:sp>
        <p:nvSpPr>
          <p:cNvPr id="10" name="TextBox 9">
            <a:extLst>
              <a:ext uri="{FF2B5EF4-FFF2-40B4-BE49-F238E27FC236}">
                <a16:creationId xmlns:a16="http://schemas.microsoft.com/office/drawing/2014/main" id="{97C47945-4347-B243-A33E-DC1917B583E7}"/>
              </a:ext>
            </a:extLst>
          </p:cNvPr>
          <p:cNvSpPr txBox="1"/>
          <p:nvPr/>
        </p:nvSpPr>
        <p:spPr>
          <a:xfrm>
            <a:off x="3581400" y="1828800"/>
            <a:ext cx="2514600" cy="369888"/>
          </a:xfrm>
          <a:prstGeom prst="rect">
            <a:avLst/>
          </a:prstGeom>
          <a:solidFill>
            <a:schemeClr val="accent3">
              <a:lumMod val="60000"/>
              <a:lumOff val="40000"/>
            </a:schemeClr>
          </a:solidFill>
        </p:spPr>
        <p:txBody>
          <a:bodyPr>
            <a:spAutoFit/>
          </a:bodyPr>
          <a:lstStyle/>
          <a:p>
            <a:pPr>
              <a:defRPr/>
            </a:pPr>
            <a:r>
              <a:rPr lang="en-IN" dirty="0"/>
              <a:t>Detailed view of heart</a:t>
            </a:r>
          </a:p>
        </p:txBody>
      </p:sp>
      <p:sp>
        <p:nvSpPr>
          <p:cNvPr id="11" name="TextBox 10">
            <a:extLst>
              <a:ext uri="{FF2B5EF4-FFF2-40B4-BE49-F238E27FC236}">
                <a16:creationId xmlns:a16="http://schemas.microsoft.com/office/drawing/2014/main" id="{DF0BA6ED-902C-9641-9E55-0F2F0201DD7E}"/>
              </a:ext>
            </a:extLst>
          </p:cNvPr>
          <p:cNvSpPr txBox="1"/>
          <p:nvPr/>
        </p:nvSpPr>
        <p:spPr>
          <a:xfrm>
            <a:off x="6548438" y="1828800"/>
            <a:ext cx="2514600" cy="369888"/>
          </a:xfrm>
          <a:prstGeom prst="rect">
            <a:avLst/>
          </a:prstGeom>
          <a:solidFill>
            <a:schemeClr val="accent3">
              <a:lumMod val="60000"/>
              <a:lumOff val="40000"/>
            </a:schemeClr>
          </a:solidFill>
        </p:spPr>
        <p:txBody>
          <a:bodyPr>
            <a:spAutoFit/>
          </a:bodyPr>
          <a:lstStyle/>
          <a:p>
            <a:pPr>
              <a:defRPr/>
            </a:pPr>
            <a:r>
              <a:rPr lang="en-IN" dirty="0"/>
              <a:t>Detailed view of brain</a:t>
            </a:r>
          </a:p>
        </p:txBody>
      </p:sp>
      <p:sp>
        <p:nvSpPr>
          <p:cNvPr id="13" name="Content Placeholder 2">
            <a:extLst>
              <a:ext uri="{FF2B5EF4-FFF2-40B4-BE49-F238E27FC236}">
                <a16:creationId xmlns:a16="http://schemas.microsoft.com/office/drawing/2014/main" id="{B1F7A23E-2320-644E-888C-1DE3D0574863}"/>
              </a:ext>
            </a:extLst>
          </p:cNvPr>
          <p:cNvSpPr txBox="1">
            <a:spLocks/>
          </p:cNvSpPr>
          <p:nvPr/>
        </p:nvSpPr>
        <p:spPr bwMode="auto">
          <a:xfrm>
            <a:off x="304800" y="152400"/>
            <a:ext cx="6324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marL="0" indent="-342900" algn="l" rtl="0" eaLnBrk="0" fontAlgn="base" hangingPunct="0">
              <a:lnSpc>
                <a:spcPts val="3600"/>
              </a:lnSpc>
              <a:spcBef>
                <a:spcPts val="0"/>
              </a:spcBef>
              <a:spcAft>
                <a:spcPct val="0"/>
              </a:spcAft>
              <a:buFont typeface="Arial" panose="020B0604020202020204" pitchFamily="34" charset="0"/>
              <a:buNone/>
              <a:defRPr sz="3600" b="1" kern="1200" spc="-150" baseline="0">
                <a:solidFill>
                  <a:srgbClr val="0070C0"/>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IN" dirty="0"/>
              <a:t>Different views of human body</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1">
            <a:extLst>
              <a:ext uri="{FF2B5EF4-FFF2-40B4-BE49-F238E27FC236}">
                <a16:creationId xmlns:a16="http://schemas.microsoft.com/office/drawing/2014/main" id="{A7296225-18F9-C146-BE7A-DC33B06A70C9}"/>
              </a:ext>
            </a:extLst>
          </p:cNvPr>
          <p:cNvSpPr>
            <a:spLocks noGrp="1"/>
          </p:cNvSpPr>
          <p:nvPr>
            <p:ph idx="1"/>
          </p:nvPr>
        </p:nvSpPr>
        <p:spPr>
          <a:xfrm>
            <a:off x="304800" y="1493838"/>
            <a:ext cx="8229600" cy="868362"/>
          </a:xfrm>
        </p:spPr>
        <p:txBody>
          <a:bodyPr/>
          <a:lstStyle/>
          <a:p>
            <a:pPr fontAlgn="base">
              <a:spcAft>
                <a:spcPct val="0"/>
              </a:spcAft>
            </a:pPr>
            <a:r>
              <a:rPr lang="en-IN" altLang="en-US" sz="2000"/>
              <a:t>Have you observed the several photos they show about the house to get a good idea about the house ?</a:t>
            </a:r>
          </a:p>
        </p:txBody>
      </p:sp>
      <p:sp>
        <p:nvSpPr>
          <p:cNvPr id="3" name="Content Placeholder 2">
            <a:extLst>
              <a:ext uri="{FF2B5EF4-FFF2-40B4-BE49-F238E27FC236}">
                <a16:creationId xmlns:a16="http://schemas.microsoft.com/office/drawing/2014/main" id="{141C38CC-2761-4643-81D9-1C9B3B4D6D8F}"/>
              </a:ext>
            </a:extLst>
          </p:cNvPr>
          <p:cNvSpPr>
            <a:spLocks noGrp="1"/>
          </p:cNvSpPr>
          <p:nvPr>
            <p:ph sz="quarter" idx="10"/>
          </p:nvPr>
        </p:nvSpPr>
        <p:spPr/>
        <p:txBody>
          <a:bodyPr/>
          <a:lstStyle/>
          <a:p>
            <a:pPr>
              <a:defRPr/>
            </a:pPr>
            <a:r>
              <a:rPr lang="en-IN" dirty="0"/>
              <a:t>Example: Magic Bricks.com</a:t>
            </a:r>
          </a:p>
        </p:txBody>
      </p:sp>
      <p:pic>
        <p:nvPicPr>
          <p:cNvPr id="30724" name="Picture 1">
            <a:extLst>
              <a:ext uri="{FF2B5EF4-FFF2-40B4-BE49-F238E27FC236}">
                <a16:creationId xmlns:a16="http://schemas.microsoft.com/office/drawing/2014/main" id="{0DF2561F-9357-4D45-91AA-0327AC9F741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 y="3048000"/>
            <a:ext cx="4400550" cy="246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5" name="Picture 3">
            <a:extLst>
              <a:ext uri="{FF2B5EF4-FFF2-40B4-BE49-F238E27FC236}">
                <a16:creationId xmlns:a16="http://schemas.microsoft.com/office/drawing/2014/main" id="{18B68A91-F612-FB40-9FF7-4EAD0D15D57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89463" y="3048000"/>
            <a:ext cx="4335462" cy="246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5D91FAC-4D15-CF48-9EDC-F2F449C32D8F}"/>
              </a:ext>
            </a:extLst>
          </p:cNvPr>
          <p:cNvSpPr>
            <a:spLocks noGrp="1"/>
          </p:cNvSpPr>
          <p:nvPr>
            <p:ph idx="1"/>
          </p:nvPr>
        </p:nvSpPr>
        <p:spPr>
          <a:xfrm>
            <a:off x="304800" y="1493838"/>
            <a:ext cx="8229600" cy="4525962"/>
          </a:xfrm>
        </p:spPr>
        <p:txBody>
          <a:bodyPr/>
          <a:lstStyle/>
          <a:p>
            <a:pPr>
              <a:buFont typeface="Arial" pitchFamily="34" charset="0"/>
              <a:buChar char="•"/>
              <a:defRPr/>
            </a:pPr>
            <a:r>
              <a:rPr lang="en-IN" sz="2000" b="1" dirty="0">
                <a:solidFill>
                  <a:schemeClr val="tx2">
                    <a:lumMod val="60000"/>
                    <a:lumOff val="40000"/>
                  </a:schemeClr>
                </a:solidFill>
              </a:rPr>
              <a:t>Module view</a:t>
            </a:r>
            <a:r>
              <a:rPr lang="en-IN" sz="2000" dirty="0"/>
              <a:t>: Shows structure consisting of different modules and sub-modules</a:t>
            </a:r>
          </a:p>
          <a:p>
            <a:pPr>
              <a:buFont typeface="Arial" pitchFamily="34" charset="0"/>
              <a:buChar char="•"/>
              <a:defRPr/>
            </a:pPr>
            <a:endParaRPr lang="en-IN" sz="2000" dirty="0"/>
          </a:p>
          <a:p>
            <a:pPr>
              <a:buFont typeface="Arial" pitchFamily="34" charset="0"/>
              <a:buChar char="•"/>
              <a:defRPr/>
            </a:pPr>
            <a:r>
              <a:rPr lang="en-IN" sz="2000" b="1" dirty="0">
                <a:solidFill>
                  <a:schemeClr val="tx2">
                    <a:lumMod val="60000"/>
                    <a:lumOff val="40000"/>
                  </a:schemeClr>
                </a:solidFill>
              </a:rPr>
              <a:t>Component &amp; Connector view</a:t>
            </a:r>
            <a:r>
              <a:rPr lang="en-IN" sz="2000" dirty="0"/>
              <a:t>: Shows how the different components interact</a:t>
            </a:r>
          </a:p>
          <a:p>
            <a:pPr>
              <a:buFont typeface="Arial" pitchFamily="34" charset="0"/>
              <a:buChar char="•"/>
              <a:defRPr/>
            </a:pPr>
            <a:endParaRPr lang="en-IN" sz="2000" dirty="0"/>
          </a:p>
          <a:p>
            <a:pPr>
              <a:buFont typeface="Arial" pitchFamily="34" charset="0"/>
              <a:buChar char="•"/>
              <a:defRPr/>
            </a:pPr>
            <a:r>
              <a:rPr lang="en-IN" sz="2000" b="1" dirty="0">
                <a:solidFill>
                  <a:schemeClr val="tx2">
                    <a:lumMod val="60000"/>
                    <a:lumOff val="40000"/>
                  </a:schemeClr>
                </a:solidFill>
              </a:rPr>
              <a:t>Allocation view</a:t>
            </a:r>
            <a:r>
              <a:rPr lang="en-IN" sz="2000" dirty="0"/>
              <a:t>: Shows where the components reside</a:t>
            </a:r>
          </a:p>
        </p:txBody>
      </p:sp>
      <p:sp>
        <p:nvSpPr>
          <p:cNvPr id="3" name="Content Placeholder 2">
            <a:extLst>
              <a:ext uri="{FF2B5EF4-FFF2-40B4-BE49-F238E27FC236}">
                <a16:creationId xmlns:a16="http://schemas.microsoft.com/office/drawing/2014/main" id="{7A62B611-462C-774B-B5A2-D5E2EFF70CD5}"/>
              </a:ext>
            </a:extLst>
          </p:cNvPr>
          <p:cNvSpPr>
            <a:spLocks noGrp="1"/>
          </p:cNvSpPr>
          <p:nvPr>
            <p:ph sz="quarter" idx="10"/>
          </p:nvPr>
        </p:nvSpPr>
        <p:spPr/>
        <p:txBody>
          <a:bodyPr/>
          <a:lstStyle/>
          <a:p>
            <a:pPr>
              <a:defRPr/>
            </a:pPr>
            <a:r>
              <a:rPr lang="en-IN" dirty="0"/>
              <a:t>3 types of architecture views</a:t>
            </a:r>
          </a:p>
        </p:txBody>
      </p:sp>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22510</TotalTime>
  <Words>2176</Words>
  <Application>Microsoft Macintosh PowerPoint</Application>
  <PresentationFormat>On-screen Show (4:3)</PresentationFormat>
  <Paragraphs>471</Paragraphs>
  <Slides>57</Slides>
  <Notes>49</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57</vt:i4>
      </vt:variant>
    </vt:vector>
  </HeadingPairs>
  <TitlesOfParts>
    <vt:vector size="65" baseType="lpstr">
      <vt:lpstr>AdvP696A</vt:lpstr>
      <vt:lpstr>AdvP6975</vt:lpstr>
      <vt:lpstr>Arial</vt:lpstr>
      <vt:lpstr>Calibri</vt:lpstr>
      <vt:lpstr>Times New Roman</vt:lpstr>
      <vt:lpstr>Trebuchet MS</vt:lpstr>
      <vt:lpstr>Office Theme</vt:lpstr>
      <vt:lpstr>Acrobat Document</vt:lpstr>
      <vt:lpstr>Software Architecture  Documenting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Vijayarajan A</cp:lastModifiedBy>
  <cp:revision>918</cp:revision>
  <dcterms:created xsi:type="dcterms:W3CDTF">2011-09-14T09:42:05Z</dcterms:created>
  <dcterms:modified xsi:type="dcterms:W3CDTF">2021-02-19T16:41:29Z</dcterms:modified>
</cp:coreProperties>
</file>