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92" r:id="rId3"/>
    <p:sldId id="266" r:id="rId4"/>
    <p:sldId id="256" r:id="rId5"/>
    <p:sldId id="267" r:id="rId6"/>
    <p:sldId id="270" r:id="rId7"/>
    <p:sldId id="271" r:id="rId8"/>
    <p:sldId id="272" r:id="rId9"/>
    <p:sldId id="273" r:id="rId10"/>
    <p:sldId id="285" r:id="rId11"/>
    <p:sldId id="274" r:id="rId12"/>
    <p:sldId id="280" r:id="rId13"/>
    <p:sldId id="281" r:id="rId14"/>
    <p:sldId id="277" r:id="rId1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B036-DF4B-4C94-B01B-09579FDB9803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7DA9A-F4D6-461C-8F11-CED9833C4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94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1T04:01:47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7138 3244 394 0,'0'0'79'0,"0"0"21"0,0 0-56 16,0 0 3-16,-79-31 4 16,51 31-11-16,-5 0 40 15,-4 13-79-15,7 10 10 16,0 13-11-16,8 10 9 16,4 14 3-16,7 8-12 15,10 7 0-15,1 3 10 16,3 3-7-16,18-6-6 15,9-11 3-15,7-16 0 16,8-22-4-16,5-14 3 16,7-12 1-16,4-5 26 15,2-26-23-15,-2-14 11 16,-6-18 17-16,-7-10-28 16,-12-7 14-16,-18-4-17 0,-18 3-6 15,0 6-9-15,-35 6 4 16,-9 15-4-16,-6 15 5 15,-6 19 1-15,-1 14 9 16,2 6 0-16,0 9 1 16,8 11-7-16,10 6 6 15,12 3 0-15,10 4-5 16,15 2-13-16,3 4-37 16,30-4-74-16,10-12-108 15</inkml:trace>
  <inkml:trace contextRef="#ctx0" brushRef="#br0" timeOffset="710.0648">7642 3573 427 0,'0'0'10'15,"0"0"61"-15,0 0-67 16,0 0 39-16,11-73 33 16,16 61-42-16,10 0 15 15,15 0-3-15,17 1-17 0,28-3 19 16,24-5-20 0,26-5-25-16,23-8 49 0,18-5-41 15,18-8-11-15,21-5 35 16,18-6-32-16,11 0 38 15,-1 3-41-15,-10 1 0 16,-26 7-1-16,-28 9 14 16,-33 9-13-16,-31 8 0 15,-23 5 12-15,-29 8-16 16,-19-3 4-16,-17 9 0 16,-15-2-10-16,-12 1 10 15,-10 1-14-15,-2 0-25 16,0 0 18-16,0-1 21 15,-5-7 2-15,-5-1 1 0,-4-2 24 16,2 0-27-16,-1 5-19 16,-4 2 13-16,-5 1 6 15,-6 3-14-15,-5 7 14 16,-6 18 0-16,2 9 15 16,4 6-15-16,9 4 0 15,12 0 0-15,10-2 13 16,2-2-20-16,17-6 7 15,16-3 0-15,13-9 4 16,7-9 2-16,9-10-6 16,5-3 0-16,3-9 7 15,-9-15-18-15,-10-5 11 16,-17-7-8-16,-17-6-8 16,-14-5-7-16,-3 0-5 15,-33-3-4-15,-15 5-10 0,-13 7 39 16,-9 9-27-16,6 15 27 15,13 11-13-15,17 3 16 16,19 16-2-16,15 12-94 16,0 1-53-16,33 2 15 15,19-10-226-15</inkml:trace>
  <inkml:trace contextRef="#ctx0" brushRef="#br0" timeOffset="1476.8773">11586 2985 468 0,'0'0'117'0,"0"0"-117"15,0 0 15-15,0 0-14 16,0 0 9-16,0 0-10 0,60 0 60 16,13 0-10-16,43-10 29 15,41-9-29-15,34 1-48 16,28-3 44-16,12-2-37 15,9 2-1-15,-1 1-8 16,-6 2 11-16,-11 2 20 16,-15 3-27-16,-17 3-4 15,-17 3 17-15,-12 0-17 16,-14-1 2-16,-8 0-4 16,-11-6 19-16,-17 2-39 15,-17-2 22-15,-21-2-21 16,-24 3 20-16,-22 3-28 15,-15-2 25-15,-12 0 1 0,0-7-1 16,-15-6-6-16,-5-4 10 16,-3-2-7-16,-9 2-4 15,-2 2 21-15,-7 3-12 16,-6 9 2-16,-7 7 0 16,-2 8-5-16,-1 3 5 15,2 22 0-15,9 13 8 16,10 11-3-16,10 3-10 15,16 2 4-15,10-5 1 16,1-6-1-16,27-7 1 16,15-6 0-16,15-9-9 15,18-9 20-15,15-11-14 16,9-1 3-16,-2-13-34 16,-8-13 27-16,-20-8-50 15,-23-3 11-15,-25-9 17 0,-22-4 0 16,-14-7 4-16,-26-4-29 15,-17 5 41-15,-9 6-3 16,-3 15 1-16,6 14-3 16,16 15 6-16,18 6 4 15,17 20-1-15,12 14-112 16,8 4-111-16</inkml:trace>
  <inkml:trace contextRef="#ctx0" brushRef="#br0" timeOffset="2258.0166">15360 2757 289 0,'0'0'225'16,"0"0"-193"-16,0 0-25 0,112 0-7 16,-51 0 41-16,11 0-19 15,12 7 7-15,15 8 42 16,17 2-12-16,17 6 34 15,16 0-69-15,14 6-8 16,-2 0 3-16,2 5-18 16,3-4 10-16,0-2-11 15,4 1 10-15,-4-3-3 16,-5-3-2-16,-12 0-5 16,-10 0 12-16,-17-5-5 15,-10-1 0-15,-15-5-7 16,-12-4 0-16,-18-1-10 15,-21-6-6-15,-20-1-24 0,-16 0 1 16,-10-6-27-16,0-8-36 16,0-6-5-16,-3-2 34 15,0 1 63-15,2 1-18 16,-1 4 17-16,-2 6 7 16,1 0 8-16,-2 8 81 15,-1 2-55-15,-7 0-27 16,-10 0 63-16,-12 18-65 15,-10 10 21-15,-3 4 70 16,6 4-38-16,9 4-8 16,11 0-46-16,12-1 0 15,10-3 5-15,0-2-5 16,22-8 0-16,12-1 1 16,11-7 12-16,6-5-7 15,4-6-6-15,-3-7 0 0,-4 0-16 16,-11-13 16-16,-10-9-14 15,-11-6 1-15,-16-6 3 16,0-5-1-16,-25 0-50 16,-12 3 21-16,-11 0 22 15,-2 8-6-15,5 10 22 16,7 9-6-16,16 9-7 16,13 13-32-16,9 17-170 15,7 1-16-15</inkml:trace>
  <inkml:trace contextRef="#ctx0" brushRef="#br0" timeOffset="2631.151">18638 3638 230 0,'0'0'244'0,"0"0"-222"0,0 0-7 16,48 83 51 0,-9-40-4-16,13 4-22 0,15 5 85 15,12 5-76-15,15 4 23 16,8 3-14-16,4 4-58 15,5 6 31-15,-2 3-31 16,-6 1 0-16,-4 4 1 16,-11-8 0-16,-6 0-2 15,-5-3 0-15,-8-1-15 16,-11-8 15-16,-10-7-50 16,-11-11-66-16,-8-15-22 15,-9-13-141-15</inkml:trace>
  <inkml:trace contextRef="#ctx0" brushRef="#br0" timeOffset="2961.5823">20223 4855 760 0,'0'0'16'0,"-120"25"-5"16,55 1-6-16,-4 8 63 15,8 10 26-15,12 8-45 16,16 10 20-16,12 7-66 16,15 5-3-16,6-2 20 15,6 0-19-15,28-4 15 16,11-7-16-16,10-7 0 16,9-10-18-16,0-15 10 15,-4-11-12-15,-9-14 9 0,-14-4 0 16,-15-9 5-16,-14-22 6 15,-8-14 0-15,-12-10-16 16,-28-9-47-16,-18-3-52 16,-16 2-44-16,-14 2-74 15,-13 9-110-15</inkml:trace>
  <inkml:trace contextRef="#ctx0" brushRef="#br0" timeOffset="3879.5149">7584 4028 208 0,'0'0'44'0,"0"0"27"16,0 0-28-16,0 0 34 15,0 0-14-15,0 0-1 16,-36-30-62-16,38 41-10 16,16 17 10-16,13 13 3 15,12 7 8-15,5 4 10 16,9 2-19-16,4-2 6 0,5 2-2 15,8-4-2 1,1-4 13-16,8-5-17 0,-4-2 0 16,-7-7 11-1,-5-4-6-15,-10-2-1 0,-11-6 6 16,-12-2-10-16,-10-1-24 16,-9-4-114-16,-12-2-178 15</inkml:trace>
  <inkml:trace contextRef="#ctx0" brushRef="#br0" timeOffset="4263.9894">8587 4567 577 0,'0'0'39'15,"0"0"-39"-15,0 0 0 16,0 0-3-16,0 0 15 15,-75 119-6-15,57-59-6 16,5 7 3-16,8 6 27 16,5 2-15-16,9-2-10 15,24-6-5-15,9-10 6 16,10-12-15-16,6-19 9 16,6-14 0-16,6-12 18 15,1-3-9-15,-5-24 9 16,-16-10-8-16,-11-5-8 15,-18-5 31-15,-21-4-33 0,-3-5-2 16,-33-3-7-16,-16 0-22 16,-10 6-14-16,0 17 33 15,2 19-9-15,12 17 2 16,10 9-11-16,18 24-58 16,20 7-4-16,9 2-62 15,33 0-91-15</inkml:trace>
  <inkml:trace contextRef="#ctx0" brushRef="#br0" timeOffset="4623.0534">9297 5293 193 0,'0'0'29'0,"113"65"32"15,-38-31 33-15,13 2-32 16,14 1 18-16,12 4-5 16,14 7-24-16,8 5 19 15,2 6-32-15,3 5-15 16,8 2 35-16,-1 0-57 0,-2 0 0 15,-9-8 28 1,-16-8-29-16,-17-7 0 16,-17-9 0-16,-23-5 7 15,-16-6-18-15,-13-7 11 0,-17-9-42 16,-10-4-48-16,-4-3-66 16,-4-6-33-16</inkml:trace>
  <inkml:trace contextRef="#ctx0" brushRef="#br0" timeOffset="4971.0441">11552 6059 741 0,'0'0'48'16,"0"0"-27"-16,0 0-12 15,-111 11-2-15,74 18-7 16,3 7 0-16,13 3 81 15,18 4-48-15,3 1-10 16,18 2-23-16,15 0 3 16,13-7-2-16,8-9-1 15,4-10-3-15,0-8-2 16,-4-12 10-16,-5 0-11 16,-12-17 6-16,-10-12 0 15,-16-9 15-15,-11-5-15 16,-11-6-10-16,-26 0-7 15,-14 6-32-15,-4 11 5 16,-3 15-29-16,7 13 55 16,5 4 4-16,13 28 8 0,18 9-49 15,15 6-49-15,1 3-95 16</inkml:trace>
  <inkml:trace contextRef="#ctx0" brushRef="#br0" timeOffset="5444.4191">12084 6493 572 0,'0'0'57'16,"0"0"-29"-16,0 0-27 16,0 0 51-16,0 0-50 15,0 0 8-15,36 13 37 16,16 15 21-16,26 6 21 15,17 2-49-15,17-2-39 16,18 1 65-16,9-4-60 16,13 2-6-16,5-3 21 0,2 2-16 15,-1-4 12-15,-7-2-17 16,-12-4 0-16,-10 0 13 16,-14-7-10-16,-10 0-3 15,-11-6 7-15,-11-4 3 16,-8-5-20-16,-11 0-1 15,-10-2-46-15,-14-15 35 16,-16-5-146-16,-13-9-33 16,-11-6-162-16</inkml:trace>
  <inkml:trace contextRef="#ctx0" brushRef="#br0" timeOffset="5788.5224">14350 6621 565 0,'0'0'121'0,"0"0"-118"16,-109-7 46-16,78 14 30 16,4 15-33-16,3 8 29 15,11 8-70-15,10 8 6 16,3 0-8-16,3 0 2 16,19 0-5-16,8-3 0 15,9-4 7-15,10-5-6 16,6-7-1-16,5-8 0 15,1-11-23-15,-6-8 18 0,-7-1 3 16,-11-21-1-16,-13-7 3 16,-13-6-10-16,-11-7 10 15,-5-2 0-15,-25-3-16 16,-13 4-15-16,-9 5-36 16,-2 14 33-16,2 12-5 15,15 12 9-15,13 4-24 16,18 21-29-16,6 8-45 15,13 1-243-15</inkml:trace>
  <inkml:trace contextRef="#ctx0" brushRef="#br0" timeOffset="6260.415">15017 7004 385 0,'0'0'103'16,"0"0"-29"-16,0 0-70 16,0 0 69-16,62 85 14 15,-5-65 1-15,18-5 16 16,16-7-65-16,16-3-7 15,15-5 10-15,7 0-41 16,4 0 26-16,1-8-27 16,-11 1 0-16,-12 2-8 15,-14 1 8-15,-26 3-18 16,-22 1-5-16,-23 0-47 0,-14 0 4 16,-12-6-104-16,0-2 2 15,0-11-238-15</inkml:trace>
  <inkml:trace contextRef="#ctx0" brushRef="#br0" timeOffset="6561.8745">16516 6931 838 0,'0'0'0'16,"0"0"0"-16,-113 80-24 15,74-34 14-15,1 6-5 0,7 2 29 16,13 2-14-16,17-1 65 16,1-4-65-16,22-2-4 15,14-12 0-15,10-7 4 16,3-10 21-16,5-14-21 16,0-6 8-16,-6-6 5 15,-10-22-13-15,-15-11 0 16,-16-12-2-16,-7-13-7 15,-27-15 2-15,-30-14-71 16,-29-10-85-16,-29-6-136 16</inkml:trace>
  <inkml:trace contextRef="#ctx0" brushRef="#br0" timeOffset="7363.8603">7984 3886 314 0,'0'0'18'0,"0"0"48"16,0 0-32-16,0 0 3 15,0 0 34-15,0 0-26 0,-12-4-45 16,24 4-2-16,27 0 2 16,19 10 13-16,24 7-5 15,21 9 3-15,25 6 34 16,17 4-24-16,19 3-12 16,8-2 23-16,13 1-30 15,8-9 21-15,3-5-23 16,2-11 2-16,-16-7 3 15,-16-6 3-15,-23 0 6 16,-27-6-13-16,-26-6 10 16,-23-1 17-16,-22-2-28 15,-20 4-12-15,-15-7 9 0,-10-3-94 16,-4-2-79 0,-20-2-89-16</inkml:trace>
  <inkml:trace contextRef="#ctx0" brushRef="#br0" timeOffset="7632.7419">10363 3905 118 0,'0'0'123'16,"0"0"-76"-16,0 0-17 15,0 0 23-15,-65 98 8 16,52-62 8-16,9 3-5 16,4-5-46-16,9 0 1 15,25-5-19-15,15-5 9 16,16-7 19-16,14-9-12 15,6-6-9-15,-3-2 1 0,-18-5 10 16,-25-9-9-16,-23-1-5 16,-16-4-3-16,-24-5 0 15,-35-7-1-15,-28 1-36 16,-14 4 3-16,-13-2-40 16,1 0 38-16,1-2-108 15,3-3-240-15</inkml:trace>
  <inkml:trace contextRef="#ctx0" brushRef="#br0" timeOffset="8510.9275">7465 2997 233 0,'0'0'60'0,"0"0"0"16,0 0-18-16,0 0-7 16,0 0 1-16,0 0 12 15,12 26-7-15,28-26 63 16,14-25-9-16,22-15-31 15,15-16 29-15,19-11-84 16,17-16 8-16,12-18 0 16,15-11-11-16,1-8 11 15,-8 2-17-15,-10 13 0 16,-22 11 3-16,-19 17-3 16,-23 16 0-16,-16 14 4 0,-17 14 7 15,-13 6-22-15,-11 10 10 16,-13 7-47-16,-3 4 46 15,0 5-155-15,-15 1 36 16,2 0 4-16,5 0 58 16,8 0 55-16,0 0-68 15,8-10-95-15,15-4 142 16,1-5-70-16,-4-3 13 16,-7 3 82-16,-13 6 5 15,0 6 161-15,-12 4-29 16,-14 3-53-16,-9 1-3 0,-10 20-74 15,-2 6 28-15,0 7 36 16,4 2-20-16,15 0 11 16,13 2-58-1,15-1 6-15,3-3-20 0,31-7-6 16,18-3 16-16,19-13 13 16,21-11-8-16,20-2 5 15,7-24-10-15,2-10 11 16,-15-5-18-16,-23-1 7 15,-26-1-7-15,-29-1-8 16,-28-1-13-16,-11 1 6 16,-40 4-22-16,-24 10 3 0,-16 16 17 15,-7 14-27 1,-1 7 33-16,11 19 13 0,24 8 10 16,30 8-13-16,25 6-136 15,9 7-44-15</inkml:trace>
  <inkml:trace contextRef="#ctx0" brushRef="#br0" timeOffset="9313.207">10011 1789 26 0,'0'0'406'0,"0"0"-356"16,0 0-30-16,0 0-20 15,0 0-15-15,85 71 15 16,-31-19 37-16,17 9 38 15,12 8-35-15,12 0-15 16,6 4 55-16,4 2-60 16,-4 0 8-16,-2 10-23 15,-13-1-2-15,-5-3 37 16,-11-8-40-16,-14-11 0 0,-12-10-6 16,-16-7 6-16,-9-8 0 15,-10-6-4-15,-7-6 8 16,-2-8-8-16,0-4 4 15,0-7-38-15,-3-6-20 16,0-4-41-16,0-25-42 16</inkml:trace>
  <inkml:trace contextRef="#ctx0" brushRef="#br0" timeOffset="10635.0944">7052 3924 64 0,'0'0'86'15,"0"0"-38"-15,0 0 15 16,0 0 8-16,0 0-18 15,0 0-25-15,-23-22-2 16,23 22-26-16,0 1 0 16,0 16 13-16,2 8-2 15,11 14 22-15,11 14-5 0,6 15-21 16,9 12 56-16,7 10-47 16,0 9-15-16,3 5 46 15,-1 4-43-15,3 6 12 16,7-4-16-16,0-3 8 15,3-4 3-15,4-11-11 16,-1-8 0-16,0-9 9 16,7-7-6-16,-2-10 6 15,1-9-9-15,3-8 11 16,0-8 8-16,-5-8-19 16,-4-11 0-16,-2-9 5 15,1-5-1-15,0 0 6 16,-4-17-10-16,-2-2 2 0,-5-1 15 15,-6-2-17 1,-7 6 0-16,-8-1 12 0,-7 6-6 16,-9 3-6-1,-4 0 0-15,-4 5-15 0,-7-4 7 16,3-5-31-16,0-2-24 16,-1-7-9-16,1-4-54 15,-2-5-67-15</inkml:trace>
  <inkml:trace contextRef="#ctx0" brushRef="#br0" timeOffset="12410.4483">14809 2868 252 0,'0'0'4'0,"0"0"34"16,-47 82-30-16,3-29 53 16,-14 8 11-16,-10 10-24 15,-19 10 28-15,-11 9-41 16,-13 13-13-16,-6 19 17 15,-7 11-39-15,0 11 1 16,0 4 13-16,3-6-5 16,8-5 18-16,11-2-26 15,8-2-1-15,8 4 22 16,3 0-22-16,-4-3 0 0,-1 0-2 16,3-13 16-16,-3-6-9 15,-2-7-5-15,2-10 1 16,-3-7 28-16,8-8-22 15,10-6 4-15,12-11 16 16,18-10-22-16,14-8 23 16,16-9-28-16,8-6-4 15,5-9-16-15,0-3 12 16,3-4 2-16,9-6 2 16,4 1 4-16,3-7-17 15,4-5 17-15,10 0-38 16,6-3-10-16,9-21-74 15,4-13-167-15</inkml:trace>
  <inkml:trace contextRef="#ctx0" brushRef="#br0" timeOffset="13107.7879">14329 6498 568 0,'0'0'45'0,"0"0"-45"16,124-84 0-16,-51 28 46 16,12-13-30-1,16-13 4-15,13-16 1 0,14-16-11 16,9-12 13-16,13-14-23 16,11-5 0-16,12-8 9 15,6-4 2-15,4 4-17 16,-10 1 6-16,-10 7 0 15,-16 14 0-15,-14 11 0 16,-6 13 0-16,-3 5 6 16,-11 6-6-16,-1 2 2 0,-10 4-5 15,-10 4 15 1,-9 5-12-16,-8 3 0 0,-14 7 0 16,-15 3 21-16,-7 6-21 15,-7 11 33-15,-9 10-16 16,-5 15-11-16,-7 11 11 15,-5 10-17-15,-5 3 0 16,-1 2-9-16,0 0 8 16,0 0-17-16,2 2-2 15,5 18-57-15,5 11 38 16,4 10-106-16,-1 2-145 16</inkml:trace>
  <inkml:trace contextRef="#ctx0" brushRef="#br0" timeOffset="13782.923">16999 6820 330 0,'0'0'105'16,"0"0"-55"-16,0 0-50 0,0 0 0 16,0 0 0-16,0 0 43 15,110-43 53-15,-14-2-14 16,28-14-30-16,23-10-22 16,18-10-30-16,14-13 0 15,13-10 26-15,6-9-26 16,-1-10 0-16,-5-5-2 15,-20 5 8-15,-14 4-13 16,-24 14 7-16,-22 16 0 16,-21 12 13-16,-19 12-13 0,-15 11 0 15,-14 8 2-15,-15 7 0 16,-10 6 1-16,-13 8-3 16,-5 2-47-16,-8 1 42 15,-22 6-81-15,-17 1 35 16,-19 2-80-16,-22-1-118 15</inkml:trace>
  <inkml:trace contextRef="#ctx0" brushRef="#br0" timeOffset="14653.8721">9801 1634 14 0,'0'0'328'0,"0"0"-276"15,0 0-52-15,0 0 0 16,91-30 30-16,-38 15-12 0,16-5 9 16,25-10 30-16,21-8-22 15,24-12 6-15,28-10-27 16,18-6-10-16,17-4 10 15,-2 6-7-15,-10 4-9 16,-13 7 2-16,-16 6 0 16,-16 9 25-16,-17 7-25 15,-19 6 0-15,-21 4-7 16,-22 8 9-16,-17 4-2 16,-22 7 0-16,-15 2-17 15,-12 0-69-15,0 9-147 16,-8 10 101-16,-8-1-11 15</inkml:trace>
  <inkml:trace contextRef="#ctx0" brushRef="#br0" timeOffset="15050.7439">12539 920 387 0,'0'0'49'16,"0"0"7"-16,0 0-40 15,-91 6-10-15,60 13 20 16,3 9-25-16,4 9 31 16,16 9-9-16,8 7-17 15,0 3 52-15,20 0-58 0,12-3 0 16,10-10-4-16,9-7 27 16,4-15-14-16,5-12-9 15,-2-9 0-15,-1 0 20 16,-5-19-20-16,-9-9 0 15,-10-6 21-15,-12-7-20 16,-8-4 18-16,-11-6-19 16,-2-4-30-16,-15 1 25 15,-16 1-39-15,-8 5 12 16,-6 10 22-16,-1 11 10 16,1 10-11-16,8 11 11 15,9 6-18-15,8 6 9 16,8 17-30-16,9 4-33 0,3 8-33 15,5-1-45 1,14 0-74-16</inkml:trace>
  <inkml:trace contextRef="#ctx0" brushRef="#br0" timeOffset="15492.0361">13033 1313 219 0,'0'0'4'0,"90"74"24"15,-25-25 4-15,17 7 23 16,12-3 28-16,15 6-43 15,12 8 58-15,4 6-61 16,-3 10-32-16,-5 6 31 16,-13 4-36-16,-4 0 13 15,-6-1 2-15,-2-5-9 16,-1-5 18-16,-4-3-24 16,-6-6 5-16,-4-7 25 15,-5-12-23-15,-5-12 17 16,-6-9 6-16,-6-8-20 15,-7-5 22-15,-6-6-20 0,-8-4-5 16,-6-5 12 0,-7-5-17-16,-4 0 8 0,-2 0-10 15,-5-8-17-15,0-8 12 16,-4-4-108-16,-6-1-58 16,0-4-182-16</inkml:trace>
  <inkml:trace contextRef="#ctx0" brushRef="#br0" timeOffset="17008.2698">9559 1768 538 0,'0'0'16'15,"0"0"10"-15,-104-22-21 16,51 17-10-16,-14 2 5 16,-7-2 0-16,-5-2 36 15,3 0-1-15,-5 1-9 16,-5 2 44-16,-10 2-49 15,-10 0 0-15,-10 2-21 16,-5 0 0-16,-10 0 21 16,-14 16-14-16,-4 6-7 15,-5 6 3-15,1 6 7 16,4 6-20-16,-5 9 10 16,0 5 0-16,-4 10 2 0,-4 8 1 15,-1 10-3-15,9 8 1 16,7 14 6-16,12 9-5 15,9 7-2-15,11 11 0 16,3 4-10-16,13-2 10 16,7 3 0-16,10 2-7 15,16 2 14-15,13 9-14 16,14 1 7-16,12 8 0 16,15 7-21-16,12-6 18 15,0 4 2-15,6 2-1 16,15 8 2-16,3 4 0 0,6 4-3 15,3-3 3 1,4-13-2-16,6-7 2 0,9-10-8 16,8-1 7-16,10-8 1 15,12-2-4-15,10-1-12 16,13-9 16-16,17-10 0 16,21-11 0-16,20-14-3 15,16-11 3-15,15-13 2 16,1-9 10-16,-1-10-12 15,-3-8 3-15,6-12-1 16,3-12-2-16,6-12 0 16,4-5 7-16,-1 0-4 15,4-12 10-15,2-10-13 16,3-5 0-16,7-8 10 0,-1-3 2 16,-11-3-12-16,-10-4 7 15,-12 0-2-15,-17-2 2 16,-20 2-7-16,-21-2 0 15,-23 3-2-15,-17-4 2 16,-15-1 0-16,-9-4-4 16,-8-2 17-16,-6 1-12 15,1 3-1-15,-2 1 0 16,-2 1 6-16,-2 4-5 16,-6-2-1-16,-4 4 0 15,-9-4 10-15,-5-1-6 16,-7 2-4-16,0 1 3 15,-7 3-4-15,-6 5 4 0,0 3-3 16,-3 4 17-16,3 6-9 16,-3 7 8-16,0 9 2 15,-3 4-18-15,0 3 19 16,0 1-19-16,0 0-38 16,0 10-89-16,0 7-55 15,-12-2-295-15</inkml:trace>
  <inkml:trace contextRef="#ctx0" brushRef="#br0" timeOffset="19363.2045">14408 7141 469 0,'0'0'137'16,"0"0"-126"-16,-34 87-6 15,16-29 23-15,0 16-18 16,2 7 9-16,1 6-2 16,9 6-12-16,6 6 43 15,11 5-34-15,30 5 35 16,20 8 19-16,24 3-47 16,29 3-1-16,24 1-13 15,24-7 1-15,23-7 7 16,22-10-9-16,22-11-6 15,23-8 16-15,21-12-12 0,17-9 4 16,14-9-8-16,15-10 9 16,12-10-6-16,13-9-3 15,7-11 0-15,7-11 8 16,2 0 2-16,-2-20-8 16,-2-14 0-16,-8-14 7 15,-7-10-10-15,-8-15 1 16,0-13 0-16,-2-14 3 15,-7-12-3-15,-5-16 0 16,-12-15-8-16,-17-14 21 16,-15-15-30-16,-23-6 11 15,-26-4 6-15,-30-4-3 0,-25-8 3 16,-27-2-7 0,-24 0 7-16,-22 0 0 0,-23 5 4 15,-20-5-4-15,-24-5 0 16,-20-5 1-16,-11-2 7 15,-32 1-15-15,-26 3 7 16,-25-5 0-16,-28-10-13 16,-23-6 13-16,-21-1 0 15,-20 2 14-15,-10 13-14 16,-12 6 0-16,-13 9 6 16,-6 11-1-16,-9 14 33 15,-2 16-38-15,-1 10 0 0,-4 8 14 16,-5 0-13-16,-9 6-2 15,-10 11 1 1,-7 6 0-16,-8 16-14 0,-2 10 14 16,-2 3 0-16,14 7 9 15,14 4-8-15,14 3-1 16,20 4-3-16,13 10 3 16,0 10 1-16,10 8-1 15,-2 7 0-15,-2 8-5 16,-1 6 8-16,-7 7-9 15,3 9 5-15,3 2 1 16,14 0-6-16,11 2 6 16,13 2 0-16,13 1-1 0,8 0 3 15,8 3-4-15,8 1 2 16,5 2 0-16,4 0 6 16,3-6-6-16,5-4 0 15,4-1-3-15,4 0 14 16,2 0-13-16,-1 0 2 15,3 0 0-15,5-1-4 16,2-4 10-16,5 1-6 16,6 0 0-16,3-2 10 15,5 1-15-15,2-4 5 16,-3-1 0-16,-2 1-3 16,-2-4 6-16,-1-2-3 15,-2 1 5-15,-4 0-5 16,-7 1 0-16,-4-1-1 15,-4 2 1-15,-1-2-5 0,-1-3 5 16,-2 3 0-16,0-2 10 16,3 1-8-16,1 2-4 15,6-2-1-15,3 2 3 16,8-1 0-16,12 2 0 16,7 0 0-16,9 0 1 15,2 3 5-15,4-2-12 16,5 2 4-16,10 1 2 15,5-1-4-15,7 4 4 16,6 0 0-16,4 2 0 16,5 0-3-16,0 2 0 15,0 1-49-15,0 0-51 16,11 0-52-16,14 0-11 16,8-3-33-16</inkml:trace>
  <inkml:trace contextRef="#ctx0" brushRef="#br0" timeOffset="22923.8518">15230 2451 194 0,'0'0'14'16,"0"0"20"-16,0 0-8 16,0 0-11-16,0 0 55 15,0 0-40-15,0 0 24 16,0 0 20-16,-71-23-40 16,71 21-10-16,0 2-24 15,0-3-18-15,0 1 18 16,17-2 0-16,12-4 1 0,14-2 19 15,15-5-19 1,15-3 3-16,15 0 5 16,11 1 5-16,8-1-12 0,13 2-2 15,2 0 0-15,7 1 13 16,1 1-13-16,-1 1-1 16,-3 4 0-16,-2 0 1 15,0 3 12-15,4 1-12 16,-1 5 0-16,3 0 11 15,1 0-9-15,0 0-2 16,1 0 0-16,-4 8 6 16,-3 4-5-16,-4 2-1 15,1 2 0-15,2 2 3 16,1 2-1-16,4 4-2 16,0 2 0-16,0 2 5 0,3 5 6 15,-6 5-11 1,-6 4-1-16,-9 1-14 0,-7 1 30 15,-7-6-14-15,-7 2-1 16,-5 0-6-16,-9 4-3 16,-2 6 9-16,-3 9 0 15,-1 6-16-15,1 8 19 16,-2-1-3-16,-5 3 0 16,-1-2 12-16,-5 2-9 15,-5-5-3-15,-5 3 0 16,-5-1 10-16,-8 0-9 15,-5-1-1-15,-5-5 15 16,-1-6-10-16,-6-2 25 0,0 0-30 16,-5-4 0-16,-1 1 12 15,-5-2-12-15,-4-4 0 16,-3-2-2-16,0 0 15 16,-7 0-25-16,-17-2 12 15,-7 1 0-15,-7 1 29 16,-6 0-26-16,-1-3 3 15,-6-4-1-15,2-2 7 16,1-3 20-16,4-2-32 16,5 2 1-16,6-3 25 15,3 2-11-15,8 1 1 16,7 2-16-16,2-1 3 16,4-2-2-16,3 0-1 15,1-4 0-15,2-2-13 0,3-4 9 16,0-4-56-16,0-6-45 15,4-9-101-15,7-5-225 16</inkml:trace>
  <inkml:trace contextRef="#ctx0" brushRef="#br0" timeOffset="23044.2399">19997 5025 323 0,'0'0'0'16</inkml:trace>
  <inkml:trace contextRef="#ctx0" brushRef="#br0" timeOffset="27504.8435">6586 3425 204 0,'0'0'78'0,"0"0"-42"15,0 0 22-15,0 0 54 16,0 0-64-16,0 0 17 16,0 0-11-16,0 0-16 15,0-33 11-15,0 32-11 16,0 1-13-16,0 0 26 15,0 0-51-15,0 0 0 16,0 0-1-16,0 0 6 16,-1 0-12-16,1 0 7 15,0 7 0-15,0 3-5 0,0-1 16 16,0 4-11-16,9-6 11 16,6 2-9-16,-3-4 4 15,1-2-6-15,1-1 0 16,-2-2 12-16,-1 0-4 15,-3 0-8-15,-2 0 13 16,-3 0-12-16,-3-6 12 16,0-2-13-16,0-3 0 15,-6 2-12-15,-5-1 4 16,-2 3-20-16,3 1-7 16,-1 5-58-16,8 1-49 15,-1 0-160-15</inkml:trace>
  <inkml:trace contextRef="#ctx0" brushRef="#br0" timeOffset="28782.073">9473 1392 109 0,'0'0'103'0,"0"0"-79"16,0 0-24-16,0 0 1 0,0 0 3 15,0 0 48-15,22 17 26 16,-10-26-43-16,0-2-19 16,-5 2 23-16,-2-1 9 15,-5 3 23-15,0 0 9 16,0 4-58-16,0 0 10 16,-9 0-30-16,-6 3 11 15,4 0-25-15,-2 0 12 16,1 8-106-16,3 4-147 15</inkml:trace>
  <inkml:trace contextRef="#ctx0" brushRef="#br0" timeOffset="30041.2577">7280 3165 18 0,'0'0'21'16,"0"0"-18"-16,0 0 3 15,0 0 15-15,0 0-12 0,0 0 7 16,-63 17 8-16,63-17-22 15,0 0 35-15,0 0 1 16,0 0-4-16,0 0 32 16,0 0 13-16,0 0-13 15,0 0 16-15,0 0-60 16,-1 0 6-16,1 0 35 16,0 0-29-16,0 0 23 15,0 0-30-15,0 0-16 16,0 0 9-16,0 0-20 15,3-6 0-15,10-2 10 16,8-5-7-16,1-1 16 16,1-3-16-16,4-1-3 0,1-4 40 15,-1 0-39 1,1 0-1-16,-2 0 14 0,-4-1-7 16,-4 1-7-16,0-1-1 15,-3 2-25-15,-2 4-11 16,-2 3-95-16,-5 1-71 15,-6 3-241-15</inkml:trace>
  <inkml:trace contextRef="#ctx0" brushRef="#br0" timeOffset="30534.9351">7328 3216 175 0,'0'0'56'16,"0"0"-17"-16,0 0-24 16,0 0 57-16,0 0 17 15,0 0-61-15,30-28 0 16,-11 11 15-16,6-5-21 15,-1 0 38-15,6-2-36 16,1-5-9-16,-1-2 27 16,6 0-42-16,0-3 0 15,1 2 2-15,1 0 0 16,0 1 2-16,-1 1-4 16,-1 2 0-16,-3 5-12 15,-6 2 9-15,1 6-35 0,-9 1-53 16,-5 6-79-1,-8 2-95-15</inkml:trace>
  <inkml:trace contextRef="#ctx0" brushRef="#br0" timeOffset="30910.1541">7419 3130 220 0,'0'0'63'16,"0"0"-1"-16,0 0-12 15,0 0 5-15,0 0 9 16,0 0-36-16,21-26-15 16,-2 6 12-16,4-1-19 15,5-3 21-15,2-2-27 16,7-6 0-16,0-1 18 16,8-4-18-16,1-3-3 15,4 2-7-15,0 1-35 16,-2 1-33-16,-8 5-83 0,-9 3-130 15</inkml:trace>
  <inkml:trace contextRef="#ctx0" brushRef="#br0" timeOffset="31338.3915">7593 2994 280 0,'0'0'63'0,"0"0"-62"16,0 0 19-16,0 0 19 15,0 0-28-15,96-69 34 16,-63 44-25-16,2 2-13 16,-2-1 10-16,4-2-14 15,-1 2 15-15,5-2-18 0,0-1 0 16,3-2 7-16,2 0-7 15,-3 2-4-15,-4 5-3 16,-2 0-30-16,-6 7 0 16,-8 4-31-16,-2 1-68 15,-11 6-106-15</inkml:trace>
  <inkml:trace contextRef="#ctx0" brushRef="#br0" timeOffset="33234.2908">7393 3130 11 0,'0'0'1'0,"0"0"30"15,0 0 11-15,0 0 26 16,0 0 14-16,0 0-21 16,-13 7-5-16,10-7 16 15,3 0-26-15,0 0 4 16,0 0-25-16,0 0-5 15,0 0-2-15,0 0-18 16,0 0-10-16,6-9 3 16,13-3 7-16,5-6 3 15,4-1-3-15,4-3 0 0,2-1 8 16,5-5-8-16,1 0 0 16,3-4 3-16,1 0 2 15,0-4-10-15,-2 2 2 16,0 0 1-16,0 4-5 15,-2-1 4-15,-1 1-2 16,4 3 5-16,-3 3 0 16,-1 0-2-16,0 3-3 15,-6 0 5-15,-4 0 0 16,0 1 5-16,-4 1-5 16,-1 0-6-16,0 1-2 15,1 1-9-15,1 0 2 0,-1 1-9 16,3 0-9-1,-2 3-26-15,-1 0 28 0,-4 3 3 16,1-1 28-16,-4 3-5 16,0 1 5-16,-3 0 0 15,1 0-1-15,-2 0 4 16,-1 0-4-16,-1-1 1 16,-1 1 0-16,4 1 7 15,-5-1-7-15,0 3 0 16,-2 0 5-16,-2 1 2 15,2 1 4-15,0-1-10 16,-2-1-1-16,3 0 40 16,0-3-34-16,3 0 10 0,3-2 0 15,-2-1-10 1,1 2 9-16,-2-1-11 0,-2 3-4 16,-2 2 7-16,-2-1 5 15,-1 3-12-15,-3 2 7 16,-2 0-4-16,0 0 1 15,3-3-4-15,0 1 0 16,5 1 9-16,1-4-2 16,1 1-7-16,-1-1 18 15,0 0-16-15,0 2 18 16,-5 0-20-16,2 0 4 16,-3 1 1-16,-1 1-5 15,1-1 0-15,0-1 3 16,0 0-2-16,2 0 3 0,0 2-4 15,-2-3 0-15,0 1-4 16,2 0 10-16,-2 3-7 16,-3-1 1-16,0 1-8 15,0 0 5-15,0 0-35 16,1 0-60-16,-1-1-43 16</inkml:trace>
  <inkml:trace contextRef="#ctx0" brushRef="#br0" timeOffset="34458.218">8966 2009 194 0,'0'0'99'0,"0"0"-52"15,0 0 7-15,0 0-16 16,0 0 11-16,0 0 28 15,0 0-49-15,0 0-20 16,0 0-5-16,0 0 3 16,0 0 13-16,0 1-19 0,0 1 0 15,0 0 10 1,0 1-4-16,-6 2-6 0,-5 2 21 16,-2 1-17-16,-5 6 14 15,-6-2-18-15,-1 5 0 16,-4-1 12-16,-2 3 3 15,1 1-15-15,-1-3 2 16,1 3 6-16,3-1-2 16,-1 0-6-16,4-2 0 15,-2 0 0-15,1 2 2 16,4-1-2-16,2-1 0 16,-2 1 11-16,3-3-12 15,0-1 1-15,0 1 0 16,2 0 3-16,-2-3-3 0,0 3 0 15,0-3-5-15,0 0 18 16,2 1-16-16,-2 1 3 16,1 0 0-16,-2 0 0 15,-2 6 8-15,0-4-8 16,-1 4 0-16,0-2 3 16,1 0-12-16,1 2 9 15,3-4 0-15,1-2 1 16,2-3-1-16,2 1 0 15,0-3-1-15,1 3 4 16,4-2-2-16,-5-2-1 16,5 1 0-16,-4 2 4 15,-1-3-4-15,0 2 0 16,-3 0-4-16,0 0 11 16,0 2-14-16,2-1 7 0,1-1 0 15,0 0-1-15,2 0 1 16,-1 2 0-16,1-2-10 15,1-1 25-15,1 2-15 16,-2-5 0-16,3 5 1 16,-4-3-6-16,5 0 5 15,-4 1 0-15,1-1-5 16,-2 2 17-16,-2 0-14 16,-2-1 2-16,-3 5 0 15,-3-3 1-15,3 2-1 16,-4 0 0-16,1 0-2 0,0 1 2 15,2 0-5-15,0 0 5 16,2-2 0-16,1 0-1 16,-1-2 7-16,4 0-6 15,1-1 0-15,1 2 2 16,1-2 3-16,1-1-5 16,1 1 0-16,2-2-8 15,1 0 12-15,2-2-8 16,0 0 3-16,0-1 1 15,1-1-14-15,1 1 13 16,-2-1-36-16,3-2-3 16,-2-1-79-16,-4 0-39 15,-1-1-162-15</inkml:trace>
  <inkml:trace contextRef="#ctx0" brushRef="#br0" timeOffset="35750.3966">9446 1359 205 0,'0'0'69'0,"0"0"-7"0,0 0 16 16,0 0-1-1,0 0-14-15,0 0-10 0,-33-3-42 16,24 23 8-16,1 4-1 16,3 2-17-16,3-1 2 15,2 0 5-15,0-9-6 16,0-7 1-16,2-4-3 15,1-5 5-15,1 0 0 16,-3 0 1-16,-1 0-4 16,0 0 19-16,0 0-13 15,0 0 2-15,0-8-10 16,0 2-48-16,-1-2-3 16,-6 5-57-16,-5 3-173 15</inkml:trace>
  <inkml:trace contextRef="#ctx0" brushRef="#br0" timeOffset="36910.8172">6648 3423 9 0,'0'0'50'0,"0"0"-21"0,0 0 26 15,0 0 20 1,0 0-6-16,0 0 7 0,-29-23-17 16,26 23-18-16,3 0 47 15,-1 0-56-15,-1-1 19 16,2 1-8-16,0 0-2 15,0 0 9-15,0-1-42 16,0 1 0-16,0 0 2 16,0 0-10-16,0 0-1 15,0 0-7-15,0 0 15 16,0 0-14-16,0 0 3 16,0 0 4-16,0 0-8 0,0 0 4 15,0 0-48 1,0 0-22-16,6 0-62 0,3 0-117 15</inkml:trace>
  <inkml:trace contextRef="#ctx0" brushRef="#br0" timeOffset="51923.434">10396 4130 162 0,'0'0'119'0,"0"0"-111"15,0 0-8-15,0 0 0 16,0 0 57-16,0 0-26 16,-43 86-7-16,43-60 15 15,0 3-29-15,0 2 48 16,6 2-19-16,10-4-24 15,4-1 23-15,5-3-34 16,6-8-4-16,4-5 12 16,6-8-11-16,3-4 28 15,0 0-12-15,-2-16-15 16,-3-4 47-16,-5-6-48 0,-5-3 9 16,-7-5 33-16,-9 0-9 15,-4 0 17-15,-7 1-33 16,-2 1-12-16,0 3 37 15,-17 3-43-15,-2-2 0 16,-7 7 10-16,0 0-5 16,-1 5 1-16,0 3-6 15,2 5 0-15,-1 3-4 16,-1 3 4-16,-1 2-1 16,-2 0-5-16,0 9 12 15,2 11-12-15,6 3-7 16,1 2-30-16,15 4 8 0,6 0-88 15,0 1-7-15,3-5-96 16</inkml:trace>
  <inkml:trace contextRef="#ctx0" brushRef="#br0" timeOffset="60602.9556">7584 2593 22 0,'0'0'26'0,"0"0"-2"0,0 0-23 15,0 0-1-15,0 0 0 16,0 0-3-16,0 0-1 15,-22 14-28-15,22-14 27 16,0 2 0-16,0-1 7 16,-3 3-3-16,3-1 1 15,0 1 0-15,0 1 0 16,0-2 0-16</inkml:trace>
  <inkml:trace contextRef="#ctx0" brushRef="#br0" timeOffset="60873.3238">7584 2593 116 0,'-46'44'107'0,"46"-44"-55"15,0 0-19-15,0 0 87 16,0 0-69-16,0 0-32 16,-1-2 25-16,1-2-32 15,0 2 3-15,0 0-15 16,0-1-20-16,0 2 11 0,0-3-109 16,-3-1-210-1</inkml:trace>
  <inkml:trace contextRef="#ctx0" brushRef="#br0" timeOffset="61172.453">7489 2631 251 0,'0'0'15'0,"0"0"-15"15,0 0-88-15,0 0-90 16</inkml:trace>
  <inkml:trace contextRef="#ctx0" brushRef="#br0" timeOffset="61436.9416">7489 2631 275 0</inkml:trace>
  <inkml:trace contextRef="#ctx0" brushRef="#br0" timeOffset="61886.2786">7489 2631 275 0,'-43'9'68'0,"43"-9"13"0,0 0-17 0,0 0 20 16,0 0-3-16,0 0-41 16,0 0 20-16,0-3-30 15,0-4-1-15,1-4-4 16,9 1 0-16,-2-1-16 15,6 0 9-15,-3 2-14 16,1-1 25-16,0 4-29 16,-3 3 3-16,0-2 4 15,-3 5-7-15,1 0-2 16,-1 0-4-16,0 0 3 0,-1 0-7 16,1 5 10-1,3 1 0-15,-5 2-12 0,-1 1 12 16,0-1-2-16,-3 3 1 15,0-3 1-15,0 2-2 16,0 1 2-16,0-4 0 16,-1 0 15-16,-2-3-13 15,3-1 0-15,0-3-2 16,0 0 8-16,0 2-8 16,0-2 0-16,0 0 0 15,0 0 3-15,0 0-3 16,0 0 0-16,0 1-8 15,0 0 18-15,10 2-5 16,2-1-5-16,0-2 0 16,0 0 5-16,0 0-5 15,-3 0 1-15,0 0-1 0,0 0 6 16,-3 0-12-16,0-5 4 16,-3-4-86-16,-2-2-72 15,-1-4-215-15</inkml:trace>
  <inkml:trace contextRef="#ctx0" brushRef="#br0" timeOffset="62337.229">7575 2376 266 0,'0'0'72'16,"0"0"26"-16,0 0-52 15,0 0 12-15,0 0-1 16,0 0-38-16,-2 0 13 15,2 7-30-15,0 2 17 0,2-1 27 16,3-2-28-16,-1-3-3 16,-1-1-15-16,0 0 0 15,-3-2 23-15,2 0-17 16,-2 0-6-16,0 0 16 16,0 0 2-16,0-4 7 15,0-2-25-15,0 0 10 16,0 1-9-16,0 5-1 15,0 0 0-15,0 0-12 16,0 0-6-16,0 0-53 16,0 0-68-16,4 0-23 15,5 0-45-15</inkml:trace>
  <inkml:trace contextRef="#ctx0" brushRef="#br0" timeOffset="62733.383">7954 2343 338 0,'0'0'90'15,"0"0"-81"-15,0 0 4 16,0 0 18-16,0 0-5 16,0 0 43-16,-7 66-65 15,7-49-1-15,4-5-3 16,17-8-30-16,5-4-206 16</inkml:trace>
  <inkml:trace contextRef="#ctx0" brushRef="#br0" timeOffset="63519.1016">10626 1105 404 0,'0'0'114'15,"0"0"16"-15,0 0-119 16,0 0 8-16,0 0 35 16,0 0-42-16,0 0 13 15,34 0-13-15,-16-2-9 0,1-5 17 16,1-1-20 0,-1-1-9-16,-1-2-23 0,-3-3-111 15,-6 2-30-15,-6-3-225 16</inkml:trace>
  <inkml:trace contextRef="#ctx0" brushRef="#br0" timeOffset="63797.0757">10760 880 124 0,'0'0'39'0,"0"0"-27"15,0 0-12-15,0 0 0 16,0 0-2-16,0 0 2 15,0-37-48-15,0 32-77 16</inkml:trace>
  <inkml:trace contextRef="#ctx0" brushRef="#br0" timeOffset="64252.8">10760 880 98 0,'32'-75'312'16,"-27"75"-217"-16,3-5-81 15,2-1-4-15,6 3 56 16,1 0-50-16,4 3 10 15,1 0 16-15,-1 0-36 16,-2 7 21-16,-2 6-27 0,-7 1 0 16,-5 0-3-16,-5 1 8 15,0 0-5-15,0 2 10 16,-5-4-5-16,-2-3 7 16,1-2-12-16,2-5 0 15,4 0 14-15,0 0-14 16,0-3-2-16,0 0-9 15,8 3 22-15,3-1-1 16,2 1-10-16,4 1 4 16,-1 1 12-16,0-2-10 15,1 1-6-15,-2-4 0 0,1 0-5 16,-4 0 2 0,-4-4-118-16,-5-11-139 0</inkml:trace>
  <inkml:trace contextRef="#ctx0" brushRef="#br0" timeOffset="64585.3944">11046 595 415 0,'0'0'46'16,"0"0"-13"-16,0 0 5 15,0 0 44-15,0 0-22 16,0 0-60-16,-4-3 0 16,1 12 19-16,-3-1-18 15,3 2-1-15,0-1 3 16,3-2 2-16,0-2 1 15,0-2-6-15,0-1-11 16,0-2 4-16,0 0-21 16,3 0-57-16,4-7-50 15,-7-5-265-15</inkml:trace>
  <inkml:trace contextRef="#ctx0" brushRef="#br0" timeOffset="68951.998">12654 2462 236 0,'0'0'102'16,"0"0"-5"-16,0 0-20 15,0 0 21-15,0 0-38 16,0 0 0-16,0 0 8 16,-9-66-27-16,6 59 2 15,2 4 1-15,-1 0-38 16,1 3 49-16,-1 0-55 15,-1 0 0-15,0 0-12 16,-3 0 12-16,0 4 0 16,-4 11-6-16,1 3 18 15,3 7-7-15,3 5-5 16,1 1-1-16,2-2-1 16,0-2 3-16,3-4-1 0,10-5 0 15,3-2 1 1,2-6-6-16,3-5 5 0,1-5 0 15,-2 0 3-15,2 0-2 16,-3-15-1-16,-5-1 0 16,-3-5 1-16,-5 0-7 15,-4-1 6-15,-2-3-2 16,0 4-14-16,-6 1 8 16,-9 2 0-16,-3 5-2 15,3 5-17-15,0 2 22 16,-1 4-32-16,1 2-4 15,2 0 30-15,1 0-35 0,1 9-37 16,4 7-28 0,-1 2-62-16,1 3-52 0</inkml:trace>
  <inkml:trace contextRef="#ctx0" brushRef="#br0" timeOffset="70464.608">11640 12276 435 0,'0'0'85'15,"0"0"-46"-15,0 0 41 0,0 0-29 16,0 0 11-16,0 0 11 16,0-53-47-16,0 51 22 15,0-1-48-15,0 3 0 16,15-2 3-16,10 0-3 16,6 2 0-16,11-1 11 15,9-1-9-15,9 1 5 16,5 0-7-16,9-1 0 15,4 2-4-15,9 0 4 16,4 0 0-16,4 0-2 16,2 0 13-16,0 0-13 15,3 3 2-15,-4 0 0 16,-2 0 10-16,1-1-10 16,4-2 0-16,3 0 0 15,0 0 1-15,-2 0 4 0,1 0-5 16,-4 0 0-16,-1 3-17 15,-2 2 24-15,-3-1-7 16,-5 3 0-16,-1-1 11 16,-6-2-13-16,-1-4 2 15,-8 3 0-15,3-3-1 16,0 0 1-16,3 0 0 16,2 0-2-16,1-6 14 15,-2-1-20-15,5-2 8 16,-3 2 0-16,-1 2-11 15,-1 0 18-15,-8 3-7 16,-6 0 2-16,-7 2 9 0,-8 0-18 16,-2 0 7-1,-5 0 0-15,-3 0-1 0,-5 0 1 16,-2 4 0-16,2 3 6 16,-1 1-5-16,2-1 14 15,-1 0-15-15,0-1 0 16,-2-2 19-16,0 1-13 15,2-2-6-15,-3 0 18 16,-2 0-18-16,-4-1 23 16,-3-1-23-16,-1 3 0 15,-4-2 10-15,-1 1 2 0,0-1-12 16,-3-1 1 0,-1 0 4-16,1-1-8 0,-1 0 3 15,2 0 0-15,1 0 12 16,-1 0 1-16,-1 0-13 15,-3 0 15-15,0-4-12 16,-2 0 24-16,-1-1-27 16,1 3 0-16,-3-1 12 15,2 2-5-15,-3-2-7 16,1 2 7-16,-2 1-3 16,-1-3-6-16,-1 3 2 15,2-2 0-15,-2 2-6 16,0 0 14-16,0 0-9 15,0 0 1-15,0 0 0 16,0 0-14-16,1 0 3 0,2 0-57 16,2-2 14-16,-4-5-231 15,-1-8-324-15</inkml:trace>
  <inkml:trace contextRef="#ctx0" brushRef="#br0" timeOffset="72116.6985">11655 12252 91 0,'0'0'76'15,"0"0"9"-15,0 0-32 16,0 0 50-16,0 0-45 16,0 0-30-16,0-29 44 15,0 24-38-15,-2 3-12 16,2-1 31-16,0 3-34 16,-1 0 42-16,1 0-45 15,0 0-15-15,0 0-1 16,-2 11-11-16,2 8 11 15,0 3 0-15,0-1 14 0,0 1 0 16,2-5-14-16,5-5 0 16,-1-3 20-16,3-5-19 15,-1-1-1-15,-1-3 0 16,2 0 16-16,0 0 2 16,-2-12-18-16,1-2 0 15,-3-1 2-15,-4-4-2 16,-1-1-8-16,0 1 5 15,-6 3 4-15,-3 4-29 16,-4 4 28-16,1 6-37 16,-2 2 29-16,2 0-31 15,0 10 33-15,1 8-12 16,5 5-60-16,6 6 28 16,0-3-162-16</inkml:trace>
  <inkml:trace contextRef="#ctx0" brushRef="#br0" timeOffset="73119.4235">16146 12216 355 0,'0'0'73'0,"0"0"-41"15,0 0-7-15,0 0 10 16,0 0 13-16,0 0-6 16,-77-25-22-16,61 25 35 15,0 0-44-15,3 10 3 16,1 3 29-16,4 0-38 0,5 0 5 16,3-1-10-16,0-2 0 15,6 0 9-15,15-3-7 16,4-3-1-16,7-2 10 15,-1-2 0-15,-1 0-3 16,-2 0-8-16,-8-7 4 16,-4-4 2-16,-7 1 8 15,-9-1-14-15,0-2 0 16,-6 1 6-16,-18-2-12 16,-1 4 5-16,-2 2 1 15,0 3-6-15,5 0 9 16,3 5-3-16,5 0 4 15,5 0-1-15,2 6-6 16,4 5-6-16,3 2 9 0,0 1-13 16,0-2 13-16,4 0-24 15,9 1-9-15,3-6-45 16,4 2 4-16,-1-9-102 16,1 0-210-16</inkml:trace>
  <inkml:trace contextRef="#ctx0" brushRef="#br0" timeOffset="76171.1814">22361 12117 114 0,'0'0'68'0,"0"0"16"16,0 0-4-16,0 0 1 0,0 0 39 16,0 0-61-1,80-83 5-15,-76 71 20 0,0 7-36 16,-4 2 24-16,0 1-6 15,0 2-65-15,0 0 5 16,-19 10-6-16,-12 10 0 16,-7 11 16-16,-3 3-9 15,9 2-4-15,11-3-3 16,10 0 1-16,11-7 2 16,0-1-3-16,14-7 0 15,18-5 13-15,11-8-6 16,14-5-6-16,5 0-1 0,1-16 4 15,-9-6 1 1,-12-6-5-16,-14 2 0 16,-12-3 9-16,-11 0-5 15,-5-2-5-15,-7 4 1 0,-19 1-13 16,-7 5-11-16,-4 5 10 16,4 6-9-16,3 7 14 15,9 3-39-15,5 2-31 16,8 13-16-16,8 4-13 15,0-2 29-15,15-3-169 16</inkml:trace>
  <inkml:trace contextRef="#ctx0" brushRef="#br0" timeOffset="76825.5944">22613 12179 60 0,'0'0'100'0,"0"0"-75"16,0 0 14-16,0 0 20 15,0 0-4-15,0 0 60 16,29-27-73-16,-14 18 1 16,4-3 25-16,5-1-36 15,4-1 5-15,8-2-6 16,9 0-28-16,9-5 36 15,10 1-38-15,10-6-1 0,13-4 16 16,13-6-16-16,11-3 13 16,13-6-13-16,8-5 1 15,4-1-7-15,4 2 6 16,-6 6 0-16,-5 2 3 16,-6 2 5-16,-4 3-13 15,-1 1 5-15,-4 4 0 16,-3-2-2-16,-2 4 4 15,-6 1-2-15,-1 6 0 16,-4-2 16-16,-6 5-32 16,-6 2 16-16,-7 1 0 15,-11 0 8-15,-7 0-8 16,-5 2 0-16,-4-3-3 0,0 0 10 16,-4 2 2-1,-2-2-9-15,-6 5 0 0,-5-2 19 16,-7 3-13-16,-3 3-6 15,-4-1 9-15,-8 2-7 16,-2 2 27-16,-2 1-21 16,-6-1-3-16,-2 4 49 15,1 0-36-15,-2 1-18 16,0 0 7-16,0 0 4 16,0 0-16-16,0 0 5 15,3-2 0-15,1 2-5 16,4-1 5-16,2 1 0 0,-1-2-6 15,-1 2-28 1,-2 0 14-16,-1 0-100 0,-3 0-71 16,-2 0-120-1</inkml:trace>
  <inkml:trace contextRef="#ctx0" brushRef="#br0" timeOffset="77319.2438">25983 11060 323 0,'0'0'14'0,"0"0"4"0,0 0 4 16,0 0 103 0,0 0-73-16,0 0-20 0,-33-1 32 15,20 1-54-15,-4 1 20 16,-5 13 20-16,0 5-10 15,4 5 9-15,-2 3-49 16,10 3 8-16,4 2 7 16,4-3-8-16,2-1-7 15,3-2 18-15,15-5-14 16,5-4 3-16,5-6-7 16,6-5 0-16,7-6 11 15,6 0-11-15,4-6 0 16,-5-13 9-16,-4-2-2 15,-9-2-1-15,-12-3-6 0,-6-2 0 16,-11 0 0-16,-4-3 0 16,-3 0 0-16,-19-2 3 15,-5 6 5-15,-3 3-8 16,0 4 0-16,5 5 0 16,5 4 1-16,4 2-1 15,4 6 0-15,0 0 0 16,2 3 4-16,-1 0-23 15,-3 3 13-15,0 9-53 16,-1 8 37-16,3 1-174 16,-3-4-127-16</inkml:trace>
  <inkml:trace contextRef="#ctx0" brushRef="#br0" timeOffset="81271.4744">22525 12201 17 0,'0'0'61'15,"0"0"-45"-15,0 0-15 16,0 0 10-16,0 0-1 16,0 0-10-16,0 0 15 15,0-28-5-15,0 22 31 16,0-1-41-16,0 2 3 16,0 0-14-16,0-2-6 15,-3 2-8-15,2-1 6 16,-1 0-49-16</inkml:trace>
  <inkml:trace contextRef="#ctx0" brushRef="#br0" timeOffset="81969.2726">22525 12055 12 0,'0'0'41'0,"0"0"0"16,0 0 32-16,0 0 15 15,0 0-25-15,0 0 42 16,15-14-59-16,-15 12-7 16,0 2 12-16,-2-2-40 0,-4-1 42 15,-1 1-30 1,1 1-13-16,-3 1 50 16,-1 0-55-16,-3 0 0 0,-4 0-5 15,-2 0 26-15,-4 8-39 16,-3-1 13-16,0 5 0 15,0-2 21-15,2 1-21 16,4-2 0-16,1 3-3 16,2 0 7-16,4-1-2 15,1 4-2-15,2 1 0 16,5 2-10-16,1 3 10 16,4 4 0-16,0-2-1 15,0 2 16-15,14-2-22 16,6 0 7-16,7-6 0 15,4-4 5-15,4-2 2 0,5-6-4 16,0-4-3-16,2-1 16 16,-1 0 2-16,0-3-18 15,-4-9 0-15,-4 0 25 16,-5-4-19-16,-4 0-4 16,-3 2-2-16,-7-1 6 15,-4-2 9-15,-3-2-15 16,-5 2 0-16,-2-4 27 15,0 0-25-15,0 0 0 16,-2 0-2-16,-5-1 11 16,-3 3-1-16,2 2-10 15,-1 2 0-15,0 2-6 0,2 6 10 16,-2 0-4 0,-1 2 0-16,0 4 3 15,-3-1-17-15,-3 2 14 0,-3 0 0 16,-1 0 0-16,-3 0 4 15,5 9-4-15,-1-2 0 16,5 2 3-16,4 1-28 16,4 0 25-16,3 2-92 15,3 1-19-15,0-5-178 16</inkml:trace>
  <inkml:trace contextRef="#ctx0" brushRef="#br0" timeOffset="83401.6941">26144 11047 134 0,'0'0'51'15,"0"0"1"-15,0 0 45 16,0 0 19-16,0 0-42 16,0 0-45-16,0 0-10 15,-12-29 74-15,-1 28-92 16,1 1 26-16,-3 0 2 0,-5 0-20 16,1 0 22-16,-2 0-24 15,-1 0-5-15,1 1 49 16,-1 6-35-16,2 3-16 15,1 2 12-15,1 2-10 16,0 3 18-16,2 5-20 16,2-1 0-16,4 1 3 15,-1 3-3-15,5-1 0 16,2-1-2-16,2 0 19 16,2-1-6-16,0 1-11 15,3-1 0-15,9 0 5 16,5-2-5-16,-1 1 0 15,5-4 2-15,3-4 12 0,1-1-10 16,5-7-4-16,0-5 0 16,3 0 16-16,-2-1-15 15,-1-13-1-15,-4-1 10 16,-3-3 6-16,-1-2-11 16,-2-5-5-16,-4 0 1 15,1 0 4-15,-4-4-5 16,-3 1 0-16,-2-2-1 15,-5-1 11-15,0 0-20 16,-3 1 5-16,0 4 5 16,0 3-1-16,-6 6 1 15,-10 4-10-15,-4 5 8 16,-7 3-2-16,-4 5-6 16,-5 0 0-16,-1 2-22 0,4 13 26 15,6 2-82-15,5 2-22 16,6 0-145-16</inkml:trace>
  <inkml:trace contextRef="#ctx0" brushRef="#br0" timeOffset="84112.3823">25571 11047 178 0,'0'0'107'0,"0"0"-62"16,0 0 12-16,0 0 95 16,0 0-103-16,0 0 7 15,-6-10-4-15,6 10-49 16,0 0 27-16,0 0-30 15,0 0 0-15,6 0 11 0,14 3-2 16,5 4 11-16,6-3-10 16,4 4-3-16,2-3 19 15,0 4-26-15,-1-1 4 16,-6 4 2-16,-9-1-6 16,-5 3-5-16,-8 0 0 15,-7 5 10-15,-1 1-2 16,-4 2-3-16,-19 2 5 15,-3-1 44-15,-3 0-40 16,4-3 9-16,4-5-7 16,5-2 1-16,5-5 1 15,6 0-13-15,4-5-27 16,1 2 17-16,0-5-221 16,0 0-258-16</inkml:trace>
  <inkml:trace contextRef="#ctx0" brushRef="#br0" timeOffset="85320.4557">23484 11036 309 0,'0'0'80'0,"0"0"-14"16,0 0-16-16,0 0 24 0,0 0-71 15,0 0 39 1,17 14-34-16,-4 7 15 0,-2 6 34 16,1 1-25-16,-2 0-11 15,-2-2-7-15,-4-2 9 16,-1-5-15-16,-3-3-8 15,0-3 0-15,0-2-13 16,-7-5-36-16,-8 1-110 16,-2-7-66-16</inkml:trace>
  <inkml:trace contextRef="#ctx0" brushRef="#br0" timeOffset="85501.9139">23434 11215 312 0,'0'0'91'0,"0"0"-77"16,0 0 55-16,0 0 4 16,0 0-51-16,0 0 39 15,98 0-61-15,-75 0 0 16,0 0-1-16,3-5 1 16,-1-7-76-16,1-4-193 15</inkml:trace>
  <inkml:trace contextRef="#ctx0" brushRef="#br0" timeOffset="86069.3416">23805 10955 276 0,'0'0'114'0,"0"0"-75"16,0 0-31-16,0 0 3 15,0 0 61-15,0 0-36 16,6 42 4-16,1-25 13 16,0 1-43-16,-3 0 54 15,2 0-55-15,0-1-9 16,1-4 21-16,-1-1-20 15,0-4 21-15,1-3-22 16,-1-2 0-16,-1-2 33 16,0-1-18-16,1 0 13 0,0-1 23 15,1-11-45 1,2-5 16-16,-1-4-22 0,-1-1 0 16,-2-2 11-16,2-1-11 15,-1 1 0-15,-2 4-11 16,1 3 16-16,-2 6-11 15,2 6-61-15,-1 5-48 16,3 0 15-16,-1 0-147 16,-1 2-54-16</inkml:trace>
  <inkml:trace contextRef="#ctx0" brushRef="#br0" timeOffset="88202.2361">23183 12291 178 0,'0'0'126'16,"0"0"-74"-16,0 0 39 15,0 0 16-15,0 0-57 16,0 0 40-16,5-19-61 15,-5 16-4-15,0-1 43 16,0 3-31-16,0-1-13 16,0 2 0-16,0 0-14 15,-3 0 12-15,-6 0-22 0,0 0 0 16,0 9-9-16,0 5 12 16,2 3-3-16,5 0 0 15,2 1 13-15,0-1-8 16,0-2-5-16,9-1 0 15,1-6 4-15,4-2 1 16,1-2-5-16,1-4 0 16,-1 0 10-16,0 0-10 15,1-9 0-15,-4-3 0 16,-1-2 8-16,-5 1-8 16,-3-1 0-16,-3-3 0 15,0 0 8-15,0 3-18 16,0-1 10-16,-8 0 0 15,-4 1-6-15,2 5 6 16,1 1 0-16,0 4-4 0,2 2 8 16,2 1-22-1,0 1 18-15,1 0-3 0,-3 0-1 16,1 1 4-16,-3 8 0 16,1 2-6-16,0 3 13 15,1-1-11-15,6 1 4 16,-2-3 0-16,3 1 3 15,0-4-3-15,0-2-7 16,6 1 1-16,10-6-112 16,1-1-15-16,1 0-193 0</inkml:trace>
  <inkml:trace contextRef="#ctx0" brushRef="#br0" timeOffset="88740.5758">23211 12302 346 0,'0'0'50'16,"0"0"6"-16,0 0-27 15,0 0 41-15,0 0-69 0,0 0 16 16,-8 15 1-16,2 0-15 16,-2-1 8-16,-1 1 38 15,4-3-48-15,1 0 14 16,4-4-15-16,0-1 11 16,0-4 12-16,11-3-23 15,-1 0 0-15,8 0 21 16,-1-2-21-16,0-11 0 15,-3-2-5-15,-2-2 12 16,-6 2 2-16,-6 0-9 16,0 2 0-16,0 2 0 15,0 5 4-15,-6 1-8 0,-3 5 1 16,0 0-2 0,-2 0-8-16,1 0 13 0,3 6 0 15,0 2-2-15,3 2 10 16,1-3-8-16,3 3 0 15,0-3 4-15,0 0-10 16,6-2 6-16,8-3-4 16,3-2 0-16,2 0 0 15,0 0-46-15,-5 0 13 16,-3-5-73-16,-5-1-1 16,-4 0-150-16</inkml:trace>
  <inkml:trace contextRef="#ctx0" brushRef="#br0" timeOffset="91771.7293">25991 10867 268 0,'0'0'58'0,"0"0"-14"15,0 0 47-15,0 0-44 16,0 0 37-16,0 0-62 15,-17 2-2-15,15-2 36 16,-2 0-32-16,3 0 8 16,-1 0-15-16,1 2-15 15,-1-2 24-15,2 1-26 16,-1 0 0-16,1-1-6 16,0 2 6-16,0 1-18 15,0 1-11-15,0 0-106 16,0-4-80-16</inkml:trace>
  <inkml:trace contextRef="#ctx0" brushRef="#br0" timeOffset="94383.8482">26231 11322 193 0,'0'0'49'0,"0"0"-6"16,0 0-13-16,0 0-5 15,0 0-3-15,0 0 17 16,0 0-34-16,13-17 2 16,-4 15 29-16,-3 2-13 15,-2-2 23-15,1 2-44 16,1 0 6-16,0 0 23 16,1 0-29-16,4 7-2 15,4 4 26-15,3 5-23 16,4 3 1-16,5 3 2 15,4 0 1-15,2 2 18 16,1-1-22-16,-1 3-3 16,3-3 3-16,-4 0 9 15,3-1-5-15,-1-1-7 0,-1-2 0 16,-3 3 6-16,-2-2-6 16,0-1 0-16,-1-2 0 15,0-1 9-15,3 1 4 16,1-2-9-16,4 3 1 15,3-1 20-15,1-2-25 16,6 3 0-16,-3-3 7 16,2-1 5-16,0 2-13 15,-1-4 1-15,0 4 0 16,1-2 12-16,0 1-12 16,1-1 0-16,1 1-5 0,-2-1 10 15,0 1-7 1,-2 2 2-16,-1-1 0 0,1-1 9 15,2-2-9-15,0 0 0 16,0-2 4-16,-1-1 3 16,-3 1-6-16,-1-4-1 15,-1 3 0-15,-6 2 1 16,1-2-1-16,-2 2 0 16,0 0-9-16,2 1 20 15,3 2-10-15,2-2-1 16,-1 2 0-16,5-1-7 15,-4 1 7-15,0-1 0 16,-5-1-5-16,-5-1 22 16,-3-3-26-16,-2-1 9 15,-4-1 0-15,3 0 41 16,2-2-36-16,3-1 24 16,0 2 0-16,1 0-28 0,0-1 17 15,-2 3-18-15,-1-3 0 16,1 2 7-16,-4 0-7 15,0-4 0-15,-5 3-1 16,-1-3 11-16,-4 0-12 16,-1-1 2-16,-3 0 0 15,0 1 2-15,-2-2-1 16,-1 2-1-16,1-3 17 16,-1 1-15-16,1 1 30 15,0-2-32-15,0 2 0 0,3-1 7 16,-1 1-7-1,-2 0 0-15,0 0 0 0,-2 0 7 16,-1 1-6 0,1-2-1-16,-4 0 0 0,0 0-17 15,0 2 17-15,0-1 0 16,0 0-1-16,0-1-17 16,0 1-37-16,0-2-144 15,0 0-204-15</inkml:trace>
  <inkml:trace contextRef="#ctx0" brushRef="#br0" timeOffset="94878.3689">28974 12393 148 0,'0'0'106'0,"0"0"-42"16,0 0 20-16,0 0 59 16,0 0-73-16,0 0-4 0,-99-8 29 15,80 8-68 1,-2 0 17-16,2 1-2 0,3 10-35 15,5 1 25-15,6 2-32 16,4 4 0-16,1 2 5 16,3 3 9-16,14-2-14 15,6-1 12-15,3-3-8 16,3-6 17-16,1-4-21 16,0-5 0-16,-6-2 20 15,-4 0-10-15,-3-8-10 16,-4-8 10-16,-4-1-5 15,-6-4 18-15,-3-4-23 16,0-2 0-16,-6 1-18 16,-11-1 18-16,-3 4-10 15,-2 5 8-15,-1 5-28 0,4 7 24 16,0 3-58-16,-2 3-79 16,0 0-15-16,-3-2-233 15</inkml:trace>
  <inkml:trace contextRef="#ctx0" brushRef="#br0" timeOffset="95351.1696">27545 11540 377 0,'0'0'43'0,"0"0"-40"15,0 0 89-15,0 0-49 16,0 0 1-16,85 18-9 16,-65-16-23-16,1 2-5 15,-1-3-7-15,1-1-52 16,-6 0-92-16</inkml:trace>
  <inkml:trace contextRef="#ctx0" brushRef="#br0" timeOffset="95739.8735">27861 11368 461 0,'0'0'80'16,"0"0"-69"-16,0 0 20 15,0 0-28-15,0 0 38 16,0 0 21-16,15 66-45 16,-15-35 45-16,0 1-25 15,0 0-12-15,0-3 52 0,0-3-71 16,0-6 6 0,0-6-5-16,0-3 0 0,0-5 23 15,4-2-30-15,7-4 8 16,2 0 65-16,5-9-47 15,2-11-14-15,0-4-12 16,-2-5 25-16,-3-2-38 16,-2-2 13-16,-2 3-55 15,-3 10 39-15,-4 8-93 16,2 12-74-16,-5 0-93 16,1 17-90-16</inkml:trace>
  <inkml:trace contextRef="#ctx0" brushRef="#br0" timeOffset="95993.7256">28041 11639 68 0,'0'0'86'0,"0"0"115"15,0 0-78-15,0 0-27 16,0 0-36-16,87-33-53 16,-68 17 37-16,1 1-44 15,-5 0 0-15,-4 3 10 16,-5 3 2-16,-4 3-8 15,-2 6 15-15,0 0-7 16,-5 0-12-16,-4 10 0 16,-1 7 3-16,4 1 2 0,6-1-3 15,0-2-2-15,8 1 0 16,12-5-8-16,9-2 5 16,2-7-146-16</inkml:trace>
  <inkml:trace contextRef="#ctx0" brushRef="#br0" timeOffset="100395.6394">28924 12482 122 0,'0'0'146'0,"0"0"-88"16,0 0-13-16,0 0 57 15,0 0-68-15,0 0 3 16,0 0-14-16,0-38-17 16,2 28 8-16,-1 2-14 15,-1-1 0-15,2 3 31 16,-2 1-31-16,1 4 0 16,-1 1 31-16,0 0-18 15,0 0 24-15,0 0-37 0,0 0 0 16,0 0-5-16,0 0 12 15,-3 0-7-15,-3 0 3 16,0 0 8-16,-1 0 11 16,1 0-22-16,-3 0 0 15,-1 0 7-15,-2 3-1 16,1 5-6-16,-4 1 4 16,2 0-2-16,-2 4 30 15,1 1-32-15,5 3 0 16,2 2 37-16,4 0-32 15,3 5-5-15,0 0 0 16,0 2 4-16,16-3 16 16,4 1-20-16,4-1 2 0,1-4 5 15,0-4-7 1,-1-4 0-16,-4-4-1 0,-1-3 16 16,0-4 8-16,-2 0-23 15,1-1 0-15,-2-13 61 16,1-3-59-16,1-3 8 15,-2-4-10-15,-2-3 7 16,-3-2 0-16,-2 1-7 16,-4 0 0-16,-2 1-12 15,-2 7 17-15,-1 1-5 16,0 3 0-16,0 1 2 16,-9 3-6-16,-1-1 4 0,-3 2 0 15,2 2-17 1,-4-1 17-16,2 0 0 0,-4 2-3 15,2 0 12-15,-1 2-9 16,2 1 0-16,2 2 0 16,1 3 4-16,3 0-4 15,1 0-4-15,-2 0 0 16,1 0 8-16,-1 8-10 16,2 3 6-16,-2 3 0 15,3 0-1-15,0 4 1 16,3 0 0-16,-2 1-2 15,2-2 16-15,-1 5-17 16,3-2 3-16,-1 1 0 16,2 1 4-16,0-2-4 15,0 0 0-15,7-4-1 16,4 0 14-16,0-5-9 16,3 0-4-16,0-3 0 0,2-5-6 15,2-2 8-15,1-1-2 16,1 0 1-16,-4 0 9 15,2-12 4-15,-3-4-14 16,0-2 0-16,-3-2-8 16,-3-3 10-16,-3 2-2 15,-3-3 0-15,-3 1 9 16,0-2-15-16,0 2 6 16,-12-1 0-16,-2 4-15 15,-2-1 17-15,1 6-4 0,-4 2 1 16,2 4 1-1,0 6-10-15,1 2 10 0,-1 1 0 16,-1 0-9-16,1 7 9 16,-2 9 0-16,2 4-5 15,1 3 16-15,1 4-17 16,2 3 6-16,5 1 0 16,1 1-22-16,2 6-36 15,3-4-40-15,2-5-95 16,0-6-349-16</inkml:trace>
  <inkml:trace contextRef="#ctx0" brushRef="#br0" timeOffset="101599.1656">27794 11905 226 0,'0'0'126'16,"0"0"-74"-16,0 0 22 16,0 0 42-16,0 0-86 15,0 0 1-15,1-5-12 16,11 5-16-16,4 0 41 16,6 0-28-16,3 0-3 15,0 0 24-15,2 1-28 16,1 3 5-16,-2 0-14 15,-1 1 16-15,-2-1-18 16,-6 0 2-16,-3-1 0 16,-7 0-13-16,-1-1 13 0,-4 3-64 15,-2-5-96-15,0 0-190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1T04:05:20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4182 13696 666 0,'0'0'11'16,"0"0"-11"-16,0 0 0 16,0 0 1-16,0 0-9 15,0 0 8-15,-27 25-29 16,27-9 23-16,0 1-64 15,12 3-46-15,6-6-37 16,4-6-102-16</inkml:trace>
  <inkml:trace contextRef="#ctx0" brushRef="#br0" timeOffset="128.5804">4306 13721 511 0,'0'0'17'0,"0"0"-17"15,0 0-12-15,0 0-144 16,0 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1T04:06:00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 2526 13 0,'0'0'3'16,"0"0"42"-16,0 0-5 0,0 0-9 15,0 0 53 1,0 0-29-16,0 0 14 0,-6-4 1 15,6 4-44-15,0 0 39 16,0 0-17-16,0 0-23 16,0-2 40-16,0 2-61 15,0-2-3-15,0 2 22 16,0 0-12-16,0 0-11 16,0 0 0-16,0 0 0 15,0 0 3-15,0 0-3 16,0 0-3-16,0 0-3 15,0 0 12-15,-3 0-9 16,3 0 3-16,0 0 0 0,0 0-6 16,0 0 6-16,0 4 0 15,0 0 0-15,0 0 0 16,0 0 0-16,0 1-5 16,0-2-6-16,0-1 0 15,0-2-22-15,0 0 6 16,0 1 17-16,0-1 19 15,0 0-10-15,0 0 1 16,0 2 0-16,0-2-4 16,0 0 4-16,0 1 0 15,0 0-6-15,0-1 18 16,0 2-13-16,0-1 1 0,0 2 0 16,0 1-9-1,0 2 9-15,0-2 0 0,0 3 3 16,0 1-2-16,0-4-2 15,3 7 0-15,3-3 1 16,6 4 5-16,3-2-5 16,0-1 0-16,9-1-2 15,1 1 10-15,6-4-12 16,7 5 4-16,1-5 0 16,2 0-4-16,-5 3 6 15,-3-2-2-15,-3 1 0 16,-2-2 11-16,-3 2-20 15,-1 1 9-15,2-3-13 16,-1 1 12-16,5-3-117 0,1 0-45 16,-7-3-50-16</inkml:trace>
  <inkml:trace contextRef="#ctx0" brushRef="#br0" timeOffset="4134.0942">8906 5757 326 0,'0'0'26'16,"0"0"-22"-16,0 0 27 15,0 0-9-15,0 0 2 16,0 0 11-16,0 0-2 16,0 0-9-16,0 0-3 15,0 0-14-15,0 0 8 16,0 0-15-16,0 0 0 15,4 0 8-15,-4 0-8 0,3 0 0 16,2 0 0 0,1 0 3-16,3 0 0 0,4 0-3 15,2 3 0-15,4 0 3 16,5 0-1-16,6 1-2 16,3-3 0-16,4 0 12 15,5 1-17-15,4-2 5 16,2 0 0-16,1 0-1 15,-3 0 5-15,-7 0-4 16,-6 0 0-16,-8 0 13 16,-7 0-12-16,-3 0-1 15,-3 0 3-15,-2 0-1 16,-4 1-1-16,-1 1 6 0,-2 0-7 16,0-2 13-16,0 3-1 15,0-3-12-15,0 0 0 16,-1 2 10-16,-1-2-3 15,3 2-7-15,1 1 0 16,1-1 8-16,3 3-20 16,4-2-4-16,4 0-101 15,3-3-98-15</inkml:trace>
  <inkml:trace contextRef="#ctx0" brushRef="#br0" timeOffset="6391.4594">11626 5511 187 0,'0'0'162'16,"0"0"-122"-16,0 0-19 0,0 0-11 16,0 0 5-16,0 0-15 15,0 0 1-15,0 0 49 16,5 0-30-16,0 0-19 15,3-2 18-15,1-1 0 16,2 1 13-16,2-1 7 16,-4 2-32-16,0 0 18 15,1 1-25-15,1-1 0 16,0 1 10-16,3 0-6 16,4 0-8-16,5 0 3 0,0-2 1 15,4 2 6 1,0-1-5-16,-3 0-1 15,0 1 0-15,0-2 2 0,-5 2 5 16,2-1-7 0,-2 1 0-16,-1 0-6 0,0 0 8 15,0-2-2 1,3 2 6-16,1 0-4 0,1 0 1 16,-1 0-3-16,1 0 0 15,2 0-1-15,0 0 1 16,-1 0 0-16,3 0-1 15,-3 0 10-15,0 0-12 16,1 0 3-16,0 0 0 16,1 0-2-16,-1 0 2 15,2 0 0-15,-5 0 0 0,4 0 11 16,-3 2-16-16,1-1 5 16,-1 1 0-16,2 0-2 15,-1 1 6-15,4-2-4 16,1 2 3-16,0 0 5 15,3-1-13-15,2 1 5 16,-1 0 0-16,1 1-4 16,-1-1 4-16,-1 1 0 15,-1-1-4-15,3-1 9 16,-1 0-12-16,1 1 7 16,2-1 0-16,-2 1 8 15,4-1-8-15,-1-2 0 16,-5 0-7-16,3 0 14 15,-2 3-16-15,-2-3 9 16,3 0 0-16,-1 0 3 0,2 0-3 16,2 0 0-16,4 0 1 15,1 0 2-15,1 0-3 16,-1 0 0-16,-1 0 2 16,-3 0-14-16,-3 0 19 15,-3 3-7-15,-2 0 0 16,-1 0 8-16,-3 0-17 15,-1-1 9-15,0 0 0 16,-1-1-3-16,-4 1 8 16,0-1-5-16,1 2 3 15,1 0 3-15,2 0-9 16,0-1 3-16,3 0 0 0,0 1-3 16,1 0 3-1,0-1 0-15,2 3 2 0,0-1-1 16,0-1-2-16,1-1-2 15,-1 1 3-15,1-2 2 16,2 1-2-16,0-1 0 16,0 2-4-16,-2-1 15 15,-1 1-18-15,0 2 7 16,0-2 0-16,1 1-5 16,2 1 5-16,-2 0 0 15,3-1 1-15,2 1 6 16,-2-2-10-16,2-3 3 15,-3 4 0-15,1 0-5 16,2 0 6-16,-3-2-1 16,1 3 2-16,-1-3 1 15,-3 1-2-15,1-1-1 16,0 1 0-16,1 1-14 0,-1-1 22 16,6-1-8-16,-2 1 0 15,1-2 5-15,-2 1-10 16,-1 1 3-16,-1-2 2 15,-2 1 0-15,-4-2 0 16,-1 1 0-16,-3-1 0 16,-2 2 6-16,-4-2-8 15,-1 0 2-15,-6 0 0 0,0 0-5 16,-1 0 12 0,-1 0-7-16,-3 0 0 0,2 0 1 15,-1 0-2-15,1 0 1 16,3 0 0-16,-3 0-2 15,-3 0 3-15,0 0-1 16,-2 0 0-16,1 0-6 16,-2 0-19-16,1 2-65 15,-1 1-48-15,0-1-10 16</inkml:trace>
  <inkml:trace contextRef="#ctx0" brushRef="#br0" timeOffset="10435.1465">11750 4130 475 0,'0'0'21'15,"0"0"-6"-15,0 0-15 16,0 0 0-16,0 83 11 16,-4-50 15-16,1 0 15 15,-2 1-23-15,1-2-5 16,-2-4 38-16,3-7-48 16,0-6 5-16,0-7 19 15,3-4-20-15,0-4 27 0,0 0 24 16,0 0 14-16,0-4 53 15,0-18-108-15,0-7-15 16,-2-12 6-16,2-2-1 16,0-5-12-16,0-1 5 15,0 1 0-15,2 6-18 16,13 6 17-16,0 9 1 16,1 8-5-16,5 7 15 15,0 7-20-15,1 5 5 16,-1 0 5-16,2 7-20 15,-3 13 14-15,-3 2 6 16,-5 4-8-16,-6 2 16 16,-6-1-16-16,0 1 8 15,0 0 0-15,-16-1-1 16,0-1 11-16,-3 1-13 16,4-7 3-16,5-6-115 15,7-8-63-15,3-6-194 0</inkml:trace>
  <inkml:trace contextRef="#ctx0" brushRef="#br0" timeOffset="11993.9869">11983 4378 377 0,'0'0'60'16,"0"0"-58"-16,0 0 34 15,0 0 56-15,0 0-38 16,0 0 33-16,95-1-61 0,-65-15 13 15,3-4-19-15,3-5-13 16,0-2 5-16,-2-4-12 16,-1-1 0-16,-9-2 12 15,-5 2-12-15,-4 2 0 16,-5 6 14-16,-4 6-12 16,-4 11 21-16,-1 4-8 15,-1 3 19-15,0 0-27 16,0 0-7-16,-6 14 0 15,-4 6 0-15,-3 5 5 16,3-2-10-16,6 4 2 16,2-5 3-16,2-2 2 15,0-3-2-15,3-5-2 0,11-2-5 16,7-4 14 0,3-3-3-16,0-3-4 0,1 0 0 15,-3 0 8-15,-4-2-8 16,-9-2 0-16,-4 3-1 15,-5 1 10-15,0 0-18 16,0 0-1-16,-11 12 10 16,-7 8-7-16,3 1 7 15,4 1 0-15,6-1-2 16,5-3 7-16,0-2-10 16,6-2 3-16,10-6 2 15,4-2-7-15,4-5 10 16,3-1-3-16,-1 0 4 15,-2-2-1-15,-6-11-6 0,-3 4-22 16,-9-7 25-16,-1 1-9 16,-5-2 11-16,0 1-4 15,-8-3 2-15,-8 3-8 16,1 3 5-16,0 5-3 16,9 5 6-16,-2 3 17 15,2 0-17-15,0 3 0 16,-2 14-2-16,3 3 5 15,2 0-15-15,3 2 12 16,0-2 0-16,0-4-2 16,0-5 2-16,5-5 0 15,5-2-2-15,0-4 11 16,2 0-14-16,2 0 5 16,1-7 0-16,-1-7-8 0,0-2 8 15,1-1-6-15,-3-1 5 16,-2-1 2-16,2 2-5 15,-3-3 4-15,0 4 0 16,1 2-4-16,-2 1 11 16,3 4-7-16,-1 0 0 15,-1 4 2-15,3 2-7 16,1 3 5-16,1 0-1 16,0 0-20-16,0 11 21 15,-1 7 0-15,-1 0-10 16,-4 4 19-16,-4 1-25 0,-4 2 15 15,0-3 1-15,0-1-5 16,0-5 10-16,-7-4-5 16,1-4 5-16,3-6 3 15,1-2 5-15,2 0-13 16,0 0 0-16,0-5 37 16,0-14-37-16,11-2-19 15,2 1-3-15,2 2-39 16,1 2 21-16,-4 6 8 15,2 2-1-15,-2 5 17 16,-3 3 14-16,0 0-15 16,-2 0 6-16,-1 0-10 15,0 0 12-15,2 3 9 0,0 1 0 16,1-4-4-16,2 0 12 16,4 0-3-16,-2 0 10 15,2-6-5-15,0-6 2 16,0 0-12-16,0-5 0 15,0-2 13-15,-3 0-13 16,1-1 0-16,1-2-6 16,-2 0 16-16,-1 3-17 15,-3 4 7-15,-7 6 0 16,-1 5 16-16,0 4-7 16,0 0-9-16,-1 0 0 15,-8 4 3-15,-6 9-8 16,3 0 5-16,3 4 0 15,2 3-2-15,2-1 8 0,-1 3-6 16,2-1 0-16,1-1 5 16,3 0-12-16,0-3 5 15,0-3 2-15,0-5 8 16,1-1-8-16,8-3-3 16,3-4-2-16,3-1 10 15,0 0 7-15,4 0-12 16,-2-11 0-16,-1-1-4 15,-1-2 4-15,-3-1 0 16,-1 1-3-16,-1 2 11 16,-3 3-7-16,-1 1-1 15,0 1 0-15,-1 3-2 16,1 1 3-16,1 2-2 0,-1 1-1 16,3 0 2-16,1 0-2 15,0 0 2-15,-1 1 0 16,-1 5-6-16,-2-1 6 15,-1 1-5-15,-2 0 3 16,-2-1-43-16,-1-3-76 16,0-2-200-16</inkml:trace>
  <inkml:trace contextRef="#ctx0" brushRef="#br0" timeOffset="12609.6073">13082 4221 230 0,'0'0'13'0,"0"0"45"16,0 0 4-16,0 0 8 15,0 0-7-15,0 0-20 16,82-67 36-16,-74 67-79 16,-2 2 3-16,1 13 18 15,0 5-13-15,-4 2 4 0,-1-1 25 16,-2 0-32-16,0-2 21 16,0-2-26-16,0-5 0 15,0-2 8-15,-2-5-8 16,2-2 0-16,0-3-2 15,0 0-5-15,16-3-11 16,3-12 18-16,-1 1-46 16,1 4 46-16,-7 5-23 15,0 5 15-15,-4 0 6 16,-4 5 2-16,2 5 27 16,-2 3-19-16,2-4-3 15,-1-1 33-15,1-2-32 0,3-3 3 16,4-1 24-1,5-2-29-15,6 0 32 0,6-11-33 16,4-5 2-16,3-5 11 16,-1 1-16-16,-5-4-3 15,-5 3-10-15,-8 8-7 16,-5 4 17-16,-8 6-1 16,-4 3-21-16,-1 3 20 15,0 15-2-15,0 4 7 16,0 5 0-16,8-3-1 15,15-1-6-15,12-7-42 16,8-3-108-16,6-12-127 16</inkml:trace>
  <inkml:trace contextRef="#ctx0" brushRef="#br0" timeOffset="13118.993">12762 4601 243 0,'0'0'107'16,"0"0"6"-16,0 0-40 15,0 0-41-15,0 0-31 16,0 0 7-16,13-2-8 16,20 7 96-16,12 0-42 15,16-5 46-15,13 0-88 0,11 0 2 16,6 0 23 0,-1-8-31-16,-8 0-10 0,0 1 4 15,-12-2 0-15,-9 2 10 16,-10 0-10-16,-18 1-13 15,-11 2 8-15,-16 1-66 16,-6-1-30-16,-8 0-21 16,-29-2-293-16</inkml:trace>
  <inkml:trace contextRef="#ctx0" brushRef="#br0" timeOffset="43449.5413">12733 6800 79 0,'0'0'103'0,"0"0"-71"16,0 0 15-16,0 0-16 15,0 0 11-15,0 0 1 0,0 0-22 16,0 0 13-16,0 0-24 16,0 0-3-16,0 0 27 15,0 0-29-15,0 0 27 16,0 0-26-16,0 0-3 15,0 0 0-15,0 0-1 16,0 0-2-16,0 0 10 16,0 0-2-16,0 0-8 15,0 0 0-15,0 0 0 16,6 2 8-16,2 1-1 16,-2 2-6-16,1-1 8 15,3 2 8-15,1-2-7 16,4 0-8-16,1 2-2 0,2-4 30 15,2 3-30 1,3-4 0-16,3 1 30 0,1-2-16 16,-1 0-2-16,4 0-8 15,-2 0 2-15,2 0 11 16,0-3-3-16,1-4-5 16,-2-2 10-16,-2-1 1 15,0-2-1-15,-2 3-5 16,-1-1-4-16,-5 3 14 15,-2 0-24-15,-4-1 0 16,-1 0 23-16,0 3-10 16,-2-1-1-16,-1 1-8 15,-1 0-4-15,-5 2 9 16,3 1-9-16,-5 1-2 0,1 1-6 16,-1-2 8-1,-1 2-21-15,3 0-60 0,2-1-99 16,-2-2-232-16</inkml:trace>
  <inkml:trace contextRef="#ctx0" brushRef="#br0" timeOffset="50218.3767">14699 7514 187 0,'0'0'39'0,"0"0"11"16,0 0-19-16,0 0 21 0,0 0 38 16,0 0-39-1,0 0 1-15,0 0 2 0,0-7-19 16,-1 7 32-16,-1 0-46 16,-1 0-9-16,0 0 16 15,0 13-26-15,0 0-4 16,3 3 1-16,0 0 0 15,0-2-10-15,6-4 5 16,9-3-15-16,3-4 21 16,3-3 9-16,-2 0 0 15,-1 0 0-15,1-3-9 16,-4-8 20-16,-2-1-20 16,-5-1 3-16,-6-1 12 15,-2 0-14-15,0-1-2 16,-6 1 0-16,-7 1 1 0,-3 4 4 15,0 2-4 1,3 6 0-16,-1 1 3 0,7 0-2 16,-2 0-1-16,2 5 0 15,1 6 4-15,3 1-14 16,3 1 9-16,0-2-8 16,0 0 2-16,3-5-7 15,8 1-31-15,3-3-3 16,4-1-12-16,-2-3-31 15,2 0-70-15,-3 0-93 16</inkml:trace>
  <inkml:trace contextRef="#ctx0" brushRef="#br0" timeOffset="51088.7887">14744 7539 204 0,'0'0'24'0,"0"0"49"16,0 0-27-16,0 0-17 16,0 0 4-16,0 0-20 15,-36-14 11-15,29 14-21 16,4 8 2-16,0 5 6 0,1 1-11 15,2 1 11-15,0-3-11 16,0 0-16-16,15-4 16 16,0-4-14-16,6-2 14 15,0-2 15-15,1 0-13 16,-1-6 7-16,-1-6-6 16,-6-1 2-16,-5-2 8 15,-4 4-13-15,-5-5 0 16,0 4 6-16,-2 0-6 15,-10 2-6-15,-5 3 4 16,0 3 2-16,-2 1 10 16,-1 3 1-16,7 0-5 0,1 0-3 15,2 8-3-15,2 2 0 16,3 1-1-16,4 0 1 16,1 0-14-16,0 2 9 15,0 1-21-15,8-5-9 16,5-1-52-16,0-2 28 15,2-3-100-15</inkml:trace>
  <inkml:trace contextRef="#ctx0" brushRef="#br0" timeOffset="84567.842">11409 960 180 0,'0'0'61'16,"0"0"-14"-16,0 0-26 15,0 0 53-15,0 0-8 0,0 0-56 16,0 0 94-16,-32-37-54 15,22 34-10-15,1 2-15 16,-3-1-3-16,-1 2 24 16,-1 0-25-16,-4 0-12 15,-1 11 13-15,-5 8-17 16,2 3-4-16,1 2 5 16,7 6-6-16,7-1 14 15,5 3-14-15,2-1 9 16,0-3-23-16,15-3 15 15,9-4-2-15,3-6-14 16,3-6 6-16,3-4-2 16,-2-5 11-16,-1 0 8 15,0 0 20-15,-4-13-24 16,0-5 2-16,-5-2-1 0,-3-4 4 16,-5-3 10-16,-1-1-16 15,-6-1 2-15,-6 2 8 16,0 3-13-16,0 0-7 15,0 4 3-15,-8 3-7 16,-5 4 11-16,1 2 1 16,-6 8 1-16,0 0-4 15,-4 3 1-15,1 0-7 16,5 0-8-16,1 0-6 16,7 6 9-16,5 4-86 15,3-1-43-15,0 0 2 0,8-4-98 16</inkml:trace>
  <inkml:trace contextRef="#ctx0" brushRef="#br0" timeOffset="84925.7304">11965 780 375 0,'0'0'65'0,"0"0"8"15,0 0-21-15,0 0-43 16,0 0 24-16,0 0-24 15,-89 15 60-15,72 4-46 16,7 6-12-16,2 5 30 16,4 0-30-16,4 1-9 15,0-3-2-15,12-2 0 16,13-4-10-16,3-5-23 0,5-3-86 16,5-9-20-16,-1-5-122 15</inkml:trace>
  <inkml:trace contextRef="#ctx0" brushRef="#br0" timeOffset="85432.3394">12217 1003 483 0,'0'0'87'16,"0"0"-68"-16,0 0 20 15,0 0 8-15,0 0 28 16,0 0-50-16,-6-31-20 0,8 12 2 16,11-1 6-16,1-3-10 15,3 3 6-15,-2 3 4 16,0 7-13-16,-4 3 23 16,-2 4-18-16,-1 3-5 15,0 0-8-15,3 0 7 16,-1 14-5-16,0 2 12 15,-2 1 6-15,-2-1 14 16,1-2-18-16,-2-4 11 16,-2-2-19-16,0-4 7 15,0-3-4-15,0-1-3 16,1 0-35-16,5 0 33 0,0-1 2 16,2-11 0-1,2-2-1-15,-4 4 1 0,-2 4 12 16,-2 5-12-16,1 1-13 15,3 0 6-15,1 14-15 16,5 3 22-16,-1 2 0 16,0-2 3-16,-2 0 9 15,3-2-12-15,0-6-7 16,0 0-10-16,-3-8-71 16,2-1-31-16,-3-1-112 15,-3-19-151-15</inkml:trace>
  <inkml:trace contextRef="#ctx0" brushRef="#br0" timeOffset="85871.7041">12642 548 539 0,'0'0'126'16,"0"0"-113"-16,0 0-1 16,0 0 7-16,0 0-17 15,0 0 13-15,78-43 3 16,-56 41-17-16,-4 2 3 0,-3 0-4 16,-6 2-7-16,-3 10 1 15,-6-1 12-15,0 7-2 16,-6 1 38-16,-15 0-28 15,2-1 26-15,1-2-37 16,9-5 3-16,6-2-1 16,3-4-5-16,0 0-23 15,7-1 2-15,11 0 21 16,0 2 22-16,1 1-22 16,-2 1 3-16,-4 3-2 15,-4 3-1-15,-4 2-3 16,-4 4 3-16,-1 1 3 15,0-2 14-15,0 3-17 16,-7-7-16-16,4 0-19 0,3-10-99 16,0-5-149-1</inkml:trace>
  <inkml:trace contextRef="#ctx0" brushRef="#br0" timeOffset="86232.9994">13101 434 437 0,'0'0'97'0,"0"0"-72"15,0 0-10-15,0 0 48 0,96-33-31 16,-71 33 7-16,4 9-15 15,-2 9-16-15,-3 7 39 16,-4 5-41-16,-3 2 14 16,-5 9 38-16,-3 4-16 15,-6 6-4-15,-3 2-28 16,0 2-9-16,-6 4 14 16,-12-1-11-16,-6-1-4 15,-9-1 0-15,-9-2-4 16,-3-3 1-16,-5-6-33 15,1-5-55-15,2-7-18 16,4-8-75-16,3-8-133 0</inkml:trace>
  <inkml:trace contextRef="#ctx0" brushRef="#br0" timeOffset="86637.1809">11738 1551 474 0,'0'0'62'16,"0"0"-10"-16,0 0-52 16,0 0 39-16,0 0-39 15,0 0-11-15,-19 33 11 16,73-33 21-16,20 0 76 16,23-5-23-16,20-12-37 15,8-2-1-15,7 2-36 16,0-3 3-16,-8 6 14 15,-11-1-17-15,-10 0 0 16,-6 4 1-16,-9-1 4 16,-5 4-10-16,-8 5-59 0,-11 0-110 15,-21-1-115-15</inkml:trace>
  <inkml:trace contextRef="#ctx0" brushRef="#br0" timeOffset="92601.3563">11233 1131 251 0,'0'0'5'0,"0"0"-3"15,0 0 10-15,0 0-9 16,0 0 24-16,0 0 57 16,0 0-35-16,61 37-32 15,-14-37 44-15,16-1-31 16,15-15 21-16,16-8-25 15,18-2 27-15,13-4-43 16,12-2-4-16,11-2 3 16,-5-2-9-16,-1 0-1 15,-9 0-23-15,-13-3 33 16,-14 0-18-16,-18-2 4 16,-16 2 5-16,-17-2 6 15,-18 2-6-15,-16 1 0 16,-12 2 16-16,-9 5-15 15,-9 3-1-15,-22 4 0 0,-14 5-12 16,-19 9-3-16,-22 7-17 16,-19 3-31-16,-20 11 61 15,-12 11-25-15,-8 9 27 16,-3 3 9-16,0 4 4 16,14 1-13-16,15 0 5 15,22-4 2-15,24 1 37 16,15 0-43-16,15 0-1 15,18 0 1-15,17 0 3 16,8-4-8-16,22-3-3 16,24-1 7-16,21-7 11 15,18-5-4-15,20-10 1 0,19-6-6 16,17 0-2-16,10-13 0 16,1-7-3-16,-6-8 10 15,-10-2-14-15,-14-4-7 16,-15-2 12-16,-16-1-36 15,-17-5 38-15,-15 0-1 16,-17 1 10-16,-18 2-9 16,-18 0 25-16,-6 7-22 15,-23 6 1-15,-23 2-4 16,-18 10 3-16,-24 8-27 16,-25 6 9-16,-23 12-78 15,-22 16 76-15,-10 7 9 16,-1 7 8-16,3 1 17 0,17 3-15 15,15-2 23 1,19 2-24-16,23-4 7 0,21-2 24 16,24 1-25-16,22-4 8 15,17 2-15-15,8-1-5 16,14-1-11-16,26-4 16 16,18-7-13-16,15-9 13 15,23-11 1-15,18-6 1 16,15 0-2-16,12-12-23 15,5-13 17-15,-5-8-15 16,-9-4 21-16,-11-2 0 16,-15-3-34-16,-16-2 34 0,-19-1 28 15,-14 2-28 1,-20 2 58-16,-17 3-49 0,-17 9 4 16,-3 4-13-16,-29 5-16 15,-19 7-12-15,-19 7-2 16,-25 6-14-16,-20 5-73 15,-18 17 40-15,-13 4 45 16,0 4 32-16,-3 7 21 16,7 4-4-16,8 4-11 15,14 1 0-15,16 7 32 16,19 2-14-16,15-1-4 16,25-1 11-16,24-4-31 15,18-7-4-15,15-3 2 0,28-8 4 16,16-5-2-1,15-12 0-15,11-9-13 0,15-5 13 16,11-5-6-16,5-18-26 16,6-7 27-16,2-4-35 15,-3-8 38-15,-6 0-12 16,-10-2-27-16,-14-1-3 16,-16 3 0-16,-12 3-34 15,-20 8 78-15,-22 5 41 16,-20 8-27-16,-5 6-14 15,-38 7 3-15,-19 5-8 16,-24 0-53-16</inkml:trace>
  <inkml:trace contextRef="#ctx0" brushRef="#br0" timeOffset="92676.2871">11879 1141 25 0,'0'0'35'16,"-80"64"-35"-16,77-42-7 15</inkml:trace>
  <inkml:trace contextRef="#ctx0" brushRef="#br0" timeOffset="95635.4499">13260 880 3 0,'0'0'39'16,"0"0"-12"-16,0 0 34 16,0 0-18-16,0 0-2 15,94 31 20-15,-58-22-29 16,4 2-9-16,6 1 26 16,-1 1-15-16,1 0-17 15,-6 2-17-15,-4-3 6 16,-2 0 7-16,-8-2-13 0,-2-1 0 15,-4-1 4-15,-4-1-4 16,-5-5-5-16,-2-2 2 16,-6 0-27-16,-3 0-35 15,0-9-137-15</inkml:trace>
  <inkml:trace contextRef="#ctx0" brushRef="#br0" timeOffset="95905.5328">13630 852 141 0,'0'0'21'16,"0"0"9"-16,0 0 13 15,95 42-16-15,-68-27-20 16,-2 2 7-16,1 5 23 15,-5 0-36-15,-1 1 5 16,-3-1-6-16,-8 2 0 16,-6-4-6-16,-3 5 2 15,0-4 4-15,-24 5-2 16,-7-4-61-16,-11-4-189 16</inkml:trace>
  <inkml:trace contextRef="#ctx0" brushRef="#br0" timeOffset="99625.3836">809 7331 270 0,'0'0'7'16,"0"0"12"-16,0 0 45 15,0 0-39-15,0 0 14 16,0 0 59-16,0 0-48 16,-47-49 19-16,47 46-37 15,0 2-12-15,0 0-20 16,0 1 0-16,3 0-50 16,19 0 50-16,11 0 22 15,9 0-17-15,7 0 9 16,3 1-9-16,-4-1-5 0,-5 0 4 15,-4 0-4 1,-5 0 0-16,-10-3 9 0,-5-1-9 16,-8 0 0-16,-8 0 4 15,-3 3 1-15,0-4-5 16,-3 0 0-16,-13-2 13 16,-4 0-13-16,-10 1-1 15,2 4-14-15,-2 2 15 16,8 0 6-16,10 0 2 15,3 0-8-15,6 0 1 16,3 0-1-16,0 0-16 16,13 0-34-16,7 0 0 0,11 0 47 15,5 0 6 1,-2 5 5-16,2 8-8 0,-5 2 20 16,-7 4-17-16,-9 3-3 15,-9 2 0-15,-6 5 4 16,0 3 4-16,-15 3-8 15,-9-1 8-15,-4 3-6 16,1-5 9-16,9-3-11 16,8-8-118-16,7-6-46 15</inkml:trace>
  <inkml:trace contextRef="#ctx0" brushRef="#br0" timeOffset="103022.1284">708 8604 94 0,'0'0'130'16,"0"0"-77"-16,0 0-30 15,0 0 5-15,0 0-17 0,0 0 3 16,0 0 28-16,0-6-17 15,0 6-3-15,6 0-18 16,3 0-2-16,3 0 28 16,9 6-28-16,1 10 3 15,9-1-2-15,7 2 21 16,4 2 5-16,2 0-23 16,0-2 3-16,0 0 15 15,-5-5-24-15,-3-2 0 16,-2-3 6-16,-5-4-4 15,-7-3-2-15,-1 0 1 16,-9 0 4-16,-3-3-10 0,-2-11-15 16,-4-3-33-16,-3-6-28 15,0 0-93-15,-13-1-33 16</inkml:trace>
  <inkml:trace contextRef="#ctx0" brushRef="#br0" timeOffset="103289.5736">1057 8560 13 0,'0'0'75'0,"0"0"-1"16,0 0 33-16,0 0-48 16,0 0-59-16,0 0-32 15,0-6 28-15,24 12 4 16,0 5 32-16,3 2-29 16,3 2 62-16,-5 4-61 0,0 2 2 15,-7 0 16-15,-3 1-18 16,-6-1 5-16,-4 0-9 15,-5-5 8-15,0 2 3 16,0 1 3-16,-14-2-10 16,-5 4 34-16,-4-3-11 15,1 1-13-15,3-4-14 16,2 1-9-16,7-2-41 16,4-5-167-16</inkml:trace>
  <inkml:trace contextRef="#ctx0" brushRef="#br0" timeOffset="104324.7987">6279 9399 180 0,'0'0'21'0,"0"0"-10"16,0 0-11-16,0 0 35 15,88 0-24-15,-52 0 43 16,4 0-43-16,3 0 15 16,-1 0 13-16,-1 0-37 15,-4-5 3-15,-3 1-5 16,-6 0 3-16,-5 0-9 16,-2 0-11-16,-8 1-43 15,-7 1 49-15,-3 1-65 0,-3-1-18 16,-8 1-40-16</inkml:trace>
  <inkml:trace contextRef="#ctx0" brushRef="#br0" timeOffset="104581.8879">6361 9276 398 0,'0'0'36'16,"0"0"-35"-16,0 0 6 0,0 0 1 16,85-12-16-16,-62 12 0 15,0 12 1-15,1 0 7 16,-1-1 0-16,-2 0 10 16,-4-4-6-16,-3 0-4 15,-1-1-2-15,-2-3-29 16,-5 0-91-16,-5-3-73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1T04:07:58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13967 10694 50 0,'0'0'312'0,"0"0"-305"16,0 0 16-16,0 0 18 15,0 0-31-15,0 0 15 16,0 0-6-16,-11 0-18 16,11 0 55-16,0 0-55 15,0 0 7-15,0 0 9 16,0 2-15-16,14 3 7 15,7 0-9-15,5 2 0 0,6-2 32 16,2 1-31-16,0 0-1 16,2-1 7-16,-1 0-3 15,0-1-8-15,-1-1 0 16,1 2-36-16,-5-1-15 16,-5-4-166-16</inkml:trace>
  <inkml:trace contextRef="#ctx0" brushRef="#br0" timeOffset="6137.6084">19013 8538 346 0,'0'0'68'0,"0"0"60"15,0 0-77-15,0 0-29 16,0 0 13-16,0 0-14 16,0 0-5-16,0 0-16 15,-14 0 0-15,14 0 10 16,0 0-10-16,0 0-1 16,0 0 1-16,0 0 1 15,0 0-1-15,6 2-1 16,14 3 1-16,6 0 4 0,6 1-1 15,2 0-3-15,2 3 0 16,0-3 4-16,-2 2 6 16,1-1-10-16,-4-1 0 15,0-1-2-15,-2-1 6 16,-1-1-4-16,-1 2 4 16,-4-5-4-16,-2 0 19 15,-3 3-19-15,-6-3 7 16,-3 0 19-16,-1 0-23 15,-4 0 4-15,-2 0 6 16,-1 0-3-16,-1 0 17 16,0 0-27-16,0 0 12 15,0 0-20-15,0 0 17 16,0 0-18-16,0 0 7 0,0 0-79 16,7 0-9-16,4 0-102 15,5 0-135-15</inkml:trace>
  <inkml:trace contextRef="#ctx0" brushRef="#br0" timeOffset="8554.0389">26319 8531 349 0,'0'0'42'0,"0"0"-13"15,0 0-16-15,0 0 8 16,0 0-15-16,0 0-4 16,17 3 27-16,-9-1-27 15,2-1 21-15,4 2-23 16,-2 0 3-16,5 1 19 0,0 2-8 15,4-2-9-15,3 1 12 16,-2 1-17-16,4 0 31 16,0-1-31-16,1 2 5 15,3-1 3-15,1 0-7 16,1-1 4-16,1-1-3 16,-2 2-1-16,2-1 15 15,-3-1-16-15,1-2 0 16,-1-2 9-16,-2 2-9 15,0-2 0-15,1 0 3 16,2 0 4-16,0 0 3 16,4 0-10-16,-2 0 0 0,-1 0 12 15,-2 1-12-15,-3-1 0 16,0 2 3-16,0-1 6 16,-1-1 13-16,0 2-22 15,0-2 3-15,0 0 0 16,0 0 0-16,-1 0-3 15,0 0 2-15,2 0 16 16,-3 0 3-16,1 0-21 16,4-2 5-16,-1-1 2 15,0 0-7-15,-1 2 0 16,0 0-5-16,-5-1 12 16,-2 0 3-16,-1-1-10 15,-1 1 0-15,-3 1 5 16,0-2 4-16,-3 1 7 15,-5-1 11-15,2 2-27 0,-3-3 40 16,-2-1-40-16,1 4 4 16,0-2 0-16,-2 2 2 15,0-2-6-15,1 1-1 16,-1 0 1-16,0 1 8 16,-2-1-8-16,1 2 0 15,-1 0 9-15,-1-2-4 16,0 2-5-16,0 0 0 15,2-1 6-15,-2 1-14 16,1 0 8-16,-1 0 0 16,0 0 7-16,0 0-7 15,2 0 0-15,-2 0-11 0,0 0 23 16,0 0-10-16,0 0-2 16,0 0 0-16,0 0-3 15,0 0 3-15,0 0 0 16,0 0-1-16,0 0 6 15,0 0-8-15,0 0 3 16,0 0 0-16,0 0-4 16,0 0 4-16,0 0-1 15,0 0 0-15,0 0 2 16,0 0 7-16,0 0-8 16,0 0 0-16,0 0-6 15,0 0 9-15,0 0-3 16,0 0 0-16,0 0 0 15,0 0 5-15,0 0-5 16,0 0 0-16,0 0-6 0,0 0 9 16,0 0-3-16,0 0 0 15,0-1 4-15,0 1-6 16,0 0 2-16,0 0 0 16,0 0-7-16,0 0 15 15,1 0-8-15,-1-1 0 16,0 1 4-16,0 0-14 15,0 0 13-15,0 0-3 16,2 0 8-16,-2 0-8 16,0 0 0-16,0 0-2 0,0 0 7 15,0 0-3-15,0 0-2 16,0 0 0 0,0 0-8-16,0 0 8 0,0 0 0 15,0 0-5-15,0 0 17 16,0 0-13-16,0 0 1 15,0 0 0-15,0 0-8 16,0 0 18-16,0 0-10 16,0 0 0-16,0 0 1 15,0 0-3-15,0 0 2 16,0 0 0-16,0 0-6 16,0 0 6-16,0 0-4 15,0 0-1-15,0 0-30 0,0 0 11 16,0 0-60-16,1 0-26 15,2 0-49-15,2 0-92 16</inkml:trace>
  <inkml:trace contextRef="#ctx0" brushRef="#br0" timeOffset="11465.9046">4085 10713 331 0,'0'0'33'16,"0"0"29"-16,0 0-61 16,0 0 18-16,0 0-16 0,0 0 3 15,6 14 19-15,6-6 11 16,7 0-5-16,1 1-5 16,7 3-26-16,6-1 26 15,8-3-26-15,4 2 0 16,7-4 23-16,0 0-17 15,-1-1 1-15,1-2-7 16,3 0 8-16,2-2-29 16,3 1-8-16,-1-2-108 15,-6 0-128-15</inkml:trace>
  <inkml:trace contextRef="#ctx0" brushRef="#br0" timeOffset="13324.2546">26800 6849 131 0,'0'0'133'0,"0"0"-90"0,0 0-14 15,0 0-5-15,0 0 10 16,0 0 13-16,0 0-46 16,-1-34 2-16,1 32 20 15,0 1-11-15,0-1 20 16,0 2-30-16,0 0 2 16,0 0 0-16,0 0-4 15,0 4-3-15,1 14 3 16,2 3 1-16,2 6 5 15,-4 2-6-15,2 0 5 16,0 0 4-16,-1-1-9 16,2-3 0-16,-1 0 11 15,-1-5-2-15,-1 0 0 16,2-5-9-16,0 0 0 0,0-3 13 16,0 0-13-16,-1-5 0 15,1-4 8-15,-3 1-4 16,0-3 2-16,1-1-6 15,-1 0-8-15,0 0 2 16,2 0-38-16,-2-10-130 16,0-5-103-16</inkml:trace>
  <inkml:trace contextRef="#ctx0" brushRef="#br0" timeOffset="13811.8352">26735 7061 295 0,'0'0'150'0,"0"0"-77"16,0 0 12-16,0 0-71 16,0 0-10-16,0 0-4 15,0-4 2-15,0 4-10 16,0 2 4-16,0 11 4 15,0 3 12-15,1 0-12 16,7 3 0-16,-1 1 6 16,2 2-1-16,0 3 9 0,-3-2-14 15,0 2 2-15,3-1 4 16,-3-4-6-16,1 0 0 16,1-7-5-16,-1-3 16 15,2 1-3-15,0-5-8 16,-1-3 0-16,3-3 16 15,3 0-3-15,4 0 5 16,1-9 19-16,5-6-36 16,1-4 29-16,1-1-30 15,-7-4 0-15,1 4 20 16,-6 1-20-16,-5 2 0 16,-1 3 1-16,-3 4 3 15,-4 3-8-15,1 2 2 0,-1 4-49 16,-1 1 51-1,0 0-81-15,3 0-78 0,0 0-33 16,0 8 28-16</inkml:trace>
  <inkml:trace contextRef="#ctx0" brushRef="#br0" timeOffset="16436.9752">26769 7068 143 0,'0'0'77'16,"0"0"-40"-16,0 0 10 16,0 0-30-16,0 0-8 15,0 0 23-15,0 0-26 16,0 0-8-16,0 11 2 15,0 5 0-15,0 2 54 0,0 3-35 16,0 2-11 0,3-1 38-16,5-1-44 0,-1 0 11 15,3-2 6-15,1-2-15 16,4-4 13-16,-2-4-5 16,3-3-11-16,1-2 31 15,1-4-18-15,0 0 17 16,3 0-3-16,-1 0-24 15,2-3 25-15,-3-6-29 16,0-1 8-16,-4 0 12 16,-2-1-20-16,-2 0 12 15,-3 0-12-15,-2 3 3 16,-2 2 2-16,-1 0-5 16,-3 4 0-16,0 0-6 15,0 2 6-15,0 0-3 0,1 0-2 16,-1 0 2-1,0 0 0-15,0 0 3 0,0 0-13 16,0 0 5-16,0 0 14 16,0 0-6-16,-1 0 0 15,-8 0 6-15,-2 0-13 16,-5 0 7-16,-2 0 0 16,-4 0 15-16,-2 0-15 15,3 0-14-15,0-1 14 16,3-2 0-16,3-1-5 15,2 2 5-15,3-3 0 16,0 3-12-16,3 1 12 16,0 0 0-16,2-1-3 15,-1 2 12-15,2 0-9 0,-1 0 0 16,-1 0-2-16,0 0 2 16,2 0 0-16,-2 0-4 15,0 0-2-15,0 8-13 16,0 3 16-16,3 3 3 15,3 1-30-15,0-1 29 16,0-1-7-16,2 0 2 16,8-3 5-16,-1-2 1 15,0-2 0-15,-2-2 0 16,2 0 0-16,0-4 1 16,-1 0 0-16,2 0-1 15,-3 0 4-15,3-11 3 16,-3 0 7-16,3-3-14 0,-4 0 0 15,0 0 3 1,-3 0-3-16,-1 3-3 0,-2 4-1 16,0 2 8-16,0 2-9 15,0 1 5-15,0 2 0 16,0 0-18-16,0 0 11 16,0 3 7-16,0 5-4 15,0 3 13-15,0-2-19 16,0-1 10-16,0-2 0 15,9-1 4-15,0-2-3 16,1-3-1-16,5 0 0 16,0 0 6-16,1 0-3 0,-2-5 0 15,-3 0-3-15,-4-2 6 16,-1 2-5-16,-5-1 13 16,-1-2-14-16,0 2 15 15,0 1-18-15,-6-1 3 16,-12 3 0-16,0-2-10 15,-3 2 10-15,5 3 0 16,3 0-3-16,2 0 13 16,1 0-28-16,1 0 7 15,1 3 5-15,4 4-1 16,1-1 3-16,0 0 4 16,3 2-7-16,0-1 7 15,0-2-4-15,0 0 4 0,6-1-1 16,1-1-9-16,2-1 15 15,0-2-9-15,3 2 4 16,-3-1 0-16,0-1 1 16,-2 2-1-16,-2-2 0 15,-2 2 2-15,-2-2 1 16,-1 0-3-16,2 3 0 16,1-1 0-16,2 2-4 15,2 2 4-15,0-1-5 16,2 1 3-16,0 2-17 15,2 1 15-15,-2 2-2 16,-3-2 6-16,-2-1-14 16,-2 0 9-16,-2-1-19 15,0-3 13-15,0-3 0 16,0-1 11-16,0 0 0 0,-8 0 4 16,-4 0-6-16,-3-5 6 15,0-8-4-15,-4-3 8 16,2-1-4-16,0-3 9 15,-1 0-13-15,4 3 2 16,2 2-7-16,-2 6 5 16,4 4-1-16,0 4-4 15,1 1 5-15,0 0-1 16,2 0-1-16,-4 9 2 16,5 4-8-16,2 5 8 15,-1-2 0-15,4 0 0 16,1-1-4-16,0-1 2 0,0-2 1 15,0-4 1-15,10-2-3 16,7-3 3-16,-2-3 0 16,4 0-6-16,-4 0 6 15,1-4-1-15,-5-9-2 16,-4 1 6-16,-4-5 4 16,-3 0-7-16,0-2 0 15,0 1 0-15,-12 0 0 16,-1 3 0-16,-2 1 0 15,1 3 0-15,4 2 5 16,3 4-2-16,4 2-3 16,1 2 2-16,2 1-2 0,0 0-4 15,0 0-8 1,0 0 12-16,0 5-16 0,9 1 16 16,1 2-8-16,-2-2 8 15,0-2-4-15,-4-2-3 16,-1 0 7-16,-1-2 0 15,-2 0 8-15,0 0 3 16,0 0-3-16,0 0 16 16,0 0-21-16,0 0 2 15,0-2-5-15,0 1 7 16,0 1-18-16,0 0 11 16,0 0-16-16,0 0 12 15,0 5 1-15,5 1-3 0,0 0-1 16,-1 2 7-1,-1-5-14-15,-1 0 14 0,-2-1-11 16,0-1 8-16,0-1-6 16,0 0 8-16,0 0-4 15,0 0 5-15,0 0 13 16,-2-1-8-16,-4-4-5 16,0-2 12-16,1 3-10 15,0 1 10-15,2 2-12 16,2 1 0-16,-3 0-2 15,0 0 2-15,-1 5-5 16,1 8 3-16,-2 1 4 16,6-3-6-16,0 3 4 15,0-4 0-15,0-2-11 0,3-1 11 16,3-2 0-16,0-5 0 16,-3 0 0-16,0 0 1 15,0 0-1-15,-1 0 0 16,-1 0 28-16,1-7-27 15,-2-1-1-15,0-2 0 16,0-2 5-16,-3 2-7 16,-8-1 2-16,-4 5 0 15,5 0 0-15,-1 1 1 16,2 5-1-16,5 0 0 16,1 0-14-16,0 0-3 15,3 0-22-15,0 0-7 16,0 3 36-16,0 0-24 0,10 2 19 15,2-4-4 1,0 0-68-16,-4-1-93 0</inkml:trace>
  <inkml:trace contextRef="#ctx0" brushRef="#br0" timeOffset="22430.6616">4012 10590 43 0,'0'0'37'0,"0"0"28"16,0 0-36-16,0 0 0 15,0 0 25-15,0 0-36 16,0 0 19-16,0-1 17 16,0 1 1-16,0 0-1 15,0 0-37-15,0 0-7 16,0 0 30-16,0 0-37 16,0 0 6-16,0 0 17 15,0 0-25-15,0 0 5 16,0 0-6-16,0 0 0 15,3 1-6-15,0 8 15 16,0 3-10-16,1 3 1 16,1 2 0-16,2 0 13 15,-1-1-13-15,2 2 0 0,4 1-10 16,-2 0 19-16,2 1-9 16,-3 1 0-16,6-4 0 15,0 0 13-15,0-2-13 16,4-4 0-16,2-2 10 15,-3-4-2-15,9-2-8 16,1-2 17-16,5-1-11 16,1 0 13-16,2 0-19 15,-2 0 0-15,-4 0 21 16,1-7-21-16,-5-1 0 16,1 1 2-16,-2-3 8 15,-3 1-6-15,1-4-4 16,-4 1 0-16,2 0 12 0,-2-3-9 15,-2 1 3 1,2 0 4-16,-4 2-2 0,0-2 19 16,-3 2-21-16,3-1 2 15,-3-2 20-15,4-1-28 16,-2 0 0-16,2 1-2 16,-1 0 4-16,-3 3 3 15,1 2-5-15,-2 2 0 16,-5 1 0-16,3 3 0 15,-6 1-6-15,-3 1 2 16,0 2-4-16,0 0 6 16,0 0-9-16,0 0 6 0,0 0-14 15,0 0 19-15,0 7-1 16,0 0-4-16,0 3 10 16,-12 0-12-16,3 1 7 15,-5 2 0-15,-5 1 0 16,-3 1 4-16,-5-1-4 15,3 0 0-15,-3 1 0 16,-1 0-3-16,1-2 3 16,2-1 0-16,-1-1-8 15,1-1 8-15,-1-3-13 16,-2 1 12-16,0-2-13 16,-2-1 4-16,0-2 6 15,0 0 4-15,2-2-1 0,1-1 1 16,3 0 0-16,1 0-3 15,1 0 11-15,0 0-21 16,3 0 13-16,2-5 0 16,1-3-14-16,-1-2 14 15,1 0-10-15,1 1 0 16,0 1 19-16,2-1-16 16,-2 1 7-16,6 1 0 15,-2 0 0-15,1 0 0 16,3 1 0-16,1-1-2 15,1 2 7-15,2-2-10 16,-1 2 5-16,4 0 0 16,0 0-14-16,0 2 14 15,0 2 0-15,0 0-5 0,0 1 20 16,0 0-20-16,0 0 5 16,0 0 0-16,0 0-11 15,0 0 11-15,0 1 0 16,0 8-6-16,7 5 12 15,2 0-21-15,2 2 15 16,0 1 0-16,0 0 7 16,1 2-7-16,3-2 0 15,0 0-2-15,1-2 8 16,2-2-3-16,-3 0-3 16,7-6 0-16,2 1-9 15,-1-2 9-15,5-6-3 16,5 0-3-16,1 0 12 0,2 0 3 15,-2 0-9 1,0-3 0-16,-2-5-1 0,-1 3 3 16,-4-2-4-1,0-1 2-15,-2 1 0 0,-1-3-1 16,0 1 3-16,-3-5-2 16,-3-1 6-16,-2 0-6 15,-2-2 5-15,-1 0-5 16,-4 3 1-16,0-2 15 15,0 2-16-15,-5 3-4 16,1 2 4-16,-2 1 0 16,-2 2 1-16,1 0-2 0,-2 4 5 15,0-1-8 1,0 3 4-16,0 0-11 0,0-2-4 16,0 2 8-16,0 0 3 15,0 0-13-15,-8 0 17 16,1 0 3-16,-2 0-3 15,0 0 4-15,3 0-8 16,-2 0 4-16,1 0 0 16,1 0-4-16,2 0 13 15,-1 0 2-15,5 0-11 16,-3 0 0-16,3 0 10 16,0 0-6-16,0-1 1 15,-3-1-5-15,3-1 4 0,0 2-1 16,0-1-3-16,0 1 0 15,0-1 0-15,0 2 0 16,0 0 0-16,0 0 0 16,-3 0 7-16,3 0-1 15,0 0-6-15,-3 0-6 16,-1 0 4-16,-2 0 2 16,-2 0 0-16,1 0-5 15,-5 0 12-15,1 0-3 16,1 5-4-16,-2 1 0 15,0-1 2-15,-1 2-2 16,1 1 4-16,0-2-10 16,-3 2 16-16,4-1-5 15,4-2-5-15,-2 0 0 0,5 0 1 16,-4-2-1-16,5 0-1 16,0-2-5-16,-4 2 12 15,5 1-11-15,-4-1 8 16,0 2-3-16,-1 0 1 15,-5 0 1-15,0 2-1 16,0-1-2-16,-1 0 8 16,-1 2-11-16,1-2 4 15,-1-3 0-15,-2 4-5 16,5-4 10-16,-2 0-5 16,1-1 0-16,-3-2 4 15,3 0 3-15,-1 0-7 16,-2 0 0-16,6 0 5 0,-2 0-4 15,-2 0-1 1,1-6 0-16,-3-3 8 0,3 5-2 16,-1-2-6-16,1-1 0 15,3 4-3-15,-1 0 3 16,2 2 0-16,4-1 0 16,1 2 9-16,-2-3-14 15,2 3 5-15,0-3 0 16,3 2 3-16,-4-2-1 15,1-1-2-15,0 0 0 16,0 2 4-16,0-3-2 16,1 2-2-16,-1 0 0 0,2 0 3 15,1 2 2-15,-2 0-5 16,2 0 0-16,0-1 8 16,-1 1-12-16,1 1 4 15,0-2 0-15,-2 2-8 16,2 0 9-16,0 0-1 15,0 0 0-15,0 0 7 16,0 0-25-16,0 0 18 16,0 0 0-16,3 5-5 15,9 4 14-15,3 4-16 16,3 2 7-16,3-4 0 16,1 4 5-16,-2-4-5 15,7 0 0-15,1-1-6 16,0-3 6-16,2-3 0 15,-3 0 0-15,1-4 3 0,-1 0-14 16,-3 0 11-16,0 0 0 16,0 0 9-16,-2-1-9 15,2-6 0-15,-6 0-2 16,6 2 6-16,-5 0-4 16,2 0 0-16,-2 2-2 15,-1 0 2-15,-4 1 7 16,-4 0-2-16,-1 0-5 15,0-1 0-15,-3 1-3 16,-3 1 3-16,-1-1 0 16,-1 1 4-16,-1-2-4 15,2 1 1-15,2-1-2 0,-3-2 8 16,2 2-6-16,-3-1-1 16,2 2 0-16,-2-4-3 15,0 4 9-15,0 0-8 16,0 1 2-16,0 1 0 15,0-3-13-15,0 2 13 16,0-2 0-16,-2 1-4 16,-2 2 2-16,-2 0-6 15,3-2 4-15,0 2-25 16,2 0 13-16,-4 0-57 16,5 0 17-16,-3 0 4 15,0 0-15-15,0 0 32 16,0 0 10-16,-4 0-7 0,2 2 7 15,-1 1-61-15,2 0-45 16</inkml:trace>
  <inkml:trace contextRef="#ctx0" brushRef="#br0" timeOffset="36640.1865">23204 9240 212 0,'0'0'44'0,"0"0"51"16,0 0-26-16,0 0-53 16,0 0 33-16,0 0-28 0,0 0-7 15,0 0-2-15,15-8 2 16,7 25 2-16,7 2-10 16,6 3-4-16,4 2 37 15,2 1-34-15,3-4-1 16,3-4 17-16,2-4-1 15,1-3 13-15,3-4-19 16,-3-3-9-16,0-3 33 16,-6 0-37-16,-5 0 3 15,-3-1-4-15,-12-7 15 16,-3 0-12-16,-7-1-3 16,-3 1-53-16,-3 0 4 15,-5-3-118-15,-3 1-130 16</inkml:trace>
  <inkml:trace contextRef="#ctx0" brushRef="#br0" timeOffset="39731.4069">6751 9394 256 0,'0'0'27'15,"0"0"8"-15,0 0-29 16,0 0 20-16,0 0 34 15,0 0-46-15,0-17 40 16,0 17-50-16,0 0-3 16,0 0-2-16,0 0 8 15,0 3-7-15,0 7 0 0,0 6 6 16,0 1-9-16,0-1 7 16,0 0-4-16,7-4 12 15,2-3-11-15,0-1-2 16,3-6 0-16,0-2 1 15,-2 0 11-15,2 0-11 16,0-8 0-16,-4-5 21 16,-3 3-14-16,-5-3 3 15,0-1-3-15,0 2-5 16,-13 1 12-16,-4 3-14 16,-2 1-7-16,-3 6 1 15,2 1 6-15,1 0-4 16,3 0 2-16,5 5 2 0,5 6-1 15,3 0 1-15,3 1 0 16,0 0-14-16,0 0 14 16,6-3-18-16,8-1-10 15,2-1-43-15,9-2-1 16,-1-5-60-16</inkml:trace>
  <inkml:trace contextRef="#ctx0" brushRef="#br0" timeOffset="40453.843">6743 9399 193 0,'0'0'61'0,"0"0"-39"16,0 0 0-16,0 0-22 16,0 0 6-16,0 0-23 15,0 0 16-15,-12 6 1 0,21 8 13 16,7 0-13-16,1-2-1 16,2 0-5-16,-1-5 12 15,0-6-16-15,0-1-1 16,-9 0 9-16,-2 0 2 15,-5-3 10-15,-2-7-1 16,0-3-9-16,0-1 5 16,-9 0-17-16,-9 2 12 15,-3 2 0-15,-4 3 14 16,-1 5-13-16,-2 2 25 16,4 0-22-16,2 0-3 15,5 6 19-15,4 7-20 16,6-3-7-16,5 1 5 0,2 0-11 15,0 2 2-15,5 0-11 16,11-1-10-16,2-3 8 16,4-3-129-16</inkml:trace>
  <inkml:trace contextRef="#ctx0" brushRef="#br0" timeOffset="40587.0267">6743 9399 129 0</inkml:trace>
  <inkml:trace contextRef="#ctx0" brushRef="#br0" timeOffset="40617.1567">6743 9399 129 0,'-22'65'32'0,"20"-60"-32"0,2 0-139 0</inkml:trace>
  <inkml:trace contextRef="#ctx0" brushRef="#br0" timeOffset="50387.1622">9610 4233 223 0,'0'0'56'0,"0"0"2"16,0 0-29-16,0 0 9 15,0 0-19-15,0 0 45 16,0 0-63-16,0 0 3 16,0 0-4-16,0 0 1 15,0 2-2-15,6 9 0 16,3 0 1-16,1 0 0 0,4 0 0 15,-2-4 0-15,2 0 3 16,0-1 4-16,7-2-7 16,-1-1 0-16,6-3 1 15,7 0 13-15,4 0-14 16,3 0 0-16,4-7 0 16,3-4 0-16,4 0-36 15,-5-4-150-15</inkml:trace>
  <inkml:trace contextRef="#ctx0" brushRef="#br0" timeOffset="52564.0985">17863 6545 13 0,'0'0'10'0,"0"0"4"16,0 0-1-16,0 0 10 15,0 0 22-15,85-3-15 16,-73-5 3-16,-3 2 4 16,-3-2-3-16,-3 1 19 15,-3 0 7-15,0-1-24 16,0-1 10-16,-2 1-28 15,-8 1-18-15,-5 2 11 16,1 0-7-16,0 0-2 16,2 5 7-16,1-2-5 0,1 2 9 15,2 0-13 1,1 0 0-16,1 0 1 0,0 0-1 16,1 10 0-16,2 1-2 15,2 3 6-15,1 0 7 16,0 0-11-16,0-2 0 15,6-1-2-15,6-3 2 16,-2 0 0-16,1-4-2 16,2-3 16-16,-4-1-15 15,0 0 1-15,-2 0 0 16,-2 0 13-16,-2-5-6 16,-2-3-4-16,-1 2 1 15,0-3-2-15,0 1 25 16,-9 0-27-16,-4 0 0 15,1 4-6-15,-3 1 12 0,3 3-12 16,2 0-1 0,1 0 7-16,3 0 6 0,3 3-6 15,3 4 0-15,0 3 0 16,0-3 7-16,1 3-13 16,10-5 6-16,2 1-27 15,1-1 20-15,2-3-26 16,-2-2-35-16,0 0-15 15,-5 0 26-15,-3 0 25 16,-4 0 20-16,-2-6 12 16,0-1 18-16,0-1-16 15,-3 1 9-15,-8 0 11 16,-2 2 22-16,1 2-9 16,-2 1 13-16,-2 2-44 0,4 0 37 15,0 0-34-15,3 0-3 16,6 5-4-16,3 3 0 15,0-2 0-15,0 1-6 16,6-2 6-16,9-2-24 16,2-3-5-16,3 0-21 15,-1 0 16-15,-3 0-17 16,-6-8 2-16,-3-1 38 16,-7 3 11-16,0 0 13 15,0 1 3-15,-8 2-15 16,-6 2 26-16,-3 1-24 15,-2 0-5-15,0 1 2 16,6 7-77-16,1-2-141 0</inkml:trace>
  <inkml:trace contextRef="#ctx0" brushRef="#br0" timeOffset="55397.2803">23204 6162 126 0,'0'0'47'16,"0"0"11"-16,0 0-16 15,0 0-2-15,0 0-22 16,0 0 81-16,-7-49-60 15,5 47-19-15,2 1 31 16,-1 0-22-16,1 1 3 16,0 0-2-16,0 0-20 15,0 0 23-15,0 0-33 16,-2 0-4-16,1 0 3 0,1 0 1 16,0 0-7-16,-2 0 1 15,-1 0 12-15,2 7-15 16,-1 4 9-16,1 0 0 15,1 2 5-15,0 1-3 16,0 3-2-16,7 0 0 16,4 2 12-16,-1 0-10 15,4-1-2-15,2 2 0 16,0-3-4-16,2 1 9 16,-1-2-7-16,0-1 2 15,-1-3 0-15,1 2 11 16,-2-3-11-16,3-2-3 15,0 1-3-15,0-3 11 16,1-2-5-16,-1-1 1 0,3-1 5 16,0-2 7-16,-1 1-13 15,-1-2 0-15,2 0 15 16,-5 0-14-16,3 0 16 16,-2 0-2-16,2 0-9 15,-2-2 21-15,-1-1-27 16,0 0 0-16,0 1 13 15,3 1-13-15,1-3 0 16,0 3-2-16,1 1 6 16,3 0-3-16,-2 0-1 15,4 0 0-15,-1 0-6 16,2 1 6-16,0 6-26 16,-1-2-21-16,6 1-50 0,1 0 12 15,-1 0-117-15,6-1-93 16</inkml:trace>
  <inkml:trace contextRef="#ctx0" brushRef="#br0" timeOffset="58150.6001">2753 7246 12 0,'0'0'4'0,"0"0"-4"16,0 0 32-16,0 0-26 16,0 0 31-16,0 0 9 15,0 0-33-15,31 22 34 16,-25-20-28-16,0-1-3 16,-1 0 31-16,5-1-28 15,-1 3-18-15,2-3 17 16,5 2-7-16,-1-1 16 15,4 0-23-15,2-1 3 16,3 3 17-16,-3-3-4 0,6 0-2 16,-8 3-18-16,1-3 15 15,-1 1-4-15,2 2-6 16,-2-1-3-16,2 1 30 16,1-1-25-16,-2 1 6 15,5 0 0-15,-1-3-10 16,0 0 31-16,-1 2-31 15,2 0 0-15,2 0 11 16,-2 1-3-16,5-3-9 16,-2 4-4-16,3-3 14 15,-1 2-11-15,0-3-1 16,0 2 0-16,-3-2 9 0,-2 1-5 16,-4-1-3-16,-3 2-1 15,-3-1 2-15,-2-1-8 16,-5 3 6-16,-1-3 0 15,-2 4 4-15,-1-3-4 16,-4-1 0-16,0 0 0 16,0 2 15-16,3-2-28 15,-3 0 13-15,0 0 0 16,0 0 0-16,3 0 9 16,0 1-9-16,0 2 0 15,5-2-57-15,-1 1-25 16,2-2-154-16</inkml:trace>
  <inkml:trace contextRef="#ctx0" brushRef="#br0" timeOffset="60888.1106">23371 5617 23 0,'0'0'183'16,"0"0"-152"-16,0 0 15 16,0 0-12-16,0 0-25 15,0 0 37-15,0 0 12 16,-15-21-41-16,15 20-14 15,0 1 7-15,0 0 10 16,0 0-13-16,0 0 0 0,0 0 4 16,0 0-9-1,0 0-2-15,0-2 0 0,0 2 0 16,0 0-7-16,0 0 7 16,0 0 0-16,0 0-9 15,0 0-6-15,0-2 13 16,0 2-18-16,0-2 20 15,0-2 4-15,2 1-4 16,2 0 0-16,-2 0 3 16,-1 1-1-16,-1 2 10 15,0-3-9-15,0 3 12 16,0 0 31-16,0 0-43 0,0 0 6 16,-4 0 2-16,-7 0-10 15,1 0 1-15,-5 3-2 16,1 5 9-16,-2 1-4 15,0 0-5-15,-2 4 0 16,1 1 10-16,-2 0-6 16,0 5 2-16,2 0-6 15,3 4 0-15,1 4-5 16,3 4 5-16,0 5 0 16,1 3 5-16,1 0-3 15,0 1-4-15,3-1 2 16,-1-2 0-16,3-2 0 15,0 0 0-15,0 0 0 16,0-2 1-16,0 2 5 16,0-2-3-16,-3 0-3 0,3-3 5 15,1-1-8 1,2-4 3-16,0-2-4 0,0-2 3 16,0-3-38-16,8-4-22 15,8-7-117-15</inkml:trace>
  <inkml:trace contextRef="#ctx0" brushRef="#br0" timeOffset="62771.4423">19017 1968 214 0,'0'0'49'0,"0"0"34"16,0 0 8-16,0 0-40 15,0 0 23-15,0 0-36 16,-40-37 20-16,32 33-29 15,1-1-9-15,-3-1 29 16,-1-1-44-16,2-1 7 0,-1 1 32 16,-2-3-43-16,0 3 26 15,-3-3-18-15,1 1-3 16,0 1 24-16,-3 0-28 16,-1 1-2-16,-1 0 13 15,1 2-13-15,-3 3 10 16,2 0-10-16,2 1 0 15,0 1 43-15,1 0-43 16,2 0 0-16,2 0 5 16,0 0 1-16,1 3-9 15,1 2 3-15,2 2 0 16,0 4-12-16,-1 0 12 0,2 3-4 16,0 1 0-1,1 2 6-15,2 2-3 0,2 0 1 16,2 1 0-16,0 2-4 15,0-1 4-15,0-1 0 16,3 1 0-16,9-1 6 16,-1 2-7-16,1-1 1 15,2-4 0-15,0 2 2 16,2-4-2-16,1 0 0 16,2 0 3-16,3-4 2 15,5-1-5-15,1 0 0 16,5-4 1-16,0 0-3 15,1-2 2-15,-1-1 0 16,-1-1-6-16,-4 0 9 16,-3-2-6-16,1 0-1 0,-4 0 4 15,1 0 4-15,-1 0-4 16,-3-2 0-16,2-7-1 16,-2 1 7-16,-2-1-6 15,-1-5 0-15,-2 2 0 16,-1-3 8-16,-2 2-8 15,-5-1 0-15,-2-2 3 16,0 0 1-16,-4-1 0 16,0 1-4-16,0-1 2 15,0 0-1-15,0-2-1 16,-1 4 0-16,-6 0-5 16,-1-1 14-16,1 2-17 15,-4 1 8-15,1 1 0 16,-4 0-7-16,-3 0 10 0,0 3-3 15,-5 1 0-15,-1-2 4 16,0 0-7-16,-3 3 3 16,5 0 0-16,-1 0 3 15,0 2-3-15,5-2 0 16,-4 3-6-16,2 0 16 16,2 2-10-16,-2 2 0 15,4-3 0-15,-1 3-1 16,2-2 1-16,1 2-2 15,-1-2 2-15,1 2 2 16,1-1-2-16,0 1-7 16,0 0 7-16,2 0 8 15,1 0-8-15,-2 0 0 0,4 0-6 16,-1 0-5-16,2 0-15 16,1 0-64-16,2 0-55 15,3 5-16-15,0-5-101 16</inkml:trace>
  <inkml:trace contextRef="#ctx0" brushRef="#br0" timeOffset="71833.6739">18204 2068 0 0,'0'0'7'16,"0"0"21"-16,0 0-1 16,0 0 16-16,0 0 39 15,0 0-27-15,0 0-5 16,0 0 26-16,-1-8-18 15,1 8-8-15,0 0 5 16,0 0-19-16,0 0 18 16,0 0-52-16,0-1 9 0,0 1-1 15,0-2-6-15,7 1-4 16,7 1 0-16,2-2 9 16,5 2-20-16,0 0 11 15,1 0 0-15,2-1 2 16,1-1-2-16,-2-1 0 15,-1 1-2-15,2-1 13 16,-6-1-17-16,0 1 6 16,-3 1 0-16,-8-1 8 15,-2 3-8-15,-4-2 0 16,-1 2 0-16,0 0 7 16,0 0-14-16,0 0 7 0,0 0-6 15,0 0-10-15,0 0 16 16,0 0-3-16,0 0 0 15,0 0 4-15,0 0-15 16,0-3 14-16,-3-1-67 16,-3-1-70-16,-1-6-118 15</inkml:trace>
  <inkml:trace contextRef="#ctx0" brushRef="#br0" timeOffset="72486.148">18404 1927 28 0,'0'0'38'0,"0"0"9"15,0 0 27-15,0 0-30 16,0 0 1-16,0 0-33 15,-3 0 6-15,3 0 12 16,0 0-27-16,0 0 2 16,0 0-5-16,0 0-20 15,0-2 15-15,0-1-45 0,3-1-30 16,-1 0-41 0</inkml:trace>
  <inkml:trace contextRef="#ctx0" brushRef="#br0" timeOffset="72852.5947">18404 1927 198 0,'-43'-58'27'16,"43"58"-24"-16,1 0 20 15,8 3-8-15,8 0 34 16,2 2-4-16,7-4-33 15,0 2 52-15,4 2-42 16,-1 1 6-16,-4 0-13 16,-3 3-11-16,-5 1 19 15,-7 0-23-15,-1 4 3 0,-6 1 6 16,-3 2-2-16,0 4 8 16,-3-1 27-16,-15 2-16 15,-1-2 29-15,-5-2-36 16,2-3 10-16,2-1 18 15,7-4-46-15,4 0-1 16,3-5 0-16,6-1-18 16,0-1 10-16,0 1-108 15,13-4-56-15,9 0-157 16</inkml:trace>
  <inkml:trace contextRef="#ctx0" brushRef="#br0" timeOffset="82817.724">19217 1632 55 0,'0'0'40'15,"0"0"31"-15,0 0 0 16,0 0 4-16,0 0 1 16,0 0-22-16,0 0-11 0,3-25 16 15,-3 22-37-15,0 2 14 16,0-1 0-16,0-1-14 16,0 3 17-16,0-4-29 15,0 3-1-15,-3-2 37 16,-1 0-39-16,-1 0 5 15,-4-5 14-15,0 1-24 16,-1-2 24-16,-5 0-25 16,0-2-1-16,-4 1 18 15,-1-2-6-15,-1 0-12 16,1 1 32-16,3 1-25 16,1 0 11-16,-1-1-18 15,1 0 1-15,2 3 21 0,0-1-22 16,3 1 0-16,-1 2 15 15,2-2-10-15,1 2 1 16,-5 0-6-16,1-2 0 16,0-1 7-16,-3 0-7 15,0 3 0-15,1-1-1 16,-3 0 4-16,3 4-2 16,-1-3-1-16,-1 3 6 15,1 1-7-15,3-1 1 16,-4 1 0-16,4 0 1 15,-3 0 2-15,0-1-3 16,-3 3 0-16,0 0 0 16,-1 0-11-16,-2 0 11 15,1 0 0-15,2 0 1 0,-2 0 5 16,2 0-6-16,2 2-11 16,-1 3 11-16,2 2-6 15,-2-2 6-15,1 2 0 16,-2-2 12-16,0 4-10 15,-1-3 3-15,-2 3-5 16,-2-2 10-16,2-1-17 16,4-2 7-16,-1-1-5 15,0-2 2-15,3 4 6 16,-2-2-8-16,3 2 1 16,-1 1 4-16,2-3-1 15,1 3 1-15,-3 2-1 16,-4 3-11-16,4 0 24 0,-3 0-3 15,2-1-9-15,-1 2 0 16,0 0-6-16,0 2 6 16,1-3 0-16,0 2 0 15,-1-1 11-15,2 2-22 16,-2 3 10-16,0 1 1 16,3 6-7-16,-1 2 7 15,2 1-2-15,1 4 0 16,2-1 3-16,4-3-1 15,2 2 0-15,5-5 1 16,0-2-6-16,0-3 5 16,0 2 0-16,0-4 3 0,0 0-3 15,0 0 0-15,0 3 0 16,0 1 10-16,0 2-14 16,0 3 4-16,0-1 0 15,2 2 2-15,1 1 1 16,0-2-3-16,0-2-6 15,1-1 6-15,4-3-6 16,-2-1 6-16,1-1 0 16,2 0 0-16,3 1 9 15,-1 1-9-15,-1 0 0 16,5-2 0-16,-2 1-3 16,5 1 3-16,0-1 0 15,0 3-3-15,0-2 14 16,-2-1-15-16,2 0 4 15,0-3 0-15,3 1 1 0,1-4-1 16,3 1 0-16,0-1 0 16,3 1 3-16,-1-5-3 15,0 1-3-15,-1-1 3 16,1-1 1-16,0-1-1 16,-2 0 0-16,1 1 2 15,-2-4 3-15,3 2-6 16,-1 1 1-16,3-6 0 15,1 2-8-15,1-3 8 16,0 2 0-16,5-2 5 16,3 0 8-16,1 0-15 15,2 0 2-15,-2 0 0 0,2 0 3 16,-3 0-3-16,-5 0 0 16,-1 1 5-16,-2 4-4 15,1-5 8-15,-3 5-9 16,1-5 0-16,0 0 12 15,1 0-12-15,-1 0 0 16,0-5 6-16,0-3-4 16,0 0-2-16,1-1 0 15,0 2 3-15,1-2 0 16,-4 2-3-16,0-1 0 0,1 3 7 16,-3-2-6-16,0-2-1 15,-4 2 0-15,-1-1 1 16,-2-2-8-16,4-3 7 15,-4-1 0-15,2-2 2 16,1-4 4-16,1-2-6 16,-1 2 0-16,1 1 4 15,-1 1-6-15,2 0 2 16,-5 1 0-16,2 2 1 16,-3-3 6-16,-2 3-8 15,-2 1 1-15,2-6 0 16,-4 3 3-16,1-5-3 15,-2 1 0-15,-2-3-1 16,1 2 8-16,-2 0-7 16,-2 3 0-16,-2 4 1 0,1 1 2 15,-4 1-3-15,1 2 0 16,-2-1 9-16,0-1-5 16,0-1-3-16,0-1-1 15,0 1 0-15,0-1 5 16,0-2-5-16,0 0 0 15,0 0-2-15,0-1 10 16,-3-2-8-16,-8 3 0 16,2 1 5-16,0 0 10 15,-2 0-15-15,3 3 0 16,-3-1 17-16,0-2-17 16,-1 0 7-16,-1 0-7 0,0 1 4 15,3 1-1-15,-2 1-3 16,3 1 0-16,1 0 2 15,-2 1 2-15,1-2-3 16,0 1-1-16,-2-1 0 16,0 1-6-16,-3 0 6 15,-2 2 0-15,1-1-3 16,-3 1 9-16,1 0-6 16,1 1 0-16,0-2 1 15,4 5 6-15,3-4-7 16,-3 3 0-16,3-3 5 15,0 2-2-15,-2 2-3 16,-2 1 0-16,0-1 1 16,-2 0-5-16,-3-3 4 15,2 1 0-15,0-2 1 0,0 3 7 16,0-4-7-16,3 3-1 16,-5 0 3-16,4-1-2 15,1 1-1-15,2 1-2 16,2 0-2-16,-4 1 8 15,4 0-3-15,-2 1-1 16,1-1 2-16,1 1-17 16,-1 1 15-16,0-5 0 15,-3 4 0-15,0 0 4 16,-2 0-4-16,-1 3 0 16,-1-1 1-16,0 0-6 15,-2 0 5-15,0-1 0 0,1 2 0 16,3-3 7-16,3 3-11 15,1 1 4-15,1 0 0 16,3 1 5-16,0 0-5 16,4-2 0-16,3 2-5 15,-2-1 8-15,2 1-3 16,0 0 0-16,0-2 6 16,0 2-13-16,0 0 7 15,0 0-14-15,-4 0 12 16,-5 0-33-16,-2 0-26 15,-1 0 0-15,-4 0-92 16,-7 0-31-16,-3 0-173 16</inkml:trace>
  <inkml:trace contextRef="#ctx0" brushRef="#br0" timeOffset="90551.9889">19499 1049 163 0,'0'0'37'0,"0"0"5"16,0 0-4-16,-91-23 6 15,67 15-2-15,2 2 14 16,1-1-5-16,4-2 10 16,0 1-42-16,-1-1 11 15,1 0 2-15,-5 1-25 16,1-1 37-16,-3-1-44 0,-1 2 13 15,-5 1 20 1,-4-1-30-16,-6 1-1 0,-1 0 12 16,-1 0 0-16,2 0 1 15,1 1-7-15,2-3-1 16,0 4 39-16,0-2-46 16,2 2 1-16,1 1 20 15,0 0-18-15,-4 1 5 16,-5 0-8-16,-6 2 18 15,-6 1-18-15,-5 0 0 16,-3 0 0-16,-1 3 0 16,-2 4 1-16,0 1-2 15,4-4-3-15,4 4 4 16,6-2-5-16,3 5 5 16,2 0 0-16,-2 5 5 0,2 0-1 15,-4 4-4-15,0 3 0 16,1 0 0-16,0 4-7 15,4 1 7-15,2 0 0 16,3 3-3-16,7 2 9 16,2-1-15-16,6 6 9 15,3 4 0-15,2 4-6 16,3 4 6-16,3 5 0 16,1-2-8-16,1 1 11 15,1-1-4-15,1 6 1 16,2-1 0-16,1 2 5 15,1 1-5-15,5-3-5 0,2 2 2 16,0-2 2-16,0 0 0 16,9 3 1-1,8 1 0-15,0-1 3 0,6 0-3 16,-2 3 0-16,3 1-1 16,2 2 1-16,6-6 0 15,2-1-7-15,3-7 7 16,11-2 1-16,3 3-1 15,4-1 0-15,9-1 1 16,5-3 0-16,2-4-1 16,8-6 0-16,9 0 4 15,6-5-6-15,6-4 2 16,5-4 0-16,4-7 5 0,4-3 0 16,6-6-3-1,0-5-2-15,-3-5 9 0,-3 0-15 16,-6-7 6-16,-2-12 0 15,-1-7 11-15,-1-6-9 16,-5-5 0-16,0-4-2 16,-3-4 11-16,-3-2-16 15,-1-1 5-15,-4 0 0 16,-5 3 2-16,-9 0-1 16,-8 2-1-16,-6 1 0 15,-8-3 2-15,-5-3 7 16,-8-4-8-16,-3-7-1 0,-5 0 27 15,-2-2-15 1,-4 1 2-16,-2-1-1 0,-5 3-9 16,-4 0 35-1,-6-2-36-15,-5 2-3 0,-2 0 24 16,-3 0-23-16,-19-3 2 16,-8-2-3-16,-9 0 4 15,-12 0-22-15,-10-2 18 16,-12-2 0-16,-11-2-4 15,-8-3-5-15,-5 6 5 16,-6 8-3-16,0 8 7 16,0 8 2-16,5 5-2 15,4 2 0-15,6 3 1 16,10 4 3-16,7 4-2 16,14 2-2-16,9 7-6 0,6 1-13 15,7 3 11-15,9 2-48 16,7 4 5-16,10 0-50 15,7 5-55-15,2 0-119 16</inkml:trace>
  <inkml:trace contextRef="#ctx0" brushRef="#br0" timeOffset="91643.2171">19909 884 247 0,'0'0'58'16,"-134"-43"-14"-16,67 21-44 16,-3 3 6-16,-9-1 5 15,-4 0 12-15,-3 1 30 16,1 0 21-16,3 2-52 0,3 3 44 16,-6 1-54-1,-3 4-10-15,-5 2 10 0,-1 1-12 16,-7 2 0-16,-2 1 0 15,-3 3 4-15,-6 0-1 16,-2 0-3-16,0 8 0 16,4 4-13-16,3 3 13 15,3 2 0-15,2 4 0 16,3 4 5-16,2 2-10 16,5 4 5-16,1 5 0 15,3 6 8-15,1 8-8 16,2 7-7-16,6 9 0 0,2 5 14 15,9 8-8 1,15 6 1-16,12 2 0 0,15 0-24 16,12 0 16-1,8 2 5-15,6 1-3 0,9 3 12 16,16 3-8-16,13 1 2 16,11-2 0-16,16 6-5 15,15 7 10-15,12 4-5 16,16-3 0-16,11 0 3 15,11-14-11-15,11-6 8 16,4-5 0-16,7-9 12 16,11-7-11-16,3-10 0 15,11-7-2-15,2-8 2 16,0-6 12-16,1-8-13 16,-4-3 0-16,5-7-8 0,-3-3 21 15,2-10-17 1,-1-6 4-16,-11 0 0 0,-8-13 6 15,-11-15-6-15,-9-9 0 16,-4-10 1-16,-7-6 2 16,-7-12-2-16,-7-6-2 15,-14-12 8-15,-11-8 19 16,-12-4-23-16,-15-9-1 16,-15-5 30-16,-18-7-32 15,-17 2 0-15,-13 3 36 16,-1 7-20-16,-25 8 18 15,-8 3-32-15,-9-3-2 0,-13-6 18 16,-13 1-18-16,-9-2-2 16,-12 2 2-16,-17 6 0 15,-14 0 0-15,-9 12 0 16,-10 10 0-16,-6 11-2 16,-6 8 4-16,-9 8-2 15,3 6 0-15,0 9 1 16,2 6-12-16,10 3 15 15,5 7-4-15,6 2 1 16,4 5-1-16,-2 3 0 16,5 5-1-16,1 0 15 15,3 5-22-15,1 11 8 16,3 4 0-16,9 3-18 16,4 9-16-16,8 5-53 15,3-3-103-15,-2-5-270 0</inkml:trace>
  <inkml:trace contextRef="#ctx0" brushRef="#br0" timeOffset="97832.3077">23735 6328 217 0,'0'0'43'16,"0"0"-33"-16,0 0-9 0,0 0 17 16,0 0-18-16,0 0 0 15,0 0 15-15,27 3-7 16,-24 0 22-16,0-1-15 16,3 3 4-16,0-2 40 15,4 1-44-15,1 1 0 16,5 0 3-16,2 1-15 15,4 0 11-15,4-1-14 16,0 1 0-16,3-2 11 16,-3 0-9-16,0-1-2 15,-2-3 12-15,-5 0-11 16,-4 0 19-16,-3 0 3 16,-6 0-18-16,-1 0 37 0,-4 0-41 15,-1 0 9-15,0 0-10 16,0 0 3-16,0 0-6 15,0 2-1-15,0-2-53 16,0 0 37-16,0 0-83 16,3 0-65-16,0 0-106 15</inkml:trace>
  <inkml:trace contextRef="#ctx0" brushRef="#br0" timeOffset="101331.0942">19344 1381 87 0,'0'0'95'0,"0"0"-40"0,0 0-24 15,0 0 27 1,0 0-26-16,0 0-12 0,0-7 64 16,0 4-57-16,0 2-13 15,0 0 23-15,0 1-25 16,0 0 8-16,-3-3-11 16,0 0-2-16,0-1 19 15,-2 1-26-15,1 0 0 16,-2 0 28-16,2-1-22 15,-1 2 9-15,2-3-15 16,-1 3 12-16,-1 2-5 16,-1-1-7-16,2 1 0 15,-1-1 6-15,2 1-6 0,0 0-2 16,2 0-2 0,-4 0 4-16,2 4-2 0,2 6 2 15,1 2 0-15,0 3-6 16,0-2 14-16,0 0-8 15,0-3 0-15,6 0 6 16,3-3-13-16,4-2 7 16,-2-1 0-16,1-4 7 15,-1 0-6-15,0 0-1 16,-2 0 0-16,-3-4 4 16,-2-2 7-16,-4-5-11 15,0 0 0-15,0 2 3 16,0-3 2-16,0 0-5 15,-7 0 0-15,0 1 0 0,0 0-1 16,1 8 1-16,0 2-3 16,2-1-9-16,-2 2-2 15,-1 0 10-15,1 0-5 16,-2 0 9-16,-2 0 3 16,2 6-3-16,2 5 0 15,0 0 1-15,3-1-1 16,3 2 5-16,0-4-11 15,0-1 8-15,0 0-14 16,0-3 10-16,8-1 2 16,2-3 9-16,5 0-9 15,-3 0 0-15,0 0-2 16,0-1 7-16,-3-5-6 0,-1-5 1 16,-3 2 0-1,-3-5 7-15,-2 2-7 0,0-1 0 16,0 0-3-16,0 3 8 15,-9 0 0-15,1 2-5 16,1 2-1-16,1 3-4 16,-1 1 5-16,2 1-7 15,1-1 1-15,-2 2 6 16,1 0-8-16,-1 0 8 16,0 3-10-16,2 6 10 15,-1 3-3-15,4 3 3 16,-1-3 0-16,2 2 8 15,0 0-37-15,0-6 27 16,11 2-39-16,4-6-4 0,1-4-126 16,0 0-174-16</inkml:trace>
  <inkml:trace contextRef="#ctx0" brushRef="#br0" timeOffset="101996.669">19301 1339 216 0,'0'0'50'0,"0"0"7"0,0 0-35 16,0 0 15 0,0 0 24-16,0 0-35 0,-5 0 30 15,5 0-50-15,0 0-5 16,0 0 9-16,0 0-10 16,0 0-6-16,0 0 4 15,0 7 2-15,0 2-2 16,0-1 2-16,0 0-8 15,0 1 6-15,5-2 4 16,1-3-1-16,3-3-1 16,-1 1 0-16,-3-2-13 15,-1 0 13-15,-1 0 0 16,-3-3 13-16,0-10-12 0,0-6 7 16,0 2-7-16,-7-2 5 15,-6 4 18-15,1 1-24 16,-2 0 9-16,4 3 38 15,2 5-30-15,2 0 5 16,2 4-22-16,1 2 12 16,2 0-17-16,1 0 5 15,0 0-49-15,0 0 10 16,0 2-11-16,10 4-64 16,0-3-107-16</inkml:trace>
  <inkml:trace contextRef="#ctx0" brushRef="#br0" timeOffset="102635.4972">19339 1227 232 0,'0'0'72'15,"0"0"-7"-15,0 0 5 16,0 0 15-16,0 0-46 16,0 0 33-16,-3-6-40 15,3 6-19-15,0 0 11 16,0 0-24-16,0 0 0 15,0 0-2-15,0 10 2 0,0 6-1 16,0 0 1 0,0 1 0-16,0-1 16 0,0 1-8 15,0-3-3-15,2-2 5 16,3-2-10-16,-1-4 29 16,5-2-21-16,-2-2-8 15,2-2 31-15,6 0 27 16,2-5-3-16,3-9-28 15,0-1-22-15,-2-2 23 16,-2 0-28-16,-5 3 0 16,-1 1 21-16,-1 2-21 15,-5 3 0-15,1 4-4 16,-2 0-4-16,-2 0 5 16,2 2-122-16,-3 0-103 0,0 1-178 15</inkml:trace>
  <inkml:trace contextRef="#ctx0" brushRef="#br0" timeOffset="104231.1066">18794 1719 53 0,'0'0'19'16,"0"0"4"-16,0 0 35 16,0 0 5-16,0 0 25 0,0 0-27 15,0 0-44-15,4-2 36 16,-4-3-26-16,0 0-2 15,0 0 6-15,0 2 10 16,0 0-4-16,0 0-22 16,0 0 9-16,0 1 25 15,0 2-49-15,0-3 0 16,0 3 28-16,0 0-21 16,0-2 55-16,0 2-38 15,0 0-19-15,0 0 22 16,0 0-22-16,0 0-2 15,0 0-6-15,0 0-23 0,0 0 24 16,0 2-7-16,0 8 9 16,0 0 5-16,0 2-3 15,0-2-2-15,0-1 0 16,0 1 12-16,0-1-12 16,3-1 0-16,-1-2 0 15,-1-2-3-15,2 0 6 16,-2-4-3-16,1 0 0 15,-1 3 6-15,1-3-5 16,-1 0 7-16,2 0-8 16,0 0 20-16,5 0-15 15,1 0 2-15,0-7 3 16,0 0-9-16,1-1 23 0,2-2-24 16,-3 3 0-16,0 0 2 15,1 2-2-15,-2 0 0 16,-1 2 0-16,2 1 3 15,-1 2-15-15,-2 0 12 16,1 0-29-16,-1 0 2 16,0 0-38-16,-2 0 1 15,-1 0-70-15,-3 3-74 16,0 1-42-16</inkml:trace>
  <inkml:trace contextRef="#ctx0" brushRef="#br0" timeOffset="104942.3193">18758 1683 11 0,'0'0'173'0,"0"0"-128"15,0 0 25-15,0 0 51 16,0 0-45-16,0 0-24 16,0-3-44-16,0 3 57 15,0 0-54-15,0 0-1 16,0 0-20-16,0 0 6 15,0 8 4-15,0 4 11 16,0 2 0-16,0 2 6 16,0 0-4-16,0-2-11 0,0 1 25 15,0-2-25-15,0 0 2 16,0-5 12-16,0 1-15 16,0-4 0-16,1-1-1 15,1-3 5-15,-1-1 7 16,1 0-12-16,2 0 0 15,5 0 33-15,1 0-11 16,6-9 12-16,3-5-14 16,0-2-18-16,-2 0 11 15,0-1-13-15,-1 2 0 16,-5 3 7-16,0 0-7 0,-4 5 0 16,1 2-1-1,-4 2 11-15,-1 0-23 0,-1 1 13 16,-1 1-15-16,1 1 5 15,-2 0-70-15,0 0-32 16,0 0-22-16,0 0-126 16</inkml:trace>
  <inkml:trace contextRef="#ctx0" brushRef="#br0" timeOffset="106061.382">18791 1663 36 0,'0'0'1'0,"0"0"53"15,0 0-20-15,0 0 1 16,0 0 19-16,0 0-12 16,0-3-3-16,0 3-7 15,0 0 6-15,0 0 29 16,0 0-37-16,0 0-7 15,0 0 5-15,0 0-22 16,0 0 36-16,0 0-31 0,0 0 0 16,0 0 36-16,0 0-34 15,0 0 0-15,0 0-13 16,0 0 3-16,0 0-16 16,0 3 13-16,0 5 0 15,0 1 14-15,0-1-12 16,0 3-2-16,0 2 9 15,0-3-9-15,0 3 24 16,0 0-20-16,0-1-4 16,0 0 32-16,0-4-30 15,0 1-2-15,0-4 9 0,0-2-4 16,0-1 9 0,0 0-14-16,0-2 0 15,0 0 27-15,0 0-27 0,0 0 5 16,0 0 10-16,0 0-14 15,0 0 40-15,0 0-38 16,0 0 5-16,0 0 30 16,0 0-38-16,0 0 0 15,0 0 6-15,1 0 1 16,4 0 0-16,2-7-7 16,2 2 0-16,0-1-3 15,-2 0 7-15,4 1-4 16,-5-2 0-16,1 2 8 15,1-2-9-15,-1 3 1 16,0-1 0-16,1-1-3 0,3 2 3 16,0-1 0-16,0-2-4 15,2 1 8-15,-2-1-4 16,-1 0 0-16,2 1 0 16,-1-2-9-16,-4 2 14 15,-1 1-5-15,-2 4 0 16,-4 1 6-16,0 0-14 15,0 0 8-15,0 0-29 16,0 0 21-16,0 0-17 16,2 0 3-16,-2 0 6 15,0 0-21-15,0 0 27 16,0 0-13-16,0 0 23 16,0 0-14-16,0 0 14 15,0 0-9-15,0 0-13 16,0 0-31-16,0 0 16 15,0 0-41-15,0 0-56 0,0 0 39 16,0-3-160-16</inkml:trace>
  <inkml:trace contextRef="#ctx0" brushRef="#br0" timeOffset="106967.409">18787 1671 67 0,'0'0'37'0,"0"0"110"16,0 0-73-16,0 0-36 16,0 0 77-16,0 0-69 15,-1-3 17-15,1 3-20 16,0 0-27-16,-2 0 30 0,2 0-46 15,-1 0-8 1,-1 0 5-16,2 1 3 0,-1 7 8 16,-1 3-8-16,1 0 0 15,1 2 15-15,0-1-15 16,0-1 0-16,0 0 6 16,0-2 6-16,0 1 0 15,0 0-12-15,0-2 0 16,0 0 21-16,0-2-20 15,0 0-1-15,0-3 7 16,0 1 2-16,0-3-10 16,0 1 1-16,0-1 0 15,1-1 9-15,2 0-6 16,2 0-3-16,1 0 4 16,2 0 5-16,3 0-1 15,1-3-8-15,3-5 0 0,0-1 9 16,0 1-3-16,-1-1-6 15,-2 1 0-15,-1 2 6 16,0-2-11-16,-2 4 5 16,1-1 0-16,-2 0 4 15,-1-1-4-15,-1 1 0 16,3-1-2-16,-3 1 9 16,0 2-19-16,-1-1 11 15,-1 2-11-15,0 1 3 16,-2 1-21-16,-2 0 5 15,0 0-9-15,0 0-33 16,1 0-2-16,1 0 7 16,2 0-19-16,1 0-2 0,-1 0-31 15,-1 0-56-15</inkml:trace>
  <inkml:trace contextRef="#ctx0" brushRef="#br0" timeOffset="119321.0026">28560 2682 430 0,'0'0'61'0,"0"0"13"16,0 0-46-16,0 0 0 15,0 0 40-15,0 0-4 0,0 0-13 16,0-22 24 0,0 22-38-16,0 0-7 0,0 0-30 15,0 0 8-15,-1 0-21 16,-1 8-20-16,-2 13 32 16,0 6 1-16,1 4 1 15,3 1 8-15,0-3-9 16,0-5 7-16,1-4-7 15,11-4 4-15,1-6-4 16,5 0 10-16,0-6-7 16,3-1 3-16,0-3-6 15,1 0 5-15,-2 0 18 0,-1-11-23 16,-4-2 0-16,0-1 10 16,-5-1-9-16,0 0 4 15,-2 1-5-15,-2-1 4 16,0 1 3-16,0 4-7 15,-3 3 0-15,-1 3 6 16,-2 3-5-16,0 1-2 16,0 0-6-16,0 0-14 15,0 7 7-15,0 10 5 16,0 6 9-16,0 1-4 16,0-1 4-16,0-4-4 15,0-3 3-15,0-2 1 16,-2-5-12-16,1-1 12 15,1-4-33-15,0-2 4 16,0-2-133-16,-2 0-14 0,1-9-24 16</inkml:trace>
  <inkml:trace contextRef="#ctx0" brushRef="#br0" timeOffset="119934.3971">28634 2450 218 0,'0'0'63'0,"0"0"-36"16,0 0 29-16,-90-24-13 15,67 24 15-15,0 0-40 16,0 4 21-16,1 14 4 15,1 6-31-15,0 9 8 16,1 6 3-16,1 5-21 16,6 5 41-16,4 5-29 15,6 2-7-15,3 2 15 16,0-4-21-16,6 1-2 16,13-6-3-16,8-3 4 15,4-5-1-15,8-7 1 16,6-8 0-16,4-6-2 15,5-8 7-15,1-3-1 16,-2-8-4-16,-1-1 12 16,-3-6 2-16,-3-13-14 0,-1-8 1 15,-6-6 16-15,-2-4-13 16,-4-6-4-16,-6-3 0 16,-5-4 11-16,-8-2-28 15,-10-1 12-15,-4 2-1 16,0 1 4-16,-21 5-1 15,-7 4 3-15,-8 3 0 16,-7 3 8-16,-5 2 5 16,-7 1-13-16,-2-1 0 15,0 4-1-15,2 3 5 16,7 5-4-16,2 7 0 16,4 8 3-16,6 5-12 0,3 1 9 15,3 14-8-15,2 14-1 16,2 8-9-16,3 3 1 15,7 3-30-15,7-1-101 16,6-4-46-16</inkml:trace>
  <inkml:trace contextRef="#ctx0" brushRef="#br0" timeOffset="125174.381">26590 2694 495 0,'0'0'60'0,"0"0"26"16,0 0 3-16,0 0-57 0,0 0 34 15,0 0-54-15,0 0 10 16,-5-7-32-16,5 7 10 16,14 0 0-16,5 5 3 15,4 5 7-15,-5 1-10 16,-2 2 0-16,-5 1 0 15,-7-2-20-15,-4 0 20 16,0 3-17-16,-9-3 16 16,-15 2 1-16,-6-3 23 15,2-2-23-15,8-1 1 16,7-2 9-16,9-3-10 16,4 2-15-16,0 3-19 0,10 0 24 15,14 2 6-15,3 1 4 16,1 2 0-1,0 1 2-15,-5 0 0 0,-10 0-2 16,-5 0 0-16,-7 0 6 16,-1 0-20-16,-6 3 14 15,-23-1 0-15,-10 0 45 16,-7-3-36-16,2-3 13 16,8-1-15-16,11-4 2 15,10-3-1-15,11-2-8 16,4 0-61-16,0-2-24 15,16-18-125-15,11-14-308 16</inkml:trace>
  <inkml:trace contextRef="#ctx0" brushRef="#br0" timeOffset="125623.5214">26645 2489 423 0,'0'0'44'16,"0"0"-12"-16,0 0-5 16,-97 33-27-16,63 0 0 15,1 9 47-15,2 2-21 16,7 7 12-16,5 0-9 16,8 2-26-16,5 3 20 15,6-1-23-15,6 1 0 0,18-4 8 16,12-4-8-16,6-5 0 15,8-8-1-15,4-7 2 16,1-9 1-16,-1-7-2 16,-9-10 0-16,-5-2-2 15,-7 0 2-15,-8-17 0 16,-1-9 11-16,-5-10-6 16,-2-7 5-16,-7-6-10 15,-10-9 0-15,0-4 0 16,-4-2 0-16,-20 1 0 15,-3 6 5-15,-4 7 5 0,-5 8-7 16,-3 10-3 0,-4 10-21-16,-4 9 14 0,-6 10-29 15,1 3 15 1,2 11-14-16,4 12-26 0,7 9-37 16,5 2-122-16</inkml:trace>
  <inkml:trace contextRef="#ctx0" brushRef="#br0" timeOffset="128284.4447">30965 2345 226 0,'0'0'76'0,"0"0"-16"15,0 0 20-15,0 0-48 16,0 0-31-16,0 0 66 16,0 0-35-16,-41-71 23 15,30 66-21-15,0 0-32 16,-1 4 39-16,-6 1-41 16,-4 0 0-16,-6 0 9 0,0 6-9 15,-2 10 0-15,4 4 0 16,5 3 4-16,7 4-17 15,4-2 13-15,9-1-26 16,1-2 24-16,1 2-5 16,23-3 7-16,6-3 0 15,1-2 9-15,4-6 12 16,-7 1-21-16,-4-3 0 16,-6 0 1-16,-6-1-1 15,-6 3 0-15,-2 2 0 16,-1 1-6-16,-3 1-1 15,0 0 7-15,0 1 0 16,0 1 7-16,0-1-7 0,-3 1 0 16,-4-1-1-16,-1 1 1 15,-2-2 7-15,-1 0-7 16,-2-4 0-16,1-1-3 16,-3-4 8-16,-4 0-10 15,-4-5-13-15,4 0-60 16,1 0 0-16,4-18-149 15</inkml:trace>
  <inkml:trace contextRef="#ctx0" brushRef="#br0" timeOffset="129042.9838">30937 1898 230 0,'0'0'36'16,"0"0"6"-16,0 0-36 16,0 0 7-16,-112-24-12 15,71 24 9-15,-1 4 20 16,-4 10 16-16,1 7-23 0,-2 8 43 15,0 5-55 1,1 7 24-16,3 7-32 0,2 8 5 16,3 4 19-16,8 10-27 15,7 7 8-15,10 4-17 16,10 2 9-16,3-4-1 16,11-7 1-16,20-5-10 15,12-8 5-15,7-5 5 16,6-9 0-16,6-11 4 15,3-5 5-15,5-9-4 16,0-7-5-16,-4-5 5 16,-8-8 13-16,-10 0-18 15,-8 0 0-15,-1-16 39 16,0-2-4-16,2-8-3 16,0-5-26-16,-1-8 5 0,-3-1-1 15,-5-5-10-15,-4-3 0 16,-5-1 14-16,-3-1-14 15,-7-1 0-15,-5-7-1 16,-8-2 2-16,0 1-18 16,-3-1 17-16,-13 9-10 15,-2 2-5-15,-2 4 15 16,-3 3 0-16,-3 2-2 16,-5 2 10-16,-3 3-12 15,-1 1 4-15,-2 2 0 16,1 6 1-16,1 4-1 15,2 3 0-15,0 4 0 0,2 2 12 16,1 4-13-16,0 2 1 16,6 3 0-16,1 3-12 15,0 1 15-15,-3 0-3 16,-2 0 0-16,-2 0 3 16,4 4-24-16,4 4 21 15,2 2-57-15,2 3 5 16,4 1-54-16,1 3-44 15,4-1-31-15</inkml:trace>
  <inkml:trace contextRef="#ctx0" brushRef="#br0" timeOffset="131188.1071">28960 3159 223 0,'0'0'134'0,"0"0"-70"15,0 0-62-15,0 0 28 0,0 0-30 16,0 0 0-16,0 0 13 15,-12 0-9-15,6 6 21 16,3 5-25-16,0 1 0 16,2-1 16-16,1-1-16 15,0-2 0-15,0-1 5 16,0-2-2-16,6-3 9 16,3-1-12-16,0-1 0 15,1 0 27-15,2 0-13 16,-3 0-5-16,-3-5 11 0,-1-3-14 15,-5-4 10 1,0 0-16-16,0 0 2 0,-9 0-6 16,-5 4 4-16,-4 4-5 15,0 4 5-15,2 0 0 16,0 0 0-16,5 6-3 16,3 7 3-16,4 1-10 15,2-1 7-15,2 1-1 16,0-3-4-16,0-3 16 15,2-4-8-15,5-2 0 16,3-2 0-16,-1 0 4 16,1 0 3-16,-3-3-7 15,-1-6 30-15,-1-2-21 0,-4-1 33 16,-1 1-42 0,0 1 12-16,0 2-3 0,-4 4-6 15,-5 4-3-15,0 0 0 16,-3 0 2-16,2 6-2 15,3 5 0-15,4 3-22 16,3 0 14-16,0-1-51 16,10-5 8-16,7-1 30 15,4-5-19-15,2-2 7 16,0 0-47-16,-1-5 5 16,-6-9 5-16,-7-2-29 15,-8-2 57-15,-1 0 41 16,0 1-28-16,-16 5 27 15,-3 2 0-15,-4 7 2 16,1 3-1-16,1 0-16 16</inkml:trace>
  <inkml:trace contextRef="#ctx0" brushRef="#br0" timeOffset="131749.9847">28908 3096 280 0,'0'0'79'15,"0"0"-66"-15,0 0-4 16,0 0-7-16,0 0-2 16,0 0 0-16,-63 34 18 15,62-20-9-15,1 1-9 16,0 1-6-16,0 1 5 15,6-4-13-15,9 1 14 16,3-3 0-16,7-6-5 0,2-3 11 16,1-2-15-16,-1 0-3 15,-8-7 12-15,-7-6-1 16,-6-2 16-16,-6 1-15 16,0-3 24-16,-7 0-23 15,-11 1 23-15,-3 5-24 16,-1 4 0-16,-1 5-5 15,4 2 13-15,3 0-9 16,2 0 2-16,2 12 1 16,6 2-2-16,3 1-22 15,3 1-16-15,0 0 16 16,5-5-51-16,11 3 13 16,2-4-39-16,3-5-6 0</inkml:trace>
  <inkml:trace contextRef="#ctx0" brushRef="#br0" timeOffset="131969.9437">29015 3214 84 0,'0'0'0'0</inkml:trace>
  <inkml:trace contextRef="#ctx0" brushRef="#br0" timeOffset="134720.4112">26766 2121 11 0,'0'0'161'16,"0"0"-132"-16,0 0-14 0,0 0 56 15,0 0-33 1,0 0 0-16,7-15-36 0,-7 15-2 16,0 0 0-16,-3 0 9 15,-6 9 12-15,-2 4 39 16,-3 1-54-16,-1 3 5 16,3 3 26-16,-4 0-31 15,2 2 13-15,1-2-1 16,1-5-11-16,5-2 9 15,-1-5-16-15,4-2 0 16,1-4 10-16,1-2-10 16,2 0-3-16,-3 0-32 15,-1 0-76-15,-4-8-96 16</inkml:trace>
  <inkml:trace contextRef="#ctx0" brushRef="#br0" timeOffset="134983.3369">26604 2089 268 0,'0'0'27'0,"0"0"-20"15,0 0-4-15,0 0 5 16,0 0 11-16,0 0-2 15,50 37 4-15,-41-21 31 16,1-1-44-16,-2-1 4 0,0-1-12 16,-4-1 5-16,3-4 2 15,-4-2-7-15,0-1-77 16,-3-3-20-16</inkml:trace>
  <inkml:trace contextRef="#ctx0" brushRef="#br0" timeOffset="136023.5547">25084 3017 296 0,'0'0'113'0,"0"0"-43"15,0 0-29-15,0 0-9 16,0 0-19-16,0 0-11 16,59-64 55-16,-42 64-57 15,-4 0 1-15,2 0-1 16,-3 6 0-16,-4 5-16 0,-1 0 11 16,-4 2-17-1,-3 2 12-15,0-1-4 0,-9 1 14 16,-8 2 16-16,-2-3-11 15,2-2 13-15,4-3-14 16,6-3-4-16,5-1 5 16,2 1-5-16,0 0-12 15,0 1 7-15,15 1 5 16,5 2 15-16,6-2-15 16,4-2-21-16,2-6 18 15,0 0-52-15,-2 0-22 16,-4-13-85-16</inkml:trace>
  <inkml:trace contextRef="#ctx0" brushRef="#br0" timeOffset="136446.4785">25182 2766 275 0,'0'0'126'16,"0"0"-94"-16,0 0-2 15,-90 16-30-15,59 7 2 16,-4 4 49-16,3 7-8 16,4 2-8-16,7 6 2 15,6 1-37-15,10 4 49 16,5-1-48-16,0-1-1 16,15-1 11-16,6-4-11 0,9-5-2 15,3-5-8-15,5-7 10 16,3-7 0-16,4-8 0 15,2-8 0-15,1 0-8 16,-5-15 8-16,-5-11 0 16,-8-5-3-16,-8-4 14 15,-8-3 4-15,-6-3-15 16,-8-1 0-16,0-1 12 16,-10 5-12-16,-11 1-6 15,-8 10 0-15,-3 5 12 16,-5 10-12-16,-7 7 0 15,1 5-42-15,-2 0 20 0,8 3-76 16,1 7-49 0,8-1-102-16</inkml:trace>
  <inkml:trace contextRef="#ctx0" brushRef="#br0" timeOffset="136941.8957">25283 2387 306 0,'0'0'147'16,"0"0"-79"-16,0 0-22 0,0 0 52 16,0 0-86-16,0 0 5 15,2-15-34-15,-2 30 4 16,-11 12 13-16,-6 4-1 16,-4 5 17-16,-2-2-8 15,1-5-8-15,0-6 0 16,2-11-18-16,7-4-10 15,5-7-60-15,4-1 3 16,4-1 6-16,0-18-88 16</inkml:trace>
  <inkml:trace contextRef="#ctx0" brushRef="#br0" timeOffset="137074.5398">25124 2452 79 0,'0'0'38'0,"0"0"-16"0,0 0-10 15,0 0 31 1,0 0 10-16,59 97-46 0,-37-70 0 15,6-4 11-15,3-3-14 16,8-5-8-16,1-5 4 16,0-8-178-16</inkml:trace>
  <inkml:trace contextRef="#ctx0" brushRef="#br0" timeOffset="138479.0122">25085 3580 204 0,'0'0'108'16,"0"0"-44"-16,0 0 53 15,0 0-90-15,0 0 42 16,0 0 1-16,-15-18-34 0,15 18 31 16,0 0-61-16,0-2-2 15,0 2 17-15,0 0-21 16,0 0 0-16,11 0 2 16,8 0 7-16,8 0 24 15,6 0-33-15,2 0 2 16,6 0 19-16,0 0-15 15,0-4-6-15,-2-4 7 16,-5 0 9-16,-3-2-26 16,-5 3 10-16,-6 1-99 15,-2-2-6-15,-7 1-125 16,-7-2-124-16</inkml:trace>
  <inkml:trace contextRef="#ctx0" brushRef="#br0" timeOffset="139153.6292">26644 3433 452 0,'0'0'20'15,"0"0"9"-15,0 0 30 16,0 0-42-16,0 0 40 0,0 0-29 16,4 0-13-16,20 0 38 15,9-8-51-15,4 0 23 16,4 0 6-16,0-1-30 15,-4 1 13-15,-5 0-14 16,-8 5 0-16,-6 0 13 16,-8 2-13-16,-4-1 0 15,-5 2-4-15,-1 0 4 16,0 0-3-16,0 0-13 16,-19 0 16-16,-9 3-6 15,-9 6 6-15,-13-1-16 16,2-2 13-16,-4 1-9 0,4-2 3 15,7-1 9 1,10-2 0-16,11-1-2 0,10 1 2 16,7-2 0-16,3 0-11 15,0 0-9-15,1 0 16 16,17 0 2-16,10 0 2 16,7 0 6-16,7 0-6 15,4-5-5-15,2 1-47 16,1-4-183-16</inkml:trace>
  <inkml:trace contextRef="#ctx0" brushRef="#br0" timeOffset="140098.8713">25182 3635 139 0,'0'0'65'16,"0"0"17"-16,0 0 4 16,0 0-21-16,0 0 0 15,0 0-2-15,-34-21 46 16,34 21-99-16,0 0 9 16,0 0 0-16,-2 0-14 15,2 0-10-15,-1 0-1 16,-2 0 6-16,0 0-1 0,1 0 1 15,2 0-4-15,0 1 2 16,0 2-22-16,2 0 20 16,17 1 4-16,8-3 0 15,9-1 33-15,4 0-31 16,5-5-2-16,-5-7 26 16,-6 2-4-16,-5 0 14 15,-9 2-36-15,-7 2 1 16,-6 1 7-16,-4 1-8 15,-3-3 0-15,0-1-7 16,0 0 1-16,-18 2-9 16,-10-2-3-16,-8 4-9 15,-7 2 10-15,1 2-12 16,3 0 26-16,8 0-4 16,8 0 14-16,10 0-6 0,10 0-1 15,3 0-4-15,0 0-8 16,7 0-1-16,16 0 13 15,11 0-3-15,11 0 7 16,7 0 11-16,1 0-15 16,5-3-16-16,4-4-4 15,7-3-164-15,4-2-89 16</inkml:trace>
  <inkml:trace contextRef="#ctx0" brushRef="#br0" timeOffset="140832.9373">26733 3503 244 0,'0'0'56'0,"0"0"-38"0,0 0 38 15,0 0 7 1,0 0-8-16,0 0 54 0,-19-12-54 16,19 10-18-16,0 2-9 15,0 0-25-15,0-1-6 16,6-2-4-16,15-2 7 16,8-2 23-16,4 0-23 15,3-3 0-15,2 3 2 16,-1-3 3-16,-5 1 1 15,-3 2-6-15,-13 3 0 16,-7 1-1-16,-5 3 1 16,-4 0 0-16,0 0-3 15,-10 0 4-15,-15 0-4 16,-11 0 3-16,-7 7 0 16,-3 1-11-16,5 0 11 15,5 0 0-15,10-1-1 16,6 1 7-16,10-2-13 0,7-1 3 15,3 2-43-15,0 0-23 16,9-2-15-16,16-1 19 16,3-2-53-16,-1-2-116 15</inkml:trace>
  <inkml:trace contextRef="#ctx0" brushRef="#br0" timeOffset="141628.8957">25070 3621 70 0,'0'0'17'16,"0"0"-4"-16,0 0-1 0,0 0 52 16,0 0-11-16,0 0 10 15,-46 10 61-15,46-10-101 16,0 0-17-16,3 0 9 16,12 0-12-16,8 0 8 15,6 0 8-15,1-7-17 16,1-1 38-16,-1 1-29 15,-2-3 2-15,2 0 23 16,-7-1-15-16,-3 3 23 16,-6 0-23-16,-5 3-16 15,-8 1 47-15,-1-1-49 16,0 2 13-16,-3-3-5 16,-15 4-7-16,-5 2-8 0,-6 0-9 15,-3 5-2-15,2 6 1 16,7 2-13-16,7-2 16 15,10-1-2-15,6-1-21 16,0 0-13-16,6 1 12 16,18-1 35-16,8-2 0 15,9-3 0-15,9-4-6 16,4 0 5-16,0 0-73 16,1 0-81-16,-3-3-76 15</inkml:trace>
  <inkml:trace contextRef="#ctx0" brushRef="#br0" timeOffset="142123.2329">26611 3473 320 0,'0'0'68'0,"0"0"30"16,0 0-91-16,0 0 52 0,0 0-37 16,0 0-19-16,45-11 27 15,-9 5-24-15,5 4 3 16,4 2-9-16,7 0-30 16,2 0-130-16</inkml:trace>
  <inkml:trace contextRef="#ctx0" brushRef="#br0" timeOffset="146397.258">26724 2081 191 0,'0'0'67'16,"0"0"-11"-16,0 0-10 0,0 0 31 15,0 0-8 1,0 0-6-16,0 0 35 0,0 0-64 16,-4-25-31-16,-4 23 27 15,-4 2-22-15,-4 0-10 16,-3 0 2-16,2 2 0 15,1 9 2-15,4 3-2 16,6-1-4-16,1-1 2 16,5-2-1-16,0 0-11 15,0-3 12-15,12 0 2 16,5-2 19-16,1-4-19 16,1-1 6-16,-2 0-1 15,-3 0-2-15,-3-11 14 16,-5 2-17-16,-3-2 0 15,-3-2 10-15,0 3-10 0,0 3-16 16,-3 3 11-16,-3 3 5 16,1 1 0-16,2 0-17 15,0 0 17-15,2 0-20 16,1 9 16-16,0 0-18 16,0-1-7-16,4-1 29 15,7-2-7-15,2-4 7 16,1-1 0-16,-1 0 25 15,-4 0-23-15,-3-4 6 16,-3-5 2-16,-3-2-3 16,0-2 28-16,-1 3-35 15,-15 0 13-15,-6 4-40 0,-6 4 27 16,-7 2-12-16,1 0-5 16,-3 16-34-16,4 3-16 15,8 1-64-15,5-3-151 16</inkml:trace>
  <inkml:trace contextRef="#ctx0" brushRef="#br0" timeOffset="147507.8828">25273 2386 469 0,'0'0'30'16,"0"0"37"-16,0 0-37 15,0 0 3-15,0 0-33 16,-95-22 9-16,75 33 11 16,2 3-14-16,6 3-6 15,2 3 6-15,7 2 6 0,3 1-22 16,0-2 10-16,2-4 0 16,15-6-8-16,5-4 10 15,5-6-2-15,5-1 19 16,0 0-14-16,0-14 11 15,-5-2-16-15,-5-7 0 16,-5 0 31-16,-7-3-31 16,-8 4 0-16,-2-2-4 15,0 4-4-15,-14 1 8 16,-10 4 0-16,-6 6 4 16,-2 8-22-16,-1 1 25 15,3 1-8-15,8 16 1 0,8 5 0 16,5 2 0-16,9 2-9 15,0-4-7 1,3-3 3-16,11-7 3 0,5-4 10 16,2-6 5-16,4-2-4 15,2 0 6-15,0-5-7 16,-3-8 0-16,-6-3 5 16,-4 0-5-16,-6-1 0 15,-6 1 19-15,-2 3-18 16,0 0-1-16,-13 5-1 15,-9 2 1-15,-6 5-24 16,-6 1 23-16,1 0-21 16,3 15 21-16,6 2 2 15,12 3-10-15,5 0 9 16,7 4-61-16,0-4 19 0,15 0-58 16,7-5-3-16,2-8-49 15</inkml:trace>
  <inkml:trace contextRef="#ctx0" brushRef="#br0" timeOffset="153845.0266">31020 3062 114 0,'0'0'85'0,"0"0"-22"16,0 0-42-16,0 0 33 0,0 0-10 16,0 0 16-16,0 0 20 15,0-22-35-15,0 19 12 16,0-1-5-16,0 1-23 15,0 1 46-15,0 0-44 16,0 2-19-16,0 0 25 16,0 0-37-16,0 0 0 15,0 0-7-15,0 0-5 16,0 0-7-16,0 0 6 16,0 7 13-16,-3 2 14 15,-2-1-14-15,1 1 0 16,3-5-3-16,-1 0 12 0,2-4-26 15,0 0 17 1,0 0 0-16,0 0 5 0,0 0-4 16,0 0 9-16,0 0 2 15,0 0-8-15,0 0 32 16,0-7-36-16,3-1 0 16,0 3 12-16,-2 0-12 15,-1 3 1-15,0 1-1 16,0 1 9-16,0 0-10 15,0 0 1-15,0 0-11 16,0 0-4-16,0 0-14 16,0 0-79-16,0 6-13 15,0 2-36-15,0-2-138 0</inkml:trace>
  <inkml:trace contextRef="#ctx0" brushRef="#br0" timeOffset="156260.5737">24753 2433 424 0,'0'0'19'0,"0"0"-3"16,0 0-15-16,0 0 18 15,0 0-19-15,-84-27 0 16,71 25 3-16,0 2 2 15,-1 0-5-15,-4 2 0 16,-3 23 12-16,-6 16-8 16,-3 17-4-16,-1 15 0 15,-2 15 21-15,0 7-7 16,2 7-14-16,6-2 0 0,8-1 1 16,8-7 12-16,9-5-13 15,5-5 0-15,35-5-20 16,21 0 30-16,27-4-10 15,31-2 4-15,33-7 1 16,36-11 16-16,33-5-21 16,31 0 1-16,24-4 18 15,17-4-19-15,5-5-10 16,0-12 4-16,-8-8-41 16,-13-14 20-16,-20-1-161 15,-31-26-126-15</inkml:trace>
  <inkml:trace contextRef="#ctx0" brushRef="#br0" timeOffset="156948.5609">30556 2006 7 0,'0'0'11'0,"0"0"24"15,103-36 11-15,-69 27 44 0,-2 4-29 16,-1 5-29-16,2 0 32 16,3 24-64-16,2 15 0 15,6 19 4-15,5 17 12 16,6 17 19-16,2 15-35 15,-3 6 0-15,-10 1-14 16,-20-5-17-16,-24-17-114 16</inkml:trace>
  <inkml:trace contextRef="#ctx0" brushRef="#br0" timeOffset="161156.0371">19247 1158 156 0,'0'0'55'0,"0"0"-10"15,0 0 10-15,0 0 21 16,0 0-13-16,0 0 1 15,0 0-25-15,-3-3-11 16,3 1 26-16,-2 2-15 16,2-2-38-16,0 2 40 15,0 0-36-15,0-3-2 16,0 3 23-16,0 0-20 16,0 0 11-16,0 0-17 15,0 0 11-15,0 0-9 0,0 0-2 16,0 0 0-16,0 0-3 15,0 3-3-15,0 6 4 16,0 3 2-16,0 3 0 16,0 3 8-16,0 0-8 15,0 3 0-15,2 2 10 16,-1 3-7-16,1-3 3 16,-1 3-6-16,3-4 0 15,-3-1 6-15,-1-6-6 16,2-1 0-16,-2-4 11 15,0-5-8-15,0-3 8 16,0 1-11-16,0-3 0 16,0 0 42-16,0 0-35 15,0 0 27-15,0 0 0 16,1 0-10-16,2 0 17 0,4-3-41 16,-1-6 10-16,3-1-1 15,-1 0-9-15,2-5 0 16,-1 1 6-16,0-3-1 15,3 0-8-15,2 3 3 16,-1-1 0-16,2 3-2 16,-5 2 2-16,1 3 0 15,-2 2-8-15,1-2 8 16,2 4-5-16,-2-2-20 16,2 3-41-16,-1-2-8 15,-2 1-42-15,-2 0 9 16,0 0-65-16,-5 0-156 0</inkml:trace>
  <inkml:trace contextRef="#ctx0" brushRef="#br0" timeOffset="161876.9829">19245 1210 55 0,'0'0'71'16,"0"0"9"-16,0 0 12 16,0 0-33-16,0 0 33 15,0 0-17-15,-1-14-37 0,1 14 8 16,0 0-20-16,0 0-19 15,0 0 36-15,0 0-42 16,0 0 4-16,0 0 2 16,0 0-7-16,0 6-1 15,0 6 0-15,0 4 2 16,0 1 22-16,0 5-23 16,0-3 4-16,3 3 3 15,0 3-3-15,-3-4 7 16,3-3-9-16,-1-1 5 15,1-3 4-15,1-5-11 16,-3 2 0-16,2-5 11 16,2-1-8-16,1-2 2 15,1-3-3-15,5 0 5 16,3 0 27-16,3 0-28 0,3-10 5 16,3-5 10-16,0-1-21 15,1-1 8-15,-1-5-8 16,-6 2 8-16,0 6-8 15,-6-1 0-15,-1 7 0 16,-5 2-1-16,-1 3 0 16,-4 1-5-16,2 0-19 15,-1 1-22-15,1 1 23 16,3-2-52-16,-2 0-42 16,2 2 5-16,-1-1-101 15</inkml:trace>
  <inkml:trace contextRef="#ctx0" brushRef="#br0" timeOffset="162478.7755">19207 1165 154 0,'0'0'62'15,"0"0"8"-15,0 0-33 16,0 0 8-16,0 0 40 16,0 0-47-16,0-12 25 15,0 12-45-15,0 0-16 16,0 0 9-16,0 0-11 16,0 4 0-16,0 7 9 15,0 5 1-15,0 2 28 0,0 3-34 16,0 3 10-16,0 3 1 15,0-2 0-15,0 1-4 16,0-1-3-16,0-4-1 16,0-4 13-16,0-3-20 15,0-10 0-15,0 1-2 16,3-4 12-16,3-1-5 16,4 0 17-16,5 0-16 15,2-4 34-15,2-10-38 16,2-4-2-16,-2-5 19 15,0-3-19-15,2 0-4 16,-4 1-2-16,-1 4-50 16,-1 6 24-16,-2 4-53 15,-2 5-21-15,-2 1-53 16,-3 0-165-16</inkml:trace>
  <inkml:trace contextRef="#ctx0" brushRef="#br0" timeOffset="164398.9811">18761 1587 179 0,'0'0'51'15,"0"0"-42"-15,0 0 13 16,0 0 35-16,0 0 12 16,0 0-4-16,0 0 10 15,0 0-41-15,0 0 44 0,0 0-43 16,0 2-8-16,0-2 24 15,0 0-19-15,0 0-4 16,0 0 10-16,0 1-38 16,0-1 33-16,0 0-30 15,0 0-3-15,0 0 30 16,0 0-30-16,0 0 5 16,0 1-5-16,0-1 5 15,0 0-6-15,0 0 1 16,0 0-1-16,0 3-8 15,0 4 10-15,0-1-1 16,0 4 0-16,0 0 0 0,0 5 19 16,0-1-19-16,0 3 0 15,3-5 11 1,1 3-8-16,-1-2-3 16,0 0 0-16,0-3 7 0,0 0 4 15,0-1-11-15,0-1 0 16,-2-3 6-16,1-1-6 15,0-1 0-15,-1-1 0 16,-1-2 1-16,2 0 10 16,-2 0-7-16,0 0-3 15,0 0 28-15,0 0-27 16,0 0 23-16,1 0-3 16,-1 0-17-16,2 0 21 0,-1 0-26 15,1-4 0 1,2 0-4-16,3-2 7 0,1-1-3 15,1 0 0-15,1 2 3 16,1-3-7-16,1 2 4 16,1-2 0-16,1 0 0 15,0-1 0-15,1 3 0 16,2-5-6-16,-1 5 6 16,0-3-4-16,-2 1 4 15,1 1 0-15,-5 1-6 16,-2 1 8-16,-4 4-2 15,2 0 0-15,-6 0 6 16,2 1-15-16,-2 0 9 16,0 0-14-16,0 0 5 0,0 0-16 15,0 0-11-15,0 0-4 16,0 0-15-16,0 0 4 16,0 0-38-16,0 0-24 15,0 0-77-15,0 0-100 16</inkml:trace>
  <inkml:trace contextRef="#ctx0" brushRef="#br0" timeOffset="165170.5128">18758 1604 75 0,'0'0'67'16,"0"0"23"-16,0 0-60 15,0 0 23-15,0 0-22 0,0 0 64 16,-11-25-36-16,10 23-20 16,1-1 19-16,0 3-12 15,0 0-10-15,0 0-4 16,0 0-27-16,0 0 13 15,0 0-18-15,0 0-2 16,0 2 1-16,0 9 2 16,0 3-1-16,0 2 0 15,0-1 5-15,0 2 11 16,0 0-16-16,0 2 0 16,0-2 23-16,3 0-16 15,0 0 3-15,0-1-10 16,0 0 1-16,1-2 3 0,1-4-4 15,-1 1 0 1,-1-4 4-16,3-3 2 0,-3 0-6 16,0-4 3-16,-2 1-1 15,3-1 25-15,2 0-14 16,1 0-12-16,3-1 38 16,2-9-33-16,2-2-2 15,-1-4-4-15,3 1 10 16,0-1-7-16,1 1-3 15,-2 0-4-15,2 3-8 16,-4 2 3-16,2 1 4 16,-4 1 1-16,1 1 8 15,-2-3-9-15,-4 5 5 0,0-2-22 16,-2 1 19 0,-1 2-18-16,0 1 2 0,0 0-6 15,-1 3-25-15,-2-1-3 16,1 1-59-16,-1 0-44 15,0 0-8-15</inkml:trace>
  <inkml:trace contextRef="#ctx0" brushRef="#br0" timeOffset="165799.2268">18734 1607 192 0,'0'0'66'0,"0"0"-18"15,0 0 22-15,0 0-43 16,0 0-11-16,0 0-16 16,0-4 20-16,0 4-27 15,0 0 7-15,0 0 0 16,-2 3 8-16,1 1-8 0,-1-1 0 15,2 2-7 1,0 3 7-16,0-2 22 0,0 6-22 16,0 0 0-16,0 0 20 15,0 2-13-15,0 0 4 16,2-1 1-16,1-3-8 16,0 0 11-16,-2-4-15 15,3-2-2-15,-3-4-8 16,2 0-35-16,0 0-13 15,-2-1 0-15,2-11-119 16</inkml:trace>
  <inkml:trace contextRef="#ctx0" brushRef="#br0" timeOffset="165950.0991">18734 1607 163 0</inkml:trace>
  <inkml:trace contextRef="#ctx0" brushRef="#br0" timeOffset="166176.546">18734 1607 163 0,'21'-17'146'0,"-20"17"-102"0,2 0-40 0,-1 0 3 16,2 6 8-16,-2 4 3 15,1 1 59-15,0 2-55 0,2 3 6 16,0 0-5-16,-1-1-19 15,3 0 15-15,-1 0-19 16,1-3 0-16,-1 2 2 16,0-3 1-16,1-2-3 15,-1 1 0-15,2-5 4 16,-2 2-2-16,0-2-2 16,3-5 0-16,4 0 4 15,2 0-4-15,3 0-6 16,4-11-24-16,-1-6-52 15,0-2-59-15,0-4-151 16</inkml:trace>
  <inkml:trace contextRef="#ctx0" brushRef="#br0" timeOffset="172142.1565">23349 13294 495 0,'0'0'63'16,"0"0"50"-16,0 0-3 15,0 0-54-15,0 0-2 16,0 0 60-16,0 0-97 16,-8-33 16-16,8 16 0 15,0-2-23-15,0-4 13 0,8-3-23 16,10-4 0-1,5 0 12-15,5 1-12 0,3 1 0 16,3 8-10-16,-1 5 21 16,-5 7-22-16,-2 6 11 15,-4 2 0-15,-4 0-8 16,-5 12 12-16,-3 8-4 16,-6 7 0-16,-4 1 3 15,0 1-18-15,-6-2 14 16,-5-5 1-16,1-5 5 15,4-6-5-15,0-8 0 16,6-1 8-16,0-2-5 16,0 0 18-16,0-7-20 15,12-13 2-15,9-8 5 16,7 0-8-16,4 3 0 0,-3 8 0 16,-2 5 6-16,-6 9-19 15,-6 3 13-15,0 0 0 16,-3 12-12-16,1 8 12 15,-1 4 0-15,1-1-5 16,-2 0 16-16,0-1-11 16,2-6 0-16,0-5 0 15,7-4-5-15,5-3 7 16,8-4-2-16,6 0 0 16,4-4-3-16,-1-7-42 15,-8-3-165-15,-13-2-188 16</inkml:trace>
  <inkml:trace contextRef="#ctx0" brushRef="#br0" timeOffset="172802.9745">23406 12775 512 0,'0'0'22'16,"0"0"57"-16,0 0-21 15,-111-23-58-15,59 23 45 16,-11 0-13-16,0 3 28 16,4 17 29-16,8 10-76 15,7 15-5-15,5 10 19 16,4 11-12-16,9 4 27 16,7 2-42-16,14 2 0 15,5-3 18-15,18 0-18 16,20-4 0-16,18-7-1 0,14-7 7 15,18-8-5-15,11-15-1 16,12-14 0-16,5-15 17 16,1-1-10-16,-3-26-7 15,-3-12 3-15,-5-3 8 16,-6-8-6-16,-11-7-5 16,-11-5 0-16,-16-3 6 15,-15-6 0-15,-16-8-6 16,-16-1 0-16,-14-6 2 15,-1 3-6-15,-23 2 1 16,-15 10 3-16,-12 10-26 16,-13 7 30-16,-10 11-5 15,-12 10 2-15,-3 11-1 16,-5 8 8-16,2 12-8 0,0 1 0 16,2 9-19-16,7 15 15 15,9 7-19-15,8 3 5 16,12 2-42-16,7 4-56 15,11 2-82-15,7 0-171 16</inkml:trace>
  <inkml:trace contextRef="#ctx0" brushRef="#br0" timeOffset="173805.8814">21155 13243 337 0,'0'0'25'0,"0"0"80"16,0 0 43-16,0 0-77 15,0 0-3-15,0 0-47 16,12-31-18-16,28 31 61 15,15 0-63-15,18 1 26 16,12 5 6-16,9 1-25 16,6-1 14-16,5-2-22 0,6-4 3 15,0 0 1 1,-2 0 2-16,-4-11-6 0,-12-6 0 16,-15 2 10-1,-13-4-9-15,-17 2-1 0,-17 0-22 16,-13 3 6-16,-15 3-51 15,-3 0-5-15,-15-1-35 16,-16 1 15-16,-12 0 19 16,-8 0 20-16,-1 0 39 15,2 0 12-15,9-3 4 16,7 0 9-16,9 2 6 16,9-1 17-16,9 5 23 15,5 4 15-15,2 1-26 16,0 3-23-16,15 0-21 15,14 0-2-15,11 6 34 16,5 8-16-16,4 3 16 0,-1 3-25 16,-4 2-2-16,-7 2 33 15,-7 0-29-15,-9 1 4 16,-12 0-15-16,-9 1 10 16,0 1-16-16,-30 1 6 15,-19 0 0-15,-18 0 13 16,-15 0-13-16,-12-1-77 15,-6-3-53-15,-2-5-66 16,1-4-184-16</inkml:trace>
  <inkml:trace contextRef="#ctx0" brushRef="#br0" timeOffset="174796.6762">18486 13000 503 0,'0'0'63'0,"0"0"40"0,0 0-22 15,0 0-66 1,-88-25 39-16,52 47-53 0,-8 12 25 16,-1 10 34-16,-3 10-36 15,8 2 15-15,12 5-29 16,14-2-5-16,12-1 35 16,2-2-35-16,19-5-5 15,11-9 0-15,11-9 1 16,4-12-1-16,7-11 0 15,3-10 3-15,5 0 9 16,-2-18-11-16,1-15-1 16,-7-6 15-16,-13-7-5 15,-13-2-7-15,-14-1-3 0,-12-3 0 16,0 2-17 0,-12 5 17-16,-7 3 0 0,-7 6-4 15,1 8 16-15,0 5-15 16,1 4 3-16,1 4 0 15,0 4-7-15,-3 1 7 16,-1 0 0-16,-2 5-4 16,-3 0 8-16,2 3 2 15,2 2-6-15,4 0 0 16,8 10-9-16,1 6 9 16,11 7-6-16,4 3 0 15,0 4-6-15,16 0-19 16,12-1-64-16,9-4-97 15,7-6 13-15,2-7-343 0</inkml:trace>
  <inkml:trace contextRef="#ctx0" brushRef="#br0" timeOffset="175704.4881">18237 12948 287 0,'0'0'96'0,"0"0"-1"16,0 0-37-16,0 0 19 16,0 0 25-16,0 0 20 15,-74-9-14-15,74-12-84 16,0-3-10-16,10-6 1 15,13-7-7-15,3-1 4 16,6-3-12-16,-2 2 0 16,-1 6 1-16,3 8-1 15,1 3-1-15,2 10-7 16,1 5 15-16,1 7-11 16,-1 0 4-16,-1 16 0 15,-7 5-8-15,-7 3 8 16,-11-2 0-16,-7 0-3 0,-3-2 7 15,0-6 6-15,-9-3-10 16,1-6 0-16,4-2 9 16,2-3-9-16,2 0 0 15,0 0-5-15,10-9 1 16,6-4-5-16,3 2 9 16,-1 7 0-16,-6 4-3 15,3 0 3-15,-3 12-2 16,3 3 1-16,1 2 2 15,1 2 5-15,-1-4-6 16,3 0-13-16,4-5 8 16,7-9-199-16,4-1-116 15</inkml:trace>
  <inkml:trace contextRef="#ctx0" brushRef="#br0" timeOffset="175916.8521">19189 12489 706 0,'0'0'98'0,"0"0"-98"16,0 0 0-16,0 0 20 15,1 79 4-15,-1-38 36 16,0 4-35-16,0-2-22 16,0-4 23-16,0-4-26 0,0-6-17 15,0-8-15 1,-1-5-101-16,-2-9-79 0,-3-7-81 15</inkml:trace>
  <inkml:trace contextRef="#ctx0" brushRef="#br0" timeOffset="176073.0989">19126 12729 528 0,'0'0'132'16,"0"0"-51"-16,0 0-55 15,0 0-5-15,0 0-18 16,0 0 49-16,27-3-25 15,0 3-14-15,6 0-23 16,-1-4 10-16,3 0-158 16,-7-2-105-16</inkml:trace>
  <inkml:trace contextRef="#ctx0" brushRef="#br0" timeOffset="176732.0222">19047 12722 476 0,'0'0'55'15,"0"0"81"-15,0 0-93 0,0 0-8 16,0 0 17-16,0 0 15 16,43-1 12-16,-1-6-27 15,9-3-49-15,-1 0 39 16,0 1-42-16,-4 0 0 16,-9 1 2-16,-11-1 11 15,-11 1-10-15,-8-4-3 16,-7-2 8-16,-3-4-26 15,-19-3 18-15,-10 2 0 16,-6 3 2-16,-6 8 3 16,1 5-5-16,0 3 0 15,2 0 4-15,9 7-6 16,8 6 2-16,8 3 0 0,8 1-7 16,5 5 14-16,3 0-14 15,6-5 0-15,18 0 7 16,13-4-5-16,9-4 8 15,4-6-3-15,2-3 7 16,-8 0-1-16,-12-3-10 16,-14-11 4-16,-15-3 0 15,-3-5-21-15,-14-3 14 16,-16 0 5-16,-5 1-9 16,-4 5 22-16,2 7-13 15,4 6 2-15,6 6 0 16,9 0-3-16,3 6 3 0,6 7 0 15,5 6-8 1,4 2 17-16,0-1-8 0,0-2-1 16,10-1-38-16,9-4 19 15,7-6-117-15,-1-4-80 16,4-3-87-16</inkml:trace>
  <inkml:trace contextRef="#ctx0" brushRef="#br0" timeOffset="176974.3779">19168 12687 493 0,'0'0'43'0,"0"0"44"16,0 0-52-16,0 0-20 15,0 0 5-15,0 0-17 16,30 0 31-16,10 0 11 15,6-3-28-15,6-4-14 16,2-2-3-16,-4 1-15 16,-3 2 14-16,-6-5-81 15,-9 2-63-15,-6-4-61 16</inkml:trace>
  <inkml:trace contextRef="#ctx0" brushRef="#br0" timeOffset="177296.4848">19099 12613 410 0,'0'0'53'15,"0"0"51"-15,0 0-33 16,0 0-51-16,0 0 37 16,0 0-33-16,-13 2 14 15,40 1 65-15,10-3-25 16,9 0-26-16,6 0-35 0,7 0-5 16,-1-8 6-16,0-1-18 15,-5 1-2-15,-8-1-7 16,-7 1-23-16,-7 0-105 15,-9-4-219-15</inkml:trace>
  <inkml:trace contextRef="#ctx0" brushRef="#br0" timeOffset="177544.5521">19930 12366 617 0,'0'0'8'16,"0"0"13"-16,0 0-8 15,0 0 31-15,0 73 36 16,0-42-30-16,0 4 43 16,0 0-90-16,1-4 9 15,4-4 0-15,1-7-12 16,2-6-35-16,5-6-98 15,0-8-147-15</inkml:trace>
  <inkml:trace contextRef="#ctx0" brushRef="#br0" timeOffset="177783.1214">20197 12267 514 0,'0'0'17'16,"0"0"-16"-16,0 0 54 16,58 88-13-16,-43-41 4 15,-6 4 29-15,-4 8-40 16,-5 5 41-16,0-3-69 16,-24 0-7-16,-10-8 18 15,-8-10-18-15,-9-3-51 0,-4-10-87 16,-1-14-122-16</inkml:trace>
  <inkml:trace contextRef="#ctx0" brushRef="#br0" timeOffset="178389.309">19599 11825 481 0,'-115'-17'18'0,"-9"13"-4"0,-10 4-3 15,-8 15-3 1,-11 15 1-16,-14 8 12 0,-2 10 49 16,2 6-30-16,6 8 7 15,15 5-6-15,17 8-41 16,19 5 48-16,19 11-45 15,18 9-1-15,16 4 21 16,21 4-23-16,25-2-7 16,11-5-1-16,37-1-15 15,30-8 16-15,22-5-11 16,27-12 18-16,28-15 0 16,25-13 10-16,22-16-10 15,11-17 2-15,3-11 6 16,-8-3 34-16,-9-13-40 0,-14-20 3 15,-14-13 33-15,-8-8-32 16,-15-10 9-16,-16-6 15 16,-17-6-22-16,-19-6 23 15,-19-1-31-15,-20-6 0 16,-16-9-9-16,-18-2 11 16,-12-2-2-16,-2 0 0 15,-27 7 8-15,-16 1-9 16,-18 4 1-16,-16 6 0 15,-19 6-6-15,-17 8 6 16,-15 6-3-16,-15 13-2 16,-7 9 0-16,-9 15-20 15,-3 18 25-15,3 9-14 0,0 23 12 16,6 29-16 0,10 18-43-16,12 22-51 0,11 9-94 15,9 6-223-15</inkml:trace>
  <inkml:trace contextRef="#ctx0" brushRef="#br0" timeOffset="182396.1264">24299 12922 7 0,'0'0'44'16,"0"0"-28"-16,0 0 16 15,0 0 33-15,0 0-28 16,0 0-12-16,0 0-7 16,0 0-11-16,18-19 25 0,-11 17-28 15,2 2-3-15,0-1 9 16,-1 1-10-16,-1-2 0 16,2 2 0-16,-5-1-25 15,3 1-41-15,-4-1-97 16</inkml:trace>
  <inkml:trace contextRef="#ctx0" brushRef="#br0" timeOffset="182837.909">24299 12922 85 0,'19'-53'156'0,"-20"53"-82"16,1 0 7-16,0 0 19 16,0 0-42-16,0 0 8 15,0 0-1-15,0 0-19 16,0 0-30-16,0 0 2 16,7 0 5-16,17 0-3 15,9 0-18-15,12 0 23 16,9 2 21-16,8-2-35 15,8 0 9-15,3 0-14 16,6 0-2-16,5 0 11 16,-2 0-15-16,0 0 0 15,-9-2 2-15,-6-1 2 16,-13 1-4-16,-8 2 0 0,-9 0 5 16,-8 0 4-16,-10 0-9 15,-5 0 0-15,-7 0-3 16,-4 0 5-16,-3 0-2 15,0 0 0-15,0 0-51 16,0 0 37-16,0 0-66 16,-4 0 8-16,-10-2-60 15,-4-13-152-15</inkml:trace>
  <inkml:trace contextRef="#ctx0" brushRef="#br0" timeOffset="183168.8546">25103 12671 442 0,'0'0'58'15,"0"0"48"-15,0 0-17 16,0 0-83-16,0 0 20 16,0 0-6-16,40-5 24 15,-1 5 26-15,3 2-54 16,1 12-5-16,0 0-11 15,-5 2 14-15,-6 1-5 16,-5 0-9-16,-6 3-3 16,-9 3-5-16,-7 2 5 15,-5 6-3-15,-3 4 6 16,-21 2 3-16,-14 0 27 0,-5-4-30 16,-5-3 0-16,3-6 14 15,10-4-11-15,15-6-3 16,13-2-35-16,7-7-149 15,6-5-141-15</inkml:trace>
  <inkml:trace contextRef="#ctx0" brushRef="#br0" timeOffset="184130.458">26448 12359 372 0,'0'0'56'0,"0"0"27"16,0 0-35-16,0 0 62 15,0 0-83-15,0 0-17 16,-56-39 14-16,5 41-1 16,-19 18-9-16,-11 13-3 15,-10 11 0-15,0 12 35 16,6 6-44-16,8 8 31 15,11 5 22-15,14 2-49 16,9 6 11-16,16 2-17 16,18 2 12-16,9-5 0 15,33-4-12-15,26-5 0 0,26-6 3 16,26-11 0-16,18-10 4 16,15-12-7-16,8-14 23 15,0-9-19-15,-6-11-4 16,-4 0 0-16,-9-19 13 15,-9-13-5-15,-10-11-10 16,-11-12 2-16,-16-9 0 16,-14-11-17-16,-20-8 17 15,-18-5-18-15,-17-4 16 16,-14-3-15-16,-4 6 12 16,-16-1-6-16,-23 8 22 15,-16 9-31-15,-18 10 20 0,-10 11 0 16,-11 10-5-16,-14 10 0 15,-5 6 3-15,-1 9 1 16,4 8 1-16,10 9-3 16,9 0 3-16,12 9 0 15,13 15-10-15,15 5 3 16,13 7-32-16,9 6-52 16,10 4-68-16,10 3-63 15</inkml:trace>
  <inkml:trace contextRef="#ctx0" brushRef="#br0" timeOffset="184767.5643">26007 13090 445 0,'0'0'18'0,"0"0"51"15,0 0 5-15,0 0 16 16,0 0-68-16,0 0 13 16,0 0 32-16,-27-17-62 15,36-2 36-15,3-6-4 16,1-1-31-16,1-4 27 16,-1 4-33-16,-1 4 0 15,0 5 27-15,-6 7-15 16,-3 6 10-16,-2 3-22 15,1 1 16-15,-1 0-34 16,4 0 13-16,0 7 5 16,-1 4-13-16,-4 3 12 15,0-5 1-15,0-2 0 0,0-1 8 16,0-5-7-16,0 1-1 16,1-2-6-16,8 0 1 15,8 0 0-15,7-3 5 16,4-5-3-16,-1 8 15 15,-5 0-21-15,-8 0 9 16,-4 9-2-16,-4 8-10 16,-2 1 13-16,-1 2-1 15,2-1 0-15,-2-4 7 16,3-4-4-16,3-1-3 16,3-6-24-16,9-4-64 15,8 0-151-15,7-12-234 16</inkml:trace>
  <inkml:trace contextRef="#ctx0" brushRef="#br0" timeOffset="184968.6093">26663 12801 576 0,'0'0'23'16,"0"0"43"-16,0 0-57 15,0 0-1-15,0 0 31 16,-4 93-3-16,-1-62 35 15,1-2-65-15,-1-5-4 16,1-2-2-16,-2-8 0 16,0-2-50-16,0-7-48 15,-3-5-107-15,-3 0-60 16</inkml:trace>
  <inkml:trace contextRef="#ctx0" brushRef="#br0" timeOffset="185118.6104">26565 12903 327 0,'0'0'200'0,"0"0"-50"15,0 0-93-15,0 0-37 16,0 0-16-16,0 0 15 16,28 15 0-16,-7-5-12 15,6 1 10-15,2-6-17 16,4-2-59-16,-1-3-100 16,-4-2-381-16</inkml:trace>
  <inkml:trace contextRef="#ctx0" brushRef="#br0" timeOffset="185404.4849">26993 12800 419 0,'0'0'134'15,"0"0"-58"-15,0 0-43 16,0 0-22-16,0 0-11 15,0 0 100-15,0 54-42 16,-5-25 3-16,-1 2-10 16,0 2-32-16,-2-2 36 15,0-3-55-15,3-5 0 0,2-4 14 16,3-4-14-16,0-3-5 16,0-5 3-16,0-2-77 15,0-3-52-15,2-2-63 16,7-5-177-16</inkml:trace>
  <inkml:trace contextRef="#ctx0" brushRef="#br0" timeOffset="185548.6053">26905 12958 239 0,'0'0'69'0,"0"0"-69"15,0 0-57-15</inkml:trace>
  <inkml:trace contextRef="#ctx0" brushRef="#br0" timeOffset="188762.8554">26959 11726 187 0,'0'0'62'15,"0"0"16"-15,0 0 9 16,0 0 1-16,0 0-52 15,0 0 28-15,0 0 18 16,-7-33-35-16,7 33-13 16,0 0-34-16,0 11 0 15,0 12-23-15,-3 7 37 16,3 4-14-16,-3-2 16 16,3 0-15-16,0-4 20 15,0-3-21-15,2-5 0 16,7-5 8-16,0-6-8 15,3-5 0-15,1-4 24 0,7 0 5 16,2-3 28 0,2-14-57-16,4-5 1 0,2-3 14 15,2-3-15-15,-3 0-9 16,-2 5-3-16,-3 1-76 16,-6 7-4-16,-6 6-104 15,-8 5-90-15</inkml:trace>
  <inkml:trace contextRef="#ctx0" brushRef="#br0" timeOffset="189271.8592">26942 11662 287 0,'0'0'91'0,"0"0"-10"16,0 0-40-16,0 0 11 0,0 0-18 15,0 0 28 1,15-25-62-16,-9 36 0 0,6 13 18 16,-3 6-4-16,-3 7-14 15,0 1 8-15,-5-4 0 16,1-5 5-16,-2-3-13 16,1-8 0-16,-1-4 25 15,4-4-23-15,-2-5-2 16,1-5 22-16,5 0-9 15,5 0 77-15,13-13-59 16,5-7-23-16,3-5 20 16,2-4-28-16,-5 0-6 15,-3 0 1-15,-2 1 3 16,-2 7-5-16,-3 6-29 0,-5 7-33 16,0 8 46-16,-3 0-133 15,-3 0-47-15,-4 5-142 16</inkml:trace>
  <inkml:trace contextRef="#ctx0" brushRef="#br0" timeOffset="189699.8212">27024 11662 243 0,'0'0'115'0,"0"0"-13"15,0 0 6-15,0 0-75 16,0 0-32-16,0 0 27 16,0-11-15-16,-3 25-13 15,0 9 38-15,0 7-19 16,2 3 11-16,-1 4-18 15,2-4-7-15,0-3 27 16,0-2-30-16,0-9-2 16,2-3 3-16,11-5 13 15,6-6-6-15,5-5 25 0,8 0-21 16,3-2 38 0,4-15-41-16,3-5-11 0,-2-7 4 15,-1-5-2-15,1-2 2 16,-4 0-4-16,-3 1-32 15,-6 6 22-15,-6 11-96 16,-6 10-1-16,-8 8-35 16,-7 0-127-16</inkml:trace>
  <inkml:trace contextRef="#ctx0" brushRef="#br0" timeOffset="190174.2653">27075 11644 307 0,'0'0'53'0,"0"0"40"16,0 0-43-16,0 0 36 15,0 0-52-15,0 0 15 16,-18-23-31-16,18 23-14 16,0 12-4-16,-1 10 8 15,-2 8-8-15,1 6 46 16,-3 1-36-16,-1 2 7 0,3-2 3 16,0-4-19-16,3-3 15 15,0-6-16-15,0-6 0 16,0-5 12-16,0-5-12 15,6-4 0-15,7-4 38 16,6 0-8-16,6 0 15 16,3-14-45-16,5-10 1 15,3-2 15-15,-2-7-16 16,4-1 0-16,-1-2-5 16,2 4-2-16,-6 4 4 15,-5 7-24-15,-7 9-39 16,-2 6 18-16,-7 6-63 15,-2 0-80-15,-5 6-26 0</inkml:trace>
  <inkml:trace contextRef="#ctx0" brushRef="#br0" timeOffset="190674.1816">27024 11679 129 0,'0'0'142'0,"0"0"-99"15,0 0-10-15,0 0-33 16,0 0-4-16,0 0 4 16,-6 14 90-16,6 3-51 15,3 7 4-15,3 5 8 16,-3 5-17-16,0 0 14 16,-3 1-39-16,0-3 6 15,0-4 10-15,0-2-13 16,0-5-12-16,0-5 3 0,1-7-1 15,5-2 5-15,2-7-1 16,7 0 1-16,6 0 84 16,9-19-72-16,10-5-18 15,2-8 10-15,4-2-4 16,5-7-14-16,-2 0-4 16,-3 5-15-16,-4 6 0 15,-8 9-21-15,-6 10 2 16,-5 7-14-16,-5 4-52 15,-8 0-92-15,-3 4-27 16</inkml:trace>
  <inkml:trace contextRef="#ctx0" brushRef="#br0" timeOffset="193998.0419">23680 12143 91 0,'0'0'113'16,"0"0"-19"-16,0 0-45 15,0 0 39-15,0 0-14 16,0 0-42-16,-47-20 56 16,33 20-54-16,-1 0-28 0,-5 8 34 15,3 9-35-15,2 3 10 16,3-1-15-16,7 1 4 16,5-1-14-16,0-4 13 15,3-2-3-15,12-5 12 16,4-3-10-16,4-5 4 15,1 0-6-15,1 0 14 16,-3-9 5-16,-3-3-19 16,-6-4 0-16,-9-3 16 15,-4 2-16-15,0 2 0 16,0 1-3-16,-11 3 6 16,-5 3-13-16,-1 3 10 15,-1 4 0-15,-2 1-10 16,4 0 13-16,-1 3-6 15,5 8-4-15,4 0 1 0,6 0-2 16,2 0-1 0,0-1-5-16,0-3 5 0,10-1-11 15,2-3-10-15,5-3-10 16,-1 0-44-16,4 0 11 16,-7-9-100-16</inkml:trace>
  <inkml:trace contextRef="#ctx0" brushRef="#br0" timeOffset="194702.1453">23550 12147 12 0,'0'0'12'0,"0"0"-11"16,0 0-2-16,0 0-1 16,0 0-20-16</inkml:trace>
  <inkml:trace contextRef="#ctx0" brushRef="#br0" timeOffset="194933.942">23550 12147 29 0,'54'-37'41'0,"-60"36"27"16,3-1 0-16,0 2-4 15,-2 0-7-15,-1 0 3 16,2 0 7-16,1 0-21 16,1 0-34-16,2 0 37 15,0 0-49-15,0 0-15 0,0 0 14 16,0 0-20-16,0 0 21 16,5 0 0-16,1 0-16 15,0 0 8-15,0 3-60 16,-1 1 6-16,0-1 16 15,-2 1-26-15,0-3-24 16,-1 0 2-16</inkml:trace>
  <inkml:trace contextRef="#ctx0" brushRef="#br0" timeOffset="195186.3743">23622 12118 85 0,'0'0'120'15,"0"0"-39"-15,0 0-44 16,0 0 4-16,0 0 37 0,0 0-42 15,-28-16-1-15,28 14-8 16,0 0-20-16,0 1 0 16,0-2-7-16,0 2 0 15,0-2 13-15,0 1-12 16,0 2 5-16,0-1-6 16,0 1-8-16,0 0 1 15,0 0-38-15,0 0-1 16,0 0-13-16,0 0-27 15,0 0 14-15,0 0-65 16,0 0 51-16</inkml:trace>
  <inkml:trace contextRef="#ctx0" brushRef="#br0" timeOffset="196300.0126">18565 14516 211 0,'0'0'195'16,"0"0"-146"-16,0 0-30 16,0 0-13-16,0 0 15 15,0 0-10-15,102 56 25 16,-56-55-25-16,9-1 3 0,3 0 16 16,1-3-25-16,-7-9 2 15,-12-3-7-15,-13 4-19 16,-17-1 17-16,-10 1-22 15,-7 7-21-15,-29 2 29 16,-15 2 1-16,-14 0 3 16,-13 16 6-16,-12 5 6 15,-1 7-3-15,3 0 3 16,8 2 0-16,17-1 7 16,20-2 7-16,21-4 3 15,19-5-17-15,4-4-28 16,32-5 19-16,18-8 8 15,14-1 1-15,12-7 16 0,3-8 0 16,-2-2-13 0,-13 5-3-16,-18 3 3 0,-19 6 4 15,-24 3-7-15,-4 0-33 16,-35 7 13-16,-21 14 20 16,-15 6 10-16,-11 7-10 15,4 4 12-15,10 0 2 16,21-4-14-16,26-8-1 15,21-10-5-15,30-12-144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1T04:11:30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 6892 283 0,'0'0'133'0,"0"0"-91"16,0 0 27-16,0 0-35 15,0 0 9-15,0 0 6 16,0 0-42-16,-3 0-14 16,3 0 3-16,12 3 4 15,12 9 0-15,7 0 0 16,8 0 0-16,7-2 0 16,8-1 13-16,4-2-13 15,0-5 3-15,-1-2-3 16,-8 0 25-16,-10 0-15 15,-12 0-1-15,-12 0-9 16,-8 0 14-16,-4 0-13 16,0 0-1-16,-3-2 0 15,3-6-9-15,0-5-26 0,-3-7-30 16,0-6-401-16</inkml:trace>
  <inkml:trace contextRef="#ctx0" brushRef="#br0" timeOffset="373.5556">1473 6682 305 0,'0'0'99'0,"0"0"-66"16,0 0-5-16,0 0-26 15,0 0 13-15,0 0 21 16,-4 0-36-16,19 0-4 0,3 2-1 15,14 2 10 1,1 2 9-16,6 2-14 0,-5 3 1 16,-4 1 9-16,-3 6-9 15,-2 2-1-15,-5 3 0 16,-2 3 2-16,-6 1-3 16,-5 2 1-16,-4 5 0 15,-3 0 17-15,0 2-7 16,-2 3 2-16,-9-8 7 15,-3-1-7-15,-2-4 14 16,2-4-26-16,-2-1 9 16,1-2 5-16,-1-2-12 0,5-4-2 15,5-1-19-15,3-4-103 16,3-8-166-16</inkml:trace>
  <inkml:trace contextRef="#ctx0" brushRef="#br0" timeOffset="2975.6944">7450 7497 31 0,'0'0'62'0,"0"0"29"15,0 0-21-15,0 0-25 16,0 0 12-16,0 0-13 16,-45-33 48-16,39 30-40 15,3-1-6-15,0 1 26 16,1 1-30-16,2-1 0 16,0 1-8-16,0 1-25 15,0 1 23-15,0 0-32 0,0 0 0 16,2 0-4-16,18 0 7 15,10 0-5-15,9 0 2 16,10 3 0-16,6 1 12 16,4-1-12-16,6 2 0 15,-4-2 9-15,-3-3-9 16,-3 0 0-16,-7 0-2 16,-5 0 7-16,-6 0-5 15,-7 0 0-15,-9 0 0 16,-9 0 4-16,-4 3-4 15,-4-1 0-15,-2 0-8 16,2 1-17-16,2 1-4 0,6 2-32 16,6 0-89-1,7-1-38-15</inkml:trace>
  <inkml:trace contextRef="#ctx0" brushRef="#br0" timeOffset="3816.3273">10554 7360 210 0,'0'0'66'0,"0"0"-10"16,0 0 54-16,0 0-43 16,-88-20-11-16,75 18 24 15,2-1-28-15,5 1 29 16,3 2-41-16,3 0-27 16,0 0 25-16,0 0-38 15,5 0 0-15,21 0-10 16,16 0 23-16,13 3-5 15,11 3-8-15,3-3 0 16,-2 2 11-16,-3-1-2 16,-6-1-9-16,-4-2 0 15,-5 1 5-15,-7-2-7 0,-9 0 2 16,-5 0 0-16,-7 0 5 16,-5 0-5-16,-4 0 0 15,-3 0-3-15,0 0-1 16,0 0 0-16,5 0-110 15,-1 0-101-15,-4 0-185 16</inkml:trace>
  <inkml:trace contextRef="#ctx0" brushRef="#br0" timeOffset="11282.2615">1239 8475 245 0,'0'0'68'16,"0"0"19"-16,0 0-42 15,0 0 48-15,0 0-27 16,0 0-13-16,0 0 35 16,0 0-65-16,-18-28 18 15,18 28-17-15,0 0-17 16,0 0 21-16,0 0-28 16,0 0-13-16,0 0 4 15,0 1-6-15,0 15 14 16,0 5-11-16,9 1 12 15,-3 2 10-15,3-1-10 0,-1-2 0 16,0 0 3 0,0-2 0-16,-2 1 0 0,3-6-3 15,0-3 2-15,-3-3 7 16,0-2-9-16,-2-4 0 16,2-2 9-16,0 0-7 15,3 0 10-15,3-7 16 16,3-8-11-16,3-7 24 15,0 0-41-15,0 1 0 16,-2 0 5-16,0 1-4 16,-2 3 3-16,2 2-4 15,-4 0 0-15,2 8-26 16,-4 0 17-16,-1 3-40 16,2 2-21-16,2 0-34 0,-1 1-64 15,1 0-151 1</inkml:trace>
  <inkml:trace contextRef="#ctx0" brushRef="#br0" timeOffset="12818.8106">4789 9668 413 0,'0'0'85'15,"0"0"-37"-15,0 0-5 16,0 0 31-16,0 0-51 16,0 0-10-16,0 0-13 15,0 2 13-15,3-1-19 16,8 5 6-16,6-1 0 16,10 3 23-16,6-1-19 0,7 0 0 15,1 0-4 1,2-2-6-16,2 3-4 0,4-4-103 15,1-1-67-15,1-3-212 16</inkml:trace>
  <inkml:trace contextRef="#ctx0" brushRef="#br0" timeOffset="13448.7429">6743 9852 476 0,'0'0'40'0,"0"0"-32"0,0 0 40 16,0 0-19-16,0 0 25 15,0 0 5-15,-1 4-4 16,4-1-31-16,13 2-1 16,5 2-23-16,6-2 72 15,6 0-72-15,2 0 3 16,1-1-3-16,3-1 0 15,-3 1-46-15,-3-4-76 16,-7 0-205-16</inkml:trace>
  <inkml:trace contextRef="#ctx0" brushRef="#br0" timeOffset="15795.9854">12584 7590 195 0,'0'0'90'15,"0"0"-87"-15,0 0 41 16,0 0 30-16,0 0-71 0,0 0 20 15,0-23-23-15,0 23 0 16,0 0-12-16,0 0 12 16,0 0-5-16,0 0-1 15,0 0 12-15,0 0-1 16,0 0-3-16,0 0-2 16,0 0 40-16,0 0-21 15,0 0 13-15,0 0 21 16,0 0-47-16,0 0 31 15,0 0-16-15,0 0-1 16,0 0 10-16,0 0-28 16,0 0-2-16,0 0 0 15,0 0 13-15,0 0-16 16,0 0 3-16,0 0 0 16,0 0-20-16,0 0 7 0,0 0-24 15,0 0-18-15,0-2-73 16,0-3-125-16</inkml:trace>
  <inkml:trace contextRef="#ctx0" brushRef="#br0" timeOffset="15901.3938">12584 7590 129 0</inkml:trace>
  <inkml:trace contextRef="#ctx0" brushRef="#br0" timeOffset="16426.3596">12584 7590 129 0,'-36'-54'331'0,"35"54"-266"0,1 0 30 0,-2 0-8 16,2 0-41-16,0 0-12 16,0 0-19-16,0 0-3 0,0 4-13 15,0 12 1-15,0 3 0 16,0 5 26-16,0 1-19 16,0 5-2-16,0-1 35 15,-4 3-39-15,1 2 34 16,-2-1-35-16,-1-2 16 15,3-3 4-15,-1-4-13 16,1-6-7-16,0-4 0 16,2-5 11-16,1-4 0 15,0-5-11-15,0 0 1 16,0 0 20-16,0 0-17 0,0 0 2 16,0-14 11-1,0-8-2-15,0-3-6 0,0-8-9 16,0-1 0-16,0-3-7 15,0-1 7-15,0 1-3 16,0 4-2-16,0 3 10 16,0 4-10-16,0 3 5 15,0 4-9-15,0 4-6 16,1 4 16-16,4 4-2 16,0 1-10-16,1 2 11 15,-3 2-9-15,0 2 9 16,0 0 0-16,2 0-12 0,-1 0 16 15,2 0-5 1,3 0 1-16,0 2 0 0,0 2 0 16,4 2 0-16,0-2 0 15,0 1 8-15,2-2 2 16,1-2-10-16,-1-1 0 16,1 0 7-16,-2 0-23 15,1 0-16-15,-5 0-154 16,-7 2-20-16,-3 3-267 15</inkml:trace>
  <inkml:trace contextRef="#ctx0" brushRef="#br0" timeOffset="16616.2983">12545 7752 285 0,'0'0'34'0,"0"0"43"15,0 0-10-15,0 0-50 16,97 9 31-16,-76-9-48 16,1 0 1-16,2 0-8 15,-3 0 1-15,-3-7-180 16</inkml:trace>
  <inkml:trace contextRef="#ctx0" brushRef="#br0" timeOffset="16973.0327">13072 7587 289 0,'0'0'219'15,"0"0"-159"-15,0 0 41 16,0 0-95-16,0 0-3 16,0 0 43-16,-39 12-29 15,24 3 44-15,-1 2-21 16,2 4-21-16,1 4 48 0,-1 1-44 16,5 0-20-1,1 2 44-15,3-2-47 0,5 1 0 16,0-4 0-16,0 0 17 15,9-4-23-15,6-2 6 16,4-4-65-16,4-7 6 16,2-3-125-16,2-3-91 15</inkml:trace>
  <inkml:trace contextRef="#ctx0" brushRef="#br0" timeOffset="17236.4274">13258 7702 143 0,'0'0'106'15,"0"0"-79"-15,0 0-21 16,0 0 59-16,0 0-54 16,0 0-11-16,-41-14 0 15,39 14-41-15,-1 0-209 16</inkml:trace>
  <inkml:trace contextRef="#ctx0" brushRef="#br0" timeOffset="17634.8055">13258 7702 384 0,'11'-53'89'15,"-11"52"4"-15,0-1-1 16,0 2-29-16,0 0 16 16,0 0-41-16,0 0-31 0,0 2 8 15,0 10-13-15,0 2 13 16,0 5 56-16,0-1-66 16,0 0 15-16,-3 2 4 15,-2-4-23-15,1-2 36 16,-2 2-37-16,0-4 9 15,4-2 2-15,-1 0-11 16,3-4 0-16,0 1 1 16,0-6 7-16,0 1-16 15,0-2-18-15,5 0-57 16,8 0-11-16,2-7-138 16,0-8-338-16</inkml:trace>
  <inkml:trace contextRef="#ctx0" brushRef="#br0" timeOffset="18449.6951">13322 7625 267 0,'0'0'183'16,"0"0"-93"-16,0 0-21 16,0 0-35-16,0 0 31 15,0 0-49-15,-47-5-3 16,33 10 89-16,4 5-82 15,-7 0 9-15,5 2 24 16,1 0-44-16,3 1 37 16,2-2-46-16,0 2 5 15,3-1 9-15,3-1-14 16,0 2 0-16,0 2-12 16,12-3 33-16,2 1-19 0,-1-2-2 15,-1-1 0-15,0-3 1 16,-3-1-1-16,-2-2 0 15,-2 0 0-15,-1-1 4 16,-4-3-5-16,2 0 1 16,-1 0 0-16,2 0-15 15,0 0 15-15,-2 0-7 16,4 0 4-16,0 0-22 16,-1 0 23-16,1-3-16 15,-1-2 8-15,0 2-18 16,-1 0 37-16,-1 0-9 15,-1 0 0-15,-1-2 14 16,2-1-10-16,-2 2-4 16,3-2 0-16,-2 2 11 0,2-1-11 15,2 0 0-15,-2-1-1 16,6 1 6-16,-5 1-7 16,1-1 2-16,-1-2 0 15,1 2 0-15,-2-3 0 16,-2 1 0-16,-1-3 4 15,0 2 12-15,0-3-8 16,0 0-8-16,-6 0 0 16,-4-1 8-16,1 4 0 15,-2 2-8-15,4 3 0 16,2 1 16-16,1 2-22 0,1 0 6 16,-1 0 0-1,1 0-13-15,0 0 13 0,1 5-30 16,1 4-18-16,1 3-71 15,0 0-9-15,0-4-104 16,7-1-186-16</inkml:trace>
  <inkml:trace contextRef="#ctx0" brushRef="#br0" timeOffset="18863.9912">13572 7593 307 0,'0'0'152'0,"0"0"-100"16,0 0-17-16,0 0 12 15,0 0-33-15,0 0 20 16,0 0-29-16,1 13 22 16,4 1 50-16,-1 1-73 0,-1 4 15 15,-2 1 9-15,-1-1-21 16,0 1 9-16,0 2-16 15,-8 0 5-15,-5 2-9 16,0-2 4-16,0 2-7 16,-5-2-33-16,4-1-59 15,-2-4-35-15,6-2-154 16</inkml:trace>
  <inkml:trace contextRef="#ctx0" brushRef="#br0" timeOffset="19846.997">12654 8612 469 0,'0'0'177'0,"0"0"-59"16,0 0-23 0,0 0-73-16,0 0-12 0,0 0 7 15,-4 28-17-15,-5-3 89 16,1 3-68-16,4 1 2 15,-1 0 12-15,2 2-30 16,-1-5 25-16,-2-3-30 16,2-7 0-16,1-3 1 15,-2-7 1-15,5-5-2 16,0-1 16-16,0 0-15 16,0-12 46-16,0-15-47 15,0-10 2-15,0-4-17 16,0-2 15-16,0 1-25 15,0 6 24-15,0 5-7 16,0 8-5-16,0 8 13 16,0 3 0-16,0 7-17 0,0 0 17 15,6 3-3-15,-1 0 0 16,5 1 6-16,3 1-17 16,5 0 14-16,6 0 0 15,0 0 13-15,4 0-12 16,1 0-1-16,-1 0 0 15,-1 0-3-15,-5 0-10 16,-5 0-106-16,-7 5-80 16,-10 2-5-16,0 5-239 15</inkml:trace>
  <inkml:trace contextRef="#ctx0" brushRef="#br0" timeOffset="20027.9106">12639 8705 288 0,'0'0'77'0,"0"0"23"16,0 0-20-16,0 0 42 16,0 0-72-16,0 0 8 15,87 7-6-15,-63-7-34 16,2 0-9-16,1 0-9 16,0 0-66-16,1 0-42 15,-5-5-168-15</inkml:trace>
  <inkml:trace contextRef="#ctx0" brushRef="#br0" timeOffset="20338.8556">13070 8585 461 0,'0'0'88'0,"0"0"-13"15,0 0-25-15,0 0 23 16,-96 54-29-16,80-34-8 16,3 0 50-16,4 4-63 0,5 0-8 15,4-1 5 1,0-1-10-16,1-2-6 0,14-1-4 15,3-5-29-15,7-1 26 16,4-7-133-16,2-3-63 16,2-3-114-16</inkml:trace>
  <inkml:trace contextRef="#ctx0" brushRef="#br0" timeOffset="20648.0957">13336 8652 447 0,'0'0'85'0,"0"0"-2"15,0 0-76-15,0 0 56 16,0 0 4-16,0 0-10 15,0 49 49-15,0-31-71 16,-5 3-11-16,1-3 24 16,-1 1-33-16,2-5 8 15,0-6-23-15,3 0 0 16,0-6-21-16,0-2-1 0,2 0-89 16,10-2-32-16,3-16-142 15</inkml:trace>
  <inkml:trace contextRef="#ctx0" brushRef="#br0" timeOffset="20921.6375">13531 8604 218 0,'0'0'191'0,"0"0"-93"15,0 0 2 1,0 0-36-16,0 0-29 0,36 78 43 16,-36-55-27-16,-6 2-16 15,-12 2 34-15,-6 1-65 16,0-2 4-16,-1 1-3 16,3-7 0-16,2 0-10 15,8-7-60-15,6-7-122 16,6-6-61-16</inkml:trace>
  <inkml:trace contextRef="#ctx0" brushRef="#br0" timeOffset="21348.8114">14140 7850 429 0,'0'0'199'0,"0"0"-158"15,0 0-11-15,0 0-21 16,0 0-9-16,0 0 15 15,85-10-11-15,-57 3-8 16,-1 4-5-16,-3 3-90 16,-6 0 15-16,-11 0-241 15</inkml:trace>
  <inkml:trace contextRef="#ctx0" brushRef="#br0" timeOffset="21551.5736">14176 8032 283 0,'0'0'82'16,"0"0"-8"-16,0 0-19 15,0 0 3-15,0 0-23 16,81-7 34-16,-62 5-63 16,1 2 5-16,1 0-3 15,-1 0-8-15,-1 6-32 16,-1 4-49-16,-8 0-164 15</inkml:trace>
  <inkml:trace contextRef="#ctx0" brushRef="#br0" timeOffset="21983.3051">14061 8715 524 0,'0'0'111'0,"0"0"-69"15,0 0-17-15,0 0-19 16,0 0 40-16,0 0-46 15,88-10 2-15,-69 7-25 16,-7 2 20-16,-4 1-49 16,-8 0-36-16,0 2-128 15,-12 11 92-15,-14 1-13 16,-2 2 93-16,1 3 44 16,0 1 45-16,6 0 40 15,2-1 2-15,8-4 21 16,7-4 20-16,4 0-33 15,0-3-61-15,15-3 51 16,10-4-66-16,5-1-5 16,6 0-3-16,1-6-11 0,5-13-64 15,1-5-180-15</inkml:trace>
  <inkml:trace contextRef="#ctx0" brushRef="#br0" timeOffset="22440.75">15084 7732 462 0,'0'0'79'16,"0"0"0"-16,0 0-74 0,0 0 49 16,0 0 36-16,0 0-20 15,-28 75 51-15,22-55-107 16,1 0 17-16,-1 1-1 16,2-3-24-16,2 3 13 15,2 0-19-15,0 1 0 16,0 0-22-16,0 5 5 15,0 3-110-15,0-1-136 16</inkml:trace>
  <inkml:trace contextRef="#ctx0" brushRef="#br0" timeOffset="22831.2079">14877 8748 669 0,'0'0'27'15,"0"0"30"-15,0 0-17 16,0 0 84-16,0 0-17 16,0 0-76-16,-2 53-6 15,2-38 27-15,0 4-50 16,0 1-2-16,0 5 1 15,0 1-1-15,0 7-3 16,0-2-126-16,-3-7-254 16</inkml:trace>
  <inkml:trace contextRef="#ctx0" brushRef="#br0" timeOffset="33252.7762">14984 8232 420 0,'0'0'49'0,"0"0"48"16,0 0-64-16,0 0-19 16,0 0 47-16,0 0-57 15,0 0 27-15,0 0-8 16,26-26-16-16,-6 19 11 15,3 4-18-15,-1 1 0 16,-1 2-3-16,3 0 3 16,-2 0 0-16,-4 0-2 15,-2 0-48-15,-3 5-29 16,-6 7-48-16,-4 3-112 0</inkml:trace>
  <inkml:trace contextRef="#ctx0" brushRef="#br0" timeOffset="33928.4852">14668 9347 327 0,'0'0'123'15,"0"0"-70"-15,0 0 9 0,0 0-47 16,0 0 7-16,0 0 22 16,34 0-4-16,-18 0 0 15,5 0-40-15,2 0-22 16,7 0 19-16,-2-8-224 15</inkml:trace>
  <inkml:trace contextRef="#ctx0" brushRef="#br0" timeOffset="45439.073">8366 10647 43 0,'0'0'123'0,"0"0"-71"15,0 0 24-15,0 0-34 16,0 0 28-16,0 0-13 16,0 0-21-16,-4-2 11 15,4 2-38-15,0 0-4 16,0 0 28-16,0 0-31 15,0 0 10-15,0 0-1 16,0 0-2-16,0 0 21 16,0 0-30-16,0 0 5 0,0 0 14 15,0 0-19-15,0 0 0 16,0 0-8-16,4 0 17 16,6 6-7-16,2 0-2 15,5 2 0-15,-1-2 8 16,2 0-7-16,6 2-1 15,-2-3 18-15,-1 3-17 16,3-3 16-16,-2 2-17 16,-1 1 0-16,0 0 12 15,-2 1-12-15,0-4 0 16,0 1 0-16,-4-3 9 16,1 2 5-16,-2-3-14 15,-1-2 1-15,-1 0 23 0,1 0-21 16,-2 1 5-16,-1-1 1 15,-1 0-6-15,-1 0 19 16,-1 0-22-16,-2 0 0 16,2 0 5-16,-3 0-5 15,1 0 0-15,-1 0-1 16,-2 0 8-16,1 0-16 16,3 0 9-16,0 0-27 15,-2 0 26-15,1 0-61 16,-1 0 12-16,-1 0-45 15,2 1-61-15,-2 3-53 16</inkml:trace>
  <inkml:trace contextRef="#ctx0" brushRef="#br0" timeOffset="46585.4356">8428 10593 41 0,'0'0'108'15,"0"0"-63"-15,0 0-22 0,0 0 20 16,0 0-21-16,0 0 5 16,0 0-6-16,0 0-6 15,0 0 23-15,0 0-38 16,0 0 0-16,0 4 33 15,0 0-10-15,8 2 7 16,-2 1-21-16,5 0 1 16,0 1 21-16,1 3-23 15,3 1 0-15,2 1 34 16,0-1-42-16,2 1 10 16,0 0 17-16,0-1-27 15,2 0 30-15,0-2-28 16,3-3 0-16,1-4 32 0,2 1-30 15,3-4-1 1,-1 0 24-16,3 0-26 0,-2 0 14 16,-3 0-15-16,0-5 0 15,-5-1 1-15,-1 1 3 16,-2 0-4-16,-4 1 7 16,0-1-2-16,-3 2-1 15,-5 0-4-15,-2 1 0 16,1 2-5-16,-3-2 5 15,1 2-15-15,-1 0-17 16,-1-1-59-16,1 1 12 16,-3-2-133-16</inkml:trace>
  <inkml:trace contextRef="#ctx0" brushRef="#br0" timeOffset="47112.5271">8509 10640 6 0,'0'0'287'15,"0"0"-236"-15,0 0-20 16,0 0-31-16,0 0 0 16,0 0 13-16,-1 9 1 15,2 2 36-15,11 3 7 0,3 2-39 16,4 1 38-16,5 3-46 16,4-1-4-16,4-1 43 15,2-2-42-15,2 0-6 16,0-2 16-16,1-5-10 15,2-1 1-15,-2-2-8 16,2-3 9-16,0-3-3 16,2 0-6-16,1 0-11 15,-1-9-49-15,-6-11-216 16</inkml:trace>
  <inkml:trace contextRef="#ctx0" brushRef="#br0" timeOffset="55801.2378">18009 10944 48 0,'0'0'14'15,"0"0"60"-15,0 0-47 16,0 0-2-16,0 0 6 16,0 0-6-16,0 0 14 0,0 0-5 15,0-53-5 1,0 47 47-16,2 1-56 0,-2 0 31 16,1 2-12-16,-1 0 1 15,0 1 15-15,0 0-33 16,0 2-18-16,0 0 21 15,0-1-25-15,0 1 0 16,0 0 17-16,0 0-15 16,0 0 40-16,0 0-42 15,0 0 0-15,0 0 34 16,0 0-28-16,0 0-6 16,0 0 8-16,0 0 0 0,0 1 2 15,0 7-10-15,3 5 0 16,1 3-1-16,1 2 7 15,-2 2-6-15,0 0 20 16,0-1-16-16,-2 1-8 16,1-2 3-16,1-2 1 15,-3-2 15-15,0-2-15 16,0-4 0-16,0-4 1 16,1-1 13-16,-1-1 6 15,2-2-16-15,1 0 16 16,6 0 58-16,1-5-74 15,5-7 16-15,2-4 9 16,0 1-24-16,1-2 0 16,2 0-5-16,-4 2 0 15,0 1-4-15,1 4 6 0,-4-2-2 16,-1 4 0 0,2 1 10-16,-5 1-22 0,-2 3 12 15,-4 1 0-15,0 2 0 16,-3 0 0-16,0 0 0 15,0 0-2-15,1 0 4 16,-1 0-22-16,0 0 20 16,0 0 0-16,0 0-15 15,0 0 15-15,0 1-9 16,0 4 8-16,0 0-40 16,2-2 24-16,-1 4-75 15,4-3-4-15,-2 1 54 0,1-2-113 16,0-1-46-16</inkml:trace>
  <inkml:trace contextRef="#ctx0" brushRef="#br0" timeOffset="62848.4995">13218 13740 173 0,'0'0'22'0,"0"0"18"16,0 0 29-16,0 0-41 15,88-2 32-15,-64-1-30 16,4-2 7-16,2 4 48 16,3-2-82-16,3-2 8 0,2 2 7 15,1 1-17 1,-1-1 11-16,-4 0-12 0,-4 2 0 16,-5-2 1-16,-7 1-1 15,-6-1 0-15,-6 1 3 16,-3-1-1-16,-3 0-4 15,0 1-2-15,0 0-22 16,0 0 24-16,-8-3-35 16,-1-2-25-16,-1 0-131 15</inkml:trace>
  <inkml:trace contextRef="#ctx0" brushRef="#br0" timeOffset="64714.715">20412 4758 498 0,'0'0'94'16,"0"0"-20"-16,0 0-14 15,0 0-10-15,0 0-30 16,0 0 49-16,-7-16-46 16,7 16-9-16,0 13-14 15,0 12 16-15,0 6-7 16,0 3-7-16,0 2 12 16,0-3 11-16,0-2-25 15,0-5 0-15,0-5 16 16,0-5-4-16,0-4 0 0,0-9-12 15,0-1 8-15,0-2 26 16,0 0-9-16,0-20-4 16,0-12 2-16,0-11-23 15,1-12 0-15,4-1 0 16,0-5 1-16,0 3-18 16,-2 6 17-16,0 4 0 15,-2 10-9-15,1 9 19 16,-2 5-14-16,0 7 4 15,0 6 0-15,0 5-1 16,0 1 1-16,0 2 0 16,3 3-8-16,3 0 5 15,6 0 1-15,4 0 2 16,11 0 0-16,9 0 1 16,8 6-1-16,4-1 0 0,4 0-3 15,-1-2 3-15,-9 0-9 16,-9 0-69-16,-14 5-105 15,-13 1 5-15,-6 3-52 16,-21 3 61-16,-16 4 24 16</inkml:trace>
  <inkml:trace contextRef="#ctx0" brushRef="#br0" timeOffset="64859.0863">20540 4713 20 0,'0'0'47'15,"0"0"11"-15,0 0 62 0,0 0-42 16,0 0 7-16,0 0 12 15,37 62-42-15,-8-62-7 16,5 0-13-16,3 0-29 16,1 0-6-16,-1-9-62 15,-7-3-161-15</inkml:trace>
  <inkml:trace contextRef="#ctx0" brushRef="#br0" timeOffset="66034.2483">21423 4377 621 0,'0'0'37'0,"0"0"-26"0,0 0 16 15,0 0-23-15,-109 52 92 16,77-25-53-16,2 1 12 16,4-1 26-16,8 4-70 15,7 3-3-15,6 1-8 16,5 2 15-16,0-3-12 16,24-3-3-16,9-9-59 15,9-8-109-15,1-9-223 16</inkml:trace>
  <inkml:trace contextRef="#ctx0" brushRef="#br0" timeOffset="66447.6671">21476 4838 581 0,'0'0'81'0,"0"0"-11"16,0 0 27-16,0 0-75 15,0 0 49-15,-8-81-52 16,8 54 2-16,16-5 11 16,4 0-25-16,1 3-3 15,2 5-4-15,-4 11 5 16,-3 6 2-16,-6 7-7 16,0 0 0-16,-2 11-16 15,0 9 12-15,-5 4 4 0,-2 3 0 16,-1-4 7-1,0-3-2-15,0-6-5 0,0-3 0 16,0-3 5-16,0-4-4 16,0-4-1-16,3 0 0 15,13 0 3-15,4 0-9 16,-2-4 6-16,1 4 0 16,-4 0-16-16,0 3 16 15,-3 11-4-15,1 1 2 16,-2 1-24-16,2-4-20 15,2-2-79-15,0-10-103 16,4 0-226-16</inkml:trace>
  <inkml:trace contextRef="#ctx0" brushRef="#br0" timeOffset="66817.645">21989 4718 675 0,'0'0'104'15,"0"0"-95"-15,0 0 68 16,0 0-52-16,0 0-2 16,0 0 7-16,49-8-22 15,-19-4-9-15,1-8 1 16,0-3-134-16,-4-1-19 16,-2-1-42-16,-7 5 31 0,-4 4 67 15,-7 5 97-15,-4 7 59 16,-3 2 56-16,0 2-31 15,0 0-2-15,0 0-42 16,0 0 4-16,0 6 33 16,0 7-13-16,0-1 53 15,0 4-58-15,0 1-41 16,0-1 45-16,0 2-63 16,0-4 5-16,0-1-5 15,0-5 11-15,0-3-26 16,0-3-35-16,3-2-136 15,9 0 1-15,3-10-104 16</inkml:trace>
  <inkml:trace contextRef="#ctx0" brushRef="#br0" timeOffset="67065.029">22390 4475 439 0,'0'0'112'15,"0"0"-5"-15,0 0-61 16,0 0-25-16,0 0 34 15,0 0-17-15,49 21 23 16,-41 0-31-16,-1 4-14 16,-6 3 12-16,-1 3-9 15,0 3-17-15,-3-1 43 16,-13 2-36-16,-6-6-5 16,-2-2-4-16,-3-4 11 15,-3-1-9-15,3-5-2 0,0-5-18 16,5-2-19-1,7-6-191-15,6-4-150 0</inkml:trace>
  <inkml:trace contextRef="#ctx0" brushRef="#br0" timeOffset="67812.5542">23230 4548 553 0,'0'0'159'16,"0"0"-108"-16,0 0 96 16,0 0-104-16,0 0-14 15,0 0 33-15,-6 0-52 16,22 0 22-16,8-2-32 16,6-2 0-16,3 0-11 15,4 1 11-15,-8 3-57 0,-4 0-54 16,-8 0-133-16,-8 15-31 15,-9 5-113-15</inkml:trace>
  <inkml:trace contextRef="#ctx0" brushRef="#br0" timeOffset="67949.0677">23352 4881 264 0,'0'0'189'0,"0"0"-136"15,107 0-53-15,-60 0-1 16,-4-11-140-16</inkml:trace>
  <inkml:trace contextRef="#ctx0" brushRef="#br0" timeOffset="69410.8661">4555 7294 577 0,'0'0'82'0,"0"0"-4"0,0 0 4 16,0 0 6-16,0 0-3 15,0 0-50-15,6-2-25 16,0 2 22-16,3 0-32 16,4 0 0-16,8 0 7 15,3 0 0-15,4 2-1 16,2-1-6-16,0-1 0 16,-3 1-19-16,-2 2-9 15,-4-3-124-15,-2 0-156 16</inkml:trace>
  <inkml:trace contextRef="#ctx0" brushRef="#br0" timeOffset="70834.3864">24166 4459 461 0,'0'0'77'0,"0"0"2"16,0 0 1-16,0 0-44 15,0 0 10-15,0 0 45 16,0-27-51-16,0 27-25 16,0 14-15-16,0 15 0 15,0 10 23-15,0 10-14 16,-4 8 6-16,-2-2 6 15,1-6-5-15,0-10 1 16,0-10-17-16,2-10 4 16,0-6 8-16,1-7-12 15,1-3 0-15,1-3 15 0,0 0-13 16,0-9 19-16,0-13-21 16,4-12 16-16,6-12-13 15,-2-5-3-15,-2-2-6 16,-1 2 1-16,-2 8 1 15,-2 11 4-15,1 7 0 16,-1 7 10-16,1 5-17 16,1 4 7-16,2 3-4 15,0 2-7-15,3 1 8 16,2 3 3-16,8 0-4 16,7 0 14-16,3 0-13 15,7 0 3-15,1 0 0 0,1 0 4 16,2 0-4-16,-4 0-41 15,-5 6-70-15,-9-1-77 16,-13 4-4-16,-8 5-155 16</inkml:trace>
  <inkml:trace contextRef="#ctx0" brushRef="#br0" timeOffset="71001.4342">24260 4635 229 0,'0'0'54'0,"0"0"76"15,0 0 5-15,0 0-59 16,103 17 27-16,-61-17-86 16,3 0-6-16,5-4-1 15,-1-6-10-15,-5 0-59 16,-4-5-132-16,-6-2-286 0</inkml:trace>
  <inkml:trace contextRef="#ctx0" brushRef="#br0" timeOffset="71256.0245">24996 4436 75 0,'0'0'600'0,"0"0"-582"0,0 0 10 15,0 0-26 1,-84 25 23-16,56 0 62 0,1 4-28 15,4 6 16 1,4 2-58-16,9 1 0 0,5 0 7 16,5-2-19-16,0-6-5 15,14-2 0-15,16-5-58 16,13-8-82-16,10-11-239 16</inkml:trace>
  <inkml:trace contextRef="#ctx0" brushRef="#br0" timeOffset="71697.4446">25208 4766 447 0,'0'0'239'15,"0"0"-226"-15,0 0 59 16,0 0-56-16,0 0 76 15,0 0-45-15,-23-34 8 16,23 18 6-16,0-5-57 16,4-8 2-16,13-2-6 15,4 0 8-15,1 3-11 16,-1 8 3-16,-2 7 0 16,-4 9-9-16,-1 4 9 15,-5 0 0-15,-1 14-1 0,-2 7 1 16,-2 6-7-16,-3 2 7 15,-1 0 0-15,0-6 5 16,0-5-5-16,0-3 0 16,0-6 0-16,0-4 10 15,0-2-17-15,15-3 7 16,6 0-6-16,4-7-2 16,0-2 8-16,-5 0-17 15,-4 7 9-15,-7 2-20 16,2 0 18-16,-4 0-67 15,4 11-73-15,2-3-39 16,1-3-293-16</inkml:trace>
  <inkml:trace contextRef="#ctx0" brushRef="#br0" timeOffset="71909.6434">25732 4696 251 0,'0'0'278'0,"0"0"-238"15,0 0-34-15,0 0-1 16,0 0 22-16,99 3-24 16,-71-4-6-16,2-6 3 15,0-4-73-15,-7-3-211 16</inkml:trace>
  <inkml:trace contextRef="#ctx0" brushRef="#br0" timeOffset="72234.7978">26082 4497 531 0,'0'0'115'15,"0"0"-32"-15,0 0-68 16,0 0-9-16,0 0 21 16,0 0 16-16,0 31 62 15,0-6-61-15,0-1-23 16,-2 3 29-16,-1-1-44 15,-2-4 1-15,2-3-7 16,0-5 16-16,2-6-16 16,1-2 0-16,0-5-91 15,0-1-127-15,7-5-222 16</inkml:trace>
  <inkml:trace contextRef="#ctx0" brushRef="#br0" timeOffset="72505.5495">26281 4504 480 0,'0'0'116'0,"0"0"-109"16,0 0 64-16,0 0-44 15,0 0 32-15,0 0 27 16,41 69-50-16,-41-39 9 15,0 2-1-15,-5 1-40 16,-13-2 28-16,-3-1-32 16,-6-7 0-16,2 0 12 15,1-6-12-15,8-3-2 16,4-4-19-16,7-2-136 0,5-8-83 16</inkml:trace>
  <inkml:trace contextRef="#ctx0" brushRef="#br0" timeOffset="72784.3518">26592 4685 627 0,'0'0'97'0,"0"0"-87"0,0 0 20 16,0 0-27-16,0 0 9 15,0 0 23-15,10 1-28 16,0 1 19-16,2-2-26 16,6 0-21-16,0-3 1 15,1-11-197-15,1-6-318 16</inkml:trace>
  <inkml:trace contextRef="#ctx0" brushRef="#br0" timeOffset="72985.8515">26869 4514 353 0,'0'0'81'0,"0"0"-24"16,0 0-7-16,0 0 36 15,-17 89-44-15,13-68-8 16,3-3 25-16,-1-5-58 16,1-3-1-16,1-4 0 15,0-1-55-15,0-5-154 16</inkml:trace>
  <inkml:trace contextRef="#ctx0" brushRef="#br0" timeOffset="73272.8048">27066 4489 404 0,'0'0'32'0,"0"0"60"16,0 0-45-16,0 0 27 15,12 78 4-15,-12-52-25 16,0 5 18-16,0-1-20 15,-9-2-25-15,-6 0 36 16,-3-1-60-16,-7-1 8 16,-5 0-3-16,-3-2 5 15,0-3-11-15,0-2-1 16,5-5-21-16,1 1 17 0,5-5-151 16,7-4-88-16,6-5-215 15</inkml:trace>
  <inkml:trace contextRef="#ctx0" brushRef="#br0" timeOffset="73819.2098">27343 4335 456 0,'0'0'131'16,"0"0"-129"-16,0 0 22 16,0 0-22-16,3 82 18 15,2-50 64-15,-1 2-67 16,-1 6 5-16,-3 0 16 16,0 6-28-16,-3-1 10 15,-15-1-20-15,-6-4 0 0,-4-4-8 16,-2-3 8-16,-1-2-87 15,-3-4-90-15,-1-5-363 16</inkml:trace>
  <inkml:trace contextRef="#ctx0" brushRef="#br0" timeOffset="74666.0992">28033 4405 491 0,'0'0'199'0,"0"0"-193"15,0 0 10-15,0 0-17 16,0 0 1-16,0 0 0 16,2 61 43-16,-2-29 5 15,-4 3 9-15,-2-3-57 16,2-4 3-16,-1-1 8 16,3-7-11-16,1-8-34 15,-1-5-84-15,2-7-96 16,0 0-199-16</inkml:trace>
  <inkml:trace contextRef="#ctx0" brushRef="#br0" timeOffset="74823.7942">28000 4582 485 0,'0'0'111'0,"0"0"-83"16,0 0 35-16,0 0 5 15,0 0-46-15,0 0 9 16,111-8-31-16,-65 4 6 15,6 1-28-15,3-8-142 16,-3-2-177-16</inkml:trace>
  <inkml:trace contextRef="#ctx0" brushRef="#br0" timeOffset="75251.9707">28529 4311 488 0,'0'0'109'16,"0"0"-97"-16,0 0 9 16,0 0-16-16,0 0 56 15,-63 94-9-15,47-68-16 16,4 1 53-16,3-4-60 15,3 2-13-15,6 0 16 16,0 0-29-16,0 1 10 16,12-2-13-16,3-2 4 15,4-2-21-15,5 0-15 16,4-5-147-16,0-5-143 16</inkml:trace>
  <inkml:trace contextRef="#ctx0" brushRef="#br0" timeOffset="75784.915">28735 4570 356 0,'0'0'133'0,"0"0"-70"16,0 0-16-16,0 0 21 0,0 0 3 15,-2-78-25 1,2 53 8-16,0-1-23 16,6-1-21-16,5 2 53 15,2 6-51-15,-2 6 3 0,-5 6 28 16,0 7-38-16,-2 0 16 16,3 0-21-16,1 10 1 15,1 7-20-15,1 3 19 16,-2 0 0-16,-2 0 8 15,-5-1-8-15,1-2 0 16,-2-4-1-16,0-7 2 16,0 0 2-16,0-3-3 15,0-1 0-15,0-2 0 16,0 0 4-16,0 0 5 16,0-11-9-16,16-3-10 15,4-3 3-15,5 2-1 16,-3 6 8-16,-4 6 7 0,-4 3-5 15,-4 0-4 1,-4 0-5-16,1 12 1 0,-4 5-12 16,0 3 18-16,-3 1 0 15,0-2 10-15,0-3-7 16,2-2-5-16,4-4 2 16,2-1-14-16,5-7-16 15,5-2-152-15,7 0-80 16</inkml:trace>
  <inkml:trace contextRef="#ctx0" brushRef="#br0" timeOffset="76472.8116">28789 4246 141 0,'0'0'454'0,"0"0"-315"16,0 0-72-16,0 0-47 16,0 0 3-16,0 0-13 15,-14 18-10-15,7 9 68 16,-4 5-48-16,2 4 59 16,0 2-59-16,-1-3-3 15,0 1 13-15,0-3-21 16,3-3 7-16,0-5-16 15,2-4 13-15,1-5 6 16,2-6-19-16,1-7 0 0,1-2 2 16,0-1 5-1,0 0-1-15,0-14-1 0,0-12 8 16,4-6-2-16,7-8-11 16,2-5-3-16,1-5-11 15,2 3 10-15,0 5-17 16,1 6 21-16,-4 10 0 15,-1 6 0-15,-4 7 0 16,-2 4 0-16,-5 2-2 16,2 4 3-16,0 2-1 15,-1 1 0-15,0 0 4 16,4 0-6-16,2 0 2 16,8 0 0-16,5 0-6 15,8 6 13-15,0 2-7 16,4-1 0-16,-1 0 8 0,-4-4-19 15,-3 0 11-15,-6-1-28 16,-6 0-15-16,-10 2-110 16,-3 2-89-16,-8 2-88 15</inkml:trace>
  <inkml:trace contextRef="#ctx0" brushRef="#br0" timeOffset="76639.6864">28835 4442 173 0,'0'0'173'0,"0"0"-58"16,0 0-31-16,104 19-55 0,-75-19-24 15,-2 0 8-15,-4 0-13 16,-3 0-23-16,-7 0-47 16,-8 0-324-16</inkml:trace>
  <inkml:trace contextRef="#ctx0" brushRef="#br0" timeOffset="76970.1997">28488 4395 435 0,'0'0'89'16,"0"0"-10"-16,0 0 18 15,0 0-49-15,0 0 22 16,0 0-70-16,-47-9 0 15,43 35 10-15,2 5-9 16,2 4-1-16,6 1 0 0,21-5-165 16,12-4-190-16</inkml:trace>
  <inkml:trace contextRef="#ctx0" brushRef="#br0" timeOffset="77414.7108">29487 4303 486 0,'0'0'121'0,"0"0"-64"15,0 0-7-15,0 0-30 0,0 0-17 16,-86 46 69-16,66-12-38 16,2 3-6-16,4 4 23 15,8-1-41-15,5 0 6 16,1-2-16-16,0-4 18 16,15-5-44-16,7-3 23 15,3-9-141-15,0-14-59 16</inkml:trace>
  <inkml:trace contextRef="#ctx0" brushRef="#br0" timeOffset="77869.4668">29552 4604 544 0,'0'0'57'0,"0"0"51"16,0 0-93-16,0 0-3 16,0 0 37-16,0 0-46 15,12-90-3-15,3 68 4 16,2 5 7-16,-4 3 15 16,-1 6-15-16,-5 5 3 15,-1 2 10-15,-1 1-24 16,-2 0 0-16,3 10-3 15,-5 6 7-15,4 1 5 16,-2-2-9-16,1-1 0 0,-1-6 2 16,0-1-2-1,-1-2 0-15,-1-5-1 0,3 0 10 16,2 0-1-16,7 0-8 16,4-5 1-16,2-3 9 15,0 0-8-15,-4 2-2 16,-2 6 0-16,-4 0 10 15,-1 0-24-15,-1 0 14 16,-3 4 0-16,2 6-16 16,2 0 16-16,4 2-3 15,4-5-22-15,8-4-142 16,4-3-148-16</inkml:trace>
  <inkml:trace contextRef="#ctx0" brushRef="#br0" timeOffset="78411.7489">30092 4542 355 0,'0'0'104'0,"0"0"-15"15,0 0-2-15,0 0-6 0,0 0 9 16,0 0-50-16,8-13-8 15,1 10 41-15,1 2-73 16,3 0 15-16,-2 1-1 16,0 0-5-16,-1 0-6 15,-4 0-3-15,0 0 0 16,0 0-20-16,0 0 20 16,1 0-80-16,1 0-55 15,-2 0-86-15,-2 0-246 16</inkml:trace>
  <inkml:trace contextRef="#ctx0" brushRef="#br0" timeOffset="79033.1192">30361 4412 128 0,'0'0'311'16,"0"0"-236"-16,0 0-30 0,0 0-32 16,0 0 43-16,0 0-22 15,0 0-16-15,0 2 54 16,0 9-24-16,-2 3 9 15,-2 1-2-15,-2 6-15 16,0 0 13-16,-3 0-53 16,6-2 4-16,0 1 15 15,1-3-19-15,2-1 0 16,0-2 3-16,0-4-2 16,0-5-2-16,0-2-63 15,2-3-117-15,9 0-23 0</inkml:trace>
  <inkml:trace contextRef="#ctx0" brushRef="#br0" timeOffset="79400.1562">30587 4533 99 0,'0'0'466'15,"0"0"-396"-15,0 0-68 16,0 0-2-16,0 0 70 16,0 0-67-16,20 13 33 15,-2-9-24-15,-2-4 3 16,7 3-21-16,3-3 6 16,1 0-121-16,0 0-38 15,-2-8-328-15</inkml:trace>
  <inkml:trace contextRef="#ctx0" brushRef="#br0" timeOffset="79789.5174">30877 4417 397 0,'0'0'172'0,"0"0"-165"0,0 0 19 16,0 0 35-16,0 0-44 15,0 0 27-15,43 4-6 16,-37 3-36-16,-1-1 47 16,-2 3-49-16,-3-1 0 15,0 2 3-15,0-1 2 16,0-1 3-16,-8 1-8 15,0-4 4-15,0 3 10 16,5-2-14-16,1 0 0 16,2 2-1-16,0-2 19 15,0 3-13-15,9 1-5 16,8-2 0-16,-2 1 9 16,2-1-9-16,3-4-6 15,-2-2-10-15,4-2-99 0,-3 0-153 16</inkml:trace>
  <inkml:trace contextRef="#ctx0" brushRef="#br0" timeOffset="80081.9042">31213 4342 493 0,'0'0'14'16,"0"0"8"-16,0 0 35 0,0 0-2 16,16 79 13-1,-13-59 3-15,0 0-35 0,-2 2 40 16,-1 1-66-16,0 0 5 16,-1 5 29-16,-17 4-31 15,-6 0 4-15,-6 4-2 16,-5-2-3-16,-3-1 0 15,1-2-12-15,-4 1-35 16,0-5-78-16,2-3-197 16</inkml:trace>
  <inkml:trace contextRef="#ctx0" brushRef="#br0" timeOffset="81700.9134">24403 5392 184 0,'0'0'101'0,"0"0"-11"15,0 0 41-15,0 0-64 16,0 0 1-16,0 0 32 16,30-12-54-16,-30 12-4 15,0 0-31-15,3 5-4 16,2 10 21-16,2 10 16 16,2 8-25-16,-2 4 60 15,0 2-68-15,0-2 5 16,-1-2-12-16,-2-5 9 15,-1-7 2-15,-1-7-15 16,-2-4 0-16,1-8 8 0,-1-3-5 16,2-1-2-1,1 0 8-15,-2-17 0 0,2-9 4 16,3-6-13-16,0-7-16 16,2-5-4-16,-2 1 3 15,0-2-5-15,0 8 17 16,-2 8-3-16,-1 10 7 15,0 7 1-15,-2 2 0 16,2 7-10-16,-1 2 10 16,1 1 0-16,3 0-7 15,3 0 20-15,4 0 0 16,7 1-13-16,-1 5 0 16,7 1 30-16,-3-3-30 15,3 2 0-15,0-2-4 16,0-1 15-16,-1 0-29 15,-2 3-14-15,-10 1-144 0,-4 3-28 16,-9 4-144-16</inkml:trace>
  <inkml:trace contextRef="#ctx0" brushRef="#br0" timeOffset="81851.9254">24690 5602 223 0,'0'0'105'0,"0"0"-12"15,0 0-9-15,0 0 5 16,0 0-68-16,104 11-13 16,-67-17-8-16,2-1-58 0,0-2-117 15</inkml:trace>
  <inkml:trace contextRef="#ctx0" brushRef="#br0" timeOffset="82233.7091">25283 5445 446 0,'0'0'81'0,"0"0"-12"16,0 0 34-16,0 0-99 15,0 0 1-15,0 0 60 16,-62 37-9-16,41-15 8 16,0 5-8-16,5 1-34 15,1-1 42-15,4 0-64 16,7 1 13-16,4-1-2 0,0-2-11 15,1-1 0 1,13 0 0-16,7-7 9 16,2-1-26-16,7-8-44 15,3-5-131-15,1-3-24 0</inkml:trace>
  <inkml:trace contextRef="#ctx0" brushRef="#br0" timeOffset="82930.871">25486 5710 452 0,'0'0'87'0,"0"0"44"0,0 0-87 15,0 0 43-15,0 0 43 16,0 0-49-16,-9-8-12 16,9-3-69-16,0-3 12 15,0-3-8-15,8-2 3 16,2 1-7-16,4 4 0 15,2 3 2-15,-4 4-6 16,0 5 4-16,-3 2 0 16,-3 0-13-16,0 7 13 15,-3 7 0-15,0 5-5 16,-3 1 15-16,0-3-14 16,0 2 4-16,0-7 0 15,0 0-2-15,0-6 2 0,0-5 0 16,0-1-3-16,0 0-9 15,10 0 10-15,5-7-8 16,6-6 9-16,-2 0-28 16,-1 4 25-16,-1 1 4 15,-5 3 7-15,-5 4-6 16,0 1-2-16,-1 0-8 16,1 0 9-16,2 3 2 15,4 2-2-15,0 0-6 16,7-3-2-16,2-2-212 15,2 0-235-15</inkml:trace>
  <inkml:trace contextRef="#ctx0" brushRef="#br0" timeOffset="83196.8821">26016 5674 542 0,'0'0'176'0,"0"0"-39"15,0 0-94-15,0 0 49 16,0 0-44-16,0 0-31 16,28-1 33-16,-3-1-50 15,5-1 0-15,0-2 4 0,-3 1 3 16,1-4-14-16,-4 1-84 15,2-3-188-15,-6-4-224 16</inkml:trace>
  <inkml:trace contextRef="#ctx0" brushRef="#br0" timeOffset="83534.5742">26374 5585 488 0,'0'0'85'0,"0"0"-36"16,0 0 18-16,0 0-47 0,0 0 26 15,0 0-13-15,76 0-25 16,-73 6 53-16,-3 3-61 16,0 1 0-16,0 0 11 15,-12 2-7-15,-3-4 16 16,-1-2-12-16,6-1-3 15,3-2 23-15,6-1-28 16,1 1 0-16,0 1 9 16,0-1-9-16,10 4 19 15,7-2-19-15,6 0 1 16,1 4 11-16,1-2-12 16,1 1-3-16,-5-3-2 15,-2-5-132-15,-2 0-157 16</inkml:trace>
  <inkml:trace contextRef="#ctx0" brushRef="#br0" timeOffset="83796.9205">26742 5564 502 0,'0'0'40'0,"0"0"57"16,0 0-26-16,0 0-44 16,28 76 40-16,-28-53-18 15,0 1-20-15,0 2 57 0,-7 2-68 16,-9-2-7-16,-5 1 6 16,-2-5-11-16,1-2-12 15,1-3-54-15,6-4-175 16,11-5-172-16</inkml:trace>
  <inkml:trace contextRef="#ctx0" brushRef="#br0" timeOffset="84290.3612">27783 5620 655 0,'0'0'103'16,"0"0"-103"-16,0 0 13 16,0 87 34-16,0-51-37 15,-7-2 21-15,-2-3 22 16,0-3-45-16,0-5 2 16,3-7-10-16,0-3-18 15,0-6-25-15,0-5-155 0,0-2-121 16</inkml:trace>
  <inkml:trace contextRef="#ctx0" brushRef="#br0" timeOffset="84424.539">27724 5830 446 0,'0'0'185'0,"0"0"-143"16,0 0-21-16,99 0 1 15,-55 0-22-15,-1 0-30 16,5 0-95-16,-5 0-398 15</inkml:trace>
  <inkml:trace contextRef="#ctx0" brushRef="#br0" timeOffset="84830.624">28453 5571 593 0,'0'0'119'0,"0"0"-102"0,0 0-15 16,0 0 46-16,0 0-22 15,-91 49 22-15,73-20 12 16,2 9-42-16,4 7 41 16,4 0-53-16,3-1 3 15,5-4 19-15,0-7-26 16,13-7-2-16,6-4 0 15,8-6-16-15,5-8-7 0,0-7-164 16,0-1-107 0</inkml:trace>
  <inkml:trace contextRef="#ctx0" brushRef="#br0" timeOffset="85532.7694">28568 5570 506 0,'0'0'79'0,"0"0"60"16,0 0-71-16,0 0-23 16,0 0 24-16,0 0-58 15,-12-8 1-15,3 22 8 16,2 8 6-16,-4 4 42 15,-1 10-44-15,0 1-21 16,0 9 49-16,1-3-42 16,0-1 5-16,2-1-9 15,-1-10 8-15,4-6-6 0,0-5-8 16,1-7 0-16,3-7 2 16,1-2-2-16,1-4 0 15,0 0 0-15,0-1 8 16,0-16-20-16,1-8 9 15,9-9-30-15,-1-7 25 16,2-7-26-16,0-4 8 16,-2 1-1-16,3 8-8 15,-2 7 33-15,-1 9-5 16,0 10 7-16,-5 5-5 16,3 2 5-16,-3 6 0 15,2-1-2-15,3 2 15 16,-2 3-20-16,2-2 7 0,1 2 0 15,1 0 29 1,-2 0-26-16,4 0-1 0,3 0-2 16,1 2 16-16,3 4-16 15,2-2 0-15,2-2 0 16,1 3-1-16,-2-5 1 16,-1 2-25-16,-4-1-90 15,-12 1-182-15,-6-2-217 16</inkml:trace>
  <inkml:trace contextRef="#ctx0" brushRef="#br0" timeOffset="85723.1757">28576 5732 365 0,'0'0'77'15,"0"0"70"-15,0 0-93 16,0 0-16-16,99 20 26 15,-69-20-60-15,3 0 4 16,1 0-8-16,-1 0-17 16,-2-2-114-16,-4-3-342 15</inkml:trace>
  <inkml:trace contextRef="#ctx0" brushRef="#br0" timeOffset="86113.1698">29224 5554 508 0,'0'0'150'0,"0"0"-146"16,0 0-3-16,0 0 11 15,0 0 44-15,-104 89 79 16,76-57-100-16,8 5-4 15,5 3-4-15,8-3-19 16,7 2 16-16,0-6-24 16,4-2 0-16,15-3-19 15,7-4-140-15,4-7-98 16</inkml:trace>
  <inkml:trace contextRef="#ctx0" brushRef="#br0" timeOffset="86523.3131">29310 5920 489 0,'0'0'76'15,"0"0"55"-15,0 0-95 16,0 0 32-16,0 0 9 15,0 0-23-15,0-49-10 16,16 31-44-16,4-2 0 16,2 3 0-16,-2 5 6 0,-4 4-7 15,-6 8 1-15,-3 0 0 16,-1 0-7-16,-2 5 7 16,-1 10 0-16,-3 1-22 15,0 2 25-15,0 1-3 16,0-2 4-16,-1-3 2 15,-5 0 1-15,3-3-7 16,0-2 0-16,2-4-1 16,1 1 4-16,0-1-3 15,0-2 0-15,6-2 8 16,11-1-17-16,7 0 7 16,6 0-108-16,3-1-21 15,-6-8-185-15</inkml:trace>
  <inkml:trace contextRef="#ctx0" brushRef="#br0" timeOffset="86703.6202">29677 5954 540 0,'0'0'77'16,"0"0"-60"-16,0 0 18 15,0 0-35-15,0 0-21 16,0 0 5-16,94 9-291 16</inkml:trace>
  <inkml:trace contextRef="#ctx0" brushRef="#br0" timeOffset="87191.266">30151 5753 568 0,'0'0'95'0,"0"0"-52"15,0 0 20-15,0 0-53 16,0 0 5-16,0 0 39 16,83-1-41-16,-78 9 1 15,-2 2-14-15,-3 2 0 16,0 0-11-16,-10 0 11 16,-10 1 0-16,-1-2 13 15,1 0-13-15,6-3 7 16,6 0-7-16,7 2 0 15,1-2 5-15,0 3-5 16,10 0 0-16,8 0 7 16,0 1-4-16,-5 0 10 0,-2 1-13 15,-6 0 0 1,-5-3-18-16,0 5 18 0,-7-3 0 16,-12 0 3-16,-5 2 1 15,-1-2-4-15,2-3 0 16,8-1-13-16,9-1-9 15,6-4-157-15,0-3-169 16</inkml:trace>
  <inkml:trace contextRef="#ctx0" brushRef="#br0" timeOffset="87485.0209">30480 5733 470 0,'0'0'130'16,"0"0"-123"-16,0 0 87 16,0 0-64-16,0 0 6 15,30 80 44-15,-30-48-46 16,0 0 52-16,-8 2-55 15,-9-1-9-15,-5-2-1 16,-6-2-18-16,-2 0 10 16,-5 0-13-16,-2 1-36 15,-2-2-61-15,-6-6-426 0</inkml:trace>
  <inkml:trace contextRef="#ctx0" brushRef="#br0" timeOffset="92812.3819">8563 15897 644 0,'0'0'45'15,"0"0"-45"-15,0 0 3 16,0 0-1-16,0 0-2 16,0 0 0-16,0 0 0 15,0 0 5-15,88 6 4 0,-32-1-9 16,4 0 0-1,7-1 4-15,-4-1-4 0,0-3 0 16,-4 0-1-16,-4 0 13 16,-4 0-10-16,-8 0-2 15,-7 0 0-15,-9 0-1 16,-8 0 1-16,-7 0 0 16,-6 0-3-16,-4 0-1 15,-2 0-2-15,0 0-46 16,0 0-53-16,3 0-78 15,4 0-172-15</inkml:trace>
  <inkml:trace contextRef="#ctx0" brushRef="#br0" timeOffset="93356.6134">13883 16101 498 0,'0'0'110'0,"0"0"-1"16,0 0 16-16,0 0-73 0,0 0-29 15,0 0 41-15,-32-26-64 16,32 26 0-16,14-5 11 15,16 5-8-15,18-2 4 16,16 0-7-16,11-3-19 16,9 0-6-16,9-8-196 15,9-4-74-15</inkml:trace>
  <inkml:trace contextRef="#ctx0" brushRef="#br0" timeOffset="94519.5341">22179 13618 376 0,'0'0'8'0,"0"0"30"15,0 0-38-15,0 0 0 16,0 0 44-16,81 6 14 16,-39-4-16-16,6-2 1 15,5 3-36-15,4-1 48 16,1 2-51-16,-3 2-4 0,-4-1 27 16,-5 0-20-1,-9 1 2-15,-7-4-9 0,-9-1 3 16,-9 2 29-16,-7-3-32 15,-4 0 0-15,-1 0 27 16,0 0-23-16,0 0 3 16,0 0-7-16,0 0 0 15,0 0-19-15,0 2 18 16,0 1-77-16,0 1 19 16,5 0-69-16,3-1-153 15</inkml:trace>
  <inkml:trace contextRef="#ctx0" brushRef="#br0" timeOffset="96694.1556">20234 7325 217 0,'0'0'149'15,"0"0"-33"-15,0 0-45 16,0 0 40-16,0 0-34 15,0 0-57-15,-13-51 30 16,8 45 22-16,1 3-20 16,1 1 32-16,1 2-84 15,1 0 0-15,-2 5 7 16,-1 21-6-16,2 8-1 16,-1 9 14-16,3 1-12 15,0-2 11-15,0 0-13 16,0-8 0-16,0-4 5 15,0-7-5-15,0-7 0 0,0-10 1 16,0-3 9 0,0-3-1-16,0 0-9 0,0-5 0 15,0-16 30-15,0-8-30 16,0-6 0-16,0-8 0 16,2-3 11-16,2-3-22 15,2 5 4-15,0 1 7 16,2 10-6-16,1 8 6 15,1 6 0-15,-3 10-7 16,-4 2 16-16,0 6-15 16,-3 1 6-16,2 0 0 15,1 0-13-15,4 1 13 16,4 9 0-16,4 1 2 0,4-5 5 16,3 0-6-16,2-2-1 15,-1-3 0-15,0-1-25 16,-3 0-57-16,-7 0-80 15,-8 0-61-15,-5 0-294 16</inkml:trace>
  <inkml:trace contextRef="#ctx0" brushRef="#br0" timeOffset="96850.6755">20221 7420 292 0,'0'0'41'0,"0"0"63"0,0 0-19 15,0 0-71-15,0 0 19 16,100 32-33-16,-70-32-14 16,1 0 10-16,-1-2-298 15</inkml:trace>
  <inkml:trace contextRef="#ctx0" brushRef="#br0" timeOffset="97135.157">20755 7285 629 0,'0'0'88'16,"0"0"14"-16,0 0-53 0,0 0-6 15,0 0-43-15,0 0 0 16,-24 28 28-16,2 1-10 15,2 3 31-15,-1 4-38 16,7-1-11-16,8 1 23 16,4-1-23-16,2-3 0 15,9-3-7-15,17-2 2 16,6-7-64-16,8-8-161 16,-1-8-169-16</inkml:trace>
  <inkml:trace contextRef="#ctx0" brushRef="#br0" timeOffset="97578.7016">20968 7556 616 0,'0'0'18'15,"0"0"26"-15,0 0-11 16,0 0-10-16,0 0 53 15,0 0-59-15,14-75 15 16,-3 61 36-16,0 4-65 16,1 2 6-16,0 4 11 15,0 0-17-15,-1 4 9 16,0 0-12-16,0 1 0 0,0 10-6 16,-2 2 6-16,-2 2 0 15,-3-1-7-15,-4-2 16 16,0-2-12-16,0-5 3 15,0 0 0-15,0-5-1 16,0 0 1-16,3 0 0 16,9-7 4-16,1-9 5 15,5 1-9-15,-1 4 0 16,-4 2 2-16,-6 6 3 16,1 3-5-16,0 0 0 15,2 3-6-15,0 9 13 16,2-1-7-16,0 3 0 0,2-4-27 15,5-4-20 1,5-4-221-16,3-2-266 0</inkml:trace>
  <inkml:trace contextRef="#ctx0" brushRef="#br0" timeOffset="97787.6352">21509 7506 724 0,'0'0'54'0,"0"0"-34"15,0 0-20-15,0 0 19 16,0 0-15-16,0 0-4 16,99 0 0-16,-75-3-7 0,-1 0-1 15,-4-2-141-15,-3-1-117 16</inkml:trace>
  <inkml:trace contextRef="#ctx0" brushRef="#br0" timeOffset="98080.7228">21762 7338 539 0,'0'0'142'0,"0"0"-67"16,0 0-30-16,0 0-3 15,0 0-42-15,0 0 0 0,48-2 5 16,-37 18 3 0,-3 2-4-16,-2 1-4 0,-3 0 10 15,-3 0 2-15,0-1-6 16,0-2-6-16,-8-3 10 16,-4 0-5-16,2-3 8 15,3-1-13-15,7-5 10 16,0 0-33-16,0-4-8 15,9 0-23-15,8 0 20 16,4 0-78-16,-4-3-118 16</inkml:trace>
  <inkml:trace contextRef="#ctx0" brushRef="#br0" timeOffset="99955.466">4679 7253 518 0,'0'0'132'16,"0"0"-87"-16,0 0 25 0,0 0-33 16,0 0 15-1,0 0 30-15,-27 0-36 0,27 0 18 16,0 0-64-16,0 0 6 15,0 0-5-15,0 0 1 16,10 0-2-16,4 0 0 16,2 0 13-16,1 0-5 15,-3 0-8-15,-3 0 0 16,-2 0-6-16,-6 0 6 16,-3 3-1-16,0-2-1 15,0-1-13-15,0 1 3 16,-6 1 3-16,-12 1 9 0,-6-1-12 15,-3 3 12 1,-1-1-6-16,3 0 5 0,4 3 2 16,4-4 3-16,8 0-4 15,2-2 0-15,7-1-2 16,0 0 5-16,0 0-3 16,0 0 0-16,0 0 8 15,0 0-20-15,0 0 12 16,19 0 0-16,5 3-13 15,13 1 13-15,5 1-98 16,4-1-140-16,-1 1-382 16</inkml:trace>
  <inkml:trace contextRef="#ctx0" brushRef="#br0" timeOffset="101645.8977">21738 7262 338 0,'0'0'141'0,"0"0"-48"0,0 0-20 16,0 0-3-16,0 0-27 15,0 0-7-15,18-13 50 16,-8 9-80-16,6 0 8 16,3 4 19-16,1 0-29 15,1 0 18-15,-3 7-22 16,-2 10 10-16,-5 6-27 15,-8 8 17-15,-3 4-2 16,0 2-1-16,-14 0 6 16,-6-4 3-16,-1-4-6 15,3-3 0-15,2-9-3 16,7-4 8-16,6-3-5 16,1-7 5-16,2-2 2 0,0 1 8 15,0-2-15-15,0 0 0 16,0 3 5-16,0-1-5 15,3 7 0-15,9 2 8 16,4 4 0-16,1 1 6 16,5 0-14-16,4-1 1 15,0 0 6-15,4-5-7 16,1-1-11-16,5-6-32 16,-1-3-121-16,-1-4-163 15</inkml:trace>
  <inkml:trace contextRef="#ctx0" brushRef="#br0" timeOffset="101946.5792">22246 7292 545 0,'0'0'124'16,"0"0"-123"-16,0 0 6 15,0 0 8-15,0 0 30 16,0 0-1-16,98 71-4 16,-70-41-23-16,-3 1 44 15,-5 3-57-15,-7 3 4 16,-7-1 11-16,-6 0-18 0,0 0-1 16,-17-5 0-16,-9 0 5 15,-3-5-11-15,1-2 6 16,0-2-1-16,5-4-20 15,8-4-120-15,7-6-152 16</inkml:trace>
  <inkml:trace contextRef="#ctx0" brushRef="#br0" timeOffset="102400.9192">23109 7563 646 0,'0'0'51'16,"0"0"9"-16,0 0-36 16,0 0-18-16,0 0 23 15,0 0-25-15,64 0 1 16,-36 2-5-16,1 3-11 16,-3 0 6-16,-5-1-155 15,-10 4-143-15</inkml:trace>
  <inkml:trace contextRef="#ctx0" brushRef="#br0" timeOffset="102557.5844">23100 7829 252 0,'0'0'233'16,"0"0"-186"-16,0 0 16 15,100 0-21-15,-60-9-42 16,3-4-10-16,-1-1-119 15,0-4-347-15</inkml:trace>
  <inkml:trace contextRef="#ctx0" brushRef="#br0" timeOffset="103145.2286">23750 7383 601 0,'0'0'108'0,"0"0"-108"0,0 0 2 16,0 0 18-16,0 0-11 16,-13 91 42-16,5-55-13 15,3-1-8-15,1-1 46 16,3-3-53-16,1-5-12 16,0-5 27-16,0-4-32 15,0-9-4-15,0-4-2 16,0-2 7-16,0-2 11 15,0 0-16-15,0-17 2 16,0-5 9-16,0-7-13 16,0-5-8-16,0-3 8 15,0-4-9-15,0 2-1 16,0 3 10-16,0 6-1 16,0 8-10-16,1 5 16 0,3 6-5 15,0 3 0-15,0 5 7 16,1 1 7-16,4 1-14 15,4 1 0-15,0 0 10 16,8 0-10-16,1 0 0 16,1 0-1-16,2 0 15 15,1 4-21-15,-2 0 7 16,-5 2-33-16,-1 1-42 16,-9 0-141-16,-9 3-137 15</inkml:trace>
  <inkml:trace contextRef="#ctx0" brushRef="#br0" timeOffset="103299.9939">23768 7565 262 0,'0'0'87'16,"0"0"70"-16,0 0-80 16,0 0-28-16,0 0-18 15,103 21-22-15,-75-21-18 16,2 0 2-16,-2 0-190 15</inkml:trace>
  <inkml:trace contextRef="#ctx0" brushRef="#br0" timeOffset="103625.5667">24296 7354 593 0,'0'0'58'16,"0"0"16"-16,0 0-72 15,0 0 60-15,0 0 5 16,-94 87-6-16,71-55 38 0,3 2-77 15,4-1-1 1,5 2 7-16,9-4-20 0,2-2 0 16,3-2-8-16,21-4-10 15,7-4 4-15,7-8-148 16,1-11-287-16</inkml:trace>
  <inkml:trace contextRef="#ctx0" brushRef="#br0" timeOffset="104195.7127">24508 7651 304 0,'0'0'325'0,"0"0"-240"16,0 0 6-16,0 0 1 15,0 0-54-15,0 0 21 16,-31-5 7-16,29-3-41 16,-1-2 36-16,3-3-61 15,0-3 3-15,0-4 23 16,9-1-24-16,6-1-2 15,3 2 0-15,-2 4 10 0,0 6-15 16,-2 4 5-16,-2 3 0 16,-2 3-10-16,-1 0 10 15,-1 0-8-15,-1 14 6 16,-4 2 2-16,-1 5-5 16,-2 0 5-16,0-1 0 15,0-3 7-15,0-3-7 16,0-3 0-16,0-3-3 15,0-4 15-15,3-3-19 16,0-1 7-16,1 0 0 16,1 0-6-16,1 0 6 15,1 0 0-15,-1 0-5 16,0 0 14-16,2 1-22 16,0 8 13-16,1 4 0 15,2 0-8-15,1-3 8 0,1 2-6 16,6-7-38-16,4-1-106 15,4-4-124-15,3 0-390 16</inkml:trace>
  <inkml:trace contextRef="#ctx0" brushRef="#br0" timeOffset="104403.9555">24927 7579 576 0,'0'0'179'0,"0"0"-73"0,0 0-66 16,0 0-34-16,0 0 6 15,0 0-6-15,86 0 1 16,-62 0-7-16,1-3-26 16,-2-3-35-16,-2-2-170 15,-3-1-383-15</inkml:trace>
  <inkml:trace contextRef="#ctx0" brushRef="#br0" timeOffset="104766.9173">25222 7450 542 0,'0'0'127'0,"0"0"-66"0,0 0-11 16,0 0-6-16,0 0-33 15,0 0-2-15,73 14 71 16,-65 0-59-16,-7 0-4 16,-1 2 7-16,0 0-16 15,-5-4 2-15,-11 0-10 16,-1-2 0-16,0-3-9 16,1-2 35-16,7 0-26 15,4-3 6-15,2 0 2 16,3 1-14-16,0 0 6 15,0 2 0-15,0 1 2 0,3 2 4 16,6 1-6-16,0-1 1 16,3 0 14-16,-1-1-21 15,2-3 6-15,0 1-3 16,4-4-15-16,-2-1-162 16,-3 0-246-16</inkml:trace>
  <inkml:trace contextRef="#ctx0" brushRef="#br0" timeOffset="105131.4341">25564 7595 644 0,'0'0'140'0,"0"0"-87"15,0 0-16-15,0 0 8 16,0 0-25-16,0 0 9 16,46 0-29-16,-25 0 0 15,3 0-6-15,1 0 6 16,-1 0-182-16,-7-9-197 16</inkml:trace>
  <inkml:trace contextRef="#ctx0" brushRef="#br0" timeOffset="105395.3286">25823 7415 588 0,'0'0'180'0,"0"0"-180"0,0 0 0 15,0 0 21-15,0 0 36 16,0 0 16-16,0 77-70 16,0-58 0-16,0-3 22 15,0-4-25-15,0-2-3 16,0 0 2-16,0-4-106 16,0-6-100-16,3 0-334 15</inkml:trace>
  <inkml:trace contextRef="#ctx0" brushRef="#br0" timeOffset="105715.6182">25928 7393 485 0,'0'0'146'15,"0"0"-90"-15,0 0-32 16,0 0 58-16,0 0 15 15,0 0-23-15,16 36 9 16,-11-23-40-16,-1 3-27 16,1 4 63-16,-2 2-78 15,-2 2 13-15,-1 2 16 16,0 3-29-16,0 2 27 0,-7-1-28 16,-7 1 3-16,-2-4-2 15,-2-3-1-15,1-1 0 16,-2-3 3-16,4-4-1 15,0-5-4-15,3-1-47 16,2-5-67-16,1-5-49 16,5 0-304-16</inkml:trace>
  <inkml:trace contextRef="#ctx0" brushRef="#br0" timeOffset="106503.6913">26766 7417 549 0,'0'0'129'0,"0"0"-43"16,0 0 44-16,0 0-96 0,0 0 0 16,0 0 22-16,-3 0-36 15,3 18-13-15,0 5 34 16,0 9-24-16,0-1 40 15,0 1-57-15,-3-3 0 16,-1 0-4-16,-2-5 4 16,1-5-10-16,2-2-17 15,0-6-90-15,2-7-39 16,-2-4-139-16,0-1-224 16</inkml:trace>
  <inkml:trace contextRef="#ctx0" brushRef="#br0" timeOffset="106647.2891">26676 7602 575 0,'0'0'135'0,"0"0"-62"16,0 0-13-16,0 0-58 15,0 0 26-15,0 0-28 16,111-3 0-16,-71 3-12 16,1-7-52-16,-1-3-211 15</inkml:trace>
  <inkml:trace contextRef="#ctx0" brushRef="#br0" timeOffset="106985.2065">27251 7305 648 0,'0'0'98'16,"0"0"-52"-16,0 0 78 15,0 0-123-15,0 0 10 16,0 0 58-16,-81 49-24 16,66-20 0-16,-1 3-5 15,2 2-36-15,3 1 63 16,6-2-67-16,4-1 0 15,1-4 10-15,3-1-10 0,16-4 0 16,6-2 0 0,6-5-35-16,7-6 14 0,5-6-133 15,2-4-216-15</inkml:trace>
  <inkml:trace contextRef="#ctx0" brushRef="#br0" timeOffset="107532.1503">27509 7553 429 0,'0'0'118'16,"0"0"-52"-16,0 0 24 15,0 0-33-15,0 0 39 16,0 0-30-16,-25-4 26 16,20-6-62-16,1-1 12 15,1-5-1-15,0-4-37 16,3-3-1-16,0-4-3 16,0 0 6-16,4 3-6 15,8 3 0-15,3 5 0 16,-1 5-1-16,2 6 1 0,-3 3-4 15,0 2 1 1,0 0 6-16,0 2-9 0,-3 7 6 16,-1 4 0-16,0 1-7 15,-4-2 7-15,-2 2 0 16,0 3-2-16,-3 1 11 16,0 0-2-16,0-1-7 15,0 0 0-15,0-1 4 16,0-2 8-16,0-2-8 15,0-1-4-15,-2-2 11 16,-1 0-16-16,0-5 5 16,0-1 0-16,3 2-2 15,0-3 10-15,0-2-12 16,0 0 4-16,0 0-53 16,0 0 49-16,0-13-99 0,0-3-200 15,0 0-45-15</inkml:trace>
  <inkml:trace contextRef="#ctx0" brushRef="#br0" timeOffset="108069.9818">27553 7393 556 0,'0'0'133'0,"0"0"-33"15,0 0-85-15,0 0 12 0,0 0-27 16,0 0 0 0,0 24 70-16,0-2-10 0,-1 5-8 15,-1 2 3-15,1 1-50 16,-3 1 52-16,1-2-50 16,0-6-7-16,1-2 30 15,-1-5-19-15,2-4-11 16,1-5 0-16,-2-5 9 15,2-2-5-15,0 0-4 16,0 0 0-16,0 0 19 16,0-5-15-16,0-11-3 15,0-4-1-15,0-3 4 16,0-7-25-16,0-6 16 0,0-1-20 16,0-1 15-16,0-1 4 15,0 6-2-15,0 7-3 16,3 8 22-16,0 9-22 15,0 4 11-15,0 2 0 16,0 0 7-16,4 2-7 16,1-1 0-16,3 2-1 15,5 0 1-15,1 0 0 16,5 0 0-16,1 0 0 16,1 0 0-16,3 0 7 15,-4 0-11-15,-2 3 4 16,-4 0-27-16,-6 4-51 0,-7 0-138 15,-4-2-60 1,0 2-183-16</inkml:trace>
  <inkml:trace contextRef="#ctx0" brushRef="#br0" timeOffset="108236.1724">27613 7470 500 0,'0'0'9'16,"0"0"114"-16,0 0-19 15,0 0-31-15,0 0 28 16,0 0-79-16,82 14-5 16,-50-14-17-16,8 0-18 15,-1 0-93-15,0-3-273 16</inkml:trace>
  <inkml:trace contextRef="#ctx0" brushRef="#br0" timeOffset="108603.4835">28047 7282 269 0,'0'0'299'0,"0"0"-256"0,0 0 61 16,0 0-85-16,0 0 30 16,0 0 33-16,-20 63-27 15,9-33 41-15,2 5-60 16,3-1-21-16,5 0 30 15,1-4-43-15,0-2-2 16,13-4 0-16,5-2-7 16,7-5 4-16,4-9-161 15,1-7-223-15</inkml:trace>
  <inkml:trace contextRef="#ctx0" brushRef="#br0" timeOffset="109098.9088">28244 7543 573 0,'0'0'106'0,"0"0"-36"16,0 0 0-16,0 0 8 15,0 0-33-15,0 0-25 16,0-23 42-16,0 9-49 0,11-2 10 15,1 4-3 1,-1 0-18-16,1 3 25 0,-2 5-27 16,0 3 0-16,0 1-6 15,1 0 6-15,0 5 0 16,-3 11-7-16,0 1 18 16,-4 0-27-16,-1 1 16 15,1-1 0-15,-1-3-15 16,0 0 6-16,2-8-41 15,4-3-35-15,3-3-31 16,3 0 44-16,6-9-55 16,-2-5 4-16,3-3 58 15,-2 2 65-15,-7 5 23 16,-1 4 95-16,-4 5-22 16,-2 1 0-16,-2 0-78 0,1 0-11 15,2 0 39 1,0 4-36-16,4 4 31 0,4-2-12 15,3-2-14-15,6-1 4 16,2-3-19-16,6 0-36 16,-2 0-82-16,-1-10-442 15</inkml:trace>
  <inkml:trace contextRef="#ctx0" brushRef="#br0" timeOffset="109295.9317">28832 7517 632 0,'0'0'116'0,"0"0"-77"16,0 0-17-16,0 0-22 16,83 0 0-16,-59-3-8 15,3 0 8-15,2-1-91 16,-3-4-149-16</inkml:trace>
  <inkml:trace contextRef="#ctx0" brushRef="#br0" timeOffset="109787.8185">29161 7336 611 0,'0'0'142'16,"0"0"1"-16,0 0-87 15,0 0-34-15,0 0 22 16,0 0-32-16,5 3 26 0,7 7-37 15,4 2 16 1,-1 4 22-16,0 1-37 0,-4 2-2 16,-5-3 0-16,-5 1 11 15,-1 1-26-15,0-1 14 16,-13 1 1-16,-7-3-4 16,1-2 4-16,-1-1 0 15,6-6 2-15,6 2-1 16,5-5 5-16,3-3-6 15,0 2 0-15,0-1-14 16,0 2 30-16,11 0-16 16,2 2 3-16,2 0-1 15,1-1 0-15,-2 4-2 16,1-2 0-16,-2 0-6 0,2-2 9 16,0 0-6-16,3-1-49 15,0-3-155-15,6 0-314 16</inkml:trace>
  <inkml:trace contextRef="#ctx0" brushRef="#br0" timeOffset="110128.0897">29642 7527 226 0,'0'0'318'0,"0"0"-270"15,0 0 63-15,0 0-82 16,0 0 14-16,0 0 91 15,30 6-118-15,-14-3 28 16,2 0-4-16,0-2-37 16,3 2 18-16,1-1-21 15,1-2 0-15,0 0-20 16,-2 0-87-16,-3-5-172 0</inkml:trace>
  <inkml:trace contextRef="#ctx0" brushRef="#br0" timeOffset="110515.4908">29970 7367 534 0,'0'0'67'16,"0"0"3"-16,0 0-56 15,0 0-14-15,0 0 39 16,0 0-11-16,36 19 28 0,-30-8-34 16,-5 0-8-16,-1 1 16 15,0 3-29-15,-3-3-2 16,-13 2-3-16,-5-2 4 16,1-2 23-16,3-1-23 15,5 0 0-15,6-2 5 16,3-1-5-16,3-1-5 15,0 0 5-15,15 2 3 16,4 1 17-16,1-1-20 16,2 3 0-16,-3-1-6 15,-1-2 15-15,-2 0-11 16,0-4 2-16,0-3-103 0,-1 0-42 16,0 0-210-16</inkml:trace>
  <inkml:trace contextRef="#ctx0" brushRef="#br0" timeOffset="110793.0726">30358 7427 516 0,'0'0'123'15,"0"0"-88"-15,0 0 103 0,0 0-138 16,85 47 0 0,-76-26 114-16,-3 3-69 0,1 2-1 15,-6 2 0-15,-1 2-29 16,0-2 7-16,0 1-22 16,-11-3 0-16,-9 1-28 15,-7-2 25-15,-7-2-135 16,-7-2-181-16</inkml:trace>
  <inkml:trace contextRef="#ctx0" brushRef="#br0" timeOffset="111481.8743">23459 8206 501 0,'0'0'109'0,"0"0"-102"16,0 0-2-16,0 0-5 16,91 0-40-16,-69 0-108 15,-3 0-223-15</inkml:trace>
  <inkml:trace contextRef="#ctx0" brushRef="#br0" timeOffset="111632.5931">23574 8369 391 0,'0'0'131'0,"0"0"-131"16,79-16-60-16,-49 4-348 16</inkml:trace>
  <inkml:trace contextRef="#ctx0" brushRef="#br0" timeOffset="112119.2103">23962 8293 161 0,'0'0'454'0,"0"0"-451"0,0 0 7 15,0 0 84-15,0 0-38 16,0 0 30-16,19 80 12 16,-17-58-66-16,-2 0 52 15,0-3-78-15,0-2 13 16,0-6-3-16,0-5-7 16,0-6-9-16,0 0 0 15,0 0 4-15,0-12 11 16,0-10-15-16,-2-6-31 15,1-2 22-15,1-3-51 16,0 1-12-16,0-2 25 16,0 4-31-16,0 4 78 15,1 4-53-15,2 8 53 16,0 5 8-16,-1 7-7 0,-1-1 23 16,1 3 36-16,3 0-30 15,5 0 55-15,5 0-73 16,8 0 9-16,7 0 22 15,3 0-29-15,3 0-6 16,2 0-8-16,-3 0 4 16,-2 0-15-16,-8 0-44 15,-10 0-155-15,-9 0-29 16,-6 1-253-16</inkml:trace>
  <inkml:trace contextRef="#ctx0" brushRef="#br0" timeOffset="112270.1529">24110 8352 334 0,'0'0'165'0,"0"0"-32"0,0 0-80 15,0 0 15-15,95 23-57 16,-70-23 4-16,4 0-15 16,4-2-47-16,3-10-169 15</inkml:trace>
  <inkml:trace contextRef="#ctx0" brushRef="#br0" timeOffset="112540.2118">24679 8257 502 0,'0'0'190'16,"0"0"-120"-16,0 0 14 15,0 0-55-15,0 0 29 16,0 0 50-16,-67 37-81 16,61-18 4-16,0 1 8 15,6 3-38-15,0-1-1 16,0-2 0-16,14 1 6 16,1-4-21-16,5 0 15 15,3-6-85-15,-1-5-110 16,4-6-215-16</inkml:trace>
  <inkml:trace contextRef="#ctx0" brushRef="#br0" timeOffset="112946.6165">24806 8472 585 0,'0'0'131'0,"0"0"-23"16,0 0-48-16,0 0-8 15,0-74-17-15,2 52 27 16,9 1-60-16,3 1 23 16,5 3 8-16,-1 5-23 15,0 3-2-15,-1 5-8 16,-4 2 14-16,-2 2-12 0,-1 0-2 16,-3 9 0-16,-1 4-4 15,-1 1 4-15,-2 0 0 16,-2-3-1-16,-1 1 8 15,0-4-8-15,0-4 1 16,0 1 0-16,0-5 8 16,0 1-8-16,3-1 0 15,3 0-1-15,0 1 15 16,3 2-14-16,2 1 0 16,3 1 0-16,-1 3 0 15,3-1 0-15,-1 0 0 16,3 0 0-16,-2-3-23 15,5-1 2-15,0-3-153 16,-2 0-181-16</inkml:trace>
  <inkml:trace contextRef="#ctx0" brushRef="#br0" timeOffset="113139.3711">25313 8417 628 0,'0'0'166'16,"0"0"8"-16,0 0-138 16,0 0-12-16,0 0-9 15,0 0 2-15,77 0-26 0,-54-2 9 16,0-3-112-16,-3 0-117 16,-3-3-264-16</inkml:trace>
  <inkml:trace contextRef="#ctx0" brushRef="#br0" timeOffset="113571.1842">25638 8286 507 0,'0'0'210'0,"0"0"-162"16,0 0 26-16,0 0-49 0,0 0 5 15,0 0 45 1,75-6-64-16,-59 9 17 0,-5 3-28 16,-5 1 12-16,-5-2-20 15,-1 1 8-15,0 1-21 16,-13 0 14-16,-6 2 14 16,-2-3-4-16,6 3-2 15,6-1 18-15,3 0-14 16,6 2-5-16,0 0 0 15,9 2 8-15,7 0-4 16,5 0-4-16,-6-1 0 16,-3 0 7-16,-8 1-3 15,-4 1-4-15,0 2-7 16,-20 3 7-16,-9-1 5 0,-2 3-2 16,1-3 7-16,6-1-2 15,5-2 15-15,10-5-23 16,7-1-38-16,2-7 34 15,6-1-125-15,22-1-95 16</inkml:trace>
  <inkml:trace contextRef="#ctx0" brushRef="#br0" timeOffset="113843.7683">25916 8303 602 0,'0'0'69'16,"0"0"78"-16,0 0-113 0,0 0-20 15,0 0 92-15,0 0-76 16,71 35 13-16,-67-12 12 16,-4 4-34-16,0 4 29 15,0 1-50-15,-16 3 9 16,-3-3 6-16,-3-2-15 15,2-3-8-15,3-3 8 16,0-5-91-16,5-5-93 0,8-3-454 16</inkml:trace>
  <inkml:trace contextRef="#ctx0" brushRef="#br0" timeOffset="114298.3058">26841 8233 773 0,'0'0'129'15,"0"0"-79"-15,0 0-10 16,0 0-27-16,0 0 6 16,-17 97 71-16,10-58-77 15,4 2 7-15,-2-4-20 16,4-3 15-16,-1-7-26 0,1-4 11 16,-2-4-60-16,0-8 19 15,-5-4-145-15,0-7-68 16,-3 0-257-16</inkml:trace>
  <inkml:trace contextRef="#ctx0" brushRef="#br0" timeOffset="114433.1171">26733 8528 249 0,'0'0'323'16,"0"0"-187"-16,0 0-68 16,0 0-33-16,111-10 5 15,-67 10-27-15,6 0-20 16,3 0 7-16,1-2-149 15,-8-3-497-15</inkml:trace>
  <inkml:trace contextRef="#ctx0" brushRef="#br0" timeOffset="115051.2931">27403 8306 456 0,'0'0'187'16,"0"0"-141"-16,0 0 22 16,0 0-24-16,0 0 9 15,0 0 62-15,7 52-52 16,-10-20-28-16,-3 2 45 16,-2 1-74-16,2 1 15 15,3-3 5-15,0-4-24 16,1-2 17-16,2-8-19 0,0-7 0 15,0-4-4 1,0-5 4-16,0-3 0 0,0 0-6 16,0-11 14-16,0-11-17 15,0-6-5-15,0-4-8 16,0-4-7-16,0-5 23 16,0 0 2-16,0 4-3 15,0 6-8-15,6 4-3 16,2 7 18-16,0 6 0 15,-3 4-1-15,1 3 1 16,-3 4 0-16,-2 2 3 16,2 1 2-16,-1 0-1 15,5 0-4-15,4 0 0 16,2 0-8-16,8 0 17 0,1 2-9 16,4 3 0-16,-2-1-18 15,0 2-42-15,-5 2-140 16,-9 1-78-16,-10 2-162 15</inkml:trace>
  <inkml:trace contextRef="#ctx0" brushRef="#br0" timeOffset="115202.5743">27458 8472 326 0,'0'0'159'15,"0"0"28"-15,0 0-118 16,84 20-38-16,-54-18 2 15,1-2-21-15,6 0-24 16,3 0-5-16,2-7-216 16</inkml:trace>
  <inkml:trace contextRef="#ctx0" brushRef="#br0" timeOffset="115519.3904">28061 8351 520 0,'0'0'261'16,"0"0"-114"-16,0 0-97 15,0 0-36-15,0 0-14 16,0 0 25-16,-17 44 22 15,6-17 27-15,5 0-47 16,3 3 13-16,3-2-40 16,0-1 0-16,4-1-3 15,17-5 3-15,7-1-6 16,6-6-16-16,7-2-69 16,0-4-117-16,-5-8-430 15</inkml:trace>
  <inkml:trace contextRef="#ctx0" brushRef="#br0" timeOffset="115989.4917">28353 8518 607 0,'0'0'100'0,"0"0"79"16,0 0-139-16,0 0-10 16,0 0 60-16,0 0-84 15,16-86 10-15,6 68 2 16,4-1-15-16,0 7 3 0,-1 5-6 16,-10 4 0-16,-6 3 0 15,-3 0 2-15,0 0-2 16,0 15 0-16,4 4 2 15,-4 2-2-15,-1-1 0 16,-4-1 0-16,-1-5 5 16,0-5-5-16,0-2 0 15,0-4-7-15,0-3 26 16,0 0-36-16,5 0 17 16,1 0 0-16,5-10-10 15,1 1 17-15,-1 0-10 16,2 4 3-16,-2 5 0 15,0 0 0-15,2 0 0 16,-1 1 0-16,4 9-14 0,-1-1 18 16,6 1-8-16,2-6-84 15,4-4-193-15,5 0-429 16</inkml:trace>
  <inkml:trace contextRef="#ctx0" brushRef="#br0" timeOffset="116195.439">28978 8456 775 0,'0'0'119'0,"0"0"-27"0,0 0-50 16,0 0-37-16,0 0-5 15,0 0 0-15,79-3 2 16,-50 8-7-16,-1-1-105 15,0-1-110-15,-3-3-264 16</inkml:trace>
  <inkml:trace contextRef="#ctx0" brushRef="#br0" timeOffset="116628.4527">29399 8355 596 0,'0'0'182'0,"0"0"-160"16,0 0 33-16,0 0-51 16,0 0 79-16,0 0-13 15,-15 87-48-15,10-64 5 16,4-3-27-16,1-5 9 15,0-4-6-15,0-4 8 16,3-2-11-16,12-5 2 16,6 0 3-16,1-2-10 0,3-11-2 15,-5 0-6 1,-1-1-1-16,-4 0 14 0,-5 5 0 16,-2 4 1-16,-5 1 4 15,-3 4-5-15,0 0 0 16,0 0 0-16,0 0-20 15,0 13 26-15,0 3-6 16,0 3 14-16,0-2-13 16,0-3 2-16,0 1-3 15,0-5-48-15,0-3-58 16,1-6-186-16,11-1-313 16</inkml:trace>
  <inkml:trace contextRef="#ctx0" brushRef="#br0" timeOffset="116831.3952">29719 8424 356 0,'0'0'282'0,"0"0"-243"16,0 0 37-16,0 0-13 16,0 0-5-16,14 77 13 15,-14-54-32-15,0 1-33 16,0-1 31-16,0-2-37 15,-4 0-12-15,-7-2-36 16,-3-5-198-16,-3-1-372 16</inkml:trace>
  <inkml:trace contextRef="#ctx0" brushRef="#br0" timeOffset="117857.8029">18482 15867 323 0,'0'0'283'16,"0"0"-200"-16,0 0 21 15,0 0-69-15,0 0-30 16,0 0 2-16,7 8 68 0,17-6-42 15,13-2 15-15,14 0-48 16,15 0 0-16,13 0-13 16,7 4-4-16,7 2-178 15,4 4-185-15</inkml:trace>
  <inkml:trace contextRef="#ctx0" brushRef="#br0" timeOffset="118466.9378">23261 16240 542 0,'0'0'89'16,"0"0"106"-16,0 0-101 16,0 0-56-16,0 0-6 15,0 0-29-15,52-5 52 16,-31 10-50-16,3-1 3 15,6-1 9-15,5 2-17 16,3-3-27-16,-1-2-93 16,0 0-271-16</inkml:trace>
  <inkml:trace contextRef="#ctx0" brushRef="#br0" timeOffset="119997.0429">8795 16048 460 0,'0'0'69'15,"0"0"-21"-15,0 0-14 16,-82 39 12-16,54-22 47 16,-3 3-47-16,-4 4-4 15,-2-1 2-15,-1 4-6 16,-4 2 31-16,1 3-36 15,1-1-31-15,3 3 50 16,1 0-50-16,0-2-2 16,-5 3 0-16,-3-2 9 15,-3 0-9-15,-1 3 0 0,-1-2 0 16,1-2 13-16,5-1-13 16,4-4 0-16,7-5 9 15,9-3 0-15,6-5 15 16,5-8-24-16,6-2 0 15,3-4 9-15,3 0-7 16,0 0-2-16,0 0 8 16,0-4-4-16,11-11-8 15,8-3-97-15,8-2-115 16,1-2-172-16</inkml:trace>
  <inkml:trace contextRef="#ctx0" brushRef="#br0" timeOffset="120729.285">8833 16012 285 0,'0'0'62'0,"0"0"24"0,0 0-10 16,0 0-24-16,0 0 8 15,0 0 25-15,39 41 3 16,-19-24-58-16,4 3 25 15,-1 2 1-15,1 3-18 16,-1 3 14-16,1 2-48 16,0 5-2-16,0 5 39 15,1 3-32-15,1 2-9 0,-6 3 9 16,0-2-3-16,-1 0 5 16,1-2-11-16,-4-2 0 15,2-3 6-15,-1-6-4 16,-1-6-2-16,-4-4 5 15,-2-10 9-15,-4-5-23 16,-3-4 9-16,-1-4-41 16,-2 0-4-16,0 0-164 15,0-2-327-15</inkml:trace>
  <inkml:trace contextRef="#ctx0" brushRef="#br0" timeOffset="121945.4552">5876 16845 314 0,'0'0'112'15,"0"0"-2"-15,0 0 34 16,0 0-62-16,0 0-35 16,0 0-16-16,-41 21-20 15,35 7 20-15,3 5 38 16,3 4-30-16,0 5 29 15,0 5-46-15,0-4 3 16,0-2 8-16,0-9-27 16,0-6 7-16,0-6-13 0,0-11 15 15,0-2-10 1,0-6-5-16,0-1 0 0,0 0 4 16,0-5-2-16,0-17-2 15,0-9-35-15,0-6-35 16,0-6 18-16,0 2-55 15,0 6 15-15,0 4 54 16,0 12 34-16,0 5 4 16,1 4 0-16,4 0 4 15,1 5 46-15,4 0-49 16,-1 0 29-16,3 1-4 16,6 1-13-16,1 0 19 15,5 3-27-15,5-1 0 16,-1 0 8-16,0-1-13 15,-1 2-5-15,-5 0-86 16,-11 0-210-16</inkml:trace>
  <inkml:trace contextRef="#ctx0" brushRef="#br0" timeOffset="122132.0452">5937 17143 463 0,'0'0'120'0,"0"0"-116"0,0 0 16 16,0 0 7-1,0 0-27-15,93 6 0 0,-66-6-4 16,-3 0-36-16,3 0-326 16</inkml:trace>
  <inkml:trace contextRef="#ctx0" brushRef="#br0" timeOffset="122552.5528">6291 17028 561 0,'0'0'43'0,"0"0"6"15,-31 85 14 1,26-56 0-16,5-3 3 0,0-3-50 16,0 1 26-16,11-4-42 15,7-1 0-15,1-5-7 16,-1-4-53-16,3-1-179 15</inkml:trace>
  <inkml:trace contextRef="#ctx0" brushRef="#br0" timeOffset="122929.9226">6452 17305 596 0,'0'0'177'16,"0"0"-85"0,0 0 2-16,0 0-11 0,0 0-34 15,0 0-2-15,0-66-43 16,0 49-2-16,11 0 5 16,1 3-7-16,2 4 0 15,0 3-2-15,-1 4 2 16,-1 1-6-16,-1 2 0 15,-1 0 12-15,-1 0-10 16,0 0 4-16,0 5 0 16,-3 2 1-16,0 0 6 15,0 3-7-15,0-4 1 0,1 0 8 16,-2-1-3-16,4 2-6 16,0-2 0-16,4 0-14 15,2 1 14-15,4-6-81 16,1 0-140-16,-4 0-274 15</inkml:trace>
  <inkml:trace contextRef="#ctx0" brushRef="#br0" timeOffset="123086.3504">6798 17208 724 0,'0'0'36'0,"0"0"-23"15,0 0-13-15,0 0-32 16,0 0-63-16,0 0-338 16</inkml:trace>
  <inkml:trace contextRef="#ctx0" brushRef="#br0" timeOffset="123514.6554">6953 17062 725 0,'0'0'87'16,"0"0"-15"-16,0 0-24 15,0 0-27-15,0 0 13 16,0 0-34-16,72-25 11 0,-62 33 1 16,-5 4-12-16,-2 4 3 15,-2 0-10-15,-1-1 14 16,0 1 18-16,0-4-25 15,0-2 0-15,0-4 7 16,0-2-7-16,0-2 0 16,2 1-1-16,1 0 10 15,0 0-6-15,4 0-3 16,1 0 0-16,-4 1-2 16,2 2 3-16,-3 2-1 15,-1 0 0-15,-2 4 6 0,0-1 2 16,0 0-2-1,0 1 3-15,0-2 39 0,0 0-30 16,-6-2-1 0,-2 1-7-16,2 0 6 0,-1-2-13 15,1-2-3-15,3 3-34 16,3-2-8-16,0-5-196 16,0-1-276-16</inkml:trace>
  <inkml:trace contextRef="#ctx0" brushRef="#br0" timeOffset="123799.7057">7165 17001 473 0,'0'0'191'15,"0"0"-178"-15,0 0 4 16,0 0 31-16,0 0 13 16,0 0 24-16,82 83-48 15,-76-55-15-15,-6 3 20 16,0 0-41-16,0-1 5 16,-9-2 4-16,-9 1-3 15,-1-3-14-15,-2-3-19 16,-3 0-95-16,2-7-131 0</inkml:trace>
  <inkml:trace contextRef="#ctx0" brushRef="#br0" timeOffset="124959.4702">9171 17135 643 0,'0'0'114'0,"0"0"-41"16,0 0 7-16,0 0-75 16,0 0-5-16,0 0 34 15,0 58 12-15,0-29 24 16,0 3-36-16,0-4-30 16,-1-2 54-16,-2-3-57 15,1-6 6-15,-1-5 5 16,2-6-9-16,1-3 2 15,0-3-5-15,0 0 0 16,0 0-3-16,0 0 3 16,-2-11-2-16,2-6 0 0,-1-3-31 15,-1 1 10 1,2-3-23-16,0 0 12 0,0 2 31 16,0 1-44-16,0 4 29 15,0 2 2-15,0 2 16 16,0 0 10-16,0 1-10 15,0 3 0-15,0-3 19 16,0 1-17-16,0 2 6 16,0 4 12-16,0-7-6 15,0 5 18-15,0 1-17 16,0-1-14-16,0 4 45 16,0-1-38-16,0 2-7 15,0 0 6-15,2 0-4 16,-2 0-3-16,0 0 0 15,3 0-25-15,0 0 11 0,4 0-111 16,1 0-65-16,4 0-98 16</inkml:trace>
  <inkml:trace contextRef="#ctx0" brushRef="#br0" timeOffset="125221.9394">9174 17112 488 0,'0'0'89'16,"0"0"-45"-16,0 0 47 16,0 0-41-16,0 0 31 15,0 0-18-15,75 0-32 16,-54 0-29-16,0 0 23 15,-1 1-19-15,-1 4-6 16,-5 0 0-16,-2 4-77 16,-7 1-84-16,-5 0-199 15</inkml:trace>
  <inkml:trace contextRef="#ctx0" brushRef="#br0" timeOffset="125409.512">9253 17319 473 0,'0'0'151'0,"0"0"-85"0,0 0 1 16,0 0-53-16,0 0-6 16,99-8-4-16,-69 1-8 15,-2-3-151-15,5-1-366 16</inkml:trace>
  <inkml:trace contextRef="#ctx0" brushRef="#br0" timeOffset="125682.8929">9686 17104 509 0,'0'0'208'15,"0"0"-137"-15,0 0 35 16,0 0-87-16,0 0 25 16,0 0 6-16,-63 53 33 15,51-26-56-15,5 1-10 16,1-2 18-16,6-6-34 16,0 0 5-16,3-1-6 15,13-3 0-15,8-5-6 16,2-2-15-16,4-6-94 15,3-3-211-15</inkml:trace>
  <inkml:trace contextRef="#ctx0" brushRef="#br0" timeOffset="126099.5682">9843 17319 657 0,'0'0'138'0,"0"0"15"16,0 0-73-16,0 0-47 16,0 0 24-16,0-71-52 15,10 57-5-15,0 4 16 0,-2 5-11 16,4 3-1 0,-5 2-4-16,1 0 0 15,-1 0-4-15,0 7 4 16,-2 7 0-16,3-1 17 0,-5-3-14 15,-2 2 10-15,1-5-7 16,1 0 1-16,0-6-2 16,0 1-5-16,2-2 0 15,3 0 10-15,1 0-10 16,3-3 0-16,-2-1-3 16,-4 1 6-16,0 3-11 15,-1 0 8-15,2 0 0 16,-1 7-1-16,3 5 1 15,-1-1 0-15,0 0-4 16,3-1 10-16,-2-3-20 0,9-2-26 16,-1-4-123-1,0-1-162-15</inkml:trace>
  <inkml:trace contextRef="#ctx0" brushRef="#br0" timeOffset="126333.9823">10238 17297 555 0,'0'0'162'0,"0"0"-95"16,0 0-16-16,0 0-13 15,0 0 43-15,0 0-39 16,70 0-32-16,-51 0-1 15,4 0 3-15,-3 0-24 16,-3 0-98-16,-4 0-185 16</inkml:trace>
  <inkml:trace contextRef="#ctx0" brushRef="#br0" timeOffset="126623.9631">10517 17142 7 0,'0'0'0'16</inkml:trace>
  <inkml:trace contextRef="#ctx0" brushRef="#br0" timeOffset="126955.8163">10517 17142 87 0,'27'-10'86'0,"-27"10"46"15,0 0-9-15,0 0-17 16,0 5 5-16,0 7-42 16,0 2-7-16,0 2 17 15,0 0-21-15,0-4 10 16,0 0-39-16,0-4-9 16,0 0 20-16,7-2-35 15,2-6 14-15,3 0 9 16,3 0-22-16,1 0 21 0,1-10-27 15,-4-2 0-15,-1 1 3 16,-5 2-3-16,-2 3 0 16,-5 3-1-16,3 1 16 15,-3 2-3-15,0 0-12 16,0 2-1-16,0 10-11 16,0 7 14-16,0-1-2 15,-3 1 0-15,1-4 12 16,2-5-19-16,0 0 7 15,0-6-27-15,0-4 7 16,2 0-115-16,13 0-121 16</inkml:trace>
  <inkml:trace contextRef="#ctx0" brushRef="#br0" timeOffset="127197.569">10794 17123 589 0,'0'0'132'0,"0"0"-67"16,0 0 20-16,0 0-4 15,0 0-29-15,0 0-11 16,66 78 26-16,-59-52-64 16,-2 2 28-16,-5-3-21 15,0 2-8-15,-2-3 10 16,-13 0-12-16,-4-2-30 15,-3-2-6-15,-5-3-165 16,3-6-469-16</inkml:trace>
  <inkml:trace contextRef="#ctx0" brushRef="#br0" timeOffset="128061.0379">14474 16112 540 0,'0'0'110'0,"0"0"-75"15,0 0 60-15,0 0-53 0,0 0-3 16,-78 73 63-1,50-49-39-15,-3 7 2 0,-4 2-49 16,0 6-2-16,-4-1 23 16,-4 0-26-16,2-1-9 15,1-7 3-15,3-5-5 16,13-4 6-16,6-10-6 16,10-3 0-16,7-5-10 15,1-3-14-15,0 0-19 16,7-3-21-16,13-13-71 15,-1-4-177-15</inkml:trace>
  <inkml:trace contextRef="#ctx0" brushRef="#br0" timeOffset="128838.8581">13123 16894 439 0,'0'0'172'0,"0"0"-25"0,0 0-28 16,0 0-56-16,0 0-28 15,0 0-12-15,-26 28 35 16,20-6-24-16,2 2-15 15,1 5 34-15,3 2-44 16,-2-3-8-16,2-2 17 16,0-5-15-16,-1-9 3 15,1-4-6-15,0-8 0 16,0 0 9-16,0 0-9 16,0-17 0-16,10-10 0 15,3-10-6-15,0-4-1 16,0 1-52-16,-6 3-3 15,-1 4 43-15,0 8-30 0,-4 6 49 16,3 5 0 0,0 6 4-16,-2 5 19 0,-1 0-14 15,2 3 8-15,1-1 46 16,5-2-55-16,5-1 10 16,7 1 4-16,1 1-8 15,5 1 9-15,2-2-23 16,1 0 1-16,-1 2 7 15,-3-1-8-15,-5 2-17 16,-8 0-44-16,-11 2-170 16,-3 8-155-16</inkml:trace>
  <inkml:trace contextRef="#ctx0" brushRef="#br0" timeOffset="129011.7976">13251 16948 92 0,'0'0'312'0,"0"0"-214"15,0 0 9-15,0 0 15 16,0 0-6-16,0 0 6 16,22 16-52-16,2-16-58 15,4 3 17-15,2-3-29 16,0 3-24-16,3 0-105 16,-3 1-188-16</inkml:trace>
  <inkml:trace contextRef="#ctx0" brushRef="#br0" timeOffset="129249.6027">13677 16889 580 0,'0'0'99'15,"0"0"0"-15,0 0-9 16,0 0-87-16,-92 48 82 15,71-24-17-15,6 2-35 16,8-2-6-16,5-2-27 16,2-1 9-16,2 1-22 15,15-7 9-15,9 0-85 16,1-9-97-16,3-2-250 0</inkml:trace>
  <inkml:trace contextRef="#ctx0" brushRef="#br0" timeOffset="129620.626">13763 17152 581 0,'0'0'186'16,"0"0"-37"-16,0 0-73 16,0 0-31-16,0 0-40 15,23-83 40-15,-3 62-45 16,2 4 0-16,-1 6 3 15,1 7 1-15,-3 4-7 0,-3 0 3 16,-6 0 0-16,-1 6-6 16,-6 8 6-16,-2 2 0 15,-1 1 9-15,0 0-8 16,0-5 3-16,0-4-4 16,0-1 4-16,0-4 2 15,0-1-6-15,2 0-2 16,1 1 2-16,3-3 0 15,2 6 6-15,2-2-6 16,0 0 3-16,2 1-2 16,2-1-1-16,2-1-10 15,5-3 1-15,6 0-152 0,1-4-264 16</inkml:trace>
  <inkml:trace contextRef="#ctx0" brushRef="#br0" timeOffset="129803.9234">14199 17073 659 0,'0'0'147'0,"0"0"-15"16,0 0-27-16,0 0-104 16,0 0 36-16,0 0-34 15,85 0-3-15,-62-1 0 16,-1-2-46-16,-3-1-182 0,-3 1-274 15</inkml:trace>
  <inkml:trace contextRef="#ctx0" brushRef="#br0" timeOffset="130279.6905">14474 16931 298 0,'0'0'230'16,"0"0"-143"-16,0 0 55 15,0 0-93-15,0 0 34 16,0 0 24-16,-35 67-57 15,35-50 21-15,0-1-44 16,0-2-27-16,0-2 25 16,5-4-25-16,4-3 2 15,2-5-5-15,5 0 12 16,-4 0-15-16,4-10 6 16,-4-2-20-16,-3 3 19 15,-5 3 1-15,-1 4 0 16,-3 2-1-16,2 0 3 0,-2 0-11 15,0 0 9-15,3 11 0 16,-1 7-5 0,-1 4 13-16,-1 2-8 0,0-4 0 15,0-3 2-15,0-4 0 16,-1-3-2-16,1-5-29 16,0-3-37-16,0-2-150 15,3-4-95-15</inkml:trace>
  <inkml:trace contextRef="#ctx0" brushRef="#br0" timeOffset="130471.5405">14654 16980 479 0,'0'0'100'0,"0"0"51"16,0 0-75-16,0 0-3 15,0 0 2-15,0 0-39 16,29 89 8-16,-29-62-41 15,0 0 12-15,-5-4-22 16,-10-3 7-16,0-3-60 16,1-7-130-16,1-5-261 15</inkml:trace>
  <inkml:trace contextRef="#ctx0" brushRef="#br0" timeOffset="131194.5253">14571 16059 601 0,'0'0'105'16,"0"0"-44"-16,0 0-20 15,0 0-41-15,0 0 9 16,91 65 84-16,-42-32-56 15,6 6 6-15,9 5-5 16,-1 6-19-16,-4 1 32 16,-6 5-48-16,-4 0 1 15,-7-1 14-15,-4-2-18 0,-3-4 0 16,-5-3-1-16,-4-3 10 16,-4-4-9-16,-3-8 0 15,-7-6 0-15,-3-11-12 16,-5-7-14-16,-1-7-29 15,-1 0-77-15,-1-12-112 16</inkml:trace>
  <inkml:trace contextRef="#ctx0" brushRef="#br0" timeOffset="132137.1804">15488 17014 566 0,'0'0'120'0,"0"0"-33"0,0 0-46 16,0 0-36-1,0 0 23-15,0 0 55 0,0 73-21 16,-1-42-25-16,1 0 29 16,-2-2-58-16,2-6 9 15,0-2 3-15,0-5-18 16,0-10 10-16,0-2-12 15,0-4 0-15,0 0 11 16,0-13-11-16,0-10-11 16,6-6-7-16,3-5-64 15,-3-3 9-15,-5-3-22 16,1 2 25-16,-2 6 65 16,0 11-11-16,0 4 16 15,0 7 19-15,3 3 7 16,-1 1 25-16,2 1-7 0,2-1-1 15,4 0 41-15,2 1-72 16,6-1 13-16,2 0-2 16,7-1-20-16,1 4-3 15,3-2 0-15,-1 5-20 16,-6 0-24-16,-3 0-197 16,-15 5-170-16</inkml:trace>
  <inkml:trace contextRef="#ctx0" brushRef="#br0" timeOffset="132331.8179">15614 17135 350 0,'0'0'64'0,"0"0"118"16,0 0-34-16,0 0-82 15,0 0 2-15,0 0-26 16,80 13-31-16,-58-13 11 15,4 0-22-15,-4 0-33 16,0 0-172-16,1-3-356 16</inkml:trace>
  <inkml:trace contextRef="#ctx0" brushRef="#br0" timeOffset="132731.497">16049 16897 569 0,'0'0'79'0,"0"0"11"0,0 0-66 16,0 0 3-16,0 0 44 16,-63 84 16-16,52-54 11 15,4-1-58-15,4 0 25 16,3-4-52-16,0-3-1 15,5-3-2-15,13-2-9 16,3-6-1-16,7-1-15 16,4-4-63-16,0-2-109 15,-3-3-302-15</inkml:trace>
  <inkml:trace contextRef="#ctx0" brushRef="#br0" timeOffset="133392.5457">16262 17081 86 0,'0'0'213'15,"0"0"-17"-15,0 0-5 16,0 0-73-16,0 0 26 16,0 0-71-16,-1-16-24 15,1 3 11-15,0 0-42 16,7 3-13-16,7 3-5 16,1 1 11-16,-5 6-18 15,0 0 7-15,-4 0-1 16,0 2-3-16,0 9 4 0,-3 5 0 15,-3 4-1-15,0-3 10 16,0-1-11-16,0-2 2 16,-1-8 0-16,-2-1-9 15,3-5 0-15,0 0-3 16,0 0-3-16,8-10-48 16,6 0 29-16,1-4-19 15,2 4 0-15,-5 7 50 16,-2 1 3-16,-1 2 0 15,-3 0-7-15,-2 0 16 16,1 0 29-16,1 5-17 16,0 3-12-16,1-1 19 15,2 2-28-15,3-6 0 16,0 3 0-16,3-5-19 0,-2 1-99 16,1-2-276-16</inkml:trace>
  <inkml:trace contextRef="#ctx0" brushRef="#br0" timeOffset="134094.0833">16596 16998 632 0,'0'0'126'16,"0"0"13"-16,0 0-91 15,0 0-31-15,0 0-11 16,0 0 13-16,75 9-19 15,-54-4 0-15,0-2 4 16,-2-2-4-16,2 1-31 16,-6-2-135-16,0 0-295 15</inkml:trace>
  <inkml:trace contextRef="#ctx0" brushRef="#br0" timeOffset="134513.4562">16878 16915 428 0,'0'0'157'16,"0"0"-54"-16,0 0-24 16,0 0-54-16,0 0 3 15,0 0 4-15,51 1 12 0,-50 5-30 16,-1-1-4-16,0 1 16 15,0 0-26-15,0-1 0 16,0-1 5-16,0 2-4 16,0-2 13-16,0 2-14 15,0 0 0-15,6 1-2 16,1 3 4-16,2 1-2 16,-1-2 5-16,0 3-4 15,1 0 7-15,-5 0-8 16,-2 2 0-16,-2-1 33 15,0-1-20-15,0 0 9 16,-3-2 4-16,-5-1-24 16,2 1 6-16,-1-7-8 15,1 3 0-15,5-6-14 16,1 0-50-16,0 0-73 0,5 0-81 16,9-17-349-16</inkml:trace>
  <inkml:trace contextRef="#ctx0" brushRef="#br0" timeOffset="134747.3892">17157 16920 642 0,'0'0'136'0,"0"0"24"0,0 0-145 15,0 0-4 1,0 0 62-16,0 0-62 0,60 47 22 15,-55-24 7-15,-4 6-16 16,-1 0 1-16,0 2-25 16,-8-2 0-16,-8 0-10 15,-2-3 10-15,-1-3-66 16,2-4-201-16</inkml:trace>
  <inkml:trace contextRef="#ctx0" brushRef="#br0" timeOffset="135580.726">19298 16025 311 0,'0'0'41'0,"0"0"108"15,0 0-68-15,0 0 21 16,0 0-31-16,0 0-6 16,0 0 12-16,0-25-62 0,0 25-1 15,-4 12 7 1,-9 10-17-16,0 5 50 0,-7 6-18 15,-2 4-22-15,-2 4 54 16,-6 7-66-16,-7 1 4 16,0 1 17-16,-5 1-11 15,-3-2-3-15,7-6-9 16,5-4 5-16,6-6 2 16,9-6-7-16,8-7 0 15,3-6-2-15,6-8 1 16,1-3-5-16,0-3 2 15,21-1-43-15,12-18 16 16,7-11-205-16,2-10-297 16</inkml:trace>
  <inkml:trace contextRef="#ctx0" brushRef="#br0" timeOffset="135902.2873">19396 16046 413 0,'0'0'67'16,"0"0"33"-16,0 0-2 15,0 0-43-15,80 18-26 0,-64 9 53 16,4 6-58-16,3 1 82 15,2 6-66-15,11-1-17 16,4 3 18-16,5-2-32 16,7-1 4-16,2-5-13 15,-5-1 12-15,0-6-8 16,-10-2-4-16,-7-4-21 16,-9-1-6-16,-5-4-148 15,-12-3-128-15</inkml:trace>
  <inkml:trace contextRef="#ctx0" brushRef="#br0" timeOffset="136719.9842">18206 17065 382 0,'0'0'373'0,"0"0"-314"16,0 0 48-16,0 0-83 15,0 0-15-15,0 0 3 16,-10 77 50-16,10-50-20 16,0 5 14-16,0-2-54 15,0-7 3-15,0-4 22 16,0-7-20-16,0-6-7 16,0-4 0-16,0-2 7 15,0-2 7-15,0-16-14 0,0-7-26 16,10-8 8-16,-4-6-70 15,0-4 18-15,0 0-10 16,-3 3-1-16,2 8 78 16,-1 11-2-16,0 11 5 15,-1 3 19-15,0 4-1 16,3 3 18-16,3-4 15 16,3 1-24-16,3 0 52 15,4 0-41-15,5 2-20 16,0-1 19-16,6-1-34 15,-2 3-3-15,-1 0 0 16,2 0-18-16,-6 0-22 16,-7 0-206-16,-11 6-228 15</inkml:trace>
  <inkml:trace contextRef="#ctx0" brushRef="#br0" timeOffset="136892.0635">18345 17165 185 0,'0'0'336'0,"0"0"-227"16,0 0 69-16,0 0-95 15,0 0-74-15,85 8 4 16,-65-8-13-16,0 0-33 16,1 0-140-16,-4 0-422 15</inkml:trace>
  <inkml:trace contextRef="#ctx0" brushRef="#br0" timeOffset="137139.8539">18655 17057 601 0,'0'0'66'0,"0"0"59"15,0 0-97-15,0 0 7 16,0 0 18-16,-73 95-15 16,62-69 37-16,5-2-64 15,5 1 0-15,1-3-11 0,0-2-1 16,16-2-12-16,6-6-138 16,4-7-145-16</inkml:trace>
  <inkml:trace contextRef="#ctx0" brushRef="#br0" timeOffset="137552.5306">18784 17282 241 0,'0'0'322'0,"0"0"-241"16,0 0 2-16,0 0-60 15,0-75-21-15,3 63 17 16,5 1 48-16,4 3-45 16,-2 3-9-16,1 2 6 15,-1 3-17-15,-2 0 6 16,-2 0-8-16,0 0 0 16,-2 10 33-16,-2 2-23 15,-2 2 14-15,0 0-1 16,4-5-19-16,0 2 4 15,7-8-8-15,4-3 0 16,0 0-3-16,1 0 3 16,-4-2-18-16,-3-3 5 15,-3 0-9-15,-2 3 19 16,-2 2 3-16,-2 0-14 0,1 0 3 16,4 8 2-16,3 1 9 15,5 1-48-15,3-6-43 16,4 3-89-16,-1-4-381 15</inkml:trace>
  <inkml:trace contextRef="#ctx0" brushRef="#br0" timeOffset="137815.9475">19134 17188 143 0,'0'0'405'0,"0"0"-256"15,0 0-4-15,0 0-103 16,0 0 47-16,0 0-45 16,34 0-4-16,-19 0-22 15,-3 0-14-15,3 0 2 16,-6 0-6-16,0 0-65 15,-1 0-90-15,-2 0-199 16</inkml:trace>
  <inkml:trace contextRef="#ctx0" brushRef="#br0" timeOffset="138152.0725">19294 17115 262 0,'0'0'317'0,"0"0"-172"16,0 0-32-16,0 0-77 16,0 0 38-16,0 0-52 15,45-3-12-15,-43 11 43 16,0 0-48-16,-2 1-4 16,0 2 1-16,0-2 2 15,0 0 2-15,0-2-6 0,-2-1 7 16,0-1 0-16,2-1-7 15,0 3 0-15,0-1 5 16,0 1-1-16,10 2-3 16,1-2-1-16,1 3 4 15,0-3 4-15,-4 0-8 16,1-4-8-16,0-2-41 16,-2-1-109-16,-1 0-95 15,-2 0-361-15</inkml:trace>
  <inkml:trace contextRef="#ctx0" brushRef="#br0" timeOffset="138474.1211">19499 17106 141 0,'0'0'340'0,"0"0"-200"16,0 0-20-16,0 0-56 15,0 0 33-15,0 0-30 16,51 17-18-16,-44-11-7 16,-1 7-27-16,0-1 41 15,-1 2-49-15,-4 1-7 16,1 1 27-16,-2 3-14 16,0-2-5-16,0 0-6 0,-5-1 14 15,-7-2-14 1,0-2-2-16,-1-2 0 15,-1-1-4-15,4-3 4 16,1-1-10-16,0-2-33 0,5-2-67 16,-2-1-90-16,2 0-411 15</inkml:trace>
  <inkml:trace contextRef="#ctx0" brushRef="#br0" timeOffset="140522.738">19280 17103 137 0,'0'0'93'0,"0"0"-2"16,0 0-28-16,0 0-37 15,0 0 19-15,0 0 13 0,0-41-9 16,1 35-2-16,1 0 32 16,-2 1-13-16,1 5-17 15,-1-2 26-15,0 2-21 16,2-1 24-16,-1 1-54 15,1-2-2-15,-1-1 12 16,3 3-33-16,0-1 12 16,-3 1-13-16,1 0 0 15,-2 0-8-15,0 7 8 16,0 15 0-16,0 0 22 16,1 3-12-16,5-2 22 15,0-4-32-15,3-2 1 0,1-4 14 16,4-4-15-1,2-4 0-15,6-5 15 0,1 0-11 16,4 0 0-16,0-10-4 16,-3-5 0-16,-1-4 3 15,-6 2-3-15,-2 3 0 16,-6-1-9-16,-5 6 24 16,-2 5-15-16,-1 4 0 15,1 0 0-15,-2 0-12 16,0 0 12-16,0 1-12 15,0 12 6-15,0 6 6 16,0 1 16-16,0 1-16 16,0 0 1-16,0-3-6 15,3-2 5-15,5-1 0 16,3-3-1-16,5-2-12 0,2-1-24 16,6-5-148-1,0-4-184-15</inkml:trace>
  <inkml:trace contextRef="#ctx0" brushRef="#br0" timeOffset="141618.7067">20094 17001 461 0,'0'0'125'16,"0"0"-36"-16,0 0-3 15,0 0-50-15,0 0 28 16,0 0 25-16,-6 92 12 16,2-65-59-16,-4-4-4 15,4 2-12-15,-1-7-20 16,2-6 14-16,2-3-20 16,-1-6 0-16,2-3 2 15,0 0 3-15,0 0-5 0,0-9 0 16,0-13 1-16,9-8-9 15,0-6-27-15,2 2-12 16,-4 0 12-16,-1 4-5 16,-1 9 34-16,0 5 4 15,0 6 4-15,-4 5 10 16,2 3-12-16,-1 2 9 16,-1 0 24-16,3 0-21 15,0 0 1-15,6 0 7 16,4 0-19-16,4 0 35 15,3 0-36-15,7 0 0 16,2-3 4-16,1 3-4 16,-2 0-6-16,-10 0-35 15,-12 3-153-15,-7 6-101 0,-4 2-232 16</inkml:trace>
  <inkml:trace contextRef="#ctx0" brushRef="#br0" timeOffset="141782.557">20152 17135 334 0,'0'0'155'16,"0"0"46"-16,0 0-107 15,0 0 35-15,0 0-74 16,87 7-40-16,-66-7 6 16,0 0-21-16,2 0-14 15,0 1-83-15,-1-1-164 0</inkml:trace>
  <inkml:trace contextRef="#ctx0" brushRef="#br0" timeOffset="142052.6231">20597 17022 287 0,'0'0'373'15,"0"0"-219"-15,0 0-36 16,0 0-98-16,0 0-13 16,0 0 15-16,-37 50 61 15,22-24-43-15,1 1-12 16,4 0 17-16,2-5-36 0,4-1-4 16,4-1-5-16,0-4-4 15,12-6-5-15,13-2-44 16,3-6-97-16,4-2-200 15</inkml:trace>
  <inkml:trace contextRef="#ctx0" brushRef="#br0" timeOffset="142398.3412">20726 17241 508 0,'0'0'122'16,"0"0"24"-16,0 0 15 0,0 0-95 15,0 0 36-15,0 0-49 16,-1-17-35-16,1 5 18 16,14-2-36-16,2 0 0 15,2 4 2-15,-5 7-2 16,-4 3 0-16,-3 0-3 16,-1 0 12-16,0 0-24 15,-2 8 15-15,0 4 0 16,-1-1-1-16,0 4 3 15,-1-5-2-15,2 1 0 16,0-5 7-16,2-1-4 16,-1-2-3-16,2-3 0 15,0 0 3-15,4 0-3 0,4 0-2 16,-1 0-5-16,5 0-53 16,-1-8-59-16,2 2-254 15</inkml:trace>
  <inkml:trace contextRef="#ctx0" brushRef="#br0" timeOffset="143012.7187">21038 17188 475 0,'0'0'115'0,"0"0"39"0,0 0-79 16,0 0 25-16,0 0-56 16,0 0-16-16,91 7-16 15,-68-7-8-15,-5 0-8 16,3 0-30-16,-5 0-162 16,-3 0-179-16</inkml:trace>
  <inkml:trace contextRef="#ctx0" brushRef="#br0" timeOffset="143417.7101">21347 17091 283 0,'0'0'332'0,"0"0"-206"16,0 0 16-16,0 0-116 15,0 0 28-15,0 0 62 16,-28 55-75-16,26-41-13 16,2-3-3-16,0-2-24 15,0-2 6-15,0-4-7 16,12-2 0-16,2-1-4 16,2 0 4-16,4 0-6 15,-1-7-3-15,-3-1-13 0,-2 1 18 16,-7 3-4-1,-2 2 8-15,-4 2-2 0,-1 0 2 16,0 0-15-16,0 8 15 16,0 8 0-16,-4 4 20 15,-4 0-20-15,4-3 0 16,1 0 11-16,3-4-11 16,0 0 0-16,0-7-3 15,0-2-33-15,6-4-78 16,7 0-187-16</inkml:trace>
  <inkml:trace contextRef="#ctx0" brushRef="#br0" timeOffset="143658.3794">21614 17095 371 0,'0'0'35'16,"0"0"8"-16,0 0-43 15,0 0-42-15,0 0 38 16,0 0-20-16,21 20 17 16,-21-12-10-16,0-6-65 0,0 1 21 15,0-3-121 1</inkml:trace>
  <inkml:trace contextRef="#ctx0" brushRef="#br0" timeOffset="144121.4046">21614 17095 379 0,'-55'-25'200'0,"41"24"-48"16,-2 1-46-16,-5 0-46 16,-3 0-3-16,-4 10 9 15,0 4-15-15,1 2 14 16,5 3-43-16,8-4-6 15,6 1-4-15,8-1-9 16,0-2 2-16,0-1-5 16,14 1 5-16,4-4 1 15,-2 1-6-15,1-2 0 16,-5 1-7-16,-2-2 17 16,-4 1-10-16,-6 1 0 15,0-1 1-15,0 3-12 0,-12 2 11 16,-3 2 0-16,-3-3 1 15,2 1 2-15,-2-2 4 16,6-1-7-16,3-1 1 16,6-4-16-16,3-1 8 15,0-4-85-15,15 0-95 16,8-6-223-16</inkml:trace>
  <inkml:trace contextRef="#ctx0" brushRef="#br0" timeOffset="144446.29">21687 17118 73 0,'0'0'528'0,"0"0"-380"16,0 0 4-16,0 0-114 15,0 0 8-15,0 0 15 16,51 25-34-16,-45-8 37 16,-3 4-39-16,-3 2-24 15,0 0 27-15,0 1-26 16,-3-1 9-16,-9 0-11 16,-3-1 0-16,-1 2 3 0,-5-4-3 15,-1 0 0-15,-1 0-2 16,-4-4-28-16,0-2-56 15,-1-7-132-15,1-5-332 16</inkml:trace>
  <inkml:trace contextRef="#ctx0" brushRef="#br0" timeOffset="145907.8107">24441 16056 540 0,'0'0'42'0,"0"0"53"16,0 0-66-16,0 0 34 15,92 78-18-15,-47-40-6 16,7 3 43-16,12 6-33 15,9 1-7-15,8 2 2 16,0-6-44-16,-4-1 32 16,-13-8-32-16,-16-7 0 15,-14-8 4-15,-19-8-4 16,-10-7-8-16,-5-2-12 16,0-2-84-16,-8-1 32 0,-10 0-32 15,-4-12-185-15</inkml:trace>
  <inkml:trace contextRef="#ctx0" brushRef="#br0" timeOffset="146289.1376">24499 16096 292 0,'0'0'252'0,"0"0"-126"0,0 0-43 15,0 0 0-15,0 0-50 16,0 0-14-16,-9-21 2 16,7 27-21-16,-1 15 0 15,-4 11 73-15,-5 8-46 16,-4 6 3-16,-4 3 3 15,-5 2-11-15,-2 1 10 16,-1-5-30-16,-1-1-2 16,3-3 37-16,3-3-37 15,2-7 0-15,2-2 4 16,7-9 4-16,0-3-15 16,6-7 7-16,3-1-43 15,3 0-3-15,0-2-135 16,0-6-96-16</inkml:trace>
  <inkml:trace contextRef="#ctx0" brushRef="#br0" timeOffset="146988.1414">23175 17026 545 0,'0'0'141'0,"0"0"-34"15,0 0 9-15,0 0-92 16,0 0-20-16,0 0-4 16,-45 70 23-16,24-34-5 15,3-3 44-15,0-3-24 16,6-6-36-16,2-4 35 16,4-5-33-16,3-8-4 15,3 0 4-15,-2-7 2 16,2 0 5-16,0 0-11 15,0-20 12-15,0-7-18 16,3-7 6-16,3-4-27 16,3-3 13-16,-3 3-14 15,1 5 24-15,-1 12-5 0,2 9 9 16,-1 5 2-16,-1 4-1 16,0-1-1-16,2 4 7 15,0 0-5-15,3 0 6 16,3 0-1-16,3 0-5 15,7 0 25-15,3 0-27 16,0 0 0-16,-1 0-3 16,-6 0-22-16,-5 4-134 15,-8 4-147-15,-7 5-320 16</inkml:trace>
  <inkml:trace contextRef="#ctx0" brushRef="#br0" timeOffset="147150.9984">23120 17252 488 0,'0'0'13'15,"0"0"96"-15,96 0-23 16,-50-4-86-16,2 0 0 16,-6 4-12-16,-9 0-136 15,-8 0-202-15</inkml:trace>
  <inkml:trace contextRef="#ctx0" brushRef="#br0" timeOffset="147383.284">23483 17202 583 0,'0'0'46'16,"0"0"56"-16,0 0-38 16,-58 75-41-16,51-53-4 15,5-2 14-15,2 2-33 16,13-3-11-16,16-5-40 16,5-4-142-16</inkml:trace>
  <inkml:trace contextRef="#ctx0" brushRef="#br0" timeOffset="147773.1126">23701 17327 572 0,'0'0'71'0,"0"0"61"15,0 0-23-15,0 0-87 16,0 0 7-16,0 0 10 16,10-50-7-16,-5 50 8 0,-1 0-40 15,5 0 0-15,-1 8-2 16,-1 6 6-16,-1 0-4 16,-2 0 2-16,-2-1 14 15,-2-4-13-15,0 0-3 16,0-4 0-16,0-5 6 15,0 0 0-15,1 0-6 16,7 0 2-16,1 0 2 16,3 0 3-16,0 0-7 15,0 0 0-15,1 0 0 16,1 0 0-16,2 3-32 16,1-3-76-16,0 0-166 15,-5 0-368-15</inkml:trace>
  <inkml:trace contextRef="#ctx0" brushRef="#br0" timeOffset="148332.2453">24033 17299 703 0,'0'0'60'0,"0"0"86"15,0 0-96-15,0 0-45 16,88 0-3-16,-53 0 9 15,-4 0-11-15,-1 0-2 16,-3 0-120-16,-6-6-164 16</inkml:trace>
  <inkml:trace contextRef="#ctx0" brushRef="#br0" timeOffset="148675.7101">24342 17193 615 0,'0'0'85'16,"0"0"70"-16,0 0-107 15,0 0-31-15,0 0 10 16,-80 14 19-16,80-6-46 16,0 1 0-16,6 5 23 15,15-4-23-15,2 3 0 16,1-2 10-16,-3 2-10 0,-3-1 6 15,-7-2-6-15,-4 2 0 16,-4 2 0-16,-3-2 8 16,0 0-8-16,-6 0 5 15,-6-1 10-15,-2 3 19 16,1-5-34-16,4 1 3 16,6-7-6-16,3-3 3 15,0 0-50-15,15 0-63 16,9-13-133-16,3-7-423 15</inkml:trace>
  <inkml:trace contextRef="#ctx0" brushRef="#br0" timeOffset="148884.1835">24563 17268 346 0,'0'0'255'15,"0"0"-94"-15,0 0-40 16,0 0-51-16,0 0-31 15,0 0-5-15,54 55 34 16,-54-33-51-16,0 0 6 16,0 5-18-16,-5-8 3 15,-5 1-4-15,-1-4-4 16,4-4-38-16,2-4-67 16,2-8-261-16</inkml:trace>
  <inkml:trace contextRef="#ctx0" brushRef="#br0" timeOffset="149619.8002">25498 16967 632 0,'0'0'13'0,"0"0"75"16,-16 81-40-16,16-47-38 15,0 0 64-15,0-2-38 16,0-6 13-16,0-5 5 16,0-6-33-16,-2-7-7 15,2-7-14-15,0-1 0 16,0 0 7-16,0-14-7 15,15-10-6-15,2-5-52 16,1-11-98-16,-2-3-12 16,-6 0-63-16,-1 7 32 15,-4 10 158-15,-4 10 41 16,-1 9 151-16,0 5 43 0,0 2-96 16,0 0-21-16,2 0-60 15,4 0-4-15,1 0 53 16,5 0 31-16,7 5-16 15,4-1-23-15,1 1-41 16,0 0-4-16,-2 4-13 16,-7-3 0-16,-3 8-13 15,-8-4-112-15,-4 2-114 16,0 2-164-16</inkml:trace>
  <inkml:trace contextRef="#ctx0" brushRef="#br0" timeOffset="149913.6935">25536 17215 280 0,'0'0'111'0,"0"0"60"15,0 0-108-15,0 0-37 16,0 0-26-16,88 2 6 16,-84 0-6-16,-4 6-40 15,0 0-8-15,0 1-114 16,0 2 34-16,-11 2 4 15,-3-4 118-15,-4 2 6 16,-3 3 89-16,4-5 49 0,4-1 33 16,7 1-68-1,4-4-8-15,2-2-54 0,2-1 36 16,20-2 31-16,10 0-67 16,8 0-39-16,6-7-2 15,-1-3-153-15,-2-3-325 16</inkml:trace>
  <inkml:trace contextRef="#ctx0" brushRef="#br0" timeOffset="150798.3363">25480 16930 446 0,'0'0'106'16,"0"0"75"-16,0 0-100 0,0 0-59 15,0 0-18 1,0 0 3-16,-4 34 44 0,-1-4 38 15,-1 7-7-15,-1 2-46 16,-3 3-5-16,-1-2 25 16,0-2-49-16,1-4 23 15,3 0-9-15,2-5-19 16,2-6 26-16,2-5-28 16,1-3 0-16,0-6 2 15,0-6 2-15,0-1-1 16,0-2-3-16,0 0 0 15,0-4 25-15,1-13-25 16,10-3 0-16,3-8-2 16,-1-2 2-16,0-6-17 15,0-6 8-15,-2-5-38 0,1 0 37 16,-3 3-42-16,-3 8 30 16,0 10 20-16,1 10-3 15,-1 6 5-15,0 4 0 16,2 4 2-16,-2 0 0 15,5 2-2-15,-2 0 0 16,2 0 5-16,4 0 0 16,-2 0-5-16,2 6 0 15,0 2 8-15,3 1-8 16,3 1 0-16,3-3 0 16,1-1-2-16,-1 2 2 15,-5 0-12-15,-8-2-110 0,-11 4-171 16,0 1-118-16</inkml:trace>
  <inkml:trace contextRef="#ctx0" brushRef="#br0" timeOffset="150985.1494">25497 17208 466 0,'0'0'127'0,"0"0"-9"16,0 0-20-16,0 0 4 15,0 0-35-15,0 0-18 16,74 13-46-16,-45-10-2 16,-1 0-1-16,-3-1-58 15,-1 1-90-15,-6-3-148 0</inkml:trace>
  <inkml:trace contextRef="#ctx0" brushRef="#br0" timeOffset="151516.2187">26143 17011 593 0,'0'0'64'15,"0"0"82"-15,0 0-60 16,-94 63-24-16,71-34 11 15,4 1 12-15,4 2-29 16,6-2-29-16,7-1 22 16,2 1-48-16,2-4 4 15,17-2 7-15,5-4-12 16,9-4-20-16,6-7-5 16,1-5-114-16,-2-4-269 15</inkml:trace>
  <inkml:trace contextRef="#ctx0" brushRef="#br0" timeOffset="152139.4065">26305 17248 570 0,'0'0'125'0,"0"0"63"15,0 0-122-15,0 0-47 16,0 0-18-16,0 0 23 16,39-82-13-16,-30 73-3 0,0 4 28 15,0 5-33 1,-2 0 4-16,2 0-3 0,1 0 0 15,1 4 24-15,-3 5-28 16,-2 2 6-16,-2 0 17 16,-3 0-18-16,-1 3-4 15,0-7 0-15,0 1 6 16,0-3 2-16,0 1-9 16,5-6-2-16,7 0-11 15,6 0 13-15,1 0-9 16,1 0 5-16,-8 0 6 15,-5 0-5-15,-6 0 3 16,-1 0 0-16,2 0 0 16,2 0 10-16,4 3-10 0,4 7 6 15,6-3 4-15,7 3-15 16,5-5 5-16,3-1-119 16,-2-4-254-16</inkml:trace>
  <inkml:trace contextRef="#ctx0" brushRef="#br0" timeOffset="152319.2644">26808 17285 574 0,'0'0'148'16,"0"0"54"-16,0 0-86 15,0 0-75-15,0 0-25 0,0 0-14 16,77 0-4-16,-53 0-30 15,2 0-147-15,-1 0-90 16</inkml:trace>
  <inkml:trace contextRef="#ctx0" brushRef="#br0" timeOffset="152832.9236">27385 17171 223 0,'0'0'432'16,"0"0"-248"-16,0 0-10 16,0 0-123-16,0 0-31 15,0 0 0-15,-61 24 1 16,36-4 46-16,-1 0-47 16,7 3 5-16,3-3 3 0,3 1-22 15,9-6 21-15,4-1-27 16,0-2 0-16,6-4 4 15,15-1-3-15,3-2-1 16,1-2 0-16,-3-3-19 16,-4 0-1-16,-10 0-38 15,-7 0 13-15,-1 0 40 16,-3 0-49-16,-16 0 20 16,-5 0 26-16,4 0 16 15,3 0 25-15,8 0-29 16,7 0 7-16,2 0-22 15,0 0 9-15,15 0-50 0,12-3-62 16,6-9-271 0</inkml:trace>
  <inkml:trace contextRef="#ctx0" brushRef="#br0" timeOffset="153074.8835">27569 17180 445 0,'0'0'219'16,"0"0"-125"-16,0 0 26 16,0 0-58-16,0 0-8 15,0 0 45-15,81 94-58 16,-76-69-1-16,-5 4-15 16,0 1-3-16,0 3-6 15,-12-1-16-15,-6 3 0 0,-4-4 7 16,-1-1-7-1,-7-4-15-15,-5-3-59 0,-4-7-220 16,-6-4-480-16</inkml:trace>
  <inkml:trace contextRef="#ctx0" brushRef="#br0" timeOffset="153533.7682">25971 17590 589 0,'0'0'68'0,"0"0"138"15,0 0-92 1,-84 12-59-16,64-3 19 0,-3-1-24 15,-2 4 6-15,-5 2-34 16,-4 2-15-16,0 2 31 16,-1 2-38-16,2-1 0 15,7-1-5-15,6-2 11 16,8-2-12-16,12 0-35 16,0-4-45-16,24-3-15 15,10-5-164-15,11-2-267 16</inkml:trace>
  <inkml:trace contextRef="#ctx0" brushRef="#br0" timeOffset="153845.0573">26481 17668 610 0,'0'0'47'0,"0"0"99"16,0 0-39-16,0 0-66 15,84 55 10-15,-59-37-7 0,-1 4-15 16,-5-2-9-16,-1-1-20 15,-6-1 3-15,-2 1-12 16,-7-6-51-16,-3-4-201 16,0-1-387-16</inkml:trace>
  <inkml:trace contextRef="#ctx0" brushRef="#br0" timeOffset="154373.1241">23680 17486 700 0,'0'0'34'15,"0"0"63"-15,0 0-56 16,0 0-38-16,-100 89 95 15,70-62-40-15,2 2-16 0,1-5 4 16,5 0-30-16,8-4-15 16,7-3-2-16,7-3-32 15,0-3-26-15,18-5-157 16,10-6-84-16</inkml:trace>
  <inkml:trace contextRef="#ctx0" brushRef="#br0" timeOffset="154569.8862">23840 17684 233 0,'0'0'453'16,"0"0"-406"-16,0 0 68 16,0 0-79-16,0 0 21 15,0 0-19-15,92 92-33 0,-74-65 15 16,1 2-20-16,1 0-8 15,-1-3-50-15,-5-8-220 16</inkml:trace>
  <inkml:trace contextRef="#ctx0" brushRef="#br0" timeOffset="155348.8559">20512 17495 292 0,'0'0'439'0,"0"0"-319"16,0 0-25-16,0 0-90 0,0 0 11 16,0 0 11-1,-20 90-1-15,8-58 53 0,2 2-71 16,1-1 5-16,2-4-13 15,5-2 13-15,2-7-26 16,0 0-1-16,5-10-102 16,7-5-102-16,-1-5-361 15</inkml:trace>
  <inkml:trace contextRef="#ctx0" brushRef="#br0" timeOffset="155562.1377">20629 17648 346 0,'0'0'391'0,"0"0"-353"0,0 0-28 16,0 0 19-16,101 50-18 16,-64-24-3-16,0 2 4 15,-4 1-11-15,-4 0-2 16,-6-3-9-16,-7-4-167 15,-9-6-358-15</inkml:trace>
  <inkml:trace contextRef="#ctx0" brushRef="#br0" timeOffset="156332.4321">18777 17670 483 0,'0'0'141'0,"0"0"-25"15,0 0-58-15,0 0-12 16,0 0 0-16,0 0 25 16,-85 74 7-16,54-45-36 15,-1-3-1-15,5-1-34 16,5-3 2-16,9-5-18 15,6-2 7-15,4-6-100 16,3-4-152-16,0-5-369 16</inkml:trace>
  <inkml:trace contextRef="#ctx0" brushRef="#br0" timeOffset="156622.3738">18838 17723 452 0,'0'0'143'0,"0"0"-41"15,0 0-38-15,0 0-7 16,96 70-4-16,-65-53-6 16,-1 2-41-16,-3 1 0 0,-6 0-12 15,-7 2-17-15,-9-1-100 16,-5-2-119-16</inkml:trace>
  <inkml:trace contextRef="#ctx0" brushRef="#br0" timeOffset="157305.637">16113 17532 687 0,'0'0'126'0,"0"0"-79"16,0 0 18-16,0 0-11 15,0 0-6-15,0 0 18 16,-58 89-17-16,40-70-42 16,5-1 19-16,6-2-26 15,7 1-13-15,0-4 11 16,4-1-55-16,14-5-119 15,2-7-115-15</inkml:trace>
  <inkml:trace contextRef="#ctx0" brushRef="#br0" timeOffset="157532.9164">16323 17558 693 0,'0'0'123'0,"0"0"-34"16,0 0-65-16,0 0-10 16,0 0 20-16,103 78-20 15,-76-49 12-15,0 2-26 16,-5 0 2-16,-2-1-1 16,-4-1-1-16,-5-4-29 15,-7-3-117-15,-4-6-161 0</inkml:trace>
  <inkml:trace contextRef="#ctx0" brushRef="#br0" timeOffset="158170.0781">14031 17455 279 0,'0'0'422'0,"0"0"-367"0,0 0 2 16,0 0-14 0,-79 84 18-16,53-62-3 0,0 4 15 15,-4-1-48-15,1-1-7 16,4-2 17-16,4-3-35 16,8-5 0-16,7-4-4 15,6-5-32-15,0-5-82 16,10 0-180-16</inkml:trace>
  <inkml:trace contextRef="#ctx0" brushRef="#br0" timeOffset="158396.8461">14055 17515 615 0,'0'0'137'0,"0"0"-87"0,0 0-5 16,0 0-8-16,101 43-1 16,-77-23 2-16,-2 4-34 15,-5 2 7-15,-2-3-1 16,-6 0-10-16,-2 1-21 16,-3-4-110-16,-4-3-174 15</inkml:trace>
  <inkml:trace contextRef="#ctx0" brushRef="#br0" timeOffset="159189.5972">10044 17612 433 0,'0'0'322'0,"0"0"-273"0,0 0 10 16,0 0-38-16,0 0 62 16,0 0-19-16,-69 94-23 15,42-64-1-15,-1 3-33 16,3 1 21-16,1-1-28 16,6 0 3-16,5-8-3 15,7 0 0-15,6-8-21 16,0-8-44-16,3-6-102 15,13-3-20-15,-1-6-257 16</inkml:trace>
  <inkml:trace contextRef="#ctx0" brushRef="#br0" timeOffset="159410.7785">10036 17740 287 0,'0'0'461'15,"0"0"-413"-15,0 0-14 16,0 0 32-16,0 0-13 16,86 19 1-16,-58-2-16 15,5 4-38-15,-3 1 21 16,-2 3-21-16,-6 0 0 16,-3-3-16-16,-3 2-36 0,-6-3-129 15,-9-2-216-15</inkml:trace>
  <inkml:trace contextRef="#ctx0" brushRef="#br0" timeOffset="160182.3976">6773 17713 629 0,'0'0'129'16,"0"0"5"-16,0 0-76 15,0 0-42-15,0 0-12 16,0 0-3-16,-24 28 30 16,9 2 2-16,-4 4-20 15,-8 2 38-15,7 1-44 16,-2 0 0-16,6-4-4 16,4-4 4-16,3-8-14 0,4-4-14 15,4-7-69-15,1-5-53 16,0-5-90-16,6-5-180 15</inkml:trace>
  <inkml:trace contextRef="#ctx0" brushRef="#br0" timeOffset="160403.9485">6737 17819 461 0,'0'0'154'16,"0"0"-119"-16,0 0 31 15,0 0-4-15,0 0-23 0,0 0 17 16,73 0-13 0,-44 20-5-16,-1 6 12 0,2 3-50 15,-5 3 0-15,-4 0 10 16,-6-4-6-16,1-3-8 16,-4-2-36-16,-4-1-142 15,-4-4-82-15</inkml:trace>
  <inkml:trace contextRef="#ctx0" brushRef="#br0" timeOffset="161890.633">7544 14550 709 0,'0'0'9'0,"0"0"9"0,0 0-18 16,-106 54 0-16,78-15-5 16,4 6 18-16,12 1 1 15,12 3-4-15,0-6-10 16,27-2 1-16,10-9 10 16,7-15-11-16,6-10 0 15,1-7 7-15,-6-11-7 16,-7-11 0-16,-12-6 0 15,-13-4-4-15,-13 2 2 16,-8-4 2-16,-23 5-9 16,-13 9-23-16,-7 7 25 15,0 11-19-15,-1 2 25 0,3 15-11 16,13 11-25-16,15 7-48 16,14-2-116-16</inkml:trace>
  <inkml:trace contextRef="#ctx0" brushRef="#br0" timeOffset="163402.9953">22233 12266 392 0,'0'0'35'15,"0"0"32"-15,-94-1-49 16,46 21 53-16,-5 3-58 16,-1 2 35-16,8 1 7 15,9-2-47-15,15-6 24 16,12-5-32-16,10-4 0 15,0-4 6-15,23-5 3 0,11 0-9 16,10-7 22 0,4-9-20-16,-5-3 18 0,-7 2-20 15,-9 2 0-15,-12 3-6 16,-10 6 6-16,-5 3 0 16,0 3-1-16,-15 0-124 15,-12 0-42-15</inkml:trace>
  <inkml:trace contextRef="#ctx0" brushRef="#br0" timeOffset="164565.2169">6185 16441 697 0,'0'0'48'16,"0"0"-41"-16,0 0-7 16,0 0 9-16,-88 77-6 15,82-67 1-15,6-4-4 16,0-5 0-16,9-1-5 15,12 0 19-15,3-8-13 16,3-8 17-16,-3-6-13 16,-10 5 5-16,-9 4-10 15,-5 4 0-15,0 7 116 16,-19 2-116-16,-7 2 16 16,-8 21-19-16,1 8 10 15,3 5 7-15,14 2-14 0,16-4-32 16,18-6-18-16,43-10-73 15,27-17-154-15</inkml:trace>
  <inkml:trace contextRef="#ctx0" brushRef="#br0" timeOffset="165328.8256">13871 14601 666 0,'0'0'20'0,"-80"33"2"16,47-12 6-16,6 3-19 15,9-7-13-15,6-2 4 16,9-6 0-16,3-3-7 16,5-3 17-16,20-3-10 15,10 0 18-15,5-2-12 16,-5-8 11-16,-6 1-17 16,-14 3 0-16,-12 6 7 15,-3 0 5-15,-3 0-14 0,-20 6 2 16,-8 12 0-16,-6 10-2 15,3 6-13-15,7 0-150 16,12-6-274-16</inkml:trace>
  <inkml:trace contextRef="#ctx0" brushRef="#br0" timeOffset="166765.9267">16055 16367 642 0,'0'0'91'0,"0"0"-24"16,0 0 5-16,0 0-72 15,0 0 0-15,0 0 24 0,-76 59 8 16,70-47-15-16,6-5-17 16,0 0 3-16,0-4 11 15,0-3-14-15,8 0 0 16,6 0 39-16,3-2-35 15,-1-3 1-15,-8 2-5 16,-5 3 16-16,-3 0-30 16,0 3 14-16,-9 14-7 15,-12 9-1-15,-3-5 8 16,-3 4-4-16,6-5-21 16,11-4-122-16,10-10-89 15</inkml:trace>
  <inkml:trace contextRef="#ctx0" brushRef="#br0" timeOffset="170854.4261">18424 14411 129 0,'0'0'55'0,"0"0"31"15,0 0-5-15,0 0-36 16,0 0 71-16,0 0-38 16,0 0-13-16,-41-11-11 15,34 11 28-15,-4 0-79 16,-2 5 34-16,-3 4-4 15,5-3-32-15,4 2 22 16,4-3-23-16,3-1 0 0,0 1 8 16,12-1-8-16,9-4 0 15,10 0-3-15,4 0 15 16,1-7-15-16,-7 1 3 16,-11 0 0-16,-10 4 3 15,-8 2 2-15,0 0-5 16,-13 0 19-16,-15 2-9 15,-9 8 11-15,-4 5-21 16,7-1 0-16,13-1-9 16,21 1-5-16,5-7-148 15,34-7-238-15</inkml:trace>
  <inkml:trace contextRef="#ctx0" brushRef="#br0" timeOffset="171901.4455">24380 14529 686 0,'0'0'18'0,"0"0"42"15,0 0-27-15,0 0-18 16,-91 60-15-16,81-40 0 16,7-1 1-16,3-4-1 15,0-1 0-15,11-1 24 16,11-4-21-16,7-6 48 0,3-3-46 16,1 0 11-16,-3-11 11 15,-5-5-24-15,-11-1-3 16,-11 2 22-16,-3 3-13 15,-14 2 98-15,-20 8-107 16,-10 2 1-16,-7 0 13 16,3 0-10-16,11 9-4 15,13 1 6-15,16 2 0 16,8 3-12-16,20 7-24 16,24-1-93-16,18-2-43 15,9-7-366-15</inkml:trace>
  <inkml:trace contextRef="#ctx0" brushRef="#br0" timeOffset="172851.3198">10122 16736 729 0,'0'0'65'0,"0"0"57"0,0 0-65 15,0 0-39 1,-100 63 46-16,76-39-15 0,9-6-5 16,9-5-44-16,4-5 12 15,2-4-17-15,2-4 7 16,16 0-2-16,7 0 19 16,3-12-19-16,-2-1 7 15,-8 0-7-15,-10 7 4 16,-6 4 3-16,-2 2-7 15,0 0-42-15,-15 18 36 16,0 8-9-16,5 7-23 16,10 1-82-16,22-1-75 15,38-5-120-15</inkml:trace>
  <inkml:trace contextRef="#ctx0" brushRef="#br0" timeOffset="173623.2242">14578 16774 602 0,'0'0'140'16,"0"0"-88"-16,0 0 69 0,0 0-52 15,0 0-23-15,0 0-41 16,-74 3 22-16,53 31-21 16,0 7-5-16,11-5 52 15,8-5-47-15,2-4 3 16,9-6-18-16,15-10 24 16,3-6-12-16,1-5-3 15,-3-2 0-15,-4-12 12 16,-3-7-12-16,-9-1 0 15,-3 0 0-15,-6 1 2 16,0 6-25-16,0 3 15 16,-9 10-37-16,3 2-19 15,2 5-30-15,4 16-3 0,0 8-8 16,7-2-173-16</inkml:trace>
  <inkml:trace contextRef="#ctx0" brushRef="#br0" timeOffset="174413.8292">19459 16704 732 0,'0'0'108'0,"0"0"-105"15,0 0 94-15,0 0-86 16,0 0 4-16,-100 15-2 16,79 10-11-16,3 2 8 15,8-2 28-15,8-2-38 16,2-4 26-16,3-5-26 15,18-8 0-15,7-6 11 16,4 0-11-16,3-6 0 16,-2-13 6-16,-9-3 0 15,-9 0-1-15,-9 4-5 0,-6 4 0 16,0 6-22-16,-10 8-11 16,-10 0-60-16,-5 16-6 15,2 10-31-15,13 1-102 16</inkml:trace>
  <inkml:trace contextRef="#ctx0" brushRef="#br0" timeOffset="179619.9093">6989 18170 359 0,'0'0'69'16,"0"0"-10"-16,0 0-57 15,-13-86 30-15,11 73 43 16,1 6 1-16,1 4 14 16,0-2-24-16,0 5-34 0,0 0 32 15,0 0-58 1,0 0 4-16,0 1-10 0,10 16 1 16,11 9 11-16,10 0 28 15,1 4-30-15,2 1 26 16,3 1-36-16,-1 1 0 15,-1 0 6-15,-3-3-1 16,-2-4-5-16,-7-6 0 16,-1 0-25-16,-3-7-32 15,-5-4-134-15,-4-5-61 16,-3-4-266-16</inkml:trace>
  <inkml:trace contextRef="#ctx0" brushRef="#br0" timeOffset="180691.2325">7119 18582 603 0,'0'0'100'16,"0"0"-25"-16,0 0-19 16,0 0-13-16,0 0 1 15,0 0 28-15,-6 13-49 16,6 8-13-16,0 8 32 15,0 2-36-15,6-5 15 0,-2-4-21 16,-1-5 0-16,0-5 5 16,0-7-5-16,-1-3 0 15,-1-2 0-15,1 0 11 16,-1-2 3-16,1-15 0 16,1-14-10-16,0-5 3 15,-3-6 3-15,0 0-12 16,0-3 2-16,0 9 0 15,4 8 0-15,-1 7 0 16,2 5 0-16,-4 3 0 16,2 9 3-16,-3 4-3 15,2 0 0-15,2 0 2 0,2 0-4 16,6 0 2-16,3 4 0 16,3 5 0-16,4-2 0 15,-2-3-1-15,2-1-17 16,0-1-93-16,-4 2-58 15,-6-1-93-15,-4 4-304 16</inkml:trace>
  <inkml:trace contextRef="#ctx0" brushRef="#br0" timeOffset="180836.1339">7300 18633 302 0,'0'0'74'16,"0"0"-55"-16,0 0 14 0,0 0-24 15,0 0-3-15,0 0-12 16,99-15-62-16,-79 9-276 16</inkml:trace>
  <inkml:trace contextRef="#ctx0" brushRef="#br0" timeOffset="180962.3265">7480 18758 427 0,'0'0'92'15,"0"0"-49"-15,0 0-30 16,0 0-13-16,0 0-13 16,106 10-236-16</inkml:trace>
  <inkml:trace contextRef="#ctx0" brushRef="#br0" timeOffset="188274.4723">7498 14719 185 0,'0'0'95'0,"0"0"-51"16,0 0-2-16,0 0 6 15,0 0 3-15,0 0 50 16,0 0-51-16,-60 14-25 0,60-14 31 16,0 0-56-1,0 0 0-15,0 1-2 0,0 2 6 16,3 0-11-16,6 0 7 16,1 0 0-16,-2 0 0 15,-2-1 0-15,0 1 0 16,-4-3 0-16,-2 0 8 15,0 0-5-15,0 0-3 16,0 0 0-16,0 3 24 16,0-3-20-16,0 0-4 15,0 0 6-15,0 0 4 16,0 0-20-16,0 7-11 16,10 6-89-16,18 4 79 15,11-2-170-15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1T04:14:44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16395 7520 11 0,'0'0'5'0,"0"0"-2"15,0 0-3-15,0 0 0 16,0 0 5-16,0 0 0 15,0 0 11-15,0 12 6 16,0-12-3-16,0 0 50 16,0 0-19-16,-1 0-50 15,-1-1-6-15,-1-9-137 16</inkml:trace>
  <inkml:trace contextRef="#ctx0" brushRef="#br0" timeOffset="905.9908">11139 5475 338 0,'0'0'43'0,"0"0"-27"15,0 0-13-15,0 0-3 16,0 0 23-16,0 0-13 16,-9 9 37-16,9-9 27 15,0 0-46-15,-2 0 39 16,1 0-30-16,-2 0 4 16,3 0 42-16,0 0-49 0,0 0-1 15,0 0 22-15,0 0-49 16,0 0 4-16,3 7-10 15,15 0 0-15,15 1 45 16,11 2-25-16,7-1 4 16,6-4-6-16,-1-1-13 15,1-1-3-15,-5-3-2 16,-5 3-29-16,-3-1 22 16,-5 3-227-16,-8-2-100 15</inkml:trace>
  <inkml:trace contextRef="#ctx0" brushRef="#br0" timeOffset="1776.3259">17830 7501 732 0,'0'0'39'0,"0"0"32"16,0 0-67-16,0 0 2 15,0 0 1-15,0 0 31 16,-33 98 70-16,26-73-92 0,2-3 6 15,4-2 3 1,1-4-20-16,0-3 4 0,13-6-9 16,14-6 0-16,7-1 16 15,9-4-16-15,1-13 0 16,-1-4 13-16,-9 3-7 16,-7 3-5-16,-12 7-1 15,-9 4 1-15,-6 4-16 16,0 7 15-16,0 19 0 15,-9 13 21-15,-6 5-13 0,0-1 23 16,5-4-30 0,1-4 11-16,8-7 0 0,1-6-12 15,0-5 0-15,20-5-16 16,9-8-11-16,7-4-89 16,4-9-272-16</inkml:trace>
  <inkml:trace contextRef="#ctx0" brushRef="#br0" timeOffset="2106.3034">18409 7744 758 0,'0'0'103'0,"0"0"8"16,0 0-67-1,0 0-19-15,0 0-25 0,0 0 0 16,-14 51 10-16,14-26-7 15,9-4-3-15,11-4 0 16,2-7 18-16,1-6-15 16,-1-4-3-16,-3 0 0 15,-5-8 8-15,-4-7-5 16,-9-5 1-16,-1-2-4 16,-1-3 14-16,-20-2 9 15,-7 4-23-15,-4 4 0 16,-2 6-12-16,-2 8 19 15,5 5-7-15,4 0 0 16,9 0-74-16,11 0-53 0,7 0-149 16,0-14-281-1</inkml:trace>
  <inkml:trace contextRef="#ctx0" brushRef="#br0" timeOffset="2534.2172">18343 7109 642 0,'0'0'16'16,"-95"-61"139"-16,37 47-126 16,-10 11-24-16,-5 3 53 15,-4 20-6-15,-1 17-12 16,4 16 3-16,3 13-35 16,10 15 63-16,9 9-64 15,13 5-2-15,12 2 31 16,13-3-29-16,12-1-5 0,2-1-2 15,31-4 20 1,20-3-17-16,24-12-3 0,20-14 0 16,11-17-4-16,19-22 4 15,4-15 0-15,2-5-2 16,0-28 15-16,-12-17-27 16,-15-16 14-16,-21-11 0 15,-23-4-11-15,-23-10 14 16,-18 1-3-16,-17-4 0 15,-2 2 3-15,-32 6-15 0,-11 16 12 16,-15 14-3 0,-12 19-17-16,-9 18 22 0,-6 14-2 15,-2 14 0-15,5 23-23 16,11 17-1-16,11 16-85 16,16 12-104-16,13 7-31 15</inkml:trace>
  <inkml:trace contextRef="#ctx0" brushRef="#br0" timeOffset="3033.3284">17928 8182 684 0,'0'0'144'0,"0"0"-45"15,0 0-24-15,0 0-18 0,0 0-57 16,0 0 7-16,-128 41 44 16,70-4-34-16,-11 4 1 15,-8 7 7-15,-11 3-21 16,-8 2 36-16,-3 0-40 15,5-6 0-15,13-6 15 16,14-5-12-16,14-6-3 16,12-5 0-16,13-7 12 15,11-3-27-15,9-6-16 16,4-1-54-16,4 1-42 16,0 3-206-16,-6-3-233 0</inkml:trace>
  <inkml:trace contextRef="#ctx0" brushRef="#br0" timeOffset="3668.6441">15819 9002 721 0,'0'0'37'16,"0"0"-15"-16,0 0-19 15,94-16 26-15,-62 16-24 0,-6 0 14 16,-2 6 46-16,-7 5-61 15,-8 3 0-15,-8 5 32 16,-1-2-34-16,-10 3 36 16,-10-1-38-16,1-5 4 15,4-5 38-15,6-3-42 16,6-1 0-16,3 0-10 16,0 2 30-16,5 3-19 15,15 4-1-15,4 1 1 16,2 4 9-16,-5 3-10 15,-5 1 0-15,-8 0-7 16,-8 3 17-16,0-2-11 0,-16 1 1 16,-9-3 0-1,-2-2 51-15,4-7-51 0,6-4 14 16,8-3-9-16,8-6-5 16,1 0-10-16,20-7-88 15,19-17-269-15</inkml:trace>
  <inkml:trace contextRef="#ctx0" brushRef="#br0" timeOffset="4034.0934">16552 9144 861 0,'0'0'35'0,"0"0"9"0,0 0 6 15,0 0-49-15,0 0 12 16,0 0 23-16,-57 42-22 16,56-27 30-16,1-1-44 15,0-5 0-15,13-1 11 16,5-5-8-16,3-3 13 16,2 0-16-16,3-14 7 15,-4 0 4-15,-1 0-11 16,-6 6 0-16,-8 0 8 15,-2 8 0-15,-5 0 5 0,0 21-13 16,0 13 0 0,0 8 22-16,-6 3-22 0,-2-3 0 15,4-3 2 1,4-3-2-16,6-7-8 0,17-5-27 16,11-10-143-16,17-6-177 15</inkml:trace>
  <inkml:trace contextRef="#ctx0" brushRef="#br0" timeOffset="4722.3159">19047 8144 454 0,'0'0'51'0,"0"0"45"0,0 0-4 15,0 0-17 1,0 0-14-16,-55-73 56 0,55 73-69 15,0 0 10-15,0 0-58 16,7 19 0-16,17 11 21 16,12 11-9-16,10 11 32 15,8 1-2-15,7 3-35 16,2 3 30-16,7-1-37 16,1-2 7-16,-2-1 14 15,-2-4-21-15,-8-6 0 16,-7-5-2-16,-9-2 8 15,-3-8-23-15,-3-2-14 0,-1-3-73 16,0-8-93 0,1-2-267-16</inkml:trace>
  <inkml:trace contextRef="#ctx0" brushRef="#br0" timeOffset="5158.5823">20324 9104 685 0,'0'0'83'0,"0"0"-31"0,0 0 47 16,0 0-97-1,0 0 16-15,84-25 34 0,-65 25-28 16,-4 6 11-16,-3 8-35 15,-8 6 0-15,-4 1-8 16,0 1 8-16,-12 2 0 16,-9-4 1-16,1-2 7 15,3-4 22-15,7-3-30 16,10 1 0-16,0-2 4 16,22-2 5-16,15 1-9 15,11-1 15-15,1 3-13 16,-1 1 6-16,-14 2-8 15,-13 3 0-15,-16 1-25 16,-5 2 25-16,-20 3 0 16,-17-1-9-16,-7 0 18 15,-1-2 14-15,6-3-23 0,12-6 0 16,12-5-4-16,11-3 4 16,4-3-140-16,14-6-171 15</inkml:trace>
  <inkml:trace contextRef="#ctx0" brushRef="#br0" timeOffset="5588.7235">21095 9062 494 0,'0'0'32'16,"0"0"84"-16,0 0-28 16,0 0-9-16,0 0-38 15,0 0-36-15,-12 10 102 16,-4 12-73-16,0 5 7 16,0 1 3-16,6 4-14 15,1-5 9-15,5 0-39 16,4-7 2-16,0-7-14 15,0-3 23-15,11-9-11 0,6-1 9 16,7 0-3-16,2-15 13 16,3-2-19-16,-4-5 0 15,-5 3 3-15,-6 1-3 16,-5 4 0-16,-4 6 3 16,-3 2 5-16,-2 3-10 15,0 3 2-15,0 0-5 16,0 0-10-16,0 0-24 15,-7 5-102-15,1 4-102 16,2-3-223-16</inkml:trace>
  <inkml:trace contextRef="#ctx0" brushRef="#br0" timeOffset="6082.2857">21120 9215 703 0,'0'0'103'0,"0"0"-12"16,0 0-41-16,-82 26 18 15,57-4-21-15,7 0 4 16,5-2 12-16,4 1-41 16,9-4 0-16,0-4-22 15,0-2 8-15,16-6 6 16,7-4-10-16,6-1-4 15,1-1 19-15,-1-15-14 16,-7-4-4-16,-7-5-1 0,-5-3 2 16,-5-6-1-16,-5-4-1 15,0-5-3-15,0-2-7 16,-2-2 6-16,-10-3 2 16,2 0-1-16,1-1 5 15,4 0-20-15,5 3 18 16,0 7-2-16,5 7-6 15,11 10 8-15,8 10 0 16,4 8-1-16,4 6 9 16,-1 3-27-16,-1 17 19 15,-5 10 0-15,-7 7-7 16,-7 4 9-16,-11 2-2 16,-3 3 0-16,-27-6 5 15,-12 1-7-15,-6-4 2 0,-4-2 0 16,-1-1-5-1,0 1-27-15,-1-2-119 16,1-4-324-16</inkml:trace>
  <inkml:trace contextRef="#ctx0" brushRef="#br0" timeOffset="6771.6733">16229 9791 570 0,'0'0'127'16,"0"0"-41"-16,0 0 5 0,0 0-7 16,0 0-53-1,0 0 18-15,-114-26-14 0,68 43-29 16,-9 4 50-16,-4 8-44 16,-12 3 1-16,-4 2 36 15,-9 4-49-15,-2 3 0 16,8-4 0-16,7-1 8 15,14-5-9-15,17-5 1 16,11-6 0-16,14-8-10 16,10-7 10-16,5-3 0 15,0-2-17-15,7 0-37 16,16-6-34-16,3-8-150 16,1 0-232-16</inkml:trace>
  <inkml:trace contextRef="#ctx0" brushRef="#br0" timeOffset="7477.0876">13946 10749 370 0,'0'0'281'16,"0"0"-265"-16,0 0 11 16,0 0-21-16,85 0 20 15,-66 3 9-15,-8 9-33 16,-7 6 54-16,-4 3-56 16,0 5 14-16,-9 0 25 15,-16-1-2-15,-2-3 5 16,0-5-21-16,8-5-18 15,4-4 54-15,9-4-57 16,6-3 0-16,0 1-8 0,0 0 27 16,11 5-12-1,5 0-7-15,-3 6 0 0,1 1 7 16,-8 3-7-16,-6 5 0 16,0 0 4-16,-6 1-1 15,-14-3 29-15,1-1-32 16,-2-4 0-16,5-5 23 15,7-3-23-15,9-3-6 16,0-4-34-16,29 0-143 16,16-6-200-16</inkml:trace>
  <inkml:trace contextRef="#ctx0" brushRef="#br0" timeOffset="7881.2032">14292 11132 645 0,'0'0'120'0,"0"0"-79"0,0 0 62 16,0 0-64-16,0 0-35 15,0 0 31-15,-33 32-35 16,45-24 0-16,18-4 16 16,6-4-15-16,4 0 3 15,-6 0-4-15,-9-11 5 16,-12-1 3-16,-12-4-3 15,-1 0-5-15,-5-4 19 0,-12 0-11 16,-4-2-6 0,0-4-2-16,6-2 6 0,9-2 0 15,6-1-6-15,3 5 0 16,16 5-2-16,7 6 2 16,-1 10 0-16,-4 5-4 15,-3 0 15-15,-6 8-25 16,-5 16 14-16,-7 7 0 15,0 6 3-15,-16 1 3 16,-8 0-2-16,4-1-4 16,6-5 15-16,14-6-44 15,4-2 27-15,34-14-176 16,18-10-219-16</inkml:trace>
  <inkml:trace contextRef="#ctx0" brushRef="#br0" timeOffset="8399.9493">16358 9981 643 0,'0'0'30'0,"0"0"43"16,0 0-38-16,18 76 47 0,9-57-21 15,10 3 0 1,6 2 51-16,9 3-81 0,5 6-1 15,-2 9 0-15,2 6-30 16,-3 5 27-16,-5 3-27 16,-6-2 0-16,-3-3 7 15,-1-2-7-15,-5-4-16 16,-5 1-42-16,-6-4-150 16,-4-7-214-16</inkml:trace>
  <inkml:trace contextRef="#ctx0" brushRef="#br0" timeOffset="8903.1088">17059 11101 680 0,'0'0'52'15,"0"0"53"-15,0 0-104 0,0 0 7 16,0 0-8-16,89-3 2 15,-67 3 18-15,-3 0-20 16,-6 0 1-16,-7 7 0 16,-6 5 8-16,-3 2-9 15,-18 1 0-15,-6-1 10 16,2-1 7-16,7-4-17 16,6-1 0-16,11-1 3 15,1-2-3-15,5 0 0 16,15 0 13-16,2 1-6 15,-5-1-1-15,-4 4-6 16,-11 2 0-16,-2-1-15 0,-6 3 25 16,-17 0-10-1,0-3 1-15,3 1-1 0,7-6 8 16,10-3-8-16,3-2-153 16,14-4-188-16</inkml:trace>
  <inkml:trace contextRef="#ctx0" brushRef="#br0" timeOffset="9187.0062">17382 11096 797 0,'0'0'99'15,"0"0"-9"1,0 0-84-16,94-32 28 0,-58 28-26 15,0 4-7 1,-2 0 73-16,-2 0-68 0,-7 10 12 16,-7 4 14-16,-12 3-31 15,-6 3 15-15,-2 3-16 16,-21 5 0-16,-7-2 21 16,-5 2-20-16,6-4-1 15,6-2 0-15,13 0-35 16,10-6-126-16,4-5-386 15</inkml:trace>
  <inkml:trace contextRef="#ctx0" brushRef="#br0" timeOffset="9899.0454">20979 9922 660 0,'0'0'66'0,"0"0"-6"15,0 0 13-15,0 0-72 16,-93 75 12-16,62-27 84 16,-3 8-41-16,-5 8 4 0,-4 7-26 15,-1 3-32 1,0-1 60-16,2-7-62 0,4-5 0 15,1-8 8-15,6-5-4 16,5-5-4-16,4-8 0 16,7-9 1-16,8-6-26 15,7-11 18-15,0-7-62 16,16-2-57-16,14-19-92 16,4-21-264-16</inkml:trace>
  <inkml:trace contextRef="#ctx0" brushRef="#br0" timeOffset="10212.2781">20941 10159 538 0,'0'0'85'0,"0"0"-28"16,0 0-14-16,0 0 18 15,0 0-17-15,85-36 12 16,-70 45 13-16,5 16-15 16,2 6 48-16,-1 5-79 15,3 8-8-15,3 2 31 16,1-2-40-16,3 1 5 0,5-1-11 16,3-5 16-1,4-3-15-15,1-5-1 0,2-4 0 16,-5-3-14-1,0-4-21-15,-10-4-70 0,-10-2-96 16,-13-4-101-16</inkml:trace>
  <inkml:trace contextRef="#ctx0" brushRef="#br0" timeOffset="10857.8463">19905 11301 574 0,'0'0'163'15,"0"0"-16"-15,0 0-7 16,0 0-88-16,0 0-2 15,0 0-26-15,7-49 25 0,18 40-49 16,7 4 0 0,2 2 14-16,1 3-14 0,-4 0 0 15,-4 0-6-15,-7 11 24 16,-7 5-37-16,-9 4 16 16,-4 2 3-16,0 4 1 15,-12-1 3-15,-9-1-4 16,3-2 0-16,0-4 7 15,8-4-1-15,7-4-6 16,3-5-25-16,10-5 25 16,25 0-144-16,8-20-287 15</inkml:trace>
  <inkml:trace contextRef="#ctx0" brushRef="#br0" timeOffset="11168.007">20346 11300 810 0,'0'0'121'15,"0"0"-5"-15,0 0-24 16,0 0-92-16,0 0 0 16,0 0 33-16,73-24-18 15,-53 24-13-15,-1 0 11 16,-7 6-12-16,-2 5 3 15,-5 3-4-15,-5 4 0 16,0 4 20-16,-2 3-2 0,-12-1-18 16,-1-1 2-1,-2 2 8-15,5-2-4 0,6-4-6 16,6-2-30-16,0-3 17 16,18-5-107-16,17-9-82 15,12 0-181-15</inkml:trace>
  <inkml:trace contextRef="#ctx0" brushRef="#br0" timeOffset="11932.5166">21705 11054 616 0,'0'0'57'16,"0"0"75"-16,0 0-77 0,0 0-9 15,96-31-40-15,-53 26 23 16,2 5 68-16,-1 0-68 15,-10 0-23-15,-9 12 10 16,-12 1-15-16,-12 3-2 16,-1 1-1-16,0 0 2 15,-14 0 4-15,3-4-2 16,4 0-2-16,5-2 5 16,2 1 11-16,0 0-24 15,11-1 8-15,5 3 0 16,-1 1 15-16,1 0-15 15,-4-1 0-15,-4 1 5 16,-4-1-5-16,-4 3-3 16,0 1-1-16,-18 3 4 15,-12 1 20-15,-7 0-14 0,-3-1-5 16,6-4 20-16,8-2-13 16,14-3-13-16,12-4 5 15,0-7-90-15,33-1 1 16,15-13-256-16</inkml:trace>
  <inkml:trace contextRef="#ctx0" brushRef="#br0" timeOffset="12329.2943">22530 11136 616 0,'0'0'140'15,"0"0"-45"-15,0 0-4 16,0 0-59-16,0 0 2 16,0 0 70-16,73-39-74 15,-73 39-12-15,0 1 6 16,-4 13-17-16,-13 5 21 16,-4 3 4-16,0 4-31 15,0 1 44-15,5-1-45 16,9 2 0-16,7-3 0 15,0-2 0-15,12-3 0 16,16-4-5-16,5-6 5 16,2-6-18-16,-5-4 18 0,-7 0-10 15,-7 0-6-15,-10-7 13 16,-6-5 3-16,0 1 0 16,-6 1-24-16,-13-1 22 15,-4 7-32-15,-4 2-5 16,-1 2 23-16,0 0-77 15,1 6-114-15,2 6-259 16</inkml:trace>
  <inkml:trace contextRef="#ctx0" brushRef="#br0" timeOffset="13273.4846">14111 11584 690 0,'0'0'24'0,"0"0"4"15,0 0-25-15,0 0 60 0,-97 78 28 16,51-47-38 0,-6 6 60-16,-6 4-106 15,-8-2 27-15,1-2 7 0,2 0-34 16,5-7 21-16,11-4-28 15,15-7 0-15,11-3 11 16,12-7-11-16,6-3-1 16,3-2-6-16,0-2-18 15,7-2 8-15,7 0-59 16,1 0-63-16,-5 0-27 16,-5 2-233-16</inkml:trace>
  <inkml:trace contextRef="#ctx0" brushRef="#br0" timeOffset="14120.9043">14089 11821 136 0,'0'0'251'0,"0"0"-178"0,0 0-25 16,0 0-7 0,0 0 5-16,3-74 2 15,2 61-18-15,-4-2-23 0,-1 6 86 16,0 0-64-16,0 4 24 15,0 2 53-15,0 3-54 16,0 0-15-16,0 0-37 16,6 11 6-16,12 7 20 15,10 3-8-15,10 4 10 16,8 1 16-16,9 3-42 16,1 3 14-16,0 2-16 15,-2-1 15-15,-8 2-10 16,-11-2-5-16,-2-1 0 15,-7-6-4-15,-4-3 4 16,-9-4 0-16,-2 0-2 0,-4-6-39 16,-4 3 15-1,-3-3-132-15,0-4-162 0</inkml:trace>
  <inkml:trace contextRef="#ctx0" brushRef="#br0" timeOffset="14922.2628">12331 12657 695 0,'0'0'138'0,"0"0"-137"0,0 0 1 15,97-44 50-15,-71 41-31 16,-2 3 11-16,-5 0-17 15,-8 8-4-15,-9 8-16 16,-2 4 5-16,-11 5 0 16,-19 0-3-16,-3 0 18 15,2-6-15-15,6-4 0 16,13-3 16-16,12-7-27 16,0-2 11-16,18-2 0 15,10 1 3-15,6 2-3 16,-4 2 0-16,-8 2 0 15,-8 4 8-15,-11 0-9 16,-3 4 1-16,-4 4 0 16,-20 2 38-16,-8 2-35 15,0-3 19-15,0-1 8 0,4-5-30 16,13-1 12-16,7-8-12 16,8 0-23-16,0-5 22 15,18-1-127-15,12-7-129 16</inkml:trace>
  <inkml:trace contextRef="#ctx0" brushRef="#br0" timeOffset="15268.2555">12769 12705 681 0,'0'0'58'15,"0"0"-50"-15,0 0 49 16,0 0-36-16,88 2 5 16,-70 6 77-16,1 6-97 15,-2 0 11-15,-2 2 4 16,-6 2-18-16,-8 1 28 15,-1 3-31-15,-6 2 0 0,-16 1 54 16,-6 1-46 0,-2-1-8-16,8-4 8 0,9-1 3 15,13-4-22-15,8-7-104 16,23-6-130-16,15-3-467 16</inkml:trace>
  <inkml:trace contextRef="#ctx0" brushRef="#br0" timeOffset="16049.3149">14317 12626 217 0,'0'0'397'0,"0"0"-358"0,0 0 61 16,0 0-41-16,82 0 12 15,-52 0 26-15,0 0-82 16,-3 0 71-16,-6 11-86 15,-8 3 3-15,-3-2 14 16,-8 2-17-16,-2 1 0 16,0 0 0-16,-6-1 13 15,-4-2 7-15,4-2-20 16,6 0-1-16,0-1-4 16,13 0 5-16,11-1 0 15,4 0-1-15,-4 2 21 16,-6 0-21-16,-9 2 1 15,-8 3-9-15,-1 1 1 16,-4 1 12-16,-18 2-4 16,-7 0 14-16,3-2-12 0,3-2 51 15,10-4-53-15,8-3 0 16,5 0-2-16,0-4 2 16,24-3-14-16,10-1-15 15,7 0-122-15,3-15-206 16</inkml:trace>
  <inkml:trace contextRef="#ctx0" brushRef="#br0" timeOffset="16416.479">15046 12701 516 0,'0'0'166'0,"0"0"-32"16,0 0-99-16,0 0-26 16,0 0 102-16,0 0-53 15,-94 61-11-15,69-33 22 16,3 3-62-16,4 2 16 16,8-1-17-16,7-1 12 15,3-1-13-15,0-6-5 16,15-3 0-16,4-6 1 15,8-3 0-15,-3-5-1 16,-3-4 0-16,-4-3 7 16,-4 0-18-16,-8 0 11 15,-5 0-12-15,0 0 0 0,-11-3-20 16,-11 3-3-16,-3 0-8 16,3 0-59-16,4 3-19 15,7 2-96-15</inkml:trace>
  <inkml:trace contextRef="#ctx0" brushRef="#br0" timeOffset="17428.4122">17397 11969 562 0,'0'0'97'16,"0"0"55"-16,0 0-77 16,0 0-51-16,0 0 50 15,0 0-69-15,-10 7 12 16,-9 15 75-16,-13 6-50 15,-5 7 9-15,-8 1-46 16,-1 4-4-16,0-1 43 0,4-2-43 16,11-4-1-16,7-8 0 15,13-7 19-15,11-5-36 16,0-10 17-16,14-3 0 16,20 0-22-16,9-17 22 15,5-10-33-15,-3-6-9 16,-6-2-27-16,-8-1 65 15,-7-3-17-15,-5 1 21 16,-4 2 6-16,0-1-6 16,-2 5 0-16,4 4 5 15,-2 4 2-15,2 7 1 16,2 9-8-16,0 8 0 0,3 0 20 16,1 0-19-1,4 16-1-15,-1 3 21 0,1 4-19 16,0 4 23-16,4 2-25 15,2 0 0-15,6 1 36 16,6-4-34-16,4 0-2 16,8 1 12-16,2-6-6 15,3-2-4-15,-1-3-2 16,-3-4 0-16,-9-4-3 16,-15-4 3-16,-16-1-34 15,-15 1-24-15,-3 0-144 16,-31 2-52-16</inkml:trace>
  <inkml:trace contextRef="#ctx0" brushRef="#br0" timeOffset="18066.5553">16434 12809 423 0,'0'0'198'0,"0"0"-135"16,0 0 25-16,80-27 15 15,-53 24-81-15,-5 3 19 16,-3 0 28-16,-8 0-66 0,-5 5 4 16,-6 10-7-1,0 0 8-15,-9 4-20 0,-10-2 12 16,1-3 0-16,5-2 8 16,5-4-2-16,8-1-6 15,0-1 0-15,17-3 3 16,14 2 19-16,5 0-22 15,-3 1 0-15,-5 0-2 16,-10 3 2-16,-11 1-7 16,-7 3 2-16,0 2 2 15,-19 2-16-15,-10 0 19 16,-3 0 0-16,3-4 23 16,10-3-19-16,11-5-8 15,8-2 4-15,7-3-38 0,22 0 11 16,15-8-167-16,6-16-445 15</inkml:trace>
  <inkml:trace contextRef="#ctx0" brushRef="#br0" timeOffset="18404.4071">17017 12850 703 0,'0'0'128'0,"0"0"-17"15,0 0-8-15,0 0-98 0,0 0-1 16,0 0 22 0,-22 46 3-16,5-17 38 0,5 5-51 15,3 0-12-15,4-1 16 16,5-2-9-16,0-6-11 16,16-6 0-16,6-5 2 15,1-8-15-15,-1-6 13 16,-3 0 0-16,-7 0-14 15,-2-12 14-15,-7-4-3 16,-3-1-7-16,0 0-34 16,-1 4 42-16,-11 1-19 15,2 4 21-15,2 6-35 0,7 2 19 16,1 0-113 0,13 0-99-16,22 0-120 0</inkml:trace>
  <inkml:trace contextRef="#ctx0" brushRef="#br0" timeOffset="19010.5193">18270 12729 651 0,'0'0'61'16,"0"0"31"-16,0 0-71 0,0 0 27 16,0 0-48-1,91-10 0-15,-79 10 38 0,-6 7-32 16,-6 10-6-16,0 0 0 15,-17 3 3-15,-6 0 4 16,0-1-7-16,4-3 0 16,7-4 2-16,9 0-2 15,3-4 0-15,0 0-2 16,15-2 13-16,0 2-4 16,3-1-7-16,-8 0 0 15,-2 1-2-15,-7 3 2 16,-1-2 0-16,0 2 6 15,-16 1-6-15,-7-1 49 0,4-1-49 16,2-1 0 0,8-3 5-16,9-1-5 0,0-3-16 15,22-2-24-15,13 0-45 16,7-13-147-16</inkml:trace>
  <inkml:trace contextRef="#ctx0" brushRef="#br0" timeOffset="19323.8859">18651 12822 226 0,'0'0'410'15,"0"0"-238"-15,0 0-47 0,0 0-52 16,0 0-62 0,0 0-11-16,-60-17 56 0,49 28-56 15,5 0 0-15,6 3-2 16,0 3 16-16,8 1-11 15,9 0-3-15,3 1 0 16,-2-1-1-16,-4 2 1 16,-4-2 0-16,-6 0 0 15,-4 2 8-15,0-1-8 16,-4-2 0-16,-19 2 0 16,-3-2-4-16,-4-3 10 15,1 1-6-15,6-5 15 16,8-2-11-16,15-2-8 15,1-6-227-15,33 0-520 16</inkml:trace>
  <inkml:trace contextRef="#ctx0" brushRef="#br0" timeOffset="20045.8013">20500 12104 558 0,'0'0'80'0,"0"0"27"16,0 0-39-16,0 0-67 0,0 0 59 15,0 0 46-15,-36 58-69 16,8-30 47-16,-8 6-71 15,-8 3-11-15,-5-1 43 16,0-1-43-16,4-3 8 16,11-7-10-16,10-3 16 15,12-7-20-15,11-5 4 16,1-5-14-16,9-5-1 16,21 0 5-16,12-12-54 15,7-12-126-15,-1-6-221 16</inkml:trace>
  <inkml:trace contextRef="#ctx0" brushRef="#br0" timeOffset="20316.9709">20603 12148 461 0,'0'0'129'0,"0"0"-2"15,0 0-30-15,0 0 8 16,0 0-38-16,0 0-64 15,52-17 66-15,-26 33-44 16,3 4 18-16,11 2-16 16,2 5-15-16,6 0 20 15,-2-1-32-15,2 1 5 16,-2-3-13-16,-4-5 8 0,-6-3 0 16,-7-5-1-1,-7-2-36-15,-8-1 13 0,-8 0-126 16,-6-2-103-16,0 0-193 15</inkml:trace>
  <inkml:trace contextRef="#ctx0" brushRef="#br0" timeOffset="21020.5532">19821 12858 427 0,'0'0'153'16,"0"0"-39"-16,0 0 61 15,0 0-144-15,0 0 7 16,0 0 16-16,19-14-6 16,-6 14 9-16,-1 0-57 15,-1 0 5-15,-3 0 14 16,-1 11-19-16,-4 1 0 15,2 4-1-15,-5 1 8 16,0-1-5-16,0-2-2 16,0-2 0-16,0-1 1 0,0-5-1 15,0 1 0-15,0-1 1 16,0 2 6-16,0-1-11 16,1 3 4-16,4 2 0 15,-4 2 1-15,-1 0-1 16,0 2-2-16,-21-2-4 15,-5-2 12-15,-3-1-4 16,7-3-2-16,5-5 0 16,10 0 10-16,7-3-10 15,0 0-16-15,24 0 8 16,18-11-75-16,14-7-172 16,4-3-509-16</inkml:trace>
  <inkml:trace contextRef="#ctx0" brushRef="#br0" timeOffset="21424.6741">20306 12954 419 0,'0'0'49'0,"0"0"92"16,0 0-81-16,0 0 16 15,0 0-4-15,0 0 48 16,69-21 12-16,-69 21-81 15,-5 0-38-15,-9 0-13 0,-8 6 0 16,-3 8 21-16,-6 2-20 16,-4 5 15-16,1 3 37 15,3 1-43-15,7-2 4 16,6 2-14-16,11-4 16 16,7-1-23-16,0-2 7 15,13-2 0-15,12-4-1 16,8-2 8-16,4-5-12 15,-4-1 5-15,-9-4-15 16,-11 0-6-16,-11 0 21 16,-2-4-1-16,0-4-9 15,-21-1-3-15,0 2 3 16,-1 4-6-16,1 3 16 16,10 0-28-16,7 0 11 0,4 0-101 15,7 0-80-15,22 3-78 16</inkml:trace>
  <inkml:trace contextRef="#ctx0" brushRef="#br0" timeOffset="22039.9519">21059 12893 603 0,'0'0'82'0,"0"0"17"16,0 0-28-1,0 0-58-15,0 0 39 0,91 0-9 16,-77 0-37-16,-4 4 37 15,-9 7-43-15,-1-1 0 16,0 5 28-16,-5 0-28 16,-6 1 0-16,4-2 7 15,2-3 6-15,5-3-1 16,0 1-12-16,0-1 0 16,2 1 4-16,7-3-2 15,1 4-2-15,0-3 0 16,-2 5 11-16,-5 2-16 15,-3-2 5-15,0 5 0 16,-6-2-16-16,-15 1 18 16,-3-3-2-16,2-4 0 0,6-1 13 15,5-3-11-15,8-4-2 16,3-1-2-16,3 0-21 16,24 0-42-16,9-6-120 15,9-6-218-15</inkml:trace>
  <inkml:trace contextRef="#ctx0" brushRef="#br0" timeOffset="22392.0285">21480 13007 358 0,'0'0'81'16,"0"0"42"-16,0 0-27 0,0 0 30 15,0 0-24-15,0 0 4 16,19-24-97-16,-48 36-9 15,-7 2 87-15,1 1-63 16,7 1 13-16,10-2-22 16,11-1-3-16,7-1-16 15,0-1 4-15,10 0 0 16,11-2-2-16,9 2 7 16,0-3-5-16,-4 0 1 15,-5 1 7-15,-9 0-12 16,-6 1 4-16,-6 4 0 15,0 0-11-15,-3 1 18 16,-15 4-7-16,-6-2 0 16,1-1 12-16,3-3-5 15,10 1-7-15,8-1-2 0,2-2-18 16,18-6-126-16,16-5-154 16</inkml:trace>
  <inkml:trace contextRef="#ctx0" brushRef="#br0" timeOffset="23054.5915">23249 11906 596 0,'0'0'93'0,"0"0"19"16,0 0-5-16,0 0-35 0,0 0-66 15,0 0 39-15,-25-2-41 16,-13 28-4-16,-8 10 47 15,0 5-32-15,-5 6 10 16,-2 3-14-16,0 0-5 16,2 0 17-16,7-3-23 15,8-5 0-15,13-9 4 16,10-8-4-16,13-8-3 16,0-5-5-16,27-9-50 15,12-3 20-15,8-5-237 16,1-23-466-16</inkml:trace>
  <inkml:trace contextRef="#ctx0" brushRef="#br0" timeOffset="23338.1057">23302 11950 672 0,'0'0'52'16,"0"0"74"-16,0 0-63 15,0 0-19-15,0 0 26 16,0 0-51-16,97-20 63 16,-59 37-45-16,12 6-33 15,10 3 52-15,9 0-53 16,6 3 3-16,5-1-6 0,0 0 12 16,-2-1-5-1,-7-1-7-15,-6-1 0 0,-14-6-21 16,-11 0 16-16,-14-5-32 15,-10-1-49-15,-13-3-167 16,-3-5-129-16</inkml:trace>
  <inkml:trace contextRef="#ctx0" brushRef="#br0" timeOffset="24538.7554">22704 12749 445 0,'0'0'122'0,"0"0"-8"0,0 0 13 15,0 0-79-15,0 0 31 16,0 0 55-16,-22-10-104 16,44 7-14-16,8 2 9 15,6 1-20-15,-5 0 3 16,-5 0-8-16,-13 0 8 15,-7 11-20-15,-6 3 12 16,0 1 0-16,-18 4-7 16,-4 0 15-16,1-2-8 15,3-3 0-15,9-3 2 16,7-2 6-16,2-1-8 16,0 0-12-16,8-2 9 0,3 1 6 15,-3 0-2-15,-2 1-1 16,-4 2 0-16,-2 3-1 15,0 1 1-15,-3 0 0 16,-10 2 3-16,-4-4-3 16,1 1 0-16,4-4 0 15,4-2 4-15,6-3-9 16,2-2 5-16,10-2-67 16,20 0 9-16,10-6-183 15,6-13-270-15</inkml:trace>
  <inkml:trace contextRef="#ctx0" brushRef="#br0" timeOffset="24844.3015">23067 12886 613 0,'0'0'76'16,"0"0"60"-16,0 0-91 15,0 0-17-15,0 0 1 16,0 0 24-16,-24-15-53 15,24 15 0-15,0 10 4 16,0 3 1-16,0 4-5 16,0 2 0-16,3 1 5 15,-3-1 14-15,0 2-19 16,0-2 0-16,0 1 20 0,-10-3-12 16,-2-1 9-1,1-2-17-15,5-1 18 0,6-4-18 16,0-1 0-16,5-2-8 15,19-2-12-15,10-2-19 16,11-2-169-16,11 0-259 16</inkml:trace>
  <inkml:trace contextRef="#ctx0" brushRef="#br0" timeOffset="25521.0873">24412 12794 606 0,'0'0'91'15,"0"0"32"-15,-83 9-91 16,59 1 51-16,6 1-48 15,10 0-20-15,8 1-13 16,0 2 12-16,13-1-10 16,9-1-4-16,5-1 0 15,-2 0 10-15,-8-1-10 0,-6-1 0 16,-6 3-1-16,-5-3 9 16,0 2 0-16,-6 2-8 15,-10-1 0-15,-2 1 15 16,1-1-2-16,3-1-13 15,3-2 29-15,5 1-29 16,3-3 10-16,3 0-10 16,0-1 0-16,0-2-3 15,6 0 12-15,9-1-9 16,9-3 0-16,4 0-69 0,0 0-179 16</inkml:trace>
  <inkml:trace contextRef="#ctx0" brushRef="#br0" timeOffset="25979.1997">24317 12963 660 0,'0'0'210'0,"0"0"-50"16,0 0-108-16,0 0-15 15,0 0-24-15,0 0 17 0,58-10-30 16,-33 10 4 0,-5 1 11-16,-4 10-15 0,-8 0 0 15,-8 0-18-15,0 5 26 16,-17 1-15-16,-10 0 7 16,-6 0 0-16,4-1 13 15,6-4-13-15,7-2 0 16,12-1-3-16,4-2 13 15,1 0-17-15,17-1 7 16,4 1 0-16,2-2 8 16,-3 0-8-16,-3 0 0 15,-6-1 10-15,-6-1-6 16,-5 1-8-16,-1 4 4 16,0-1 0-16,-15 5 15 0,-5-2-15 15,-4 0 0-15,3-3 10 16,4 3-3-16,8-2-9 15,9-2 2-15,0-1-43 16,14-5 22-16,19 0-121 16,11-3-269-16</inkml:trace>
  <inkml:trace contextRef="#ctx0" brushRef="#br0" timeOffset="26354.4034">24766 12964 624 0,'0'0'79'16,"0"0"80"-16,0 0 1 0,0 0-99 15,0 0-2-15,0 0-43 16,9 0-1-16,-18 22 49 16,1 1-60-16,4 4 5 15,4-6 16-15,0-3-22 16,3-3-3-16,12-4 0 15,6-6 3-15,4-5 11 16,1 0-14-16,3 0 0 16,-2-10-1-16,-2-2 2 15,-2 0-1-15,-8 2 0 16,-5 6 8-16,-7 3-13 0,-1 1 5 16,-2 0-6-1,0 15-12-15,0 8 28 0,0 5-10 16,-8 3 0-16,-2 2 0 15,-1 2-11-15,1 1 11 16,-2 3-90-16,-2 0-85 16,-5-5-378-16</inkml:trace>
  <inkml:trace contextRef="#ctx0" brushRef="#br0" timeOffset="27268.679">12599 13534 695 0,'0'0'123'15,"0"0"-4"-15,0 0-14 16,0 0-102-16,0 0 25 16,0 0 10-16,-69 27-21 15,29 2 29-15,-3 7-24 16,-9 9-18-16,-2 0 44 15,-1 1-48-15,4-3 0 0,11-7 11 16,13-11-4-16,9-3-13 16,14-10 6-16,4-4-17 15,1-7 5-15,21-1-75 16,10-15-41-16,5-15-200 16</inkml:trace>
  <inkml:trace contextRef="#ctx0" brushRef="#br0" timeOffset="27509.9319">12516 13568 637 0,'0'0'130'16,"0"0"-57"-16,0 0 20 16,0 0-51-16,0 0 16 0,91-19-6 15,-63 32-49-15,2 7 60 16,-2 7-47-16,0 2-16 15,-5 5 22-15,-5 4-17 16,-5-2-5-16,-4-2 0 16,-4-1 5-16,-2-7-20 15,-2-2 15-15,2-7-117 16,-3-3-196-16</inkml:trace>
  <inkml:trace contextRef="#ctx0" brushRef="#br0" timeOffset="29032.4775">11483 14401 238 0,'0'0'109'0,"0"0"42"0,0 0 6 15,0 0 18-15,0 0-38 16,0 0-61-16,9-19 15 16,-9 19-78-16,0 0 3 15,3 0-4-15,5 0-5 16,4 0-6-16,7 0-1 15,3 0 2-15,-7 7 4 16,-7 2-6-16,-8 6-5 16,0 3-5-16,-15 2 8 15,-9-1 2-15,-3-2-6 16,6-2 21-16,6-5-16 16,11 0 1-16,4-3 0 0,0 0-12 15,13 0 14 1,10 0-2-16,-1 2 0 0,-5 2 4 15,-7 2-12-15,-9 2 8 16,-1 2 0-16,-13 0-1 16,-11-1 5-16,-3-2-7 15,8-5 3-15,7-4 0 16,9 1-14-16,3-6 5 16,12 0-227-16,18-12-110 15</inkml:trace>
  <inkml:trace contextRef="#ctx0" brushRef="#br0" timeOffset="29383.9348">11867 14451 440 0,'0'0'308'0,"0"0"-235"15,0 0 63-15,0 0-23 16,0 0-107-16,0 0 37 15,0 0-41-15,-26 32-1 16,-5 1 61-16,3-1-51 16,-1 3 7-16,11-2-12 15,5-2 13-15,10-4-11 16,3-5-8-16,8-3 0 0,15-7-22 16,9-5 20-16,2-4-6 15,-1-3-13-15,-8 0-40 16,-10 0 44-1,-12-8-39-15,-3 4 30 0,-12 1 3 16,-12 1-9-16,-4 2 24 16,2 0 0-16,6 0-15 15,12 0-5-15,8 0-201 16,8 0-293-16</inkml:trace>
  <inkml:trace contextRef="#ctx0" brushRef="#br0" timeOffset="29976.0074">12718 14516 449 0,'0'0'120'0,"0"0"-58"16,0 0 30-16,0 0-44 15,0 0 2-15,97 0 27 16,-79 0-44-16,-6 0-12 16,-6 6 19-16,-6 1-39 15,0 7-2-15,-12 1 0 16,-12 3 1-16,-4 1 31 15,1-1-21-15,9-2-10 0,6-3 0 16,11-3 6-16,1 0 1 16,7-5-7-1,10 0 0-15,-1 2-4 0,-4-4 4 16,-9 6-6-16,-3-1 1 16,0 5 0-16,-6 1-5 15,-15 1 9-15,-4 1 1 16,4-2 4-16,6-5-4 15,9 1 0-15,6-7-9 16,8-3-107-16,20-2-32 16,9-15-459-16</inkml:trace>
  <inkml:trace contextRef="#ctx0" brushRef="#br0" timeOffset="30283.8">13030 14654 723 0,'0'0'130'0,"0"0"50"16,0 0-152-16,0 0 10 15,0 0-38-15,0 0 0 16,-67 28 21-16,59-14-21 16,4 3 0-16,2 3-3 15,2-3 3-15,0-1-6 16,3 1 6-16,6 0 0 0,-1-1-5 15,-8 1 16-15,0 2-23 16,0 1 12-16,-17 2 0 16,-9 0 2-16,-4-2 6 15,0-1-8-15,6-1 7 16,9-3-7-16,15-2-36 16,3-6-275-16,31-7-434 15</inkml:trace>
  <inkml:trace contextRef="#ctx0" brushRef="#br0" timeOffset="30936.8007">15042 13590 599 0,'0'0'45'16,"0"0"47"-16,0 0 14 15,-106 111-39-15,72-65 41 16,-3 3-35-16,-5-4-54 16,0 0 67-16,3-4-76 15,5-4 6-15,7-4-16 16,9-9 16-16,12-9-22 16,6-5 6-16,0-10-39 15,21 0 27-15,15-12-83 16,10-14-127-16,2-7-243 0</inkml:trace>
  <inkml:trace contextRef="#ctx0" brushRef="#br0" timeOffset="31185.1577">14999 13757 582 0,'0'0'84'0,"0"0"39"15,0 0-81-15,0 0-12 16,0 0 36-16,92-31-6 15,-65 31 15-15,6 14-57 16,3 5-8-16,4 7 57 16,-1 2-66-16,-2 0-1 15,-2 0 5-15,-6-1-2 16,-2-1 7-16,-5-2-10 16,-3-3 0-16,-3-1-30 0,-6 1-1 15,-2 1-66-15,-7-2-116 16,-1-1-147-16</inkml:trace>
  <inkml:trace contextRef="#ctx0" brushRef="#br0" timeOffset="31962.8485">14384 14483 387 0,'0'0'152'16,"0"0"-50"-16,0 0 18 15,0 0-19-15,0 0-98 0,0 0 47 16,-16 0 22-16,25 0-39 16,4 0 0-16,5 0-14 15,-1 0-10-15,-3 4 6 16,-3 4-15-16,-5 3-10 16,-6 3 4-16,0 0 6 15,0 3 0-15,-12-1-5 16,-7-4 13-16,1 1 13 15,3-4-21-15,7-1 0 16,8-1-7-16,0 0 11 16,3 0-4-16,11 3 0 15,-4-2 13-15,-2 2-8 16,-8 0-5-16,0 1 0 16,-3 1-4-16,-15 1 4 0,-2-4 0 15,3 1-4-15,4-3 18 16,9-4-10-16,4-3-4 15,12 0-89-15,24-3-60 16,13-15-221-16</inkml:trace>
  <inkml:trace contextRef="#ctx0" brushRef="#br0" timeOffset="32301.2374">14760 14537 466 0,'0'0'215'0,"0"0"-85"16,0 0 2 0,0 0-63-16,0 0-60 0,0 0 60 15,-86-25-62-15,80 33 7 16,6 4-12-16,0-1-2 16,6 5 0-16,13-2-2 15,2 2 5-15,-3-1 8 16,0 2-11-16,-8 0 0 15,-5 2-2-15,-5-1 2 16,-2 0 0-16,-19 2 0 16,-7 0 11-16,-8 1 6 15,2-4-17-15,4 2 0 16,9-2 15-16,8-3-12 0,13-1-4 16,0 2 1-16,19-6-83 15,20-6-95 1,10-3-403-16</inkml:trace>
  <inkml:trace contextRef="#ctx0" brushRef="#br0" timeOffset="32922.6628">15755 14485 453 0,'0'0'185'0,"0"0"38"16,0 0-158-16,0 0 0 15,-94-6 0-15,55 10-17 16,4 6 18-16,11 2-66 16,7 0 2-16,13 0 14 15,4 2-16-15,0-2 0 16,19 1 0-16,7 0 6 16,8-2 0-16,-1 1-6 15,-9 0 0-15,-6 0 0 16,-11-2 0-16,-7 3 0 15,-3 0-2-15,-22 2 10 0,-11 1-2 16,-5-3-6 0,6 5 0-16,3-4-1 15,10 0 1-15,7-4 0 0,11-3-5 16,4-1 18-16,0-3-27 16,8 0-23-16,14-3-51 15,4 0-79-15,4-10-357 16</inkml:trace>
  <inkml:trace contextRef="#ctx0" brushRef="#br0" timeOffset="33507.7074">15534 14529 642 0,'0'0'126'16,"0"0"18"-16,0 0-90 15,0 0-22-15,0 0 13 16,0 0-37-16,55-32 52 16,-47 32-60-16,0 0 0 0,-2 9 12 15,-5 7-10-15,-1 2 2 16,0 3-4-16,0 5 4 16,-9-2 12-16,-7-1-16 15,-2-2 0-15,1-4-6 16,7-4 11-16,2-5-5 15,7 0 0-15,1-2 15 16,0-1-13-16,0 0-2 16,7 0 0-16,5-1 3 15,2 3 2-15,-4 0-5 16,1-1 0-16,-3 5 9 16,-6-4-6-16,-2 5-3 0,0 2 0 15,-13 3 35-15,-8 1-31 16,-8 3 15-16,-1-3-19 15,5 0 26-15,4-4-17 16,12-6-9-16,8-3-9 16,1-2-6-16,6-3-19 15,21 0 3-15,10-16-76 16,8-10-312-16</inkml:trace>
  <inkml:trace contextRef="#ctx0" brushRef="#br0" timeOffset="33884.1265">15931 14626 35 0,'0'0'603'0,"0"0"-413"16,0 0-31-16,0 0-17 15,0 0-141-15,0 0 11 16,-21 19 19-16,8 0-11 15,3 4 42-15,4 1-62 16,4-3 11-16,2-2 1 16,0-4-12-16,9-3 0 15,10-4-3-15,1-8 16 16,1 0-9-16,2 0-4 0,1-13 0 16,-3 0-5-16,-7 3 5 15,-7 4 0-15,-4 5 0 16,-3 1 8-16,0 3-29 15,0 17 20-15,-4 9 1 16,-7 6 2-16,-2 4 0 16,2-1-2-16,8-2 0 15,3 0-63-15,9-7-52 16,15-6-282-16</inkml:trace>
  <inkml:trace contextRef="#ctx0" brushRef="#br0" timeOffset="34619.0301">17271 13600 593 0,'0'0'138'0,"0"0"-63"15,0 0-33-15,0 0-7 16,0 0-30-16,0 0 34 0,-75 104 50 16,49-60-51-1,0 1 7-15,-1-1-37 0,2-1-1 16,2-7 31-16,5-5-38 15,5-7 0-15,7-8-2 16,6-9 2-16,0-7-34 16,8 0-53-16,12-13-74 15,3-13-87-15</inkml:trace>
  <inkml:trace contextRef="#ctx0" brushRef="#br0" timeOffset="34853.0094">17219 13687 242 0,'0'0'453'0,"0"0"-329"16,0 0 18-16,0 0-98 16,0 0-32-16,0 0 21 15,49-15-33-15,-17 27 39 16,7 5 16-16,6 0-38 16,0 3 6-16,-5 1-14 15,0-1 4-15,-9 0-7 16,-2-2-6-16,-5-1 0 15,-6 0-6-15,1-2-7 16,-1-1-42-16,4-5-55 16,-2-2-272-16</inkml:trace>
  <inkml:trace contextRef="#ctx0" brushRef="#br0" timeOffset="35456.3912">16959 14561 29 0,'0'0'544'0,"0"0"-410"15,0 0 34-15,0 0-100 16,0 0 27-16,0 0-77 15,33-28 19-15,-12 24 8 16,0 4-32-16,1 0 34 16,-6 0-47-16,-4 5 0 15,-4 7-17-15,-8 5 17 16,0 3 0-16,0 1-5 0,-13-4 21 16,-3-1-15-16,1-3-1 15,5-5 0-15,4-1 7 16,6-2-7-16,0-3 0 15,2 5 0-15,14-2 7 16,2 2-1-16,0 0-6 16,-8 3 0-16,-5 1-8 15,-5 2 8-15,0 1-8 16,-15 1 8-16,-9 1 0 16,2-3 9-16,2-3-9 15,7-1 0-15,8-3-2 16,5-5 2-16,0-1-13 0,24 0-40 15,12-12-73-15,10-12-222 16</inkml:trace>
  <inkml:trace contextRef="#ctx0" brushRef="#br0" timeOffset="35869.6181">17524 14558 496 0,'0'0'146'15,"0"0"56"-15,0 0-148 16,0 0-53-16,0 0 28 16,-106 7-16-16,72 6 23 0,5 0 42 15,12-3-75-15,9 2-3 16,8-5 0-16,0 1 10 15,14-2-13-15,11 0 3 16,2-1 0-16,0 2 10 16,-4 0-6-16,-7 1-4 15,-6 0 0-15,-6 4 7 16,-4-1-11-16,0 2 4 16,-1 1 0-16,-17 1 32 15,-3 2-26-15,-3-4 2 16,-3 0 27-16,1 1-35 0,3 0 28 15,8-1-28 1,8-4 0-16,7-1-19 16,0-6 5-16,16-2-79 0,16 0-74 15,6-9-277-15</inkml:trace>
  <inkml:trace contextRef="#ctx0" brushRef="#br0" timeOffset="36321.2482">17812 14316 454 0,'0'0'163'0,"0"0"-110"16,0 0-22-16,0 0 41 16,0 0 25-16,0 0-5 15,72 34-11-15,-53-20-57 16,1 1 53-16,2 0-77 16,0 1 0-16,0-1 7 15,-3-3-7-15,0 2-3 16,-1-2-32-16,0-6-175 15,-6 0-111-15</inkml:trace>
  <inkml:trace contextRef="#ctx0" brushRef="#br0" timeOffset="36775.6125">18005 14512 493 0,'0'0'213'0,"0"0"2"15,0 0-93-15,0 0-40 16,0 0-70-16,0 0-10 16,38-9 42-16,-18 9-31 15,-4 0-13-15,-6 0 0 16,-3 6 7-16,-7 4-21 15,0 3 14-15,-4 1 0 0,-16 3-9 16,-6 2 9 0,4-2 0-16,3-1-3 0,11-2 10 15,6-5-6-15,2 1-1 16,2-1 0-16,13-2 5 16,1 0-1-16,-2-2-4 15,-2 1 0-15,-9 0 2 16,-3 1-11-16,0 2 8 15,-8 0 1-15,-13 5-9 16,-4-1 12-16,-2-2-3 16,5 1 0-16,8-4 10 15,10-1-23-15,4-5 13 16,9-2-80-16,19 0 18 0,11-7-246 16</inkml:trace>
  <inkml:trace contextRef="#ctx0" brushRef="#br0" timeOffset="37088.5431">18255 14642 680 0,'0'0'125'0,"0"0"56"16,0 0-32-16,0 0-132 16,0 0 16-16,0 0-13 15,9-13-9-15,-9 29 6 16,0 1-17-16,0 0 0 0,0 0 30 15,9-1-28-15,5-1-2 16,3-5 3-16,2-1 4 16,1-5-4-16,-2-4-3 15,-8 1 0-15,-3-1-7 16,-6 3 7-16,-1 3-2 16,0 4-13-16,-3 3 15 15,-8 4 0-15,4 0 0 16,5 2 0-16,2-3-18 15,8-4-36-15,17-4-93 16,5-8-237-16</inkml:trace>
  <inkml:trace contextRef="#ctx0" brushRef="#br0" timeOffset="37760.7769">19056 13525 413 0,'0'0'231'16,"0"0"-42"-16,0 0-24 15,0 0-119-15,0 0-25 16,0 0-19-16,-67 43 19 16,33-8 2-16,4 8-12 15,3 2 43-15,1 2-54 16,9-5 0-16,6-7 21 0,7-11-21 15,2-8 0-15,2-7 0 16,0-9-39-16,12 0 37 16,9-10-42-16,3-15-90 15,3-8-38-15,-2-6-159 16,-1-5-66-16</inkml:trace>
  <inkml:trace contextRef="#ctx0" brushRef="#br0" timeOffset="37970.5759">19022 13558 376 0,'0'0'241'0,"0"0"-89"15,0 0-50-15,0 0 29 16,0 0-79-16,0 0 26 16,48-36-72-16,-23 36 0 15,6 9 57-15,4 8-57 16,6 3 14-16,1 4-20 16,3 2 14-16,-1 2 2 0,-3-2-16 15,-7-1 0-15,-4-4-12 16,-8-2 12-16,-3-6-21 15,-3 1-15-15,-2-6-91 16,-5-1-114-16,-1-1-461 16</inkml:trace>
  <inkml:trace contextRef="#ctx0" brushRef="#br0" timeOffset="38725.5915">18882 14255 292 0,'0'0'350'0,"0"0"-224"16,0 0 36-16,0 0-153 16,0 0 2-16,0 0 25 15,80-6-35-15,-68 6 9 16,-6 9-10-16,-6 2 0 16,0 3-2-16,0 0 2 15,-14 0 0-15,-2-3 12 16,3 0-11-16,4-4 11 15,4 0-12-15,5-2 0 16,0 1-1-16,8 0 1 16,2-1 0-16,-1 2 7 15,-3 0-1-15,-2 1-1 16,-4 1-5-16,0 2 0 16,0 3-2-16,-10-2 2 0,0-1 0 15,-5 0 10-15,1-1-2 16,4-1-3-16,0-2-5 15,5-5 2-15,4 0-24 16,1-2-43-16,1 0-169 16,18-2-241-16</inkml:trace>
  <inkml:trace contextRef="#ctx0" brushRef="#br0" timeOffset="39223.4814">19208 14318 590 0,'0'0'102'0,"0"0"37"0,0 0-73 16,0 0 24-1,-54 86-49-15,54-68-12 0,0-1-29 16,0-5 17-16,10-4-5 15,7-4-11-15,6-4-1 16,-1 0 27-16,2-4-27 16,-5-4 0-16,-7 1-3 15,-4 2 10-15,-7 3-5 16,-1 2-2-16,0 0-15 16,-3 17 10-16,-9 2 8 15,0 3-3-15,1 0 0 16,3 0 1-16,6-4 6 0,2-2-7 15,0-2-28 1,16-6 1-16,9-5-140 0,5-3-76 16</inkml:trace>
  <inkml:trace contextRef="#ctx0" brushRef="#br0" timeOffset="40432.4413">19674 14241 439 0,'0'0'176'0,"0"0"-16"16,0 0-55-16,0 0-54 0,0 0-42 15,0 0 40-15,0 0-32 16,62 0-3-16,-47 0 17 15,-4 10-28-15,-7 1-2 16,-4 2-1-16,0 3 5 16,-17 3-9-16,-8 1 4 15,-2-3 0-15,5 0 3 16,8-4 7-16,7 1-14 16,7-5 4-16,0-1 0 15,6-5-5-15,9 0 5 16,6-1 0-16,-4-1 6 15,-3 0-2-15,-6 1-4 16,-5 0 0-16,-3 1-2 16,0 5-15-16,-9 0 19 0,-9 3-2 15,-2 3 27-15,1-2-26 16,7-1 13-16,6 0-14 16,6-5-13-16,0-3-1 15,21-3-65-15,10 0-82 16,5-6-158-16</inkml:trace>
  <inkml:trace contextRef="#ctx0" brushRef="#br0" timeOffset="40730.4898">19902 14427 547 0,'0'0'150'0,"0"0"5"15,0 0-118-15,0 0 26 16,0 0-56-16,0 0-4 15,37-11-1-15,-31 11 13 16,0 1-17-16,-3 7 2 16,-3 1 0-16,0 3 8 15,0-1 3-15,-4 1-4 16,-9 2 33-16,0-2-29 16,1 0 42-16,3 3-48 15,0-3-4-15,6 0 16 16,3 3-17-16,0-1 0 0,0-2 0 15,8 2-3 1,7-4 1-16,5-3-64 0,7-2-75 16,8-5-108-16</inkml:trace>
  <inkml:trace contextRef="#ctx0" brushRef="#br0" timeOffset="44525.833">18977 7398 461 0,'0'0'170'16,"0"0"-115"-16,0 0 43 15,0 0-91-15,0 0-3 16,0 0 37-16,0 0-34 0,-8 2 12 16,8 1-19-16,14-3 6 15,17 4 0-15,18-1-6 16,13 1-11-16,8-4-134 16,3 0-245-16</inkml:trace>
  <inkml:trace contextRef="#ctx0" brushRef="#br0" timeOffset="46205.0175">27211 7004 208 0,'0'0'287'16,"0"0"-205"-16,0 0-24 16,0 0-55-16,0 0 76 15,0 0-29-15,0-12 9 16,0 11 6-16,0 1-35 15,0 0 6-15,0 0-12 16,0 0-19-16,0 0 43 16,0 0-43-16,0 0-5 15,0 0 25-15,0 0-23 16,0 0 4-16,0 0-6 0,0 0 0 16,0 0 7-16,0 0-7 15,0 0 0-15,-2 5-10 16,-1 5 21-16,0 1-7 15,0 0-4-15,0-4 0 16,2 3 14-16,1-2-14 16,0-2 0-16,0 2 4 15,0-3 1-15,0 2 8 16,0-1-13-16,0 1 3 16,0-3 3-16,0 3-6 15,0-4 0-15,0 1 16 16,0-2-8-16,0-1-8 15,0-1 0-15,0 0 2 16,0 0 29-16,0 0-31 0,0 2 0 16,0 0 8-16,0 1-6 15,0 4-2-15,0 0 0 16,0 2 10-16,0-3-4 16,0 2-6-16,0-2 0 15,0-1 15-15,0-2-13 16,0 1-2-16,0-1 0 15,0 0 10-15,0 1-8 16,0-1-2-16,0 1 0 16,0 2-3-16,0 0 10 15,0 0-7-15,0 2 0 16,0-2 1-16,1-1-11 16,4 1 10-16,-2-3-9 0,1 0 7 15,2 1-20-15,-3-3-9 16,1-1-30-16,2 0-89 15,0 0-57-15,-1 0-287 16</inkml:trace>
  <inkml:trace contextRef="#ctx0" brushRef="#br0" timeOffset="48012.4836">16586 9085 296 0,'0'0'68'0,"0"0"-24"16,0 0-26-16,0 0 21 0,0 0 20 15,0 0 11-15,12-29 29 16,-9 24-35-16,0-1 23 16,0 1-11-16,-2 1-18 15,-1-1 43-15,0 0-79 16,0 3-2-16,0 0 19 15,0 1-37-15,0 1 8 16,-1-2-10-16,-10 2 1 16,-3 0-7-16,-5 0 6 15,-1 10 0-15,-3 6 4 16,2 2 7-16,0 4-11 16,2 3 0-16,6 2 3 15,4 0 0-15,6 0-3 16,3 2 0-16,2-2 1 0,17-1-1 15,8-6 0-15,2-3-3 16,6-10 9-16,-1-2-11 16,-1-5 5-16,-2 0 0 15,-5-9 11-15,-6-7-11 16,-3-2-1-16,-4-1 0 16,-5-3 1-16,-4 2 2 15,-4 0-2-15,0-2 0 16,0 1 6-16,0 1-6 15,0 2 0-15,0 2-6 16,0 4 12-16,2 2-8 0,-1 4 2 16,1 2 0-1,-1 4-3-15,-1 0 3 0,0 0-2 16,0 0-3-16,0 3 4 16,-3 10-5-16,-3 8 6 15,-1 4 0-15,2 4 5 16,2-1-1-16,-1 2-5 15,4-4 1-15,0 1 0 16,0-5 5-16,0-2-5 16,0-3 0-16,4-8-18 15,2-1 18-15,2-5-71 16,-1-3-111-16,5 0-102 0</inkml:trace>
  <inkml:trace contextRef="#ctx0" brushRef="#br0" timeOffset="49806.2437">27279 7816 277 0,'0'0'94'15,"0"0"-38"-15,0 0-34 16,0 0 75-16,0 0-40 0,0 0 3 16,-15-72 33-16,14 68-45 15,-1 1 60-15,2 1-80 16,0 2-8-16,0 0 71 15,-1-3-78-15,1 3 26 16,-2 0-6-16,2 0-33 16,0 0 32-16,0 0-32 15,-1 0 0-15,-1 0-8 16,-2 5 17-16,-5 10-9 16,0 4 14-16,0 2-11 15,0 1 24-15,0 0-27 16,5 2 0-16,1-5 11 15,0-1-11-15,1 0 0 16,1-2-2-16,-2-2 9 0,1-5-3 16,0-2-4-16,1-4 0 15,1 0 0-15,0-1 0 16,0-2-7-16,0 0 6 16,0 1-25-16,12 1 17 15,2 1-103-15,0 1-118 16,-5 0-76-16</inkml:trace>
  <inkml:trace contextRef="#ctx0" brushRef="#br0" timeOffset="52160.8788">13880 10304 595 0,'0'0'97'0,"0"0"11"16,0 0-38-16,0 0-59 0,0 0 45 15,0 0-56-15,0 0 6 16,2 0 17-16,2 15-17 16,2 5 25-16,2-1 20 15,1 3-50-15,1-5 46 16,0-1-47-16,-2-6 0 15,5-3 1-15,-2-2 5 16,-4-4-6-16,-1-1 0 16,0 0 14-16,-5 1-15 15,-1 1 1-15,0 1 0 0,0 2-7 16,2 7-55 0,9 5-73-16,11 0-22 0,15 0-172 15</inkml:trace>
  <inkml:trace contextRef="#ctx0" brushRef="#br0" timeOffset="52897.0879">20713 8636 585 0,'0'0'38'0,"0"0"-26"15,0 0 13-15,0 0-18 16,0 0-7-16,0 0 55 15,-68 52-40-15,66-42 6 16,2-5-21-16,0 2 0 16,0-1-5-16,0 0 5 15,11 2 0-15,6 3-1 16,9 4-42-16,3 1-23 16,10 1-214-16</inkml:trace>
  <inkml:trace contextRef="#ctx0" brushRef="#br0" timeOffset="53995.7742">27166 8486 525 0,'0'0'99'16,"0"0"2"-16,0 0-4 15,0 0-54-15,0 0 5 16,0 0 46-16,-3-18-81 16,3 18 13-16,0 0 2 15,0 0-24-15,0 0 35 16,6 0-39-16,11 0 0 16,3 0 25-16,2 5-25 15,-1 4 0-15,-3 3-2 16,-5 1 11-16,-3 3-14 15,-7 1 5-15,-3 0 0 0,0 1 3 16,-11-1-3-16,-7-2 0 16,-1 0 2-16,1-5 12 15,3 1-3-15,6-5-11 16,6-3 0-16,3 2 7 16,0-1-7-16,0 1 0 15,3 5 14-15,9-3-13 16,0 5 30-16,3 0-31 15,3 2 0-15,-1-2-5 16,-3 1 5-16,-2-1-5 16,1 1-19-16,-4 3-79 15,-4-4-114-15,-5 0-271 16</inkml:trace>
  <inkml:trace contextRef="#ctx0" brushRef="#br0" timeOffset="55821.5328">12387 12228 551 0,'0'0'34'16,"0"0"16"-16,0 0 37 16,0 0-24-16,0 0 50 15,0 0 4-15,0 0-60 16,-3-37 7-16,-3 37-64 16,-4 3 2-16,2 10 43 15,-1 1-31-15,2 0-9 16,1-2-1-16,5-4 10 0,1-1-10 15,0-4-4 1,0-1 0-16,5-2-4 0,4 0 4 16,2 0 0-16,1-2 0 15,-5-5 11-15,-5 1-20 16,-2 1 9-16,0 5 0 16,-5 0-29-16,-10 0 0 15,3 0-19-15,8 15-17 16,4 3-93-16,9 2-16 15,28-4-206-15</inkml:trace>
  <inkml:trace contextRef="#ctx0" brushRef="#br0" timeOffset="56874.2867">17515 10582 93 0,'0'0'362'0,"0"0"-329"0,0 0-7 15,0 0 11-15,0 0 67 16,0 0-27-16,-9 89-7 15,8-59 20-15,-1-3-63 16,2-3 8-16,0-5-21 16,2-5-12-16,5-6 19 15,-1-5-21-15,0-3 0 16,0 0 26-16,0 0-9 16,-3-11-14-16,-3-5 2 15,0 1 13-15,0 2-18 0,-3 2 0 16,-4 9 0-1,2 2-27-15,2 0 25 0,3 13-39 16,0 10-17-16,6 1-5 16,21 4-41-16,9-1-64 15,9-2-286-15</inkml:trace>
  <inkml:trace contextRef="#ctx0" brushRef="#br0" timeOffset="57874.6123">19811 10928 526 0,'0'0'87'0,"0"0"23"16,0 0-77-16,0 0-6 15,0 0-26-15,0 0-1 16,-56 18 32-16,43-4-15 15,4-2 22-15,3 0-4 16,3-4-32-16,3-1 26 16,0-3-29-16,0-2 0 15,0-2 11-15,6 0-2 16,3 0-5-16,3 0-4 0,-3 0 10 16,-3-8-8-16,-3 0-2 15,-3 3 0-15,0-1 10 16,0 3-10-16,-14 0-4 15,-3 3 4-15,0 0-2 16,-1 0-11-16,6 0 13 16,2 9-65-16,7 2 3 15,3-2-196-15,2-4-285 16</inkml:trace>
  <inkml:trace contextRef="#ctx0" brushRef="#br0" timeOffset="59553.9595">27418 9131 260 0,'0'0'114'16,"0"0"-47"-16,0 0 26 15,0 0-10-15,0 0-28 16,0 0 21-16,-17-20-11 15,14 19-40-15,3 0 62 16,-1 1-52-16,1 0 20 16,0-2-23-16,0 2-31 15,0 0 20-15,0 0-21 16,10 0 0-16,11 0 9 0,-1 0-9 16,1 8 0-1,-6 3-9-15,-2-2 19 0,-7 1-8 16,-5 2-2-16,-1 3 0 15,-4 1-9-15,-17 0 12 16,-7 1-3-16,0-1 0 16,2-4 9-16,5 0-6 15,8-4-3-15,7 1 0 16,6-2-8-16,0 1 9 16,6-1-1-16,16 3 0 15,6 2 8-15,4 0-5 16,-5 3-3-16,-5-1 0 0,-9 0 0 15,-8-1 0-15,-5 5-2 16,0 0-2-16,-17 1 8 16,-8 0 16-16,-2 1-20 15,-1-1 0-15,4-2 2 16,6 0-2-16,3 2 0 16,8-1 0-16,7 1-18 15,0 2-93-15,4-4-156 16,12-5-448-16</inkml:trace>
  <inkml:trace contextRef="#ctx0" brushRef="#br0" timeOffset="61671.5999">14896 12325 592 0,'0'0'86'0,"0"0"-24"15,0 0 2-15,0 0-49 16,0 0 37-16,0 0 30 16,-18-22-66-16,6 29-13 15,-3 9 14-15,2 2-17 16,3 1 72-16,5-4-58 0,4-2-13 16,1-7 18-16,0-2-11 15,3-4-8-15,10 0 19 16,0 0-14-16,2-1 24 15,-3-8-29-15,-3-2 0 16,-3 3-1-16,-5-1 9 16,-1-1-8-16,0 1 0 15,0 1-2-15,-5 2-19 16,-4 5 9-16,0 1-68 16,1 0 47-16,1 6-113 15,5 6-14-15,2 0-164 16</inkml:trace>
  <inkml:trace contextRef="#ctx0" brushRef="#br0" timeOffset="63125.2159">11567 14159 663 0,'0'0'63'0,"0"0"38"16,0 0-18-16,0 0 10 15,0 0-88-15,0 0-4 16,-11 0 12-16,7 12-3 15,-2 5-10-15,3 0 0 16,3-1 8-16,0-3 13 16,0-6-21-16,0 0 0 15,0-6 13-15,12-1-5 16,3 0-8-16,4-8 0 0,-2-4 14 16,-4-2-6-16,-7 3-8 15,-6 2 0-15,0 2 2 16,0 6-2-16,-9 1-16 15,-7 0 15-15,-1 0 2 16,2 10-7-16,6 5 6 16,8-1-56-16,1 3-20 15,6-2-137-15,19-5-131 16</inkml:trace>
  <inkml:trace contextRef="#ctx0" brushRef="#br0" timeOffset="64102.3252">17265 12532 448 0,'0'0'58'0,"0"0"42"16,0 0-21-16,0 0-32 15,0 0 29-15,0 0 5 16,-23-60-24-16,19 56 53 16,-1 4-75-16,-5 0-22 15,1 0 9-15,-5 9-19 16,1 6-3-16,1 2 0 0,0 0 11 15,6-1 5-15,3-4-16 16,3-2 0-16,0-3-2 16,0-2 2-16,3-2 0 15,9-3 0-15,0 0 9 16,-1-3-2-16,-3-7-7 16,-3 3 0-16,-5 1-3 15,0 3 3-15,0 3-3 16,-16 0-6-16,-4 3 7 15,2 12-26-15,6 3-8 16,11 1-69-16,1 1-34 16,27-3-98-16</inkml:trace>
  <inkml:trace contextRef="#ctx0" brushRef="#br0" timeOffset="64940.581">19862 12468 49 0,'0'0'353'0,"0"0"-203"16,0 0-15-16,0 0-34 15,0 0-72-15,0 0 8 16,4-13-13-16,-11 28-16 16,-2 2 36-16,2 0-3 15,3-3 7-15,4 0-48 16,0-6 0-16,0-1 18 15,0-7-16-15,1 0-2 16,7 0 15-16,0 0-9 16,-1 0 10-16,-1-9-16 15,-6 4 0-15,1 0 3 16,-1 3-3-16,0 2-12 0,-7 0 7 16,-5 6 2-16,0 9 1 15,2 2-27-15,10-1-79 16,6 0-41-16,29-7-160 15</inkml:trace>
  <inkml:trace contextRef="#ctx0" brushRef="#br0" timeOffset="67977.7401">22821 10645 360 0,'0'0'168'16,"0"0"-32"-16,0 0-50 16,0 0-35-16,0 0 0 15,0 0-49-15,0 0 55 16,-24-11-57-16,19 12 0 15,-1 7 8-15,-1 6 4 16,3-4-12-16,1-1 0 16,3 0 15-16,0-4-18 15,0-2 3-15,0-2 0 16,3-1 26-16,3 0-21 16,-2 0-2-16,-3-9 18 0,-1-2-21 15,0-1 31-15,-8 1-31 16,-7 0 0-16,-2 6-12 15,2 5 12-15,-1 0-16 16,7 5-70-16,6 15-120 16,3-3-204-16</inkml:trace>
  <inkml:trace contextRef="#ctx0" brushRef="#br0" timeOffset="69231.3862">27454 10031 74 0,'0'0'134'16,"0"0"-57"-16,0 0 29 15,0 0-22-15,0 0 14 16,0 0 0-16,61-20-22 16,-54 15 40-16,-2 0-47 15,-4 3-30-15,-1 0 41 16,0 2-52-16,0-3-5 15,0 3-23-15,0-2 21 16,-13 2-19-16,-4 0-2 16,-8 0 0-16,-5 2 9 15,0 10-8-15,4 1 1 16,2 1-1-16,7 1 17 16,3 1-12-16,6 1-6 0,8 0 0 15,0 0-8-15,3 3 10 16,21-3-2-16,7 4 0 15,6-4 11-15,2-2-2 16,-6-2-9-16,-9-4 0 16,-9-1-10-16,-9-3 10 15,-6 1-1-15,0 4-2 16,-6 2 6-16,-12 5-4 16,0 0 1-16,-1 0 0 15,3-1 10-15,3-3-10 16,4 2 0-16,2-2-2 0,0-3 14 15,3 1-32-15,3-2 20 16,1 2-121-16,0-3-86 16,0-3-353-16</inkml:trace>
  <inkml:trace contextRef="#ctx0" brushRef="#br0" timeOffset="71982.4778">12662 14266 466 0,'0'0'126'0,"0"0"-54"15,0 0-27-15,0 0 15 16,0 0-12-16,0 0 47 16,-2-6-46-16,2 6-20 15,-1 0 28-15,-2 0-56 0,-3 3-1 16,-2 9 22-1,1 2-20-15,1-1 48 0,3-1-50 16,3-1 0-16,0-3 7 16,0-3-7-16,0-3 0 15,9-2 4-15,4 0 2 16,2 0 11-16,1-5-17 16,-5-5 0-16,-2 1 7 15,-7 0-4-15,-2 2-3 16,0 3 0-16,0 0 4 15,0 4-23-15,0 0 10 16,-2 0-74-16,-1 7-20 16,2 4-135-16,1 0-197 15</inkml:trace>
  <inkml:trace contextRef="#ctx0" brushRef="#br0" timeOffset="72853.1931">11633 15210 704 0,'0'0'79'16,"0"0"15"-16,0 0-66 16,0 0-26-16,0 0 11 15,0 0 39-15,29 73 27 16,-6-44-47-16,2 3-28 0,3 2 31 16,-1 0-25-16,0 1 1 15,-1-1-11-15,0 0 10 16,3-4-10-16,0-4 0 15,-2-4 0-15,-3-7-15 16,-4 0-21-16,-6-8-123 16,-6-3-105-16</inkml:trace>
  <inkml:trace contextRef="#ctx0" brushRef="#br0" timeOffset="73496.612">11805 16064 702 0,'0'0'116'16,"0"0"-12"-16,0 0-104 15,0 0 9-15,0 0-1 16,0 0-7-16,81-3-1 16,-71 17 3-16,-4 3 4 15,-4 2 1-15,-2 1-8 16,-8 0 0-16,-11-1 6 15,-1-4 7-15,6-5 5 0,6-4 8 16,8-3-12-16,0-3-1 16,12 0-13-16,18 0 0 15,9 0 11-15,-2 0-11 16,-3 0 0-16,-10 0 7 16,-10 1-3-16,-11 9-8 15,-3 5 2-15,-9 4 2 16,-18 2 49-16,-7 3-42 15,-4-2 19-15,4-2-4 16,10-4-21-16,9-7 10 16,12-3-11-16,3-6-54 15,18 0-53-15,15-11-200 0</inkml:trace>
  <inkml:trace contextRef="#ctx0" brushRef="#br0" timeOffset="73834.166">12204 16131 682 0,'0'0'79'16,"0"0"39"-16,0 0-118 15,0 0 9-15,0 0 30 16,0 0-30-16,-55 59-2 0,52-43-2 15,3 3 3 1,0-3-4-16,3 0-4 0,10-3 0 16,0 0 3-16,-2-2-3 15,-2 2 0-15,-5 0 6 16,-4 2-2-16,0 3 8 16,-10-1 6-16,-14 3 17 15,-3-2 28-15,0-1-61 16,3-3 0-16,9-1-2 15,7-6-5-15,8-7-146 16,4 0-310-16</inkml:trace>
  <inkml:trace contextRef="#ctx0" brushRef="#br0" timeOffset="75005.35">11523 15144 343 0,'0'0'292'0,"0"0"-171"15,0 0 7-15,0 0-76 16,0 0-32-16,-82 26 75 16,48-6-77-16,-2 2 56 15,-5 4-50-15,2-1-18 16,1 0-3-16,0-1-3 15,5-6 0-15,5-3 12 16,4-1-12-16,1-2-6 0,0 0-7 16,0-1-69-1,7 2-93-15,-2-4-67 0,3 0-269 16</inkml:trace>
  <inkml:trace contextRef="#ctx0" brushRef="#br0" timeOffset="75547.7577">9893 15683 555 0,'0'0'81'0,"0"0"-47"16,0 0 6-16,0 0 13 15,0 0-47-15,0 0-3 16,44 1 25-16,-44 10-22 16,0 3 0-16,0 4 10 15,-6-1-16-15,-5-3 38 16,6 0-32-16,4-6-6 0,1-1 14 16,0-1-6-16,9-4-8 15,8 2 2-15,3-3 2 16,1 3 7-16,-7 0-11 15,-6 4 0-15,-5 1-4 16,-3 7 6-16,-1 2-2 16,-17 4 17-16,-7 3-1 15,3-1 48-15,2-3-56 16,4-3-6-16,8-1 9 16,8-10-11-16,0-2-26 15,21-5-107-15,10-8-126 16</inkml:trace>
  <inkml:trace contextRef="#ctx0" brushRef="#br0" timeOffset="75858.0904">10287 15820 684 0,'0'0'172'0,"0"0"-103"16,0 0 21-16,0 0-89 15,0 0 25-15,0 0-23 16,-27 57 11-16,30-40-11 16,16-3 13-16,3-2-15 15,4-2-1-15,0-4 4 0,-4-6 3 16,0 0-7-16,-10 0 0 16,-4 1 0-16,-5 9 0 15,-3 5-10-15,0 9 6 16,0 7 4-16,-6 5 4 15,-2 1-1-15,7-3-3 16,1-3 0-16,7-4-39 16,22-8-133-16,10-9-271 15</inkml:trace>
  <inkml:trace contextRef="#ctx0" brushRef="#br0" timeOffset="78216.8099">14817 14310 89 0,'0'0'478'0,"0"0"-421"0,0 0 25 16,0 0-35-1,0 0-19-15,0 0 69 0,-5-18-57 16,4 18-17-16,-4 0-13 16,-1 4 5-16,-4 7-4 15,0 3 29-15,-1 2-20 16,-1-3 40-16,5-1-59 15,2-3 3-15,4-5 12 16,-1-2-6-16,2-2-10 16,0 0 0-16,0 0 8 15,0 0 4-15,0 0-12 16,0 0 0-16,0 0 12 16,0 0-12-16,0 0-2 15,0 0-2-15,-8 0 6 16,-6 12-35-16,2 3 19 0,3 6-69 15,8-4-66-15,1-1-105 16,11-6-365-16</inkml:trace>
  <inkml:trace contextRef="#ctx0" brushRef="#br0" timeOffset="79153.3121">17144 14324 600 0,'0'0'65'16,"0"0"48"-16,0 0-31 0,0 0-25 15,0 0-43 1,0 0 15-16,-27 0-23 0,19 14 26 16,3 2 38-16,2-1-69 15,3-4 6-15,0 0 8 16,0-6-6-16,0-3-9 16,7-2 0-16,0 0 0 15,4 0 28-15,-3 0-28 16,-3-5 0-16,-2 0 1 15,-3-1 10-15,0 1-4 16,0 3-7-16,-4 1 0 16,-11 1-21-16,-2 0 21 0,0 0 0 15,6 0-1-15,4 0-39 16,7 0-28-16,0 0-130 16,13-7-107-16</inkml:trace>
  <inkml:trace contextRef="#ctx0" brushRef="#br0" timeOffset="80292.7326">18925 12543 492 0,'0'0'40'16,"0"0"91"-16,0 0-61 15,0 0-27-15,0 0 10 16,0 0-32-16,0 0 38 0,-73-11-38 15,53 29 10-15,4 2 42 16,0-2-61-16,7-1 11 16,2-2-18-16,7-3 10 15,0-4-2-15,0-2-13 16,16-5 0-16,6-1 0 16,3 0 15-16,0 0-14 15,-3-10-1-15,-5-5 4 16,-8 0 4-16,-7 1-8 15,-2 1 0-15,0 1-5 16,-17 6 5-16,-5 1 0 16,-3 2-4-16,-1 3 20 15,7 0-20-15,3 0 4 0,10 0 0 16,4 8-19-16,2 3-1 16,3 4-62-16,22 1-83 15,7-3-174-15</inkml:trace>
  <inkml:trace contextRef="#ctx0" brushRef="#br0" timeOffset="81552.1217">20309 13514 422 0,'0'0'25'15,"0"0"82"-15,0 0-31 16,0 0-35-16,0 0 91 16,0 0-56-16,19-20-22 0,-19 20 19 15,0 0-55-15,0 2-13 16,3 10 8-16,2 5-12 16,4 0 70-16,6 6-58 15,0 0-12-15,5 3 39 16,3 3-33-16,-1-1 13 15,2-2-20-15,-2-2 9 16,-1-4 7-16,-3-4-16 16,-3-5 0-16,-4-3 1 15,-5-4 2-15,-5-2-3 16,1-2 0-16,-2 0 0 16,0 1-16-16,3 1-23 15,5 2-118-15,4 0-24 16,2 1-254-16</inkml:trace>
  <inkml:trace contextRef="#ctx0" brushRef="#br0" timeOffset="82068.4583">20591 14176 561 0,'0'0'1'15,"0"0"16"-15,0 0-17 16,91 0 0-16,-69 0 29 16,-6 3 7-16,-3 3 21 15,-4 4 6-15,-6 0-49 16,-3 4 39-16,0-1-53 16,0 0 2-16,-5-3 58 15,-4 1-53-15,3-2 9 16,1-1 5-16,4-2-20 0,1-1 11 15,0 2-12-15,0 0 0 16,7 1 11-16,0 3-8 16,-1-1-3-16,-5 3 4 15,-1-1-4-15,0 2 15 16,0-1-15-16,-9-2 0 16,-3-3 24-16,3 0-24 15,3-6 0-15,6 0-1 16,5-2-131-16,20 0 6 15,9-12-269-15</inkml:trace>
  <inkml:trace contextRef="#ctx0" brushRef="#br0" timeOffset="82405.7401">21013 14282 672 0,'0'0'109'0,"0"0"19"16,0 0-53-16,0 0-35 15,0 0-24-15,0 0 26 16,-40-17-39-16,32 21-3 16,3 4 12-16,3 2-7 15,2 2-4-15,0-1-1 16,0 0 0-16,0 1 4 16,6-1-4-16,4 0 0 15,1 0-3-15,0-2 15 0,-3 0-10 16,-5 0-2-1,-3 1 0-15,0 1 19 0,-12 3-7 16,-10 0-6-16,-4 1 22 16,3 0-20-16,1-1 4 15,8 0-12-15,6-5 0 16,7 2-20-16,1-5-13 16,3 0-120-16,17-6-149 15</inkml:trace>
  <inkml:trace contextRef="#ctx0" brushRef="#br0" timeOffset="83135.7347">20980 14221 56 0,'0'0'615'16,"0"0"-531"-16,0 0 45 15,0 0-85-15,0 0 35 16,0 0-43-16,0 0-36 15,-36 1 40-15,36-1-33 16,0 0 5-16,0 0 9 16,0-1-14-16,0-1 44 15,0-2-51-15,0-2 10 16,0-2 5-16,0-1-10 16,0-3-5-16,2-2 0 15,-2 2 20-15,3-3-15 0,-2 5-5 16,2 3 0-1,0 5 1-15,-1 0 4 0,-2 2-10 16,4 0 4-16,1 0-20 16,4 0 10-16,10 0-10 15,9 0-60-15,8 0-71 16,8-5-273-16</inkml:trace>
  <inkml:trace contextRef="#ctx0" brushRef="#br0" timeOffset="84018.4719">21753 12588 256 0,'0'0'76'0,"0"0"-7"15,0 0-53-15,0 0 7 16,0 0 42-16,0 0 31 16,-34 29 7-16,29-17-81 15,2-1 30-15,2 0-16 16,1-5-31-16,0-1 39 16,0-1-44-16,0-2 6 15,0-2 21-15,0 3-27 0,0-1 0 16,1 2 2-1,2 3 11-15,-1 3-12 0,-2 5-1 16,0 2 0-16,0 0 35 16,0-1-28-16,0-3-7 15,-2-5 18-15,1-2-11 16,-1-5 10-16,2-1-17 16,0 0 0-16,0 0 37 15,0-4-31-15,0-11-6 16,0-4 3-16,0-1 5 15,0 0-4-15,-3 8-4 16,-1 7 0-16,-1 5-25 16,0 0 25-16,2 5-28 15,-1 14-4-15,4 6-47 0,0 2-33 16,0-1-147-16</inkml:trace>
  <inkml:trace contextRef="#ctx0" brushRef="#br0" timeOffset="91127.8767">27426 11255 178 0,'0'0'201'0,"0"0"-35"15,0 0-83-15,0 0-1 0,0 0-14 16,0 0-45-16,0 0 75 16,10-46-73-16,-10 41 28 15,0 2-3-15,0 2-32 16,-2-1 49-16,-8 2-67 16,-4 0 7-16,-5 0 5 15,-2 9-12-15,-3 7 0 16,0 7-2-16,8 0 17 15,4 4-19-15,9 1 4 16,3 0 0-16,0-2 5 0,15-4-5 16,4-3 0-1,7-2 3-15,1-5 4 16,2-5-4-16,-2-4-3 0,-3-3 0 16,-6 0 7-16,-5-2-7 15,-5-10 0-15,-2-7 11 16,-5-5-6-16,-1-4-5 15,0-6 0-15,0-1 0 16,0 0-3-16,-4 2 3 16,-2 3 0-16,1 3 2 15,0 4 6-15,2 2-8 16,1 1 0-16,1 2 2 16,1 1-4-16,0 2 2 15,0 3 0-15,0 1-1 16,0 2 6-16,1 3-5 0,9 0 0 15,1 2 0-15,-1-1-4 16,2 4 4-16,0 1 0 16,-1 0-8-16,2 0 12 15,-4 0-4-15,0 0 0 16,-2 0 4-16,-2 0-12 16,-2 6 8-16,-2-1 0 15,1 3-10-15,-2 1 10 16,0-1 0-16,0 5-2 15,0 0 6-15,-2-1-11 16,-5 0 7-16,-2-2 0 16,2 2-17-16,1 1 16 15,1 1-111-15,2-4-129 0,3-3-219 16</inkml:trace>
  <inkml:trace contextRef="#ctx0" brushRef="#br0" timeOffset="94385.5491">28028 7179 82 0,'0'0'78'15,"0"0"-32"-15,0 0-16 16,0 0 20-16,0 0 43 15,0 0-72-15,0 0 33 16,15-33 20-16,-15 33-40 16,0 0-13-16,0 0-21 0,0 0 0 15,0 0 0-15,0 0 5 16,0 0-5-16,0 0 56 16,0 0-23-16,1 0 34 15,1 0-25-15,-1 0-24 16,2 0 29-16,3 0-47 15,8 0 0-15,5 6 19 16,8 2-14-16,6 0 28 16,7 1-33-16,5-1 8 15,2-1 9-15,-2-3-14 16,-2 2-3-16,-8-5 2 16,-6 3 6-16,-9-4-6 15,-4 3-2-15,-8-3 0 16,-5 0 4-16,-1 0-4 0,-2 2-2 15,0-2-5 1,0 0-3-16,0 0 7 0,0 3-27 16,0 2-19-16,-8 2 44 15,0-1-114-15,4 1-13 16,-5-1-92-16</inkml:trace>
  <inkml:trace contextRef="#ctx0" brushRef="#br0" timeOffset="94930.8272">27964 7829 521 0,'0'0'65'0,"0"0"-7"16,0 0-43-16,0 0 1 15,0 0 63-15,0 0-36 16,55 0-12-16,-39 1-8 16,1 5-21-16,5-3 53 15,2 1-42-15,-1 0 5 16,2-2 24-16,-1-1-32 15,-2 2 18-15,1-3-13 16,-4 0-5-16,-3 0 15 16,-5 0-25-16,-5 0 0 0,-5 3 9 15,1-3-9-15,-1 1-2 16,1-1 2-16,-1 0 0 16,2 0-22-16,1 1-16 15,4 2-96-15,1-3 0 16,1 0-224-16</inkml:trace>
  <inkml:trace contextRef="#ctx0" brushRef="#br0" timeOffset="95618.617">28053 8572 549 0,'0'0'102'0,"0"0"-31"15,0 0-39-15,0 0-9 0,0 0 17 16,0 0-3-16,38 7 28 15,-11-4-51-15,4 1-10 16,3 0 29-16,2 0-20 16,-2 0-6-16,-3-1 21 15,-2-1-28-15,-7-2 46 16,-4 0-46-16,-4 0 4 16,-3 0 30-16,-3 0-27 15,-3 0-7-15,-2 0 0 16,-2 0 22-16,-1 0-34 15,2 0 12-15,0 0-6 16,0 0-10-16,2 3-37 16,1 3-42-16,1-3-43 15,0 2-129-15</inkml:trace>
  <inkml:trace contextRef="#ctx0" brushRef="#br0" timeOffset="96416.8529">28213 9224 624 0,'0'0'50'0,"0"0"-50"15,0 0 0-15,0 0 23 16,0 0-4-16,0 0 54 16,71 3-28-16,-45 0-44 15,2-1 67-15,-1 1-44 16,2 2-8-16,-4-1 16 16,-4 1-30-16,-3 1 17 15,-1 0-19-15,0-3 8 16,-5 4 9-16,-2-3-17 15,0-1 0-15,-3 1 4 16,-3-3 1-16,1-1-5 16,-2 2 0-16,-2-2 3 0,1 0 1 15,-2 1-4-15,0-1-23 16,0 2 16-16,0 3-101 16,0 1-23-16,-5 5 42 15,-4-2-224-15</inkml:trace>
  <inkml:trace contextRef="#ctx0" brushRef="#br0" timeOffset="97090.7991">28092 10364 563 0,'0'0'87'0,"0"0"-49"16,0 0 20-16,0 0-24 16,0 0-18-16,0 0 79 15,58-9-57-15,-34 7-14 0,3 1 54 16,3 1-56-16,1 0-6 15,0 0-3-15,2 0 5 16,-3 0 12-16,-2 0-30 16,-4 0 1-16,-3 3-3 15,-6 0 12-15,-3-1-10 16,-2-1 0-16,-4 2 1 16,-3-3-8-16,-1 2 7 15,-1 1 0-15,-1-3-15 16,0 3 15-16,2 1-20 15,1 3-34-15,0-1-99 16,1 3 3-16,-1-1-175 16</inkml:trace>
  <inkml:trace contextRef="#ctx0" brushRef="#br0" timeOffset="97717.9356">27977 11249 43 0,'0'0'617'15,"0"0"-539"-15,0 0 18 16,0 0-68-16,0 0 23 15,0 0 22-15,48 0-26 16,-29 0 41-16,7 3-79 16,3-2 12-16,7 1 4 15,2-2-20-15,1 0 11 16,-1 0-16-16,-5 0 0 16,-6 2-6-16,-8 1 11 15,-6-3-5-15,-5 0 0 0,-5 2-11 16,-1-1 10-16,-1-1-84 15,-1 0-86-15,0 0-4 16,0 0-201-16</inkml:trace>
  <inkml:trace contextRef="#ctx0" brushRef="#br0" timeOffset="100775.4298">25510 6777 397 0,'0'0'86'16,"0"0"-71"-16,0 0 3 15,0 0-14-15,0 0-4 16,0 0 0-16,15 9 75 16,3-7-36-16,6 4 6 15,4 2-18-15,10 2-14 16,5 0 77-16,5 2-65 16,4-1 4-16,0 0-20 15,0-1 3-15,-1-3 3 0,-2-2-15 16,-1 0 0-16,1-5 9 15,-3 0-7-15,-7 0-2 16,-3-3 2-16,-9-5 8 16,-7 2 6-16,-8 1-16 15,-2 0 0-15,-6 2-21 16,3 3 19-16,-2 0-150 16,-5 0-157-16</inkml:trace>
  <inkml:trace contextRef="#ctx0" brushRef="#br0" timeOffset="105239.7374">16993 7335 292 0,'0'0'63'16,"0"0"-26"0,0 0-29-16,0 0 12 0,0 0 23 15,0 0 19-15,0 0 33 16,-4 10-73-16,4-10-18 15,0 0 28-15,10 0-30 16,8 0 27-16,5 2-4 16,2 0-25-16,0 1 20 15,2-2-20-15,-3 0 0 16,-2-1 8-16,1 0-7 16,-4 0 1-16,1 0-2 15,-4 0 13-15,-3 0 11 16,-1-1-24-16,-6-2 0 15,0 0 15-15,-3 1-15 16,-1 0 3-16,-1-1-4 16,-1-1 16-16,0-1-15 15,0-2 0-15,0-1-40 0,-4 0-6 16,-4 2-12-16,-1-4 14 16,0 3 0-16,2-4-59 15,1 2 77-15,-2 1-23 16,-2-1 29-16,1-1 13 15,0 4 4-15,0-2 3 16,2 2 19-16,1 0 1 16,0 1 49-16,1-2 5 15,0 5-22-15,3-1 28 16,0 1-54-16,2 2 13 16,0-1-6-16,0 1-28 15,0 0 6-15,2 0-11 0,13 0 0 16,0 0 17-16,5 0-14 15,0 0-3-15,-2 0 0 16,1 7 8-16,-1 1-3 16,-5 3-5-16,1-1 0 15,-2 2-1-15,-3 2 1 16,-3 0 0-16,-1 0-1 16,-3 3 7-16,-2-5-8 15,0 5 2-15,-2-2 0 16,-11 0-3-16,-2 1 3 15,-3-4-1-15,-2-1-4 16,3 0 10-16,2-2-11 16,5 1-16-16,4-4-99 0,4-2-49 15</inkml:trace>
  <inkml:trace contextRef="#ctx0" brushRef="#br0" timeOffset="106910.5062">18113 7134 269 0,'0'0'87'0,"0"0"-66"16,0 0 57-16,0 0-64 16,0 0 49-16,0 0 15 15,-3 0-43-15,3 0 1 16,0 0-17-16,0 0-11 15,0 0 33-15,0 0-40 16,0 0-1-16,0 0 31 0,0 0-24 16,0 0 13-16,0 0 14 15,0 0-31-15,0 0 38 16,8-2-41-16,-1-1 0 16,4 0 10-16,2 0 0 15,-1 0-10-15,1 3 0 16,-2-3 7-16,-3 1-5 15,-4 2-2-15,0-2 0 16,-2 2-3-16,-1 0 6 16,-1 0-6-16,0 0 1 15,3 0 2-15,3 0 3 16,3 0-3-16,6 0-1 0,0 4 1 16,1 3 0-16,1 1-2 15,1-1-1-15,-3 0 6 16,1 0 3-16,-1 1-6 15,1-1 0-15,1 2-1 16,-2 1 1-16,-2 1-4 16,2 3 0-16,-3 2 8 15,1 4 3-15,-1 0-6 16,2 3-1-16,-2-1 14 16,0 1-14-16,3-2 0 15,-2-3 0-15,2 0 10 16,-3-4 4-16,1-1-14 15,-1-1 0-15,-1-2 2 0,0 1 5 16,-1 0-7 0,-3-4 5-16,0 3 1 0,-1-2 12 15,-1-2-18-15,-1 3 0 16,-1-2 6-16,2 1-4 16,1 0-2-16,-2 1 0 15,1 0 4-15,-1-1-4 16,-1-1 0-16,0-2 0 15,0-3 0-15,-3 1 0 16,0-3 0-16,0 0-4 16,0 0 14-16,0 0-18 15,0 0 8-15,0 0-19 0,-7-5 16 16,-4-4-92 0,1-1 1-16,2 0-31 0,2-4-242 15</inkml:trace>
  <inkml:trace contextRef="#ctx0" brushRef="#br0" timeOffset="109912.7608">15755 8686 286 0,'0'0'12'0,"0"0"10"16,0 0-19-16,0 0 27 15,0 0-24-15,0 0 23 16,-80-3 41-16,65 3-47 16,-3 0 4-16,1 0 16 15,0 7-38-15,0 2 27 16,-2 3-32-16,1 1 0 15,1 2 12-15,1 2-8 0,6 2-4 16,2 5 0-16,1 3 7 16,1 4-1-16,3 2-6 15,-3 4 0-15,3 0 10 16,0-3-10-16,0 0 0 16,3-1-3-16,0 1 6 15,0 1-3-15,0 0 0 16,0 2 0-16,0 1 0 15,4 3 4-15,5-2-4 16,2-3 0-16,0-2 7 16,3 0-15-16,2-5 8 15,-1 0 0-15,6 0-2 0,3 0 3 16,3 0-1 0,7-1 1-16,4 0 4 0,2-1 3 15,9 2-8-15,0-3 0 16,5 3 16-16,7-2-10 15,0 3-6-15,3-2 0 16,-1 1 6-16,-2-5-4 16,-1 1-2-16,-5-3 0 15,-3-2 15-15,-1-1-9 16,-5-5-6-16,3-3 14 16,-2-3-11-16,0-6 18 15,1-2-21-15,-2 0 0 16,-1-2 5-16,0-13-5 15,1-2 0-15,-1-4 0 16,4-4 3-16,-6 0-7 16,-2 0 4-16,-4-3 0 15,-9 0 4-15,-2-2-2 0,-4-1-2 16,-1-3 0-16,-5-2 0 16,-1 0 26-16,-3-3-23 15,0-1-3-15,-6 1 40 16,-3-3-23-16,-2 1-17 15,-1-1 8-15,0-5 0 16,-1-2 4-16,-11-3-12 16,-6-2 0-16,-3 4-4 15,-1 3 4-15,-1 2 0 16,1 3 21-16,0 1-3 0,-5 0-11 16,-7 4-7-16,-7 2 0 15,-6 3 8-15,-1 3-8 16,-3 2-1-16,3 3-2 15,2 3 6-15,1 2-3 16,-1 1 0-16,3 1 0 16,-2 0-3-16,3 1 3 15,6 2 0-15,1 0 3 16,2 0 0-16,0-1 6 16,0 1-9-16,1 2 0 15,-4-1-7-15,1 0 14 16,1 2-7-16,1 2 1 15,0-1 10-15,1 3-18 16,3 0 7-16,-1 3 0 16,2 3-3-16,3-1 4 0,2 2-1 15,4 0 5-15,4 0-3 16,-3 3-2-16,3 6 0 16,1-1 3-16,0 0-6 15,1-1 3-15,4-1 0 16,0 1-2-16,-1-1 8 15,2 0-12-15,0-1 3 16,1 1 3-16,-1-3 3 16,1 2-3-16,3 0-24 15,0 0 21-15,1-1-44 16,2 4 13-16,-1-2-37 16,2 5-10-16,0-2-25 0,0 1-88 15</inkml:trace>
  <inkml:trace contextRef="#ctx0" brushRef="#br0" timeOffset="113548.1295">21638 8906 485 0,'0'0'67'0,"0"0"22"16,0 0-58-16,0 0 20 15,0 0-37-15,0 0 10 16,0 0 34-16,0-23-55 15,0 23-3-15,0 0 13 16,0 0-9-16,0 0-5 16,0 0 1-16,0 3 0 15,0 6 5-15,0 2-5 16,0 0 0-16,0-3-6 16,0-1 12-16,0-2 2 15,4 0-8-15,2-3 2 16,2 1 0-16,2-1-2 0,-1-1 0 15,-3 1 4-15,-1-2 1 16,-4 1-4-16,-1-1-1 16,0 0 0-16,0 0 5 15,0 0-5-15,-1 3 0 16,-11 0-1-16,-6 2 9 16,1 3-16-16,3 1-6 15,9-3-126-15,5-3-114 16</inkml:trace>
  <inkml:trace contextRef="#ctx0" brushRef="#br0" timeOffset="115753.0545">16956 11142 236 0,'0'0'127'0,"0"0"-28"16,0 0-22-16,0 0 0 15,0 0-23-15,0 0-27 16,0 0 67-16,-46-19-93 15,44 18 38-15,1 1 26 16,-1 0-55-16,-1 0 2 16,0 0-12-16,-2 0 9 15,0 4-21-15,0 7 12 0,1 3-3 16,4-1-9-16,0-3 21 16,0-2-9-16,0-3 0 15,0-2 0-15,3 0 9 16,6-3-9-16,4 0 0 15,-1 0 18-15,-2 0-16 16,-2-1-1-16,-4-6-1 16,-2-1 8-16,-2-1 2 15,0 0-10-15,0-2 0 16,-5 3 2-16,-7 2 6 16,-1-2-8-16,0 5 0 15,1 1 10-15,1 0-5 16,2 2-5-16,1 0 0 0,0 0-4 15,2 0 5-15,3 0-2 16,1 4-7-16,2 4-54 16,0 1 28-16,6-1-130 15,8-2-45-15,1-6-260 16</inkml:trace>
  <inkml:trace contextRef="#ctx0" brushRef="#br0" timeOffset="118572.6918">16585 12297 304 0,'0'0'123'0,"0"0"-44"16,0 0-3-16,0 0-44 16,0 0 35-16,0 0-19 15,-2-24-12-15,-1 22 43 16,2 0-60-16,-2 2 11 15,0 0 8-15,-2 0-31 0,-5 0-2 16,-2 3-5-16,-3 11 0 16,0 2 15-16,3-1-14 15,2 0-1-15,5-3 7 16,5-1 2-16,0-2-11 16,0-4 2-16,0-1 0 15,8-2 16-15,3-2-10 16,-2 0-6-16,-1 0 18 15,1 0-16-15,-5-4 4 16,1-6-6-16,-4 0 0 0,1-2 5 16,-2 2-5-1,0-2 0-15,0 5 0 0,0-1 11 16,0 3-11-16,0 4 0 16,0 1-13-16,0 0-4 15,0 0-61-15,0 1-18 16,0 10-6-16,-2 0-137 15,2-4-247-15</inkml:trace>
  <inkml:trace contextRef="#ctx0" brushRef="#br0" timeOffset="121948.4364">13481 14379 277 0,'0'0'75'16,"0"0"-50"-16,0 0 12 15,0 0-21-15,0 0 24 16,0 0 70-16,0 0-82 16,-57 37-5-16,52-28 9 15,4-3-26-15,1-3 5 16,0 0-11-16,0-3 0 15,0 0 26-15,0 0-24 16,0 0 37-16,4 0-6 16,1-3-32-16,-2-3 26 15,-3 3-27-15,0-4 0 16,0 3 8-16,0 1-8 0,0 0 0 16,0 3 0-16,-3 0 4 15,-3 0-21-15,1 0 15 16,1 3-100-16,1 6-50 15,3 1-283-15</inkml:trace>
  <inkml:trace contextRef="#ctx0" brushRef="#br0" timeOffset="124123.6624">27556 12187 509 0,'0'0'50'15,"0"0"42"-15,0 0 48 16,0 0-139-16,0 0 24 16,0 0 48-16,-4 0-26 15,4 0 10-15,0 0-57 16,0 0 0-16,0 0 1 15,0 0-1-15,0 2-5 16,0 3-1-16,0 5-21 16,3 0-28-16,-2 6-90 0,-1 0-80 15,0-2-259 1</inkml:trace>
  <inkml:trace contextRef="#ctx0" brushRef="#br0" timeOffset="124423.945">27479 12607 343 0,'0'0'3'15,"0"0"40"-15,0 0 18 0,0 0-23 16,0 0 26-16,0 0-7 16,-1 36-31-16,1-30 25 15,-2 1-51-15,2 0 0 16,0 3 3-16,0 2-3 16,0 1-30-16,0 1-78 15,0 0-49-15,0 3-138 16</inkml:trace>
  <inkml:trace contextRef="#ctx0" brushRef="#br0" timeOffset="124654.7759">27445 13130 493 0,'0'0'70'0,"0"0"-23"15,0 0-44-15,0 0-3 16,0 0 0-16,0 0 12 16,0 29-21-16,0-19 9 15,0 0 0-15,0 2-2 16,0 2 2-16,0 2-93 16,-2 0 8-16,-1 1-202 0</inkml:trace>
  <inkml:trace contextRef="#ctx0" brushRef="#br0" timeOffset="124851.1401">27307 13562 109 0,'0'0'78'0,"0"0"28"16,0 0-24-16,0 0-1 15,0 0-58-15,0 0-6 16,-4 64-2-16,4-50-7 15,0 3-13-15,-1 1 5 16,-1 1-66-16,2 1-35 16,-1 1-204-16</inkml:trace>
  <inkml:trace contextRef="#ctx0" brushRef="#br0" timeOffset="125007.4147">27205 14050 37 0,'0'0'194'15,"0"0"-56"-15,0 0-74 16,0 0 12-16,-27 79-9 16,25-66-55-16,2-1 16 15,0 0-28-15,0 2-2 16,0-4-130-16</inkml:trace>
  <inkml:trace contextRef="#ctx0" brushRef="#br0" timeOffset="129686.91">12672 15116 403 0,'0'0'53'0,"0"0"57"16,0 0-73-16,0 0-33 16,0 0 49-16,0 0-46 15,0 0 21-15,0 0-21 16,4 0-6-16,2 2 7 16,2 1-8-16,1 2 0 15,3 3 8-15,-2-1 6 16,1 3-14-16,4 0 8 15,0 2 3-15,2 2 21 16,4-1-32-16,-1 0 2 16,2 0 28-16,2-2-27 0,-3-1-3 15,-2-3 10-15,-1-2-4 16,-4-1 16-16,-4-2-22 16,-4-1 0-16,-5-1 21 15,-1 0-20-15,2 0 14 16,-2 0 52-16,0 0-23 15,0 0-4-15,0-3-40 16,-6-5 0-16,-4-2 5 16,-1 1-5-16,-1-1 0 15,-1 0 0-15,1 1 0 16,-3 2 0-16,3 1-8 16,-1 2 8-16,1 4-15 0,1-3 15 15,-1 3 0 1,3 0-3-16,2 0 18 0,1 0-22 15,0 0 7 1,0 0 0-16,3 0 3 0,0 0-3 16,1 0 0-16,1 0 4 15,1 0 2-15,0 0-12 16,0 0-2-16,0 0 8 16,0 0-16-16,0 5 6 15,0 4-29-15,15 3-29 16,6-1-76-16,3-5-158 15</inkml:trace>
  <inkml:trace contextRef="#ctx0" brushRef="#br0" timeOffset="132468.1912">27100 15470 277 0,'0'0'41'0,"0"0"67"16,0 0-51-16,0 0 20 15,0 0 36-15,0 0-62 16,0 0 13-16,5-44-22 16,-16 38-20-16,-4 3 19 15,-4 1-35-15,-2-1 1 16,-6 3 26-16,-4 0-22 16,-5 0-11-16,-4 0 24 15,-1 3-6-15,0 11 16 0,1 5-34 16,1 8 2-16,1 7 4 15,4 7-6-15,6 5 0 16,8 7-3-16,10 3 17 16,10 5-26-16,0 4 12 15,24 0 0-15,8-3 19 16,10-8-19-16,7-10 0 16,4-9 8-16,2-11-8 15,0-8 7-15,-3-11-7 16,-4-5 0-16,-6 0 8 15,-6-18-8-15,-5-9 0 16,-3-10 15-16,-4-11-10 16,-3-8 5-16,-5-6-10 15,-8 1 6-15,-7 2-18 0,-1 3 12 16,-3 4 0-16,-19 10-4 16,-11 3 5-16,-9 10-2 15,-8 5-7-15,-8 9 8 16,0 5-18-16,2 7 18 15,10 3-48-15,15 2-1 16,10 13-99-16,13 3-129 16</inkml:trace>
  <inkml:trace contextRef="#ctx0" brushRef="#br0" timeOffset="145823.0275">12499 12378 400 0,'0'0'122'15,"0"0"-51"-15,0 0 53 16,0 0-96-16,0 0-6 16,0 0 17-16,-104-48-37 15,74 47 24-15,-3 1 4 16,-4 0-25-16,-7 12 8 15,-5 11-13-15,-4 6 0 0,-4 9 17 16,7 11-17-16,3 9 0 16,5 7 7-16,12 3 0 15,5-3 2-15,9 2-9 16,8-1 0-16,5 4-5 16,3-3 5-16,0-1 0 15,16-4 5-15,7-5 3 16,8-5 2-16,9-5-10 15,5-5 0-15,7-4-4 16,8-6 4-16,10-4 0 16,8-3 10-16,4-5-8 15,4-7 14-15,2-7-16 16,-1-4 0-16,-4-2 7 16,-3-3-7-16,-9-14 0 0,-4-6 10 15,-7-4-2-15,-5-3 0 16,-6-6-8-16,-4-2 0 15,-8-4 76-15,-5-4-76 16,-6-1 0-16,-5-3 9 16,-6-3 0-16,-2-2 1 15,-7-2-10-15,-4 2 0 16,-2 2 1-16,0 2-1 16,-5 1 0-16,-9 2-1 15,-3-1 18-15,-4 1-26 16,-2 4 9-16,-1 3 0 15,-3 3-15-15,-2 4 17 16,-5 2-2-16,-3 3 0 16,0 0 7-16,-8 2-16 15,-3 3 8-15,-4 4 1 0,1 3-8 16,-1 3 11-16,0 5-3 16,5 3 0-16,-2 2 15 15,3 4-19-15,1 0 4 16,-1 0 0-16,4 0-11 15,2 5 11-15,0 1 0 16,1-1-2-16,0 1 16 16,-4-2-20-16,3 0 6 15,2-1 0-15,1-1 5 16,4-1-5-16,6 1 0 0,5 1-16 16,6-1 13-1,7 1-2-15,4 1-98 0,4 6-49 16,1 5 61-16,0 4-132 15,12 1 10-15</inkml:trace>
  <inkml:trace contextRef="#ctx0" brushRef="#br0" timeOffset="147820.7903">11874 12211 374 0,'0'0'5'0,"0"0"143"16,0 0-119-16,0 0-6 16,0 0 25-16,0 0-19 15,-28-56 40-15,25 53-55 16,1 3-7-16,1 0 50 16,-2 0-57-16,-6 3 0 15,-9 14-14-15,0 5 34 16,2 2-21-16,2 2 1 0,5-3 0 15,5-1 2-15,2-3-2 16,2-5 0 0,0-1 2-16,0-7 12 0,3-3-21 15,5 0 7-15,2-3 0 16,-1 0 11-16,0 0-11 16,4-8 0-16,-4-4 12 15,1-3-8-15,-7-1 11 16,-3-1-15-16,0 2 0 15,0 2-14-15,-11 3 14 16,-1 4 0-16,-3 4-9 16,-3 2 24-16,2 0-38 15,-3 4 23-15,2 6 0 0,5-2 7 16,5 1-7 0,5-2 0-16,2 1-4 0,0 1 17 15,0-1-16-15,2-4 3 16,4-1 0-16,2-1-15 15,0-2 15-15,-2 0 0 16,-1 0-11-16,-2 0 25 16,-3 0-15-16,0-6 1 15,0 0 0-15,0-2-2 16,0 3 2-16,-5 1 0 16,-1 1-10-16,3 3 8 15,1 0-1-15,1 0-104 16,1 9-17-16,0 5-25 15,0-5-183-15</inkml:trace>
  <inkml:trace contextRef="#ctx0" brushRef="#br0" timeOffset="149715.8492">17375 10635 365 0,'0'0'11'0,"0"0"9"16,0 0-19-16,0 0-1 15,0 0 4-15,-81-70 8 16,61 63 40-16,-1 0-16 16,-2 7-5-16,-4 0 27 15,-6 0-44-15,-8 0-14 16,-7 10 27-16,-7 2-16 15,-5 4 12-15,-5 1-23 16,2 1 5-16,2 1 3 16,4 2-8-16,7 1 0 15,5 3-3-15,0 4 15 0,6 4 2 16,2 1-14 0,2 8 0-16,3 1-14 0,6 5 17 15,3 4-3-15,3 0 0 16,5 4 11-16,5-2-15 15,7 1 4-15,3-4 0 16,0-1-3-16,6 1 3 16,13 2 0-16,5-3-2 15,6-3 10-15,9-1-8 16,8-7 0-16,6 0 0 16,12-6-10-16,10-5 10 15,10-2 0-15,13-6 0 16,11-7 21-16,5-4-21 15,5-8 0-15,2-1 4 16,-3-1-7-16,-8-12 3 16,-13 1 0-16,-11-5 2 0,-11 0 8 15,-8-4 10-15,-10-6-18 16,-3-2 6-16,-1-7 55 16,-1-3-45-16,-2-5-18 15,-1-5 31-15,-6-4-18 16,-1 0-4-16,-5-1-9 15,-3 2 0-15,-5 1 5 16,-9 0-4-16,-7 3-1 16,-12 3 34-16,-1 1-23 15,-1 3 22-15,-19 1-33 16,-5 1 0-16,-8 1 6 0,-7 1 1 16,-5-1-7-1,-9 0 0-15,-1 1 21 0,-4-2-35 16,-3 3 14-16,3 4 0 15,-5 3-10-15,-4 6 10 16,-2 3 0-16,-3 3-2 16,0 4 12-16,2 1-11 15,0 4 1-15,4 3 0 16,0 2-8-16,0 3 8 16,5 0 0-16,2 0-7 15,6 9 20-15,2 7-25 16,1 3 12-16,8 5-77 15,4 6 71-15,5 4-118 16,4 2 12-16,4-1-155 0</inkml:trace>
  <inkml:trace contextRef="#ctx0" brushRef="#br0" timeOffset="155320.8028">19396 1709 293 0,'0'0'3'0,"0"0"89"16,0 0-71-16,0 0-2 16,3-85 65-16,-1 71-16 15,-2 5-30-15,0 4 10 0,0 0-29 16,0 5 35-16,0 0-54 16,0 3 2-16,0 23-20 15,-8 13 18-15,-5 15 0 16,-1 5 23-16,1 7-16 15,-2-6 15-15,3 1-22 16,0-6 0-16,5-10 4 16,2-9 0-16,2-8-4 15,2-8 0-15,-1-8 19 16,2-5-19-16,0-6 0 16,0-1 0-16,0 0 26 15,0-8-23-15,0-15 31 16,0-11-30-16,0-10 18 0,6-5-22 15,2-5 0 1,2-1 0-16,2 0-13 0,0-1 13 16,3 1-9-16,-2 4-1 15,2 2 14-15,-1 9-24 16,2 6 20-16,-1 6 0 16,1 6-12-16,-2 5 12 15,0 8-2-15,-1 1-5 16,6 3 14-16,4 5-16 15,8 0 9-15,10 0 0 16,9 0-15-16,14 5 15 16,10 3 0-16,16 1 0 15,8 0 13-15,10 2-18 0,4 0 5 16,6 0 0-16,5-2-2 16,16 1 5-16,7-5-3 15,17-1 0-15,13 1 14 16,3-2-24-16,3 4 10 15,-8 3 0-15,-10-3 4 16,-15 3-4-16,-17-3 0 16,-13 0-4-16,-10 1 20 15,-9-1-24-15,0 0 8 16,3 0 0-16,-2-2-14 0,6 2 14 16,-5-1 0-1,-2 0 6-15,-4-1 0 0,-7 1-10 16,-9 0 4-16,-11-1 0 15,-12 1-4-15,-14 0 4 16,-3 2 0-16,-9 1 2 16,-4-2 9-16,-7 0-19 15,-5-2 8-15,-6 3 0 16,-2 1-3-16,0 4 3 16,-4 1 0-16,0 3-9 15,-3 2 22-15,0 3-27 16,0 2 14-16,0 4 0 15,-3 3-12-15,-7 5 12 16,1 5 0-16,0 2-1 16,-3 6 16-16,3 1-21 15,-1 4 6-15,-3 4 0 0,0 1-12 16,-3-3 18-16,1-4-6 16,-4-9 0-16,-1-6 12 15,-4-8-26-15,-2-5 14 16,-12-9 0-16,-17-2-32 15,-24-7 24-15,-22-6-17 16,-32 0 18-16,-29-15-60 16,-22-9 59-16,-15-7-11 15,-8-3 19-15,-6-3 40 16,1-4-29-16,-3 1-8 16,5 2-3-16,9 6 0 15,8 2-2-15,8 5-10 16,11 2 12-16,4 3-43 0,12 4 30 15,9 4 6 1,8-1 4-16,13 5 6 0,14-1-6 16,12 1 5-16,12 2-2 15,11-4 19-15,12 0-13 16,12-1-6-16,10 0 36 16,12 0-31-16,7 0 26 15,6 0-31-15,7 0 0 16,5 2 29-16,2 3-16 15,3 0-13-15,2 1 7 16,-1 5 6-16,2-2-11 16,0 2-2-16,0 0 8 15,0 0-20-15,0 0 12 0,0 0 0 16,0 0 1 0,0 0 11-16,0 0-24 0,0 0 12 15,0 0-26-15,0 0 15 16,0 0-116-16,2 0-43 15,7 0-144-15</inkml:trace>
  <inkml:trace contextRef="#ctx0" brushRef="#br0" timeOffset="157100.124">19942 1620 336 0,'0'0'41'0,"0"0"127"15,0 0-140-15,0 0 20 16,0 0 9-16,0 0 19 16,0 0-2-16,18-51-74 15,-18 59 10-15,-4 23-37 16,-13 17 26-16,-5 15 1 16,-4 6 10-16,1 0-6 15,2-4 7-15,6-7-11 16,8-9 0-16,9-8-7 15,0-12 7-15,12-10-49 16,19-8-24-16,8-11-38 16,-1 0-164-16</inkml:trace>
  <inkml:trace contextRef="#ctx0" brushRef="#br0" timeOffset="157361.3449">20701 1601 34 0,'0'0'424'16,"0"0"-322"-16,0 0-102 16,0 0-2-16,0 0 2 15,-3 98 3-15,-16-45-2 0,-2 6 76 16,-3 4-77-16,3-4 16 15,8-2-4-15,7-5-6 16,6-9-12-16,16-7-17 16,25-9-160-16,15-16-83 15</inkml:trace>
  <inkml:trace contextRef="#ctx0" brushRef="#br0" timeOffset="157542.8571">21781 1964 824 0,'0'0'7'16,"-57"108"-7"-16,43-32-11 16,8 6-110-16,0 5-105 15,-8-8-69-15</inkml:trace>
  <inkml:trace contextRef="#ctx0" brushRef="#br0" timeOffset="161550.6402">20239 1838 17 0,'0'0'36'15,"0"0"23"-15,0 0-12 16,0 0 24-16,0 0-13 15,0 0 37-15,0 0-38 16,-6-58 42-16,6 51-66 16,0 0 85-16,0 4-79 15,0-2-13-15,0 2 40 16,0-1 11-16,0 1-17 16,0 1-31-16,0 2 4 0,0 0 42 15,-3 0-75-15,2 0-6 16,-4 0-14-16,-4 6 17 15,-2 11 3-15,-3 5 0 16,5 0 18-16,3-2-19 16,4-3 1-16,2-3 0 15,0-4-3-15,2-4 3 16,11-5-2-16,5 2-2 16,2-3 8-16,2 0-14 15,0-4 10-15,-4-12-21 16,-5 0 18-16,-8-1-8 15,-5 0 11-15,0 5-6 16,-2-1 8-16,-11 4-19 16,-5 4-9-16,0 1 26 15,2 4-15-15,0 0 12 0,6 0-8 16,4 0-28-16,5 6-60 16,1 2 64-16,0 1-84 15,9-2-106 1,12-6-110-16</inkml:trace>
  <inkml:trace contextRef="#ctx0" brushRef="#br0" timeOffset="163686.9539">12169 12210 198 0,'0'0'104'0,"0"0"-6"16,0 0-4-16,0 0 9 15,0 0-85-15,0 0-9 16,0 0 54-16,-46-58-53 15,45 56 16-15,-1 2 14 16,1 0-39-16,-1 0 30 16,1 0-31-16,-1 0-3 15,-2 1-10-15,-1 10 13 16,2 0 0-16,2 3 0 16,-1-3 18-16,2 2-24 0,0-1 6 15,0-5 0-15,3 1-2 16,5-2 4-16,-1-3-2 15,2 1 0-15,0-3-4 16,-3 1-14-16,-1-2 17 16,-5 0 1-16,0 1-13 15,0-1 13-15,0 0-6 16,0 2-3-16,0-1-69 16,0 3 38-16,-8 1-8 15,2 4-34-15,0-2 29 16,3 3-73-16,3-1-113 15</inkml:trace>
  <inkml:trace contextRef="#ctx0" brushRef="#br0" timeOffset="166369.5183">20412 2073 295 0,'0'0'63'0,"0"0"-27"15,0 0-36-15,0 0 0 16,0 0 38-16,0 0 8 16,0 0-8-16,-3 1-5 15,0 1-22-15,0-1 45 16,3 0-52-16,-2-1 0 16,1 2 15-16,-1-2-12 0,2 1 10 15,-1-1-9-15,1 0-2 16,0 0 7-16,0 0-10 15,0 0-3-15,0 0 14 16,0 0-1-16,0 0-13 16,0 0 0-16,-5-3 0 15,2 1 8-15,-1-1-8 16,-3 3 0-16,-2 0 0 16,-4 0-1-16,-1 0 1 15,-1 9 0-15,-2 5 1 16,1 3-1-16,0 3 0 15,2-1 0-15,2 1-3 16,5-3 3-16,2-2-3 16,5-2 2-16,0-3-1 15,0-3-21-15,0-3-11 0,3-3-36 16,11-1 14-16,1 0-18 16,0 0 4-16,1-5-22 15,-4-5-52-15,-2-1 107 16,-1 0 23-16,-6 2 14 15,-3 0 23-15,0 4 4 16,0 0 33-16,0 2 81 16,0 2-99-16,0 1 26 15,-6 0-39-15,-5 1-23 16,-2 12 35-16,-4 4-20 0,2 4 5 16,-2 1-19-1,4 5 13-15,1-2-13 0,-1 0-7 16,5-3 0-16,3-5-12 15,5-1 11-15,0-6-47 16,0-4-46-16,11-2 18 16,4-4 31-16,1 0-83 15,1-16 2-15</inkml:trace>
  <inkml:trace contextRef="#ctx0" brushRef="#br0" timeOffset="166536.3911">20312 2268 57 0,'0'0'65'0,"0"0"24"16,0 0 32-16,0 0-30 15,0 0-65-15,0 0 12 16,0 0 20-16,-69-24-54 0,56 35 28 16,4 0-32-16,4-3-9 15,5-1 2-15,0 0-26 16,17-7-21-16,5 0 12 16,10 0-22-16,-1-3-78 15</inkml:trace>
  <inkml:trace contextRef="#ctx0" brushRef="#br0" timeOffset="166616.1975">20312 2268 73 0,'-21'-55'0'0</inkml:trace>
  <inkml:trace contextRef="#ctx0" brushRef="#br0" timeOffset="169015.5146">20421 2048 333 0,'0'0'41'0,"0"0"0"16,0 0 30-16,0 0-30 15,0 0-23-15,0 0 85 16,0 0-92-16,-10-45 25 0,8 42-1 16,1 0-18-16,1 3 46 15,0 0-63-15,0 0 8 16,-2 0-23-16,-4 3 15 15,-6 16 0-15,-7 8-20 16,-4 11 43-16,-2-1-24 16,4-1 1-16,0-2 0 15,6-6-1-15,0-5 9 16,6-6-8-16,3-7 0 16,2-5 10-16,4-3-19 15,0-2 9-15,0 0 0 16,0 0-4-16,0 0 8 15,0 0-4-15,15-10 1 16,1-7 14-16,2-2-25 16,-2-1 10-16,-5 3 0 0,-5 5 0 15,-3 3 1-15,-1 6-1 16,-2 3 0-16,0 0 10 16,0 0-26-16,-8 5-4 15,-11 14 20-15,-4 1 2 16,-2 5-2-16,1-3 0 15,3-2 0-15,6-3 9 16,2-4-6-16,7-4-3 16,4-1 0-16,2-5-24 15,0-1 20-15,0-2-22 0,8 0-4 16,10 0 14-16,2-5 8 16,0-8-12-16,-4 4 18 15,-7 2-26-15,-7 6 28 16,-2 1-8-16,0 1 4 15,-14 18-3-15,-11 8 0 16,-5 5 7-16,-1 3 0 16,-1 1 0-16,7-4 5 15,3-1-5-15,8-2 0 16,11-7-136-16,3-7-56 16</inkml:trace>
  <inkml:trace contextRef="#ctx0" brushRef="#br0" timeOffset="169458.698">20473 2099 433 0,'0'0'0'0,"0"0"9"16,0 0 12-16,0 0-21 16,0 0 0-16,0 0 18 15,-82 41 6-15,51-17 39 16,-5 5-51-16,-1 5-10 16,-2-1 40-16,0 1-42 15,5-2 0-15,1-5 5 16,7-3 3-16,7-2-16 15,10-5-18-15,8-7-129 0,1-6-10 16</inkml:trace>
  <inkml:trace contextRef="#ctx0" brushRef="#br0" timeOffset="169645.4566">20191 2277 300 0,'0'0'95'16,"0"0"-63"-16,-98 59-6 16,60-29 4-16,-2 4-27 15,3 5 6-15,4 1-9 0,8-2-26 16,7-4-37-16,7-9-218 16</inkml:trace>
  <inkml:trace contextRef="#ctx0" brushRef="#br0" timeOffset="184957.6956">17024 16595 245 0,'0'0'10'0,"0"0"18"16,0 0-28-16,0 0-1 0,0 0-8 15,0 0 4-15,-88 3-118 16</inkml:trace>
  <inkml:trace contextRef="#ctx0" brushRef="#br0" timeOffset="186223.8826">19580 17123 219 0,'0'0'126'0,"0"0"-32"15,0 0 64-15,0 0-97 16,0 0 23-16,0 0-13 16,-17-19 17-16,14 18 1 15,2-4-62-15,-2 2-9 16,1 2 43-16,2 1-55 0,0 0-6 16,0 0 4-16,0 0 9 15,0 0-21-15,0 0 8 16,0 0 0-16,0-3-14 15,8 2 14-15,7-2 0 16,0 2-8-16,1 1-7 16,-4 0 12-16,-3 0-26 15,-3 4 0-15,-5 9 13 16,-1-3-36-16,0 5 38 16,0 2 11-16,-10-3 2 0,-5 0-9 15,1-4 8-15,4-3 2 16,6-2 0-1,2-2 0-15,2-3 0 0,0 1-7 16,0 2-13-16,0 0 6 16,0 4 8-16,6 2 6 15,3-1-12-15,-5 4 12 16,1 5 0-16,-5-5-3 16,0 3 9-16,0-1-11 15,-3-3 5-15,-7 0 0 16,-2-2-6-16,2-3 6 15,2 2 0-15,2-3-9 16,6 3-18-16,0-4-142 0,3-4-125 16</inkml:trace>
  <inkml:trace contextRef="#ctx0" brushRef="#br0" timeOffset="187760.5447">21653 17244 117 0,'0'0'25'15,"0"0"-4"-15,0 0-6 16,0 0 62-16,0 0 11 15,0 0-42-15,-5 0 70 16,5 0-59-16,0 0-27 16,0 0-9-16,0 0-19 15,0 0-4-15,0 0-15 0,0 4-83 16,0-4-60-16</inkml:trace>
  <inkml:trace contextRef="#ctx0" brushRef="#br0" timeOffset="188136.7065">21653 17244 601 0,'37'-65'23'0,"-37"64"62"0,0-1-68 16,0 2-11-16,0 0 39 15,0 0-20-15,-3 0 23 16,-1 0-2-16,-4 3-42 16,-4 13 22-16,-6 6 22 15,-1 2-17-15,0 3 40 16,-1-5-59-16,7 2 15 16,0-2-3-16,3-3-12 15,3 0 7-15,1-9-19 16,0 2 0-16,3-5 4 15,0-4-4-15,3 2 0 16,0-3-1-16,0-2 13 16,0 0-24-16,12 0-1 0,12 0-63 15,13 0-29 1,2-5-121-16,-3 0-202 0</inkml:trace>
  <inkml:trace contextRef="#ctx0" brushRef="#br0" timeOffset="188549.8595">21890 17341 185 0,'0'0'310'16,"0"0"-195"-16,0 0 16 16,0 0-91-16,0 0-7 15,0 0 47-15,0-14-47 16,0 14 34-16,-9 0-65 0,-6 1 4 15,-1 9 12-15,1 5-14 16,6 1-4-16,4 1 0 16,5 1 0-16,0 1 4 15,0-5-3-15,16-2-1 16,1-6 13-16,5-5-8 16,1-1-4-16,4 0-1 15,-3-11-10-15,0-4-8 16,-4-2 10-16,-8-2-14 15,-4-1 13-15,-8 6 18 16,0 1-16-16,-2 4 7 0,-13 2 0 16,-5 6-15-1,-6 1 15-15,-2 0 0 0,1 0-14 16,4 0 14-16,7 3-12 16,6 4-9-16,1-2-84 15,6-2-74-15,3-3-150 16</inkml:trace>
  <inkml:trace contextRef="#ctx0" brushRef="#br0" timeOffset="189097.246">21747 16832 516 0,'0'0'15'0,"-79"-24"60"16,39 24-43-16,-2 0-25 15,0 12 37-15,-3 10-12 16,3 7-19-16,2 7 29 16,6 4-35-16,7 10 50 15,5 6-54-15,4 3-1 16,6 0 22-16,2-3-20 15,7-6-4-15,3-3 0 16,1-2 10-16,21 0-2 16,10-3-8-16,7 0 0 0,8-6 11 15,7-6-7 1,8-4-3-16,4-5-2 0,3-8 10 16,-1-6 0-16,-1-7-9 15,1 0 0-15,-1-11-8 16,0-14 10-16,-7-11-2 15,-8-3 0-15,-10-6 11 16,-10-3-25-16,-9 1 14 16,-9 0 0-16,-9 1-10 15,-5-3 10-15,-11-5-11 16,-17 2-2-16,-9 1 6 16,-5 9-19-16,-8 9 26 15,-6 11-9-15,-2 6-9 16,0 9-5-16,1 7-14 0,5 0-5 15,7 0-32-15,2 9 22 16,7 5-122 0,6 1-35-16</inkml:trace>
  <inkml:trace contextRef="#ctx0" brushRef="#br0" timeOffset="190408.4384">21617 17852 109 0,'0'0'148'15,"0"0"-55"-15,0 0-35 16,0 0-43-16,0 0 55 0,0 0-28 15,-56 47-29-15,56-44-9 16,0-3 14-16,10 0-18 16,9 0 5-16,7 0 5 15,0-14 8-15,0-1-18 16,-8-3 0-16,-3 2 10 16,-9 6-9-16,-6 0 49 15,0 7 61-15,-5 3-65 16,-19 0 38-16,-7 0-39 15,-5 13-24-15,0 4-6 16,6 3-12-16,7-1-1 16,5-2-2-16,9 0 13 0,4-5-19 15,5 2 6 1,0-4-11-16,18 0 10 0,13 1-72 16,11-6-46-16,9-2-213 15</inkml:trace>
  <inkml:trace contextRef="#ctx0" brushRef="#br0" timeOffset="191347.044">22585 17328 353 0,'0'0'35'16,"0"0"44"-16,0 0-35 16,0 0-6-16,0 0 76 15,0 0 3-15,-73-21-60 16,73 21-35-16,0 0-20 16,21 0 18-16,13 0-11 15,15 0 0-15,14 0 69 16,6 0-59-16,7 0-14 15,-1 0-1-15,0-5 8 16,-7-6 5-16,-12-3-17 16,-7-2 0-16,-14-6-4 15,-16 0 4-15,-9-4-17 16,-10-2 11-16,-10 5-55 0,-20-2 26 16,-10 5-15-16,-6 6 19 15,1 5 17-15,8 2 14 16,10 4 0-16,12-2-11 15,11 2 23-15,4 1-25 16,0-5 0-16,22 4 13 16,9-2-10-16,8 5 12 15,7 0-2-15,-1 13 0 16,-2 11 8-16,-5 5-5 16,-10 0-3-16,-10 4 0 15,-11 0 16-15,-7 3-13 0,-12-1 8 16,-19 0 3-16,-8 1-7 15,-4-2 13-15,3-5-20 16,5 1-87-16,13-14-104 16</inkml:trace>
  <inkml:trace contextRef="#ctx0" brushRef="#br0" timeOffset="192110.6328">24201 16927 721 0,'0'0'79'0,"0"0"-68"16,0 0-11-16,-26 74 25 0,16-36 2 15,-1 0 59 1,3-3-27-16,1-2-58 0,4-7 40 15,3-2-32-15,0-4-9 16,3-8 0-16,21-1-40 16,9-11-150-16,9 0-170 15</inkml:trace>
  <inkml:trace contextRef="#ctx0" brushRef="#br0" timeOffset="192419.1088">24444 17112 772 0,'0'0'8'16,"0"0"166"-16,0 0-77 16,0 0-82-16,0 0-15 15,0 0 5-15,-55-3 28 0,55 3-33 16,0 3-4-16,5 3 0 16,16 1 8-16,9-3 7 15,3-4-11-15,3 0-21 16,-11-1 3-16,-7-14-9 15,-10-3 9-15,-8-1 13 16,0-4 5-16,-23 3 0 16,-10-1-1-16,-2 6 6 15,3 2 42-15,10 6-47 16,13 3 3-16,7 4-14 16,2 0-22-16,14 0-157 15,18 4-16-15,13-1-311 0</inkml:trace>
  <inkml:trace contextRef="#ctx0" brushRef="#br0" timeOffset="194137.2692">24154 17133 60 0,'0'0'34'16,"0"0"75"-16,0 0 13 15,0 0-45-15,-94-44 4 16,76 20 24-16,2 1-7 15,4 1-26-15,6 6-4 16,3 4 53-16,3 7-75 16,0-1-20-16,0 6-16 15,0 0 0-15,14 0-20 0,5 2 2 16,5 7 8-16,4 5 0 16,3-4 0-16,1 0-2 15,0-2-13-15,1-2-27 16,2-3 37-16,-2-3-30 15,-1 0 24-15,-3 0-11 16,-6-1 11-16,-6-2 11 16,-10 3-7-16,-7 0-2 15,0 1 6-15,-16 18-12 16,-17 11 15-16,-9 4-11 16,-7 5 11-16,2-3 0 15,11-7 2-15,11-7 2 0,14-6-4 16,11-4 0-16,0-4 0 15,12-6-12-15,13-2 12 16,5 0 0-16,3-18-6 16,0-7 18-16,-5-4-15 15,-9-8 3-15,-11-1 0 16,-8 2 5-16,0 9-5 16,-6 12 0-16,-16 15 7 15,-8 0-6-15,-6 22 3 16,-5 10-4-16,4 4 0 15,9-2-3-15,13-5 3 16,15-5-1-16,0-2-12 16,28-9 0-16,10-5-18 15,5-8-52-15,3 0 0 16,2-10-45-16,-6-10-127 0</inkml:trace>
  <inkml:trace contextRef="#ctx0" brushRef="#br0" timeOffset="194949.4841">25303 16869 576 0,'0'0'28'0,"0"0"148"16,0 0-40-16,0 0-81 16,0 0-5-16,0 0-50 0,0-5 0 15,-11 27 22 1,-1 7 23-16,-2 4-29 0,2 0-7 16,4 1 9-16,2 1-11 15,6-1-7-15,0-2-55 16,15-6-49-16,18-12-107 15,10-11-167-15</inkml:trace>
  <inkml:trace contextRef="#ctx0" brushRef="#br0" timeOffset="195269.775">25694 17056 892 0,'0'0'10'16,"0"0"108"-16,0 0-87 0,0 0-24 15,0 0-7-15,0 0 4 16,-35-11-33-16,35 19 29 16,0 1-2-16,3-2-7 15,17-3 9-15,3-3 0 16,6-1-5-16,-4-1 15 16,-5-16-25-16,-4-6 15 15,-9-1 0-15,-3-2 6 16,-4 1 3-16,0 6-9 15,-16 4 15-15,-6 8-12 16,-3 6 17-16,0 1-20 0,2 1 0 16,7 18-20-1,13 3 14-15,3 7-37 0,12 0-46 16,24-2-58-16,10-5-159 16</inkml:trace>
  <inkml:trace contextRef="#ctx0" brushRef="#br0" timeOffset="195591.3059">26119 17006 420 0,'0'0'335'15,"0"0"-233"-15,0 0 23 16,-100-12-122-16,73 24 25 16,10 4-28-16,9 2 2 15,8 7-10-15,1-1 8 0,22-1 0 16,6-3-9-16,10-10 31 15,3-9-18-15,0-1-4 16,-2-1 0-16,-9-18-7 16,-8-6 7-16,-9-6 0 15,-8 0-1-15,-6 2 15 16,-1 3 3-16,-21 6-17 16,-7 6 1-16,-5 8 18 15,3 6-19-15,4 0 0 16,12 3-5-16,13 14-7 15,2 2-3-15,21 2-145 16,21-7-46-16,10-10-262 16</inkml:trace>
  <inkml:trace contextRef="#ctx0" brushRef="#br0" timeOffset="195957.7521">26645 16934 804 0,'0'0'18'0,"0"0"109"16,-91-12-44-16,64 12-83 16,4 7 0-16,9 10 0 15,5 4 5-15,9 9-12 16,0-3 1-16,20 3 6 16,6-3-21-16,7-5 5 0,5-5-9 15,3-8-11-15,-2-6-15 16,-5-3 40-16,-5-7-58 15,-9-15 69-15,-8-7-18 16,-5-5 36-16,-7 0 0 16,0 1 44-16,-5 1-21 15,-10 3 25-15,-3 6-27 16,-4 5-39-16,1 4 48 16,0 9-47-16,3 0-1 15,8 5 0-15,4 0-1 16,6 7-8-16,0 11-110 15,1 2-18-15,20-1-22 16,6-8-374-16</inkml:trace>
  <inkml:trace contextRef="#ctx0" brushRef="#br0" timeOffset="196551.8287">27238 16608 563 0,'0'0'4'0,"0"0"104"15,-38-94-71-15,-2 60-11 16,-11-1 66-16,-7 4-89 16,-5 3 77-16,-5 0-25 15,-14 6-50-15,-14 2-10 0,-8 4-2 16,-16 4 7-16,-17 4 37 15,-13 5-37-15,-12 3 0 16,-9 0 21-16,-5 3-21 16,-4 7 12-16,-5 2-12 15,1 8 4-15,1 8-12 16,12 12 8-16,11 6-2 16,22 7-4-16,26 6 12 15,32 8-14-15,34 10 8 16,33 12 0-16,16 8-13 15,50 12 14-15,36 2-1 16,35-2 19-16,36-9-11 16,23-11 14-16,20-13 6 15,15-7-28-15,5-9 70 0,1-13-62 16,-3-16-5-16,-9-12 12 16,-12-19-11-16,-17-4 9 15,-19-30-13-15,-20-20 0 16,-27-20 14-16,-26-14-14 15,-29-13-4-15,-31-18-3 16,-27-6 8-16,-7-1-2 16,-37 5-1-16,-30 12-18 15,-31 22-1-15,-35 19 12 16,-34 22-10-16,-29 19 15 16,-20 20-49-16,-6 7-11 15,2 19-56-15,9 10-80 16,11 2-101-16</inkml:trace>
  <inkml:trace contextRef="#ctx0" brushRef="#br0" timeOffset="197391.1454">21751 16319 632 0,'0'0'129'0,"0"0"-109"15,0 0 35-15,0 0 3 16,0 0-53-16,0 0-5 15,-85-8 0-15,64 38 7 16,2 1-4-16,6 1-3 16,7 0 0-16,6-3 9 15,0-3-9-15,7-9 0 16,11-5-6-16,2-4 23 16,3-8-3-16,3 0-14 0,-1-5 2 15,-5-12 25-15,-6-7-27 16,-8 1 0-16,-6-3-2 15,-3 2 21-15,-19 5-26 16,-6 6 7-16,-5 6 0 16,0 7-5-16,6 0 5 15,9 13-4-15,16 9-41 16,2-2-175-16,22-9-307 16</inkml:trace>
  <inkml:trace contextRef="#ctx0" brushRef="#br0" timeOffset="201394.396">21647 16531 427 0,'0'0'56'0,"0"0"85"16,0 0-19-16,0 0-63 15,0 0-21-15,0 0-10 16,0 0 58-16,0 1-40 0,0-1-14 15,0 0 6-15,0 2-31 16,0-2 1-16,0 0-8 16,0 0 2-16,0 0-3 15,0 0 1-15,1 0-18 16,7 0 14-16,4 0-26 16,0-7 24-16,1-9 6 15,-4-4-25-15,-3 3 23 16,-1 4-27-16,-4 4 27 15,-1 6 1-15,0 3-10 16,0 0 9-16,0 0-18 16,-3 3 5-16,-4 10 2 0,-4 3-39 15,2 0-9-15,5-1-31 16,1-3-107-16,3-6-269 16</inkml:trace>
  <inkml:trace contextRef="#ctx0" brushRef="#br0" timeOffset="206959.4645">20415 1103 38 0,'0'0'190'0,"0"0"-169"16,0 0-6-16,0 0 3 16,0 0-12-16,0 0-2 15,0 0 43-15,-42 0-40 16,33 0 35-16,-4 0-33 15,2 0 3-15,1 0 35 16,-2 0-47-16,4 0 29 16,2 0-3-16,2 0-13 15,-1 0 4-15,0 0-17 16,-1 0 4-16,0 6-7 16,1 0 3-16,2-2 0 15,0 1-6-15,3-2 10 0,0 1-19 16,0 0 15-1,0-2 0-15,0 1-1 0,0-2 1 16,0-1 0-16,0 0 0 16,0 0 7-16,0 0-3 15,0 2-4-15,0-2 0 16,0 1 7-16,0-1-3 16,0 0-4-16,0 0 6 15,0 0-2-15,0 4-1 16,0-1-3-16,0 6-33 15,-3 2 25-15,3 0-94 16,0-2-53-16</inkml:trace>
  <inkml:trace contextRef="#ctx0" brushRef="#br0" timeOffset="289689.5901">4898 14205 582 0,'0'0'66'0,"0"0"71"16,0 0-118-16,0 0 8 16,0 0 23-16,0 0-7 15,94-73-14-15,-57 71-22 0,5 2-1 16,-3 4 1-16,-1 16-7 15,-6 6 0-15,-13 3-2 16,-10 1 0-16,-9 3-9 16,0 0-1-16,-24 2 24 15,-12-3 15-15,-7-4-27 16,0-3 9-16,3-9-7 16,13-5 8-16,9-6-8 15,12-5-2-15,6 0 5 16,0-3 1-16,0-10-6 15,3-1 0-15,6 4 0 16,7 6 0-16,1 4-1 16,5 0-1-16,5 9 4 0,6 15 10 15,1 5-9-15,-1 2-3 16,1 0 21-16,-4-5-21 16,-3-2 0-16,1-4 0 15,-1-7-4-15,-2-4-7 16,-1-8-146-16,-7-1-178 15</inkml:trace>
  <inkml:trace contextRef="#ctx0" brushRef="#br0" timeOffset="290537.4895">5277 13733 321 0,'0'0'80'0,"0"0"-3"0,0 0-17 16,0 0-28-16,0 0 55 15,0 0 65-15,-24 8-44 16,24-8 7-16,0-1-68 16,0-10-41-16,0-8 27 15,0-4-28-15,0-2-5 16,12-4 0-16,1-4 3 16,1 1-2-16,7 3-1 15,-4 7 0-15,0 5 4 16,-1 7-4-16,-4 8 0 15,3 2-8-15,-3 0 4 16,0 5 2-16,0 10 2 16,-3-1 0-16,-3 1-10 15,-3-4 14-15,3-1-4 16,-6-3 5-16,1-4 6 0,1 0-9 16,-1-3-2-16,1 0-13 15,1 0-1-15,1 0 2 16,5 0 12-16,3 0-5 15,2 0 10-15,2 0-6 16,-1 5 1-16,6 11 0 16,1 1-11-16,8 0 16 15,-6-2-5-15,7-3 0 16,1-6-22-16,3-5-21 16,1-1-115-16,-2-2-87 0,-2-19-233 15</inkml:trace>
  <inkml:trace contextRef="#ctx0" brushRef="#br0" timeOffset="290836.1803">6042 13143 710 0,'0'0'74'16,"0"0"-53"-16,0 0-14 15,121-8-5-15,-71 41-2 16,3 16 0-16,-1 11 70 0,0 10-61 16,-10 11 9-1,-2 11 14-15,-16 14-19 0,-9 15-19 16,-15 8 6 0,0 7 0-16,-24-3-20 0,-16-6-8 15,-15-2-5-15,-17-10-35 16,-15-4-15-16,-14-7 18 15,-5-7-5-15,-7-14-27 16,4-17-51-16</inkml:trace>
  <inkml:trace contextRef="#ctx0" brushRef="#br0" timeOffset="291212.6205">3952 13481 563 0,'0'0'9'16,"-37"73"22"-16,16-6-11 0,-4 23 34 15,1 24 6 1,-9 22-29-16,-1 18 41 0,3 8-22 16,8 8-41-16,16-4 22 15,7-5-29-15,41-13-4 16,34-4-10-16,34-9-28 15,38-7 15-15,37-12-80 16,19-19-221-16</inkml:trace>
  <inkml:trace contextRef="#ctx0" brushRef="#br0" timeOffset="293534.2354">4834 15135 23 0,'0'0'76'16,"0"0"29"-16,0 0-9 15,0 0-18-15,0 0 47 16,0 0-62-16,0 0 8 16,-81 0 26-16,77 0-36 15,4 0 16-15,0 0-41 0,0 0-32 16,0 0-4-1,0 0-4-15,13 0-11 0,14 0 15 16,18-2 4-16,13-7 18 16,12 0-22-16,8-3 0 15,-1 0 11-15,1 1-8 16,-9 1-3-16,-8 2 0 16,-9 0 6-16,-15 3-17 15,-10 3 11-15,-12 0-55 16,-11 2 27-16,-4 0-76 15,-16 0 38-15,-17 6 34 16,-15 9-55-16,-13 1-46 16,-10 0 24-16,-7 4 51 15,-4 0 28-15,6 3-8 16,0-1 38-16,10 2 10 0,11-7 39 16,19-3 48-16,14-4-15 15,17-4-34-15,5-3-48 16,5 2-33-16,26-5 33 15,15 0 22-15,17 0 29 16,10-7-2-16,9-7-36 16,0-1-6-16,-3-2 2 15,-6 2-9-15,-13 1 0 16,-12 4 11-16,-17 2-6 16,-13 4-10-16,-17 3 4 15,-1 1-31-15,-28 0 32 16,-12 2 0-16,-17 15 0 0,-10 7 5 15,-9 3-3-15,6 3 7 16,3-2-9-16,19-5 3 16,20-6 38-16,20-4-41 15,8-6-7-15,39-5-29 16,33-2 36-16,32-7 0 16,21-22-40-16,20-13-303 15</inkml:trace>
  <inkml:trace contextRef="#ctx0" brushRef="#br0" timeOffset="298493.5758">11333 7149 389 0,'0'0'12'0,"0"0"50"16,0 0-50-16,0 0 6 0,0 0 28 16,0 0-24-16,0 0 38 15,0 0-60-15,-11-17 8 16,5 31-12-16,-7 21 22 15,1 19-16-15,-9 19 59 16,0 22-22-16,-1 8 14 16,-2 5-35-16,2-1 2 15,5-4 35-15,1-10-52 16,5-7 5-16,2-8 22 16,-1-8-27-16,2-14-1 15,-1-10-2-15,-1-10 0 16,4-8 19-16,0-9-19 15,0-6 0-15,4-4 4 0,1-3-3 16,1-5-2-16,0-1-2 16,0 0-60-16,0-14 13 15,0-17-288-15</inkml:trace>
  <inkml:trace contextRef="#ctx0" brushRef="#br0" timeOffset="299020.469">10665 7706 173 0,'0'0'121'0,"0"0"-101"16,0 0 16-16,0 0-29 15,0 0-7-15,0 0 27 16,0-7-10-16,0 7 23 16,4 0-1-16,6 16-1 15,-1 9 50-15,6 10-37 16,-3 9-5-16,2 11 12 15,-3 10-27-15,0 8 14 16,1 5 8-16,-5-3-27 0,1-2 33 16,-2-8-55-16,-2-4 2 15,0-3 21-15,1-7-26 16,1-4 4-16,0-10-5 16,2-8 6-16,3-8 7 15,1-6-8-15,2-8-5 16,4-7 30-16,7 0-27 15,8-16 21-15,9-13-24 16,5-10 13-16,5-9-22 16,-2-2 9-16,5 1-13 0,-4 6 1 15,-3 8-40 1,-4 8-65-16,-5 6-11 0,-8 1-135 16</inkml:trace>
  <inkml:trace contextRef="#ctx0" brushRef="#br0" timeOffset="301727.7536">4795 15173 473 0,'0'0'72'16,"0"0"29"-16,0 0-30 16,0 0-13-16,0 0 42 0,0 0-34 15,0 0-15 1,0 0-41-16,0 0 10 0,11-3-18 16,11-2-2-16,12-1 0 15,9 2 5-15,8 2-4 16,3 0-1-16,1 2 0 15,5-1 7-15,-5-3-7 16,-6 1 0-16,-3-3-9 16,-8 1-6-16,-12-2 3 15,-6 2 6-15,-8 2-4 16,-9 2 17-16,-3 1-22 16,0-1 15-16,-3-2-6 15,-24 3-25-15,-12 0 4 16,-16 0-18-16,-6 0 25 15,-11 11 1-15,-5 3 18 0,-1 4-13 16,8-1 14-16,15-2-17 16,19-8 24-16,19-1-9 15,12-5 2-15,5 2-37 16,10-3-32-16,21 0 68 16,13 0 1-16,11-3 9 15,6-6-3-15,5-1-6 16,-5-2 9-16,-3 0-7 15,-6 0 2-15,-10 0-4 16,-6 3 0-16,-14 2 8 16,-9 5-7-16,-11 2-2 15,-2 0-18-15,-13 0 19 0,-20 13-8 16,-14 11 8 0,-11 2 0-16,2 2 16 0,5-5-15 15,18-6-1-15,18-5 0 16,15-3-2-16,0-2-4 15,31-3-22-15,16-4 11 16,17 0 17-16,13 0-146 16,3-16-143-16</inkml:trace>
  <inkml:trace contextRef="#ctx0" brushRef="#br0" timeOffset="317224.9286">5532 16838 323 0,'0'0'97'0,"0"0"-32"16,0 0-6-16,0 0 10 16,0 0-10-16,0 0 26 15,0 0 0-15,0 0-20 16,-6 0 2-16,6 0-44 15,0 0-10-15,0 0 21 16,-2 0-34-16,1-3 0 16,-1 0 0-16,1-4 4 15,1 4-17-15,0-3 13 16,0 1 0-16,0 2-11 16,0-2 13-16,0 1-2 15,0-1 0-15,0 5 7 16,0-3-14-16,0 3 7 0,0-2 0 15,0 2-14-15,0 0 10 16,4 0-3-16,4 0-9 16,2 0 15-16,-1 0-4 15,-1 2-2-15,-2 1 7 16,-2 2-13-16,-1-2 13 16,-3-2 0-16,0 1-5 15,3-2 4-15,-3 1-2 16,3-1-39-16,3 2-53 15,3-2-7-15,4 0-21 16,1 0-23-16,5 0 5 16,-4 0-107-16</inkml:trace>
  <inkml:trace contextRef="#ctx0" brushRef="#br0" timeOffset="317361.1805">5689 16832 141 0,'0'0'152'0,"0"0"-70"16,0 0-12-16,0 0 16 15,0 0-62-15,0 0 1 16,0 3-25-16,8-2-66 16,9-1-115-16,10 0-39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1T04:18:27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16207 5397 286 0,'0'0'64'15,"0"0"46"-15,0 0-41 16,0 0-16-16,0 0 67 16,0 0-64-16,0 0 31 15,0 0-29-15,-13-44-14 16,13 44-20-16,0 0-11 15,0 0-8-15,0 0-5 16,0 0-6-16,0 0-2 16,10 0 11-16,8 8-3 15,9 1 0-15,11 3 5 16,10-2-1-16,14 2-4 0,10 0 0 16,11-2 5-16,9 2-5 15,11 0 0-15,5 2-1 16,2 0 15-16,-3-1-18 15,-1-1 4-15,-6-1 0 16,-6 0 4-16,-6-2-4 16,-8 2 0-16,-12-2-8 15,-7-1 19-15,-9 0-9 16,-10-4-2-16,-8 1 0 16,-11 0-6-16,-11-4 6 15,-5 0-7-15,-7 1 4 16,1-2 3-16,-1 0 7 0,0 0-7 15,0 0-21 1,0 1-11-16,2 6-103 0,1 0-54 16,-3-4-85-16</inkml:trace>
  <inkml:trace contextRef="#ctx0" brushRef="#br0" timeOffset="7117.3213">2892 6727 403 0,'0'0'91'0,"0"0"-65"16,0 0-26-16,0 0 0 15,0 0 14-15,0 0-9 16,0 0 30-16,0 2-28 15,0-2 1-15,0 0 31 16,0 0-10-16,0 0 10 16,0 0 4-16,0 0-36 15,6 0 28-15,4 0-33 16,4 4-2-16,5 3 8 16,12-2-6-16,7 0-2 15,5 2 0-15,5-1 12 0,-1 0-1 16,-2-1-11-1,0-2 2-15,-8 0-7 0,-1 0 16 16,-3 0-13-16,-6-1 2 16,-7 0 0-16,-6 1 6 15,-5-2-6-15,-2 2 0 16,-4-1-6-16,-1 1 6 16,1-2 0-16,-2-1 0 15,1 2 3-15,-2-2-11 16,0 2 8-16,1-2-22 15,-1 0 20-15,0 1-52 16,3 3-30-16,-3-4-69 16,0 0-233-16</inkml:trace>
  <inkml:trace contextRef="#ctx0" brushRef="#br0" timeOffset="8272.8888">2969 7640 302 0,'0'0'18'15,"0"0"-14"-15,0 0 4 16,0 0-8-16,93 6 0 16,-62-4 0-16,2 1 21 15,0-2 0-15,1 1 0 16,-1 1 14-16,-2-3-29 16,-1 3 39-16,-3-3-18 15,-2 1 12-15,-4-1-10 16,-1 0-17-16,-4 0-8 15,-4 0-4-15,0 0 18 0,-6 0-24 16,-3 0 6-16,-3 0-8 16,0 0-8-16,0 0-85 15,0 0-60-15</inkml:trace>
  <inkml:trace contextRef="#ctx0" brushRef="#br0" timeOffset="8790.7972">2930 8352 262 0,'0'0'132'16,"0"0"-129"-16,0 0 6 15,0 0-5-15,0 0 22 16,0 0 6-16,3 29 14 16,8-22 21-16,7 0-55 15,1 0-3-15,8-2 26 16,3 0-33-16,4-2 18 15,-1 2-17-15,2-3-3 16,-4-2 25-16,0 0-23 16,-1 0-2-16,-5 0 4 15,-4 0-4-15,-3 0 0 16,-6-5-29-16,-6-6-116 16,-3-6-78-16</inkml:trace>
  <inkml:trace contextRef="#ctx0" brushRef="#br0" timeOffset="10485.7903">3027 8355 407 0,'0'0'99'16,"0"0"-61"-16,0 0-38 15,0 0 0-15,0 0 23 16,0 0-23-16,42 28 29 16,-24-22-22-16,3-2-3 15,3 1 35-15,7-1-39 16,4-1 0-16,3-2 12 15,4-1-12-15,7 0-50 0,2 0-138 16,3 0-212 0</inkml:trace>
  <inkml:trace contextRef="#ctx0" brushRef="#br0" timeOffset="12105.8728">10287 6814 465 0,'0'0'104'16,"0"0"-92"-16,0 0 20 16,0 95 13-16,0-56-8 15,0 0-16-15,0-3 44 16,0-6-60-16,0-9 1 16,0-5 8-16,0-6-7 15,0-6 4-15,0-4-10 16,0 0 2-16,0 0 62 15,0-11-39-15,0-11-7 16,0-9-11-16,0-6-3 16,-2-7 1-16,-4 4-6 0,-1 1 0 15,1 8 12-15,0 9-12 16,2 7 0-16,2 3 9 16,1 6-9-16,1 3 0 15,0 2-4-15,0 1-1 16,0 0-1-16,0 0-87 15,7 0-41-15,14 0-40 16,2 0-214-16</inkml:trace>
  <inkml:trace contextRef="#ctx0" brushRef="#br0" timeOffset="12846.6036">12414 5997 679 0,'0'0'61'0,"0"0"-41"16,0 0 20-16,0 0-36 15,0 0 6 1,-100 39 38-16,79-16-27 0,5 4 38 16,7 3-59-16,6 0 7 15,3-2-10-15,0-7 4 16,9-4-1-16,9-7 0 16,2-3 2-16,3-7 21 15,4 0-23-15,0-5 0 16,-4-14 18-16,0-3-16 15,-7-4-2-15,-4 0 0 0,-7-1 11 16,-5 2-20 0,0 5 9-16,-12 2 0 0,-5 2 3 15,-2 8-3-15,-3 0-1 16,1 6-4-16,0 2 10 16,0 0-11-16,6 4 6 15,6 13-21-15,2 3-13 16,7 5-65-16,1 1-3 15,23 0-100-15,10-5-237 16</inkml:trace>
  <inkml:trace contextRef="#ctx0" brushRef="#br0" timeOffset="13859.2225">13103 5856 502 0,'0'0'116'0,"0"0"11"15,0 0-41-15,0 0-11 16,0 0 9-16,0 0-36 15,-2-15 23-15,2 15-71 16,-1 0 7-16,-3 13-11 16,-1 13 8-16,1 5-4 15,-2 5 5-15,1-2 6 16,2 2 3-16,-1-5-14 16,0-3 0-16,-1-3 4 15,0-3-1-15,2-3-3 16,-1-4 0-16,1-4-17 15,3-5 14-15,0-1-116 16,0-5-115-16,0 0-132 16</inkml:trace>
  <inkml:trace contextRef="#ctx0" brushRef="#br0" timeOffset="14490.8901">13734 5832 313 0,'0'0'65'16,"0"0"-61"-16,0 0-3 15,0 0-1-15,0 0-44 16,0 0-15-16,-1-16-71 16</inkml:trace>
  <inkml:trace contextRef="#ctx0" brushRef="#br0" timeOffset="14820.0029">13734 5832 285 0,'-21'-19'139'0,"21"17"-25"16,0-1-20-16,0 1-2 16,0 2 11-16,0 0-55 0,0 0-31 15,0 0 15-15,0 10-20 16,-1 9-12-16,-4 6 62 16,2 6-19-16,-1 0-1 15,1 5-37-15,-5-2 13 16,2 0 26-16,2-3-40 15,-3-2-4-15,2-5 13 16,2-3-10-16,0-4 4 16,3-6-7-16,0-2 0 15,0-6 10-15,0-3-10 16,0 0 0-16,0 0-11 16,0-5 5-16,3-10-39 0,9-5-105 15,-2 0-106 1,-2 1-337-16</inkml:trace>
  <inkml:trace contextRef="#ctx0" brushRef="#br0" timeOffset="15825.2091">14179 5782 531 0,'0'0'49'0,"0"0"-28"15,83-37 73 1,-43 28-32-16,-4 0-14 0,0 6 12 15,-5 3-24-15,-10 0 25 16,-2 2-61-16,-6 13 4 16,-5 2-11-16,-5 9 21 15,-3 3-14-15,0 0 6 16,-17 0-2-16,-6-5 26 16,1-2-30-16,1-5 0 15,3-1 9-15,6-5-9 16,4-5 0-16,5-2 0 15,-1-4 7-15,4 2 2 0,0 0-9 16,0 1 0-16,0 6 20 16,15 1-13-16,0 2 18 15,7 1-9-15,1 1-9 16,2-4-3-16,-2 1-4 16,-1-1-14-16,0-2 12 15,2-4-122-15,-1-4-89 16,0 0-384-16</inkml:trace>
  <inkml:trace contextRef="#ctx0" brushRef="#br0" timeOffset="17648.2706">15015 5677 317 0,'0'0'107'0,"0"0"-13"0,0 0 3 16,0 0-31-16,0 0 6 15,0 0 31-15,-8-9-47 16,8 7-23-16,0-1 13 16,0 1-19-16,3 1-13 15,7 0-14-15,2 1 2 16,2 0-4-16,3 0 2 15,-1 0 0-15,-2 7-3 16,-1 6 9-16,-4 0-14 16,-3 2-1-16,-4 2 9 15,-2 0-10-15,0 0 12 16,-17 0-2-16,-5 2 8 16,-2-4-6-16,3-2 7 15,6-5-9-15,5-2 0 0,3-1-2 16,4-4 2-16,3-1 0 15,0 3-5-15,0-1 11 16,10 4-7-16,6 0 1 16,2 2 0-16,-1 2 6 15,2 1-5-15,-4 4-1 16,0 2 0-16,-5 0 8 16,-4 2-17-16,-6 0 9 15,0-4 0-15,-3 2 0 16,-15-2 5-16,-6-1-5 15,-2 0 16-15,-3 1-16 16,4-3 10-16,5 1-10 0,7-2 0 16,6-2-18-1,7-1-27-15,0-6-113 0,7-2-76 16</inkml:trace>
  <inkml:trace contextRef="#ctx0" brushRef="#br0" timeOffset="18569.3963">15611 5732 581 0,'0'0'50'0,"0"0"9"15,0 0-34-15,-90 26 47 16,73-14-46-16,7 0 17 0,4-2 21 16,6 3-64-16,0 0 0 15,8-1 0-15,13 0 9 16,4-1 15-16,3-2-24 16,0 0 0-16,-2 3 16 15,-7-3-16-15,-1 6 0 16,-6 2-9-16,-7 0 26 15,-5 3-13-15,0 0 2 16,-11 3-4-16,-11 1 57 16,-2-2-53-16,0 0 0 15,3-4 10-15,3-1-10 16,5-3 1-16,4-3-7 16,4-2-2-16,4-2-14 0,1-3-36 15,0-4-139 1,12 0-86-16</inkml:trace>
  <inkml:trace contextRef="#ctx0" brushRef="#br0" timeOffset="19297.0175">16276 6042 388 0,'0'0'321'0,"0"0"-255"15,0 0-10-15,0 0 3 16,0 0-34-16,0 0 32 16,-54 3-1-16,44 9-32 15,0 6 3-15,2 0-27 16,5 0 0-16,3 0 10 0,0-2-4 16,0-2-6-1,8-2 4-15,6-1 3 0,4-5-6 16,0-3-1-16,3-1 0 15,-1-2 9-15,0 0-9 16,-2-2-14-16,-4-8 13 16,-4-2-9-16,-6-3 7 15,-4-2-3-15,0-4-12 16,0 0-3-16,-14-7 18 16,-2 0 3-16,-1-2-2 15,1 1 7-15,2-2-7 16,3 2 2-16,1 0 0 15,3 0 5-15,3 5-5 16,3-3 0-16,1 4 2 0,0 3 3 16,3 4-8-16,6 5 3 15,0 0 0-15,0 5-5 16,2 1 5-16,0 1 0 16,-2 2-6-16,3 2 7 15,-3 0-1-15,-2 0 0 16,3 11 1-16,-3 6-7 15,-1 4 6-15,-3 2 0 16,-3 5-1-16,0-5 1 16,0 1 0-16,-6-3-2 15,-7-2 12-15,-3 1-10 16,0-6 0-16,3 2-28 16,-1-3-131-16,5-5-231 15</inkml:trace>
  <inkml:trace contextRef="#ctx0" brushRef="#br0" timeOffset="20783.3763">17024 5845 396 0,'0'0'205'0,"0"0"-163"0,0 0-3 16,0 0-26-16,0 0 19 16,0 0 61-16,-32 58-61 15,27-36-4-15,1 2 19 16,-1 0-6-16,2-2-15 15,-1-3-15-15,-1-2-1 16,4-3 8-16,-1-2-18 16,2 1-7-16,0-6 7 15,0 3-65-15,0-4-56 16,0-3-48-16,9-3-226 16</inkml:trace>
  <inkml:trace contextRef="#ctx0" brushRef="#br0" timeOffset="21358.6597">17225 5842 118 0,'0'0'490'0,"0"0"-392"16,0 0-74-16,0 0 3 15,0 0 9-15,0 0-35 16,41-12 35-16,-30 12-35 16,2 0 2-16,-3 0 27 15,-1 6-23-15,-2 0-6 16,-3 5-1-16,-3-2 5 15,-1 4-5-15,0 3 3 16,-13-4 7-16,-4 2 22 16,-2 0-29-16,3-3 10 15,7-4 9-15,3 0-14 16,3-2-3-16,3-3-5 16,0 1 0-16,0-2 10 15,7 0-8-15,8 1-2 0,-1-2 6 16,-2 3 4-16,-1-1-5 15,-5 1-5-15,-1 0 0 16,-5 2-13-16,0 4 13 16,0 0-11-16,0 3 10 15,-2 0 1-15,-7 1 21 16,-5 1-21-16,3-2 3 16,-1 0 8-16,0 2-10 15,3-1-1-15,-1-3 0 16,0 2 8-16,-1 0-8 15,3-4 0-15,-2-2-86 16,4 1-16-16,0-7-191 0</inkml:trace>
  <inkml:trace contextRef="#ctx0" brushRef="#br0" timeOffset="23768.3964">18151 6082 502 0,'0'0'78'0,"0"0"-54"16,0 0 57-16,0 0-48 16,0 0 17-16,0 0 32 15,-10 0-31-15,10 0-10 16,0 0-25-16,14 0-2 15,11 0-7-15,8 0-7 16,9 0-18-16,6 0-32 16,5-3-75-16,1 3-44 15,3 0-32-15,-3 0-108 16</inkml:trace>
  <inkml:trace contextRef="#ctx0" brushRef="#br0" timeOffset="23879.291">18770 6138 301 0,'0'0'49'0,"0"0"-23"16,0 0 11-16,0 0-37 16,80 4-22-16,-48-4-191 15</inkml:trace>
  <inkml:trace contextRef="#ctx0" brushRef="#br0" timeOffset="26949.0472">18063 5794 556 0,'0'0'90'16,"0"0"-55"-16,0 0-13 16,0 0-21-16,89-56 11 0,-71 56-3 15,-3 0-9-15,0 7 0 16,-6 8 17-16,-3 4-5 15,-6 3-1-15,0 0-5 16,-3 2-5-16,-16 0 22 16,-7-3-22-16,2-1-1 15,-1-1 13-15,4-4-10 16,6 0-3-16,2-6 0 16,5-1 7-16,5-2-7 15,2-2 0-15,1 0 0 16,0-4 0-16,0 3 5 15,0 0-5-15,3 3 6 16,6-1-2-16,2 4 19 16,0 1-23-16,1 3 0 0,0-1 22 15,-2 2-20-15,-1 1 3 16,3-2-5-16,0-2 8 16,1-1-22-16,1-5 6 15,2-2-89-15,1-3-83 16,2 0-348-16</inkml:trace>
  <inkml:trace contextRef="#ctx0" brushRef="#br0" timeOffset="27241.5835">18439 5898 374 0,'0'0'232'16,"0"0"-136"-16,0 0-68 16,0 0 13-16,0 0-33 15,0 0 48-15,0 22 16 16,0 2-36-16,-2-1 22 16,-1 0-34-16,2-2-15 15,-2-1 24-15,1-1-31 16,2-2-2-16,0-2 0 15,0-2-12-15,0-2 9 0,3-1-93 16,12-5-64-16,3-5-69 16</inkml:trace>
  <inkml:trace contextRef="#ctx0" brushRef="#br0" timeOffset="27511.8033">19171 5973 560 0,'0'0'193'0,"0"0"-127"0,0 0-43 16,0 0-18-16,0 0 7 15,0 0-12-15,68 0 0 16,-33-5-13-16,7 4 9 16,7 0-101-16,4 1-106 15,-2 0-261-15</inkml:trace>
  <inkml:trace contextRef="#ctx0" brushRef="#br0" timeOffset="27656.704">19782 6086 772 0,'0'0'13'0,"0"0"-13"15,0 0-38-15,108 1-84 16,-71-1-147-16</inkml:trace>
  <inkml:trace contextRef="#ctx0" brushRef="#br0" timeOffset="27806.9955">20364 6162 565 0,'0'0'90'16,"0"0"-90"-16,0 0-142 0,0 0-264 15</inkml:trace>
  <inkml:trace contextRef="#ctx0" brushRef="#br0" timeOffset="32286.6663">12357 6872 470 0,'0'0'58'0,"0"0"-50"16,0 0 3-16,0 0-2 15,0 0-9-15,0 0 60 16,0 0-20-16,33 0-16 16,-21-2 27-16,-2 2-21 15,0 0 10-15,0 0-36 16,-3 0 17-16,1 0 12 0,1 0-24 16,4 0-7-16,-1 0 0 15,6 2 12-15,-1 1-1 16,3 0-12-16,4-1-1 15,1 0 26-15,4 1-17 16,-4 1-3-16,4 2-6 16,-2-1 13-16,-2-1-5 15,-3 1-8-15,-2-3 0 16,-4-1-4-16,-4 1 7 16,0 0-3-16,-8-2 0 15,-1 0 12-15,-1 1 4 16,-2-1-12-16,0 0 5 0,0 0 7 15,0 0-15 1,0 0 8-16,0 0-9 0,0-3-3 16,0-7 0-16,0 1-78 15,-5-3-30-15,-4 1-10 16,-7 0-87-16,2 2-132 16</inkml:trace>
  <inkml:trace contextRef="#ctx0" brushRef="#br0" timeOffset="32532.4913">12693 6807 358 0,'0'0'137'0,"0"0"-127"16,0 0 5-16,0 0 28 16,0 0-27-16,0 0 42 15,91-4-46-15,-72 14-6 16,-2 1 27-16,-1 3-31 15,-4 1-2-15,-3 1 0 16,-5 1 9-16,-4 1-18 16,0 2 9-16,0 3 0 15,-13 0-15-15,-2 1 13 16,-3-1-63-16,5-6-137 16</inkml:trace>
  <inkml:trace contextRef="#ctx0" brushRef="#br0" timeOffset="33845.0798">16381 3939 118 0,'0'0'271'16,"0"0"-178"-16,0 0-27 15,0 0 30-15,0 0-16 16,0 0-8-16,2-16 13 16,-1 11-45-16,1 4-11 15,-2 1 11-15,0 0-36 16,0 0 19-16,2 0-23 16,1 6-14-16,3 13 5 15,3 9 4-15,1 5 5 16,-1 2 0-16,2 1 12 15,-1-3-10-15,0-3-2 16,-2-4 0-16,2-2 5 0,-6-4 2 16,1-6-7-16,0 0 0 15,-2 0 7-15,0-3-4 16,-2-1-3-16,1-1 0 16,-2-4-27-16,0 0 23 15,0-1-49-15,0-1-48 16,-2-3-8-16,-7 0 7 15,0 0-98-15,-1-7-43 16</inkml:trace>
  <inkml:trace contextRef="#ctx0" brushRef="#br0" timeOffset="34213.641">16398 4207 344 0,'0'0'38'15,"0"0"-7"-15,0 0-20 16,0 0 57-16,0 0-9 15,0 0-28-15,-17 50 23 16,17-36-40-16,3 0 9 16,10 0 3-16,1 0-11 15,4-4 23-15,3 0-38 16,1-4 6-16,1-3 12 16,-1-3-16-16,2 0 4 15,-2 0-4-15,-2-3 7 16,-2-6-7-16,-6-5-2 15,-8 1 0-15,-4 1 19 0,0 1-19 16,-3-3-3-16,-16 3 3 16,-7-1 3-16,0 4 6 15,-1 3-9-15,3 4 0 16,6 1 12-16,3 0-10 16,5 0-2-16,2 9 0 15,1 2 5-15,7 3-18 16,0 3 8-16,6-1-80 15,12-6-70-15</inkml:trace>
  <inkml:trace contextRef="#ctx0" brushRef="#br0" timeOffset="42272.829">17829 11921 617 0,'0'0'69'0,"0"0"43"16,0 0-62-16,0 0 4 15,0 0-36-15,0 0 40 16,0 0-58-16,0 0 5 15,-2 41 17-15,-5 5 27 16,-1 5-38-16,-1 0 41 16,0-3-43-16,3-5 4 15,3-4-5-15,2-12-1 16,-1-6 0-16,2-10-7 16,0-5 0-16,0-6 9 15,0 0 3-15,0-9-1 16,0-21-4-16,2-8 3 15,5-8-14-15,1-6 4 0,0-2-12 16,1 3-7 0,-1 2 9-16,1 9 5 0,1 8 1 15,-1 7 8-15,-1 6-7 16,1 5 3-16,-3 7 0 16,-2 1-7-16,1 4 7 15,1 1 0-15,4 1-4 16,4 0 13-16,3 0-4 15,6 0-5-15,2 0 0 16,5 0 7-16,1 0 1 16,2 0-8-16,3 0 0 15,-4 0-33-15,-2 0-100 0,-13 0-204 16</inkml:trace>
  <inkml:trace contextRef="#ctx0" brushRef="#br0" timeOffset="42456.4566">17904 12046 481 0,'0'0'57'0,"0"0"-6"16,0 0 37-16,0 0 4 16,91 22-76-16,-52-22 5 0,9 0-13 15,6 0-8-15,6 0-25 16,-1-10-337-16</inkml:trace>
  <inkml:trace contextRef="#ctx0" brushRef="#br0" timeOffset="42761.2658">18704 11801 450 0,'0'0'153'0,"0"0"2"0,0 0-76 15,0 0-76 1,0 0 58-16,-85 21 15 0,45 1-22 16,-1 6 6-16,4 0-29 15,9 2 5-15,7-1-32 16,8 1 5-16,10-4-2 15,3 0-7-15,0-3-7 16,22-2 3-16,9-5-27 16,10-2-48-16,6-6-92 15,5-5-94-15</inkml:trace>
  <inkml:trace contextRef="#ctx0" brushRef="#br0" timeOffset="43180.4242">18952 11953 685 0,'0'0'96'0,"0"0"66"15,0 0-38-15,0 0-85 16,0 0-12-16,0 0-7 16,0-13-13-16,-9 37-4 15,-2 5 1-15,-1 3 4 16,8-6 7-16,2 2-15 15,2-7 0-15,0-4 4 16,3-4-1-16,14-6-3 16,1-6 0-16,6-1 16 15,1 0-18-15,3-9 2 0,-3-10 0 16,1-1-4-16,-8-2 9 16,-2 8-5-16,-8 2 0 15,-4 7 2-15,-2 5 4 16,-2 0-6-16,0 2-17 15,0 14 16-15,0 8 1 16,-6 4 0-16,1-1-6 16,1-3 12-16,2-3-4 15,2-4-2-15,0-4-5 16,0-1-6-16,8-7-30 16,7-5-93-16,5 0-85 15,4-10-388-15</inkml:trace>
  <inkml:trace contextRef="#ctx0" brushRef="#br0" timeOffset="43518.6748">19320 12054 506 0,'0'0'147'16,"0"0"-52"-16,0 0-81 15,0 0 27-15,0 0 11 16,0 0-1-16,-33 50 26 15,29-32-69-15,2 0 10 16,2-3-18-16,0-2 11 16,3-4-4-16,15-2-7 0,3-4 3 15,0-3-1-15,3 0-2 16,-3-2-5-16,-3-10-2 16,-5-4 7-16,-4-3-1 15,-9-1 1-15,0-1 0 16,-5 2-18-16,-14 3 8 15,-2 2 10-15,-3 8-5 16,0 3 11-16,4 3-8 16,8 0 2-16,7 0-78 15,5 0-42-15,5 0-258 16</inkml:trace>
  <inkml:trace contextRef="#ctx0" brushRef="#br0" timeOffset="43805.0983">19735 11901 783 0,'0'0'36'0,"0"0"-35"15,0 0 14-15,0 0-19 16,0 0 24-16,28 100-8 15,-23-60 70-15,-4 2-52 16,-1 1 26-16,0-1-47 0,-1-3-3 16,-16 0 15-1,-5-3-21-15,-8-2 0 0,-6-2 0 16,-5-4-2-16,-4 1-21 16,-8-4-163-16,-3-4-125 15</inkml:trace>
  <inkml:trace contextRef="#ctx0" brushRef="#br0" timeOffset="44554.1492">17946 12455 531 0,'0'0'104'0,"0"0"-35"0,0 0-34 16,0 0-34-16,0 0 68 16,100 26 34-16,-40-18-43 15,14 1-24-15,11 1-22 16,6 0-2-16,3 1 9 16,0-3-21-16,2 2 0 15,-2-6 17-15,-6 4-17 16,-11-3 4-16,-13-1-4 15,-13-1 11-15,-14-1-18 16,-14-2 7-16,-10 0 0 0,-8 0 2 16,-5 0-2-1,0 0-2-15,0 0-25 0,0 0-9 16,-6 0 23 0,-6 0-127-16,-2 3-34 0,0 0-87 15</inkml:trace>
  <inkml:trace contextRef="#ctx0" brushRef="#br0" timeOffset="46374.873">12393 6667 360 0,'0'0'47'16,"0"0"35"-16,0 0 10 16,0 0-53-16,0 0 49 15,0 0-51-15,0 0-7 0,0-15 25 16,19 13-55-16,11 1 10 15,6 0 12-15,5 1-20 16,6 0 35-16,4 0-31 16,0 0-1-16,5 0 16 15,1 0-14-15,3 0-7 16,-5 0 0-16,-3 0 11 16,-7 0-10-16,-5 0-1 15,-8 0 0-15,-9 0 7 16,-8 0-7-16,-9 0-18 15,-6 0-3-15,0 0-57 16,0 0 21-16,-13 0-35 16,-8 0-80-16,-9 0-121 0</inkml:trace>
  <inkml:trace contextRef="#ctx0" brushRef="#br0" timeOffset="46715.3213">12599 6696 38 0,'0'0'318'15,"0"0"-261"-15,0 0-2 16,0 0 8-16,0 0 31 16,0 0 5-16,-19-8-82 15,32 7 56-15,12-2-63 16,10 1 11-16,8-1 20 0,8 3-28 15,7 0 26-15,1 0-39 16,3 0 2-16,-1 0 19 16,0-3-21-16,-3 1 0 15,-4-2 0-15,-11 1 12 16,-7 1-24-16,-12-1 5 16,-11 1-55-16,-6 2 22 15,-7 0-104-15,0 0 47 16,-1 0-19-16,-18 0 17 15,-7 0-173-15</inkml:trace>
  <inkml:trace contextRef="#ctx0" brushRef="#br0" timeOffset="51405.8567">5014 14783 319 0,'0'0'91'16,"0"0"-8"-16,0 0-44 16,0 0 29-16,0 0-27 15,0 0 56-15,0 0-60 16,0-56 8-16,0 51 35 15,0 1-48-15,0-1-6 16,0 3 28-16,-1-1-34 16,-1 3 31-16,1 0-51 15,-1 0 0-15,2 0 4 16,-1 0-4-16,-1 0-3 16,-1 0 0-16,-1 7 6 0,-3 5-1 15,-1 4-2 1,5 2 0-16,3-2 0 0,0 0 0 15,0-4 0-15,0-1-4 16,3-1 8-16,10-3 0 16,1-1-4-16,-2-4 0 15,4-2 3-15,-1 0-2 16,0 0-1-16,-1-2 0 16,-3-7 10-16,-3 1-1 15,-5-2-9-15,-3 0 0 16,0 1-8-16,0-1 8 15,-8 1-6-15,-5 1 1 16,-2 3 9-16,3 1-18 16,0 4 14-16,3-3-19 0,6 3 14 15,3 0-126-15,0 0-198 16,0 0-155-16</inkml:trace>
  <inkml:trace contextRef="#ctx0" brushRef="#br0" timeOffset="53273.8506">5280 15537 365 0,'0'0'43'16,"0"0"43"-16,0 0 30 15,0 0-42-15,0 0 11 16,0 0-61-16,0 0 14 15,-41-26 1-15,37 26-26 16,1 0-13-16,-1 0 0 16,1 0 8-16,-2 0-16 15,-1 7 8-15,-4 8 0 16,2 2 7-16,2 2-5 16,3-2-4-16,3-2 1 0,0-4 1 15,0 0 8 1,0-6-8-16,3-1 0 0,5 1 6 15,-2-5 2-15,1 0-8 16,2 0 19-16,0 0-14 16,1-5 11-16,-2-4-16 15,-2-2 7-15,-6 2 14 16,0-1-17-16,0-1-4 16,0 2 2-16,-3 1 6 15,-5 2-10-15,1 1 2 16,1 3 0-16,0 0 7 15,3 2-7-15,0 0-7 16,0 0 0-16,-3 0 0 0,2 6-37 16,4 8-68-16,0 4-14 15,0-3-15-15,4-6-235 16</inkml:trace>
  <inkml:trace contextRef="#ctx0" brushRef="#br0" timeOffset="55123.2791">20560 14040 306 0,'0'0'315'15,"0"0"-189"-15,0 0 28 16,-15-78-86-16,-3 71-27 15,-3 3-27-15,-9 4 21 16,-9 0-26-16,-3 19-3 16,2 6 25-16,2 6-29 15,8 5 6-15,10 0-5 0,4 0 10 16,11-2-21 0,5-2 8-16,0-6 0 0,9-4 7 15,15-4-4-15,7-9-3 16,8-5 7-16,6-4-1 15,1-4 14-15,3-19-20 16,-5-8 0-16,-4-7-8 16,-7-5 8-16,-11-1 0 15,-13-1-4-15,-9 9 7 16,0 5-20-16,-22 8 11 16,-5 9 6-16,-7 8-14 15,-2 4 16-15,3 2-2 16,5 0 0-16,10 12 21 15,9 8-44-15,9 6-12 0,6 2-89 16,27 1 13 0,16-7-98-16,9-5-257 0</inkml:trace>
  <inkml:trace contextRef="#ctx0" brushRef="#br0" timeOffset="55364.9232">21161 13939 447 0,'0'0'445'16,"0"0"-406"-16,0 0 69 15,0 0-85-15,-90-37-11 16,65 46-12-16,-3 10 0 0,-1 9 23 16,8 6-14-16,6 6-9 15,9 1 0-15,6-1 3 16,0-2-15-16,20-1 5 15,12-6-55-15,12-5-35 16,5-11-141-16,-1-9-383 16</inkml:trace>
  <inkml:trace contextRef="#ctx0" brushRef="#br0" timeOffset="55814.258">21278 14316 734 0,'0'0'29'0,"0"0"156"16,0 0-85-16,0 0-59 0,0 0-37 16,0 0 15-16,-22-56-11 15,22 35-8-15,15-4 5 16,5-4 2-16,5 0-6 16,2-1-1-16,1 2 3 15,-1 6 6-15,-3 0-8 16,-5 8-1-16,-1 6 0 15,-7 4-12-15,-1 4 12 16,-3 0 0-16,-1 9-5 16,0 10 11-16,-1 1-11 15,-4 5 5-15,2-4 0 0,-3-3 5 16,1-1-5-16,4-6 0 16,0-2-5-16,1-3 15 15,7-5-15-15,5-1 5 16,6 0 0-16,4-8 8 15,0-2-8-15,-4 6 0 16,-7 1-6-16,-4 3 13 16,-4 0-16-16,-1 1 9 15,2 5 0-15,3 3-24 16,6-4 13-16,6-3-45 16,6-2-24-16,4 0-79 15,1-14-54-15,-3-7-317 16</inkml:trace>
  <inkml:trace contextRef="#ctx0" brushRef="#br0" timeOffset="56071.4963">21997 13896 589 0,'0'0'50'0,"0"0"7"16,0 0-19-16,0 0 20 15,0 0 0-15,102 23-3 16,-83-9 47-16,-1 1-57 15,-5 5-12-15,-5 1 10 16,-3 5-37-16,-5 1 29 16,0 2-30-16,-5 1 12 15,-14 3 8-15,-6-1-25 16,-5 3 0-16,-5-1 4 16,-5 1 1-16,-8 0-10 0,0 0-50 15,-7-8-167-15,-3-5-65 16</inkml:trace>
  <inkml:trace contextRef="#ctx0" brushRef="#br0" timeOffset="56428.3911">20545 14640 595 0,'0'0'101'0,"0"0"-96"16,0 0 19-16,114 39 32 15,-40-29-40-15,10 2 33 16,14-5 33-16,6 3-75 16,12-3 50-16,10-2-52 15,6-2 2-15,0 1 2 0,-7-1-9 16,-12 3-26 0,-13 2-12-16,-15 1-110 0,-21-4-84 15</inkml:trace>
  <inkml:trace contextRef="#ctx0" brushRef="#br0" timeOffset="102220.9107">15851 4366 359 0,'0'0'31'0,"0"0"-12"16,0 0 13-16,0 0-18 15,0 0-4-15,0 0 44 16,0 0-37-16,0 0 28 15,-8-48 4-15,8 48-42 16,-1 0 42-16,-1 0-49 16,1 0 0-16,1 0 18 15,0 0-18-15,-2 0 0 0,-1 0-7 16,-4 0 19 0,-2 0 9-16,-2 0-21 15,-2 1 0-15,1 3 7 0,-4 3-5 16,1 1-2-16,-2 0 2 15,2 2 9-15,2-2-2 16,3 2-9-16,0 4 0 16,0-2 7-16,0 2 6 15,1 6-13-15,-5-1 12 16,4 1-11-16,1-1 19 16,-1-2-20-16,1 2 0 15,1-2 5-15,0 0 0 16,0 1-5-16,3 1 18 15,1 2-18-15,-1 4 15 16,1 4-15-16,2 2 0 16,-1 2 5-16,3-2-2 0,0-1-3 15,0-4 0-15,0-1 9 16,5-4-29-16,7-1 19 16,4-3-15-16,2 0 9 15,3 3-40-15,1-1-36 16,-1 3-30-16,-3-2-89 15,-4-3-151-15</inkml:trace>
  <inkml:trace contextRef="#ctx0" brushRef="#br0" timeOffset="103608.5393">18982 4466 134 0,'0'0'117'16,"0"0"-73"-16,0 0-37 15,0 0 57-15,0 0-21 16,0 0 17-16,0 0 23 16,0 0-65-16,0 0-1 15,0 0-8-15,0 0 1 16,0 0 18-16,0 0-28 15,0 0 0-15,0 0 23 0,1 0-23 16,1 1 0-16,3 5 0 16,0-1 8-16,-1 3 17 15,4 2-23-15,-1-2-2 16,2 3 26-16,0 0-25 16,-1 1 5-16,-1 3-6 15,0-1 0-15,-1 6 19 16,1 3-19-16,-1 4 0 15,-2 4 18-15,3-1-13 16,-2 2 4-16,1 1 4 16,-3-3-5-16,0 1 19 15,0 0-27-15,-2-2 0 16,-1 0 21-16,0 0-21 16,0 2 23-16,0-1-23 0,-4-1 13 15,-4-1 7-15,2-1-20 16,-1 0 0-16,-2-3 28 15,3 0-27-15,-2-2 0 16,1-3-1-16,-2-2 17 16,0 0-11-16,2-2-6 15,-2-4 0-15,1 0-4 16,1-2 14-16,-1-1-10 16,-2-3 0-16,1-1 8 15,0 0-16-15,-1 0 8 16,2-1-11-16,2 2-2 0,2-1-27 15,-2 1-43 1,0 1-46-16,1-3-147 0</inkml:trace>
  <inkml:trace contextRef="#ctx0" brushRef="#br0" timeOffset="107838.408">20825 15141 211 0,'0'0'283'0,"0"0"-246"0,0 0-37 16,0 0-5-16,0 0 5 15,0 0 0-15,0 0 23 16,100 56 0-16,-49-52-8 16,7-1 34-16,8-3-49 15,-2 0 0-15,-2-4 14 16,-5-9-7-16,-11-4-7 15,-10-2 0-15,-11 0 0 16,-13-1 5-16,-12-1-5 16,-3 5-16-16,-31 2-3 15,-20 4 19-15,-14 10 2 0,-14 0-2 16,-5 0 0 0,6 17 21-16,10 1-11 0,22 3 34 15,13 1 4-15,21 4-47 16,14 1-2-16,1 0-13 15,15-4 14-15,16-4 20 16,12-5-20-16,9-7 0 16,8-4-6-16,2-3-7 15,1 0 11-15,-9-6-31 16,-11-5 33-16,-18 1-16 16,-17 2 16-16,-8 1-8 15,-28 4-9-15,-24 3 0 16,-19 0 16-16,-12 11-112 15,-7 2-258-15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1T04:20:30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13799 3185 572 0,'0'0'32'0,"0"0"10"16,0 0-2-16,0 0 8 15,0 0-40-15,0 0-2 16,0 0 55-16,-22-3-61 16,22 3-12-16,0 0 8 15,0 0-3-15,5 3 0 0,12 8 0 16,8 2 7-16,9-1 14 16,8-1-14-16,8-1 0 15,4-1-6-15,4-4 32 16,2-1-23-16,3-1-1 15,-1-3-2-15,3 0 35 16,-7 0-33-16,-6 0-2 16,-8 0 15-16,-12 0-14 15,-11 3 10-15,-7 0-11 16,-4 0 0-16,-7 0-27 16,0 2 23-16,-3 3-6 15,0 5-4-15,0 2-42 16,0 3-48-16,0-7-165 15</inkml:trace>
  <inkml:trace contextRef="#ctx0" brushRef="#br0" timeOffset="10911.2903">13358 6472 403 0,'0'0'17'16,"0"0"58"-16,0 0-21 15,0 0-38-15,0 0 39 16,0 0-6-16,0 0 3 16,-19-22-19-16,19 22-27 15,0 0 15-15,0 0-21 0,4 0 0 16,14 0-4-1,11 0 6-15,5 2-2 0,3 2 0 16,5-3 10-16,-2 1-11 16,-2-2 1-16,-3 0 0 15,-8 2 1-15,-3-2 2 16,-5 0-3-16,-7 0 0 16,-3 0 13-16,-6 0-23 15,-3 0 10-15,0 0 0 16,0 0-14-16,0 0 6 15,-10 1-26-15,-7 4 10 16,0 0-81-16,1 2-23 16,5-3-197-16</inkml:trace>
  <inkml:trace contextRef="#ctx0" brushRef="#br0" timeOffset="14706.1136">6102 7321 382 0,'0'0'87'15,"0"0"-38"-15,0 0-46 16,0 0-3-16,0 0 80 16,0 0 0-16,0 0-20 15,0 1-21-15,0-1-27 16,0 0 27-16,0 2-39 0,0-2 5 16,0 0 16-16,0 0-21 15,9 0 4-15,4 0-4 16,5 0 8-16,3 0 1 15,1 0-9-15,-4 0 1 16,0 1-11-16,-4 2 14 16,-3 0-8-16,-3 1-13 15,-1 0-32-15,-2 4 13 16,2 1-115-16,-7-1-95 16</inkml:trace>
  <inkml:trace contextRef="#ctx0" brushRef="#br0" timeOffset="15911.6968">16696 7715 620 0,'0'0'86'16,"0"0"-19"-16,0 0-40 0,0 0-23 15,0 0 10-15,0 0-7 16,-7-4-7-16,7 4 3 15,0 0 5-15,6 0-6 16,13 2-2-16,9 5 0 16,8 0 10-16,2-2-7 15,-1 1-3-15,0 0 1 16,-3-1 0-16,-6-2 1 16,-5 2-2-16,-5-2 0 15,-7-2 4-15,-5-1-4 16,-5 0-13-16,1 0 1 15,-2 0-28-15,0 0-37 16,0 0-58-16,-2 0-94 0,-7 0-81 16</inkml:trace>
  <inkml:trace contextRef="#ctx0" brushRef="#br0" timeOffset="16213.713">16929 7640 482 0,'0'0'7'0,"0"0"65"16,0 0-39-16,0 0-30 15,0 0 2-15,0 0 0 16,51-33-4-16,-23 32 1 16,1 1 5-16,-1 0 8 15,0 0-15-15,-4 9 0 0,-2 8 4 16,-5 5-1-16,-6 7-4 15,-6 1 1-15,-5 2 0 16,0 0 20-16,-7-2-16 16,-11-4 3-16,-6-2 19 15,-3-3-4-15,0-2-20 16,2-2-2-16,5-8-105 16,1-4-152-16</inkml:trace>
  <inkml:trace contextRef="#ctx0" brushRef="#br0" timeOffset="29005.8076">6072 8296 53 0,'0'0'34'0,"0"0"-28"15,0 0 24-15,0 0 20 16,0 0-42-16,0 0 67 16,0 0-55-16,-48-20 50 15,42 16-37-15,3 1 8 16,0 0 35-16,0 0-76 0,2 2 3 15,-2-1-1 1,1 2-2-16,1 0-10 0,-1 0-52 16,-1 0-7-16,3 0 13 15,-4 0-20-15,1 0 10 16,0 0 49-16,0 2-24 16,-2 1 30-16,1 1 10 15,-1-1 1-15,1-1 2 16,0 0 14-16,2-1 23 15,2 1 50-15,-1-2-25 16,1 0 3-16,0 0 40 16,0 1-56-16,0-1 16 15,0 0-67-15,0 0 7 16,0 2 0-16,0 2-7 16,1 3-2-16,17 3-3 0,6 8 10 15,5 2-14-15,7 4-27 16,0 0-141-16,-3-1-129 15</inkml:trace>
  <inkml:trace contextRef="#ctx0" brushRef="#br0" timeOffset="31405.1042">14000 9128 629 0,'0'0'59'0,"0"0"63"15,0 0-30-15,0 0-81 16,0 0 28-16,0 0 3 15,-39-27 3-15,20 27-34 16,-3 8-3-16,-3 11 14 16,-2 7-22-16,2 9 0 15,1 4 17-15,3 6-13 16,6-2 2-16,9-1-6 16,6-1 11-16,0-1-10 15,11-1-1-15,17 1 0 16,7-1 6-16,9-3-5 15,7-7-2-15,7-8-29 0,2-8-108 16,-4-10-125-16</inkml:trace>
  <inkml:trace contextRef="#ctx0" brushRef="#br0" timeOffset="32160.3646">14337 9168 544 0,'0'0'123'0,"0"0"-45"16,0 0 20-16,0 0-68 16,0 0-26-16,0 0 9 0,47-30-7 15,-20 29-2 1,0 1-4-16,-1 0 0 0,-4 1 1 15,-4 10-1-15,-5 4 0 16,-1 3 8-16,-5 3-8 16,-5 3 0-16,-2 1 16 15,0-1-15-15,0 0 29 16,-3 0-16-16,-13-2-5 16,-4 0 37-16,-5-1-39 15,-2-1-1-15,-4-1 8 16,2-5-1-16,6-3-10 15,6-4-3-15,10-5-8 0,5-2 2 16,2 0-103 0,9-19-185-16</inkml:trace>
  <inkml:trace contextRef="#ctx0" brushRef="#br0" timeOffset="32447.3489">14765 9157 737 0,'0'0'19'0,"0"0"55"0,0 0-60 16,0 0-10-1,0 0 26-15,-81 46 7 0,68-22 21 16,1 1-24-16,3 1-29 15,3-4 23-15,5 2-24 16,1-5-4-16,0-2 3 16,16-4-2-16,9-1-2 15,8-8-120-15,4-4-97 16,2 0-490-16</inkml:trace>
  <inkml:trace contextRef="#ctx0" brushRef="#br0" timeOffset="32648.398">15093 9210 804 0,'0'0'59'16,"0"0"-58"-16,0 0-1 16,0 0 4-16,-14 76-4 15,10-48 32-15,-3 1-32 16,1-5 0-16,-2-3-8 15,0-6-32-15,-3-7-79 16,-1-3-174-16</inkml:trace>
  <inkml:trace contextRef="#ctx0" brushRef="#br0" timeOffset="32797.9195">14977 9322 616 0,'0'0'137'16,"0"0"-93"-16,0 0-16 0,0 0-24 15,80-3 0-15,-53 11-4 16,6 1-2-16,0-4-7 16,-1-2-116-16,0-3-258 15</inkml:trace>
  <inkml:trace contextRef="#ctx0" brushRef="#br0" timeOffset="33124.2356">15381 9261 616 0,'0'0'122'16,"0"0"0"0,0 0-102-16,0 0-7 0,0 0 55 15,0 0-14-15,-27 49-26 16,27-35-17-16,0 1-4 16,3-4 7-16,9-3-14 15,6-3 1-15,2-5 18 16,2 0-18-16,-2-7 3 15,-2-2-4-15,-9 1 6 16,-4 3-11-16,-5 5 5 16,0 0-10-16,0 16 2 15,0 9 8-15,-9 8 0 16,-5-1 0-16,8 0 7 0,3-1 3 16,3-9-10-16,0-7-35 15,16-11-66-15,4-4-84 16,4-11-232-1</inkml:trace>
  <inkml:trace contextRef="#ctx0" brushRef="#br0" timeOffset="33360.7563">15646 9264 472 0,'0'0'227'16,"0"0"-201"-16,0 0-3 15,0 0 22-15,0 0 18 16,53 72-46-16,-46-41 11 0,-1 1 40 16,-6 0-48-1,0 2 3-15,-6 0-7 0,-12-1-15 16,-6-1 20-16,-1-6-21 16,-3 2-18-16,1-5-21 15,3-5-196-15,3-7-498 16</inkml:trace>
  <inkml:trace contextRef="#ctx0" brushRef="#br0" timeOffset="34260.4981">16352 9213 443 0,'0'0'58'0,"0"0"28"15,0 0 2-15,0 0-53 16,0 0-20-16,0 0 76 15,-82-29-45-15,70 29 33 16,-5 0-23-16,0 0-31 16,-3 10 13-16,1 9-32 15,2 6-1-15,2 3 36 16,6 3-41-16,6 2 1 16,3 0 8-16,0-2-5 0,17-3-8 15,11-3 4-15,10-7-1 16,6-7-22-16,1-9-148 15,-8-2-193-15</inkml:trace>
  <inkml:trace contextRef="#ctx0" brushRef="#br0" timeOffset="34830.5212">16617 9160 521 0,'0'0'125'15,"0"0"-49"-15,0 0-10 16,0 0-24-16,0 0-19 0,0 0 20 16,-41 4-43-16,41-4-5 15,0 0-9-15,12 0-35 16,2 2-58-16,-3 0-180 16</inkml:trace>
  <inkml:trace contextRef="#ctx0" brushRef="#br0" timeOffset="35042.2446">16617 9160 258 0,'21'77'117'16,"-6"-74"23"-16,3 4-35 15,1 1-19-15,-2 1-55 16,-4 5 25-16,-4 2-16 16,-6 6-9-16,-3 3 43 0,-1 2-46 15,-22-1 9 1,-5 0 6-16,-3-4-21 0,-2-4-16 15,9-9-6-15,6-2-4 16,15-7 2-16,3 0-164 16,22-7-47-16</inkml:trace>
  <inkml:trace contextRef="#ctx0" brushRef="#br0" timeOffset="35238.8798">16886 9243 696 0,'0'0'106'0,"0"0"-49"0,0 0-19 16,0 0-7-16,0 0-10 15,-79 25 17-15,73-3-38 16,6-2 11-16,0 3-3 16,16-3-8-16,12-5-71 15,5-8-95-15,5-7-361 16</inkml:trace>
  <inkml:trace contextRef="#ctx0" brushRef="#br0" timeOffset="35549.6758">17205 9208 243 0,'0'0'317'0,"0"0"-198"15,0 0-59-15,0 0-38 16,0 0 89-16,0 0-45 16,-21 74-7-16,12-49-3 15,-1 4-38-15,1-4 12 16,0-1-30-16,1-3 12 15,3-5-2-15,2-5-10 16,1-4-28-16,1-5-39 0,-1-2-105 16,-3 0-74-16,-1-9-364 15</inkml:trace>
  <inkml:trace contextRef="#ctx0" brushRef="#br0" timeOffset="35694.9934">17090 9361 449 0,'0'0'157'0,"0"0"-14"15,0 0-81-15,0 0-5 16,0 0 3-16,0 0-53 16,100-10 8-16,-68 5-15 15,2-5-5-15,0 3-61 16,-8-5-223-16</inkml:trace>
  <inkml:trace contextRef="#ctx0" brushRef="#br0" timeOffset="36108.9534">17445 9258 279 0,'0'0'453'15,"0"0"-322"-15,0 0-56 16,0 0-57-16,0 0-2 16,0 0 9-16,-38 42 28 15,30-23-36-15,6-2-16 16,2-2 14-16,0-3-13 15,3-6-2-15,12-3 4 0,-1-3 7 16,3 0-5 0,2-7-6-16,-2-8 8 0,0-1-6 15,-4 1-2-15,-4 6 0 16,-3 1 7-16,-4 5-5 16,-2 3 8-16,0 0-10 15,0 0-5-15,0 14-5 16,0 7 10-16,0 5 0 15,0-3 5-15,-2 0-1 16,-2-1-4-16,-2-6 0 16,-2-2 1-16,1-3 1 15,-4-6-2-15,1-3 0 16,1-2-4-16,-1 0 4 16,7 0-31-16,3-15-70 15,0-7-103-15,17-6-96 0</inkml:trace>
  <inkml:trace contextRef="#ctx0" brushRef="#br0" timeOffset="36355.3531">17732 9269 542 0,'0'0'285'0,"0"0"-226"16,0 0-39-16,0 0-10 15,0 0-4-15,0 0 40 16,49 57 0-16,-39-30-26 0,-4 0 17 16,-4 2-25-16,-2-2-8 15,0-2 4-15,-14 0 0 16,-7-2-4-16,-2 0-4 16,-2-4-89-16,2-5-129 15,5-6-489-15</inkml:trace>
  <inkml:trace contextRef="#ctx0" brushRef="#br0" timeOffset="36751.5884">18239 9193 808 0,'0'0'54'0,"0"0"-25"16,0 0 13-16,0 0-33 15,-103 83 36-15,76-45-5 16,3 1-12-16,8-3 12 16,7 1-40-16,9-5 0 15,0-4 3-15,12-3-3 16,18-8-134-16,5-10-128 15</inkml:trace>
  <inkml:trace contextRef="#ctx0" brushRef="#br0" timeOffset="37028.9508">18476 9414 435 0,'0'0'91'16,"0"0"36"-16,0 0-42 15,84-8-29-15,-70 11-22 16,-5 10 10-16,-6 1-9 16,-3 5-23-16,0 0 33 15,-18 1-39-15,-12 1 16 16,-3-4 5-16,2-2-22 15,3-3-10-15,13-6-21 16,12-6-120-16,3 0-72 0</inkml:trace>
  <inkml:trace contextRef="#ctx0" brushRef="#br0" timeOffset="37229.528">18695 9461 727 0,'0'0'103'0,"0"0"15"16,0 0-62-16,0 0-35 15,0 0-15-15,0 0 7 16,-57 30-13-16,57-15 0 0,2 4-2 16,16 0-42-1,3-6-88-15,0-3-181 0</inkml:trace>
  <inkml:trace contextRef="#ctx0" brushRef="#br0" timeOffset="37576.2775">18922 9443 802 0,'0'0'62'0,"0"0"-62"15,0 0 0-15,0 0 14 0,0 0 4 16,0 0 16 0,0 90-5-16,-5-72-22 0,-2-2 14 15,-2-5-21-15,0-4-4 16,2-4-33-16,-1-3-87 16,2 0-39-16,-1-4-1 15,7-7 32-15,0 2 99 16,0-1 26-16,0 5 7 15,10 2 65-15,1 3 22 16,3 0 12-16,1 0 23 16,6 0-87-16,4 0-13 15,4 0-22-15,2 0-8 16,0-6-53-16,-1-3-308 0</inkml:trace>
  <inkml:trace contextRef="#ctx0" brushRef="#br0" timeOffset="37979.3472">19207 9425 534 0,'0'0'188'0,"0"0"-90"16,0 0-85-16,0 0-4 16,0 0 46-16,0 0-9 15,-15 59-20-15,15-47-26 16,0-2 0-16,0-2 0 15,0-4 16-15,4-4-16 16,10 0 7-16,1 0-2 0,-1 0 11 16,0-9-16-16,-4 3 0 15,-5 1-5-15,-2 3 12 16,-3 2-10-16,0 0 3 16,0 0-11-16,0 10 11 15,0 4 0-15,0 5 2 16,-8-1 25-16,0 1-25 15,0-2-2-15,-1-5 3 16,0 0-3-16,3-5 11 16,2-4-11-16,1-1 0 15,3-2 14-15,0 0-10 16,0 0 8-16,3-8-12 16,14-8-15-16,9-4-51 15,-1-1-156-15,4-3-347 16</inkml:trace>
  <inkml:trace contextRef="#ctx0" brushRef="#br0" timeOffset="38223.5668">19517 9420 597 0,'0'0'176'16,"0"0"-149"-16,0 0-17 15,0 0 2-15,0 0 13 0,0 0 54 16,37 55-25-16,-37-29-8 16,-1 2 8-16,-16 2-52 15,-4-2 5-15,-4-1 0 16,0-4-7-16,0-1-48 16,5-8-171-16,5-5-466 15</inkml:trace>
  <inkml:trace contextRef="#ctx0" brushRef="#br0" timeOffset="38626.0204">19957 9252 697 0,'0'0'122'0,"0"0"-36"16,0 0-27-16,0 0-21 0,0 0-31 16,-92 67 45-16,66-33-10 15,4-1-22-15,4 4 7 16,9-2-27-16,6-1 0 16,3-3 6-16,7-4-6 15,22-4-29-15,10-9-89 16,5-11-122-16,-2-3-326 15</inkml:trace>
  <inkml:trace contextRef="#ctx0" brushRef="#br0" timeOffset="38890.1868">20064 9423 675 0,'0'0'70'0,"0"0"-43"15,0 0-14-15,93-12 24 16,-65 12-32-16,-1 3 13 16,-6 11 7-16,-5 2 7 15,-8 4 7-15,-7 2-37 16,-1 1 2-16,-9 1 20 16,-16-1-9-16,-5-3-3 15,-1-6-4-15,4-3-2 16,12-7-12-16,9-4-78 15,6 0-97-15,12-5-248 0</inkml:trace>
  <inkml:trace contextRef="#ctx0" brushRef="#br0" timeOffset="39090.2116">20395 9469 787 0,'0'0'95'0,"0"0"44"15,0 0-51-15,0 0-84 16,0 0 3-16,0 0-7 16,-58 27 0-16,58-9 2 15,0-3-2-15,19 2-11 16,6-4-43-16,6-7-105 0,0-3-77 16,-1-3-342-16</inkml:trace>
  <inkml:trace contextRef="#ctx0" brushRef="#br0" timeOffset="39277.4051">20637 9472 508 0,'0'0'288'15,"0"0"-192"-15,0 0-32 16,0 0-64-16,0 0 0 16,0 0 33-16,5 60-5 15,-13-38-3-15,-2-2-25 16,-2-1 0-16,0-5-8 15,-2-6-75-15,4-2-49 16,1-6-102-16,0 0-269 0</inkml:trace>
  <inkml:trace contextRef="#ctx0" brushRef="#br0" timeOffset="39384.0584">20625 9550 437 0,'0'0'105'0,"0"0"-68"16,88-8-24-16,-51 6-13 15,-1-1-156-15</inkml:trace>
  <inkml:trace contextRef="#ctx0" brushRef="#br0" timeOffset="39737.746">20964 9425 392 0,'0'0'341'0,"0"0"-247"16,0 0-43-16,0 0-46 16,0 0 23-16,0 0 55 15,-8 40-57-15,8-26-22 16,0-1 18-16,0-4-20 16,0-4 0-16,14-5 6 15,2 0-6-15,5 0 9 16,-2-7-9-16,-2-3-2 15,-4-3 0-15,-4 6 10 0,-4 0-7 16,-4 5-3-16,-1 2 1 16,0 0-6-16,0 0-5 15,-1 12 10-15,-8 2 8 16,1 3-7-16,-1 0 0 16,6 0-1-16,3-4-35 15,0-2-96-15,0-7-192 16</inkml:trace>
  <inkml:trace contextRef="#ctx0" brushRef="#br0" timeOffset="39982.5573">21258 9453 428 0,'0'0'63'0,"0"0"41"16,0 0-27-16,0 0-15 16,13 79 1-16,-13-55-26 15,-2 1 41-15,-14 1-55 16,-6-1 11-16,-1-1-33 16,-2-1 4-16,0-5-10 15,4-6-146-15,4-7-395 16</inkml:trace>
  <inkml:trace contextRef="#ctx0" brushRef="#br0" timeOffset="40448.4856">21650 9319 670 0,'0'0'194'16,"0"0"-129"-16,0 0 10 15,0 0-48-15,0 0-23 16,0 0 41-16,-85 84-11 15,70-48-12-15,4 0 10 0,6 3-31 16,5-3-1-16,0-3 11 16,17-6-11-16,15-5-28 15,10-8-52-15,5-9-141 16,2-5-283-16</inkml:trace>
  <inkml:trace contextRef="#ctx0" brushRef="#br0" timeOffset="40735.5647">21905 9453 659 0,'0'0'86'0,"0"0"-43"15,0 0 5-15,0 0-15 16,95-6 24-16,-80 6 24 15,0 10-28-15,-4 5-33 16,-5 2 4-16,-5 3-21 16,-1 3 3-16,-3 1-4 15,-15-2 10-15,-7-2-5 16,-2-6-7-16,6-2-1 16,8-4-7-16,13-6-98 15,0-2-152-15,23-5-303 16</inkml:trace>
  <inkml:trace contextRef="#ctx0" brushRef="#br0" timeOffset="40922.7578">22229 9469 611 0,'0'0'150'0,"0"0"-91"15,0 0-7-15,0 0-49 16,0 0 62-16,0 0-51 15,-38 59-9-15,38-41 13 16,5-3-18-16,13-2-17 16,3-6-99-16,4-5-216 15</inkml:trace>
  <inkml:trace contextRef="#ctx0" brushRef="#br0" timeOffset="41236.5922">22472 9469 573 0,'0'0'158'0,"0"0"-132"15,0 0-26-15,0 0 3 16,0 0 16-16,-20 87-19 16,6-72-7-16,-2-3-8 15,2-5-89-15,0 0 0 16,2-4-44-16,6-3 46 15,3 0 29-15,3 0 73 0,0-7 68 16,5-1 28 0,8 1 20-16,1-1 16 0,2 3 3 15,1 1-66-15,2 0 4 16,0 1-71-16,5 2 8 16,0 1-10-16,3-2-6 15,1 0-68-15,0-3-221 16</inkml:trace>
  <inkml:trace contextRef="#ctx0" brushRef="#br0" timeOffset="41679.3531">22834 9455 416 0,'0'0'290'0,"0"0"-241"15,0 0-6-15,0 0-28 16,0 0-12-16,0 0 77 16,-28 37-9-16,23-20-34 15,4 0 18-15,1-3-55 16,0-3 0-16,0-3 1 16,13-6 11-16,4-2 2 15,4 0-14-15,0-5-4 16,-1-9-12-16,-2 0 9 15,-4 0 6-15,-7 3 1 16,-1 6 0-16,-5 2 23 0,-1 2-23 16,0 1 1-16,0 0-7 15,0 9 6-15,0 10 0 16,0 5 7-16,-1 4-6 16,-11-1 15-16,0-4-16 15,-4 1 3-15,1-4 7 16,0-6-8-16,5 0-2 15,5-8 0-15,4-2 4 16,1-4-19-16,4 0 15 16,23-15-47-16,7-8-86 15,4-10-317-15</inkml:trace>
  <inkml:trace contextRef="#ctx0" brushRef="#br0" timeOffset="41932.2009">23192 9431 595 0,'0'0'70'16,"0"0"6"-16,0 0-55 15,0 0 36-15,33 87-3 16,-33-54 25-16,-1 1-13 15,-13 2-30-15,-7-3-12 0,-4 0-24 16,-3-4 0-16,-4 2-14 16,-7-4-70-16,-7-4-79 15,-8-5-116-15</inkml:trace>
  <inkml:trace contextRef="#ctx0" brushRef="#br0" timeOffset="42886.0489">14759 9665 667 0,'0'0'86'0,"0"0"-35"16,0 0 8-16,0 0-19 16,0 0 43-16,0 0-16 15,109 0-49-15,-69 0 23 0,6 0-40 16,4 3-1-16,2 3 8 16,1 5-6-16,2 1-4 15,2 1-2-15,7 1-54 16,2-2-19-16,1-1-130 15,5-5-170-15</inkml:trace>
  <inkml:trace contextRef="#ctx0" brushRef="#br0" timeOffset="43209.4851">16753 9886 216 0,'0'0'407'15,"0"0"-370"-15,0 0 26 16,0 0-26-16,99 0-37 16,-64 0 0-16,5 0 40 15,2 0-38-15,4 0 0 16,1 0-2-16,2 0-65 0,2 0-180 16</inkml:trace>
  <inkml:trace contextRef="#ctx0" brushRef="#br0" timeOffset="43609.4882">18346 9941 706 0,'0'0'150'15,"0"0"-88"-15,0 0-49 16,0 0-5-16,0 0 14 16,82 6-20-16,-51-5 3 15,4 1 5-15,5-2-10 0,0 0 4 16,7 0-4-16,5 0-81 16,9 0-3-16,9 1-55 15,4-1-91-15</inkml:trace>
  <inkml:trace contextRef="#ctx0" brushRef="#br0" timeOffset="43995.7542">19639 10020 488 0,'0'0'190'16,"0"0"-79"-16,0 0-62 16,0 0-26-16,0 0-3 15,0 0 35-15,106 0-42 16,-60-6-5-16,8 1 17 0,3-1-25 16,4 0 0-16,4 1-1 15,1 0-50-15,1 1-76 16,-4-1-194-16</inkml:trace>
  <inkml:trace contextRef="#ctx0" brushRef="#br0" timeOffset="44400.1973">21881 10244 826 0,'0'0'53'0,"0"0"97"16,0 0-98-16,0 0-50 0,0 0 11 15,0 0-13-15,39-20 8 16,-14 20-3-16,11 0-5 15,7 0-10-15,7 0-82 16,2 0-267-16</inkml:trace>
  <inkml:trace contextRef="#ctx0" brushRef="#br0" timeOffset="49408.2926">26587 9036 135 0,'0'0'159'0,"0"0"8"16,0 0-15-16,0 0-21 15,0 0-75-15,0 0 60 16,0 0-25-16,0 0-47 15,17-62-10-15,-17 61-20 16,0 1 41-16,-2 0-55 16,-1 0 6-16,-6 0-10 15,-9 10 5-15,-3 13-1 0,-6 5 0 16,2 6 5-16,4 2-2 16,6 4-3-16,9 0 0 15,6 0 6-15,0-3-6 16,9-4 0-16,16-3-7 15,8-7-20-15,9-7-36 16,6-12-159-16,-2-4-196 16</inkml:trace>
  <inkml:trace contextRef="#ctx0" brushRef="#br0" timeOffset="49689.8815">26844 9148 614 0,'0'0'115'0,"0"0"-86"0,0 0-8 15,0 0-20-15,85-24 14 16,-63 24-6-16,0 5 4 16,-5 11-1-16,-1 5 15 15,-8 6-24-15,-8 0 10 16,0 2-13-16,-8-4 8 15,-17-5 25-15,-5 0-29 16,0-4 0-16,3-7 4 16,11 1-8-16,10-6-27 0,6-4-138 15,5-2-362 1</inkml:trace>
  <inkml:trace contextRef="#ctx0" brushRef="#br0" timeOffset="49896.03">27147 9172 710 0,'0'0'82'16,"0"0"-2"-16,0 0-55 16,0 0-25-16,0 0 0 15,0 0 0-15,-16 51 0 16,16-27 3-16,3-2-12 15,14-3-13-15,7-7-90 0,1-5-209 16</inkml:trace>
  <inkml:trace contextRef="#ctx0" brushRef="#br0" timeOffset="50248.9741">27589 9082 731 0,'0'0'105'0,"0"0"-88"16,0 0-13-16,0 0 14 16,0 0 29-16,0 0 2 15,0 99-31-15,0-73-17 16,-10-1 18-16,-5-6-19 16,0-2 0-16,-1-6-34 15,2-4-110-15,-2-3 9 16,5-4-132-16,4 0-162 15</inkml:trace>
  <inkml:trace contextRef="#ctx0" brushRef="#br0" timeOffset="50396.8548">27527 9201 224 0,'0'0'291'15,"0"0"-153"-15,0 0-5 16,0 0-63-16,0 0-28 16,0 0-15-16,83-22-23 15,-66 22 28-15,6 2-32 16,3 1 0-16,2-3 0 15,0 0-60-15,-5 0-184 16,-2-8-413-16</inkml:trace>
  <inkml:trace contextRef="#ctx0" brushRef="#br0" timeOffset="50723.8799">27862 9110 514 0,'0'0'231'16,"0"0"-132"-16,0 0-83 15,0 0-14-15,0 0 0 16,0 0 4-16,0 28 43 16,0-12-26-16,0 1-22 15,0-3 13-15,5-5-14 16,7 0 1-16,6-6 3 16,1-3 2-16,-1 0-12 15,-2-12 5-15,-2-1 1 16,-2 0 1-16,-5 2-1 15,-2 8 1-15,-4 0-1 0,1 3 7 16,-2 0-19-16,0 6 3 16,0 18 9-16,-2 2 1 15,-4 2 5-15,2 0-4 16,-1-6-2-16,5-4-7 16,0-4-72-16,0-9-189 15</inkml:trace>
  <inkml:trace contextRef="#ctx0" brushRef="#br0" timeOffset="50945.6254">28223 9118 602 0,'0'0'132'15,"0"0"-98"-15,0 0-34 16,0 0 4-16,0 0 30 15,15 76 5-15,-25-47 37 16,-9-3-57-16,-4-2-14 16,-2-7 16-16,-1 0-21 15,4-7-20-15,7-5-124 16,6-5-307-16</inkml:trace>
  <inkml:trace contextRef="#ctx0" brushRef="#br0" timeOffset="51358.6744">28355 8785 714 0,'0'0'48'15,"0"0"-25"-15,0 0-23 16,0 0 0-16,0 0 60 16,0 0-25-16,-17 79-8 15,13-57-8-15,2-2-18 16,2-3 11-16,0-3-12 0,2-7 0 16,11-4-3-1,4-3 13-15,0 0-15 0,1-11 5 16,-3-3 0-16,-3 0 4 15,2 0-4-15,-7 3 6 16,-1 2 27-16,-1 4-31 16,-5 3 52-16,2 2-24 15,-2 0-15-15,2 0-29 16,-2 2 14-16,1 12 0 16,2 4-10-16,2 3-9 15,2 1-78-15,5-5-159 16</inkml:trace>
  <inkml:trace contextRef="#ctx0" brushRef="#br0" timeOffset="52896.785">28807 9099 511 0,'0'0'102'0,"0"0"35"16,0 0-50-16,0 0 18 15,0 0-2-15,0 0-67 16,3-23-33-16,-3 25 0 16,-5 14-3-16,-8 8 0 15,-2 6 12-15,-3 1-4 16,-2-2 10-16,0-2-18 0,-3-7 4 16,2-6-7-16,2-2 3 15,1-3-31-15,3-6-44 16,3-3-47-16,3 0 37 15,5 0 51-15,4-14-11 16,0-1 30-16,0 5-1 16,4 3 16-16,8 3 24 15,2 2-13-15,3 2 43 16,0 0-13-16,2 0-20 16,-1 8 43-16,0 1-50 15,0 4 16-15,-2-3-11 16,5 2-13-16,3-6 10 15,6 0-16-15,3-4-67 0,1-2-123 16</inkml:trace>
  <inkml:trace contextRef="#ctx0" brushRef="#br0" timeOffset="53195.9243">29206 9053 693 0,'0'0'80'0,"0"0"-23"0,0 0-52 16,0 0 31 0,0 0-13-16,0 0 46 0,-100 73 12 15,77-39-40-15,3-1-8 16,5-1-17-16,6-2-10 15,3-3 23-15,6-4-29 16,0-2 0-16,17-3-2 16,9-4 6-16,10-4-9 15,5-3-65-15,0-7-117 16,-3 0-121-16</inkml:trace>
  <inkml:trace contextRef="#ctx0" brushRef="#br0" timeOffset="53465.885">29354 9193 26 0,'0'0'634'16,"0"0"-577"-16,0 0-26 16,0 0-30-16,0 0 0 15,0 0 33-15,72-14-22 16,-59 31 4-16,-4 2 35 15,-4 1-50-15,-2 3 37 16,-3 0 5-16,0-1-25 16,-13-1-2-16,-4-4-16 15,-1-2 8-15,1-4-5 16,7-5-3-16,7-1-73 0,3-5-100 16,6 0-169-16</inkml:trace>
  <inkml:trace contextRef="#ctx0" brushRef="#br0" timeOffset="53690.5316">29622 9243 582 0,'0'0'173'0,"0"0"-73"16,0 0-40-16,0 0-12 15,0 0-44-15,0 0 0 16,-33 8 52-16,23 7-55 15,4 0 19-15,5 0-12 16,1-1-2-16,0 0-12 0,0-4-3 16,7 0-34-16,13-1-8 15,2-6-109-15,-1-3-105 16</inkml:trace>
  <inkml:trace contextRef="#ctx0" brushRef="#br0" timeOffset="53976.637">29882 9282 319 0,'0'0'81'15,"0"0"32"-15,0 0-8 16,0 0-11-16,0 0-39 16,-21 82 21-16,11-66-75 15,1-2 19-15,0-3-12 16,0-2-6-16,1-4-4 16,4-1 1-16,2-2-82 15,2-2-170-15</inkml:trace>
  <inkml:trace contextRef="#ctx0" brushRef="#br0" timeOffset="54177.1741">29824 9349 574 0,'0'0'111'15,"0"0"-104"-15,0 0 22 16,0 0-8-16,0 0 6 15,0 0-2-15,70 0-22 16,-55 0-3-16,1 0 1 16,1-2-1-16,-3-2-162 15,-1-3-342-15</inkml:trace>
  <inkml:trace contextRef="#ctx0" brushRef="#br0" timeOffset="54628.7422">30146 9243 659 0,'0'0'97'16,"0"0"-11"-16,0 0-66 15,0 0 21-15,0 0 4 16,0 0-41-16,2-2 2 15,-2 15 4-15,-3 2 18 0,-2 1 9 16,3-2-31-16,2-3-6 16,0-2 3-16,0-1 1 15,8-2 5-15,4-3-9 16,4 0 0-16,-2-3 0 16,1 0 0-16,-6 0 0 15,-1-3 3-15,0-2-1 16,-4 1 11-16,1 1-13 15,-5 3 0-15,0 0 6 16,0 0-6-16,0 0-10 16,0 0 3-16,0 12 4 15,0 8-5-15,0-3 8 16,-2 0 0-16,-1-2 0 0,2-2 8 16,-1-6-8-16,1-1 0 15,1-6-6-15,0 0-27 16,0 0-106-16,14-3-86 15</inkml:trace>
  <inkml:trace contextRef="#ctx0" brushRef="#br0" timeOffset="54869.9986">30435 9252 317 0,'0'0'246'15,"0"0"-202"-15,0 0 20 16,0 0-20-16,0 0-5 0,35 87 5 16,-35-63 41-16,0 1 5 15,0 1-67-15,0-1 37 16,-11-2-57-16,-5 4 3 16,-5-5-5-16,-4 0-1 15,-4-1-18-15,-3-2-158 16,-6-4-215-16</inkml:trace>
  <inkml:trace contextRef="#ctx0" brushRef="#br0" timeOffset="57759.8465">26877 9677 433 0,'0'0'0'0,"0"0"0"15,0 0 9-15,0 0 10 16,0 0-17-16,0 0 16 16,0 0-1-16,-36 22 3 15,56-15-20-15,10 2 0 16,12 2 56-16,12-2-49 15,2 1-7-15,7-2 7 0,0 1-6 16,1-2 17-16,5 4-18 16,-1-5 0-16,-1 1 7 15,0-3 0-15,-5-1-7 16,-6 0 0-16,-8-2 3 16,-12 1-2-16,-10-2-1 15,-10 0 0-15,-9 0-23 16,-1 2 18-16,-5 3-92 15,-1-1-66-15</inkml:trace>
  <inkml:trace contextRef="#ctx0" brushRef="#br0" timeOffset="58345.1386">29393 10048 400 0,'0'0'172'0,"0"0"-87"0,0 0-38 16,0 0-39 0,0 0-3-16,0 0 81 0,0 0-73 15,0 0 9 1,16 0-13-16,9 0-1 0,13 0-11 15,5 0 3-15,5 3 0 16,0 3 12-16,-4 2-12 16,-5-4-2-16,-4-1 0 15,-4-1 4-15,-4-1-4 16,-5 1 2-16,-4 0-79 16,-8-2 22-16,-1 0-221 15</inkml:trace>
  <inkml:trace contextRef="#ctx0" brushRef="#br0" timeOffset="61879.2814">12614 9290 458 0,'0'0'57'0,"0"0"-46"16,0 0 11-16,0 0-17 16,0 0-5-16,0 0 0 15,0 0 5-15,87 29 43 16,-59-18-20-16,5 0 1 15,5 1 2-15,3-2-11 16,1-1 2-16,2-1-20 16,-2-2 20-16,4-2-7 15,-4-2-15-15,-5-2 0 16,-7 0 11-16,-6 0-11 16,-11 0 0-16,-5 0-6 0,-5 0 4 15,-3-3-7-15,0-9-96 16,-18-4-83-16,-10-2-40 15</inkml:trace>
  <inkml:trace contextRef="#ctx0" brushRef="#br0" timeOffset="62140.4411">12930 9221 185 0,'0'0'52'16,"0"0"38"-16,0 0 63 16,0 0-101-16,0 0-48 15,0 0 18-15,21-17-22 16,9 17 0-16,9 0 5 15,1 11 0-15,3-1 1 0,-3 5 14 16,-2 2-19-16,-4 0 28 16,-6 3-29-16,-5 2 1 15,-7 1 27-15,-7 5-23 16,-3 2 2-16,-6 1 2 16,0 1-6-16,-6 3 17 15,-15 1-20-15,-7 0 0 16,-8 1 28-16,0-1-28 15,2-3-87-15,12-9-118 16</inkml:trace>
  <inkml:trace contextRef="#ctx0" brushRef="#br0" timeOffset="66238.8457">26952 9610 455 0,'0'0'3'16,"0"0"11"-16,81 8-8 15,-39-4-5-15,1 0-1 16,0-1 22-16,2 2-3 16,6-2 2-16,5 1-1 0,6 1-11 15,0-2 18 1,2 1-24-16,-4-1 10 0,0 1 16 16,-7 1-12-16,-2-2 31 15,-5-1-33-15,-10-1-12 16,-6-1 34-16,-11 0-37 15,-8 0 0-15,-5 0 33 16,-6 0-17-16,0 0 10 16,0 0-24-16,0 0 10 15,-11 0-24-15,-15 0-5 16,-15 0-56-16,-9-3-9 16,-3 3-8-16,4-3 86 15,-2 3 4-15,4-2-74 16,2 0 23-16,-1 1 10 0,5-2 41 15,3 0 19-15,0 0 27 16,7 1-36-16,4-1 26 16,6 3-27-16,9-2 45 15,2 1-34-15,7 1 0 16,1 0 5-16,2 0-23 16,0 0 0-16,0 0 12 15,0 0 6-15,0 0 35 16,0 0-55-16,0 0 0 15,3 0 3-15,15 0 2 16,12 0-5-16,10 0 16 16,9 0-2-16,3 0 2 15,0 0-16-15,0 0-4 0,0 5 4 16,-4-2 0-16,-1-1 0 16,-5-1-1-16,-6 1 1 15,-8-2 14-15,-8 0-14 16,-10 0 0-16,-5 1-7 15,-5-1 18-15,0 0-22 16,-2 0 8-16,-19 0-40 16,-16-1-31-16,-11-6-53 15,-12 1 62-15,-2 0-8 16,-1 3 73-16,3-2 29 16,7 3 21-16,7 1-47 15,13-1 52-15,10 2-9 16,9-2-42-16,8 1 21 0,4 1 1 15,2 0 34-15,0 0-16 16,0 0-34-16,0-2 26 16,0 2-36-16,8-1 0 15,20 0 7-15,18-1-4 16,17 2-3-16,16 0 0 16,9 0 1-16,3 0-2 15,0 0 6-15,-5 0-5 16,-7 2 4-16,-12-1-4 15,-10 0 0-15,-17-1-6 16,-13 0 6-16,-13 2-7 16,-10-2 7-16,-4 0-9 15,0 0-11-15,0 0-43 16,-21 0-20-16,-6 0-126 0,-4 0 56 16,0 0 78-1,9 0 62-15,5 1 7 0,4 6-43 16</inkml:trace>
  <inkml:trace contextRef="#ctx0" brushRef="#br0" timeOffset="67564.4827">29349 9871 518 0,'0'0'175'0,"0"0"-132"16,0 0-3-16,0 0-40 16,0 0 1-16,0 0 18 15,118-5-17-15,-65 5-2 16,8 0 11-16,3 3-4 16,0 3 1-16,0 0-8 15,-1-1 1-15,-5-1-4 16,-5 0 3-16,-8-1 0 15,-9 0 7-15,-10-1-5 16,-9-1-4-16,-9-1 1 16,-7 0 1-16,-1 0 3 15,0 0-3-15,-4 0-9 0,-18-1-2 16,-8-8-17-16,-9 1 17 16,-4-1-14-16,1 2 16 15,4-1-3-15,4 3 12 16,4 3-34-16,3 0 29 15,4 2 10-15,2 0-10 16,4 0 3-16,1 0-8 16,6 3 6-16,0 0-21 15,5 0 0-15,3 0 17 16,2-1 8-16,0 1-11 16,0 0 8-16,3 1 6 15,7 1 26-15,1-3-17 0,0 1 11 16,2-1-7-1,1 0 1-15,0 1-8 16,0-1-9-16,0-2 8 0,-1 0-23 16,3 0 15-16,-1 0-65 15,3-1-59-15,-5-10-264 16</inkml:trace>
  <inkml:trace contextRef="#ctx0" brushRef="#br0" timeOffset="68098.4459">29509 9881 440 0,'0'0'127'15,"0"0"-115"-15,0 0-12 16,0 0 0-16,87 25 0 16,-52-17 0-16,4-3 0 15,1 1 0-15,1 0 10 16,-2-3-12-16,-1-1 2 15,-4 1 0-15,-2-3 5 16,-4 2-5-16,-5-1 0 16,-4-1-5-16,-3 0 12 15,-7 0-12-15,-3 0 5 0,-4 0 0 16,-2 0-9 0,0 0-12-16,0 0-101 0,0 0-49 15</inkml:trace>
  <inkml:trace contextRef="#ctx0" brushRef="#br0" timeOffset="74497.4497">5332 11093 333 0,'0'0'42'0,"0"0"26"16,0 0-31-16,0 0-30 16,0 0 31-16,0 0 31 15,0 0-67-15,0 0-2 16,0 0 1-16,0 0 6 15,0 0-2-15,0 0-5 0,0 0 0 16,1 3 2-16,7 2-2 16,4 1 0-16,4 1 2 15,5 0 7-15,3-2-4 16,3 4-5-16,6-2 0 16,1 2 4-16,6-3 8 15,1 1-12-15,5 0 16 16,-3-4-4-16,3 0 19 15,-4-1-18-15,3-2-4 16,1 0 17-16,-4 0-24 16,1 0-2-16,0-6 20 15,-1 1-20-15,-3 0 15 0,-3-1-15 16,-2 2 0-16,-4-1 19 16,-3 1-4-16,-5 2-14 15,-4-1 16-15,0 1-11 16,-6 0 21-16,1-1-27 15,-2 2 1-15,-4-1 29 16,3 0-30-16,-2 1 0 16,-5-2 8-16,0 3-4 15,0-1-1-15,-3 1-3 16,3 0 0-16,-1 0-9 16,2 0 9-16,0 0-9 15,-1 0-14-15,2 0-44 16,-5 3-64-16,0-3-189 15</inkml:trace>
  <inkml:trace contextRef="#ctx0" brushRef="#br0" timeOffset="84423.5944">9377 12391 142 0,'0'0'44'0,"0"0"-11"0,0 0-27 16,0 0 30-16,0 0-5 16,0 0-16-16,0 0 20 15,0 0-32-15,-4 0-3 16,4 0 14-16,0 0-4 16,0 0 13-16,0 0-14 15,0 0-6-15,0 0 38 16,0 0-38-16,0 0-3 15,0 0 14-15,0 0-11 16,0 0-6-16,0 0 3 16,0 0 0-16,0 1 0 15,0 2 0-15,4 2 0 16,8 0 18-16,6 2 0 0,6-2 9 16,0 1-6-16,10-1-20 15,0-2 26-15,2 0-24 16,6 1-3-16,1-1 15 15,-1-1-8-15,2-1-7 16,-6 1 0-16,-8-1 0 16,-5-1 3-16,-5 1-3 15,-6-1 0-15,-5 0-1 16,-1 0 6-16,-5 0 0 16,-1 0-2-16,-2 0 22 15,0 0 77-15,0 0-98 16,0 0 13-16,0 0 6 0,0 0-20 15,0 0 0-15,0 0-3 16,0-2-19-16,4-3-3 16,2 0-142-16,3-2-59 15</inkml:trace>
  <inkml:trace contextRef="#ctx0" brushRef="#br0" timeOffset="85459.7027">10587 12494 301 0,'0'0'0'15,"0"0"0"-15,0 0 4 16,0 0-1-16,0 0 3 16,0 0-6-16,51 0 0 15,-32 0 12-15,8 1-12 16,0 4-2-16,-1-4-10 16,1-1-225-16</inkml:trace>
  <inkml:trace contextRef="#ctx0" brushRef="#br0" timeOffset="93679.5165">18149 12406 526 0,'0'0'158'0,"0"0"-133"0,0 0 42 16,0 0-67-16,0 0 0 15,0 0-3-15,0 0 13 16,67-9-10-16,-35 9 0 16,4 0 0-16,7 0 8 15,-6 3-8-15,-1 2-2 16,-5-1-3-16,-3 1 5 15,-1-5 12-15,-3 2-12 16,-3 1 0-16,-5-3-5 16,-3 0 14-16,-5 0-9 15,-5 0 3-15,-1 0 3 0,-2 0 41 16,0 0-41-16,0 0-3 16,0 0 13-16,0 0-9 15,0 0-7-15,0 0 0 16,0 0 3-16,0 0-20 15,0 0 3-15,0 2-36 16,0 0 23-16,0 3-131 16,0-2 78-16,0-1-76 15,0-2-159-15</inkml:trace>
  <inkml:trace contextRef="#ctx0" brushRef="#br0" timeOffset="96313.7479">3397 9783 92 0,'0'0'51'16,"0"0"30"-16,0 0-56 15,0 0 6-15,0 0-17 16,0 0 0-16,-3 0 15 16,3 0-14-16,0 0-10 15,0 0 53-15,0 0-11 16,0 0 15-16,0 0-10 16,0 0-7-16,0 0 38 15,0 0-47-15,0 0-27 0,0 0 40 16,0 0-49-16,0 0 6 15,0 0-6-15,0 0 15 16,0 0-32-16,0 0 17 16,0 0 0-16,0 0-26 15,0 0 28-15,8 0-2 16,4 2 0-16,3 2 9 16,0-2-16-16,7 1 7 15,0-1 0-15,-1-1 1 16,-1 1 7-16,-1-2-8 15,-1 1 0-15,-2-1 7 16,-2 0-7-16,-4 0 0 16,-2 0 0-16,-4 0-3 15,-1 0 12-15,-3 0-9 16,0 0 0-16,0 0 10 0,0 0-4 16,0 0-6-1,0 0 0-15,0 0 2 0,0 0-2 16,0 0 0-16,0 0-4 15,0 0 14-15,0 0-11 16,0 0 1-16,2 0 0 16,2 1-20-16,5 2 16 15,2-3-126-15,-2 0-228 16</inkml:trace>
  <inkml:trace contextRef="#ctx0" brushRef="#br0" timeOffset="97349.5581">4197 9819 349 0,'0'0'47'0,"0"0"-36"16,0 0 2-16,0 0 0 16,0 0 39-16,0 0 21 0,-12 3-52 15,12-3 17 1,0 0-27-16,0 0-1 0,0 0 54 15,0 0-43-15,0 0 5 16,0 0-18-16,0 0 2 16,0 0 1-16,0 0-11 15,0 0 0-15,0 0-18 16,0 2 18-16,6 2-4 16,12 0-4-16,0 2 16 15,7 0-4-15,-1-1-4 16,4-2 0-16,-1 1 11 15,-6-4-11-15,0 0 0 16,-2 0-8-16,-7 0 21 16,-3 0-21-16,-3 0 8 0,-6 0 0 15,3 0-4-15,3 0 4 16,2 0-4-16,2-4-30 16,5-4-154-16,0-1-31 15</inkml:trace>
  <inkml:trace contextRef="#ctx0" brushRef="#br0" timeOffset="98035.2418">5275 9780 388 0,'0'0'144'0,"0"0"-82"16,0 0-52-16,0 0-10 15,0 0 100-15,0 0-50 16,0 3-17-16,0-1-23 0,0-2 1 15,8 1-2-15,8-1-9 16,8 0 0-16,0 0 17 16,6 0-13-16,-2 0-4 15,2 0 0-15,-2 0 7 16,-1 0 4-16,-2 0-11 16,-5 0 0-16,-4 0-8 15,-5 0 11-15,-4 0-3 16,-4 0 0-16,0 0-3 15,-3 0-2-15,3 3-57 16,5-1-99-16,1-2-16 16,4 0-192-16</inkml:trace>
  <inkml:trace contextRef="#ctx0" brushRef="#br0" timeOffset="98726.9269">6478 9762 295 0,'0'0'192'16,"0"0"-132"-16,0 0-27 15,0 0-28-15,0 0 13 16,0 0 68-16,13 3-54 16,2-3 15-16,6 0-11 0,1 0-31 15,-1 0 13 1,0 0-18-16,4 0 0 0,-4 0 13 15,0 0-5-15,-3 0-6 16,-3 0-2-16,-2 0 11 16,-2 0-11-16,-4 0 0 15,2 0 0-15,-3 0-18 16,0 0 10-16,-1 0-56 16,2 0-64-16,-1 1-62 15,1-1-193-15</inkml:trace>
  <inkml:trace contextRef="#ctx0" brushRef="#br0" timeOffset="99394.5242">7468 9731 491 0,'0'0'77'16,"0"0"-52"-16,0 0 28 0,0 0 22 15,0 0 0-15,0 0-17 16,0 2-22-16,0-2 23 16,0 0-51-16,0 0-8 15,0 0 36-15,12 0-35 16,4 0 0-16,5 0-1 15,0 0 0-15,0 0-2 16,3 0 2-16,-5 0 0 16,2 3-2-16,-3 1 4 15,-6-1-2-15,3-1 0 16,-5 0 5-16,1 1 3 16,-1 0-8-16,4 1-4 15,0-1-11-15,0 0-30 16,0 1 21-16,-1-2-25 0,0 1-70 15,2-3-38-15,0 0-151 16</inkml:trace>
  <inkml:trace contextRef="#ctx0" brushRef="#br0" timeOffset="99912.6875">8200 9757 315 0,'0'0'224'0,"0"0"-136"16,0 0-16-16,0 0 2 16,0 0-46-16,0 0 8 15,0 6-27-15,0-4 1 16,8-1 3-16,10-1-13 15,-1 0 0-15,3 0-21 16,-2 0 21-16,-3-6-125 0,-8-1-233 16</inkml:trace>
  <inkml:trace contextRef="#ctx0" brushRef="#br0" timeOffset="100407.7216">4319 9604 328 0,'0'0'0'0,"0"0"-4"16,0 0-173-16,0 0 98 16</inkml:trace>
  <inkml:trace contextRef="#ctx0" brushRef="#br0" timeOffset="103300.9059">7468 12120 480 0,'0'0'66'0,"0"0"-35"15,0 0-31-15,0 0 0 16,0 0 6-16,0 0 5 16,82 0-11-16,-43-3 61 15,8-4-36-15,0-3 25 16,2 0-28-16,-3-1-12 15,-4 0 29-15,-3-2-31 16,-5 0-8-16,-7 0 0 16,-6 1 9-16,-11-2-1 15,-5 1-8-15,-5-2 0 16,0-1-16-16,-21 0 16 16,-12 3-7-16,-10 2-1 0,-5 6 6 15,8-1-8 1,11 3 10-16,16 2 0 0,9 0 4 15,4 1-4-15,0 0-29 16,25 0 28-16,12 11 1 16,11 5-2-16,7 1 2 15,3 3 0-15,0 3 3 16,-3-2 0-16,-7 0-3 16,-5-2 0-16,-11 1 6 15,-14-4-13-15,-8-2 7 16,-10 0-3-16,0 1-15 15,-15 1 13-15,-19-2 5 16,-12 3 0-16,4-3-41 16,6-1-42-16,12-11-2 0,14-2-295 15</inkml:trace>
  <inkml:trace contextRef="#ctx0" brushRef="#br0" timeOffset="104493.2668">6768 11705 608 0,'0'0'67'0,"0"0"-62"15,0 0 3-15,0 0-8 0,0 0 14 16,0 0-2-16,-89-24 0 15,64 41-11-15,-2 10 29 16,-6 8-19-16,3 5-11 16,2 0 23-16,4 1-19 15,3-3 17-15,6-4-21 16,6-6 0-16,8-4 9 16,1-4-9-16,0-6-3 15,4-2-8-15,9-4 22 16,4-5-16-16,4-3 5 15,1 0 0-15,-2-4-3 16,-3-9 6-16,-6-1-3 0,-8-2 1 16,-3 1 16-1,0-1-14-15,0 1-3 0,-17 2 0 16,-8 4-22-16,-3 4 22 16,-8 5-8-16,0 0-28 15,5 1-74-15,7 9-41 16,8-3-93-16</inkml:trace>
  <inkml:trace contextRef="#ctx0" brushRef="#br0" timeOffset="107081.7733">2109 12163 630 0,'0'0'165'0,"0"0"-140"15,0 0-18-15,0 0 6 16,0 0 117-16,0 0-7 16,-6-11-101-16,4-3-10 15,2-2 25-15,0-4-29 16,0-3-8-16,0-5 12 15,12 2-9-15,3-6 2 16,6 3-5-16,3 1 0 16,0 8-9-16,3 2 9 15,1 9 0-15,-4 6-3 16,-2 3 10-16,-1 0-16 16,-6 11 6-16,0 8 3 15,0 5-15-15,-8 3 15 16,-2 2 0-16,-4-3-4 0,-1-4 15 15,0-4-11-15,0-5 0 16,0-6 0-16,0-4 6 16,0-3-6-16,0 0-6 15,5 0-1-15,8-17 12 16,4-5-16-16,-1-2-26 16,5 7 37-16,-8 3-27 15,-2 12 25-15,2 2-10 16,1 0 12-16,2 14-3 15,2 5-5-15,6 3 3 16,-2-1 5-16,0-3 0 16,1-3 0-16,5-3 0 0,4-5-2 15,3-6 14-15,7-1-26 16,-6-6-177-16,-5-18-222 16</inkml:trace>
  <inkml:trace contextRef="#ctx0" brushRef="#br0" timeOffset="107258.1467">2938 11869 623 0,'0'0'1'16,"0"0"-1"-16,0 0 0 16,0 0 0-16,0 87 0 15,0-71 0-15,0-1 7 16,-3-2-7-16,-9-2-1 15,2-7-202-15</inkml:trace>
  <inkml:trace contextRef="#ctx0" brushRef="#br0" timeOffset="107390.4698">2883 11989 561 0,'0'0'128'16,"0"0"-128"-16,0 0 1 15,0 0 9-15,0 0 1 16,97 2-12-16,-66-2 1 15,2 0-32-15,-3-8-218 16</inkml:trace>
  <inkml:trace contextRef="#ctx0" brushRef="#br0" timeOffset="107600.662">3278 11758 422 0,'0'0'405'15,"0"0"-349"-15,0 0-56 16,0 0-8-16,0 0 3 16,0 0 10-16,36 54-10 15,-21-33 5-15,-5-3 0 16,1 0-14-16,-1-4 2 16,4-3-65-16,-1-5-87 15,-1-6-187-15</inkml:trace>
  <inkml:trace contextRef="#ctx0" brushRef="#br0" timeOffset="107780.6582">3539 11758 398 0,'0'0'142'16,"0"0"-133"-16,0 0-9 16,42 85 23-16,-36-48-7 15,-3 2 34-15,-3 4-18 16,0 0-24-16,-18 0 28 15,-12 3-36-15,-10-2-8 16,-11-2-18-16,-16-4-214 16</inkml:trace>
  <inkml:trace contextRef="#ctx0" brushRef="#br0" timeOffset="108115.0909">1451 11716 581 0,'0'0'18'0,"-8"115"-18"16,8-38 0-16,0 1 56 15,5-2-18-15,10-3-8 16,12-2 16-16,4-1-40 16,15-4 0-16,8-6-6 15,19-7-19-15,21-16-34 16,18-14-221-16</inkml:trace>
  <inkml:trace contextRef="#ctx0" brushRef="#br0" timeOffset="108686.7383">3327 11444 573 0,'0'0'106'0,"0"0"-66"15,0 0-36-15,0 0 4 16,0 0 34-16,0 0 33 16,-4 0-75-16,4 7-1 0,4 15-10 15,7 9 22-15,-1 5-5 16,2 3 10-16,-1-3-13 16,-1 1 45-16,2-4-40 15,-6-3-4-15,3-1 16 16,0-2-15-16,-6-6 7 15,3-5-12-15,-5-3 0 16,1-6 3-16,-2-4-3 16,0 0-45-16,0-3-18 15,-3-8-52-15,-12-18-401 16</inkml:trace>
  <inkml:trace contextRef="#ctx0" brushRef="#br0" timeOffset="110030.628">15424 13518 805 0,'0'0'0'0,"0"0"0"0,0 0 25 16,0 0-25-16,0 0 0 16,0 0-6-16,0 0 13 15,130-42-16-15,-62 35 9 16,12 4 0-16,6-1 7 16,2 4-5-16,-2-3-2 15,-1 0 0-15,-4-1 16 16,-7 2-18-16,-9-1 2 15,-12-1 0-15,-14 1 2 16,-10 2-2-16,-14 0 0 16,-7-1 5-16,-5 2-1 15,-3 0 46-15,0 0-20 16,0 0-25-16,0 0 45 16,0 0-50-16,0 0 0 0,0 0-4 15,0 0-2-15,0 0 4 16,0 0-84-16,0 0-18 15,0 0 42-15,0 0-68 16,0 0-61-16,0 0 7 16</inkml:trace>
  <inkml:trace contextRef="#ctx0" brushRef="#br0" timeOffset="114324.0509">7577 8422 281 0,'0'0'49'0,"0"0"-8"16,0 0 77-16,0 0-106 15,0 0 19-15,0 0 3 16,0 0-21-16,0 0 23 15,0 0-36-15,0 0 0 0,12 2-2 16,4 1 2 0,7 2 0-16,2 2-2 0,2 1-1 15,4 1-6-15,5-4-79 16,-2-4-105-16</inkml:trace>
  <inkml:trace contextRef="#ctx0" brushRef="#br0" timeOffset="117301.5853">16028 7839 139 0,'0'0'4'16,"0"0"21"-16,0 0 42 15,0 0-63-15,0 0 25 16,33-85-3-16,-33 72-7 16,1 1 20-16,-1 3-26 0,0 0-8 15,0 4 52-15,0 1-35 16,0 1 4-1,-3 0-5-15,-6 2-21 0,-2-1 50 16,-3 2-50-16,-5-2 0 16,-2 2 10-16,-6 0-5 15,0 0-5-15,-3 0 28 16,-3 0-24-16,-1 5 19 16,-6 2-23-16,1 3 0 15,-1-1 4-15,3 4 4 16,8 1-8-16,2 2 7 15,5 7 0-15,1 6-4 16,0 4-3-16,0 7 0 16,-1 7-6-16,0 7 9 0,1 5-3 15,-2 5 0-15,6 0 9 16,5 3-15 0,5 2 6-16,6 0 0 0,1 1-3 15,8-6 5-15,20-6-2 16,11-7 0-16,17-11 13 15,16-3-14-15,15-7 1 16,14-6 0-16,11-7 1 16,13-6-1-16,6-5 0 15,1-5-7-15,-7-1 20 16,-13 0-17-16,-18-10 4 16,-15-9 0-16,-17-5-3 15,-12-8 6-15,-9-6-3 0,-5-5 0 16,-5-8 7-16,-4-6 0 15,-7-3-7-15,-7-3 0 16,-7-2-1-16,-6 0 1 16,0-3 0-16,-12-1-2 15,-12 2 14-15,-6 5-21 16,-4 8 9-16,-6 11 0 16,0 5-3-16,-4 10 3 15,-3 3-3-15,-5 7-1 16,-5 7 3-16,0 4-12 15,0 4 3-15,7 3 10 16,5 0-19-16,9 2 19 16,11 14-64-16,7 1-96 0,9 0-176 15</inkml:trace>
  <inkml:trace contextRef="#ctx0" brushRef="#br0" timeOffset="118351.238">18859 7718 237 0,'0'0'2'0,"-98"-12"9"16,44 12-11-16,-7 0 5 15,-3 0 16-15,-2 4-11 16,3 10 4-16,7 4 35 16,7 6-40-16,7 6 18 15,6 10-27-15,3 10 0 16,6 20 35-16,8 10-29 15,7 6-6-15,12 5 8 16,0-3-5-16,22-3 2 16,16-6-5-16,8-11 0 0,11-12 7 15,5-9-3-15,7-12-4 16,7-7 9-16,7-8 5 16,10-7 35-16,7-6-22 15,4-6-24-15,2-1 28 16,0-2-31-16,-2-20 0 15,1-4 8-15,-1-10 8 16,-4-6-29-16,-4-6 13 16,-8-5 0-16,-8-5-4 15,-8 0 4-15,-9-4 0 16,-13 5 0-16,-11-1 9 16,-12-3-12-16,-12-1 3 15,-14-5 0-15,-1 1 0 16,-27 4 2-16,-17 8-2 15,-13 3 2-15,-12 8-2 0,-2 2 0 16,-2 9-6-16,4 7 17 16,8 7-27-16,6 10 14 15,5 8 0-15,3 0-12 16,8 10-34-16,3 16-16 16,3 5-26-16,6 6-93 15,4 2-6-15</inkml:trace>
  <inkml:trace contextRef="#ctx0" brushRef="#br0" timeOffset="119115.1323">20776 7839 390 0,'0'0'47'16,"-95"24"-47"-16,42-2 0 16,-5 8-1-16,3 7 7 15,1 6-2-15,5 11 0 16,10 4 1-16,8 6 46 16,13 8-51-16,9-1 0 15,9 0 16-15,10-3-16 16,21-10 6-16,11-13-6 15,11-11 7-15,11-9-13 16,7-11 15-16,8-7-9 0,5-7 28 16,-11 0-19-16,-9-6-1 15,-12-12-8-15,-16-8 7 16,-11-6-1-16,-12-6-6 16,-13-8 0-16,0-4-7 15,-23 2-27-15,-16 1-95 16,-14 5-68-16</inkml:trace>
  <inkml:trace contextRef="#ctx0" brushRef="#br0" timeOffset="120211.3306">17975 7706 338 0,'0'0'6'0,"0"0"58"16,0 0-49-16,0 0-9 16,0 0-6-16,-94 34 12 15,68-5 22-15,-2 12-27 16,-2 5 10-16,0 12 31 15,2 10-35-15,4 8 15 16,3 2-28-16,7 0 13 0,6-7-6 16,8-9-7-1,0-3 0-15,1-7-4 0,19-6 7 16,2-7-3-16,8-6 0 16,1-6 3-16,5-7 0 15,1-4 0 1,4-6-3-16,2-5 46 0,0-3-16 15,6-2-6-15,-1-2-7 16,3-13-9-16,-4-9 31 16,-5-5-38-16,-6-4 2 15,-4-9 31-15,-10-5-24 16,-7-6-4-16,-6-2-6 16,-9-2 11-16,0-2-5 15,-9-2-6-15,-15 0 0 0,-12 4-9 16,-6 2 13-16,-7 7-4 15,-6 9 0-15,-3 5 0 16,1 7-24-16,3 5 21 16,4 3-2-16,6 5-11 15,2 4-10-15,2 7-19 16,3 3-80-16,3 0-70 16,1 0-143-16</inkml:trace>
  <inkml:trace contextRef="#ctx0" brushRef="#br0" timeOffset="121104.131">15133 7732 400 0,'0'0'26'16,"-87"-17"0"-16,41 12 78 15,0 5-72-15,-3 0-26 16,-5 3 27-16,-2 13-15 16,3 10 30-16,-3 9-34 15,2 11-6-15,9 8 23 16,5 13-31-16,13 12 0 0,15 7 17 16,12 3-17-16,0-1 0 15,18-9 0-15,9-4 20 16,10-11-32-16,7-11 12 15,8-16 0-15,6-12 2 16,7-10 2-16,9-11-4 16,3-4 0-16,2-7 7 15,6-17 17-15,-1-10-24 16,-7-7 0-16,-7-7-6 16,-10-5 10-16,-14-5-4 15,-4-3 0-15,-14-4 6 16,-11-8-6-16,-11-3 0 15,-6 1 0-15,-20 6-4 16,-23 8 4-16,-16 5-14 16,-16 8 5-16,-16 7-16 0,-13 8 10 15,-10 9-12-15,-2 8-17 16,3 5 41-16,12 5-52 16,15 4 19-16,14 2-122 15,8 0-101-15</inkml:trace>
  <inkml:trace contextRef="#ctx0" brushRef="#br0" timeOffset="121959.8458">11799 7542 31 0,'0'0'314'0,"-122"3"-307"16,68 14 51-16,-2 7-44 16,-2 10-11-16,-5 7 64 15,0 11-58-15,-2 12 17 16,3 9 14-16,12 12-39 16,11 12 52-16,18 7-52 15,18 5 11-15,3-2 8 16,29-6-20-16,17-11 0 15,11-13 0-15,12-19 11 16,12-17-11-16,6-19 0 16,8-12 0-16,8-10 28 0,0-5-16 15,3-25-2-15,-9-8 0 16,-12-13 3-16,-12-8 3 16,-10-8-16-16,-16-6 0 15,-19-6 21-15,-20-7-21 16,-8-6 0-16,-27 2-1 15,-23 1 12-15,-16 12-13 16,-10 9 2-16,-14 13 0 16,-9 9-10-16,-5 13 10 15,-4 11-30-15,-1 13 1 16,-6 9-39-16,-1 4-18 16,-2 17-282-16</inkml:trace>
  <inkml:trace contextRef="#ctx0" brushRef="#br0" timeOffset="122692.8591">9104 7695 342 0,'0'0'13'16,"-85"-12"8"-16,39 12-20 15,-3 0 65-15,-3 6-21 16,1 15-17-16,0 11 72 16,-1 16-85-16,4 12 29 15,5 18-9-15,9 17-29 16,7 10 35-16,13 5-41 15,11 1 5-15,3-7 11 16,14-12-16-16,17-13 0 16,10-18-9-16,9-19 33 15,8-16-36-15,8-16 12 0,10-10 0 16,0-9 14-16,3-24-14 16,-4-14-2-16,-8-12 1 15,-7-9-19-15,-14-9 15 16,-18-5-38-16,-17-5 14 15,-11 1 9-15,-26 9 14 16,-17 14 6-16,-11 23-4 16,-2 18-13-16,-1 18 5 15,0 4-16-15,0 30-126 16,4 15 5-16</inkml:trace>
  <inkml:trace contextRef="#ctx0" brushRef="#br0" timeOffset="124105.5088">15582 11073 315 0,'0'0'2'0,"0"0"26"0,0 0 56 15,0 0-24 1,0 0 13-16,0 0 7 0,-15-61-35 15,-12 50 26-15,-6 5-71 16,-5 0 11-16,-11 1 34 16,-8 3-41-16,-12 2-4 15,-13 0 4-15,-12 0 8 16,-10 2-3-16,-13 6-9 16,-6 1 0-16,-7 8-7 15,2 1 9-15,7 6-2 16,10 6 0-16,10 6 7 15,12 10-14-15,6 8 7 16,3 14 0-16,1 11-7 0,3 11 13 16,0 7-6-1,4 5 1-15,8-1 9 0,15 2-18 16,16-5 8-16,24-3 0 16,9-4-3-16,34-6 3 15,29 2 0-15,22 0 0 16,21 1 9-16,25-4-10 15,11-6 1-15,20-8 0 16,16-16 3-16,11-10-3 16,11-12 0-16,3-7-4 15,-3-9 13-15,-12-6-7 16,-5-10-2-16,-10-5 0 0,-6-22 4 16,-4-18-4-16,-12-13 0 15,-8-13-7-15,-12-11 17 16,-11-5-10-16,-15 0 0 15,-11 5 0-15,-7 13 0 16,-11 7 0-16,-10 6 0 16,-10 6-1-16,-13 3 10 15,-11 0-14-15,-13-2 5 16,-8-4 0-16,-10-8 5 16,-1-9-5-16,-18-7 0 15,-16-9-5-15,-15-10 11 16,-17-5-9-16,-12 0 3 15,-11 6 0-15,-10 13-5 16,-8 15 5-16,-9 9 0 16,-8 11-1-16,-10 8 11 0,-3 11-27 15,-2 9 8-15,-1 10-27 16,5 9 18-16,1 0-87 16,6 13 10-16,4 10-81 15,9 2-139-15</inkml:trace>
  <inkml:trace contextRef="#ctx0" brushRef="#br0" timeOffset="125408.5784">2910 12630 493 0,'0'0'10'0,"0"0"34"16,0 0-32-16,0 0 32 16,0 0-33-16,0 0-7 15,16-57 44-15,14 38-44 16,7 3-4-16,5 1 17 0,10 3-9 15,-1-1-13-15,6 2 5 16,-2-1 0-16,0-3 6 16,0 2-6-16,-4 0-3 15,-5 0-2-15,-13 1-23 16,-9 3 11-16,-18 1-11 16,-6 5-13-16,-21 3 23 15,-21 0-169-15,-13 6 30 16,-15 11 54-16,-9 4 62 15,-8 6 41-15,-5 2 31 16,7 3-11-16,9-2 31 16,13-2 8-16,17-7 0 15,19-4 2-15,12-9-44 0,15-4-5 16,0-4-12 0,3 0 3-16,25 0-3 0,13-12 6 15,17-12-3-15,18-5 23 16,6-2-23-16,6 2 0 15,-6 0-3-15,-9 5 10 16,-16 4-9-16,-19 8-1 16,-18 4 0-16,-14 3 4 15,-6 5-1-15,-23 0 13 16,-15 0-16-16,-12 11 0 16,-6 5 12-16,-10 4-4 15,3 2-2-15,4 0 15 0,11-3-18 16,18-5-3-16,21-4 0 15,9-5-27-15,21-3 20 16,30-2-5-16,25-15-54 16</inkml:trace>
  <inkml:trace contextRef="#ctx0" brushRef="#br0" timeOffset="129425.2229">17529 12430 427 0,'0'0'188'0,"0"0"-159"16,0 0 42-16,0 0-42 0,0 0-28 16,0-72 72-16,0 72-27 15,0 0-26-15,0 0 24 16,0 0-44-16,0 0 0 15,0 8-1-15,5 9 1 16,1 5 11-16,1 4-11 16,-3 7 0-16,2 0 10 15,1-2-6-15,-1-3-4 16,2-3 0-16,-1-5 10 16,5-4-8-16,2-7-2 15,3-5 0-15,6-4 8 16,6 0-7-16,6-3 6 0,2-15-7 15,1-4 9-15,1-6 6 16,-1-2-15-16,-5 2-69 16,-5-1-42-16,-8 4-279 15</inkml:trace>
  <inkml:trace contextRef="#ctx0" brushRef="#br0" timeOffset="131381.5697">15346 11742 309 0,'0'0'59'16,"0"0"-31"-16,0 0-17 16,0 0 47-16,0 0-20 15,0 0 36-15,-2-26-42 0,2 24-14 16,0 2 25-16,7-4-43 16,3 4 4-16,7 0 58 15,2 0-48-15,4 0 5 16,-1 0-1-16,3 0-9 15,-2-2 9-15,1-1-18 16,-2 2 0-16,-6-1 4 16,-4-1-4-16,-4 2 0 15,-5-1-2-15,-3-1 16 16,0-2-5-16,0-1-9 16,-8 0-2-16,-13 3-24 15,-2 1 18-15,-4 2 3 16,4-2 1-16,4 2 8 15,4-1-2-15,3 0-2 0,6-1 0 16,3 1-5-16,3 1 14 16,0 0-9-16,0 0 0 15,0 0 2-15,0 0 3 16,0 0-5-16,0 0 0 16,11 0 3-16,8 0-1 15,3 0-2-15,8 0 0 16,4 0-16-16,4 0-122 15,4-2-426-15</inkml:trace>
  <inkml:trace contextRef="#ctx0" brushRef="#br0" timeOffset="132631.2846">16720 13006 298 0,'0'0'215'16,"0"0"-197"-16,0 0 2 15,0 0-20-15,0 0 8 16,0 0-8-16,-3 0 0 16,9-3 43-16,2 0-43 15,-2 0 0-15,2 3 2 0,0-2 0 16,-3 2 1-16,1-2-3 16,-2 2-21-16,-2 0 19 15,2 0-116-15,-4 0 21 16,0 0-32-16,0 0-65 15</inkml:trace>
  <inkml:trace contextRef="#ctx0" brushRef="#br0" timeOffset="132883.0278">16720 13006 124 0,'-67'-13'94'16,"58"13"-14"-16,2 0-27 15,1 0-23-15,1 0 5 16,2 0 1-16,2 0 4 15,-2 0 13-15,3 0-53 0,0 0 4 16,0 0 35-16,0 0-38 16,0 0-1-16,7-3 5 15,2-1 0-15,-1 1-4 16,0 3-1-16,0-3 0 16,-4 1 6-16,1 0-6 15,-3 2-9-15,-1 0-9 16,-1 0-70-16,0 0-31 15,0-1-115-15</inkml:trace>
  <inkml:trace contextRef="#ctx0" brushRef="#br0" timeOffset="133811.0792">15734 12916 70 0,'0'0'231'16,"0"0"-196"-16,0 0 3 15,0 0 23-15,0 0-17 16,0 0 9-16,-3 1-6 16,17-1-41-16,8 0 16 15,10 0-7-15,8 0-14 0,2 0 58 16,5 0-55-16,3 0-3 16,0 0 11-16,2 0-11 15,-5 0 7-15,-6 0-8 16,-5 0 0-16,-8 0-7 15,-6 0 7-15,-9 0 0 16,-9 0 0-16,-4 0 8 16,0 0-17-16,-6 3-1 15,-19-1-7-15,-13 4 0 16,-9-3-8-16,-3 0 15 16,0-1 5-16,1-1-2 15,4-1 7-15,7 0-1 16,3 0 11-16,7 0-11 15,7 0 12-15,3 0-11 0,6 0 22 16,4 0-12-16,4 0 4 16,3 0-14-16,1 0 0 15,0 0-16-15,1 0 16 16,17 0 0-16,6 2 2 16,7 3 4-16,6-1-5 15,4 1-1-15,5-4 0 16,-4-1-16-16,2 0 16 15,-5 0 0-15,-5 0-10 16,-4 0-14-16,-7 0 23 16,-11 0-33-16,-6 0-41 0,-6 0 60 15,0 0-32 1,-14 0-19-16,-13-1 14 0,-6-1 4 16,-4 2 38-16,-6 0 18 15,1 0-8-15,3 0 30 16,5 0-30-16,6 2 14 15,7 1 12-15,9 2-22 16,6 0 10-16,6 1-14 16,0 0 0-16,9 0-19 15,9-1 12-15,7-4-78 16</inkml:trace>
  <inkml:trace contextRef="#ctx0" brushRef="#br0" timeOffset="134123.6021">15989 12993 300 0,'0'0'11'15,"0"0"-10"-15,0 0 8 0,0 0-9 16,0 0 7-16,0 0-7 16,99 13 2-16,-72-13-2 15,1 0 0-15,2 0-6 16,-2 0-56-16</inkml:trace>
  <inkml:trace contextRef="#ctx0" brushRef="#br0" timeOffset="136874.8962">19148 13137 435 0,'0'0'91'0,"0"0"-23"15,0 0 1-15,0 0-21 16,0 0-3-16,0 0 42 0,0 0-68 15,-6-69-3 1,6 49 26-16,3 1-40 16,8-6 40-16,1 1-42 15,4 0 0-15,4 1 13 0,-1 0-10 16,3 4-3-16,4 4 0 16,-4 5 13-16,-1 5-20 15,1 5 7-15,-4 0 0 16,-1 8-9-16,-3 14 17 15,-3 4-9-15,-6 4 1 16,-5 1 0-16,0-2 0 16,0-3 0-16,-5-4 0 15,-4-5 2-15,-1-5-2 16,4-4 0-16,3-4 5 16,3-4 2-16,0 0 0 15,0 0-7-15,0-7 0 16,6-10 20-16,10-5-19 0,1 3-1 15,-1 5 0-15,-4 6 2 16,0 6-13-16,-5 2 11 16,4 0 0-16,0 10-15 15,3 6 18-15,1 2-3 16,1 1 0-16,1 0 3 16,-1-4 2-16,4-1-5 15,-5-6 0-15,5-5-20 16,3-3-66-16,-2-8-193 15</inkml:trace>
  <inkml:trace contextRef="#ctx0" brushRef="#br0" timeOffset="137481.2193">19787 12587 483 0,'0'0'100'0,"0"0"-28"15,0 0-15-15,0 0-31 16,0 0 17-16,0 0 55 16,-3 0-89-16,3 0 38 15,0-7-10-15,13-7-35 16,7-4 13-16,-2 3-15 16,0 5 0-16,-5 5-3 15,-3 5 3-15,-1 0 0 16,-3 19-6-16,-1 6 16 15,-1 3-18-15,-4-1 8 16,0-2 0-16,0-1-1 16,0-7 1-16,0-4 0 0,0-7 1 15,0-3 7-15,0-3-11 16,2 0 3-16,11 0 0 16,9-15-1-16,4-4 1 15,-2-3-7-15,-3 3-2 16,-5 6 9-16,-9 6-7 15,-2 5 7-15,-3 2-2 16,1 0-26-16,0 10 27 16,5 9 1-16,3 1-3 15,2 3 7-15,8-2 0 16,3-1-4-16,3-3 0 16,3-3-12-16,2-6 12 0,-2-8-201 15,-6 0-442 1</inkml:trace>
  <inkml:trace contextRef="#ctx0" brushRef="#br0" timeOffset="137744.0975">20466 12580 686 0,'0'0'17'15,"0"0"-12"-15,0 0 74 16,0 0-78-16,85 94 9 0,-75-59 46 16,-3 2-24-16,-7-1 13 15,0 6-25-15,-11 5-18 16,-15 4 23-16,-8-1-24 16,-8 0-1-16,-10-5 0 15,-6-6-122-15,-8-8-65 16,0-9-403-16</inkml:trace>
  <inkml:trace contextRef="#ctx0" brushRef="#br0" timeOffset="138241.735">18680 12451 622 0,'0'0'0'16,"0"0"65"-16,0 0-65 15,0 0 0-15,-62 84 9 16,29-16 13-16,1 8 66 16,6 4-46-16,7 3-37 15,15 2 25-15,4 0-25 16,14-4-5-16,28-5 1 16,23-5 6-16,23-3-7 0,28-4 0 15,18-8-72 1,7-11-157-16</inkml:trace>
  <inkml:trace contextRef="#ctx0" brushRef="#br0" timeOffset="140780.0967">10309 12336 313 0,'0'0'18'0,"0"0"28"16,0 0-33-16,0 0 0 0,0 0 80 15,0 0-38 1,0 0-13-16,0 0-12 0,-11-7-22 15,11 7 2-15,0 0-10 16,0 0 0-16,10 0 3 16,12 0 2-16,14 0-5 15,15 1 16-15,10-1-16 16,13 0 28-16,7 0-28 16,3 2 2-16,-1-1-11 15,-4 1 9-15,-6-1 0 16,-12 0 0-16,-10 1-8 15,-15-2-1-15,-15 2-71 16,-11-2-105-16,-10 0-66 16</inkml:trace>
  <inkml:trace contextRef="#ctx0" brushRef="#br0" timeOffset="141033.8525">10756 12376 70 0,'0'0'357'16,"0"0"-357"-16,0 0 0 16,0 0-4-16,0 0 21 15,0 0-9-15,84 7 75 0,-43-7-41 16,11 0-9-16,14 0-33 15,6 0 0-15,6 2-17 16,-2-2-14-16,-7 0-355 16</inkml:trace>
  <inkml:trace contextRef="#ctx0" brushRef="#br0" timeOffset="144066.5669">19310 13528 53 0,'0'0'103'16,"0"0"7"-16,0 0-33 15,0 0 25-15,0 0-21 16,0 0 4-16,0 0-52 16,-63-35 37-16,63 35-26 15,0 0-41-15,0 0 15 16,9 0-18-16,16 0 0 16,13 0 8-16,12 0-1 15,10 0-7-15,7 0 20 16,3-3-17-16,-1 1 1 15,1-7-4-15,-1 3 0 16,-1-5 0-16,-5 1 4 0,-8 0-4 16,-12 1 0-16,-11 1-33 15,-15 2-70-15,-14 0-154 16</inkml:trace>
  <inkml:trace contextRef="#ctx0" brushRef="#br0" timeOffset="144324.3503">19339 13571 641 0,'0'0'7'0,"0"0"-6"0,0 0-2 15,0 0 4-15,101 0-3 16,-60 0 13-16,2 0 9 15,7 0 48-15,3 0-69 16,1-6-1-16,3-3 5 16,-4 4 4-16,-8 0-18 15,-8 3-96-15,-19 2-66 16,-13 0-73-16</inkml:trace>
  <inkml:trace contextRef="#ctx0" brushRef="#br0" timeOffset="144491.7871">19385 13682 394 0,'0'0'36'0,"0"0"-36"15,0 0 0-15,86 7 36 16,-29-7-32-16,2 0 9 16,8-9 7-16,9-3-20 15,5-5-28-15,1-5-349 16</inkml:trace>
  <inkml:trace contextRef="#ctx0" brushRef="#br0" timeOffset="146120.5552">24090 12980 495 0,'0'0'13'0,"0"0"56"16,0 0-3-16,0 0-27 16,0 0 25-16,0 0 2 0,0 0-14 15,-49 0 12-15,49 0-55 16,0 0 3-16,0 0-10 16,0 0-2-16,9 0-34 15,10 0-10-15,3 3-82 16,-2-2-136-16</inkml:trace>
  <inkml:trace contextRef="#ctx0" brushRef="#br0" timeOffset="147049.0755">24135 13116 359 0,'0'0'95'0,"0"0"-41"16,0 0-28-16,0 0-2 15,0 0-3-15,0 0 28 16,-22 35-20-16,35-31 20 15,8 0 45-15,9-4-59 16,5 0 5-16,4 0-2 0,0-11-35 16,3-5 41-1,-4-4-44-15,0-3 2 0,-7-5 17 16,-6-2-14-16,-8 1-5 16,-10-1 0-16,-7 3 11 15,0 4-10-15,-11 6-1 16,-8 3 0-16,-1 6-7 15,-4 6 7-15,0 2 0 16,1 0-5-16,3 13 12 16,5 4-16-16,3 5 9 15,6-1 0-15,3 5-12 16,3-4 12-16,0 2 0 16,12-4-2-16,9 1 12 15,5-6-16-15,6-2 6 16,5-4 0-16,5-5 17 0,4-4-12 15,2 0 0 1,-3-4 9-16,-3-11-10 0,-2-2 16 16,-5-5-20-16,-3-2 0 15,-4 0 4-15,-3-2-4 16,-6 3 0-16,-5 3-1 16,-5 4 14-16,-4 7-14 15,-4 4 1-15,-1 3 0 16,0 1-10-16,0 1 10 15,0 0-6-15,-3 0 2 16,-6 8 8-16,0 4-10 16,-1-1 6-16,5 0 0 0,1-2-5 15,2-2 9-15,2-2-4 16,0-2 0-16,0-1 2 16,0-2-1-16,0 0-1 15,2 0 0-15,10 0-4 16,7 0 4-16,0-9 0 15,1-3-3-15,1-5 15 16,-3 0-14-16,-5 0 2 16,-1 0 0-16,-3 2 4 15,-4 3 1-15,-5 4-5 16,0-1 8-16,0 2 5 16,0 3-7-16,0-2-6 15,-3 4 0-15,-5-3-5 0,2 2 5 16,0 2 0-1,2-2-2-15,1 2 11 0,-2-2-14 16,2 2 5-16,2-4-56 16,-2 0-106-16,3-5-634 15</inkml:trace>
  <inkml:trace contextRef="#ctx0" brushRef="#br0" timeOffset="147431.9508">24793 13000 553 0,'0'0'60'0,"0"0"-44"16,0 0-13-16,0 0 58 16,0 0-9-16,74-84 8 15,-68 51 3-15,0-3-42 16,-6 0 11-16,0 0-28 16,-7 0 6-16,-11 6 52 0,-6 5-61 15,-4 5 13 1,1 7-4-16,0 7-6 0,6 6 8 15,2 0-12-15,5 0 0 16,8 17-20-16,6 5-46 16,2 3-38-16,23 1-86 15,14-6-330-15</inkml:trace>
  <inkml:trace contextRef="#ctx0" brushRef="#br0" timeOffset="148101.1746">25234 12808 817 0,'0'0'7'0,"0"0"53"0,0 0-60 16,0 0 13-16,0 0-12 16,0 0-1-16,-82 66 0 15,66-35-2-15,7 3 12 16,6-5-14-16,3-4 4 15,1-4 0-15,16-6-3 16,5-3 3-16,3-5 0 16,-1-7 7-16,-3 0-1 15,-1 0 0-15,-7-9-6 16,-3-4 0-16,-5-4 3 16,-5 3-3-16,0 2 0 15,0 4-2-15,-9 4 10 0,-4 4-17 16,2 0 9-1,1 0 0-15,5 5-19 0,4 6 22 16,1 2-4-16,0-4 1 16,7 2 0-16,8-5-1 15,4-3 1-15,4-3 0 16,5 0 1-16,1 0 5 16,0-7-6-16,-2-6 0 15,-3-6 3-15,-2-2 25 16,-5-6-28-16,-1-1 0 15,-2-5 31-15,-4-1-26 16,3 1 5-16,-2-1 27 0,1 2-34 16,-2 0 7-16,-1 4-10 15,2 6 0-15,-5 7-2 16,0 1 2-16,-2 11 0 16,-2-1 1-16,-2 3 11 15,0 1-22-15,0 0 10 16,0 0 0-16,0 0-21 15,0 5 21-15,0 8 0 16,0 0 6-16,0 0-5 16,0-2 0-16,0-1-1 15,0-2 0-15,0-1-6 16,0-1 6-16,0 1-57 16,0-3-24-16,0-1-109 15,0-3-149-15</inkml:trace>
  <inkml:trace contextRef="#ctx0" brushRef="#br0" timeOffset="149006.5832">25516 12803 449 0,'0'0'56'16,"0"0"18"-16,-64 76-47 15,43-44-12-15,5 1 78 16,7-4-76-16,7-2-8 15,2-5 8-15,0-4-12 16,15-5 8-16,6-8-13 16,3-5 1-16,4 0 49 15,3-10-46-15,-1-12-4 16,-3-7 8-16,-7-3-1 16,-9-6-9-16,-9-3 2 15,-2 2 0-15,0 6-3 16,-12 9 3-16,-3 13 0 15,-3 7 0-15,-1 4 4 0,0 7-8 16,1 14-5-16,6 6 9 16,6 5-3-16,6 0 3 15,0-4 0-15,7-5 1 16,14-5 4-16,6-10-1 16,3-7-4-16,1-1 0 15,2-4-2-15,-2-16 4 16,-1-3-2-16,-3-8 0 15,-6-4 6-15,-3-2 1 16,-5-2-7-16,-1-1 0 16,-3-1 0-16,0 3 17 15,1 8-17-15,-2 11 42 0,-4 9-21 16,-1 8-6-16,-1 2-15 16,-1 12 0-16,-1 16-19 15,0 11 19-15,0-2 0 16,0 2-1-16,-1-7 7 15,-4-4-6-15,-1-7 0 16,0-5 0-16,2-7-3 16,1-4 3-16,2-5 0 15,1 0 20-15,0-14 23 16,0-13-3-16,0-10-40 16,4-6 0-16,11-9-22 0,4-5 20 15,4 2-10-15,1 9 11 16,-1 17 1-16,-2 17-4 15,-3 12 4-15,-2 0 0 16,1 21-8-16,1 8 8 16,-2 4 0-16,4-1-3 15,3-4 12-15,3-4-14 16,-1-5 5-16,1-6 0 16,-3-7 2-16,-3-3-1 15,-8-1-1-15,-9 3 0 16,-3 2-54-16,-18 7-139 15,-27 4-16-15</inkml:trace>
  <inkml:trace contextRef="#ctx0" brushRef="#br0" timeOffset="149275.6774">25536 13343 312 0,'158'-7'47'16,"16"0"3"-16,8 2 29 16,-6 3-29-16,-15 2 0 15,-24 0 22-15,-35 0-25 16,-35 0 2-16,-27 0-49 15,-23 0 1-15,-17 0-10 0,0 0-101 16,-9 0-67-16</inkml:trace>
  <inkml:trace contextRef="#ctx0" brushRef="#br0" timeOffset="149563.4137">27128 13137 727 0,'0'0'152'0,"0"0"-152"15,81 0-58-15,3-5-589 16</inkml:trace>
  <inkml:trace contextRef="#ctx0" brushRef="#br0" timeOffset="153762.4163">14663 9518 211 0,'0'0'70'15,"0"0"12"-15,0 0-74 16,0 0-3-16,121 7 27 16,-70 5-14-16,8 5-7 15,15 3-9-15,12 4 8 16,16 4-20-16,12 0-14 15,13 3-105-15,13-4-128 16</inkml:trace>
  <inkml:trace contextRef="#ctx0" brushRef="#br0" timeOffset="154023.7169">16629 9917 267 0,'115'24'38'0,"-23"2"21"16,-18-3-14-16,-16-4 5 15,-21-4-14-15,-16-3 20 16,-9-8-55-16,-9 1 7 15,-3-5 25-15,2 0 29 16,-2 0 32-16,0 0-8 16,0 0-39-16,0 0 57 15,0 0-66-15,4 0-10 16,5 0 18-16,6-5-44 16,1-2-2-16,-1 0 0 15,-3 5 11-15,-8-1-37 0,-2 3 26 16,-2-4-92-1,0-4 19-15,-21-4-108 0,-18-4-154 16</inkml:trace>
  <inkml:trace contextRef="#ctx0" brushRef="#br0" timeOffset="154511.9663">15010 9747 590 0,'0'0'158'0,"0"0"-125"16,-81-19-33-16,79 17 11 0,2 2-11 16,0 0 16-16,17 0-5 15,23 0-9-15,24 5-2 16,24 7 62-16,20 0-46 15,20 2 0-15,20 6-15 16,14-3 7-16,10 1-3 16,5-3-5-16,2 1 0 15,-1 0-1-15,-11-2 5 16,0-1-4-16,-11-3 1 16,-7-1 19-16,-4-4-7 15,-12 0-13-15,-11-1 0 16,-12 1 15-16,-16-2-13 0,-19 0-2 15,-15 2 9-15,-16-1-3 16,-11 1 28-16,-9-1-34 16,-9-2 0-16,-6 1 8 15,-3 0-6-15,-5-2-2 16,-1 0 0-16,0-1 13 16,0 0-21-16,0 0 8 15,2 0-22-15,7 5-20 16,10 3-94-16,13 1-4 15,11-2-163-15</inkml:trace>
  <inkml:trace contextRef="#ctx0" brushRef="#br0" timeOffset="155631.4421">27354 9719 184 0,'0'0'93'15,"0"0"-26"-15,0 0-2 16,0 0-45-16,0 0-17 15,0 0 52-15,-39-58-31 16,26 51 14-16,4 1-5 16,-2 1-13-16,2 1 34 15,5 2-48-15,-1 1 7 16,4 1 31-16,1 0-44 16,0 0 0-16,0 0-1 15,9 4 9-15,21 7 0 0,19-1-6 16,16 3 12-16,14-2 47 15,9-2-59-15,2-2 4 16,-5-1-5-16,-3-3 8 16,-12-3-1-16,-9 0-8 15,-13 0 0-15,-14 0 24 16,-8 0-22-16,-13-3-2 16,-4 2 0-16,-8 1 9 15,-1 0-15-15,0 0 6 16,-1 0-60-16,-17 0-53 15,-4 0-158-15</inkml:trace>
  <inkml:trace contextRef="#ctx0" brushRef="#br0" timeOffset="156275.8121">29479 9994 785 0,'0'0'0'0,"0"0"0"15,0 0-5-15,0 0 5 16,0 0 0-16,0 0 0 15,71-8 9-15,-24 14-9 16,5-1 0-16,-2-2 0 16,-1-2-1-16,-4-1 13 15,-5 0-12-15,-6 0 1 16,-4 0 15-16,-6 0-12 16,-8 0-4-16,-4 0 0 15,-9-1-3-15,-2 1 3 0,-1-1 0 16,0 1 0-1,0 0-58-15,0 0-63 0,-10 1-58 16,-2 3-124-16</inkml:trace>
  <inkml:trace contextRef="#ctx0" brushRef="#br0" timeOffset="157117.6757">24318 13590 580 0,'0'0'3'16,"0"0"93"-16,0 0-93 16,0 0-3-16,0 0 19 15,0 0-18-15,99 8 89 0,-36-1-64 16,16 2-18-16,13 1 22 15,11 0-29-15,12-1-1 16,7 1 23-16,4-4-22 16,0 0 27-16,-8-3-28 15,-5 1 0-15,-7-1 10 16,-10 1-10-16,-10 1 0 16,-10 2-7-16,-17 1 4 15,-21-1-40-15,-18-3-109 16,-20-4-129-16</inkml:trace>
  <inkml:trace contextRef="#ctx0" brushRef="#br0" timeOffset="157394.0758">24499 13769 629 0,'0'0'1'16,"0"0"20"-16,0 0-21 15,0 0 0-15,0 0 8 16,0 0-8-16,150 36 130 16,-52-26-82-16,19 0-43 15,16 1 27-15,9 2-32 16,-2-1 0-16,-10-1 6 16,-13 0 2-16,-16 0-13 15,-20 0 5-15,-21 0 0 16,-24-1-15-16,-24 3-23 0,-12-2-119 15,-40-3 9-15,-28-4-125 16</inkml:trace>
  <inkml:trace contextRef="#ctx0" brushRef="#br0" timeOffset="157544.7715">24730 14019 706 0,'0'0'70'0,"0"0"-20"16,0 0-37-16,100 35-13 15,2-22 8-15,27-1-4 16,22-1 9-16,14 4-13 16,13 0-48-16,-1-8-162 0</inkml:trace>
  <inkml:trace contextRef="#ctx0" brushRef="#br0" timeOffset="306379.0252">14277 13377 631 0,'0'0'7'15,"0"0"24"-15,0 0-31 16,0 0 0-16,0 0 5 15,0 0 16-15,0 0 92 16,-1-60-68-16,1 59-19 16,0 1 13-16,0 0-31 0,0 0-8 15,0 0 0 1,0 0-2-16,0 6-16 0,0 11 18 16,1 7 0-16,6 4-3 15,-1 3 3-15,3 0 0 16,-1-1 0-16,7-5 8 15,0-5-10-15,1-6 2 16,8-5 0-16,4-9 10 16,8 0-2-16,6-12 21 15,5-13-5-15,-2-6-10 16,-3-2 14-16,-8-1-28 16,-7 2 0-16,-4 6-13 15,-7 6 13-15,-5 8-61 16,-5 8-21-16,-1 4-70 15,-3 0-177-15</inkml:trace>
  <inkml:trace contextRef="#ctx0" brushRef="#br0" timeOffset="306876.3768">14367 13234 402 0,'0'0'22'16,"0"0"-20"-16,0 0 13 15,0 0-21-15,0 0 6 16,0 0 0-16,0 44 58 16,0-22-45-16,0 3 8 15,3 0 8-15,2 0-23 16,4-1 19-16,3-4-25 15,3-3 0-15,2-3 20 16,-1-5-20-16,1-6 0 0,2-3 21 16,2 0-10-16,4-3 74 15,1-14-68-15,0-7-17 16,3-3 22-16,-6-1-21 16,-2-1-2-16,-1 6-9 15,-4 3-104-15,-2 6 54 16,-6 8-157-16,-5 3-125 15</inkml:trace>
  <inkml:trace contextRef="#ctx0" brushRef="#br0" timeOffset="307243.6213">14407 13297 362 0,'0'0'1'16,"0"0"25"-16,0 0-15 16,0 0 30-16,0 0 43 15,0 0-34-15,-6-34 33 16,6 34-83-16,0 0 6 16,0 14-17-16,7 6 24 15,4 8 16-15,-2 2-29 16,2 1 11-16,-1-3 14 15,0-4-23-15,2-3-2 0,1-5 0 16,7-7 0-16,3-4 16 16,9-5-11-16,4 0 10 15,4-17 36-15,3-10-50 16,0-5 6-16,-4-6-7 16,-4 2 7-16,-5 4-23 15,-7 5-55-15,-5 10-61 16,-9 3-44-16</inkml:trace>
  <inkml:trace contextRef="#ctx0" brushRef="#br0" timeOffset="307632.9435">14399 13290 482 0,'0'0'27'0,"0"0"0"16,0 0-25-16,0 0 19 15,0 0-6-15,0 0-9 16,-10-15 28-16,10 15-27 16,0 8 9-16,0 11-16 15,3 3 0-15,3 1 23 16,1 5-20-16,-2-1-3 15,-1-1 14-15,2-4-11 16,0-3 34-16,0-7-37 0,3-4 0 16,-1-4 14-16,2-4-11 15,9 0 23-15,10-12 22 16,7-11-45-16,2-9-6 16,2-3-2-16,-8-1-57 15,-7-2 52-15,-4 8-54 16,-5 1 3-16,-3 5-106 15,-7 5-100-15</inkml:trace>
  <inkml:trace contextRef="#ctx0" brushRef="#br0" timeOffset="308003.1029">14445 13266 458 0,'0'0'16'0,"0"0"11"16,0 0 16-16,0 0-43 16,0 0 0-16,0 0 7 15,5 5-6-15,3 19 32 16,0 6-7-16,-2 5-8 15,0 2 28-15,0-1-46 0,0-5 12 16,3-2 7-16,0-7-16 16,2-6-3-16,5-5 0 15,2-7 16-15,9-4 22 16,11-2-1-16,10-17-33 16,6-9 20-16,3-5-24 15,-1-1-24-15,0-2-43 16,-3 4-118-16,-5 0-148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1T04:23:27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24230 6240 776 0,'0'0'1'16,"0"0"33"-16,0 0-34 15,0 0 1-15,0 0-19 16,-79 21 27-16,52 3-9 16,5 2 0-16,4 7 5 15,9 1-5-15,9-1 0 16,0 1 0-16,13-5 8 15,16-5-6-15,10-7-2 16,7-7 0-16,2-9 2 16,-3-1 25-16,-1-3-27 15,-8-17 0-15,-5-4 39 0,-7-5-36 16,-7-8 16-16,-10-4 15 16,-7-3-28-16,0 1 6 15,-21 0-12-15,-4 6 0 16,-3 3 29-16,1 9-28 15,-2 7 0-15,7 6-2 16,1 7 7-16,3 5-12 16,3 0 6-16,4 9-17 15,1 9-3-15,6 5-20 16,4 2-34-16,0-1-81 16,10-7-70-16</inkml:trace>
  <inkml:trace contextRef="#ctx0" brushRef="#br0" timeOffset="380.3194">25110 5914 714 0,'0'0'74'0,"0"0"-10"15,0 0-20-15,0 0-44 16,0 0 0-16,0 0 5 15,-89 81 30-15,62-40 7 16,6 2-39-16,5 6 7 16,5 2 11-16,8-1-21 15,3 1 0-15,5-3 0 16,22-4-56-16,7-12-122 16,5-8-323-16</inkml:trace>
  <inkml:trace contextRef="#ctx0" brushRef="#br0" timeOffset="819.5195">25291 6428 666 0,'0'0'161'15,"0"0"-111"-15,0 0-5 16,0 0-15-16,0 0 48 15,19-92-29-15,2 63-32 16,8-6-10-16,2 3 46 16,0 2-49-16,-1 8-4 15,-6 8 9-15,-9 5-3 0,-6 7-10 16,-5 2 4-16,-1 0 0 16,2 13-19-16,0 6 19 15,-3 1 0-15,-2-3-1 16,0-3 7-16,0-3-14 15,0-5 8-15,0 0 0 16,3-4-1-16,9-2 1 16,12 0 0-16,7 0 4 15,5-8 6-15,1-1-8 16,-5 4-2-16,-8 5 0 16,-7 0-15-16,-3 9 15 15,1 11 0-15,-3 6-3 0,1 1 8 16,-3-1-12-1,3-5-25-15,1-4-91 16,4-10 6-16,6-7-188 0</inkml:trace>
  <inkml:trace contextRef="#ctx0" brushRef="#br0" timeOffset="1149.1582">26193 5673 682 0,'0'0'57'16,"0"0"-41"-16,0 0 13 0,0 0-28 16,82-27-1-16,-73 27 2 15,-1 13 6-15,-2 2 7 16,1 4-15-16,-6 5 0 15,-1 0 11-15,0 0 2 16,-5-4-8-16,-6-3 21 16,4-3-9-16,4-5 12 15,3 4-29-15,0-2 0 16,10 2 21-16,19 0-15 16,11-2-6-16,14-3 0 0,5-8-109 15,1 0-213 1</inkml:trace>
  <inkml:trace contextRef="#ctx0" brushRef="#br0" timeOffset="1410.1341">26814 5637 42 0,'0'0'647'0,"0"0"-605"16,0 0-29-16,110 37 39 15,-75-7-42-15,-4 11 4 16,-7 6 44-16,-8 6-19 16,-9 5 16-16,-7 2-29 15,-4 6 3-15,-29 4 5 0,-10 5-33 16,-15 2-1-16,-9-4 18 16,-9-2-14-16,-7-4-4 15,-5-4-53-15,-4-7-126 16,2-9-45-16</inkml:trace>
  <inkml:trace contextRef="#ctx0" brushRef="#br0" timeOffset="1799.5459">24585 7103 785 0,'0'0'88'0,"0"0"-58"16,0 0-30-16,88 12 0 15,-4-7 25-15,26 1 0 16,30 0 47-16,23 3-52 16,15 2-20-16,10 0 33 15,0-1-25-15,-5-2-8 16,-5-1 0-16,-22-2 4 0,-17 0 3 16,-25 0-7-16,-21 5 0 15,-21 1-14-15,-17 6-41 16,-21 5-64-16,-18-3-51 15,-16-5-258-15</inkml:trace>
  <inkml:trace contextRef="#ctx0" brushRef="#br0" timeOffset="5269.6064">27112 9665 813 0,'0'0'0'16,"0"0"0"-16,0 0 41 16,0 0-41-16,0 0 1 15,-83 17 33-15,80-17 29 16,1 3 39-16,1-3-70 15,-2 0-16-15,-2-3 37 16,-1-16-47-16,0-7-6 16,-1-6 0-16,7-8 13 15,0-5-15-15,4 0 2 16,17 1 0-16,4 5-11 16,5 12 11-16,0 11-9 15,0 10 7-15,0 6 2 0,0 3-21 16,-1 18 21-1,1 6 0-15,-1 7-3 0,-6 0 3 16,-5 0 0-16,-4-4-7 16,-10-3 19-16,-2-6-13 15,-2-5 1-15,0-5 0 16,0-5-5-16,0-1 6 16,0-5-1-16,0 0 0 15,3 0 10-15,16-17-3 16,11-2-7-16,1-1 0 15,-5 8-5-15,-8 7 5 16,-8 5-1-16,0 0-2 16,4 15 3-16,4 7-7 15,4-1 7-15,4 1 0 16,3-4-4-16,6 1 4 0,9-4-83 16,10-6-65-16,4-9-141 15,5 0-314-15</inkml:trace>
  <inkml:trace contextRef="#ctx0" brushRef="#br0" timeOffset="5474.2486">28283 9467 332 0,'0'0'432'0,"0"0"-420"16,0 0-12-16,0 0 1 15,-73 82 10-15,53-63-11 16,4 0 0-16,-1 1 30 0,-3-3-29 15,-2-4-1-15,-7-1 0 16,-2-7-27-16,1-3-35 16,3-2-98-16,9-3-34 15,3-18-25-15</inkml:trace>
  <inkml:trace contextRef="#ctx0" brushRef="#br0" timeOffset="5608.4569">27958 9528 346 0,'0'0'160'0,"0"0"-51"16,0 0-62-16,0 0-40 15,0 0 11-15,0 0 28 16,88 40-22-16,-46-21 24 16,10-2-48-16,6-3 0 15,3-1-7-15,2-8 7 0,-4-5-190 16</inkml:trace>
  <inkml:trace contextRef="#ctx0" brushRef="#br0" timeOffset="5891.2512">28714 9386 657 0,'0'0'18'0,"0"0"44"16,0 0-54-16,0 0 2 16,0 0 52-16,0 0-62 15,28-3 2-15,5 14 13 0,0 6-13 16,-8 0-2-1,-6 3 0-15,-8 1 11 0,-6-4-14 16,-5 3 3-16,0-1 0 16,-11 0 25-16,-10-2-21 15,1-2 0-15,-2-1-4 16,6 0 11-16,9-1-1 16,5 2-10-16,2-4-45 15,12-10-133-15</inkml:trace>
  <inkml:trace contextRef="#ctx0" brushRef="#br0" timeOffset="6342.2895">28692 9663 696 0,'0'0'15'15,"0"0"-8"-15,0 0 13 16,0 0 15-16,0 0 58 16,16-80-68-16,-10 50 59 15,0 0-47-15,2 1-37 16,2-1 57-16,3 4-45 16,4 4 3-16,-1 8-4 15,3 4-11-15,2 8 0 16,3 2 0-16,5 0 6 0,4 15-14 15,-2 8 8-15,-3 4 0 16,-5-1-7-16,-6-1 7 16,-8-5 0-16,-3-4-5 15,-3-4 13-15,0-2-8 16,0-4 0-16,3-2 0 16,0 0-5-16,6-1 9 15,10-3-4-15,11 0 0 16,5 2 11-16,2 3-17 15,-6 7 6-15,-7 3-16 16,-6 5 7-16,-5 4-24 16,-8 2-55-16,-7-2-40 15,-1-7-127-15</inkml:trace>
  <inkml:trace contextRef="#ctx0" brushRef="#br0" timeOffset="6701.9801">27266 10043 424 0,'0'0'41'0,"0"0"-4"0,0 0-19 16,0 0 110-16,127 19 7 16,-31-16-98-16,27-1 45 15,16-1-57-15,8-1-20 16,2 0 25-16,-6 0-30 16,-8 0 0-16,-11-8 0 15,-13-1 13-15,-20 1-5 16,-17 3-8-16,-24 3 0 15,-20 2-1-15,-15 0 1 16,-15 0-63-16,-4 7-126 16,-34 0 1-16</inkml:trace>
  <inkml:trace contextRef="#ctx0" brushRef="#br0" timeOffset="7693.1715">27188 8844 223 0,'0'0'109'0,"0"0"-39"15,0 0 62-15,0 0-89 16,0 0 2-16,0 0 40 15,-12-8-36-15,12 8 29 16,0 0-28-16,0 0 4 16,0 0 53-16,0-3-70 15,0-2-19-15,0-4-9 0,3-1 8 16,11-5-11-16,-1 3-6 16,3-7 0-16,0 2-10 15,-5 3 10-15,-5 4 0 16,-4 4-2-16,-2 5 17 15,0-1-29-15,0 2 14 16,-11 0 0-16,-11 0-4 16,-2 8 4-16,2 3 0 15,7 0-4-15,3 0 16 16,5 0-30-16,3-1 18 16,3-3-1-16,1-2-22 0,0-3 23 15,0 0 0 1,8-2-5-16,6 0-6 0,1 0 10 15,2 0-119-15,-5-4-77 16,-5-6-83-16</inkml:trace>
  <inkml:trace contextRef="#ctx0" brushRef="#br0" timeOffset="9221.6527">27166 8315 791 0,'0'0'4'0,"0"0"-5"16,-21 85 10-16,10-49 7 15,1 1-16-15,-3-3 0 16,2-4 25-16,2-10-25 0,3-3 0 16,2-12-1-16,1-5 10 15,0 0 19-15,1-9 31 16,2-21-44-16,0-10-2 15,14-11-13-15,7-8 0 16,-1-3-4-16,0-1 22 16,-2 5 3-16,-5 7-8 15,-1 10-6-15,-4 10 87 16,-2 12-82-16,0 8-10 16,2 7-2-16,1 4 10 0,5 0-18 15,4 8 8 1,2 12 0-16,0 2 0 0,-5 0 0 15,-8 4-3-15,-7-1-1 16,0-1 8-16,-12-3-8 16,-13-1 4-16,-3-4 0 15,-1-3 4-15,6-1 4 16,9-6-8-16,8-2 0 16,6-3 2-16,0-1-12 15,0 0 2-15,20 0 8 16,11-4-16-16,6-5 16 15,-1 6 0-15,-8 3-11 16,-5 0 13-16,-4 0-15 16,-1 5 13-16,-3 2 0 15,3 1-9-15,-3-1 9 0,1-1 0 16,-1-3 0-16,0-2 11 16,-3-1-30-16,-3 0 6 15,-2 0 13-15,-4-8-26 16,-3 2 26-16,0 3-3 15,-7 3-19-15,-10 0 14 16,-3 3-5-16,1 13 13 16,6 6-2-16,9 4-15 15,4 2 17-15,3-3 0 16,17-3-1-16,7-5 19 16,3-5-23-16,-2-7 5 15,-2-5 0-15,-5 0-6 16,-5-8 6-16,-4-12-12 15,-3-5 12-15,-6-6-27 16,-3-3 23-16,0 3-3 0,-3 3 7 16,-4 9-8-16,1 7 15 15,3 7-7-15,0 5 0 16,0 0 2-16,-3 0-12 16,3 12 10-16,3 1 0 15,0-1-16-15,2 0 16 16,14-4 0-16,3-2 0 15,2-6 17-15,3 0-25 16,0-5 8-16,1-11 0 16,-2-4 27-16,0-6-17 0,1-1 20 15,-2 0-2 1,-3-2-8-16,-5 5 28 0,-3 10-48 16,-7 6 17-16,-2 5 23 15,-1 3-40-15,-1 1-13 16,0 17 7-16,0 10 6 15,0 3 1-15,0-1-1 16,0-2 0-16,0-2-5 16,0-3 5-16,3-7 0 15,9-5-1-15,0-3 10 16,4-7-4-16,4-1-5 16,1 0 0-16,3-10 22 0,-1-8-22 15,0-5 0 1,-2 2-6-16,-7 3 17 0,-3 6-14 15,-3 3 3-15,-5 4 0 16,4 5-15-16,-1 0-1 16,4 0-140-16,5 0-10 15,-1 2-236-15</inkml:trace>
  <inkml:trace contextRef="#ctx0" brushRef="#br0" timeOffset="9431.8977">28147 8332 549 0,'0'0'89'0,"0"0"-82"16,0 0 7-16,0 0 37 15,0 0 16-15,0 0-40 0,101-2-27 16,-63-11-4 0,-5-3-10-16,-10 0-10 0,-4 1 24 15,-9 7 6-15,-6 3-3 16,-4 5 26-16,0 3-29 15,0 16-83-15,0 5-19 16</inkml:trace>
  <inkml:trace contextRef="#ctx0" brushRef="#br0" timeOffset="10408.1911">29215 8315 296 0,'0'0'163'15,"0"0"7"-15,0 0-8 16,0 0-35-16,0 0-53 16,0 0-61-16,15-32-13 15,-15 62 0-15,-11 9-12 0,-3 6 20 16,3 0-8-16,1-2 8 15,6-7-3-15,1-3 2 16,1-8-7-16,0-3 0 16,2-8 7-16,0-7-7 15,0-3 0-15,0-3 5 16,0-1-4-16,0-4 41 16,0-16-42-16,4-9-69 15,-1-2 1-15,-2 2-160 16,1 2-221-16</inkml:trace>
  <inkml:trace contextRef="#ctx0" brushRef="#br0" timeOffset="11322.7252">29300 8247 704 0,'0'0'67'0,"0"0"31"15,0 0-45-15,0 0-45 16,0 0 10-16,0 0-26 16,0-11 8-16,-12 29 0 15,-5 10 12-15,-5 4-10 16,-1 5 37-16,0 1-18 16,4-2-11-16,7 1 7 0,4-5-15 15,8-3-2 1,0-4 7-16,11-3 4 0,19-3-3 15,9-4-8-15,8-4 0 16,5-4 12-16,-4-7-10 16,-10 0-2-16,-11 0 6 15,-11-7 3-15,-12 1-8 16,-4 0-1-16,0-1 0 16,-7 1-5-16,-16 4 5 15,1 2 0-15,-1 0-10 16,3 0 21-16,4 15-22 15,6 2 8-15,6 3 3 16,4 1-14-16,0 0 14 16,9-2 0-16,13-1 5 15,4-5 4-15,0-6-15 0,-1-5 6 16,-3-2 0 0,-1 0 1-16,-6-12 3 0,-5-7-4 15,-6-6 0-15,-4-1-38 16,0 2 24-16,-1 4-2 15,-7 11 16-15,0 6-18 16,2 3 18-16,-2 0-13 16,-2 10 13-16,5 4-1 15,5-1-9-15,0-1 1 16,10 0 9-16,7-5-8 16,7-2 9-16,1-5-1 15,0 0 13-15,2-10-5 0,1-7-2 16,0-10-6-1,2-6 0-15,-2-5 21 0,2-7-10 16,-3-3-11-16,-1 1 14 16,-3 9-11-16,-10 14 51 15,-5 10-25-15,-4 9-24 16,-4 5 15-16,0 3-20 16,-7 22-10-16,-10 14 10 15,-5 6 0-15,3 0 2 16,7-4-2-16,4-5 0 15,8-8-3-15,0-5 3 16,17-3 0-16,17-6-5 16,9-6-12-16,2-6 1 15,-1-2-38-15,-6-5 25 16,-8-10 2-16,-7 2 23 0,-7 2 4 16,-6 8 8-16,-6 3 0 15,-2 0-16-15,-1 8-3 16,1 14 11-16,-1 7-8 15,4 5 8-15,1 1-52 16,6-3-178-16,3-3-232 16</inkml:trace>
  <inkml:trace contextRef="#ctx0" brushRef="#br0" timeOffset="11585.5137">29619 9189 760 0,'0'0'238'0,"0"0"-227"15,0 0-8-15,83 12-2 16,-27-5-1-16,19 3-55 16,17-1-185-16,21 1-236 15</inkml:trace>
  <inkml:trace contextRef="#ctx0" brushRef="#br0" timeOffset="15097.1976">23437 6096 396 0,'0'0'91'0,"0"0"-44"16,0 0-6-16,0 0 61 15,0 0-33-15,0 0 9 16,0 0 7-16,0 0-11 0,30-21 0 15,-30 21-27 1,0 0 3-16,0 0-50 0,0 0 0 16,0 0 12-16,0 0-7 15,0 0-5-15,-2 0 0 16,-8 4 3-16,-8 12 0 16,0-1-3-16,-5 4 0 15,-2 3 4-15,-2 1-4 16,-2 2 0-16,-3-2-5 15,1 1 11-15,3-2 3 16,7-3-9-16,4-2 0 16,7-5-17-16,5-2 17 0,2-2 0 15,3-1-5 1,0 0 13-16,0 0-17 16,7 1 9-16,13-1 0 0,7-2 6 15,9 1 3 1,5-1-9-16,1-2 0 0,2-1 9 15,-6-2-18-15,-5 0 9 16,-10 0-30-16,-5 1 3 16,-11-1-125-16,-5 2-34 15,-2-2-176-15</inkml:trace>
  <inkml:trace contextRef="#ctx0" brushRef="#br0" timeOffset="15667.0529">23158 5626 551 0,'0'0'41'0,"0"0"-2"16,0 0-5-16,0 0 19 16,-84-14-46-16,55 15 31 15,-6 15 1-15,-7 9-21 16,-10 6 28-16,-6 10-23 15,-9 5-19-15,-2 7 56 16,5 8-52-16,10 7-1 0,14 14 9 16,18 14-14-16,12 12 4 15,10 2-6-15,32 6 0 16,33-4 0-16,31-4 4 16,25-3-8-16,26-4-20 15,21-9-74-15,12-8-22 16,11-13-67-16,3-17-258 15</inkml:trace>
  <inkml:trace contextRef="#ctx0" brushRef="#br0" timeOffset="16400.4132">28107 5293 585 0,'0'0'4'16,"0"0"17"-16,0 0 43 15,0 0-57-15,0 0 4 16,0 0 0-16,-12-14-7 16,19 38-8-16,9 14 15 15,1 13-11-15,-2 13 67 16,2 14-62-16,-8 11 20 15,-5 12 7-15,-4 3-22 16,-3 2 31-16,-21 2-41 0,-10-4 0 16,-14 1 13-16,-18-3-13 15,-19-5 0-15,-19-10 17 16,-17-9-16-16,-13-9 0 16,-9-8-1-16,-6-6-60 15,-3-11-81-15,7-18-566 16</inkml:trace>
  <inkml:trace contextRef="#ctx0" brushRef="#br0" timeOffset="23338.0115">10265 5087 302 0,'0'0'41'0,"0"0"-41"15,-115-12 0-15,87 12 34 16,6 0-27-16,9 6 23 16,10 8-30-16,3 9 9 15,2 11-17-15,20 13 8 0,9 15 0 16,8 13 14-16,9 14 5 16,8 16 15-16,9 18 2 15,14 18-30-15,27 10 50 16,19 8-51-16,32-2-4 15,23-4 30-15,21 1-19 16,16 5 1-16,18 6-13 16,14 4 4-16,20 2 13 15,13-9-17-15,7-6 0 16,10-3 1-16,9-6 1 16,7 6-2-16,8-3 0 15,6 4 0-15,2-3 8 16,0-11-8-16,0-8 0 15,-3-7 1-15,-8-10 1 0,-4-3-2 16,-14-8 0-16,-13-11 8 16,-15-12 11-16,-12-19-14 15,-14-15-4-15,-15-18 27 16,-17-16-19-16,-22-13 6 16,-13-17-15-16,-18-24 14 15,-19-18-13-15,-22-18-1 16,-22-22-35-16,-32-17 32 15,-29-14-28-15,-33-11 7 16,-15-8 17-16,-49-12 7 16,-34-9 17-16,-34-13 6 0,-29 1-18 15,-27 6 45 1,-22 9-50-16,-18 5 17 0,-18 9-17 16,-11 4 22-16,-12 5-5 15,-2 11-17-15,-2 10 0 16,-5 12 0-16,4 14 5 15,-1 7-4-15,7 6-1 16,2 4 20-16,-4 4-22 16,2 3 2-16,1 4 0 15,8 9 18-15,12 11-18 16,10 9 0-16,22 10 27 16,27 15-24-16,32 10 50 0,30 5-53 15,29 14 0 1,23 17-8-16,17 12 8 15,18 11-5-15,15 13 4 16,12 6-28-16,6 8 15 0,23 4 6 16,29 1-2-16,27 0-3 15,33-2 9-15,31-1 4 16,30-6-5-16,19-2-5 16,12-5-7-16,8 0 17 15,-4-9 0-15,1-3-1 16,-8-7 2-16,-16-2-2 15,-19-2-5-15,-28-3-31 16,-26-2 9-16,-20-6-45 16,-26-8-60-16,-22-12-161 15</inkml:trace>
  <inkml:trace contextRef="#ctx0" brushRef="#br0" timeOffset="28491.9584">25380 6649 5 0,'0'0'250'15,"0"0"-194"-15,0 0 7 16,0 0-43-16,0 0 48 16,0 0-12-16,0 0-28 15,0 0 51-15,-3 0-61 16,3 0-1-16,0 0 33 16,0 0-38-16,0 0-8 15,0 0-4-15,0 0 8 0,0 0-6 16,0 0-2-16,0 0-2 15,0 4-5-15,0 1 7 16,6 2 0-16,2-1-4 16,4 0 14-16,0-1-1 15,4 0-9-15,4-1 0 16,6-2 0-16,7-1 0 16,7-1 2-16,5 0-7 15,1 0 21-15,2 0-15 16,-2 2-1-16,-2 1 0 15,-3-3 4-15,-5 4-3 16,0-3-1-16,0 0 0 0,-2-1 6 16,5 0-6-16,0 0 0 15,-1 0 0-15,4 0-10 16,-3 0 10-16,-3 0 0 16,-3 0 0-16,-7 0 19 15,-5 0-20-15,-7 0 1 16,-5 0 0-16,-6 0-3 15,-2 0 3-15,-1 0 0 16,0 0-9-16,0 0 25 16,0 0-18-16,0 0 2 15,0 0 0-15,0 0-10 16,0 0-86-16,0-6-190 16</inkml:trace>
  <inkml:trace contextRef="#ctx0" brushRef="#br0" timeOffset="39839.6349">690 13118 489 0,'0'0'106'0,"0"0"21"16,0 0-107-16,0 0 13 16,0 0 28-16,0 0-40 15,0 0 18-15,0 7-39 16,0-4 0-16,8-1-5 15,11 2 12-15,14 0-9 0,4-2 2 16,2-2 0 0,1 0 6-16,-4 0-3 15,-8-8-3-15,-8-3 0 0,-7-1 12 16,-7-4 0 0,-4-2-12-16,-2-3 0 0,-2 0 7 15,-17 2-3-15,-2 2-4 16,0 3 0-16,3 4-4 15,6 6-10-15,6 1 14 16,3 3-1-16,3 0-12 16,0 0-21-16,0 2 7 15,6 8 23-15,6 1 5 16,3 0-3-16,0-2 2 16,4 1 0-16,-8 0 4 15,-1-2-4-15,-4 1 0 0,-6 3-4 16,0 2 8-1,0 1-7-15,0 2 3 0,-16 5 0 16,-4-1-6-16,4 0 6 16,7-4-143-16,7-6-236 15</inkml:trace>
  <inkml:trace contextRef="#ctx0" brushRef="#br0" timeOffset="51445.1638">605 5777 441 0,'0'0'26'0,"0"0"27"16,0 0-53-16,0 0 0 15,0 0 8-15,0 0-7 16,102-24-1-16,-80 17 0 16,-1-3 10-16,-6 1 3 0,-5-1-10 15,-7 0 2-15,-3 2 30 16,0-1-31-16,-3 1 7 15,-15 1-11-15,-7 5 7 16,3 2-7-16,-1 0 13 16,10 0-4-16,5 0 15 15,7 0-24-15,1 0-19 16,0 9-1-16,12 4 20 16,10 4-7-16,2 3 7 15,7 0 0-15,1 2 4 0,-7 3-4 16,2 1-15-1,-11 8-19-15,-8 2-96 0,-8 3 45 16,0 5-261 0</inkml:trace>
  <inkml:trace contextRef="#ctx0" brushRef="#br0" timeOffset="55118.1202">541 12035 339 0,'0'0'63'0,"0"0"-7"16,0 0-16-16,0 0 71 16,0 0-34-16,0 0-31 15,0 0-44-15,0 0 16 16,-12-1-22-16,24 1 4 16,15 0 0-16,7 1 17 15,2 3 9-15,3-4 12 16,4 0-13-16,-1 0-25 15,-2-5 39-15,-3-7-39 16,-1 0 0-16,-6-1 14 0,-3-4-12 16,-9 1 0-16,-2-1-2 15,-11 0 0-15,-5 0 20 16,0 0-20-16,-5-2-6 16,-11 2-4-16,-7 4 2 15,-7 2-3-15,2 4-5 16,3 4 16-16,7 0-6 15,6 3 9-15,9 0-3 16,1 0 0-16,2 0-4 16,0 0 4-16,0 0 0 15,5 0-4-15,12 0-2 16,8 7 6-16,0 4 0 16,2 3-3-16,-2 3 6 0,-5 2-3 15,1 3 0 1,-7-2 3-16,-8 3-5 0,-4 0 2 15,-2 1 0-15,0-1 20 16,-3-1-12-16,-9-2-1 16,2-3-7-16,2-5 9 15,-2 1-6-15,7-3-3 16,3-4-65-16,-3-6-156 16</inkml:trace>
  <inkml:trace contextRef="#ctx0" brushRef="#br0" timeOffset="63980.5258">3991 8858 112 0,'0'0'22'15,"0"0"-19"-15,0 0 80 16,0 0-18-16,0 0-11 16,0 0 7-16,84 8 13 15,-65-10-22-15,8-5 18 16,1-4-69-16,8 0 18 15,4 0 0-15,8-2-16 16,7-1 14-16,8-1-8 16,4-4-7-16,3-1 19 15,6 1-21-15,0 0 0 16,2-3 2-16,-2 3 2 0,-3-2-7 16,-6-2 3-16,-3 2 0 15,-4-1 2-15,-4 2-1 16,-2 1-1-16,-6-1 1 15,-5 1 7-15,-1-1-10 16,-6 2 2-16,-5 1 0 16,-1 1 6-16,1 2-6 15,-2 2 0-15,-1-1 5 16,-1 5-2-16,-2-2-5 16,0 3 2-16,-8-1 0 15,4 1 32-15,-8 2-29 16,-1-1 6-16,2 0 20 15,-5-4-20-15,2 3 22 16,0-2-31-16,2-1 0 0,-1 0 20 16,0 0-10-16,0-1-10 15,5 0 0-15,-3 0 10 16,0 4-9-16,-1 0-1 16,-5 2 0-16,-4 2-4 15,1 0 5-15,-4 3-1 16,1 0 2-16,-2 0 5 15,0 0-13-15,1 0 6 16,5 0 0-16,-3 0-9 16,3 5 9-16,5 7 0 15,0 10-5-15,-2 4 10 16,2 8-10-16,-1 7 5 16,-1 8 0-16,-4 2 3 0,-4 2-3 15,1 0 0 1,-2-2-2-16,0-6 14 0,0-3-21 15,0-4 9-15,0-6 0 16,0-3 8-16,0-4-6 16,-3-3-2-16,1-3 2 15,1-3-1-15,-1-5 21 16,2-2-22-16,0-2 0 16,0-2 11-16,0-1-10 15,0-1-1-15,0-2 9 16,0-1-5-16,0 0 4 15,0 0-5-15,0 0-1 0,0 0 41 16,0 0-36-16,0-1-4 16,3-10-3-16,3-3-20 15,-1-3-76-15,-4-3-361 16</inkml:trace>
  <inkml:trace contextRef="#ctx0" brushRef="#br0" timeOffset="65820.9036">6756 8898 437 0,'0'0'98'15,"0"0"-22"-15,0 0-29 16,0 0-11-16,0 0 68 16,0 0-93-16,-11-32 13 15,11 23 52-15,0 2-65 16,0 0 12-16,0-1 1 0,0 1 13 15,0-5-24 1,0 0-13-16,0-3 0 0,0-3 5 16,0-3 1-16,3-5-6 15,4-3 1-15,-4-5 9 16,1-4-14-16,-1-1 4 16,-1-5 0-16,-2 3 8 15,0 0-8-15,0 2 0 16,0 2 0-16,0 4 5 15,0-1 4-15,0 5-9 16,1 0 0-16,1 3-3 16,-1 3 3-16,1 5 0 15,1 4 1-15,-3 3 2 16,3 6-2-16,-3 2-1 16,0 3 0-16,0 0-16 0,0 0 16 15,0 0-4 1,0 0-2-16,0 0 12 0,0 0-19 15,3 0-7-15,3 0 20 16,-2 3-16-16,1 2 16 16,-1 1 0-16,2-1-3 15,4-2 6-15,1 4-3 16,1-2 0-16,4 1 1 16,-2 0-8-16,4-2 7 15,-5 2 0-15,2-4 0 16,-4 2 2-16,-4-2-2 15,0 0-3-15,-1 1 3 0,-1-3 3 16,-1 2-3-16,1 1-3 16,2-1-5-16,-1 1 13 15,2 1-5-15,1-1 0 16,2 3 0-16,0-1-10 16,1 1 11-16,1 0-1 15,1 0 4-15,-1 1 1 16,4 0-10-16,-1 1 5 15,6-1 0-15,1 2-1 16,2 1 1-16,5-2 0 16,0 2-4-16,3 1 12 15,0-2-13-15,-1 1 5 16,0-2 0-16,-1 1-1 0,-3-1 1 16,-4-1 0-16,-2 0 1 15,-5-2 7-15,-1 2-14 16,-4-4 6-16,0 2 0 15,-1-1-5-15,-2 1 5 16,1-2 0-16,-1 2-1 16,3 0 6-16,1-1-8 15,1 2 3-15,2 2 0 16,-4-3-3-16,0 0 3 16,-3-1 0-16,-6-2-1 15,3 2 1-15,-6-1-26 16,0 1-49-16,0-1-3 15,0-1 38-15,0 0-84 16,-6 0-42-16,-10-2-136 0</inkml:trace>
  <inkml:trace contextRef="#ctx0" brushRef="#br0" timeOffset="66306.2632">6745 8640 414 0,'0'0'0'0,"0"0"-35"15,0 0-56-15,0 0-43 16</inkml:trace>
  <inkml:trace contextRef="#ctx0" brushRef="#br0" timeOffset="68367.5953">8830 9014 546 0,'0'0'78'16,"0"0"42"-16,0 0-50 0,0 0-10 16,0 0-9-16,0 0 8 15,-69-38-47-15,29 26 7 16,-8-3 12-16,-13-3-24 16,-15-3 2-16,-10-3-9 15,-13-4 0-15,-6-2 19 16,-2-1-19-16,4-5 0 15,6-1 39-15,6-4-39 16,9 0 14-16,5-3-14 16,8 0 0-16,8-2 23 15,4 3-23-15,5 2 0 16,6 3 1-16,4 3 5 16,-1-1-9-16,1 3 3 15,-3 1 0-15,2 3-1 0,4 1 1 16,-1 0 0-16,4 3 2 15,2 3 6-15,-2 1-7 16,8 5-1-16,-1 0 0 16,4 5-5-16,6 2 5 15,4 0 0-15,0 2 3 16,4 1-3-16,7 3 0 16,2-2-1-16,1 5 2 15,1 0 1-15,0-2-2 16,0 2-1-16,0 0-7 0,3 0 2 15,12 0 4 1,12 2-5-16,10 9 7 0,8 2-1 16,8 1 1-16,5 3-4 15,10 3 2-15,5 4 4 16,12 1-4-16,3 4 2 16,6-1 0-16,1 0-1 15,2-2 1-15,0-2 0 16,-3 2 4-16,0-3 3 15,0 3-10-15,-3 0 3 16,-3 2 0-16,-10 2 2 16,-7 2-2-16,-10 0-1 15,-6-5-5-15,-5-1 6 16,-6-4 0-16,-8-2-3 16,-9-5 11-16,-4-2-12 0,-4-1 4 15,-6-5 0 1,-2-2 0-16,-7-2 5 0,-1-1-6 15,0-2 1-15,-3 0 0 16,2 0-1-16,-2 0 1 16,0 0 0-16,0 0-7 15,0 0-17-15,3 0-70 16,-2-2-109-16,-1-15-515 16</inkml:trace>
  <inkml:trace contextRef="#ctx0" brushRef="#br0" timeOffset="68488.0898">8773 8707 863 0,'0'0'0'0,"0"0"-63"16,0 0-234-16</inkml:trace>
  <inkml:trace contextRef="#ctx0" brushRef="#br0" timeOffset="69929.8686">4146 9779 375 0,'0'0'90'0,"0"0"-56"16,0 0-34-16,0 0 2 15,103-5 11-15,-58-3 2 16,10-1 26-16,6-3-2 16,8-2-14-16,2-3 26 15,7-3-49-15,7-3 19 16,3 0-10-16,3-6-9 0,-3 0 6 16,0 0-8-1,0 1 5-15,-6 1 1 0,-4 0-6 16,-8 5 0-16,0 1-3 15,-8 1 3-15,-5 3 0 16,-3 0 0-16,-3 3 13 16,-7-1-14-16,-8 1 1 15,0-1-1-15,-8 4-5 16,-1-2 12-16,-2 3-7 16,-2-1 1-16,-2 1 0 15,-2 4 3-15,-4 3-3 16,-2 0 0-16,-1 3 0 15,-1 0 2-15,4 0-2 16,-2-2 0-16,-1 1 6 0,-3-1-9 16,-3 2 4-16,-3 0-1 15,-1 0 0-15,-2 0 4 16,3 0-4-16,1 5 0 16,-1 11 1-16,3 1 15 15,0 7-16-15,0 3 0 16,4 4 6-16,-2 6-3 15,1 4-3-15,-2 3 0 16,2 4 7-16,-3 3 4 16,-3 2-11-16,0 0 0 15,-3-3 5-15,0 1-4 16,0-4-1-16,0-4 18 16,0-3-16-16,0-5 20 0,0-3-13 15,-3-3-9 1,0-5 22-16,3-6-21 0,-2-4 12 15,2-6-8-15,0-2 6 16,0-4 9-16,0-2-17 16,0 0 29-16,0 0 44 15,0 0-19-15,0-6 2 16,0-9-59-16,0 2 0 16,0 0 10-16,2 2-10 15,4-1-5-15,-3 4-8 16,3-1-32-16,0 2-44 15,-5 0-55-15,-1 0-194 0</inkml:trace>
  <inkml:trace contextRef="#ctx0" brushRef="#br0" timeOffset="72065.5569">6771 9232 25 0,'0'0'6'16,"0"0"-3"-16,0 0-3 15,0 0-2-15,0 0-1 16,0 0-26-16</inkml:trace>
  <inkml:trace contextRef="#ctx0" brushRef="#br0" timeOffset="72352.7374">6771 9232 230 0,'-56'-72'198'0,"54"69"-61"16,2 3-135-16,-1 0 1 15,1 0 2-15,0-2-5 16,0 2 0-16,0 0-1 16,0 0-44-16,1 0-37 15,14 0-21-15,5 0-172 16</inkml:trace>
  <inkml:trace contextRef="#ctx0" brushRef="#br0" timeOffset="73047.5549">6849 9118 389 0,'0'0'56'0,"0"0"57"15,0 0-64-15,0 0-27 16,0 0 2-16,0 0-24 15,-12-5-3-15,33 10-5 16,12 6 8-16,13 0 18 16,9 1-13-16,15-4 17 15,8 0 14-15,8-2-25 16,11-3 5-16,6 1 11 16,2 0-21-16,-2 2 28 0,-4 4-34 15,-6 0 1 1,-7 2 1-16,-3-3-2 0,-6 0 0 15,-4-1 1-15,-10-3 6 16,-14-1-7-16,-12-2 0 16,-8-1 0-16,-10-1 6 15,-7 0 3-15,-7 0-9 16,-4 0 7-16,1 0-1 16,-2 0 49-16,0 0-26 15,0 0-11-15,2 0 10 16,-2 0-23-16,0 0 7 15,2 0-12-15,-2 0 0 0,0 0 3 16,0 0-3-16,0 0 0 16,0 0 9-16,0 0-9 15,0 0 0-15,0 0-7 16,0 0 17-16,0 0-18 16,1 0 8-16,2 2-17 15,2 6 9-15,1 4-21 16,0 1-74-16,1 1-78 15,-4-5-199-15</inkml:trace>
  <inkml:trace contextRef="#ctx0" brushRef="#br0" timeOffset="73588.8117">8485 9394 483 0,'0'0'38'16,"0"0"20"-16,0 0-58 15,0 0 1-15,0 0 5 16,-18 95 9-16,18-51 73 15,0 7-37-15,3 1-23 16,3 1 13-16,3-6-8 16,-3-3 0-16,0-5-5 15,2-6-26-15,-1-4 42 16,0-3-40-16,-4-6-1 16,0-3 23-16,-1-5-24 0,-1-4 10 15,1-3-10 1,-2-4 4-16,0-1 11 0,3 0-17 15,-3 0 1-15,3 0-3 16,2 0 1-16,3-12-79 16,3-7-78-16,-1-5-309 15</inkml:trace>
  <inkml:trace contextRef="#ctx0" brushRef="#br0" timeOffset="75097.4746">9119 9082 55 0,'0'0'316'16,"0"0"-127"-16,0 0-138 16,0 0-13-16,0 0 5 15,0 0-25-15,-3-3-9 16,3 3-6-16,0 0 7 16,2 0 10-16,17 0-20 15,9 0 0-15,10 0 21 16,9 6-5-16,13 1-3 15,9 0-6-15,7 5-6 16,6 0 7-16,7 0-8 0,8 0 0 16,6 1 7-16,5 1-7 15,-1 2 0-15,-4 2 0 16,-6 2 3-16,-3 1 4 16,-6-4-7-16,0 0-1 15,-3 0 1-15,-2-1 0 16,1-3 1-16,-7-3-2 15,-1 0-21-15,-5-6 13 16,-10-1-19-16,-8-3 7 16,-14 0 11-16,-12 0 11 15,-5 0-1-15,-10 0 0 16,-6 0 5-16,-4 0-2 0,1 0 1 16,-3 0 8-1,0 0 22-15,3 0-28 0,3 0 1 16,1 0-7-16,5-3 11 15,1 3-11-15,3-2 0 16,0 2 0-16,-3 0-3 16,2 0 7-16,-4 0-4 15,-4 0 0-15,-4 0 0 16,0 0-6-16,0 0 6 16,-3 0 0-16,0 0 0 15,0 0 0-15,0 0 0 16,0 0-4-16,0 0 10 15,0 0-10-15,0 0 4 16,3 12 0-16,3 6 2 0,2 7 1 16,1 8-2-16,1 7-1 15,2 7 7-15,-3 5 10 16,6 2-17-16,-3-1 0 16,1-5 13-16,1-2-13 15,-3-7 1-15,1-1-6 16,-1-5 10-16,1-3 6 15,-2-4-11-15,-1-2 0 16,0-3 31-16,-2-2-13 16,-2-2-12-16,0-3 10 15,-1-1-10-15,-1-4 31 16,3 0-37-16,-2-3 4 0,-1 1 21 16,0-5-17-16,0-1 1 15,0 1-5-15,-1-2 3 16,-1 0 11-16,-1 0-18 15,3 0 0-15,3 0 22 16,0-2-22-16,2-8-21 16,4 0-57-16,-1-4-106 15,2-2-197-15</inkml:trace>
  <inkml:trace contextRef="#ctx0" brushRef="#br0" timeOffset="77035.9246">4106 11164 680 0,'0'0'47'15,"0"0"-47"-15,0 0-18 16,0 0 9-16,0 0 2 16,82 4 14-16,-40-4 3 15,16 0-10-15,13-6 0 16,9-5-1-16,8-3 8 0,6 2-7 16,8-1 0-1,4 2 5-15,5 0 0 0,-8 1-5 16,-8 3 0-16,-8 1-2 15,-13 3 3-15,-8 0-1 16,-10 2 0-16,-8 1 4 16,-6 0-2-16,-8 0-2 15,-11 0 0-15,-2 0-4 16,-7 0 9-16,-3 0-5 16,-2 0 0-16,-3 0 2 15,4 0 10-15,-4 0-12 16,0 0 0-16,2 0 21 15,-1 0-17-15,2 0-4 16,-1 0 0-16,-2 1 4 0,-1 3-12 16,1 1 8-16,-1 1 0 15,-2 2 6-15,0 1-6 16,0 2-4-16,3 2 0 16,-2 1 8-16,1 3 4 15,-1 6-8-15,2 3 0 16,3 3-15-16,3 2 18 15,0 5-3-15,1 1 0 16,1 5 15-16,2 3-20 16,-1 2 5-16,1 0 0 0,-2 2-7 15,2-3 7 1,-2-2 0-16,-5-1-3 0,4-4 14 16,-2 0 9-1,-4-2-20-15,3-1 1 0,-5 0 32 16,1-3-29-16,0-4 1 15,3-1 18-15,0-4-19 16,0 0 21-16,0-5-25 16,4-2 1-16,-1-3 13 15,1 0-12-15,1-3-2 16,1-2 19-16,-3-1-18 16,-3-1 33-16,1-2-34 15,-2-1 0-15,-5 0 25 0,0-2-18 16,-2-2-7-1,-1 0 3-15,0 0 10 0,0 0 6 16,0 0-15-16,0 0 6 16,0 0 33-16,0 0-41 15,0 0 8-15,0 0-6 16,2 0 7-16,-2 0-12 16,0-1 1-16,0-4-109 15,0-1 5-15,-6-2-121 16,-5 0-332-16</inkml:trace>
  <inkml:trace contextRef="#ctx0" brushRef="#br0" timeOffset="78682.582">6762 11154 540 0,'0'0'0'0,"0"0"0"0,0 0 0 16,0 0 0-16,0 0 0 16,0 0 1-16,99 5 10 15,-53-1 19-15,5 1-30 16,7-1 4-16,2 0 13 15,2-1-17-15,3-2 0 16,3 1-2-16,-1-2 9 16,5 3 0-16,-2 1-7 15,-2-1 0-15,-2-1 8 16,-5 1-7-16,-3-2-1 16,-3-1 6-16,-8 0-5 15,-3 0 23-15,-8 0-23 16,-4 0 9-16,-4 0 16 15,-7 0-24-15,-2 0-2 16,-4 0 0-16,-1 0 0 0,-5 0 7 16,-2 0-7-16,-4 0 0 15,-3 0 6-15,1 0-6 16,1 0 0-16,-2 0-4 16,3 0 15-16,0 0-9 15,-3 0-2-15,3 0 0 16,-3 0-9-16,5 0 16 15,-4 0-7-15,1 2 0 16,1-2 4-16,0 1-6 16,4 0 2-16,-1 1 0 15,1 1 5-15,1 0-5 16,1-1 0-16,-3 1 0 16,-2 0 1-16,1-2-7 15,-5 2 6-15,3-2 0 16,-3 2 3-16,0-3-3 0,0 0 0 15,0 0-8-15,0 0 16 16,0 0-4-16,0 0-2 16,0 0-2-16,0 0 16 15,0 4-16-15,0 5 0 16,0 4 3-16,0 3 6 16,0 5-9-16,0 4 0 15,0 8 0-15,0 5 4 16,0 7-4-16,0 3 0 15,1 0 0-15,8-3 11 0,0-4-6 16,5-3-5-16,-3-3 0 16,1-1-2-16,0-2 2 15,-1-3 0-15,-1-4 9 16,2-1 5-16,-6-4 10 16,0-2-24-16,2-1 0 15,-2-3 21-15,1-1-21 16,-3-2 0-16,2 0 4 15,0-2 0-15,-1-1 13 16,5-2-17-16,-5-2 0 16,1 0 20-16,-3-2-14 15,-2-2-6-15,1 0 0 0,-2 0 1 16,0 0 20-16,0 0-21 16,0 0 0-16,0 0 23 15,0 0-21-15,0 0 2 16,3 0-4-16,2-4-14 15,1-8-58-15,-1-5-234 16</inkml:trace>
  <inkml:trace contextRef="#ctx0" brushRef="#br0" timeOffset="80107.3356">9389 11105 358 0,'0'0'45'0,"0"0"90"16,0 0-124-16,0 0-8 16,0 0 18-16,0 0-18 15,54 2 23-15,-23 3-24 16,5 4 1-16,7-1 49 15,7 0-49-15,6 1 12 16,10-2 11-16,10 0-22 16,7-2 11-16,8 3-15 15,3 1 0-15,0-1-4 16,0 3 7-16,-4-1-3 16,-7 1 5-16,-4-1 2 15,-4-2-10-15,-5-2 3 16,-7-3 0-16,-10-2-8 15,-9-1 15-15,-4 0-7 16,-9 0 0-16,-5-4 3 0,-6 1 7 16,0-4-8-16,-7 4 7 15,-1 0 17-15,-6 2-17 16,-3-2-9-16,-1 0 4 16,-2 2-2-16,0 0 14 15,0-1-16-15,0 2 0 16,0 0 3-16,0 0 1 15,0 0-4-15,0 0 0 16,1 0 3-16,-1 0-1 16,0 0-2-16,0 0 0 15,0 0-4-15,2 0 4 16,-1 0 0-16,2 10-4 0,0 4 8 16,0 8 0-16,3 0-4 15,-5 6 0-15,1 4 2 16,1 1-2-16,-3 2 0 15,1 1 0-15,-1-2 7 16,0 1-1-16,0-1-6 16,0 1 0-16,3-1 0 15,0 3 1-15,2 1-1 16,1 0 2-16,3 0 3 16,-3-4 10-16,3-1-15 15,-2-2 0-15,3-2 24 16,0-2-20-16,0 0-4 15,0-6 17-15,1 1-13 0,-2-2 6 16,1-1-10 0,-1-2 0-16,-1-3 35 0,-1-3-23 15,0-3-12-15,-2-2 15 16,1-1-14-16,-3-2 25 16,0-2-26-16,-3 1 0 15,2-2 22-15,-2 0-13 16,0 0 8-16,0 0 14 15,0 0-19-15,0 0 12 16,0 0-24-16,4 0 0 16,2 0-22-16,1-4 19 15,2-3-85-15,3-1-72 0,-1-4-151 16</inkml:trace>
  <inkml:trace contextRef="#ctx0" brushRef="#br0" timeOffset="81652.3689">12240 11187 423 0,'0'0'11'0,"0"0"-11"15,0 0 0-15,0 0 8 16,94-13 3-16,-51 13 17 16,3 0 25-16,8 0-27 15,4 2 7-15,3 7-33 16,6-1 3-16,3 0 17 0,3 1-20 15,-1-2 0 1,-2-3 14-16,-5 1-13 0,1-2-2 16,-3-3 1-16,-5 0 0 15,-1 0 7-15,-11 0-7 16,-6 0 0-16,-9 0 0 16,-8 0 4-16,-5-3-2 15,-9 3-2-15,-5 0 0 16,-2 0 37-16,-2 0-37 15,0-3 0-15,0 3-7 16,0 0 18-16,4 0-15 16,-1 0 4-16,0 0 0 15,0 0 5-15,0 6-5 16,-1-5 0-16,1 2 0 0,-2-1 0 16,2-1 2-16,-1 1-2 15,-2-1 0-15,1 3-1 16,-1-1 1-16,0 4 0 15,0 2 0-15,0 4 1 16,0 5 6-16,0 4-7 16,0 7 0-16,0 3 15 15,0 3-15-15,0 2 0 16,-3 1 15-16,2 2-14 16,-1-1 15-16,2 2-16 15,0 0 0-15,0 0 11 16,0 3-11-16,5-3 0 15,8-2 8-15,-2-1 0 0,3-4-4 16,1-2-4 0,0-5 0-16,0-1 26 0,0-4-19 15,-3-2-7-15,2-3 34 16,-1-3-30-16,-4-1 26 16,-2-4-30-16,2-2 7 15,-3 0 19-15,0-3-23 16,-1-1-3-16,-4-3 26 15,1 0-14-15,-2 0 19 16,1 0-23-16,-1 0-8 16,0 0 41-16,0 0-39 15,2 0-2-15,-1 0 8 0,6 0-2 16,-1 0-9 0,2-2 3-16,4-2-63 0,-2-2-28 15,2-1-105-15,-3-5-252 16</inkml:trace>
  <inkml:trace contextRef="#ctx0" brushRef="#br0" timeOffset="82818.3747">14787 11246 447 0,'0'0'23'15,"0"0"-23"-15,0 0 4 0,94 3 13 16,-59 3-16-16,1 2 6 16,5 1 43-16,2 5-19 15,8 1-1-15,6 2-30 16,1 0 12-16,6 3 2 15,-1 0-14-15,-1-1 0 16,-4 0 3-16,-4-1-1 16,-3-1 5-16,-2 0-7 15,-1 1 0-15,-3-4-2 16,-1-1 2-16,-4 0-4 16,-4 0-2-16,-3-3 12 15,-5-2-6-15,-4 0 0 16,-2-2 8-16,-2-1-12 15,-1-2 4-15,-2 1 0 16,2-2-7-16,-3 1 19 0,0 1-15 16,-2-3 3-16,-3 1 0 15,0 1 21-15,-3-2-21 16,0 1 0-16,-4-2 4 16,1 3-4-16,-2-3 0 15,0 0 15-15,-2 0-15 16,2 3 28-16,3-2-28 15,0-1 0-15,2 1 8 16,-1-1-6-16,2 2-1 16,-3-2-1-16,1 0 4 0,1 0 21 15,-2 0-24 1,1 0-1-16,-5 0 30 0,-1 0-20 16,-1 0 22-16,0 0-5 15,0 0-19-15,0 0 19 16,0 0-27-16,0-2-10 15,-11-6-58-15,-12-1-117 16,-10-7-276-16</inkml:trace>
  <inkml:trace contextRef="#ctx0" brushRef="#br0" timeOffset="83669.4119">14886 11201 54 0,'0'0'521'16,"0"0"-486"-16,0 0-34 15,0 0 2-15,0 0 6 0,0 0-5 16,7-11-2-16,38 11 20 16,17 0 16-16,16 0 3 15,4 6-41-15,8-1 0 16,-1-2 11-16,-1 2-8 15,0-3 3-15,-2-1-6 16,-1-1 4-16,-2 0 5 16,-7 0-9-16,-8-1 0 15,-6-4 1-15,-4-3-1 16,-6 3 8-16,-9-1-8 16,-4 1 3-16,-10 0-3 15,-6 4 0-15,-7-2 0 16,-5 3 0-16,-3 0 0 15,-1 0 3-15,-4 0-6 16,0 0 15-16,-2 0-21 0,-1 0 9 16,0 7 0-16,0 3 1 15,0 0 3-15,-10 2-4 16,-7 5 0-16,0 0 3 16,-3 6 3-16,-2 8-6 15,0 6 0-15,0 6 4 16,2 8-4-16,0 5 0 15,5 8 0-15,4 3 13 16,3 4-5-16,6 1-8 16,2-2 0-16,0-3 18 0,0-8-17 15,0-5 3 1,0-7 1-16,5-8 1 0,0-5 27 16,0-7-31-16,0-5 3 15,-2-5 24-15,1-5-20 16,1-3 5-1,-4-6 22-15,1-1-34 0,-2-1 46 16,1 1-39-16,1-1 8 16,-2-1 6-16,5 1-23 15,0-1 12-15,1 2-12 16,0-2 8-16,-1 0-5 16,1 0-3-16,1 0 0 15,-1 0-10-15,3 0-6 16,3-3-78-16,-2-8-115 15,-2-4-446-15</inkml:trace>
  <inkml:trace contextRef="#ctx0" brushRef="#br0" timeOffset="85253.2493">4349 12189 410 0,'0'0'0'16,"0"0"0"-16,112-2 17 16,-63-3-7-16,2-1-6 15,4 1 18-15,3 2 22 0,5-2-32 16,3 2 0-16,-1 0-12 16,2 1 11-16,-1 1 0 15,-2-1-11-15,5 2 0 16,-2 0 5-16,0 0-3 15,-5 0-2-15,-6 0 0 16,-1-1 3-16,-6 0 6 16,-4-2-9-16,-5-1 0 15,-1-1 2-15,-8 2 4 16,-1-1 0-16,-2-1-6 16,-4 2 10-16,-4 2-16 15,-4 1 6-15,-4 0 0 16,-6 0 3-16,0 0-3 15,-6 0 0-15,0 0 0 16,0 0 4-16,0 0 2 0,0 0 0 16,0 0-1-16,0 0 22 15,0 0-27-15,0 0 0 16,0 0 0-16,0 0 2 16,0 0 3-16,0 0-5 15,0 1 0-15,-2 6-4 16,-3 0 5-16,-1 3-1 15,1 1 0-15,-1 2 10 16,3 3-15-16,0 6 5 16,3-1-1-16,0 7-4 0,0 2 5 15,0 2 0 1,0 3-2-16,0 3 9 0,0 3-3 16,6 5-4-16,6 6-3 15,-2 3 2-15,2 1 1 16,2-2 0-16,1-8-4 15,-2-2 10-15,2-7 20 16,-1-2-11-16,-1-5 2 16,-4-3 26-16,0-6-42 15,3-5 22-15,-3-4-13 16,0-2-3-16,1-2 38 16,-4-4-45-16,0-1 5 15,2 0 16-15,-1-3-6 16,-1 0 5-16,0 0-13 15,-2 0 5-15,-1 0 12 0,-1 0-24 16,1 0 0-16,4 0 18 16,-4 0-17-16,3 0 6 15,0-3-7-15,2-3-16 16,5 0-3-16,-1-3-97 16,1-4-161-16</inkml:trace>
  <inkml:trace contextRef="#ctx0" brushRef="#br0" timeOffset="86692.2678">7001 11993 340 0,'0'0'11'15,"0"0"3"-15,0 0-7 16,91 14-7-16,-61-9 0 15,1 5 6-15,5-3 20 16,9 3 7-16,10-1-16 16,5 2-13-16,5-2 13 15,7-2-17-15,1-3 0 16,4 0 12-16,0-2-8 16,-2 1 0-16,-4-1-1 15,-9 0-2-15,-5 0 12 16,-5 0-13-16,-7-1 0 15,-3 0 14-15,-1-1 8 0,-5 2 2 16,-4-2 0 0,-7 1-21-16,2-1 19 0,-6 1-20 15,-3-1 3-15,-1 0 33 16,-3 2-32-16,-2-2 4 16,0 0-10-16,-2 1 13 15,-2-1-18-15,-1 0 5 16,-4 0 0-16,-1 0 9 15,-2 0-6-15,0 0 12 16,0 0 47-16,0 0-53 16,0 0 28-16,0 0-37 15,0 0 0-15,0 0 15 0,0 0-11 16,0 0-4-16,0 0 0 16,0 0 0-16,0 0-4 15,0 0 4-15,0 0 0 16,0 2 10-16,-5 0-10 15,-2 1 0-15,1-1-10 16,0-1 22-16,0 2-17 16,0 0 5-16,0-2 0 15,2 3 4-15,-1 0-4 16,-1 1 0-16,1 1-7 16,1 3 17-16,0-1-14 15,-1 2 4-15,-1-1 0 16,0 1-8-16,-3 0 16 15,0 0-5-15,-1 1-3 16,1 1 3-16,-1 4-5 0,-4 0 2 16,6 4 0-16,-2 1-3 15,3 5 3-15,2 0 0 16,4 4 0-16,1 2 2 16,0 4-13-16,0 2 11 15,0 1 0-15,1-1 0 16,7-2 5-16,-1-3-5 15,0-4 0-15,1-1 3 16,-2-3-5-16,2-1 2 16,0-1 0-16,1 0-1 15,0-1 1-15,0 1 0 16,3 0 0-16,-1-2 4 0,-3-3-3 16,1 0-1-16,-1-4 0 15,-2 0 0-15,3-2 1 16,-5-3 1-16,2 0-2 15,-1-1 2-15,1-2 4 16,1 0-6-16,-4-1 0 16,0-2-3-16,-1-1 5 15,-2-1-2-15,1 0 0 16,-1-1 2-16,0 0 3 16,0 0-5-16,0 0 0 15,0 2 8-15,0-2-8 16,0 0-2-16,2 0-1 15,-2 0-7-15,0 0 5 0,1 0-90 16,2 0-121-16</inkml:trace>
  <inkml:trace contextRef="#ctx0" brushRef="#br0" timeOffset="88515.3631">9528 12093 413 0,'0'0'70'15,"0"0"-14"-15,0 0-50 0,0 0 17 16,0 0 13-16,0 0 10 16,0 0 45-16,0 0-71 15,0 0-6-15,0 1-5 16,0 2-9-16,12 1 0 16,10 2 0-16,6-1 3 15,8 3 19-15,12-2-22 16,10 2 0-16,11 1 0 15,4 0 0-15,10 1 0 16,1-1 0-16,-3 0 10 16,-4 0-13-16,2 0 3 15,-7 2 0-15,-2-2 8 0,3-3-8 16,0 0 1 0,0-3-5-16,-1-1 10 0,-8 1-14 15,-11 0 8-15,-8 0 0 16,-10 0-3-16,-7 0 12 15,-1-1-9-15,-5 1 0 16,-1-1 5-16,-3 1-7 16,3-3 2-16,-2 0 0 15,2 0-8-15,3 0 16 16,-2 0-8-16,1 0 0 16,-1-5 7-16,0 4-12 15,-5-2 5-15,1-1 0 16,-6 3 5-16,-2-1-1 15,-7 2-4-15,0-1 6 16,0 1 1-16,-3 0 20 0,0 0-27 16,0 0 0-16,0 0 12 15,0 0-11-15,0 0-1 16,0 0 0-16,0 0 7 16,0 0-7-16,0 0 0 15,0 0 0-15,0 0 17 16,0 0-16-16,0 0 4 15,0 0-5-15,0-2 3 16,0 2 2-16,0-1-5 16,0-1 0-16,-3 2-3 0,0-1 4 15,3 1-1-15,-3 0 0 16,0 0 8-16,-4 0-17 16,-1 0 9-16,-1 0 0 15,-1 0-2-15,-5 3 2 16,0 4 0-16,-3 4 0 15,0 0 6-15,3 2-11 16,-1 2 5-16,2 1 0 16,0 3-8-16,3-1 8 15,0 4 0-15,4 3-3 16,1 3 9-16,2 2-8 16,2-1 2-16,2 3 0 15,0-1-3-15,0-2 4 0,0-4-1 16,0-1 0-1,0-4 3-15,0 1 3 0,8-2-6 16,0 1 0-16,0 1-5 16,3-1 5-16,0 0 0 15,-2 0-6-15,2-1 15 16,1 1-16-16,-2-1 7 16,1-1 0-16,0 0 4 15,0-4-4-15,-2 0 0 16,0-2-4-16,-2-2 12 15,-1-1-13-15,-1 0 5 16,4-3 0-16,-5 1 1 16,2-2-1-16,-1 0 0 15,-2-3-3-15,0 1 11 0,-2-3-4 16,1 2-4-16,-2-2 0 16,0 0 8-16,0 0-5 15,0 0-3-15,0 0 10 16,0 0-2-16,0 0 10 15,0 0-18-15,0 0 0 16,0 0 6-16,0 0-6 16,0 0 0-16,1 0 0 15,-1 0 9-15,0 0-18 16,2 0 9-16,-1 0-58 16,-1 0 10-16,0 0-43 15,0-6-125-15</inkml:trace>
  <inkml:trace contextRef="#ctx0" brushRef="#br0" timeOffset="92758.9843">12217 12233 182 0,'0'0'44'0,"0"0"-44"16,0 0 6-16,0 0 10 16,0 0 29-16,0 0 18 15,0 0-15-15,23-35-10 16,-22 33 21-16,-1-1-24 15,2 0 3-15,-2 2 29 16,0 1-16-16,0-2 10 16,0 2-9-16,0 0-49 15,0 0 31-15,0 0-34 16,0 0-2-16,0 0-4 0,4 0 6 16,8 0 0-16,6 4-1 15,7 6 3-15,8-2-8 16,7 1 6-16,5-1 0 15,6-1 9-15,4 0-9 16,3-3-4-16,0-1-2 16,5 1 12-16,-5-4-5 15,-3 1-1-15,-3-1 0 16,-7 0 7-16,-5 0-7 16,-7 0 0-16,-3 0-3 15,-3 2 8-15,-2-1-10 16,-2 1 5-16,2-1 0 15,0 1-2-15,7-1 4 0,1-1-2 16,1 0 0-16,-1 0 1 16,-2 0 2-16,-1 0-3 15,-2 0 0-15,-2 0 3 16,-6-1-3-16,-6-4 0 16,-2 2-9-16,-8 2 22 15,-2 1-18-15,-2 0 5 16,0 0 0-16,1-1 3 15,1 1-3-15,1 0-1 16,1-3 1-16,2 3 0 16,4 0 0-16,1-1 0 15,0-2 0-15,-1-2 1 0,-1 2-1 16,-2 1 0-16,2-1 0 16,-3 1 7-16,-1 1-10 15,-1 1 3-15,1-1 0 16,-2 1 9-16,1 0-9 15,3-2 0-15,1 2-8 16,1-1 20-16,3 1-17 16,-3 0 5-16,-2-2 0 15,1 2 0-15,-4 0 0 16,-1 0 0-16,-1 0 0 16,-2-3 5-16,0 3-6 15,0 0 1-15,0 0 0 16,0 0-5-16,0 3 5 0,0 4 0 15,0 5 0 1,0-1 6-16,0 2-10 0,0 2 4 16,-2 2 0-16,-5 0-4 15,1 3 4-15,0 2 0 16,0 3 0-16,0 0 2 16,-1 3-2-16,4 3 0 15,3 0 0-15,0 0-3 16,0-3 4-16,0-1-1 15,4 0 0-15,5-1 11 16,-3 0-16-16,1 1 5 16,-1-2 0-16,3 1-1 0,-1-1 1 15,-2 2 0-15,0-1-7 16,2-3 16-16,1 2-9 16,1-3 0-16,1 0 0 15,1-2-3-15,-1 0 5 16,1 0-2-16,-3-1 0 15,0 0 1-15,-1-2-2 16,-3-4 1-16,-1-1 0 16,1-2-3-16,-2-1 3 15,-1-1 0-15,1 1-1 16,1 2 6-16,2-2-3 16,1 3-2-16,4 0 0 15,2-3-4-15,1-1 13 16,0-2-9-16,-2-2 11 15,-4 0-1-15,1-1 17 0,-3 0-16 16,-2 0-3-16,-1-2 12 16,-1-1-20-16,-1 0 0 15,-1 0-1-15,5 0 12 16,2 0-27-16,7 0-7 16,-2-5-142-16,1-8-438 15</inkml:trace>
  <inkml:trace contextRef="#ctx0" brushRef="#br0" timeOffset="94762.8697">14884 12152 387 0,'0'0'85'15,"0"0"-8"-15,0 0-77 16,0 0 4-16,0 0 12 15,0 0-8-15,18 2 53 16,4 4 8-16,8 2-57 16,9-1 32-16,4 2-44 15,11 0 0-15,3-1 17 0,4 1-14 16,4-3-3 0,1 1 0-16,-2-2 4 0,-2 0 4 15,-1-3-8-15,4 0 0 16,-1-1-1-16,0 1 1 15,-4 1 0-15,-5-2-3 16,-5 2 3-16,-6 0-4 16,-4-2 4-16,-4 0 0 15,-6 1-1-15,-8-2 9 16,-2 0-9-16,-7 0 1 16,-2 0 0-16,1 0-1 15,0 0 1-15,1 0 0 16,2 0 6-16,1 0-6 15,-1-3 0-15,1-1 0 16,-3 4 7-16,-1-3-17 0,-1 2 10 16,-5-1 0-16,-3 2 7 15,-1 0-7-15,1-1-5 16,2 1 1-16,3 0 8 16,4 0 3-16,4 0-7 15,1-2 0-15,-1 2-1 16,-1-1 1-16,-1-1 0 15,-5 2 0-15,-3 0 5 16,-3 0-9-16,-2 0 4 16,-1 0 0-16,0 0-2 15,0 0 2-15,0 0 0 16,0 0 0-16,0 0 3 0,3 0-3 16,-1 0 0-16,3 0 0 15,0 0-1-15,0 0 1 16,-2 0 0-16,1 0-4 15,-2 0 14-15,-2 0-12 16,1 0 2-16,2 0 0 16,1 0-2-16,-1 0 2 15,2 0 0-15,-4 0-3 16,4 0 8-16,-2 0-4 16,1 0-1-16,3 0 0 15,-2 0-3-15,-2 0 3 16,2 0 0-16,-4 0-1 15,2 0 6-15,-3 0-10 0,0 2 5 16,0-1-1-16,0 1 1 16,0 1 0-16,0 0 0 15,0-2 0-15,-4 4 4 16,-1 0-4-16,1-1 0 16,-2-1 0-16,3-1-3 15,-2 3 3-15,1-3 0 16,1 3-1-16,-2-3 5 15,1 3-3-15,-2-2-1 16,2 2 0-16,-1-2-5 16,2-3 6-16,-1 3-1 15,0 0 0-15,1 0 4 0,-2 2-4 16,2 0 0-16,0 0 0 16,1 1-7-16,-1 0 8 15,2 1-1-15,-2-4 0 16,1 5 8-16,-1-3-13 15,0 3 5-15,-1-2 0 16,-2 3-2-16,3-2 2 16,0 3 0-16,1-2-1 15,2 3 8-15,-1-2-11 16,1 1 4-16,-2 0 0 16,2-2-1-16,0 1 2 15,0-2-1-15,0 1 0 16,-1-5 4-16,1 0-8 15,0 0 4-15,0-2 0 16,0 1-1-16,0 0 4 0,0-2-3 16,0 2 0-16,0-2 2 15,0 0-4-15,0 1 2 16,0-1 0-16,0 0-3 16,0 0 4-16,0 0-1 15,0 0 0-15,0 0 4 16,0 0-8-16,0 0 4 15,0 0 0-15,0 0-1 16,0 0 1-16,0 0 0 16,0 0-2-16,0 0 8 15,0 0-19-15,0 0 13 16,0 0-40-16,0 0 11 0,0 0-68 16,0 0-111-1,1 0-35-15</inkml:trace>
  <inkml:trace contextRef="#ctx0" brushRef="#br0" timeOffset="96539.4302">16453 12383 362 0,'0'0'145'0,"0"0"-36"16,0 0-50-16,0 0 50 15,0 0-76-15,0 0 51 16,0-61-56-16,0 58-9 15,0-1 17-15,0 2-30 16,0 2 5-16,0 0-11 16,0 0 7-16,0 0-22 15,0 6 15-15,0 11 0 16,0 10 3-16,-4 3-3 16,-1 8 1-16,1 6-1 15,0-1 0-15,2 5 5 16,2-6-5-16,0-5-1 15,0-2 1-15,0-3 0 0,0-1 0 16,6-5-4-16,1-3 4 16,2-2 7-16,2-4-7 15,0-3 0-15,0-4 2 16,1-3-2-16,-3-4 0 16,1 2-2-16,2-3 7 15,2-2-23-15,6 0-27 16,2 0-91-16,0 0-121 15</inkml:trace>
  <inkml:trace contextRef="#ctx0" brushRef="#br0" timeOffset="97770.1416">17523 12279 391 0,'0'0'26'0,"0"0"98"16,0 0-86-16,0 0-35 16,0 0 14-16,0 0-14 15,76-8 24-15,-34 8 3 16,8 0-24-16,8 0 29 16,8 8-35-16,3 2 0 15,1 0 9-15,4 1-9 16,-2-4 0-16,4 2 0 0,-4-3 7 15,-5-1-9-15,-6-3 2 16,-6 0 0-16,-3-1 1 16,-4-1-1-16,-2 0 0 15,-5 0 0-15,-3 0 14 16,-7 0-18-16,-1 0 4 16,-4 0 0-16,-1 0 15 15,-1-3-15-15,-2 3 0 16,-2-3-1-16,-1 0 16 15,-3 0-16-15,-3-1 4 16,0-2-3-16,0 1 23 16,-2 0-23-16,1 0 8 15,-6 2-4-15,-2 0 7 0,-1 1 3 16,-3 2 1-16,0 0-13 16,0 0-2-16,0 0 0 15,0 0 0-15,0 0-3 16,-1 0 13-16,-7 11-14 15,-4 1 4-15,3 4-1 16,-1 3 1-16,0 4 0 16,1 4 1-16,-1 4-10 15,4 8 22-15,-1 0-16 16,3 1 3-16,1 2 0 16,0-1-2-16,3 2 2 15,0 1 0-15,0 1-2 0,0 2 8 16,0-2-7-1,3 2 1-15,1-4 0 16,1-2-3-16,-1-2 3 0,-1-2 0 16,0-4-5-16,-2 1 14 15,2-2-8-15,1-3-1 16,2-3 0-16,0-4-5 16,4-5 5-16,0-1 0 15,1-5 0-15,4-2 7 16,-3-1-6-16,4-1-1 15,-2-2 0-15,2-1 12 16,-1-1-10-16,1-3 4 16,-4 0-6-16,1 0 14 15,-4 0 1-15,-1 0-15 16,2-5 0-16,-2 0-4 16,-1-1 2-16,1-2-46 0,1 2-128 15,-5-5-331-15</inkml:trace>
  <inkml:trace contextRef="#ctx0" brushRef="#br0" timeOffset="106118.37">25452 12431 603 0,'0'0'75'0,"0"0"16"0,0 0-36 16,0 0-55-16,0 0 2 15,0 0 54-15,0 0-35 16,-1-34-7-16,1 32-6 15,0 0-4-15,4 0 16 16,-3-3-20-16,4-1 4 16,-1 1 1-16,2-2-3 15,2 3-2-15,2 1 0 16,-1-2-90-16,-3-3-348 16</inkml:trace>
  <inkml:trace contextRef="#ctx0" brushRef="#br0" timeOffset="106590.7578">25465 12535 662 0,'0'0'19'0,"0"0"-13"16,0 0-5-16,0 0 94 16,0 0-28-16,93-21 8 15,-74 8 14-15,1-4-72 0,0-2 41 16,1-5-58-16,-1-3 1 16,-1-4 15-16,-2-1-16 15,0 1 0-15,-3 7-1 16,-5 4 18-16,-3 10-27 15,-3 8 10-15,-2 2 0 16,-1 0-14-16,0 0 9 16,-3 14 3-16,-14 8-5 15,-2 8 14-15,0 4-3 16,6 2-4-16,4-3 0 16,9-4-4-16,0-2 4 15,7-7 0-15,20-4 5 0,0-6-4 16,10-5 21-16,0-3-22 15,1-2 0-15,-1 0-13 16,0-5 13-16,-4-4-93 16,-5-4-81-16,-2-2-246 15</inkml:trace>
  <inkml:trace contextRef="#ctx0" brushRef="#br0" timeOffset="107116.1706">25542 12783 173 0,'0'0'109'0,"0"0"3"16,0 0 7-16,0 0-24 16,0 0 43-16,0 0-44 15,52 7 1-15,-33-7-29 16,8 0-35-16,6 0 56 15,5 0-86-15,4 0 14 16,3 0-7-16,0 0 2 16,1 0-7-16,-3 0-3 15,-1 0-26-15,-8 0-33 0,-13 2-142 16,-7 2-142-16</inkml:trace>
  <inkml:trace contextRef="#ctx0" brushRef="#br0" timeOffset="107469.2818">25807 12978 646 0,'0'0'73'0,"0"0"22"16,0 0-64-1,99 15-8-15,-79-5 2 0,-8 1-16 16,-6 1 19-16,-4 2-28 16,-2 1 0-16,-5 2 11 15,-16 0-4-15,-1-2-7 16,-2-3 6-16,8-2 7 16,2-2-6-16,10 1-7 15,4 0 0-15,0-2-3 16,12 1 3-16,10-1 0 15,10-5 8-15,4 1-8 16,5-1 3-16,4-2-3 16,1 0-28-16,-1-2-38 0,-2-18-233 15</inkml:trace>
  <inkml:trace contextRef="#ctx0" brushRef="#br0" timeOffset="107799.2083">26588 12327 43 0,'0'0'427'0,"0"0"-424"0,0 0 91 16,14 78-31-16,-11-32-6 15,0 11 21-15,-3 3-51 16,0 2 20-16,0-2-35 16,-15-2-9-16,-12-1 12 15,-10-3-15-15,-12-2-1 16,-9-9-25-16,-8-8-161 15,-1-15-258-15</inkml:trace>
  <inkml:trace contextRef="#ctx0" brushRef="#br0" timeOffset="108240.0717">25335 12064 270 0,'0'0'57'0,"0"0"69"16,-114 116-43-16,72-52-6 15,3 7-19-15,6 7-19 16,7 1 20-16,7 0-34 15,9-5-16-15,7-9 17 16,3-6-26-16,5-4 0 16,16-5-1-16,5-4 12 15,6-7-22-15,5-5-20 0,6-10-121 16,2-7-182-16</inkml:trace>
  <inkml:trace contextRef="#ctx0" brushRef="#br0" timeOffset="110669.374">12165 12719 274 0,'0'0'91'16,"0"0"-48"-16,0 0 51 16,0 0-70-16,0 0-9 15,0 0 68-15,0-76-56 16,0 72 40-16,0 2-7 16,0 2-29-16,0 0 15 15,0 0-46-15,0 0 1 0,0 19-2 16,0 9 2-16,0 4-1 15,0 4 12-15,0-1-2 16,0-1-5-16,0-5-5 16,0-4 0-16,0-6 3 15,0-5 5-15,0-6-8 16,0-4 0-16,0-2 11 16,0-2 5-16,0 0 27 15,0-2 19-15,3-15-5 16,0-8-57-16,1-6 0 15,-1-2-1-15,2-4 9 16,-2 1-12-16,1-1 4 16,-1 1 0-16,-1 5-4 15,-2 6 8-15,0 6-4 16,0 9 2-16,0 3-1 0,0 5 10 16,0 2-11-1,0 0 0-15,0 14-13 0,0 11 13 16,0 5 0-16,0 3 1 15,0 0-1-15,-2-4 0 16,-2 1-1-16,-5-4 1 16,1-2-1-16,2-4 6 15,2-4-5-15,1-4 3 16,-1-4-2-16,4-4-2 16,0-3-3-16,0-1-8 0,0 0-2 15,0-15-57 1,4-7-63-16,5-2-26 0,0-5-304 15</inkml:trace>
  <inkml:trace contextRef="#ctx0" brushRef="#br0" timeOffset="112770.8757">12307 12676 404 0,'0'0'66'16,"0"0"-40"-16,0 0-20 0,0 0-8 15,0 0 2 1,0 0 0-16,0 65-1 0,1-37 1 16,17 3-6-16,7-3-60 15,7-2-307-15</inkml:trace>
  <inkml:trace contextRef="#ctx0" brushRef="#br0" timeOffset="113273.5955">14367 13687 959 0,'0'0'21'0,"0"0"25"16,0 0-29-16,0 0-15 16,0 0-2-16,0 0 0 15,123-12 10-15,-64 14-10 16,6 5 0-16,10-1-10 0,1-2 6 16,0-1-67-1,-4-3-90-15,-10 0-231 16</inkml:trace>
  <inkml:trace contextRef="#ctx0" brushRef="#br0" timeOffset="113762.2591">10165 13416 717 0,'0'0'13'16,"0"0"-13"-16,0 0-77 16,103 12-48-16,-36-7-54 15</inkml:trace>
  <inkml:trace contextRef="#ctx0" brushRef="#br0" timeOffset="116481.6358">12853 12596 36 0,'0'0'581'16,"0"0"-548"-16,0 0-3 16,0 0-30-16,0 0 9 15,0 0-5-15,0 55-4 16,-2-24 0-16,-2-1 44 15,1 1-42-15,0-3 3 16,0-3 18-16,3-3-22 16,-2-6 15-16,2-6-16 0,0-4 0 15,0-1 13-15,0-5-2 16,0 0-5-16,0 0 87 16,0-17-43-16,0-5-39 15,3-7-11-15,2 0 0 16,-2 0 5-16,0 0 0 15,0 5-5-15,-3 5 16 16,1 7-16-16,-1 4 32 16,0 8-32-16,0 0 1 15,0 2 0-15,0 18-1 16,-6 5 0-16,-3 5-4 16,0-1 14-16,2-1-11 15,2-5 1-15,4-6 0 16,-1-4-11-16,2-7 18 15,0-2-7-15,0-4 0 0,0 0 9 16,6-13 1-16,9-9-10 16,2-5 0-16,-3-4-2 15,-3-1 2-15,1-1 0 16,-5 6-5-16,-2 7 14 16,-2 9-21-16,-2 6 12 15,-1 5 0-15,0 0-11 16,0 21-4-16,0 8 15 15,-6 6 0-15,-1 3 9 16,1 1-20-16,-3-3 11 0,4 0 0 16,2 1-16-16,3-3-8 15,0-8-129 1,0-12-280-16</inkml:trace>
  <inkml:trace contextRef="#ctx0" brushRef="#br0" timeOffset="119890.5269">3332 13539 754 0,'0'0'64'0,"0"0"-60"15,0 0 2-15,0 0-6 16,0 0 0-16,0 0 11 16,107-17-11-16,-50 12 0 15,12-1-3-15,11 3 9 16,8 0-10-16,6 1 4 0,8 0-96 16,-3 2-38-16,-2 0-271 15</inkml:trace>
  <inkml:trace contextRef="#ctx0" brushRef="#br0" timeOffset="120273.6318">6209 13573 787 0,'0'0'63'15,"0"0"-48"-15,0 0-15 16,0 0-4-16,87 0-7 16,-38 0 11-16,12-2-11 15,16-4-71-15,4-5-268 0</inkml:trace>
  <inkml:trace contextRef="#ctx0" brushRef="#br0" timeOffset="120747.4494">8715 13614 722 0,'0'0'26'16,"0"0"5"-16,0 0-31 15,0 0 0-15,0 0 0 16,0 0 13-16,106 0 1 16,-57 0-14-16,12 9 0 15,11 1-13-15,2 3 13 16,0-5-149-16,-3-4-288 16</inkml:trace>
  <inkml:trace contextRef="#ctx0" brushRef="#br0" timeOffset="137738.1647">20813 12092 430 0,'0'0'70'0,"0"0"-23"16,0 0 51-16,0 0-46 15,0 0-31-15,0 0 56 16,0 0-61-16,-30-4-11 16,30 4 3-16,0 0 4 15,9 0-5-15,16 8-7 16,10 1 0-16,10 1 41 15,8-2-34-15,6 1-7 16,0-1 5-16,2-1 11 16,-4-3-12-16,-3 0-4 15,-9-2 0-15,-7 1-6 16,-4-1 6-16,-12-1 0 0,-6 3-10 16,-10-3 20-16,-5-1-22 15,1 2 0 1,-2-2 12-16,0 1-20 0,0-1 20 15,0 0 0-15,0 0-6 16,0 0 14-16,0 0-11 16,0 0 3-16,0 0-49 15,-3 0 1-15,-16 0-264 16,-3-3-83-16</inkml:trace>
  <inkml:trace contextRef="#ctx0" brushRef="#br0" timeOffset="137968.5862">20723 11955 145 0,'0'0'63'0,"0"0"86"16,0 0-127-16,0 0 77 15,0 0-68-15,0 0-27 16,52-30-8-16,-10 27-4 16,3 2-79-16,0-1 26 15,-5-1-217-15</inkml:trace>
  <inkml:trace contextRef="#ctx0" brushRef="#br0" timeOffset="138180.1479">21046 11913 19 0,'0'0'117'16,"0"0"5"-16,-84 39-34 0,32-15 8 15,-6 5-2-15,-5 1 0 16,4-1-40-16,8-5-36 16,12-2 66-16,12-2-83 15,12-4-1-15,5-2 11 16,7 1-1-16,3 0-7 16,3 2-3-16,24 3 0 15,19 0 8-15,18 2-8 16,14 0 0-16,17-3-7 15,6 0-68-15,1-9-140 16</inkml:trace>
  <inkml:trace contextRef="#ctx0" brushRef="#br0" timeOffset="140960.8843">3705 15078 600 0,'0'0'140'16,"0"0"-116"-16,0 0 15 15,0 0-8-15,0 0-6 16,0 0-1-16,0 0-10 0,-3 26-13 15,-2-7 78 1,-1 2-47-16,-1 5 47 0,4 5-44 16,-3 4-22-16,3 3 33 15,0 1-37-15,0-2 24 16,-2-4-15-16,4-5-15 16,-2-6 11-16,2-7-14 15,1-5 0-15,0-7 4 16,0-3 0-16,0 0-4 15,0 0 4-15,0 0-1 16,0-6-6-16,13-11-38 16,5-6-183-16,12-1-363 15</inkml:trace>
  <inkml:trace contextRef="#ctx0" brushRef="#br0" timeOffset="142057.4262">6248 15395 830 0,'0'0'107'0,"0"0"20"16,0 0-49-16,0 0-36 15,0 0 7-15,0 0-17 16,-32-15-13-16,21 15-19 15,-4 3 0-15,-3 12 2 16,4 3-2-16,4 0 0 16,4 2-2-16,5-1 7 15,1-2-13-15,0 0 8 0,14-5 0 16,3-2-12 0,8-3 18-16,2-7-6 0,1 0 2 15,-1 0 2-15,-5-16 8 16,-8-4-12-16,-5-7 0 15,-9-5-4-15,0-5 4 16,-14-4-9-16,-11 1 6 16,-3 0 6-16,-2 2-10 15,6 3 7-15,6 2 0 16,5 2 4-16,8 5 1 16,5-1-5-16,0 4 0 15,12 2 1-15,11 3-6 16,8 5-1-16,2 6 6 15,5 5-16-15,-2 2 16 0,-4 5 0 16,-3 12-2-16,-5 6 2 16,-7 1-8-16,-4 1 8 15,-5 1 0-15,-8 3-17 16,0 0 17-16,0 4 0 16,-15-1 0-16,1 1 2 15,-2-3 0-15,1-4-2 16,4-1-66-16,1-3-59 15,3-6-126-15,2-9-212 16</inkml:trace>
  <inkml:trace contextRef="#ctx0" brushRef="#br0" timeOffset="143563.6833">8084 15247 620 0,'0'0'120'0,"0"0"-4"0,0 0-22 15,0 0-47-15,0 0 17 16,0 0-22-16,-9-15-34 15,9 15 14-15,12 0-22 16,9 0 0-16,0 0-2 16,-2 5 9-16,-4 6-10 15,-4 0 3-15,-5 5-4 16,-4 0-10-16,-2 5 10 16,0 0 3-16,-19 0 1 15,0-3 0-15,-1-2 9 16,5-6-9-16,5-4 0 15,7-3-1-15,3-3 9 0,0 0-8 16,0 0 4 0,0 0 2-16,0 0-7 0,0 1 1 15,0 3-6-15,7 6-2 16,7 4 6-16,-1 3 2 16,1 0 0-16,-1 3 5 15,-4-2-10-15,7-4 5 16,-1-2 0-16,6-1-9 15,9-6-28-15,4-5-191 16,10-7-476-16</inkml:trace>
  <inkml:trace contextRef="#ctx0" brushRef="#br0" timeOffset="144046.1231">8637 15417 757 0,'0'0'76'16,"0"0"-64"-16,0 0 0 16,0 0-5-16,0 0 11 15,0 0 28-15,-55 53-45 16,55-36-1-16,6 0 0 16,16-1 6-16,8-3-9 15,6-3 3-15,6-3 0 16,-3-7 15-16,-4 0-15 15,-6 0-28-15,-13-16 2 0,-7-2-8 16,-9-6 20-16,0-5 14 16,-18-2 0-16,-7-1 12 15,-3-2-5-15,1 1 44 16,7-1 4-16,7 0-5 16,11-1-14-16,2 1-36 15,5 1 0-15,17 5-3 16,5 5 7-16,0 4-4 15,1 9 0-15,-4 5 9 16,-1 5-17-16,-4 0 8 16,-1 10-1-16,0 14-10 15,-6 5 11-15,-2 3-1 16,-7 4-2-16,-3-1 6 16,0 0 11-16,-15-6-14 0,-1 0 0 15,1-4 17 1,4 1-17-16,4-7-120 0,7-9-195 15</inkml:trace>
  <inkml:trace contextRef="#ctx0" brushRef="#br0" timeOffset="146208.9767">11036 15143 472 0,'0'0'166'0,"0"0"-105"16,0 0 8-16,0 0-26 15,0 0-43-15,0 0 9 16,0-5-2-16,0 28 6 16,0 6-13-16,-6 7 29 15,6 0-10-15,0-7 32 16,0-1-22-16,6-7-19 16,6-4 9-16,7-5-15 15,2-4-4-15,9-7 20 16,11-1-16-16,4-1 24 15,0-14-28-15,-5 0 2 16,-7 1 2-16,-11 3-2 0,-9 5-2 16,-9 3 0-16,-4 3 9 15,0 0-19-15,0 0 7 16,0 9-8-16,-1 9 3 16,-10 1 11-16,3 5-3 15,1-3 11-15,3-5-9 16,1 1 18-16,3-4-20 15,0-2 0-15,0-4 2 16,1-2-2-16,17-5-9 16,12 0-86-16,7-9-185 15</inkml:trace>
  <inkml:trace contextRef="#ctx0" brushRef="#br0" timeOffset="146594.5326">11876 15226 695 0,'0'0'150'15,"0"0"-48"-15,0 0-66 16,0 0-3-16,0 0-22 16,0 0-3-16,-24 24 15 15,1 1-9-15,-4 5 17 0,1 5-30 16,2 2 6-1,3 1 32-15,4-2-32 0,4 0-3 16,4-1 0-16,6-5 6 16,3-3-10-16,0-8 0 15,8-5-1-15,12-6-7 16,3-5 8-16,2-3 0 16,-1 0-19-16,-3-12-40 15,-3-4 18-15,-9-2-19 16,-9 0 1-16,0 4 52 15,-8 2-32-15,-11 3 18 16,-2 7 3-16,0 2-4 16,5 0 9-16,4 0-68 15,6 0-154-15</inkml:trace>
  <inkml:trace contextRef="#ctx0" brushRef="#br0" timeOffset="147463.3211">11319 15090 593 0,'0'0'199'16,"0"0"-76"-16,0 0-5 15,0 0-8-15,0 0-65 0,0 0-33 16,-4-2 17-1,-8 2-17-15,-3 0-17 0,-12 7 5 16,-6 10 0-16,-1 5 18 16,4-2-18-16,9 1 0 15,8-2-3-15,4-1 9 16,6-1-20-16,3-2 14 16,0 0 0-16,21 1-6 15,4-3 6-15,2 1 0 16,1-3-1-16,-5 1 9 15,-4 0-5-15,-4 0-3 16,-3 2 0-16,-2 2-2 16,-2 3 2-16,-4-1 0 15,-2 3 0-15,-2 3 5 16,0-2-5-16,-6-1 0 16,-8-1 0-16,-3-1-6 0,0-3 9 15,-4-1-3-15,-4-2 0 16,7-4 11-16,-4-1-8 15,4-4-3-15,6 0-4 16,0 0-5-16,0 0-62 16,4-1-152-16,-1-3-294 15</inkml:trace>
  <inkml:trace contextRef="#ctx0" brushRef="#br0" timeOffset="149217.4452">14250 15170 28 0,'0'0'21'0,"0"0"35"0,-79-5 38 16,54 5 2-16,1 0 48 15,7 0-58-15,1 0-19 16,4 0-24-16,6 0 6 15,0 0-11-15,5 0-3 16,-1 0-11-16,2 0-13 16,-1 0 10-16,1 0 2 15,0 0-3-15,0 0 37 16,0 0-10-16,0 0-1 16,0 0-6-16,0 0-27 15,0 0-6-15,0 0-14 16,11 0 9-16,9 0-2 15,7 8 1-15,4 3 11 16,4 4 10-16,-6-1-18 0,1 0-2 16,-7 0-2-16,-6 0 3 15,-6-1-3-15,-5-1 0 16,-6-1-3-16,0 3-3 16,-2 4 6-16,-17 1 0 15,-4 1 18-15,-2 1-14 16,3-4 39-16,7-5-42 15,2-2 3-15,7-5-3 16,4 0-1-16,2-4-20 16,0 0-70-16,21-1-96 15,13 0-50-15</inkml:trace>
  <inkml:trace contextRef="#ctx0" brushRef="#br0" timeOffset="149593.9402">14750 15341 625 0,'0'0'97'15,"0"0"-11"-15,0 0-32 16,-91 10-19-16,59 0-12 16,1 1 60-16,4 3-20 15,4 2-38-15,6 1-5 16,4 5-20-16,8-2 0 15,5 3-7-15,0-3 9 0,0 0-2 16,11-1 0 0,5-3 5-16,6-5-1 0,1-5-4 15,4-5 0-15,1-1 0 16,0 0 12-16,-1-15-8 16,-3-4-4-16,-7-4-9 15,-7-2-9-15,-9-2 9 16,-1 0-12-16,-10 1 3 15,-13 2-24-15,-6 4-5 16,-8 7 13-16,-2 6-6 16,-3 6-2-16,3 1-119 15,2 0-193-15</inkml:trace>
  <inkml:trace contextRef="#ctx0" brushRef="#br0" timeOffset="151969.8692">17001 15302 219 0,'0'0'119'0,"0"0"-37"0,0 0 34 16,0 0-39-16,0 0 4 16,0 0 2-16,-27 0-34 15,10 0-21-15,-5 0-7 16,-6 13 21-16,-2 1-34 16,3 2 0-16,3 1 28 15,8-1-30-15,7 1-6 16,6 0-1-16,3 0 1 15,0-1-13-15,15 0 9 16,10 0 4-16,8-2 7 16,1-1-3-16,0-2 2 15,-8 2-6-15,-8-1 0 16,-11 1 1-16,-7 3-1 0,0 1 0 16,-21 2 5-1,-12 4-2-15,-7-2 17 0,-4-1-13 16,3-3 0-16,13-5 36 15,9-5-35-15,13-4-6 16,6-2-2-16,0-1-9 16,10 0-58-16,23-16-21 15,16-8-184-15</inkml:trace>
  <inkml:trace contextRef="#ctx0" brushRef="#br0" timeOffset="152406.0428">17446 15419 694 0,'0'0'81'0,"0"0"95"16,0 0-132-16,0 0-18 15,0 0 3-15,0 0-15 16,0-17 5-16,-10 19-18 15,-8 13-1-15,-10 7 3 16,-2 1-1-16,3 3 15 16,2 0-17-16,4 3 0 15,6 0 40-15,4 1-40 0,4-4 0 16,7-2-2 0,0-4 5-16,9-4-7 0,14-6 3 15,5-6 1 1,7-4-12-16,4 0 8 0,-3-9-36 15,-7-5-7-15,-10-1-26 16,-12-2 52-16,-7 2 8 16,0 1 2-16,-22 2 3 15,-8 2-9-15,-4 3 10 16,-4 4 4-16,3 3-1 16,2 0 2-16,14 0-3 15,7 0-58-15,12 6-112 16,0-2-211-16</inkml:trace>
  <inkml:trace contextRef="#ctx0" brushRef="#br0" timeOffset="154850.8698">19277 15319 103 0,'0'0'289'15,"0"0"-166"-15,0 0-18 16,0 0-25-16,0 0-19 16,0 0-4-16,16-57-7 15,1 57-26-15,5 0-7 16,5 0-17-16,1 1 18 16,0 12-18-16,-5 2 0 15,-5-1-6-15,-8 4 12 16,-8-1-16-16,-2 1 10 15,-3 1 0-15,-21-2 2 0,-2-2 3 16,-4 0-4-16,8-7 1 16,5-2 6-16,10-3-4 15,6 0-4-15,1-3-20 16,0 0 12-16,0 1-3 16,6 5 11-16,9 4 0 15,0 2 1-15,3 2 0 16,0 3-1-16,-2 1 0 15,-1-1 8-15,1-3-7 16,-4 0 0-16,5-2-2 16,-2-3 3-16,5-3-5 15,7-6-91-15,5 0-358 16</inkml:trace>
  <inkml:trace contextRef="#ctx0" brushRef="#br0" timeOffset="155368.8997">19857 15523 708 0,'0'0'37'0,"0"0"15"16,0 0-32-16,0 0-13 15,0 0 4-15,-85 47-11 16,82-30 1-16,3 1 13 15,3 0-13-15,18-4-1 16,9-2 0-16,6-3 5 0,1-5 5 16,1-4-10-16,-6 0 0 15,-4-8 12-15,-8-6-12 16,-6-6 0-16,-7-1-3 16,-7-4 14-16,0-4-14 15,-10-1 3-15,-12-4 0 16,-5 1 30-16,-1 0-24 15,1 1 17-15,5 1 7 16,5 2-13-16,8 4 41 16,8 1-57-16,1 4 9 0,1 4-10 15,17 4 0 1,5 2-6-16,2 4 2 0,-1 5 4 16,-5 1 0-16,1 0 0 15,-5 7-1-15,-1 10-14 16,-3 2 16-16,-5 8-1 15,-6 2 0-15,0 1 2 16,-1 1-6-16,-16-2 4 16,-1-2 0-16,0-4 0 15,3-1 0-15,6 0-52 16,8-7-119-16,1-7-465 16</inkml:trace>
  <inkml:trace contextRef="#ctx0" brushRef="#br0" timeOffset="156981.5914">22344 15574 44 0,'0'0'40'0,"0"0"4"16,0 0 22-16,0 0-44 16,0 0 19-16,0 0-22 15,7-26 24-15,-4 21-28 16,1 1 21-16,-2-1 50 15,-2 1 7-15,0 2-5 0,0 0 72 16,0 0-111-16,-2 2 40 16,-16 0-56-16,-1 0-12 15,-3 0 5-15,-2 6-13 16,5 9 10-16,2 2-6 16,7 5-15-16,4 1 2 15,6 0-4-15,0 1 0 16,9-4-3-16,13-3 3 15,8-4 0-15,4-5 0 16,2-4 3-16,0-4 12 16,-4 0-14-16,-2-4 0 15,-9-10 13-15,-3-5-12 16,-7-2-2-16,-8-5 12 0,-3-2-5 16,0-2-4-1,-6 1-3-15,-13-3 0 0,-1 2 2 16,-2 0-2-16,1-1 0 15,6 1 1-15,4 1 10 16,4 3-9-16,7 0 1 16,0 0-3-16,0 3 0 15,16 4 0-15,5 6-5 16,2 3 5-16,0 6 0 16,4 4-10-16,0 0 10 15,-2 4-1-15,-2 9-6 16,-2 6 7-16,-5 5-9 15,-7 5 8-15,-8 4 2 0,-1 1-14 16,0 2 13-16,-15-3 0 16,-4 1-16-16,4-2-7 15,6-6-138-15,9-5-153 16</inkml:trace>
  <inkml:trace contextRef="#ctx0" brushRef="#br0" timeOffset="157535.6795">23841 15477 199 0,'0'0'490'15,"0"0"-351"-15,0 0-15 16,0 0-95-16,0 0 2 15,0 0-27-15,0 0-4 16,0 0 12-16,0 7-8 16,0 13 34-16,0 5 24 0,0 5-41 15,0 6 17 1,0 6-23-16,-6 2-13 16,-3 4 9-16,1 1-9 0,-2 9-4 15,7 0-27 1,2-8-192-16,-1-8-513 0</inkml:trace>
  <inkml:trace contextRef="#ctx0" brushRef="#br0" timeOffset="159987.4317">1645 15154 156 0,'0'0'94'0,"0"0"22"16,0 0 10-16,0 0-29 15,0 0 35-15,0 0-56 16,55-74-2-16,-55 73 9 16,0 0-54-16,0 1 38 15,0 0-22-15,0 0-22 16,0 0-1-16,0 0-22 16,0 0 0-16,0 5-19 15,-6 15 21-15,-4 6-2 16,1 3 0-16,1 3 9 15,7-3-4-15,1-3-5 16,0-1 0-16,9-1-6 16,10-6 6-16,6-5 0 0,2-8 1 15,4-5 5 1,1 0-12-16,-1-5 0 0,0-12-1 16,-9-5-22-1,-8-7 25-15,-14-5-23 0,0-6 0 16,-9 0-48-16,-16-3 43 15,-8 1 4-15,3-1 28 16,2 3 0-16,12 1 0 16,10 3 3-16,6 2 14 15,0 4-10-15,19 1-5 16,9 5-2-16,8 5 0 16,3 4-9-16,-3 6 9 0,-5 6-4 15,-10 3 1 1,-9 0 1-16,-3 14-4 0,-8 9-3 15,-1 7 7-15,0 5-6 16,-22 5 14-16,-5-1-6 16,-4 2 27-16,-2-2-22 15,0 0-5-15,5-7-68 16,4-8-294-16</inkml:trace>
  <inkml:trace contextRef="#ctx0" brushRef="#br0" timeOffset="162237.9064">80 13000 593 0,'0'0'110'0,"0"0"-101"15,0 0-15-15,0 0 6 16,0 0 0-16,0 0 4 16,103 55 2-16,-57-43-6 15,7-4 33-15,6 1-1 16,4-4 15-16,1-4-38 16,3 1 0-16,-1-2 35 15,-11 0-43-15,-10 0-1 16,-20-2 8-16,-8 1-2 15,-10-4-6-15,-6 5 0 0,-1-3 0 16,0-6 8-16,0-4-8 16,-22-3-107-16,-3-3-46 15,-10 1-35-15,-2-2 48 16,-9-1-87-16</inkml:trace>
  <inkml:trace contextRef="#ctx0" brushRef="#br0" timeOffset="162506.6682">475 12917 61 0,'0'0'240'0,"0"0"-86"16,0 0-17-16,0 0-8 15,0 0-64-15,0 0-22 16,-55-28-11-16,55 25-32 16,3 1-13-16,18 1 9 15,16 1 4-15,20 0 18 16,6 0-18-16,5 5 1 0,-2 7 0 16,-8 4 7-1,-9 2-8-15,-10 2 0 0,-12 1 3 16,-8 1-3-16,-11-2 0 15,-8 4 0-15,0 3 8 16,-10 4-3-16,-15 2 6 16,-6 2 33-16,-4-3-26 15,7-4-5-15,6-4-10 16,6-4-6-16,13-3-1 16,3-5-156-16,6-10-94 15</inkml:trace>
  <inkml:trace contextRef="#ctx0" brushRef="#br0" timeOffset="166760.4898">26572 15419 85 0,'0'0'397'16,"0"0"-289"-16,0 0 28 15,0 0-105-15,0 0-16 16,0 0-9-16,0 0 9 15,0 0 23-15,-24 0-14 16,-1 3-18-16,-10 1 42 16,-9 2-38-16,-10-1 11 15,-7 2-13-15,-6-3-5 16,-3 3-1-16,-3-1-1 16,6-2-1-16,6 1 48 15,7 0-43-15,7 0 20 16,7-1-9-16,2-1-13 0,6 0 17 15,7-2-20 1,5-1 0-16,6 0 16 0,6 0-16 16,2 0 0-16,6 0-1 15,0 0 19-15,-3 0-11 16,1-7-7-16,-1-4-119 16,2-9-17-16,1-1-213 15</inkml:trace>
  <inkml:trace contextRef="#ctx0" brushRef="#br0" timeOffset="167129.2081">25864 15252 600 0,'0'0'62'15,"0"0"44"-15,0 0-68 16,0 0-32-16,0 0-6 15,0 0 0-15,-54 6 16 16,27 8 7-16,-3 5-2 16,-1 1-7-16,-3 3-6 15,2 2 25-15,4 3-29 16,4-2 2-16,8 2 18 16,5-2-23-16,1 2-1 15,4-1 6-15,4-4-3 16,2 3 1-16,0-2-4 15,20-1 0-15,12-4 7 0,15 0-4 16,10-6 13-16,8-4-15 16,1-4 0-16,-2-2 18 15,-9-3-19-15,-1 0-9 16,-8 0-25-16,-7 0-108 16,-12 0-187-16</inkml:trace>
  <inkml:trace contextRef="#ctx0" brushRef="#br0" timeOffset="169444.3018">1479 14771 469 0,'0'0'49'0,"0"0"-33"0,0 0 3 16,0 0-14-16,-52 81 14 16,40-43 31-16,0 8-43 15,3 2 8-15,6 2 15 16,3 3-19-16,0-2 24 16,2-2-33-16,16-3 2 15,10 0 6-15,6-3-7 16,2-7 9-16,3-5-12 15,6-5 1-15,2-9-11 16,1-11-72-16,0-6-149 16</inkml:trace>
  <inkml:trace contextRef="#ctx0" brushRef="#br0" timeOffset="169781.8284">2025 14766 773 0,'0'0'35'0,"0"0"-25"16,0 0-10-16,0 0-1 0,0 0-11 15,100 61 13-15,-70-22-1 16,-2 2 7-16,-7 2-7 16,-6 1 0-16,-10-1-1 15,-5 2 1-15,0-1 42 16,-14 2-42-16,-11 2 10 16,-5 0 0-16,0-1-10 15,-1-4-18-15,4-9-176 16,6-10-399-16</inkml:trace>
  <inkml:trace contextRef="#ctx0" brushRef="#br0" timeOffset="170659.3985">21129 8467 715 0,'0'0'38'0,"0"0"-16"15,0 0 34-15,0 0-56 16,0 0 12-16,-97 32 20 16,61 9-32-16,4 12 17 15,5 5 22-15,6 2-31 0,10-1 13 16,8-3-21-16,3-7 0 16,11-4-13-16,23-8 8 15,18-10-49-15,14-11-56 16,7-16-157-16</inkml:trace>
  <inkml:trace contextRef="#ctx0" brushRef="#br0" timeOffset="170933.6184">21411 8669 603 0,'0'0'76'16,"0"0"8"-1,0 0-67-15,97-32-9 0,-55 32 4 16,0 0-12-16,-4 15 0 16,-6 6-4-16,-13 2 11 15,-6 3-10-15,-9 1 3 16,-4 1 0-16,-4 0 46 16,-19 2-44-16,-9-1 15 15,-7-3 15-15,0-2-30 16,7-5-2-16,16-5-47 15,16-8-175-15,9-6-221 16</inkml:trace>
  <inkml:trace contextRef="#ctx0" brushRef="#br0" timeOffset="171134.328">21879 8659 715 0,'0'0'114'0,"0"0"-98"16,0 0-14-16,0 0-2 16,0 0 6-16,-42 81 9 15,37-39-15-15,5 0 0 16,0 0-5-16,15-5 5 16,13-12-154-16,8-14-408 0</inkml:trace>
  <inkml:trace contextRef="#ctx0" brushRef="#br0" timeOffset="171330.3334">22193 8702 615 0,'0'0'29'0,"0"0"-24"15,0 0-3-15,0 85-2 16,0-56 0-16,-12 1 6 15,-3-4-6-15,0-5-58 16,0-6-92-16,3-5-50 16,5-8 29-16</inkml:trace>
  <inkml:trace contextRef="#ctx0" brushRef="#br0" timeOffset="171453.2613">22111 8886 175 0,'0'0'201'0,"0"0"-14"16,0 0-60-16,0 0-21 15,0 0-80-15,0 0-17 16,86-47 11-16,-53 47-20 15,7 0 0-15,4 3-5 16,5-3-5-16,0 0-105 16,0-4-126-16</inkml:trace>
  <inkml:trace contextRef="#ctx0" brushRef="#br0" timeOffset="171763.3204">22654 8690 549 0,'0'0'140'0,"0"0"-42"0,0 0-43 15,0 0-41-15,0 0-8 16,0 0-7-16,-33 28 1 16,33-8 0-16,0-1 1 15,3-1-1-15,15-4 0 16,2-4 2-16,3-5 7 16,2-5-5-16,1 0-4 15,-6-7 2-15,-3-5 11 16,-7-2-2-16,-4 4-4 15,-4 3 109-15,-2 4-36 16,0 2-44-16,0 1-36 16,0 0-16-16,0 11 2 0,-6 10 11 15,-4 1 3 1,7 5 0-16,3-1-29 0,0-6-49 16,14-8-147-16,13-12-338 15</inkml:trace>
  <inkml:trace contextRef="#ctx0" brushRef="#br0" timeOffset="171994.9968">23037 8646 34 0,'0'0'731'15,"0"0"-668"-15,0 0-63 16,0 0 0-16,0 0-2 0,44 84 14 15,-43-51-6-15,-1 1 9 16,-3 0-14-16,-14-1 44 16,-8 0-41-16,-6-3 8 15,-4-4-11-15,-3-3-1 16,0-9-49-16,7-6-303 16</inkml:trace>
  <inkml:trace contextRef="#ctx0" brushRef="#br0" timeOffset="172692.3883">23377 8188 672 0,'0'0'0'16,"0"0"0"-16,0 0 28 16,0 0-12-16,-50 92 6 15,45-69-10-15,5-1-10 16,0-2 15-16,10-7-17 15,11-3 0-15,9-9 22 16,0-1-20-16,0-11-2 16,-6-14 10-16,-8-7-7 15,-12-4 15-15,-4-5-18 16,0-4 0-16,-16 1 59 0,-6-1-33 16,-1 5-3-16,1 8-18 15,4 6-4-15,8 9 22 16,7 3-23-16,3 2 5 15,0-1-5-15,12-1 0 16,13-2 0-16,9 5-10 16,8-1 21-16,-2 7-11 15,-5 2 0-15,-9 3 0 16,-8 0-16-16,-12 2 16 16,-4 16-10-16,-2 10 7 15,0 7 6-15,-19 3-3 16,-3 2 0-16,-4-3 0 0,-1 0 2 15,1-1-2-15,7-5-64 16,6-4-173-16</inkml:trace>
  <inkml:trace contextRef="#ctx0" brushRef="#br0" timeOffset="173398.0212">22833 8874 525 0,'0'0'40'16,"0"0"-37"-16,0 0 9 15,0 0 35-15,-12 87-23 16,0-62 47-16,0-3-25 16,-6 2-21-16,-1-3 30 0,-4-2-40 15,-2-2-10 1,0-5 10-16,0-3-12 0,2-5 19 16,5-4-22-16,6 0 0 15,4 0 13-15,6-15-13 16,2-2-3-16,0 0 0 15,0-2 3-15,0 5 1 16,7 3-1-16,-1 2 0 16,0 3 5-16,2 2 11 15,3 0-16-15,3 1 8 16,10 1 0-16,5 1-7 16,10-2-1-16,10 0-17 15,3-2-46-15,-2-2-313 16</inkml:trace>
  <inkml:trace contextRef="#ctx0" brushRef="#br0" timeOffset="175601.6761">3442 15783 355 0,'0'0'101'0,"0"0"-35"16,0 0 12-1,0 0 26-15,0 0-17 0,0 0-40 16,0 0 26-16,0-6-48 16,0 6 7-16,0 0-7 15,0 0-24-15,0 0 21 16,0 0-22-16,0 0-10 15,12 0 5-15,16 7 5 16,13-1 0-16,12-2-4 16,13-4 17-16,7 0-30 15,3 0-27-15,-7-10-193 16</inkml:trace>
  <inkml:trace contextRef="#ctx0" brushRef="#br0" timeOffset="176103.8103">6045 15838 539 0,'0'0'41'15,"0"0"-35"-15,0 0-12 0,0 0 15 16,0 0-6-16,100 43-3 16,-58-33 0-16,13-4 1 15,12-3-1-15,6-3-183 16</inkml:trace>
  <inkml:trace contextRef="#ctx0" brushRef="#br0" timeOffset="176429.8745">8193 16053 540 0,'0'0'291'16,"0"0"-271"-16,0 0 6 16,0 0-26-16,0 0 0 15,82 5 5-15,-40-2-5 16,10 0 0-16,13-1-3 0,10-2-100 15,6 0-487-15</inkml:trace>
  <inkml:trace contextRef="#ctx0" brushRef="#br0" timeOffset="183437.8207">24375 7040 511 0,'0'0'61'0,"0"0"-6"16,0 0-18-16,0 0-16 16,0 0-21-16,0 0 0 15,0 0 8-15,80 0 0 16,-33 0-2-16,11 0-6 15,6 0 2-15,12 8 22 0,6-2-24 16,12 5 0 0,8 2 30-16,1 1-26 0,-2 1 4 15,-9 2-8-15,-9 0 8 16,-15 1-7-16,-16-6-1 16,-12-2 0-16,-14-1-1 15,-7-4 10-15,-11-4-17 16,-5 1 8-16,-3-2-39 15,0 0 20-15,-14-8-130 16,-19-11-387-16</inkml:trace>
  <inkml:trace contextRef="#ctx0" brushRef="#br0" timeOffset="183736.6777">24503 7153 70 0,'0'0'668'0,"0"0"-668"15,0 0 10-15,0 0-19 16,85 10 9-16,-31-5 0 16,7 4 5-16,9-3 0 15,9 1-2-15,8-1 22 16,5-2-6-16,4 0 20 15,-1-4-39-15,1 0 0 16,-8 0-1-16,-6 0 1 0,-9 0-18 16,-10-5 14-16,-11 1-72 15,-20-1 14-15,-19 5-124 16,-13-3-82-16</inkml:trace>
  <inkml:trace contextRef="#ctx0" brushRef="#br0" timeOffset="183888.0176">25321 7182 31 0,'0'0'462'0,"0"0"-381"16,0 0-75-16,0 0 20 15,0 0-7-15,85 0-19 16,-35 0 0-16,11 0 11 0,16 1-11 16,14-1-28-16,4 0-210 15</inkml:trace>
  <inkml:trace contextRef="#ctx0" brushRef="#br0" timeOffset="190760.2173">12542 12696 273 0,'0'0'70'15,"0"0"-43"-15,0 0-27 16,0 0-10-16,0 0-3 16,0 0 12-16,0 0 1 15,0 0 11-15,23-37-8 16,-19 34 0-16,1-2-3 16,-4 5 0-16,2-5 5 0,-3 2 4 15,0 0 3 1,2 0 82-16,-1 0-52 0,2-4 13 15,-2 2-25-15,1 1-9 16,-2-1 41-16,1 2-10 16,-1 2-20-16,0 0 16 15,0 1-22-15,0 0 3 16,0 0-29-16,0 0-5 16,0 7-9-16,0 15 14 15,0 12 0-15,-4 7 1 16,-3 2 3-16,-1 7-7 15,4 2 3-15,-2-4 0 16,1-5 10-16,5-8-10 16,0-9 0-16,0-9-4 0,0-7 8 15,0-6-4-15,0-4 0 16,0 0 2-16,0-3 36 16,0-17-4-16,11-8-33 15,1-8-1-15,2-6 9 16,-1-2-18-16,1-2 8 15,-2 2 1-15,-1 6-8 16,-2 3 8-16,-3 8 0 16,-2 6 4-16,-2 5 5 15,1 8 1-15,-3 3-10 16,0 4 0-16,0 1 6 16,0 0-6-16,0 0-21 15,0 14 13-15,0 12-6 16,0 6 14-16,0 5 0 15,0 0 3-15,-2 4-4 0,-4-7 1 16,2-2 0-16,-1-6-3 16,2-9 9-16,0-6-10 15,3-5 4-15,0-6 0 16,0 0 9-16,0 0 7 16,0-3-13-16,0-19 40 15,11-8-35-15,2-4-10 16,2-7 2-16,-6 4 0 15,0 3 12-15,-2 5-11 16,-4 12-1-16,-1 7 11 0,-2 4-8 16,0 6-6-16,0 0 0 15,0 0 3-15,0 14-31 16,0 10 34-16,-6 8-3 16,-1 2 6-16,-1 0-5 15,5-1 4-15,0-1-5 16,1-6-42-16,2-4 38 15,0-8-55-15,0-5 17 16,0-5 6-16,0-4-51 16,0 0 22-16,0-12 45 15,3-12-63-15,2-5 55 16,3-5-35-16,-4-2 53 16,0 3 10-16,-2 2 53 15,-1 8 42-15,-1 6 30 16,0 6-76-16,0 5 66 0,0 5-109 15,0 1 20-15,0 0-26 16,0 15-7-16,0 9 2 16,-1 11 5-16,-6 2 0 15,5 2-11-15,1 5 11 16,1-4 0-16,0 0-33 16,8-7-84-16,6-11-114 15</inkml:trace>
  <inkml:trace contextRef="#ctx0" brushRef="#br0" timeOffset="192604.9897">14466 13748 251 0,'0'0'178'0,"0"0"34"16,0 0-191-16,0 0-8 15,0 0 92-15,0 0-85 16,0 0-1-16,26-25-5 16,5 23-13-16,8 2 24 15,7 0-25-15,9 0 0 16,8 2 33-16,4 2-23 15,5-1-10-15,-5-3 22 16,-5 0-9-16,-6 0-5 16,-13 0-8-16,-9 0 0 0,-10-9 18 15,-8 1-11-15,-8-1-7 16,-5-2 15-16,-3-2-14 16,-2 0 5-16,-20-4-6 15,-12 0-36-15,-8-1 21 16,-4 3-64-16,5 3 76 15,12 3 3-15,9 1 2 16,11 5 18-16,6 0-20 16,3 2 0-16,0 1-13 15,3 0 13-15,21 0 0 16,12 0-4-16,13 7 9 16,2 10 5-16,0 4-10 15,-6 4 0-15,-10-1 1 16,-11-2-1-16,-9-1 0 15,-9-4-3-15,-6 2 3 0,0-2 1 16,-16-2-1-16,-12 2 0 16,-8-1-3-16,-6-1 3 15,0 0-82-15,2-8-242 16</inkml:trace>
  <inkml:trace contextRef="#ctx0" brushRef="#br0" timeOffset="202692.034">13844 15648 296 0,'0'0'17'15,"0"0"55"-15,0 0-68 16,0 0 16-16,0 0 14 16,0 0 37-16,0 0 31 0,0 0-82 15,-4-69 11-15,2 67 56 16,1 2-40-16,-1 0-18 15,2 0-2-15,-1 0-23 16,1 0 17-16,0 0-21 16,0 0 0-16,-2 0-13 15,-1 0 13-15,-2 14 0 16,-1 8-4-16,-3 7 11 16,-2 2-8-16,-1 1 1 15,3-1 0-15,0-1-8 16,2-5 22-16,3-5-14 15,-1-6 0-15,5-6 3 16,0-4-2-16,0-4-1 0,0 0 0 16,0 0 25-1,0 0 20-15,0-4 32 0,0-16-11 16,0-7-62 0,11-5 26-16,-3-4-30 0,0 1 0 15,-1 0-11-15,-1-2 11 16,3 5-8-16,0 3 2 15,-1 9 6-15,-2 6-4 16,-1 7 4-16,-3 5 0 16,-2 2-18-16,0 0 18 15,0 0-14-15,0 8 6 16,0 11-5-16,0 6-1 16,-7 3 14-16,-1-2 0 15,-1-2 2-15,1-3-2 0,1-5-3 16,0 0 2-16,2 1-27 15,2 0-52-15,3-3-37 16,0-8-203-16</inkml:trace>
  <inkml:trace contextRef="#ctx0" brushRef="#br0" timeOffset="203403.4545">15563 15786 758 0,'0'0'94'0,"0"0"11"15,0 0-99-15,0 0 14 16,-9-78-17-16,9 74 42 16,0 2 54-16,0 2-86 15,0 0-1-15,-2 5-12 16,-2 19-23-16,-2 8 23 16,0 9 1-16,-2 0 6 15,3-2-7-15,0-6 0 16,2-5 10-16,2-10-10 15,1-6 0-15,0-8-4 16,0-4 4-16,0 0 0 0,0 0 14 16,0-3-6-16,0-18 19 15,6-11-27-15,7-11 0 16,-1-1-3-16,1-5 3 16,-2 3 0-16,-2 7-3 15,0 10 8-15,-4 8-14 16,-2 11 9-16,-1 5 0 15,-2 5-3-15,0 0 3 16,0 3-19-16,0 15 4 16,-3 8 15-16,-13 6-23 15,-2 7 23-15,0-3 0 16,2 0-9-16,2-2 9 0,3-4-12 16,3-4-46-16,3-3-102 15,2-11 1-15,0-12-255 16</inkml:trace>
  <inkml:trace contextRef="#ctx0" brushRef="#br0" timeOffset="213267.6785">12996 16811 428 0,'0'0'168'15,"0"0"-97"-15,0 0 24 16,0 0-11-16,0 0 1 16,0 0-1-16,0 0-37 15,-24-3 37-15,21 3-62 16,3 0-12-16,0 0 6 0,0 0-16 16,0 0 0-16,16 0-3 15,19 0 8-15,18 3 1 16,16 4-6-16,10-5 0 15,5 2-4-15,1-1 5 16,-5 2-1-16,-11-2 0 16,-10 0 9-16,-14 4-9 15,-12 0 0-15,-12-2-26 16,-6 0-3-16,-5 2-70 16,-1-1-38-16,0-3-50 15,-6-3-192-15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D3F4-77FD-4FE2-818E-644F753E6093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58E7-11FB-43FF-BF53-5A0D96745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25816-F6EC-475B-A61D-CE75656011F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6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7698-B898-49C4-B557-C43924DC85B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29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FFDB6-788C-45C9-9695-AFBAF5BF259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52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FFDB6-788C-45C9-9695-AFBAF5BF259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13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2110C-9267-40C1-8E03-9C756C26D7A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16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FFDB6-788C-45C9-9695-AFBAF5BF259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21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7698-B898-49C4-B557-C43924DC85B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597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25816-F6EC-475B-A61D-CE75656011F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1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1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9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3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20" name="Rectangle 19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23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25" name="Rectangle 2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2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0402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6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66189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448800" y="11715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3" name="Picture 8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9448800" y="11715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47668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8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5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3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D7EB-2298-4D52-A437-F98F05E00B4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4516-FB00-4A63-8E5A-829A41DF0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5143" y="3809999"/>
            <a:ext cx="8708571" cy="2140857"/>
          </a:xfrm>
        </p:spPr>
        <p:txBody>
          <a:bodyPr/>
          <a:lstStyle/>
          <a:p>
            <a:pPr>
              <a:defRPr/>
            </a:pPr>
            <a:r>
              <a:rPr lang="en-US" sz="4800" dirty="0" smtClean="0"/>
              <a:t>Data Structure Analysis and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437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 smtClean="0">
                <a:solidFill>
                  <a:srgbClr val="FF0000"/>
                </a:solidFill>
              </a:rPr>
              <a:t>Check for </a:t>
            </a:r>
            <a:r>
              <a:rPr lang="en-US" altLang="en-US" b="1" dirty="0">
                <a:solidFill>
                  <a:srgbClr val="C00000"/>
                </a:solidFill>
              </a:rPr>
              <a:t>(x + </a:t>
            </a:r>
            <a:r>
              <a:rPr lang="en-US" altLang="en-US" b="1" dirty="0" smtClean="0">
                <a:solidFill>
                  <a:srgbClr val="C00000"/>
                </a:solidFill>
              </a:rPr>
              <a:t>y)</a:t>
            </a:r>
            <a:r>
              <a:rPr lang="en-US" altLang="en-US" b="1" baseline="30000" dirty="0" smtClean="0">
                <a:solidFill>
                  <a:srgbClr val="C00000"/>
                </a:solidFill>
              </a:rPr>
              <a:t>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 smtClean="0">
                <a:solidFill>
                  <a:srgbClr val="FF0000"/>
                </a:solidFill>
              </a:rPr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repeated computation of all the factorials gets to be expensive.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 smtClean="0">
                <a:solidFill>
                  <a:srgbClr val="C00000"/>
                </a:solidFill>
              </a:rPr>
              <a:t>We </a:t>
            </a:r>
            <a:r>
              <a:rPr lang="en-US" altLang="en-US" b="1" dirty="0">
                <a:solidFill>
                  <a:srgbClr val="C00000"/>
                </a:solidFill>
              </a:rPr>
              <a:t>can use dynamic programming to save the factorials as we go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4400" dirty="0">
                <a:latin typeface="+mj-lt"/>
                <a:ea typeface="+mj-ea"/>
                <a:cs typeface="+mj-cs"/>
              </a:rPr>
              <a:t>Example 2: Binomial Coefficients</a:t>
            </a:r>
            <a:endParaRPr lang="en-IN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5002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c(n,0)   c(n,1)   c(n,2)   c(n,3)   c(n,4)   c(n,5)   c(n,6)</a:t>
            </a:r>
          </a:p>
          <a:p>
            <a:r>
              <a:rPr lang="en-US" alt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0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       1</a:t>
            </a:r>
          </a:p>
          <a:p>
            <a:r>
              <a:rPr lang="en-US" alt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      1          1</a:t>
            </a:r>
          </a:p>
          <a:p>
            <a:r>
              <a:rPr lang="en-US" alt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       1          2         1</a:t>
            </a:r>
          </a:p>
          <a:p>
            <a:r>
              <a:rPr lang="en-US" alt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       1          3         3           1</a:t>
            </a:r>
          </a:p>
          <a:p>
            <a:r>
              <a:rPr lang="en-US" alt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4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       1          4         6           4         1</a:t>
            </a:r>
          </a:p>
          <a:p>
            <a:r>
              <a:rPr lang="en-US" alt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       1          5        10         10        5          1</a:t>
            </a:r>
          </a:p>
          <a:p>
            <a:r>
              <a:rPr lang="en-US" alt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      1          </a:t>
            </a:r>
            <a:r>
              <a:rPr lang="en-US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6        15         20       15         6          </a:t>
            </a:r>
            <a:r>
              <a:rPr lang="en-US" altLang="en-US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1</a:t>
            </a:r>
          </a:p>
          <a:p>
            <a:r>
              <a:rPr lang="en-US" alt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7</a:t>
            </a:r>
            <a:r>
              <a:rPr lang="en-US" altLang="en-US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      1          7        21         35        35        21        7          1</a:t>
            </a:r>
            <a:endParaRPr lang="en-US" alt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Each row depends only on the preceding row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Only </a:t>
            </a:r>
            <a:r>
              <a:rPr lang="en-US" altLang="en-US" b="1" dirty="0"/>
              <a:t>linear space </a:t>
            </a:r>
            <a:r>
              <a:rPr lang="en-US" altLang="en-US" dirty="0"/>
              <a:t>and </a:t>
            </a:r>
            <a:r>
              <a:rPr lang="en-US" altLang="en-US" b="1" dirty="0"/>
              <a:t>quadratic time </a:t>
            </a:r>
            <a:r>
              <a:rPr lang="en-US" altLang="en-US" dirty="0"/>
              <a:t>are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This algorithm is known as </a:t>
            </a:r>
            <a:r>
              <a:rPr lang="en-US" altLang="en-US" b="1" dirty="0">
                <a:solidFill>
                  <a:schemeClr val="tx2"/>
                </a:solidFill>
              </a:rPr>
              <a:t>Pascal’s Triangle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303667"/>
            <a:ext cx="8229600" cy="1143000"/>
          </a:xfrm>
        </p:spPr>
        <p:txBody>
          <a:bodyPr/>
          <a:lstStyle/>
          <a:p>
            <a:r>
              <a:rPr lang="en-US" altLang="en-US" b="1" dirty="0"/>
              <a:t>Solution by dynamic programming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800" y="1827000"/>
              <a:ext cx="10815120" cy="4249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0" y="1821960"/>
                <a:ext cx="10826280" cy="42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0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Main idea:</a:t>
            </a:r>
          </a:p>
          <a:p>
            <a:pPr marL="863600" lvl="2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up a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recurrence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relating a solution to a larger instance to solutions of some smaller instances</a:t>
            </a:r>
          </a:p>
          <a:p>
            <a:pPr marL="863600" lvl="2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Solve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instances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</a:p>
          <a:p>
            <a:pPr marL="863600" lvl="2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solutions in a table </a:t>
            </a:r>
          </a:p>
          <a:p>
            <a:pPr marL="863600" lvl="2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solution to the initial instance from that table and create the solution of the bigger problem.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Dynamic Programming</a:t>
            </a:r>
            <a:r>
              <a:rPr lang="en-US" altLang="en-US" sz="1400" dirty="0">
                <a:solidFill>
                  <a:srgbClr val="FF00FF"/>
                </a:solidFill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574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1" y="1600201"/>
            <a:ext cx="11066928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 smtClean="0"/>
              <a:t>Divide-and-Conquer</a:t>
            </a:r>
            <a:r>
              <a:rPr lang="en-US" altLang="en-US" dirty="0" smtClean="0"/>
              <a:t> algorithms: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b="1" dirty="0"/>
              <a:t>split</a:t>
            </a:r>
            <a:r>
              <a:rPr lang="en-US" altLang="en-US" sz="2400" dirty="0"/>
              <a:t> a problem into separate sub-problems,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b="1" dirty="0"/>
              <a:t>solve</a:t>
            </a:r>
            <a:r>
              <a:rPr lang="en-US" altLang="en-US" sz="2400" dirty="0"/>
              <a:t> the sub-problems, and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b="1" dirty="0"/>
              <a:t>combine</a:t>
            </a:r>
            <a:r>
              <a:rPr lang="en-US" altLang="en-US" sz="2400" dirty="0"/>
              <a:t> the results for a solution to the original problem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sort, Merge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sort, Binary Search.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/>
              <a:t>Can be thought of as </a:t>
            </a:r>
            <a:r>
              <a:rPr lang="en-US" altLang="en-US" sz="2400" b="1" dirty="0"/>
              <a:t>top-down</a:t>
            </a:r>
            <a:r>
              <a:rPr lang="en-US" altLang="en-US" sz="2400" dirty="0"/>
              <a:t> algorithms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 smtClean="0"/>
              <a:t>Dynamic Programming </a:t>
            </a:r>
            <a:r>
              <a:rPr lang="en-US" altLang="en-US" dirty="0" smtClean="0"/>
              <a:t>algorithm: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/>
              <a:t>Proceeds by solving </a:t>
            </a:r>
            <a:r>
              <a:rPr lang="en-US" altLang="en-US" sz="2400" b="1" dirty="0"/>
              <a:t>small</a:t>
            </a:r>
            <a:r>
              <a:rPr lang="en-US" altLang="en-US" sz="2400" dirty="0"/>
              <a:t> problems, then </a:t>
            </a:r>
            <a:r>
              <a:rPr lang="en-US" altLang="en-US" sz="2400" b="1" dirty="0"/>
              <a:t>combining</a:t>
            </a:r>
            <a:r>
              <a:rPr lang="en-US" altLang="en-US" sz="2400" dirty="0"/>
              <a:t> them to find the solution to </a:t>
            </a:r>
            <a:r>
              <a:rPr lang="en-US" altLang="en-US" sz="2400" b="1" dirty="0"/>
              <a:t>larger</a:t>
            </a:r>
            <a:r>
              <a:rPr lang="en-US" altLang="en-US" sz="2400" dirty="0"/>
              <a:t> problems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/>
              <a:t>Can be thought of as </a:t>
            </a:r>
            <a:r>
              <a:rPr lang="en-US" altLang="en-US" sz="2400" b="1" dirty="0"/>
              <a:t>bottom-up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1" y="341873"/>
            <a:ext cx="8229600" cy="1143000"/>
          </a:xfrm>
        </p:spPr>
        <p:txBody>
          <a:bodyPr/>
          <a:lstStyle/>
          <a:p>
            <a:r>
              <a:rPr lang="en-US" altLang="en-US" sz="3600" dirty="0"/>
              <a:t>Comparison with Divide-and-Conquer</a:t>
            </a:r>
          </a:p>
        </p:txBody>
      </p:sp>
    </p:spTree>
    <p:extLst>
      <p:ext uri="{BB962C8B-B14F-4D97-AF65-F5344CB8AC3E}">
        <p14:creationId xmlns:p14="http://schemas.microsoft.com/office/powerpoint/2010/main" val="35021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Characterize structure of an optimal solution.</a:t>
            </a:r>
          </a:p>
          <a:p>
            <a:pPr marL="1009650" lvl="1" indent="-60960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Define</a:t>
            </a:r>
            <a:r>
              <a:rPr lang="en-US" altLang="en-US" sz="2400" dirty="0"/>
              <a:t> value of </a:t>
            </a:r>
            <a:r>
              <a:rPr lang="en-US" altLang="en-US" sz="2400" b="1" dirty="0"/>
              <a:t>optimal</a:t>
            </a:r>
            <a:r>
              <a:rPr lang="en-US" altLang="en-US" sz="2400" dirty="0"/>
              <a:t> solution </a:t>
            </a:r>
            <a:r>
              <a:rPr lang="en-US" altLang="en-US" sz="2400" b="1" dirty="0"/>
              <a:t>recursively</a:t>
            </a:r>
            <a:r>
              <a:rPr lang="en-US" altLang="en-US" sz="2400" dirty="0"/>
              <a:t>.</a:t>
            </a:r>
          </a:p>
          <a:p>
            <a:pPr marL="1009650" lvl="1" indent="-60960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Compute</a:t>
            </a:r>
            <a:r>
              <a:rPr lang="en-US" altLang="en-US" sz="2400" dirty="0"/>
              <a:t> </a:t>
            </a:r>
            <a:r>
              <a:rPr lang="en-US" altLang="en-US" sz="2400" b="1" dirty="0"/>
              <a:t>optimal</a:t>
            </a:r>
            <a:r>
              <a:rPr lang="en-US" altLang="en-US" sz="2400" dirty="0"/>
              <a:t> solution values either top-down with caching or bottom-up in a </a:t>
            </a:r>
            <a:r>
              <a:rPr lang="en-US" altLang="en-US" sz="2400" b="1" dirty="0"/>
              <a:t>table</a:t>
            </a:r>
            <a:r>
              <a:rPr lang="en-US" altLang="en-US" sz="2400" dirty="0"/>
              <a:t>.</a:t>
            </a:r>
          </a:p>
          <a:p>
            <a:pPr marL="1009650" lvl="1" indent="-609600">
              <a:buFont typeface="Wingdings" panose="05000000000000000000" pitchFamily="2" charset="2"/>
              <a:buChar char="v"/>
            </a:pPr>
            <a:r>
              <a:rPr lang="en-US" altLang="en-US" sz="2400" b="1" dirty="0"/>
              <a:t>Construct</a:t>
            </a:r>
            <a:r>
              <a:rPr lang="en-US" altLang="en-US" sz="2400" dirty="0"/>
              <a:t> an optimal solution from computed values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problem must have the </a:t>
            </a:r>
            <a:r>
              <a:rPr lang="en-IN" b="1" dirty="0"/>
              <a:t>optimal substructure property</a:t>
            </a:r>
            <a:r>
              <a:rPr lang="en-IN" i="1" dirty="0"/>
              <a:t>: </a:t>
            </a:r>
            <a:r>
              <a:rPr lang="en-IN" i="1" dirty="0" smtClean="0"/>
              <a:t>“the </a:t>
            </a:r>
            <a:r>
              <a:rPr lang="en-IN" i="1" dirty="0"/>
              <a:t>optimal solution to the </a:t>
            </a:r>
            <a:r>
              <a:rPr lang="en-IN" i="1" dirty="0" smtClean="0"/>
              <a:t>problem, </a:t>
            </a:r>
            <a:r>
              <a:rPr lang="en-IN" i="1" dirty="0"/>
              <a:t>contains within </a:t>
            </a:r>
            <a:r>
              <a:rPr lang="en-IN" i="1" dirty="0" smtClean="0"/>
              <a:t>it, </a:t>
            </a:r>
            <a:r>
              <a:rPr lang="en-IN" i="1" dirty="0"/>
              <a:t>optimal solutions to smaller subproblems</a:t>
            </a:r>
            <a:r>
              <a:rPr lang="en-IN" i="1" dirty="0" smtClean="0"/>
              <a:t>.”</a:t>
            </a:r>
            <a:endParaRPr lang="en-IN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Typically the number of different </a:t>
            </a:r>
            <a:r>
              <a:rPr lang="en-IN" b="1" dirty="0" smtClean="0"/>
              <a:t>Overlapping</a:t>
            </a:r>
            <a:r>
              <a:rPr lang="en-IN" dirty="0" smtClean="0"/>
              <a:t> </a:t>
            </a:r>
            <a:r>
              <a:rPr lang="en-IN" b="1" dirty="0" smtClean="0"/>
              <a:t>subproblems </a:t>
            </a:r>
            <a:r>
              <a:rPr lang="en-IN" b="1" dirty="0"/>
              <a:t>is polynomial</a:t>
            </a:r>
            <a:r>
              <a:rPr lang="en-IN" dirty="0"/>
              <a:t>, but the recursive algorithm implementing the recursive formulation of the problem is </a:t>
            </a:r>
            <a:r>
              <a:rPr lang="en-IN" b="1" dirty="0"/>
              <a:t>exponential</a:t>
            </a:r>
            <a:r>
              <a:rPr lang="en-IN" dirty="0"/>
              <a:t>. This is because of overlapping calls to same subproblem</a:t>
            </a:r>
            <a:endParaRPr lang="en-US" alt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93956"/>
            <a:ext cx="8229600" cy="1143000"/>
          </a:xfrm>
        </p:spPr>
        <p:txBody>
          <a:bodyPr/>
          <a:lstStyle/>
          <a:p>
            <a:r>
              <a:rPr lang="en-US" altLang="en-US" dirty="0"/>
              <a:t>Steps in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016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04840" y="213120"/>
              <a:ext cx="8479080" cy="4365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6920" y="205920"/>
                <a:ext cx="8496360" cy="43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3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752600" y="4343400"/>
            <a:ext cx="8763000" cy="1905000"/>
          </a:xfrm>
        </p:spPr>
        <p:txBody>
          <a:bodyPr rtlCol="0" anchor="ctr"/>
          <a:lstStyle/>
          <a:p>
            <a:pPr algn="ctr"/>
            <a:r>
              <a:rPr lang="en-IN" sz="6000" dirty="0"/>
              <a:t>Dynamic Programming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95800" y="4930560"/>
              <a:ext cx="54720" cy="36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8960" y="4923360"/>
                <a:ext cx="676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4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Introduction to Dynamic Programming.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Some simple examples for DP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All Pair Shortest Path Algorithm.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0-1 Knapsack Problem.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Plan of Lecture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4880" y="144360"/>
              <a:ext cx="5353920" cy="3239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80" y="136800"/>
                <a:ext cx="5366160" cy="32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2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b="1" dirty="0"/>
              <a:t>D</a:t>
            </a:r>
            <a:r>
              <a:rPr lang="en-US" altLang="en-US" b="1" i="1" dirty="0"/>
              <a:t>ynamic Programming  </a:t>
            </a:r>
            <a:r>
              <a:rPr lang="en-US" altLang="en-US" dirty="0"/>
              <a:t>is  a general algorithm design technique for solving problems defined by or formulated as </a:t>
            </a:r>
            <a:r>
              <a:rPr lang="en-US" altLang="en-US" b="1" dirty="0">
                <a:solidFill>
                  <a:srgbClr val="FF0000"/>
                </a:solidFill>
              </a:rPr>
              <a:t>recurrences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with </a:t>
            </a:r>
            <a:r>
              <a:rPr lang="en-US" altLang="en-US" b="1" dirty="0">
                <a:solidFill>
                  <a:srgbClr val="FF0000"/>
                </a:solidFill>
              </a:rPr>
              <a:t>overlapping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sub-instances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Invented by American mathematician </a:t>
            </a:r>
            <a:r>
              <a:rPr lang="en-US" altLang="en-US" b="1" dirty="0"/>
              <a:t>Richard Bellman </a:t>
            </a:r>
            <a:r>
              <a:rPr lang="en-US" altLang="en-US" dirty="0"/>
              <a:t>in the  1950’s to solve </a:t>
            </a:r>
            <a:r>
              <a:rPr lang="en-US" altLang="en-US" b="1" dirty="0"/>
              <a:t>optimization problems </a:t>
            </a:r>
            <a:r>
              <a:rPr lang="en-US" altLang="en-US" dirty="0"/>
              <a:t>and later assimilated by CS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“</a:t>
            </a:r>
            <a:r>
              <a:rPr lang="en-US" altLang="en-US" b="1" dirty="0"/>
              <a:t>Programming</a:t>
            </a:r>
            <a:r>
              <a:rPr lang="en-US" altLang="en-US" dirty="0"/>
              <a:t>” here means “</a:t>
            </a:r>
            <a:r>
              <a:rPr lang="en-US" altLang="en-US" b="1" dirty="0"/>
              <a:t>planning</a:t>
            </a:r>
            <a:r>
              <a:rPr lang="en-US" altLang="en-US" dirty="0"/>
              <a:t>”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/>
              <a:t>Dynamic Programming</a:t>
            </a:r>
            <a:r>
              <a:rPr lang="en-US" altLang="en-US" sz="1400">
                <a:solidFill>
                  <a:srgbClr val="FF00FF"/>
                </a:solidFill>
              </a:rPr>
              <a:t>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91080" y="233640"/>
              <a:ext cx="10295640" cy="5141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7480" y="226800"/>
                <a:ext cx="10306800" cy="51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378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6824" y="461376"/>
            <a:ext cx="7772400" cy="838200"/>
          </a:xfrm>
        </p:spPr>
        <p:txBody>
          <a:bodyPr/>
          <a:lstStyle/>
          <a:p>
            <a:r>
              <a:rPr lang="en-US" altLang="en-US" dirty="0"/>
              <a:t>Example: Fibonacci numbers</a:t>
            </a:r>
            <a:r>
              <a:rPr lang="en-US" altLang="en-US" sz="1800" dirty="0">
                <a:solidFill>
                  <a:srgbClr val="FF00FF"/>
                </a:solidFill>
              </a:rPr>
              <a:t>  </a:t>
            </a:r>
            <a:endParaRPr lang="en-US" altLang="en-US" sz="1600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03" name="Text Box 3"/>
              <p:cNvSpPr txBox="1">
                <a:spLocks noChangeArrowheads="1"/>
              </p:cNvSpPr>
              <p:nvPr/>
            </p:nvSpPr>
            <p:spPr bwMode="auto">
              <a:xfrm>
                <a:off x="430306" y="1523999"/>
                <a:ext cx="10945906" cy="46178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Recall definition of Fibonacci numbers:</a:t>
                </a:r>
                <a:br>
                  <a:rPr lang="en-US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alt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v"/>
                </a:pP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F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-1)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F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-2)</a:t>
                </a:r>
                <a:endParaRPr lang="en-US" alt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 altLang="en-US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altLang="en-US" sz="28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altLang="en-US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IN" altLang="en-US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altLang="en-US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8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IN" altLang="en-US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  <m:r>
                      <a:rPr lang="en-IN" alt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Base</m:t>
                    </m:r>
                    <m:r>
                      <a:rPr lang="en-IN" alt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case</m:t>
                    </m:r>
                  </m:oMath>
                </a14:m>
                <a:endPara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Computing the </a:t>
                </a:r>
                <a:r>
                  <a:rPr lang="en-US" alt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Fibonacci number recursively (top-down):</a:t>
                </a:r>
              </a:p>
              <a:p>
                <a:pPr algn="ctr"/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F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/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n-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1)             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            F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n-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2)</a:t>
                </a:r>
              </a:p>
              <a:p>
                <a:pPr algn="ctr"/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n-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2)     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+     F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n-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3)          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n-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3)     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+     F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n-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4)</a:t>
                </a:r>
              </a:p>
              <a:p>
                <a:pPr algn="ctr"/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...</a:t>
                </a:r>
              </a:p>
            </p:txBody>
          </p:sp>
        </mc:Choice>
        <mc:Fallback xmlns="">
          <p:sp>
            <p:nvSpPr>
              <p:cNvPr id="40960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306" y="1523999"/>
                <a:ext cx="10945906" cy="4617867"/>
              </a:xfrm>
              <a:prstGeom prst="rect">
                <a:avLst/>
              </a:prstGeom>
              <a:blipFill rotWithShape="0">
                <a:blip r:embed="rId3"/>
                <a:stretch>
                  <a:fillRect l="-780" t="-923" b="-2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413134" y="4190999"/>
            <a:ext cx="1959057" cy="430305"/>
            <a:chOff x="1502279" y="4114800"/>
            <a:chExt cx="1698121" cy="304800"/>
          </a:xfrm>
        </p:grpSpPr>
        <p:sp>
          <p:nvSpPr>
            <p:cNvPr id="409604" name="Line 4"/>
            <p:cNvSpPr>
              <a:spLocks noChangeShapeType="1"/>
            </p:cNvSpPr>
            <p:nvPr/>
          </p:nvSpPr>
          <p:spPr bwMode="auto">
            <a:xfrm flipH="1">
              <a:off x="1502279" y="4114800"/>
              <a:ext cx="707520" cy="277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>
              <a:off x="2209800" y="41148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57918" y="4880852"/>
            <a:ext cx="4446494" cy="358588"/>
            <a:chOff x="3957918" y="4764740"/>
            <a:chExt cx="4446494" cy="358588"/>
          </a:xfrm>
        </p:grpSpPr>
        <p:grpSp>
          <p:nvGrpSpPr>
            <p:cNvPr id="5" name="Group 4"/>
            <p:cNvGrpSpPr/>
            <p:nvPr/>
          </p:nvGrpSpPr>
          <p:grpSpPr>
            <a:xfrm>
              <a:off x="3957918" y="4836457"/>
              <a:ext cx="1588034" cy="286871"/>
              <a:chOff x="457200" y="4647425"/>
              <a:chExt cx="1524000" cy="304800"/>
            </a:xfrm>
          </p:grpSpPr>
          <p:sp>
            <p:nvSpPr>
              <p:cNvPr id="409606" name="Line 6"/>
              <p:cNvSpPr>
                <a:spLocks noChangeShapeType="1"/>
              </p:cNvSpPr>
              <p:nvPr/>
            </p:nvSpPr>
            <p:spPr bwMode="auto">
              <a:xfrm flipH="1">
                <a:off x="457200" y="4647425"/>
                <a:ext cx="762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9607" name="Line 7"/>
              <p:cNvSpPr>
                <a:spLocks noChangeShapeType="1"/>
              </p:cNvSpPr>
              <p:nvPr/>
            </p:nvSpPr>
            <p:spPr bwMode="auto">
              <a:xfrm>
                <a:off x="1219200" y="4647425"/>
                <a:ext cx="762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133985" y="4764740"/>
              <a:ext cx="1270427" cy="286871"/>
              <a:chOff x="2819400" y="4647425"/>
              <a:chExt cx="1219200" cy="304800"/>
            </a:xfrm>
          </p:grpSpPr>
          <p:sp>
            <p:nvSpPr>
              <p:cNvPr id="409608" name="Line 8"/>
              <p:cNvSpPr>
                <a:spLocks noChangeShapeType="1"/>
              </p:cNvSpPr>
              <p:nvPr/>
            </p:nvSpPr>
            <p:spPr bwMode="auto">
              <a:xfrm flipH="1">
                <a:off x="2819400" y="4647425"/>
                <a:ext cx="533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9609" name="Line 9"/>
              <p:cNvSpPr>
                <a:spLocks noChangeShapeType="1"/>
              </p:cNvSpPr>
              <p:nvPr/>
            </p:nvSpPr>
            <p:spPr bwMode="auto">
              <a:xfrm>
                <a:off x="3318163" y="4647425"/>
                <a:ext cx="720437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89160" y="1510560"/>
              <a:ext cx="10856160" cy="5246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320" y="1500120"/>
                <a:ext cx="10871640" cy="52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913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Draw the Tree of FIB(40) &amp; check for repeated sub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C00000"/>
                </a:solidFill>
              </a:rPr>
              <a:t>Check for the number of sub problems. They also follow Fibonacci sequence.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Example: Fibonacci numbers</a:t>
            </a:r>
            <a:r>
              <a:rPr lang="en-US" altLang="en-US" sz="1400" dirty="0">
                <a:solidFill>
                  <a:srgbClr val="FF00FF"/>
                </a:solidFill>
              </a:rPr>
              <a:t>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38120" y="397080"/>
              <a:ext cx="8938800" cy="6077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120" y="390960"/>
                <a:ext cx="8957520" cy="60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53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-342900">
              <a:buFont typeface="Wingdings" panose="05000000000000000000" pitchFamily="2" charset="2"/>
              <a:buChar char="v"/>
            </a:pPr>
            <a:r>
              <a:rPr lang="en-US" altLang="en-US" sz="2000" dirty="0"/>
              <a:t>Computing the </a:t>
            </a:r>
            <a:r>
              <a:rPr lang="en-US" altLang="en-US" sz="2000" b="1" i="1" dirty="0"/>
              <a:t>n</a:t>
            </a:r>
            <a:r>
              <a:rPr lang="en-US" altLang="en-US" sz="2000" b="1" baseline="30000" dirty="0"/>
              <a:t>th</a:t>
            </a:r>
            <a:r>
              <a:rPr lang="en-US" altLang="en-US" sz="2000" b="1" dirty="0"/>
              <a:t> Fibonacci </a:t>
            </a:r>
            <a:r>
              <a:rPr lang="en-US" altLang="en-US" sz="2000" dirty="0"/>
              <a:t>number using </a:t>
            </a:r>
            <a:r>
              <a:rPr lang="en-US" altLang="en-US" sz="2000" b="1" dirty="0"/>
              <a:t>bottom-up</a:t>
            </a:r>
            <a:r>
              <a:rPr lang="en-US" altLang="en-US" sz="2000" dirty="0"/>
              <a:t> iteration and recording results: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i="1" dirty="0"/>
              <a:t>  F</a:t>
            </a:r>
            <a:r>
              <a:rPr lang="en-US" altLang="en-US" sz="2000" dirty="0"/>
              <a:t>(0)</a:t>
            </a:r>
            <a:r>
              <a:rPr lang="en-US" altLang="en-US" sz="2000" i="1" dirty="0"/>
              <a:t> = </a:t>
            </a:r>
            <a:r>
              <a:rPr lang="en-US" altLang="en-US" sz="2000" dirty="0"/>
              <a:t>0</a:t>
            </a:r>
            <a:endParaRPr lang="en-US" altLang="en-US" sz="2000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i="1" dirty="0"/>
              <a:t>  F</a:t>
            </a:r>
            <a:r>
              <a:rPr lang="en-US" altLang="en-US" sz="2000" dirty="0"/>
              <a:t>(1)</a:t>
            </a:r>
            <a:r>
              <a:rPr lang="en-US" altLang="en-US" sz="2000" i="1" dirty="0"/>
              <a:t> = </a:t>
            </a:r>
            <a:r>
              <a:rPr lang="en-US" altLang="en-US" sz="2000" dirty="0"/>
              <a:t>1</a:t>
            </a:r>
            <a:r>
              <a:rPr lang="en-US" altLang="en-US" sz="2000" i="1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i="1" dirty="0"/>
              <a:t>  F</a:t>
            </a:r>
            <a:r>
              <a:rPr lang="en-US" altLang="en-US" sz="2000" dirty="0"/>
              <a:t>(2)</a:t>
            </a:r>
            <a:r>
              <a:rPr lang="en-US" altLang="en-US" sz="2000" i="1" dirty="0"/>
              <a:t> = </a:t>
            </a:r>
            <a:r>
              <a:rPr lang="en-US" altLang="en-US" sz="2000" dirty="0"/>
              <a:t>1+0 =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  …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i="1" dirty="0"/>
              <a:t>  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-2) =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i="1" dirty="0"/>
              <a:t>  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-1) =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i="1" dirty="0"/>
              <a:t>  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 = </a:t>
            </a: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-1)</a:t>
            </a:r>
            <a:r>
              <a:rPr lang="en-US" altLang="en-US" sz="2000" i="1" dirty="0"/>
              <a:t> + 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-2)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Efficiency: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/>
              <a:t>Time 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/>
              <a:t>Space n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Example: Fibonacci numbers  (cont.)</a:t>
            </a:r>
            <a:r>
              <a:rPr lang="en-US" altLang="en-US" sz="1400" dirty="0">
                <a:solidFill>
                  <a:srgbClr val="FF00FF"/>
                </a:solidFill>
              </a:rPr>
              <a:t> </a:t>
            </a:r>
            <a:endParaRPr lang="en-IN" dirty="0"/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>
            <p:extLst/>
          </p:nvPr>
        </p:nvGraphicFramePr>
        <p:xfrm>
          <a:off x="3124201" y="4241800"/>
          <a:ext cx="6892925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Document" r:id="rId4" imgW="6565499" imgH="1758719" progId="Word.Document.8">
                  <p:embed/>
                </p:oleObj>
              </mc:Choice>
              <mc:Fallback>
                <p:oleObj name="Document" r:id="rId4" imgW="6565499" imgH="17587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4241800"/>
                        <a:ext cx="6892925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352800" y="4495800"/>
            <a:ext cx="6705600" cy="533400"/>
            <a:chOff x="1828800" y="4495800"/>
            <a:chExt cx="6705600" cy="533400"/>
          </a:xfrm>
        </p:grpSpPr>
        <p:sp>
          <p:nvSpPr>
            <p:cNvPr id="410629" name="Line 5"/>
            <p:cNvSpPr>
              <a:spLocks noChangeShapeType="1"/>
            </p:cNvSpPr>
            <p:nvPr/>
          </p:nvSpPr>
          <p:spPr bwMode="auto">
            <a:xfrm>
              <a:off x="1828800" y="4495800"/>
              <a:ext cx="67056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30" name="Line 6"/>
            <p:cNvSpPr>
              <a:spLocks noChangeShapeType="1"/>
            </p:cNvSpPr>
            <p:nvPr/>
          </p:nvSpPr>
          <p:spPr bwMode="auto">
            <a:xfrm>
              <a:off x="1828800" y="5029200"/>
              <a:ext cx="67056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31" name="Line 7"/>
            <p:cNvSpPr>
              <a:spLocks noChangeShapeType="1"/>
            </p:cNvSpPr>
            <p:nvPr/>
          </p:nvSpPr>
          <p:spPr bwMode="auto">
            <a:xfrm>
              <a:off x="1828800" y="4495800"/>
              <a:ext cx="0" cy="533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32" name="Line 8"/>
            <p:cNvSpPr>
              <a:spLocks noChangeShapeType="1"/>
            </p:cNvSpPr>
            <p:nvPr/>
          </p:nvSpPr>
          <p:spPr bwMode="auto">
            <a:xfrm>
              <a:off x="2590800" y="4495800"/>
              <a:ext cx="0" cy="533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3352800" y="4495800"/>
              <a:ext cx="0" cy="533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4267200" y="4495800"/>
              <a:ext cx="0" cy="533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5257800" y="4495800"/>
              <a:ext cx="0" cy="533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36" name="Line 12"/>
            <p:cNvSpPr>
              <a:spLocks noChangeShapeType="1"/>
            </p:cNvSpPr>
            <p:nvPr/>
          </p:nvSpPr>
          <p:spPr bwMode="auto">
            <a:xfrm>
              <a:off x="6477000" y="4495800"/>
              <a:ext cx="0" cy="533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7620000" y="4495800"/>
              <a:ext cx="0" cy="533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8534400" y="4495800"/>
              <a:ext cx="0" cy="533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041120" y="1410120"/>
              <a:ext cx="6937560" cy="4219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3560" y="1400400"/>
                <a:ext cx="6955560" cy="42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413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93376" y="1417639"/>
                <a:ext cx="10636624" cy="470852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(x + y)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2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= 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x</a:t>
                </a:r>
                <a:r>
                  <a:rPr lang="en-US" altLang="en-US" baseline="30000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2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+ 2xy + y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2</a:t>
                </a:r>
                <a:r>
                  <a:rPr lang="en-US" altLang="en-US" dirty="0"/>
                  <a:t>, coefficients are 1,2,1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(x 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+ y)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3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= 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x</a:t>
                </a:r>
                <a:r>
                  <a:rPr lang="en-US" altLang="en-US" baseline="30000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3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+ 3x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2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y 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+ 3xy</a:t>
                </a:r>
                <a:r>
                  <a:rPr lang="en-US" altLang="en-US" baseline="30000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2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+ y</a:t>
                </a:r>
                <a:r>
                  <a:rPr lang="en-US" altLang="en-US" baseline="30000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3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coefficients are 1,3,3,1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(x + y)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4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= 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x</a:t>
                </a:r>
                <a:r>
                  <a:rPr lang="en-US" altLang="en-US" baseline="30000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4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+ 4x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3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y + 6x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2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y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2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+ 4xy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3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+ y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4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en-US" dirty="0" smtClean="0"/>
                  <a:t>coefficients </a:t>
                </a:r>
                <a:r>
                  <a:rPr lang="en-US" altLang="en-US" dirty="0"/>
                  <a:t>are 1,4,6,4,1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(x + y)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5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= x</a:t>
                </a:r>
                <a:r>
                  <a:rPr lang="en-US" altLang="en-US" baseline="30000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5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+ 5x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4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y + 10x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3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y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2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+ 10x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2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y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3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+ 5xy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4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+ y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5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en-US" dirty="0" smtClean="0"/>
                  <a:t>coefficients </a:t>
                </a:r>
                <a:r>
                  <a:rPr lang="en-US" altLang="en-US" dirty="0"/>
                  <a:t>are 1,5,10,10,5,1</a:t>
                </a:r>
              </a:p>
              <a:p>
                <a:pPr algn="ctr">
                  <a:buFont typeface="Wingdings" panose="05000000000000000000" pitchFamily="2" charset="2"/>
                  <a:buChar char="v"/>
                </a:pPr>
                <a:r>
                  <a:rPr lang="en-US" altLang="en-US" dirty="0"/>
                  <a:t>The 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n+1</a:t>
                </a:r>
                <a:r>
                  <a:rPr lang="en-US" altLang="en-US" dirty="0"/>
                  <a:t> coefficients can be computed for 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(x + y)</a:t>
                </a:r>
                <a:r>
                  <a:rPr lang="en-US" altLang="en-US" baseline="300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n</a:t>
                </a:r>
                <a:r>
                  <a:rPr lang="en-US" altLang="en-US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altLang="en-US" dirty="0"/>
                  <a:t>according to the formula </a:t>
                </a:r>
                <a14:m>
                  <m:oMath xmlns:m="http://schemas.openxmlformats.org/officeDocument/2006/math"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lang="en-I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I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!)</m:t>
                        </m:r>
                      </m:den>
                    </m:f>
                    <m:r>
                      <a:rPr lang="en-IN" alt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,….., </m:t>
                    </m:r>
                    <m:r>
                      <a:rPr lang="en-I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en-US" b="1" dirty="0" smtClean="0">
                  <a:solidFill>
                    <a:srgbClr val="FF000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376" y="1417639"/>
                <a:ext cx="10636624" cy="4708525"/>
              </a:xfrm>
              <a:blipFill rotWithShape="0">
                <a:blip r:embed="rId2"/>
                <a:stretch>
                  <a:fillRect l="-745" t="-1036" r="-1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3376" y="274639"/>
            <a:ext cx="8229600" cy="1143000"/>
          </a:xfrm>
        </p:spPr>
        <p:txBody>
          <a:bodyPr/>
          <a:lstStyle/>
          <a:p>
            <a:r>
              <a:rPr lang="en-US" altLang="en-US" dirty="0"/>
              <a:t>Example 2: Binomial Coefficients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19480" y="1145520"/>
              <a:ext cx="10450080" cy="394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280" y="1137600"/>
                <a:ext cx="10467000" cy="39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90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620</Words>
  <Application>Microsoft Office PowerPoint</Application>
  <PresentationFormat>Widescreen</PresentationFormat>
  <Paragraphs>95</Paragraphs>
  <Slides>14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Trebuchet MS</vt:lpstr>
      <vt:lpstr>Wingdings</vt:lpstr>
      <vt:lpstr>Office Theme</vt:lpstr>
      <vt:lpstr>Document</vt:lpstr>
      <vt:lpstr>Data Structure Analysis and Design</vt:lpstr>
      <vt:lpstr>PowerPoint Presentation</vt:lpstr>
      <vt:lpstr>PowerPoint Presentation</vt:lpstr>
      <vt:lpstr>PowerPoint Presentation</vt:lpstr>
      <vt:lpstr>PowerPoint Presentation</vt:lpstr>
      <vt:lpstr>Example: Fibonacci numbers  </vt:lpstr>
      <vt:lpstr>PowerPoint Presentation</vt:lpstr>
      <vt:lpstr>PowerPoint Presentation</vt:lpstr>
      <vt:lpstr>Example 2: Binomial Coefficients</vt:lpstr>
      <vt:lpstr>PowerPoint Presentation</vt:lpstr>
      <vt:lpstr>Solution by dynamic programming</vt:lpstr>
      <vt:lpstr>PowerPoint Presentation</vt:lpstr>
      <vt:lpstr>Comparison with Divide-and-Conquer</vt:lpstr>
      <vt:lpstr>Steps in Dynamic Programming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Admin</cp:lastModifiedBy>
  <cp:revision>62</cp:revision>
  <cp:lastPrinted>2019-03-16T14:07:45Z</cp:lastPrinted>
  <dcterms:created xsi:type="dcterms:W3CDTF">2019-03-07T07:31:32Z</dcterms:created>
  <dcterms:modified xsi:type="dcterms:W3CDTF">2020-11-01T04:30:59Z</dcterms:modified>
</cp:coreProperties>
</file>