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83"/>
  </p:notes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402" r:id="rId18"/>
    <p:sldId id="404" r:id="rId19"/>
    <p:sldId id="405" r:id="rId20"/>
    <p:sldId id="406" r:id="rId21"/>
    <p:sldId id="400" r:id="rId22"/>
    <p:sldId id="403" r:id="rId23"/>
    <p:sldId id="418" r:id="rId24"/>
    <p:sldId id="428" r:id="rId25"/>
    <p:sldId id="296" r:id="rId26"/>
    <p:sldId id="297" r:id="rId27"/>
    <p:sldId id="257" r:id="rId28"/>
    <p:sldId id="321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419" r:id="rId38"/>
    <p:sldId id="420" r:id="rId39"/>
    <p:sldId id="421" r:id="rId40"/>
    <p:sldId id="422" r:id="rId41"/>
    <p:sldId id="423" r:id="rId42"/>
    <p:sldId id="424" r:id="rId43"/>
    <p:sldId id="425" r:id="rId44"/>
    <p:sldId id="426" r:id="rId45"/>
    <p:sldId id="427" r:id="rId46"/>
    <p:sldId id="408" r:id="rId47"/>
    <p:sldId id="409" r:id="rId48"/>
    <p:sldId id="410" r:id="rId49"/>
    <p:sldId id="411" r:id="rId50"/>
    <p:sldId id="412" r:id="rId51"/>
    <p:sldId id="430" r:id="rId52"/>
    <p:sldId id="413" r:id="rId53"/>
    <p:sldId id="429" r:id="rId54"/>
    <p:sldId id="414" r:id="rId55"/>
    <p:sldId id="415" r:id="rId56"/>
    <p:sldId id="416" r:id="rId57"/>
    <p:sldId id="417" r:id="rId58"/>
    <p:sldId id="271" r:id="rId59"/>
    <p:sldId id="272" r:id="rId60"/>
    <p:sldId id="273" r:id="rId61"/>
    <p:sldId id="274" r:id="rId62"/>
    <p:sldId id="275" r:id="rId63"/>
    <p:sldId id="276" r:id="rId64"/>
    <p:sldId id="277" r:id="rId65"/>
    <p:sldId id="278" r:id="rId66"/>
    <p:sldId id="279" r:id="rId67"/>
    <p:sldId id="280" r:id="rId68"/>
    <p:sldId id="281" r:id="rId69"/>
    <p:sldId id="282" r:id="rId70"/>
    <p:sldId id="283" r:id="rId71"/>
    <p:sldId id="284" r:id="rId72"/>
    <p:sldId id="285" r:id="rId73"/>
    <p:sldId id="286" r:id="rId74"/>
    <p:sldId id="287" r:id="rId75"/>
    <p:sldId id="288" r:id="rId76"/>
    <p:sldId id="293" r:id="rId77"/>
    <p:sldId id="289" r:id="rId78"/>
    <p:sldId id="290" r:id="rId79"/>
    <p:sldId id="291" r:id="rId80"/>
    <p:sldId id="292" r:id="rId81"/>
    <p:sldId id="375" r:id="rId8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562" autoAdjust="0"/>
  </p:normalViewPr>
  <p:slideViewPr>
    <p:cSldViewPr snapToGrid="0">
      <p:cViewPr varScale="1">
        <p:scale>
          <a:sx n="63" d="100"/>
          <a:sy n="63" d="100"/>
        </p:scale>
        <p:origin x="15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5600" cy="756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9T14:18:27.707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1506 4073 167 0,'0'0'9'0,"-4"-10"4"16,4 10 5-16,-6-16 5 0,5 8 3 15,1 8 2-15,-9-14 1 16,9 14 0-16,-4-9-6 16,4 9-5-16,0 0-4 0,-3 19-4 15,0 9-2-15,3 4-3 16,-2 10-1-16,-2 10 0 16,-1 5 0-16,0 5-1 15,-1 1 0-15,4-2-1 0,-4-7-1 16,2-4 1-16,2-8-1 15,2-7 0-15,0-8 0 16,0-8 1-16,-4-10 0 16,4-9 0-16,0 0 0 15,0-13 0-15,6-12 0 0,-3-13-1 16,1-6 0-16,1-8 0 16,6-8-1-16,-4-6 1 15,7-4-1-15,-1 1 0 16,2 4 0-16,0 4 0 0,4 3 0 15,2 10 0-15,-3 2 0 16,3 14 1-16,-3 7-1 16,2 10 0-16,2 9 0 15,-4 6 1-15,2 14-1 0,-3 11 1 16,1 7 1-16,1 10 0 16,-4 8 0-16,-3 4 1 15,-1 3-1-15,-6 3 1 0,-1-3-1 16,-1-3 0-1,-3-3-1-15,0-5 0 0,-5-7-2 16,3-2-3-16,-6-12-4 16,3 0-10-16,-8-13-19 15,-4-4-38-15,-2-5-10 0</inkml:trace>
  <inkml:trace contextRef="#ctx0" brushRef="#br0" timeOffset="179.1269">1608 4377 323 0,'0'0'4'0,"0"0"4"0,0 0 2 16,8 0 3-16,-8 0 2 16,17 5 1-16,-4-3 0 15,4 3 0-15,6-5-4 16,2 3-3-16,5-3-4 0,6 0-4 16,-1-8-7-16,13 1-21 15,-1 0-40-15,3-8-12 16</inkml:trace>
  <inkml:trace contextRef="#ctx0" brushRef="#br0" timeOffset="432.9782">2499 4183 272 0,'0'0'10'0,"0"0"6"16,0 0 2-16,0 0 4 15,0 0 0-15,0 0 3 16,0 0-1-16,0 0 0 0,17-3-9 16,-3-6-6-16,10 0-3 15,0-7-4-15,6 2-1 16,8 2-5-16,-4-3-3 16,3 7-8-16,-4-4-10 0,-6 12-19 15,-2 4-23-15,-16 12-17 16</inkml:trace>
  <inkml:trace contextRef="#ctx0" brushRef="#br0" timeOffset="605.1019">2538 4580 266 0,'0'0'12'0,"8"7"5"16,0-2 3-16,6 1 3 16,6-4 1-16,8 3 2 15,2-5-2-15,12 0 2 0,-1-5-13 16,7-10-5-16,2-3-5 15,-1-4-7-15,6 1-10 16,-2-7-17-16,-5-7-46 0,8 8-5 16</inkml:trace>
  <inkml:trace contextRef="#ctx0" brushRef="#br0" timeOffset="1333.8717">4450 3609 260 0,'0'0'8'0,"18"-10"6"0,-6 6 3 15,-3-7 2-15,4 4 4 16,0-3 1-16,-6 0 2 16,6-1 0-16,-13 11-7 15,2-12-5-15,-2 12-4 0,0 0-3 16,-12 5-2-16,-1 8-1 16,-1 5-2-16,-7 1 0 15,-4 13 0-15,3 0 0 16,-6 11 0-16,2 3 0 0,6 3 1 15,-3 5 0-15,4 0 0 16,6 0 0-16,3 6-1 16,8-8 1-16,2-3-2 15,8 0 1-15,14-5-1 0,7-8 1 16,9-4-2-16,12-7 0 16,9-2 0-16,6-9 0 15,9-6-2-15,3-8-3 16,5-3-9-16,-10-9-27 0,-7-5-43 15,7-3-2-15</inkml:trace>
  <inkml:trace contextRef="#ctx0" brushRef="#br0" timeOffset="2121.0912">6074 3753 266 0,'0'0'9'15,"0"0"6"-15,0 0 4 16,0 0 0-16,0 0 1 16,0 0 2-16,0 0 2 15,0 0-1-15,0 20-8 0,-6 5-5 16,-6 8-1-16,0 5-2 15,-6 9-1-15,0 3-1 0,-1 7-1 16,-1-5-1-16,-3-3-1 16,4-2-1-16,1-7-1 15,1-5-3-15,4-6-3 16,-1-8-7-16,2-9-11 0,4-7-15 16,-2-5-11-16,2-10-2 15,3-8 0-15,3-7 4 16,-1-7 12-16,3-3 17 15,-2 1 23-15,2-3 20 16,0 10 17-16,2-1 5 0,1 8 0 16,-1 5-5-16,-1 8-7 15,-1 7-6-15,12 0-7 16,-12 0-4-16,22 10-3 0,-4 2-2 16,1 0-2-16,11 6-1 15,3 2-1-15,4 0-1 16,2 2-2-16,2 1-2 15,1-4-1-15,-4-1-3 0,3 4-4 16,-6-9-6-16,0 1-16 16,-3 1-33-16,0-5-26 15,1-5-3-15</inkml:trace>
  <inkml:trace contextRef="#ctx0" brushRef="#br0" timeOffset="2539.3385">6683 4181 224 0,'0'0'6'0,"0"0"4"16,0 0 4-16,4-7 4 16,-4 7 3-16,0 0 3 0,3-12 3 15,-3 12 1-15,0 0-3 16,5-11-3-16,-5 11-5 16,0 0-2-16,0 0-4 0,0 0-1 15,0 0-2-15,0 8-2 16,-5 7-2-16,0 3 0 15,-4 6 0-15,3 8-1 16,-6 5-1-16,-1 3 0 0,1 2 0 16,2-2-1-16,-3-1-1 15,3-7-2-15,6-4-3 16,-1-9-5-16,5 1-9 16,0-20-31-16,5 3-36 15,4-10-1-15</inkml:trace>
  <inkml:trace contextRef="#ctx0" brushRef="#br0" timeOffset="4544.2329">7600 3771 311 0,'0'0'5'0,"0"0"3"16,0 0 2-16,7 2 2 15,-7-2 1-15,10 19 3 16,-2-1 1-16,-6 6 0 0,3 6-4 15,-5 12-3-15,0 5-1 16,0 6-3-16,-7 0-1 16,-1 0-2-16,-2-2-2 15,3-5-4-15,-4-9-5 0,4-5-11 16,-5-7-10-16,10-15-24 16,-3 2-26-16,5-12-7 15</inkml:trace>
  <inkml:trace contextRef="#ctx0" brushRef="#br0" timeOffset="4739.3682">7483 4122 286 0,'0'0'6'0,"0"0"5"0,0 0 0 16,0 0 3-16,-7-2 0 15,7 2 3-15,0 0 2 16,0 7 2-16,0-7-6 0,12 12-2 16,6-2 0-16,1-5-3 15,8-3 0-15,10-2-3 16,4-2-1-16,8-9-3 15,2-2-3-15,10 0-7 16,-8-9-10-16,4 2-25 16,3 2-40-16,-7-1-3 0</inkml:trace>
  <inkml:trace contextRef="#ctx0" brushRef="#br0" timeOffset="5047.5813">8733 3864 238 0,'0'0'11'0,"7"-2"5"15,-7 2 5-15,15-11 3 16,-15 11 2-16,15-12 1 16,-15 12 3-16,13-9-2 0,-13 9-9 15,0 0-6-15,0 0-4 16,-10 7-2-16,-5 7-2 15,1 12-2-15,-6 3 0 16,-1 8-1-16,-4 8 0 0,-2-1 0 16,0 7 0-1,0-4 0-15,4 0-2 0,1-8-1 16,2 0-4-16,0-9-5 16,5-2-13-16,3-9-27 15,-8-6-34-15,10-11-2 0</inkml:trace>
  <inkml:trace contextRef="#ctx0" brushRef="#br0" timeOffset="5285.1876">8413 4047 339 0,'0'0'6'0,"0"0"4"16,0 0 1-16,0 0 3 16,0 0 1-16,0 0 0 15,10 0 1-15,-3 0 1 0,11 5-5 16,-1 6-3-16,5-1-2 15,8 2 0-15,0 3-2 16,5 2-1-16,4-2-2 16,1 2-2-16,2-3-3 0,-1-3-5 15,3-4-9-15,-2-1-10 16,1-1-16-16,-4 2-19 16,-4-7-16-16,-3 2-11 15</inkml:trace>
  <inkml:trace contextRef="#ctx0" brushRef="#br0" timeOffset="5619.5772">9089 4174 322 0,'0'0'7'0,"0"0"4"16,7-12 3-16,-2 1 4 15,-1 2 0-15,3-1 2 16,2 0 0-16,1 2 1 16,0 1-7-16,7 3-3 0,-4 4-3 15,2 2-2-15,-3 7-2 16,1 4-1-16,-6 3-1 15,-2 4-1-15,-5 4-1 0,-5 2 0 16,-5-1-1-16,-7 3 0 16,-3-6 0-16,0 1-1 15,0-4 1-15,3-2 0 16,4-7 1-16,13-10 0 0,-10 7 0 16,10-7 1-16,10-5 0 15,3-2 1-15,4 0-1 16,3-1 0-16,5 1 1 0,0 2-2 15,2 3 0-15,-2-1-2 16,2 0-4-16,-2 3-12 16,-5 6-47-16,1-9-19 15</inkml:trace>
  <inkml:trace contextRef="#ctx0" brushRef="#br0" timeOffset="5886.7683">9534 3727 361 0,'0'0'5'0,"0"0"4"16,12 0 2-16,-2 6 0 0,1 2 2 16,3 1 0-16,6 6 2 15,-1 8-2-15,4 1-4 16,-3 6-2-16,0 5-2 15,2 6-3-15,-4 4 0 0,-4 8 0 16,-2 1-2-16,-3 0 0 16,-7 5-3-16,-2 4-5 15,-5-4-15-15,-13 3-59 16,-3-2 0-16</inkml:trace>
  <inkml:trace contextRef="#ctx0" brushRef="#br0" timeOffset="7150.3351">1674 5299 326 0,'0'0'4'0,"0"0"1"16,0 0 1-16,0 0 2 0,0 9 1 16,0 0 2-16,0 8-1 15,-4 5 4-15,2 2-4 16,-1 8-1-16,1 9 0 16,0 0-2-16,-2 4-1 15,3 2 0-15,1-5 0 0,-3-2-3 16,3-6 0-16,-2-1-1 15,2-9 0-15,0-4-1 16,0-7 1-16,0-6 0 0,0-7 0 16,0 0 0-16,0-7-1 15,-2-6 1-15,2-13-2 16,0-6 1-16,0-1-2 16,0-12 1-16,-3 0-1 15,3-4 1-15,0-1-1 0,5 4 0 16,0 5 1-16,-4 7-1 15,3 6 1-15,3 4 0 16,-1 6 0-16,1 9-2 0,3 1 2 16,-10 8 0-16,16 0-1 15,-16 0 0-15,18 8 0 16,-7 4 0-16,-6 3 0 16,1 8 0-16,-6-2 1 0,0 6 1 15,0 0-1-15,-4 2 0 16,-3-5 0-16,1 0 1 15,3-6 1-15,3-3-2 16,3-4 1-16,12-5 0 16,3-3 0-16,4 0 0 0,5-3 1 15,3 0-1-15,0 0 0 16,-4 2 0-16,3 0 0 16,-11 8 0-16,-9 3 1 15,-1 3-1-15,-8 7 0 0,-10 0 0 16,-5 4 0-16,-5 2 0 15,-7 4 0-15,2-3-1 16,0-1 0-16,-5-7 0 16,10 1-2-16,-2-8-1 0,7-3-7 15,-2-12-9-15,8 0-29 16,9-7-35-16,0-13-1 16</inkml:trace>
  <inkml:trace contextRef="#ctx0" brushRef="#br0" timeOffset="7535.6076">2747 5409 349 0,'0'0'5'0,"0"0"4"15,0 0 3-15,0 0 2 0,0 0 1 16,4 6 0-16,-4-6 0 15,19 0 1-15,-8-3-4 16,8-5-5-16,0 1-3 16,8-2-2-16,3-1-2 0,7 0-3 15,-3-2-4-15,3 5-6 16,-5-4-11-16,0 9-15 16,-4 4-24-16,-9 9-21 15</inkml:trace>
  <inkml:trace contextRef="#ctx0" brushRef="#br0" timeOffset="7721.7566">2954 5774 317 0,'0'0'9'0,"0"0"2"16,12 0 3-16,-3 0 0 16,7-2 2-16,5-5 0 15,6-1 0-15,2-2-1 16,4-5-9-16,6 4-7 0,3-3-11 15,1 2-22-15,3 7-39 16,0-7-7-16</inkml:trace>
  <inkml:trace contextRef="#ctx0" brushRef="#br0" timeOffset="8166.0539">5146 5095 321 0,'0'0'6'0,"0"0"3"0,0 0 3 16,-7-10 2 0,-2 10 2-16,-2-5 1 0,-4 3 0 15,-5 2 1-15,-5 0-4 16,0 10-5-16,0 2-1 0,-4 11-2 16,4 2-1-16,2 4-1 15,0 7 0-15,7 3-1 16,2 5 1-16,4 3 0 15,9-2 0-15,1 8-1 16,1-5 1-16,9 5-1 0,4-2 0 16,2-3-2-16,7-1-2 15,2-6-3-15,3 0-2 16,7-10-6-16,2-4-10 16,6-6-20-16,10-1-42 0,0-8-2 15</inkml:trace>
  <inkml:trace contextRef="#ctx0" brushRef="#br0" timeOffset="9523.5144">6128 5142 289 0,'0'0'9'0,"0"0"3"16,0 0 4-16,0 0 1 16,10-9 1-16,-10 9 2 0,0 0 3 15,10 3 0-15,-10 9-7 16,0 7-3-16,-2 6-2 15,-6 10-2-15,-7 7-2 16,3 6 0-16,-5 1-1 16,2 2-1-16,-3 2-2 0,-2-4 0 15,3-4 1-15,1-6-4 16,7-7 0-16,-3-4-2 16,1-6-2-16,-1-12-4 15,5-5-3-15,-4-5-3 16,-1-8-2-16,5-6 1 0,-7-9 0 15,3-1 2-15,1-9 3 16,0 4 4-16,3-3 5 16,4 2 3-16,-2 2 5 0,3 2 0 15,2 3 1-15,0 5 0 16,7 3 2-16,-2 6-2 16,5 1 0-16,0 8-1 15,6 0-1-15,0 10 2 0,7 3-2 16,-4 5 1-16,9 2-2 15,-3 1-1-15,0 4 0 16,5-3-1-16,-5 3-4 16,-1-2-2-16,1-2-4 0,-3-1-6 15,6-2-14-15,-11 1-25 16,3-8-33-16,7-2-3 16</inkml:trace>
  <inkml:trace contextRef="#ctx0" brushRef="#br0" timeOffset="9937.799">6486 5578 298 0,'0'0'8'16,"0"0"3"-16,-2-12 5 15,2 12 1-15,-5-17 4 0,5 10 0 16,0-7 1-16,0 2 2 16,7 3-8-16,6-2-4 15,4 4-3-15,1-3-2 0,1 5-3 16,1-2-1-16,0 7-1 15,-3 0 0-15,-4 5-2 16,-6 5 0-16,-4 4 0 16,-3 3 0-16,-10 7 1 0,-5 0-1 15,3 1 1-15,-4-3-1 16,7-2 0-16,1-2 1 16,8-3 0-16,3-3 0 15,9-7 0-15,8-1 0 16,5-1 1-16,5-3 0 0,0 3-1 15,0-1 0-15,-4 0 0 16,-3 3 0-16,-3 5-1 16,-10 0 0-16,-6 8 0 0,-4 1 0 15,-9 6-1-15,-6 0 0 16,-5 4 0-16,-2 4-2 16,-4-3-2-16,2-6-3 15,2 3-12-15,2-7-22 16,-3-7-41-16,23-13-3 0</inkml:trace>
  <inkml:trace contextRef="#ctx0" brushRef="#br0" timeOffset="10613.7708">7866 5109 350 0,'0'0'6'0,"0"0"3"15,0 0 2-15,10 9 3 16,-5 6-1-16,-1 2 1 0,1 10 1 15,1 5 1-15,-1 11-6 16,-5 1-2-16,0 6-2 16,0-1-3-16,-5 1-1 15,-1-6-2-15,-1 1-3 16,-5-5-5-16,5-9-6 0,-9-1-11 16,4-10-15-16,-3-2-17 15,-2-9-4-15,2-6-1 16,-6-3 7-16,4-10 11 15,0-7 18-15,0 0 22 0,-1-4 26 16,6 1 22-16,4 4 8 16,3-2 1-16,5 1-3 15,0 5-8-15,5 0-8 0,8-2-6 16,4 7-5-16,4-3-3 16,5 5-4-16,7-2-2 15,1 4-3-15,3 1-2 16,4-1-3-16,-4 3-3 15,0 0-2-15,-2 0-3 0,-4 0-6 16,-5 0-9-16,-1 0-28 16,2 0-40-16,-6-4-2 15</inkml:trace>
  <inkml:trace contextRef="#ctx0" brushRef="#br0" timeOffset="11006.0492">8764 5133 327 0,'0'0'8'15,"0"0"3"-15,0 0 3 0,0 0 3 16,0 0 2-16,0 0-1 16,0 0 1-16,0 0 0 15,0 0-7-15,6 12-4 16,-8 0-2-16,-5 8-1 0,-3 7-2 16,-3 3 0-16,1 10-1 15,-6 4 1-15,1 4 0 16,-1-5 0-16,4 2-1 15,-4-3-1-15,1-4-1 16,4-3-3-16,-1-13-2 0,6-2-10 16,-4-11-15-16,4-9-29 15,8 0-27-15,-7-22-3 16</inkml:trace>
  <inkml:trace contextRef="#ctx0" brushRef="#br0" timeOffset="11224.2047">8542 5249 307 0,'0'0'7'0,"0"0"5"15,0 0 2-15,0 0 2 16,0 0 2-16,0 0 1 0,0 0 1 16,0 0 1-1,-2 12-6-15,2-2-2 0,4 5-4 16,5 7-1-16,5-1 0 16,-2 3-2-16,3 1-1 0,5 0-1 15,0-4-2-15,3 0-3 16,1-4-2-16,1-5-4 15,2 3-8-15,-2-8-15 16,7-4-30-16,1 2-26 16,-1-2-3-16</inkml:trace>
  <inkml:trace contextRef="#ctx0" brushRef="#br0" timeOffset="11664.7655">9114 5412 374 0,'0'0'6'15,"0"0"6"-15,0 0-1 16,0 0 3-16,7-8 1 16,-7 8 1-16,0 0 0 15,0 0 1-15,0 0-5 0,0 13-5 16,-5-3 0-16,1 8-3 16,-5-1-4-16,5 5 0 15,-1 1 0-15,0-2 0 0,2 5 0 16,1-4 0-16,2-5 0 15,7-5 0-15,3-1 0 16,3-4 0-16,-1-5 0 16,8-2 0-16,-1-2 0 0,2-8 0 15,-3 2 0-15,-2-4 0 16,1 3 0-16,-4-1 0 16,-7-3 0-16,4 6 0 15,-10 7 0-15,4-12 0 0,-4 12 0 16,0 0 0-16,0 0 0 15,-3 9 0-15,2 6 0 16,-2 3 0-16,1 1 0 16,-4 3 0-16,4 3 0 0,2 0 0 15,0-5 0-15,2 0 0 16,4-3-10-16,3-2-14 16,-9-15-24-16,16 12-39 15,3-12-1-15</inkml:trace>
  <inkml:trace contextRef="#ctx0" brushRef="#br0" timeOffset="12014.1652">9397 5071 332 0,'0'0'7'0,"0"0"3"16,10-8 2-16,-10 8 2 16,8-2 2-16,-8 2 1 15,12 2 0-15,-12-2 2 0,12 25-7 16,-4-4-2-16,-3 6-2 16,2 4 0-16,-2 6-2 15,8 8-1-15,-6 6 0 0,3 5 0 16,0 3-1-16,0 0 0 15,-5 6-4-15,-5-1 0 16,0 6 0-16,-12-8 0 16,-4-1 0-16,-6-1-3 15,3-6-15-15,-9-6-22 0,1-14-45 16,11-6-2-16</inkml:trace>
  <inkml:trace contextRef="#ctx0" brushRef="#br0" timeOffset="12141.6178">9730 5765 408 0,'0'0'2'0,"0"0"-1"0,0 0-1 15,0 0-9-15,-7 7-41 16,-6-5-22-16,-4-2-5 0</inkml:trace>
  <inkml:trace contextRef="#ctx0" brushRef="#br0" timeOffset="14034.2607">2081 6950 295 0,'0'0'6'0,"0"0"3"16,0 0 2-16,0 0 0 15,0 0 2-15,0 8 1 16,0 7 1-16,0 8 2 15,0 12-7-15,2 6-1 0,1 9-2 16,-1 6 0-16,-2 4-2 16,0-1-1-16,0-4-1 15,0 0 0-15,0-10-1 0,0-11-1 16,-2-7 1-16,2-7-1 16,-5-10 1-16,5-10-1 15,-2-4 1-15,-1-16-1 16,3-13 1-16,0-4-2 0,0-13 0 15,0-7-1-15,5-4 1 16,5-7 0-16,0 4 0 16,5 4 0-16,2 2 1 0,3 5 1 15,0 9 0-15,5 6 0 16,-8 13 0-16,5 6 0 16,-1 9 0-16,-2 5 0 15,-1 7-1-15,0 13 0 16,-4 5 0-16,1 13 0 0,-5 6 0 15,0 8 1-15,0 5 0 16,-5 7 0-16,-3-2 0 16,-2 6-1-16,0-5 0 15,-4 0-2-15,-5-7-3 0,2 0-6 16,-5-12-14-16,2-9-36 16,-5-5-24-16,0-8-4 15</inkml:trace>
  <inkml:trace contextRef="#ctx0" brushRef="#br0" timeOffset="14206.6319">2153 7335 338 0,'0'0'4'15,"0"0"3"-15,0 0 2 16,8 0 3-16,-1 0-1 0,5-3 3 16,7 2-2-16,5-5 0 15,6-6-5-15,6 2-7 16,7-15-16-16,7 3-32 15,7-3-28-15,0-3-6 0</inkml:trace>
  <inkml:trace contextRef="#ctx0" brushRef="#br0" timeOffset="14460.3577">3068 6884 328 0,'0'0'6'15,"0"0"3"-15,10-2 2 16,-10 2 3-16,0 0 2 15,7-4 0-15,-7 4 1 0,5 9 0 16,-5 0-4-16,-8 11-3 16,2 2-3-16,-8 5-1 15,0 11-2-15,-6 1 0 16,1 4-2-16,-2-1 0 0,4 2-1 16,-5 1-2-16,2-5-2 15,2-5-2-15,6-1-7 16,-4-12-8-16,7 1-9 15,-3-11-19-15,5-8-14 16,7-4-8-16</inkml:trace>
  <inkml:trace contextRef="#ctx0" brushRef="#br0" timeOffset="14616.4732">2825 7171 170 0,'0'0'11'0,"0"0"9"16,0 0 4-16,0 0 6 16,9-10 0-16,-9 10 1 0,15-7 0 15,-5 7 2-15,5 0-10 16,0 2-6-16,7 5-7 15,-2 7-4-15,8-1-4 16,-1 4-7-16,5 0-20 0,-4-3-51 16,6-2-2-16</inkml:trace>
  <inkml:trace contextRef="#ctx0" brushRef="#br0" timeOffset="15261.0009">3612 6919 331 0,'0'0'6'0,"0"0"4"15,0 0 2-15,0 0 3 0,0 0 1 16,3 9 0-16,-3 1 1 16,-3 10 0-16,-2 3-4 0,-2 9-5 15,-3 5-1-15,0 8-1 16,0 4-1-16,3 3-1 15,-1 2-1-15,0 3-1 16,4-4 0-16,1-2-1 16,1-4-1-16,2-4 0 0,0-5 0 15,0-12-1-15,0-4 1 16,0-7 0-16,0-15-1 16,0 0 0-16,0 0 0 15,2-24 1-15,-2-4-1 0,0-9 1 16,-2-10-1-16,-3-8 0 15,-2-4 1-15,1-2-1 16,0-3 1-16,5-2-1 16,1 12 1-16,0 0-1 0,1 7 1 15,8 6 1-15,6 7-2 16,2 10 1-16,0 4-1 16,4 7 0-16,1 8 0 15,2 5 0-15,-1 8 0 0,0 7 0 16,-3 7 0-16,-6 2 0 15,-2 8 0-15,-6 1-1 16,-6 2 1-16,0-3 0 16,-8-3 0-16,3-1 0 0,3-6 0 15,-1 0 1-15,3-4 0 16,5-6 0-16,8-4 0 16,4 2 1-16,1-5-1 15,1 2 0-15,1 0 1 0,-2 3 0 16,-8 2 0-16,-6 3-1 15,-4 7 1-15,-4 1-1 16,-12 2 1-16,-3 7-1 16,-4-2-5-16,-3-1-5 0,5-4-11 15,1-3-25-15,11-4-36 16,-4-8-2-16</inkml:trace>
  <inkml:trace contextRef="#ctx0" brushRef="#br0" timeOffset="15528.772">4578 7103 301 0,'0'0'8'0,"0"0"6"0,0 0 3 15,0 0 1-15,14 1 3 16,-8-1 0-16,10 0 0 16,2-5 0-16,2-2-8 15,7-3-6-15,5-2-5 0,1-4-7 16,6 2-16-16,-3 6-43 16,2-4-17-16</inkml:trace>
  <inkml:trace contextRef="#ctx0" brushRef="#br0" timeOffset="15704.897">4863 7525 372 0,'0'0'5'0,"10"0"2"0,4 0 1 16,4-1 0-16,7-4 0 15,5-6 0-15,4-2-3 16,11-1-7-16,0-9-24 0,-9 4-49 15,15-3-2-15</inkml:trace>
  <inkml:trace contextRef="#ctx0" brushRef="#br0" timeOffset="17197.5584">7368 6757 263 0,'0'0'5'15,"0"0"4"-15,0 0 2 16,0 0 3-16,0 0 0 15,0 0 2-15,0 0 0 0,-4-4 2 16,4 4-3-16,-15 4-2 16,2 4-2-16,1 7-2 15,-6 3 0-15,-1 4 0 16,-1 3 0-16,-3 1-1 0,-3 10-1 16,2-2-1-16,-1 6-1 15,1 4 0-15,4 3-1 16,-3 3 0-16,9-1 0 0,2 4-2 15,1-4 1-15,9-2-1 16,2-3 0-16,7 1-1 16,6-10 0-16,6-5 0 15,4-5-1-15,9-9 0 16,-1-6 0-16,13-4-2 0,-2-6-3 16,8-3-8-16,-8-6-21 15,1-9-48-15,6-5-3 16</inkml:trace>
  <inkml:trace contextRef="#ctx0" brushRef="#br0" timeOffset="19578.4791">8082 6822 306 0,'0'0'7'0,"0"0"3"15,0 0 1-15,0 0 2 16,0 0 1-16,8 5 3 16,-8 7 0-16,-3 6 0 15,-4 7-6-15,-6 9-3 0,-2 3-1 16,-2 6-2-16,-4-1-2 15,2 2-1-15,1 1 0 16,2-9-2-16,0 0-1 16,4-8-4-16,-3-9-7 0,5-5-9 15,0-9-13-15,0-5-9 16,0-9-6-16,1-9-2 16,0-7 2-16,2-1 8 15,0-9 15-15,2 3 23 16,-2 1 22-16,1 7 16 0,4 4 9 15,-3 3 2-15,5 4-1 16,0 13-6-16,0 0-6 16,0 0-7-16,7 0-7 0,6 0-5 15,4 10-3-15,1 3-2 16,4-1 0-16,6 0-3 16,2 0-1-16,2 0-2 15,0 1-2-15,-2-2-3 0,2-1-8 16,-12-8-22-16,-3 3-50 15,6 0 0-15</inkml:trace>
  <inkml:trace contextRef="#ctx0" brushRef="#br0" timeOffset="19828.6568">8413 7082 353 0,'0'0'5'0,"0"0"5"16,0 0 1-16,0 0 2 15,0 0 1-15,-2 10 1 0,2-10 2 16,-4 15-1-16,2-2-4 16,2 3-3-16,-5 2-2 15,3 5-2-15,-1 1-1 16,1 2-1-16,-1-3-1 0,1 2-1 16,2 0-2-16,-2 0-2 15,2-3-3-15,0-5-5 16,0 5-14-16,4-4-29 0,1-5-30 15,7-6-2-15</inkml:trace>
  <inkml:trace contextRef="#ctx0" brushRef="#br0" timeOffset="21965.9716">10876 6592 298 0,'0'0'7'0,"0"0"5"0,0 0 5 0,0 0 1 16,0 0 2-16,0 0 2 16,7 0 0-16,-7 0 1 0,15 3-6 15,-2 4-5-15,4 2-3 16,3 11-2-16,3 5-2 15,-1 5-1-15,2 2 0 16,-1 10-2-16,-3 1 1 0,-3 3-1 16,0 4 0-16,-9 0 0 15,-5 4-1-15,-6-3 1 16,-9 5-2-16,-8-7 0 16,1 1 0-16,-9-3 0 15,-2-6 0-15,3-3 0 0,-3-11-4 16,5 0-6-16,5-12-7 15,2-2-20-15,11 2-47 16,7-15-2-16</inkml:trace>
  <inkml:trace contextRef="#ctx0" brushRef="#br0" timeOffset="22466.1617">11610 7219 372 0,'0'0'6'0,"0"0"4"16,0 0 1-16,2 9 1 16,-2-9 1-16,2 15 1 15,-2-15 0-15,5 15 1 0,-5-15-6 16,3 12-3-16,-3-12-1 15,0 0-3-15,14 0 0 16,-4-5-2-16,-1-4 1 16,2-4-1-16,-3 1 1 0,-1 0-1 15,2 2 1-15,-9 10 1 16,6-13-1-16,-6 13 1 16,-6 0-1-16,-5 5 0 15,-2 3 0-15,1-4-1 0,-3 2-2 16,1 2-3-16,3-7-6 15,11-1-20-15,0 0-52 16,0 0-2-16</inkml:trace>
  <inkml:trace contextRef="#ctx0" brushRef="#br0" timeOffset="22898.468">12506 6525 317 0,'0'0'7'16,"0"0"2"-16,0 0 3 15,-7 4 1-15,7-4 2 0,-19 11 1 16,6-5-1-16,-5 5 1 16,-2-4-5-16,1 6-3 15,-3 5-2-15,-1 4 0 0,1 4-1 16,-1 7 0-16,4 2 0 16,-1 8 0-16,-1 3 0 15,2 6 0-15,-1 0 0 16,2 2-2-16,3-1 0 0,-2 1-1 15,4-2 1-15,3-6-2 16,3 0 1-16,2-9-1 16,5-2-1-16,8-5-1 15,6-6-3-15,6-7-7 0,10-7-20 16,8-2-52-16,-1-8-2 16</inkml:trace>
  <inkml:trace contextRef="#ctx0" brushRef="#br0" timeOffset="23238.9998">13143 6696 337 0,'0'0'8'0,"0"0"2"16,0 0 4-16,0 0 2 16,8-5-1-16,-8 5 1 15,0 0 1-15,-2 12 1 16,-9 6-8-16,-1 6-1 0,-6 5-3 16,-1 9-2-16,-4 4 0 15,-2 3 0-15,0 5-2 16,4-3 0-16,0-5-1 15,1-3-3-15,6-4-2 0,-2-11-5 16,9-1-10-16,0-19-20 16,-4-4-34-16,11 0-11 15</inkml:trace>
  <inkml:trace contextRef="#ctx0" brushRef="#br0" timeOffset="23448.1471">12820 6938 345 0,'0'0'6'15,"-2"-10"4"-15,2 10 4 16,-2-12 1-16,2 12 1 15,0-12 1-15,0 12 2 0,12-15 0 16,0 15-4-16,5 0-3 16,11 0-2-16,2 7-2 15,9 4-3-15,4 1-5 16,6 3 0-16,1 4 0 16,0 3 0-16,-1 3 0 0,-2 0 0 15,-4-5-3-15,0 2-19 16,-11-7-17-16,3 0-29 15,-5-2-19-15</inkml:trace>
  <inkml:trace contextRef="#ctx0" brushRef="#br0" timeOffset="23829.9497">13538 7089 315 0,'0'0'10'0,"0"0"3"16,0 0 4-16,0 0 2 15,6-15 3-15,-6 15 0 0,14-15 1 16,4 3 0-16,1 0-7 15,6 0-5-15,3 2-3 16,-2-3-2-16,3 6-2 16,-4 2-2-16,-6 5-2 0,-6 5 0 15,-3 5 0-15,-10 7 0 16,-6 3 0-16,-3 5 0 16,-6-1 0-16,-5 2 0 15,0-2 0-15,0-4 0 0,3-2 0 16,4-5 0-16,11-2 0 15,2-11 0-15,7 10 0 0,6-8 0 16,4 1 0-16,1 0 0 16,-1-1 0-16,0 5 0 15,-7 1 0-15,-2 4 0 16,-5 3 0-16,-6 3 0 16,-10 6 0-16,-6-1 0 15,-6 6 0-15,-5-1 0 0,0-2 0 16,-2-5-9-16,5 3-15 15,1-2-44-15,9-17-18 16</inkml:trace>
  <inkml:trace contextRef="#ctx0" brushRef="#br0" timeOffset="25561.7839">15304 6534 316 0,'0'0'8'0,"0"0"2"0,0 0 1 16,-6 6 2-16,6-6 2 16,0 0 2-16,-12 9-1 15,12-9 1-15,-12 0-7 0,12 0-2 16,0 0-1-16,-10 8-1 16,10-8 0-16,-8 4-2 15,8-4 0-15,-7 21 1 0,5-8-2 16,-6 3 0-16,5 7 0 15,-3 4 0-15,2 6-2 16,-3-2 1-16,0 4-1 16,-4 8-1-16,4-7 1 15,-2 3-1-15,-7-1 0 0,4-4 0 16,-1 1-3-16,1-9-1 16,3-5-5-16,-5-6-6 15,10 0-18-15,-8-3-39 16,12-12-10-16</inkml:trace>
  <inkml:trace contextRef="#ctx0" brushRef="#br0" timeOffset="25806.959">15006 6609 258 0,'0'0'9'0,"0"0"3"15,3 10 4-15,-3-10-1 16,6 7 4-16,-6-7 0 0,10 15 4 15,-2-3 1-15,-3-1-8 16,2 4-2-16,3 2-1 16,7 0-4-16,1 3-1 15,6 1-1-15,4 3-2 0,2-2-3 16,-1-2-2-16,6 2-1 16,1-3-5-16,-2 2-9 15,-1-7-26-15,8 1-39 16,-6-5-3-16</inkml:trace>
  <inkml:trace contextRef="#ctx0" brushRef="#br0" timeOffset="26223.3254">15617 6754 359 0,'0'0'4'16,"0"0"5"-16,0 0 3 15,0 0 1-15,0 14 1 16,0-4 0-16,0 2 1 0,0 2 1 16,0 4-3-16,-2 2-5 15,2-1-1-15,0 2-3 16,2-4-2-16,2-5 2 16,2 1-2-16,7-6-1 0,1-4 0 15,1-3 0-15,7 0-1 16,-2-10 1-16,5 2-1 15,0-4 0-15,-3 0 1 0,-3-2-1 16,1 5 0 0,-7-1 0-16,-13 10 1 0,14-5-1 15,-14 5 1-15,0 7-1 16,0 6 0-16,0 2 1 0,0 3-1 16,0 3 0-16,-4 4 0 15,4-3 0-15,0 2-2 16,0-5-2-16,6-2-4 15,4-2-7-15,-10-15-15 0,17 7-37 16,-3-7-18-16</inkml:trace>
  <inkml:trace contextRef="#ctx0" brushRef="#br0" timeOffset="26550.4613">16035 6418 314 0,'0'0'10'0,"0"0"3"0,0 0 2 15,8-2 4-15,-8 2 1 16,13-5 0-16,-2 5 1 16,1 0 1-16,4 0-8 0,-2 5-4 15,4 9-2-15,-4 6-3 16,4 8 1-16,-1 7-3 15,-2 9 0-15,-3 1 0 16,-1 6-1-16,-9 4-1 0,-2-1 1 16,0 1-2-16,-6-1 0 15,-6-4 0-15,-4-3-2 16,-5-2-4-16,-4-5-7 16,-8-8-23-16,-8 0-49 15,6-5 0-15</inkml:trace>
  <inkml:trace contextRef="#ctx0" brushRef="#br0" timeOffset="30335.9281">14316 6661 181 0,'0'0'7'16,"0"0"5"-16,0 0 3 16,0-8 5-16,0 8 3 15,8-10 1-15,-8 10 3 0,6-14 0 16,-6 14-5-16,9-12-3 16,-9 12-3-16,7-3-3 15,-7 3-2-15,0 0-2 0,10 0-2 16,-10 0 0-16,8 12-2 15,-3 0 0-15,-5 0 0 16,5 6 0-16,-3 2-1 16,1 0 1-16,-1 5-1 0,-2 2 0 15,0 3-1-15,3 0 1 16,-1-1-2-16,0 0 1 16,-2 4-2-16,4-3 0 15,-2-1 0-15,-2 0-1 0,3-5 1 16,-3 0-1-16,2-6 0 15,-2-1 0-15,2-7 0 16,-2 1-1-16,0-11 1 16,0 0-2-16,0 0-1 0,0 0-2 15,0 0-2-15,0-14-3 16,0 14-3-16,-7-22-5 16,1 12-5-16,-3-5-9 15,-1 5-10-15,-1 1-8 0,2-1-4 16,-1 3-6-16,-3-3-5 15</inkml:trace>
  <inkml:trace contextRef="#ctx0" brushRef="#br0" timeOffset="30757.4798">14229 6949 94 0,'0'0'3'15,"0"0"6"-15,0 0-1 0,-13 9 4 31,13-9 2-31,-14 12 3 0,4-1 4 0,-2-1 4 16,2-1-1-16,0-3 0 16,10-6-1-16,-15 12 1 15,15-12-1-15,-7 7-2 0,7-7-1 16,0 0 1-16,0 0-4 16,4 7-2-16,-4-7 0 15,18 0-2-15,-6 0-1 16,4-1-2-16,4-2-2 0,-2-5-1 15,8 1-1 1,-2-3-1-16,5-2-1 0,3-1-1 16,-5 0-1-16,6 4 0 15,-4-4 0-15,-1 6-1 0,-7 2-1 16,1 2 0 0,-2-1 1-16,-2 4-2 0,-7 0 1 15,0 0 0-15,-11 0-1 16,13 7 1-16,-13-7-1 0,13 5 0 15,-13-5-1-15,0 0-1 16,9 14-2-16,-9-14-3 16,3 15-6-16,-1-5-11 0,-2 3-32 15,0-1-26-15,-2 3-3 16</inkml:trace>
  <inkml:trace contextRef="#ctx0" brushRef="#br0" timeOffset="33664.235">9233 6832 76 0,'0'0'6'0,"0"0"7"15,0 0 6-15,0-10 3 16,0 10 4-16,0 0 2 15,0 0 4-15,0-10 1 0,0 10-6 16,0 0-4-16,0 0-5 16,0 0-2-16,0 0-3 15,0 0 0-15,4 8-3 16,-4-8 0-16,0 12-1 0,4 1 0 16,-4-1 0-16,2 5-1 15,-2-2-1-15,0 3 0 16,2-1-1-16,-2 2 0 15,0 3-1-15,0 1 0 0,0 0-2 16,0-3 0-16,0 2 0 16,-2-1-1-16,2 4-1 15,-2-2 0-15,2-1 0 0,-4-3 0 16,4 5 0-16,0-4 0 16,0 0 0-16,0-7-1 15,0 5 1-15,0-6 0 16,0-1-1-16,0-11-1 15,-1 12 0-15,1-12-3 0,0 0-2 16,-8 2-2-16,8-2-4 16,-12-10-4-16,9-2-4 15,3 12-3-15,-12-20-7 16,4 10-7-16,3-5-7 16,-2 6-8-16,7 9-6 15,-16-16-9-15</inkml:trace>
  <inkml:trace contextRef="#ctx0" brushRef="#br0" timeOffset="34068.5248">9071 7136 161 0,'0'0'4'0,"0"0"4"0,0 0 5 16,-7-7 3-16,7 7 3 16,0 0 4-16,-12-5 3 0,12 5 3 15,0 0-4-15,0 0-2 16,-8-2-2-16,8 2-3 15,0 0-3-15,0 0-4 0,0 0-3 16,0 0-1-16,0 0-2 16,0 0-1-16,0 0-1 15,5 0 1-15,-5 0 0 16,17 0 0-16,-4 0 1 0,4 0 0 16,-1-2-1-16,0-1 1 15,5 3-2-15,-1-2 1 16,2 2-2-16,0 0 1 15,1-3-1-15,2 3-1 16,-6 0 0-16,6-2 1 0,-3-1-1 16,0 0-1-16,3-2 1 15,-4 1 0-15,-1-2-1 16,-1-1 0-16,-3 2-2 0,-2 2-1 16,-3-4-4-16,1 7-9 15,-12 0-19-15,0 0-47 16,9-2-1-16</inkml:trace>
  <inkml:trace contextRef="#ctx0" brushRef="#br0" timeOffset="37032.0228">10259 6792 184 0,'0'0'9'0,"0"0"7"0,0 0 3 16,0 0 5-16,0 0 1 0,4-7 2 16,-4 7 2-16,0 0-1 15,0 0-4-15,0 0-8 16,2-11-4-16,-2 11-3 0,0 0-3 15,0 0-2-15,0 0 0 16,0 0-2-16,0 6 0 16,0-6 0-16,0 12 1 15,0-1 0-15,0-2 1 16,-2 4 0-16,-4 1-1 0,1 4 1 16,-2-1-1-16,0 5 0 15,-4-2 0-15,1 2-1 16,1 1 0-16,-4 1 0 15,1-3 0-15,-4 1-1 0,4 0 0 16,0-2 0-16,-3 2-1 16,3-4 1-16,-1 1-1 15,0-2 0-15,3 0 1 16,-2 1-1-16,3 2 0 0,-5-2 1 16,2-3 0-16,3 1 0 15,-4-1-1-15,3-2 1 16,-2 2-1-16,2-5 1 15,10-10-1-15,-15 12 0 0,15-12 0 16,-8 10-1-16,8-10 0 16,0 0-2-16,-12 0-1 15,12 0-5-15,0 0-5 16,-7-8-12-16,7 8-19 16,-16-24-36-16,14 9-5 0</inkml:trace>
  <inkml:trace contextRef="#ctx0" brushRef="#br0" timeOffset="37489.3474">9902 6866 196 0,'0'0'9'15,"0"0"6"-15,-8-14 6 0,8 14 4 16,-5-15 2-16,0 5 3 15,3-2-1-15,-1 1 3 16,3 2-8-16,0 9-6 0,0-12-5 16,0 12-3-16,0 0-2 15,0 0-3-15,10-5 0 16,-10 5-1-16,13 7-1 16,-3 3 0-16,-1 2-1 0,4 3 1 15,-3 2 0-15,2 3-1 16,1 3 0-16,-1-1 0 15,1 2 0 1,-1 4 0-16,1-2 0 0,-3 3-1 0,-1-2 1 16,3-3-1-16,1 6-1 15,-3-7 1-15,3 1-1 16,-1-2 1-16,0-5-1 16,1 4 0-16,1-7 0 0,-1 1 1 15,-1-5-1-15,2-2 0 16,-5-1-1-16,1-4 0 15,0-1-2-15,0-2-3 16,-10 0-4-16,14 0-7 0,-8-8-14 16,4-4-39-16,-3 12-14 15</inkml:trace>
  <inkml:trace contextRef="#ctx0" brushRef="#br0" timeOffset="38608.7962">10426 7103 122 0,'0'0'6'0,"0"0"4"0,0 0 6 16,0 0 2-16,0 0 4 16,0 0 3-16,0 0-2 0,0 0 3 15,-7 4-4-15,7-4-3 16,0 0-2-16,0 0-2 16,0 0-2-16,0 0-1 15,0 0 1-15,0 0-1 0,0 0-2 16,0 0 0-16,0 0-2 15,0 0-1-15,0 0-1 16,0 0 0-16,0 0-3 0,0 0 0 16,0 0 0-16,5 0-1 15,-5 0 1-15,10-3-1 16,-10 3 1-16,15-5-1 16,-15 5 0-16,12-2 0 0,-2 2 0 15,-10 0-1-15,15 0 0 16,-5 0-1-16,-10 0 1 15,15 7-1-15,-8-1 1 16,3-1-1-16,-10-5 1 0,14 12 0 16,-14-12 0-16,13 17 0 15,-8-9 0-15,-2 1 0 16,0 4 0-16,-3 0 0 16,0 1 0-16,0-2 1 15,-3 3-1-15,-2 3 0 0,-2-6 0 16,2 3 0-16,-5-1 0 15,2-1 0-15,1 0 0 16,-3-3-1-16,2 2 0 0,-2-5 0 16,1-2 1-16,-2 2-1 15,11-7 0-15,-14 8 0 16,14-8 1-16,-12 5-1 16,12-5 1-16,-11 0-1 15,11 0 1-15,0 0-1 0,-7 0 1 16,7 0-1-16,0 0 1 15,0 0-1-15,0 0 0 16,0 0 1-16,0 0-1 0,0 0 0 16,5 3 1-16,-5-3 0 15,13 9-1-15,-4-2 1 16,-2 2 0-16,6 3 0 16,2-2 0-16,0 2 0 0,-3 5-1 15,6-2 0-15,-6 2 0 16,6 4 0-16,-6-5-1 15,-2 0-1-15,3-2-3 16,-6 1-4-16,2 0-18 0,-5 2-55 16,7-7-3-16</inkml:trace>
  <inkml:trace contextRef="#ctx0" brushRef="#br0" timeOffset="43771.2841">2018 7803 150 0,'0'0'6'0,"0"0"4"0,0 4 2 15,0-4 2-15,0 0 1 0,0 0 3 16,0 17 3-16,0-17 3 16,10 9-4-16,-10-9-1 15,18 15 0-15,-3-6 0 16,5-1-1-16,0 2 0 15,8-6-3-15,1 4-3 0,4-8-1 16,1 3-3-16,6-3-3 16,5-5-1-16,4-1-2 15,4 2-1-15,5-1 0 16,1 0 0-16,3 5 0 16,5 0-1-16,0 0 1 0,-3 0 0 15,2 5 0-15,-2-3 0 16,-4 1 1-16,0-3-1 15,-4 0 1-15,1 0 0 0,0-3-1 16,-3-1 0-16,0-4 0 16,-8 1-1-16,0-1-1 15,-9-1-4-15,-7-2-5 0,-5-1-16 16,-9-6-42-16,0 11-13 16</inkml:trace>
  <inkml:trace contextRef="#ctx0" brushRef="#br0" timeOffset="46640.1708">1027 8589 192 0,'0'0'8'0,"0"0"2"0,0 0 3 16,0 0 4-16,-10-11 0 15,10 11 1-15,-7-2 3 0,7 2-1 16,-20 0-4-16,10 0-3 16,-6 8-3-16,5-1 0 15,-8 5-3-15,3 3-1 16,-8 2 0-16,3 3-1 0,-2 0-1 15,-1 7-1-15,-1 0 1 16,-3 3 0-16,6 3 0 16,-3-1 0-16,6 4 1 15,1 5-1-15,1 1 1 0,4 0 0 16,6 5-1-16,2 3 0 16,1-4 0-16,4 3-2 15,0 2 1-15,6-1-1 16,6-2-1-16,4-3 1 0,3-2-1 15,4-7-1-15,4 0 1 16,5-7-1-16,3-4-1 16,2-8-2-16,1-2-4 15,1-13-9-15,3 0-23 0,6-2-40 16,-9-10-3-16</inkml:trace>
  <inkml:trace contextRef="#ctx0" brushRef="#br0" timeOffset="47357.0096">1584 8883 305 0,'0'0'7'0,"0"0"3"16,0 0 1-16,0 0 2 15,-6 0 2-15,6 0 2 16,-14 15 2-16,7-5 0 0,-4 2-7 16,-1 5-1-16,0 3-1 15,-4 5-2-15,2 5-1 16,-6 5-2-16,2 3-2 0,-1 3 0 16,-1 1-1-16,-3 0 0 15,4 0-2-15,1-7 1 16,6-3-2-16,-1-10-2 15,6-2-2-15,0-10-5 0,7-10-8 16,-14 0-10-16,12-10-12 16,-3-7-10-16,3-5-8 15,-3-6-3-15,3-2 1 16,-3-9 7-16,-1 3 17 0,4-5 22 16,-3 4 20-16,-2 3 19 15,4 1 14 1,0 3 6-16,3 13 4 0,0 5-3 15,0 0-6-15,0 12-6 0,10-9-7 16,0 9-2-16,3 6-4 16,4 5-4-16,1-2-4 15,2 6-1-15,-1 2-2 0,6 2-1 16,-2 7-3-16,3-2-1 16,-8 3-1-16,4 0-1 15,-2 2-2-15,-2-2 1 16,0 2-2-16,-4-4-1 15,2-2-3-15,-7-9-4 0,7 4-13 16,-7-6-28-16,1-8-34 16,3-4-3-16</inkml:trace>
  <inkml:trace contextRef="#ctx0" brushRef="#br0" timeOffset="47685.302">1787 9195 317 0,'0'0'8'16,"0"0"2"-16,0 0 4 16,0 0 2-16,0 0 2 0,6 11 1 15,-4-4 0-15,1 5 1 16,-3 3-5-16,2 2-4 15,-2 1-3-15,0 1-1 0,0 4-2 16,0 1-1-16,3 0-1 16,-3 0-1-16,0 3 0 15,0-3 0-15,0-2-2 16,2 4 0-16,-2-4-2 16,0-7-3-16,2 2-5 0,-2-10-10 15,0-7-30-15,10 8-34 16,-10-8-3-16</inkml:trace>
  <inkml:trace contextRef="#ctx0" brushRef="#br0" timeOffset="48407.4929">2430 8821 304 0,'0'0'6'0,"0"0"3"0,0 0 3 15,0 0 2-15,7 0 1 16,-7 0 4-16,7 15 0 16,-5 0 1-16,-2 8-6 15,0 1-2-15,0 8-2 16,0 5-3-16,0 1-1 0,-2 1-2 15,0 2-2-15,-1-8-1 16,1 5-2-16,-1-8-2 16,1-8-5-16,-4-2-6 0,4-6-11 15,2-14-14-15,-12 10-19 16,12-10-19-16,-12-3-10 16</inkml:trace>
  <inkml:trace contextRef="#ctx0" brushRef="#br0" timeOffset="48623.7288">2253 9077 221 0,'0'0'8'0,"0"0"3"16,0 9 6-16,0-9 5 0,0 0 2 15,9 13 2-15,-9-13 1 16,18 7 4-16,-3-7-8 16,0 0-2-16,7 0-6 15,0 0-4-15,6-5-3 0,2 3-2 16,0-3-2-16,7-3-2 15,-3 4-3-15,3-7-2 16,1 7-5-16,-3-7-12 16,2 4-25-16,5 5-36 15,-9-4-3-15</inkml:trace>
  <inkml:trace contextRef="#ctx0" brushRef="#br0" timeOffset="49039.5025">3303 8754 328 0,'0'0'7'0,"0"0"4"16,0 0 1-16,0 0 2 16,0 0 2-16,-4 0 0 15,4 0 1-15,-10 11 1 0,6-2-6 16,-5 6-4-16,0 7 0 16,-3-2-1-16,-6 9 0 15,3 1-2-15,-2 8-1 16,-4 4 1-16,2 5-2 15,-4 3 0-15,1 1-1 0,3 2 0 16,-2-2 0-16,1-1-1 16,3-8-1-16,2-5-1 15,3-6-1-15,-2-12-2 16,8-4-5-16,6-15-8 0,0 0-22 16,-5-15-45-16,5-7-1 15</inkml:trace>
  <inkml:trace contextRef="#ctx0" brushRef="#br0" timeOffset="49335.4263">2979 8949 283 0,'0'0'7'0,"0"0"5"0,0 0 2 16,0 0 2-16,0 0 1 15,0 0 0-15,5 0 4 16,-5 0-1-16,0 0-6 15,12 3-2-15,-12-3-3 0,15 11-1 16,-5-4-1-16,1 5-1 16,3 3-1-16,0 0 0 15,2 5-2-15,-2-1-1 16,1 4 0-16,2 2-1 0,-1 0-1 16,1-1 0-16,0-1-1 15,1 1-1-15,-3-1-3 16,0-1-3-16,2-1-8 15,-4-4-19-15,-1-10-46 0,-1 5-2 16</inkml:trace>
  <inkml:trace contextRef="#ctx0" brushRef="#br0" timeOffset="49898.8264">3384 9244 295 0,'0'0'9'0,"0"0"3"0,0-7 4 15,0 7 0-15,0-9 2 16,0 9 4-16,7-15-2 15,0 8 1-15,4-1-7 16,1 0-3-16,3 1-3 0,0 1-1 16,2 3-2-16,-2 3 0 15,3 0-2-15,-5 1 0 16,1 7-1-16,-4 2-1 16,-1 5 0-16,-4 2-1 0,-2 2 1 15,-3 1-1-15,0 3 1 16,0 0-1-16,-5-1 0 15,-5-3 0-15,3 1 0 16,0-8 0-16,-2 4 0 0,2-6 0 16,7-10 0-16,-14 9 0 15,14-9 0-15,0 0 0 16,-13-2 1-16,13 2-1 0,0-10 0 16,0 10 1-16,0-7-1 15,0 7 1-15,7-8-1 16,-7 8 0-16,14 0 1 15,-5 0-1-15,4 0 1 16,-1 5 0-16,5 0-1 0,-2 3 0 16,3-1-1-16,1 0-2 15,1-2-3-15,-2 0-7 16,1 0-22-16,2-5-48 0,-5 0-2 16</inkml:trace>
  <inkml:trace contextRef="#ctx0" brushRef="#br0" timeOffset="50407.322">3744 8735 270 0,'0'0'9'0,"0"0"4"16,0 0 3-16,0 0 2 16,0 0 1-16,0 0 1 0,7 0 4 15,-7 0-2-15,0 0-6 16,12 0-4-16,-1 0-2 15,0 4-1-15,6 1-1 16,-4 4-1-16,7 3-2 0,-2 0 0 16,0 8-1-16,-6 2-1 15,1 4 1-15,-4 7-2 16,-6 2 0-16,-1 4-1 16,-2 6 0-16,-2-3-1 0,-5 5 1 15,0 0-1-15,-4 1 0 16,3-4 0-16,-1 3-1 15,2-7 1-15,-1-1 0 16,0-1 0-16,-1-6 0 0,4-3-1 16,-3-2-1-16,1-4-1 15,2-5-3-15,-2-9-4 16,1 4-10-16,-1-9-27 16,7-4-36-16,0 0-4 0</inkml:trace>
  <inkml:trace contextRef="#ctx0" brushRef="#br0" timeOffset="50962.5747">4402 9206 326 0,'0'0'7'0,"0"0"4"16,0 0 1-16,0 0 3 16,0 0 2-16,0 0-1 0,0 12 2 15,0-12 1-15,0 0-6 16,0 12-5-16,0-12 0 16,4 12-3-16,-4-12 0 0,2 13-1 15,-2-13-2-15,7 12 1 16,-7-12-2-16,15 2 1 15,-15-2-1-15,13 0 1 16,-13 0-1-16,14-9-1 0,-14 9 1 16,8-16-1-16,-8 16 1 15,0-12-1-15,0 12-1 16,-10-12 1-16,10 12 0 16,-17-2-1-16,4 2-1 0,6 0-1 15,-3 0-3-15,10 0-5 16,-15 0-11-16,15 0-21 15,0 0-40-15,0 0-2 16</inkml:trace>
  <inkml:trace contextRef="#ctx0" brushRef="#br0" timeOffset="51664.8978">5307 8566 220 0,'0'0'10'0,"0"0"6"16,0-9 5-16,0 9 2 16,3-11 2-16,-3 11 2 15,0-10 0-15,0 10 1 0,0 0-10 16,-7-2-5-16,-3 2-3 15,-5 11-4-15,0 2-1 16,-3 3 0-16,-1 3-1 16,-1 8 1-16,-6 2 0 0,2 4 0 15,-4 7 0-15,0 0-1 16,2 2 1-16,-1 5-2 16,0 3 0-16,-1 4 0 15,3-2-1-15,2 2-1 0,4-1 1 16,3 4-1-16,5-3-1 15,3-1 1-15,5 1-1 16,3-4 1-16,11-1-1 16,0-3 0-16,8-1 0 0,0-3-2 15,3-7 0-15,1-3-3 16,7-7-5-16,-3-8-12 16,3-9-36-16,1-1-26 15,3-7-3-15</inkml:trace>
  <inkml:trace contextRef="#ctx0" brushRef="#br0" timeOffset="52307.3946">5924 8890 282 0,'0'0'8'0,"0"0"5"0,0 0 3 16,0 0 4-16,-11-1 0 16,1-2 4-16,-1 3 0 15,1 0 0-15,-7 0-6 16,1 3-4-16,-6 6-3 15,3 3-1-15,-2 3-2 0,-1 4-1 16,3 7-2-16,1-2 0 16,-5 9-3-16,4-1-2 15,1 3 0-15,3-3 0 16,0-1 0-16,3 1 0 16,1-11 0-16,2 1 0 0,4-7 0 15,0-2-4-15,5-13-3 16,-7 4-4-16,7-4-4 15,-13-15-4-15,6 1-1 0,2-3-2 16,-8-3 1-16,3-1 2 16,1-3 4-16,-4 4 6 15,3-2 5-15,1 8 7 0,0-4 5 16,2 6 4-16,2-2 0 16,5 14 2-16,0-9 0 15,0 9-1-15,0 0 0 0,12 0-2 16,-1 5 0-16,1 2-1 15,3 6-1-15,2 3-1 16,6 0-1-16,-3 7-1 16,3-2-2-16,1-1 0 15,2 4-2-15,0-5 0 0,-3 1-2 16,1-4-1-16,-6 1-2 16,4-3-5-16,-2-2-8 15,-3 0-22 1,8-4-46-16,-9-1-2 0</inkml:trace>
  <inkml:trace contextRef="#ctx0" brushRef="#br0" timeOffset="52806.9415">6074 9201 274 0,'0'0'10'0,"0"0"5"15,0-11 2-15,0 11 3 0,7-13 1 16,-7 13 2-16,12-12 1 16,-12 12 1-16,15-12-8 15,-15 12-6-15,20-5-2 0,-7 5-3 16,-4 0-1-16,3 0-2 16,-1 3-1-16,-1 3-1 15,-3 5-1-15,-5 2 0 16,1-1 1-16,-3 3-1 15,-3 2 0-15,-2-2 0 0,-2 5 0 16,0-5 1-16,2 0-1 16,2-3 0-16,3 0 0 15,0-4 1-15,0-8 0 0,8 14 0 16,-8-14 0-16,17 10 1 16,-4-7 0-16,-6 1 0 15,3 2-1-15,-2-1 1 16,-1 2 0-16,-2 4 0 0,-3 1 0 15,-2 3-1 1,0 4 1-16,-2 1-1 0,-5 1 2 16,-4 3-3-16,1 1 0 15,-2-3 0-15,-4-1 0 0,3 2 0 16,-4-5-2-16,4-6-2 16,0 0-4-16,1-9-6 15,2-1-17-15,2 1-36 16,8-3-18-16</inkml:trace>
  <inkml:trace contextRef="#ctx0" brushRef="#br0" timeOffset="53370.2728">6832 8876 264 0,'0'0'10'0,"0"0"5"0,5-2 4 16,-5 2 0-16,0 0 1 15,9 0 3-15,-9 0 1 16,10 15 0-16,-10 2-8 0,3 2-5 16,0 5-2-16,-3 8-1 15,2 1-2-15,1 6-1 16,-3 2-1-16,2-2-2 15,-2-1-1-15,0-3-2 0,-2-1-4 16,-3-7-4-16,-1-2-11 16,-4-7-14-16,1-14-36 15,9-4-13-15</inkml:trace>
  <inkml:trace contextRef="#ctx0" brushRef="#br0" timeOffset="53593.4739">6764 9153 194 0,'0'0'6'0,"0"0"3"0,0 0 5 16,0 0 5-16,0 0 4 16,0 0 4-16,0 0 3 15,5 4 0-15,-5-4-2 16,15 6-3-16,-3-4-4 0,4 1-5 16,4-3-4-16,4 0-4 15,4 0-4-15,-1-5-3 16,3 2-2-16,0-6-7 15,0 6-11-15,-3-2-21 16,-4 0-40-16,4 3-3 16</inkml:trace>
  <inkml:trace contextRef="#ctx0" brushRef="#br0" timeOffset="54100.6848">7704 8853 310 0,'0'0'8'0,"0"0"4"16,0 0 1-16,0 0 2 15,-5-5 2-15,5 5 2 16,-7 3-1-16,7-3 1 0,-13 18-7 16,1-6-3-16,0 8-1 15,-6 4-2-15,4 6-1 16,-7 5-1-16,1 4-1 16,1 3 0-16,-6 1-2 15,7 0 1-15,-2-2-2 0,3-2 0 16,-1-4-1-1,4-10-3-15,3-5-2 0,0-5-7 16,11-15-18-16,-11 12-33 0,11-12-18 16</inkml:trace>
  <inkml:trace contextRef="#ctx0" brushRef="#br0" timeOffset="54396.9351">7386 8918 287 0,'0'0'8'0,"0"0"4"16,0 0 4-16,0 0 1 16,0 0 1-16,0 0 3 15,0 0 1-15,0 0 1 0,7 0-7 16,-7 0-4-16,12 0-2 16,-1 5-2-16,1 0-1 15,3 4-2-15,0 6-1 16,0 3 0-16,1-1-2 0,3 6 0 15,-2 1-1-15,1 3 0 16,2 1-1-16,1-3 0 16,-3 1-1-16,-1 2-1 15,3-3-3-15,-2-3-5 0,-1 3-15 16,-2 7-44-16,-4-17-15 16</inkml:trace>
  <inkml:trace contextRef="#ctx0" brushRef="#br0" timeOffset="54916.5975">7921 9138 334 0,'0'0'7'0,"0"0"4"16,0 0 3-16,0 0 4 0,0 0-2 15,-6-7 2-15,6 7 0 16,0 0 0-16,-14 5-6 16,14-5-4-16,-5 20-2 15,3-8-1-15,-2 6-2 16,2-1 0-16,-1 2 0 0,3 1 0 16,0-1-1-16,5-1-1 15,1-3 0-15,-1-2 1 16,2-3-1-16,3-5-1 0,3-1 1 15,-4-4-1-15,2-4 0 16,0-4 1-16,2-4-1 16,0-3 0-16,-1-3 0 15,-2 1 0-15,-6-3 0 0,2 1 0 16,-1 7 0-16,-3 0 0 16,-2 4 1-16,0 8-1 15,0 0 0-15,0 0 0 0,0 0 0 16,-2 14 0-16,-3 1 0 15,5 7 1-15,0 1-1 16,0 1 0-16,0 2 0 16,0-2-1-16,5 0 0 15,0-1-3-15,2-5-1 16,4-3-5-16,-4-8-5 0,5 0-15 16,-12-7-22-16,18-2-33 15,-4-13-1-15</inkml:trace>
  <inkml:trace contextRef="#ctx0" brushRef="#br0" timeOffset="55334.6992">8166 8638 281 0,'0'0'8'16,"0"0"5"-16,8 0 1 0,-8 0 4 16,12 0 1-16,-2 5 3 15,1 1 1-15,1 3 0 16,1 6-6-16,-1-3-4 0,3 8-2 16,2-1-1-16,0 6-2 15,2 3 0-15,0 1-2 16,3 4 0-16,-2 4-1 15,0 2 1-15,-2 3-6 0,-4 3 0 16,0 0 0-16,-5 2 0 16,-4-3 0-16,-5-1 0 15,-3 1 0-15,-8-5 0 16,-3 2 0-16,0-10 0 0,-7 4 0 16,1-7 0-16,-2-4 0 15,-3-2 0-15,3-5 0 16,-3-7-14-16,1 1-13 15,1-6-29-15,3-5-30 16,7-11-3-16</inkml:trace>
  <inkml:trace contextRef="#ctx0" brushRef="#br0" timeOffset="55843.6016">9032 8848 290 0,'0'0'8'0,"0"0"4"16,0 0 3-16,0 0 1 16,0 0 3-16,0 0 4 0,0 0-1 15,0 0 2-15,0 0-6 16,0 0-3-16,0 0-3 15,9-5-2-15,2 5-2 16,6-3-1-16,0 2-1 0,6-2-2 16,-1 0-2-16,5-2-2 15,3 1 0-15,-2-4 0 16,1 3 0-16,-1-2 0 16,-4 4 0-16,-5-4 0 15,0 5-2-15,-9 2-5 0,0 0-4 16,-10 0-5-16,5 5-9 15,-5-5-8-15,0 14-15 0,-3-1-28 16,-1-1-10-16</inkml:trace>
  <inkml:trace contextRef="#ctx0" brushRef="#br0" timeOffset="56106.6932">9126 9171 335 0,'0'0'8'16,"0"0"3"-16,0 0 5 16,0 0 1-16,0 0 2 0,7 4 0 15,-7-4 2-15,20 0 0 16,-4 0-7-16,3-7-4 16,1 2-2-16,5-2-3 15,-2-1-1-15,3 0-1 16,-1 4-3-16,-2-4 0 0,0 6-4 15,-6 0-2-15,0 2-8 16,-7 0-17-16,-10 0-53 0,12 12-2 16</inkml:trace>
  <inkml:trace contextRef="#ctx0" brushRef="#br0" timeOffset="58192.007">10576 8405 245 0,'0'0'6'0,"0"0"0"0,0 0 4 15,-5 7 1-15,5-7 3 16,-20 15 2-16,5 0 3 16,-3 0-1-16,-9 5-3 0,-3 7 1 15,0 3-1-15,-5 5-1 16,-2 2-3-16,-2 6-1 16,8-2-2-16,-6 4 1 0,5 2-2 15,2-1 0-15,5 4-2 16,6 0 0-16,1 4-1 15,8-2-1-15,8 5 0 0,2-3 0 16,9-1 0-16,12 4 0 16,0-5-2-16,7-3 1 15,6-4-1-15,4-3 1 16,2-8-2-16,-1-1 0 16,4-11-2-16,2-7-2 15,0-2-3-15,-1-12-8 0,4-1-18 16,-2 0-46-16,-1-14-5 15</inkml:trace>
  <inkml:trace contextRef="#ctx0" brushRef="#br0" timeOffset="58977.4079">11254 8682 316 0,'0'0'6'0,"0"0"3"0,-5 6 2 0,5-6 2 16,-12 7 2-1,4 0 2-15,-4 1 0 0,0 4 2 16,-1 1-4-16,1 6-4 0,-1 4-1 16,-2 4-2-1,0 0 0-15,2 8-2 0,-4 0 0 16,4-1-1-16,-4 1-1 16,3 2-1-16,2-3-2 0,-4-4 0 15,4-2-1-15,-1-3-2 16,1-9-2-16,2 1-3 15,0-6-3-15,0-4-5 16,0-7-6-16,0 0-7 0,-2-12-5 16,4 0-2-16,1-8 1 15,-1-2 4-15,6-1 2 16,-3-4 8-16,5 0 10 16,0-3 11-16,0 9 10 15,0-8 7-15,3 5 2 0,-1 2 5 16,5 5 0-16,-2-1 0 15,0 5-1-15,-2 3-1 16,-3 10-4-16,12-8-2 16,-12 8-1-16,18 0-4 15,-8 3-1-15,2 7-3 0,3 0 0 16,2 1-2-16,6 4-2 16,-3 2 0-16,5-3-2 0,-3 3 0 15,0 1-1-15,-2 0 0 16,2-1-2-16,-4 0-2 15,-4-5-3-15,4 3-7 32,-6-8-16-32,4-7-47 0,-2 8-8 0</inkml:trace>
  <inkml:trace contextRef="#ctx0" brushRef="#br0" timeOffset="59279.6235">11438 8994 331 0,'0'0'8'0,"0"0"3"16,0 0 2-16,0 0 3 16,0 0 1-16,0 0 1 15,0 11 0-15,0-2 1 0,-5 1-6 16,0 5-4-16,0 2-2 16,-5 4-1-16,2-1-1 15,-2 4-2-15,4 0 0 16,-3 2-1-16,2-2 0 0,2 3-1 15,1 0-1-15,-1-1 1 16,1-4-2-16,2 0 0 16,2-2-3-16,0 0-4 15,0-11-8-15,0-9-32 0,18 5-36 16,-6-5-2-16</inkml:trace>
  <inkml:trace contextRef="#ctx0" brushRef="#br0" timeOffset="59738.9513">12087 8690 335 0,'0'0'6'0,"0"0"3"15,0 0 2-15,0 0 2 16,0 0 1-16,7 10 0 16,-7 0 1-16,0 0 0 15,-7 2-5-15,-1 9-2 0,3-2-1 16,-7 8-1-16,-1 2-1 16,1 6 0-16,0 3-1 15,-6-2 0-15,-2 5 0 16,6-5-3-16,-2 3 0 0,-1-1-2 15,0-11-3-15,5 0-4 16,-4-9-8-16,8-4-21 16,8-14-44-16,-11 6-2 15</inkml:trace>
  <inkml:trace contextRef="#ctx0" brushRef="#br0" timeOffset="60029.1554">11798 8932 332 0,'0'0'7'0,"0"0"3"0,0 0 2 16,0 0 3-16,0 0 2 15,5 3 1-15,-5-3 0 16,16 0 2-16,-7 0-7 0,4 0-2 16,2 0-2-16,2 0-1 15,3 0-3-15,0 2-1 16,3 4-1-16,-2 0-1 15,2 5 0-15,2-1-1 0,-5 1-1 16,2 2 1-16,0 0-2 16,-4 2 1-16,1-1-3 15,-1-1-1-15,-1-1-4 16,-4-4-8-16,4 2-20 16,3-3-42-16,-3-7-6 0</inkml:trace>
  <inkml:trace contextRef="#ctx0" brushRef="#br0" timeOffset="60595.2555">12403 8978 275 0,'0'0'10'0,"0"0"6"0,0 0 1 16,0 0 3-16,0 0 0 15,0 0 3-15,0 0 2 16,0 0-1-16,0 0-7 0,12 0-5 16,-12 0-2-16,14 0-1 15,-1 0-1-15,0 0-2 16,1 0-1-16,2 0-1 0,-2 0-1 16,4 4-1-16,-3 1 0 15,-2 5-2-15,-4 0 1 16,1 5-1-16,-2 2 0 15,-6 3 2-15,-2 0-2 0,-2 0 0 16,-6 2-2-16,-2-3 2 16,3-2 0-16,-4 0 0 15,7-2 0-15,-1-6 0 16,5-9 0-16,0 12 2 16,0-12-2-16,0 0 0 0,7 10 0 15,-7-10 0-15,13 5 0 16,-13-5 0-16,12 7 0 15,-12-7 0-15,13 12 0 16,-13-12 0-16,10 17 0 0,-8-6 0 16,0 2 0-16,-2 1 0 15,0 1 0-15,-4 3 0 16,-4 1 0-16,-5-2 0 16,1-2 0-16,-5 3 0 15,-3-3 0-15,0-3 0 0,0-2 0 16,1 0-2-16,-5-8-6 15,7 1-7-15,-2-3-16 0,3-10-41 16,4 5-14-16</inkml:trace>
  <inkml:trace contextRef="#ctx0" brushRef="#br0" timeOffset="62522.4145">13312 8688 87 0,'0'0'2'16,"0"0"4"-16,0 0 5 16,0 0 1-16,0 0 6 0,0 0 2 15,0 0 5-15,-7 0 3 16,7 0 2-16,0 0 0 15,0 0-1-15,0 0-2 16,-10-3-2-16,10 3-1 0,0 0-3 16,0 0-3-16,-10 3-3 15,7 6-3-15,1 6-2 16,-6 2-1-16,4 8-2 0,-2 3-1 16,2 9 0-16,1 2 0 15,-2 4-2-15,3-1 0 16,-4 0 0-16,6-5-2 15,0-6-1-15,0-5-1 0,0-6-3 16,-1-10-4-16,1-10-6 16,0 0-10-16,0 0-13 15,-6-15-15-15,1 0-11 16,3-3-12-16,-4-2-4 16</inkml:trace>
  <inkml:trace contextRef="#ctx0" brushRef="#br0" timeOffset="62771.5909">13108 8952 120 0,'0'0'4'15,"0"0"7"-15,-14-3 3 16,14 3 6-16,-13-2 3 0,13 2 4 16,-10 0 3-16,10 0 3 15,0 0-3-15,0 0-1 16,-2 13-2-16,2-13-3 16,9 4-2-16,4-1-3 15,4 0-2-15,1-3-3 0,7 0-2 16,3-3-3-16,4 0-2 15,-1-4-2-15,-1 2-2 16,3-3-2-16,-3 4-2 0,-5-1-3 16,-1-2-5-16,-1 7-8 15,-5-3-14-15,-2 3-18 16,6 0-34-16,-7 3-4 16</inkml:trace>
  <inkml:trace contextRef="#ctx0" brushRef="#br0" timeOffset="63428.8484">14138 8598 297 0,'0'0'7'0,"0"0"2"16,0 0 5-16,0 0 0 0,0-9 2 15,0 9 3-15,-12-5 0 16,4 2 1-16,-5 3-5 15,1 0-2-15,-6 8-3 16,4 1-1-16,-4 4-1 16,-2 4-1-16,2 4-2 0,-2 3 0 15,4 3 0-15,-4 2-2 16,2 7 1-16,-1-2-1 16,3 3-1-16,2 1 0 15,1 1 1-15,3 0-1 16,3 2-2-16,5-2 0 0,2-4 0 15,2-1 0-15,10-2 0 16,1-2 0-16,2-3 0 16,2-4 0-16,7-4 0 0,-2-2 0 15,2-6 0-15,2-2-4 16,3-3-4-16,-2-6-6 16,0 0-14-16,0-8-27 15,9-2-30-15,-7-5-2 0</inkml:trace>
  <inkml:trace contextRef="#ctx0" brushRef="#br0" timeOffset="64361.6387">14721 8603 274 0,'0'0'9'0,"0"0"4"16,0 0 3-16,11-5 2 16,-11 5 2-16,0 0 1 15,12-5 2-15,-12 5 0 0,0 0-7 16,11 5-3-16,-11 5-2 15,0 5-2-15,0 5-1 16,-7 2-1-16,-3 10 0 16,2 3 0-16,-5 5-1 0,3 2-1 15,-2 2 0-15,-1-1-5 16,-1-1 0 0,1-3 0-16,3-7 0 0,0-5 0 15,2-4 0-15,1-5 0 0,-3-11 0 16,10-7-9-16,-15 0-7 15,15 0-11 1,-17-22-10-16,6 6-13 31,1-6-6-15,-1 0 0-16,-5-3 1 0,7-2 7 0,-5 4 13 0,4-1 19 0,-1 5 18 0,3-4 20 16,-3 2 11-16,10 4 6 15,1 3 1-15,-3-1-1 16,6 2-4-16,-2 4-4 0,10 2-3 15,-11 7-3-15,23-8-3 16,-14 8-2-16,8 0-4 16,2 0-1-16,0 5-4 0,1 0-2 15,0 0-2-15,0 4-1 16,-2-1-3-16,1 2-1 16,-1 2-2-16,-1 0 0 0,0 0 0 15,-4 6 0-15,2 0 0 16,3-4-4-16,-6 6-3 15,1-5-8-15,-4-3-13 16,3-5-30-16,6 6-27 16,-6-7-2-16</inkml:trace>
  <inkml:trace contextRef="#ctx0" brushRef="#br0" timeOffset="64626.9161">14911 8920 332 0,'0'0'8'0,"0"0"3"15,0 0 3-15,0 0 4 16,0 0-2-16,0 0 2 16,0 0 0-16,5 5 2 15,-5-5-7-15,0 12-4 0,0-2-1 16,0 6-2-16,0 2 0 16,0 1 0-16,0 3-2 15,0 3 0-15,0-1-4 16,0 2 0-16,0-5 0 0,0 4 0 15,0-3 0-15,0-1 0 16,0-4-2-16,0-2-5 16,2-1-7-16,-2-14-20 15,-4 12-49-15,4-12-3 16</inkml:trace>
  <inkml:trace contextRef="#ctx0" brushRef="#br0" timeOffset="65176.7366">15539 8670 349 0,'0'0'6'15,"0"0"4"-15,0 0 2 16,0 0 2-16,0 0 0 0,0 0 1 16,6 8 1-16,-6-8 1 15,0 15-6-15,0-1-3 16,-3 3-1-16,-8 8 0 15,5 3-1-15,-7 6-2 0,-1 3 0 16,2 4 0-16,-4-2-2 16,-1-3 1-16,2 0-1 15,3-4-2-15,-1-8-3 16,6-1-2-16,-1-8-2 0,0-5-8 16,-2-10-13-16,10 0-25 15,-7-7-31-15,0-8-2 16</inkml:trace>
  <inkml:trace contextRef="#ctx0" brushRef="#br0" timeOffset="65427.0775">15340 8828 260 0,'0'0'11'0,"0"0"4"16,0 0 4-16,0 0 1 0,8-4 2 16,-8 4 2-16,12-5 1 15,-12 5 0-15,18 0-8 16,-8 0-5-16,3 2-3 15,-4 1-1-15,4 4-1 0,2 2-2 16,0 2 0-16,2-2-1 16,1 5-1-16,-1-2-1 15,3 0-1-15,0-2-1 16,-1 0-2-16,2 0-1 0,-5-1-5 16,0-6-8-16,-2 1-19 15,-1 9-46-15,2-10-3 16</inkml:trace>
  <inkml:trace contextRef="#ctx0" brushRef="#br0" timeOffset="66219.5804">15822 8952 143 0,'0'0'3'0,"0"0"-1"16,4-8 2-16,-4 8 7 0,0 0 4 16,2-9 8-16,-2 9 4 15,0 0 3-15,4-10 2 16,-4 10 1-16,0 0-2 16,3-7-1-16,-3 7-5 0,0 0-6 15,0-10-3-15,0 10-4 16,0 0-2-16,0 0-2 15,0 0-1-15,0 0-2 0,0 0 0 16,0 0-1-16,0 0-1 16,-7 10 0-16,5 2 0 15,-2 2-1-15,4 2 1 16,0 2-1-16,0-2-2 16,4-3 0-16,2 2 0 0,2-5 0 15,3-1 0-15,0-6 0 16,5-3 0-16,1 0 0 15,-1-3 0-15,0-6 0 16,0-1 0-16,-2-2 0 0,-1-1 0 16,-1 1 0-16,-2 0 0 15,1-1 0-15,-7 0 0 16,1 3 0-16,2 1 0 0,-7 9 0 16,0 0 0-16,0 0 0 15,0 0 0-15,0 0 0 16,0 9 0-16,0 6 0 15,-2 3 0-15,-3 2 0 16,3 2 0-16,-1 5 0 0,1 1 0 16,0-1 0-16,-1 3 0 15,3-1 0-15,0-1 0 16,0-3 0-16,0 1 0 0,0-6 0 16,0-3 0-16,0-5 0 15,0-12-2-15,0 13-6 16,0-13-4-1,0 0-9-15,0 0-18 0,0-19-44 16,0 11-3-16</inkml:trace>
  <inkml:trace contextRef="#ctx0" brushRef="#br0" timeOffset="67140.3643">16532 8589 192 0,'0'0'11'0,"0"0"6"0,0-13 5 15,0 13 5-15,3-12 2 16,-3 12 2-16,6-18 2 15,0 8 3-15,-6 10-11 16,7-15-6-16,-7 15-6 0,0 0-3 16,7 0-3-16,-4 10-3 15,-3 5-1-15,1 5-1 16,-1 5 0-16,0 4 0 16,0 1 1-16,-1 2 0 0,-2 1-1 15,-1-4 1-15,1 4-1 16,1-6 0-16,-3-3-1 15,2-4-1-15,0-2-2 16,3-6-1-16,0-1-3 0,0-11-6 16,-6 9-8-16,6-9-12 15,-8 0-11-15,8 0-17 16,-20-9-14-16,12 3-11 0</inkml:trace>
  <inkml:trace contextRef="#ctx0" brushRef="#br0" timeOffset="67406.7754">16320 8819 174 0,'0'0'8'16,"0"0"7"-16,4-3 7 0,-4 3 2 16,0 0 4-16,14 0 3 15,-14 0 2-15,12-5 2 16,-12 5-6-16,12-5-4 0,-12 5-5 16,20-2-3-1,-7-1-2-15,2-1-4 0,3 1-2 16,1-2-2-16,4 1-2 15,2-2-2-15,-3 1-3 16,2 1 0-16,-1-1 0 16,0 2 0-16,-5 3 0 0,2-3-6 15,-1 3 0-15,-5 0-5 16,-1 3-9 0,-1-3-15-16,0 0-39 0,-1 0-10 15</inkml:trace>
  <inkml:trace contextRef="#ctx0" brushRef="#br0" timeOffset="73380.5827">11669 9094 18 0,'0'0'5'0,"0"0"2"0,0-5 4 16,0 5 0-16,0 0 2 15,0 0 4-15,0-12 3 16,0 12 5-16,0 0-3 15,0 0-1-15,0 0-1 0,0 0 3 16,0 0-1-16,0 0-1 16,0 0-3-16,0 0-2 15,0 0-1-15,0 0-3 16,0 0 0-16,0 0-3 0,0 0-2 16,0 0-1-16,0 0-1 15,0 5 1-15,0-5 0 16,0 0-1-16,0 0 0 15,0 0 1-15,3 12-1 0,-3-12 0 16,0 0 0-16,9 3-1 16,-9-3-1-16,0 0 0 15,0 0-1-15,11 0 0 16,-11 0-1-16,0 0 0 0,0 0 0 16,0 0-1-16,0 0 1 15,0 0-1-15,0 0 0 16,0 0 0-16,0 0 0 15,0 4 1-15,0-4 0 0,0 10 1 16,0-10-1-16,0 7 1 16,0-7 1-16,0 0 0 15,0 0 1-15,0 0 0 16,0 0-1-16,0 0 0 0,0 0 0 16,0 0 0-16,0 0-1 15,0 0 0-15,0 0-1 16,0 0 0-16,0 0-1 15,0 0-1-15,0 0 0 0,0 0-2 16,0 0-3-16,0 0-8 16,0 0-18-16,0 10-45 15,0-10-4-15</inkml:trace>
  <inkml:trace contextRef="#ctx0" brushRef="#br0" timeOffset="75001.6327">15244 9056 215 0,'0'0'7'0,"0"0"5"0,0 0 4 15,0-5 3-15,0 5 2 16,0 0 2-16,-5-10 2 15,5 10-1-15,0 0-3 0,-9-12-6 16,9 12-3-16,-1-7-3 16,1 7-2-16,-3-10-1 15,3 10-2-15,0 0 1 0,0 0-2 16,0 0 1-16,0 0-1 16,0 0-1-16,0 0 0 15,0 0 0-15,0 0-1 16,0 0 1-16,-7 10-1 0,5-3 1 15,2 3-1-15,-3 2 1 16,3-2-1-16,-2 3 1 16,2-2-1-16,0-2 0 15,0-9-1-15,0 12 1 16,0-12 0-16,0 0 0 0,0 0 0 16,10 8-1-16,-10-8 0 15,0 0 1-15,0 0-1 16,8-3 0-16,-8 3-1 15,0 0 0-15,0 0-1 0,0 0-2 16,-4-5-2-16,4 5-8 16,0 0-15-16,-9-15-39 15,9 15-12-15</inkml:trace>
  <inkml:trace contextRef="#ctx0" brushRef="#br0" timeOffset="79431.4519">17375 8470 89 0,'0'0'5'15,"0"0"5"-15,0-17 4 16,0 17 4-16,7-11 4 16,-7 11 5-16,6-15 2 0,-6 15 3 15,11-7-3-15,-11 7-3 16,9-5-3-16,-9 5-4 15,0 0-3-15,8-3-2 0,-8 3-2 16,0 0-3-16,0 0 0 16,5 5 0-16,-5-5-1 15,0 13 1-15,0-1 0 0,0 3-1 16,-3 2-2-16,-1 3 0 16,-2 5 0-16,-5 2-1 15,1 3 0-15,0 2-1 16,-3 3 0-16,3-3 1 15,-4 8-1-15,1-6 0 0,1 2-1 16,-1-2-1-16,3-2 0 16,1-5 0-16,1-2-2 15,0-8 0-15,3-2-2 16,3-7-2-16,2-8-3 0,0 0-8 16,-12-6-13-16,10-6-19 15,2-3-28-15,-4-6-11 16</inkml:trace>
  <inkml:trace contextRef="#ctx0" brushRef="#br0" timeOffset="79737.6696">17173 8576 234 0,'0'0'9'0,"0"0"4"15,0 0 5-15,0 0 4 16,0 0 0-16,0 0 3 15,0 0 2-15,10-7 1 0,-10 7-8 16,0 0-4-16,12 9-3 16,-4-1-3-16,-1 4-2 15,4 1-2-15,-4 1-2 16,5 4 0-16,-2 2 0 16,5 2-2-16,-2 0 0 0,-1 3-1 15,0-1 0-15,6-1 0 16,-6-1-1-16,3-2-2 15,-4-2-2 1,6-4-6-16,-8-4-12 0,9-4-25 0,-2-1-34 16,-5-5-4-16</inkml:trace>
  <inkml:trace contextRef="#ctx0" brushRef="#br0" timeOffset="80320.1549">17499 8777 309 0,'0'0'7'0,"0"0"5"0,5-5 3 15,-5 5 2-15,13-10 3 16,-4 4 0-16,3-1 1 15,4 0 1-15,-4 4-7 16,6-1-5-16,-4 1-3 16,1 0-2-16,0 3-2 0,-3 0 0 15,3 7-2-15,-5 4 0 16,-2 4 0-16,-3-3 0 16,0 6 0-16,-3 4 0 15,-2-3-1-15,-2 5 1 0,-6-3 0 16,0-1 0-16,-1 0-1 15,-3-3 1-15,-1-3-1 16,1 0-1-16,0-7 2 16,-1 1-1-16,3-5-1 0,10-3 1 15,-15 0 0-15,15 0 0 16,0 0 1-16,-5-8-1 16,5 8 1-16,0 0 0 15,0-10 0-15,0 10 1 0,0 0 0 16,0 0 0-16,9 0 0 15,-9 0 0-15,16 7 0 16,-16-7-2-16,20 15 0 0,-10-7 0 16,2 1 0-16,1 1 0 15,0 2 0-15,1-2 0 16,-2 3 0-16,-2-7 0 16,0 8 0-16,0-10-8 15,0 4-5-15,-10-8-13 0,20 0-26 16,-2 0-32-16,-6 0-2 15</inkml:trace>
  <inkml:trace contextRef="#ctx0" brushRef="#br0" timeOffset="82343.9013">17960 8693 144 0,'0'0'5'0,"0"0"2"15,0 0 3-15,0 0 5 16,0 0 4-16,0-5 2 15,0 5 1-15,3-10 2 0,-3 10-3 16,0 0-2-16,5-13-1 16,-5 13-3-16,2-10-2 15,-2 10-1-15,6-6 1 16,-6 6-2-16,0 0-2 0,0 0 1 16,0 0-1-16,0 0-1 15,8 3-1-15,-8-3-1 16,0 16-1-16,0-6 1 15,2-3-1-15,-2-7-2 0,0 15 0 16,0-15 0-16,0 0 0 16,2 10-1-16,-2-10 0 15,0 0 0-15,0 0-1 16,0 0 0-16,0 0 0 0,0 0-1 16,-7 7 0-16,7-7-1 15,-11 10-1-15,4-1-1 16,3 2-4-16,-1 1-8 15,-2-1-12-15,7-11-28 0,0 12-25 16,0-12-3-16</inkml:trace>
  <inkml:trace contextRef="#ctx0" brushRef="#br0" timeOffset="83104.6244">18388 8427 231 0,'0'0'8'0,"0"0"5"15,0 0 3-15,0 0 3 16,0 0 1-16,0 0 3 15,0 0 1-15,4 13 2 16,-4 1-5-16,-1 4-6 0,-4 2-2 16,-2 4-3-16,0 5-1 15,-6 2-1-15,1 4-1 16,-1-3-3-16,1 6 0 16,0-2 0-16,-2 0-2 0,5-7 0 15,-1 3-1-15,4-7-3 16,2-6-1-16,1-3-4 15,1-7-5-15,2-9-13 16,0 0-14-16,0 0-29 0,0-7-14 16</inkml:trace>
  <inkml:trace contextRef="#ctx0" brushRef="#br0" timeOffset="83402.8098">18200 8526 281 0,'0'0'11'0,"5"-10"3"0,-5 10 4 0,13-9 3 15,-13 9 0-15,14-10 4 16,-2 5-1-16,-1 2 0 16,-11 3-8-16,14 3-7 0,-14-3-1 15,18 19-3-15,-11-6-1 16,3 8-2-16,-2 0 0 15,2 2 1-15,2 1-2 16,1 1 1-16,-1 2-1 16,1-2-1-16,-1 0-2 0,3-5-3 15,2 1-6-15,-2-5-16 16,0-11-36-16,2 4-19 16</inkml:trace>
  <inkml:trace contextRef="#ctx0" brushRef="#br0" timeOffset="83944.5294">18581 8739 322 0,'0'0'6'15,"0"0"5"-15,0 0 1 0,0 0 2 16,0 0 4-16,0 0-2 15,0 0 2-15,9 0 0 16,-9 0-4-16,12-4-5 16,-4 1-2-16,4 3-1 0,-1-5-1 15,1 5-2-15,2 0-1 16,-1 0 0-16,0 0-1 16,-1 2 0-16,-2 5-1 15,-3 1 1-15,-4 4-1 16,-3 2 1-16,0-2-1 0,-5 3 0 15,-3-1 1-15,-4 1-1 16,0-2 0-16,1-1 0 16,1-3 1-16,3 0-1 15,7-9 0-15,-7 7 1 0,7-7 0 16,0 0 0-16,5 2-1 16,-5-2 1-16,17 3 0 15,-7-1 0-15,-2 4-1 16,0-5 1-16,-8-1-1 0,14 16 1 15,-11-7-1-15,-1 1 1 16,0 2-1-16,-2 3 1 16,0 0 0-16,-4 3 0 0,-4-3 0 15,-5 2-1-15,4 5 1 16,-8-5-1-16,4 1 0 16,-4-3-2-16,4-3-1 15,0 1-4-15,1-6-6 16,12-7-19-16,-12 12-45 0,12-12-7 15</inkml:trace>
  <inkml:trace contextRef="#ctx0" brushRef="#br0" timeOffset="84474.8986">18781 8299 273 0,'0'0'10'0,"11"0"5"0,-11 0 2 0,14 2 3 15,-4 3 2-15,5 2 4 16,0 3-1-16,3-1 2 16,-4 8-9-16,6-5-4 15,-4 8-3-15,1-4-1 16,-3 7-3-16,4-1-2 0,-3 1-2 15,-3 1 0-15,0 3-1 16,-1 2-1-16,-4 2 1 16,0-1-2-16,-2 2 0 15,-2 3 0-15,-3-1 0 16,0 1 0-16,-8 0 0 0,1-1 0 16,-3-5 0-16,-3 2 0 15,4-4 0-15,-7-5 0 0,4 1 0 16,-3-6-2-16,1 1-9 15,-2-9-10-15,5 1-26 16,10 3-37-16,-11-9-2 16</inkml:trace>
  <inkml:trace contextRef="#ctx0" brushRef="#br0" timeOffset="90047.7334">19781 8436 240 0,'0'0'9'0,"0"0"6"0,5-9 2 16,-5 9 3-16,0 0 2 16,0 0 0-16,10-10 4 0,-10 10 0 15,0 0-9-15,0 0-3 16,0 0-2-16,5 13-2 16,-5-1-1-16,2 3-1 15,1 8-2-15,2 4 0 0,-1 5 0 16,1 3-1-16,1 4-1 15,-1 0-1-15,0 2-1 16,-1-5 1-16,-4 0-1 16,3-7-1-16,-3 1-1 0,0-6-1 15,0-3-2-15,0-7-2 16,-3-7-3-16,3-7-7 16,-12 11-9-16,-1-11-7 15,1-11-7-15,-8 2-4 16,1-3 1-16,-7 0 0 0,4-5 4 15,-3 5 4-15,3 3 13 16,0 1 12-16,4 1 13 16,4 0 9-16,1 7 9 0,3-5 4 15,10 5 4-15,-13-3 3 16,13 3-1-16,0 0-1 16,0 0-1-16,0 0-4 15,0 0-4-15,13 3-6 0,-3-3-3 16,5 0-1-16,2 0-4 15,5 0-1-15,8-7-3 16,-2-1-1-16,2 3-1 16,-1-5-3-16,-1 1 0 15,2-2-2-15,-5 4-2 0,-4-1-4 16,0 5-6-16,-1 1-12 16,-3-3-16-16,-3-2-39 15,9 4-4-15</inkml:trace>
  <inkml:trace contextRef="#ctx0" brushRef="#br0" timeOffset="90565.2851">20601 8390 260 0,'0'0'9'0,"0"0"4"15,0 0 4-15,2 5 1 0,-2-5 2 16,0 0 1-16,7 10 4 16,-7-10-1-16,4 15-6 15,-4-8-4-15,0 10-4 16,0 4 0-16,0 1-2 15,-6 5 0-15,1 4-2 0,-2 2-1 16,0 7-1-16,-2 0 0 16,0-3-1-16,-1-3 0 15,-1 2-1-15,1-7-1 0,4 1 0 16,-4-11-2-16,2-2-2 16,1-3-3-16,2-7-7 15,5-7-11-15,-15-3-23 16,15 3-35-16,-10-20-4 0</inkml:trace>
  <inkml:trace contextRef="#ctx0" brushRef="#br0" timeOffset="90887.512">20365 8561 266 0,'0'0'7'0,"0"0"4"15,0 0 4-15,0 0 2 16,4-7 3-16,-4 7 2 15,13-6 4-15,-3 4-1 0,1 1-5 16,1 1-3-16,0 0-2 16,3 0-2-16,0 3-3 15,5 6-2-15,0-2-2 16,-3 5-1-16,3-2 0 16,0 5-2-16,0-1-3 0,-3 3 0 15,2 0 0-15,-1-1 0 16,0 0 0-16,-3 0 0 15,3-1 0-15,-4 0 0 0,4-6 0 16,-1 4 0-16,0-6 0 16,4 2-12-16,-7-4-13 15,6-5-17-15,0 7-31 16,-3-7-13-16</inkml:trace>
  <inkml:trace contextRef="#ctx0" brushRef="#br0" timeOffset="91365.8647">20950 8702 307 0,'0'0'7'0,"0"0"4"16,2-9 2-16,-2 9 3 15,5-11 3-15,-5 11 1 16,9-12 2-16,-9 12 1 0,13-9-8 16,-13 9-1-16,17-6-3 15,-11 1-2-15,5 5-2 16,2 0-1-16,3 0-3 15,-4 2 0-15,0 4-1 0,1 1-1 16,-6 3 1-16,2 3-2 16,-1 4 0-16,-3 0 0 15,-5 3 0-15,0 0 0 16,0 0 0-16,-7 2 0 16,-3 0 0-16,0-5 0 15,-2 0 0-15,1-1 0 0,-1-6 0 16,2 0 0-16,0-3-2 15,10-7 2-15,-13 5 0 16,13-5 0-16,0 0 0 0,0 0 2 16,0 0-2-16,0 0 0 15,0-7 0-15,0 7 0 16,13 0 0-16,-3 0 0 0,0 0 0 16,2 7 0-16,1 0 0 15,2 1 0-15,2 1 0 16,0 2 0-16,4 1 0 15,-7-3 0-15,4 2 0 16,0-4 0-16,-1-2-16 0,-8-5-28 16,-9 0-42-16,23 0 0 15</inkml:trace>
  <inkml:trace contextRef="#ctx0" brushRef="#br0" timeOffset="91866.2191">21588 8668 268 0,'0'0'9'0,"0"0"4"16,0 0 4-16,0 0 2 16,3 10 0-16,-3-10 2 15,2 12 4-15,-2-12-3 0,2 15-6 16,-2-15-5-16,3 10-2 15,-3-10-2-15,0 0-1 16,0 0-2-16,10 0-1 0,-10 0 0 16,10-8 0-16,-7-2 0 15,1 1-1-15,-4 9 1 16,5-13-1-16,-5 13 1 16,0 0-1-16,0 0 0 0,-7-2-1 15,7 2 0-15,-18 9-1 16,8-1 0-16,-2 4-2 15,0-4-1-15,2 4-4 16,2-7-4-16,1 4-10 16,7-9-16-16,-10 8-45 0,10-8-3 15</inkml:trace>
  <inkml:trace contextRef="#ctx0" brushRef="#br0" timeOffset="92437.4997">22095 8291 302 0,'0'0'8'16,"0"0"4"-16,0 0 1 0,0 0 2 15,0 0 4-15,0 0 0 16,10 12 2-16,-8-2 0 16,4 3-6-16,-6 1-1 15,4 10-2-15,-4 0-1 0,0 3-2 16,0 5-1-16,0 1-2 15,-2 1 0-15,-6 0-6 16,4 4 0-16,-4-4 0 16,-2 1 0-16,5 3 0 0,-4-7 0 15,3-1 0-15,-1-5 0 16,0-3 0-16,3-4 0 16,3-6 0-16,1-12 0 15,0 0-18-15,-20 0-19 0,8-10-48 16,6-10-2-16</inkml:trace>
  <inkml:trace contextRef="#ctx0" brushRef="#br0" timeOffset="92759.728">21738 8442 311 0,'0'0'8'0,"0"0"5"16,0 0 3-16,4-10 2 15,-4 10 4-15,12-5-1 16,-2 2 2-16,1 3 0 16,1 0-8-16,3 0-3 15,0 6-4-15,2 0-2 0,4 5-1 16,0 2-2-16,2 1-2 16,2 1 0-16,0 3 0 15,1 1 0-15,-1 3-1 0,3-1 1 16,-1 3-2-16,1-2 2 15,-4-2-1-15,2 0-1 16,-2 0 0-16,-1-2-3 16,-1-6-4-16,3 0-10 0,-6-2-23 15,-8-5-43-15,11-1-2 16</inkml:trace>
  <inkml:trace contextRef="#ctx0" brushRef="#br0" timeOffset="93383.0111">22423 8613 339 0,'0'0'8'16,"0"0"2"-16,0 0 4 15,0 0 2-15,3-5 0 16,-3 5 0-16,0 0 3 0,0 0-2 16,0 0-4-16,0 0-4 15,4 10-2-15,-4 3-1 16,0-1 0-16,0 3-2 0,3 2 0 15,-3 1-1-15,5 1-1 16,0-4 0-16,3 0-2 16,1-3 0-16,4 1 0 0,-1-6 0 15,4 1 0-15,-2-8 0 16,2 0 0-16,3 0 0 16,-1-3 0-16,2-6 0 15,-6-2 0-15,7-4 0 16,-7 3 0-16,-2-3 0 0,1 0 0 15,-6-2 0-15,-2 5 0 16,0 2 0-16,1-1 0 16,-6 11 0-16,0-12 0 15,0 12 0-15,0 0 0 16,0 0 0-16,2 9 0 0,-2 0 0 16,0 3 0-16,5 3 0 15,-3 5 0-15,1-1 0 16,-1 6 0-16,0 0 0 15,3 5 0-15,1-3 0 0,-4 8 0 16,1 0 0-16,2-1 0 16,-3 4 0-16,0-4 0 15,-2-2-15-15,0-2-69 0,-4-2-3 16</inkml:trace>
  <inkml:trace contextRef="#ctx0" brushRef="#br0" timeOffset="97928.722">14650 9697 180 0,'0'0'5'0,"0"0"2"0,0 6 1 16,0-6 3-16,0 0 2 15,0 0 2-15,7 8 2 16,-7-8 0-16,11 0-2 0,-2 0-2 16,1 0-2-16,0 0 0 15,1 0-3-15,8 0 0 16,-2 3-2-16,1-2 0 0,1 2 0 15,4 2 0-15,4-2 0 16,0-1 0-16,8 1-1 16,-2 1 1-16,9-4-2 15,3 3 0-15,2-3 0 0,2 0-1 16,6 2 0-16,0-2 1 16,0 5 0-16,1 0 0 15,-1 0 0-15,-2 2 1 16,2 0-1-16,-3 1 1 15,2 0-1-15,-2-1-1 0,3-5 0 16,5-2-1-16,-4 4 1 16,10-4-1-16,-2-4 0 15,8 2-1-15,-1-5 1 0,0-1 0 16,3 0 0-16,0 1-1 16,-1 2 2-16,0 1-1 15,-4-2-1-15,1 4 1 16,-4 0 0-16,5-1 0 0,-4 1-1 15,0-3 1-15,-1 0-2 16,7 0 1-16,-3-3 0 16,-4 1-1-16,5 0 1 15,-4-4-1-15,2 4 0 0,-5 2 0 16,3-3 0-16,-7 2 1 16,0 3-1-16,2 0 0 15,-5 1 1-15,5-1-1 16,-4 3 1-16,0-2 0 15,5 0 0-15,-1 2 0 0,3-5 0 16,0 5 0-16,-2-5 1 16,-1 0-1-16,-3 2 0 15,-6-2 0-15,-3 3 0 0,-3 0 0 16,-10-1 0-16,-3 3-1 16,-9-2 0-16,-3 2 1 15,1-3-1-15,-8 0 1 16,-3 2-1-16,0 1 0 0,-4-6 1 15,-8 6 0-15,15-5-1 16,-15 5 1-16,0 0-1 16,10-2 0-16,-10 2 0 15,0 0 0-15,0 0-1 0,0 0-1 16,0 0-2-16,0 0-1 16,0 0-7-16,0 0-13 15,-5-16-56-15,-3 16-3 16</inkml:trace>
  <inkml:trace contextRef="#ctx0" brushRef="#br0" timeOffset="104564.2224">16032 10065 147 0,'0'0'5'0,"0"0"5"16,0 0 2-16,0 0 3 0,-2 7 2 16,2-7 5-16,0 0 2 15,-8 7 1-15,8-7-2 16,0 0-2-16,0 0-2 16,0 0-1-16,-10 10 0 15,10-10-2-15,0 0-3 0,0 0-2 16,0 0-1-16,0 0-2 15,0 0 1-15,0 0-2 16,7 8-1-16,-7-8 0 16,16 4 0-16,-4 1 0 0,3 1-1 15,2-3 0-15,1-1-1 16,4 0 0-16,2 1 0 16,4-3-1-16,4 0 0 15,1 0-1-15,-1 0 0 0,3 0-1 16,3-5 1-16,-6 3 0 15,2 2-2-15,-4-3 0 16,-2 3 0-16,-1 0 0 0,-8 0 0 16,2 5 0-16,-4 0 0 15,-5 0 0-15,-2 3 0 16,1 1 0-16,-4-2 0 16,-5 3 0-16,6 3 0 15,-8-4 0-15,0 1 0 0,0 3 0 16,-4 0 0-16,-2 2 0 15,-4-1 0-15,-4 1 0 16,-2 3 0 0,-4-2 0-16,-2 5 0 0,-3-4 0 0,-2 3 0 15,0-1 0-15,-1-2 0 16,6 1 0-16,-3 0 0 16,5-3 0-16,1-3 0 0,5 0 0 15,2 0 0-15,2-4 0 16,-3 1 0-16,13-9 0 15,-12 15 0-15,12-15 0 16,-9 9 0-16,9-9 0 16,0 0 0-16,0 0 0 0,0 0 0 15,-8 6 0-15,8-6 0 16,0 0 0-16,0 0 0 16,0 0 0-16,0 0 0 0,4 10 0 15,-4-10 0-15,11 5 0 16,-4-2 0-16,5-3 0 15,-1 0 0-15,6 3 0 16,3-3 0-16,5 0 0 0,2 0 0 16,3-3 0-16,2 3 0 15,1-4 0-15,1 0 0 16,1 0 0-16,-4 1 0 16,3 0 0-16,-5-1 0 15,-2-2 0-15,-1 6 0 0,-4-5 0 16,-7 3 0-16,0-1 0 15,-3 1 0-15,-4 2 0 16,-8 0 0-16,13-2 0 0,-13 2 0 16,0 0 0-16,0 0 0 15,0 0 0-15,0 0 0 16,0 0 0-16,0 0 0 16,0 0 0-16,0 0 0 0,0 0-5 15,0 0-15-15,0 0-24 16,0 0-42-16,0 0 0 15</inkml:trace>
  <inkml:trace contextRef="#ctx0" brushRef="#br0" timeOffset="108281.8183">1116 11430 244 0,'0'0'8'15,"0"0"4"-15,0 0 3 16,-5 6 2-16,5-6 1 0,-4 8 2 16,4-8 1-16,-10 13 2 15,10-13-6-15,-13 12-4 16,13-12-2-16,-7 11-2 15,7-11-1-15,-7 12-1 0,7-12 0 16,0 12-2-16,0-12 1 16,4 10-1-16,-4-10 0 15,15 9 0-15,3-1 0 0,-2-5 0 16,5-3-1-16,6 2-1 16,3-2 1-16,4 0-2 15,4-5 1-15,5 0-1 16,-2 0 0-16,2-2 0 15,-1 0-1-15,-2 0 1 0,2 1-2 16,-7-1 0-16,-3 5 0 16,-4-3 0-16,-1 5 0 15,-5 0 0-15,-4 0 0 16,-4 0 0-16,-3 0 0 0,-2 5 0 16,-9-5 0-16,10 12 0 15,-7 0 0-15,-3 0 0 16,0 6 0-16,-8 4 0 0,-1 3 0 15,-3 0 0-15,-5 7 0 16,-2 1 0-16,-5-1 0 16,-4 2 0-16,-1 0 0 15,-4-1 0-15,-1-2 0 0,-2 0 0 16,-2-1 0-16,8-6 0 16,-1 1 0-16,1-5 0 15,5 0 0-15,6-5 0 16,-2-1 0-16,9-4 0 0,2-2 0 15,0-1 0-15,10-7 0 16,-7 10 0-16,7-10 0 16,0 10 0-16,0-10 0 15,0 0 0-15,12 12 0 0,-2-8 0 16,3-4 0-16,6 5 0 16,4-4 0-16,2 1 0 15,4-2 0-15,4 3 0 16,4 0 0-16,6 0 0 0,-4-2 0 15,3 2 0-15,1 2 0 16,-5-2 0-16,3-1 0 16,-3-2 0-16,-6 3 0 15,-5-3 0-15,1 0 0 0,-9-3-8 16,-1 1-20-16,-18 2-49 16,17-8-10-16</inkml:trace>
  <inkml:trace contextRef="#ctx0" brushRef="#br0" timeOffset="108938.6252">2646 11601 263 0,'0'0'9'0,"0"0"5"15,0 0 4 1,0 0 2-16,0 0 1 0,0 0 2 16,0 0 2-16,0 0 1 15,0 0-7-15,12-3-6 16,-3 3-2-16,4-5-1 0,4 4-1 16,6-7-1-16,7 2-1 15,-1 0-1-15,6-2 0 16,6-1-3-16,-4 5-3 0,2 1 0 15,1 1 0-15,-6 2 0 16,2 0 0-16,-9 0 0 16,-5 0 0-16,-2 2 0 15,-5-2 0-15,-5 3 0 16,-10-3 0-16,10 0 0 0,-10 0-17 16,0 0-8-16,0 0-6 15,0 0-12-15,-7 4-16 16,2 7-17-16,-1 7-12 0</inkml:trace>
  <inkml:trace contextRef="#ctx0" brushRef="#br0" timeOffset="109218.519">3025 11806 289 0,'0'0'8'0,"0"0"3"16,0 0 5-16,0 0 1 15,0 0 2-15,0 0 4 16,5 0-1-16,-5 0 2 15,11 0-6-15,-11 0-3 16,11 3-4-16,-1 0-1 0,6-1-2 16,-2 1-2-16,2-1 0 15,1 0-2-15,5 0 0 16,1 1-4-16,2 0 0 16,0-1 0-16,-2-2 0 0,1 2 0 15,-2-2 0-15,-5 3 0 16,-1-3 0-16,-5 0-2 15,-2 0-11-15,-9 0-24 0,0 0-48 16,-6-5-3-16</inkml:trace>
  <inkml:trace contextRef="#ctx0" brushRef="#br0" timeOffset="110207.3397">4795 11105 292 0,'0'0'7'0,"0"0"4"0,0 0 2 16,0 0 1-16,0 0 1 15,0-9 2-15,0 9 0 16,0 0 0-16,-7-8-5 0,-3 8-4 16,-5 2-1-16,0 4-1 15,-5 3 0-15,-1 4 0 16,-2 4 0-16,-4 3 1 0,-2 5-2 16,-1 4 1-16,4 4-1 15,-4 1 0-15,5 5-1 16,3 4 1-16,2-1-2 15,2 2 1-15,6 6-1 16,3-4-1-16,3 6 1 0,3-4-1 16,3 2-1-16,0-1 1 15,5-2-2-15,6-4 0 16,3-4 0-16,6-3 0 16,1-7 0-16,-1-5 0 15,9-6 0-15,1-6-4 0,1-12-7 16,2 0-17-16,3 0-36 15,-2-15-23-15,3-7-1 0</inkml:trace>
  <inkml:trace contextRef="#ctx0" brushRef="#br0" timeOffset="110859.0088">5390 11393 324 0,'0'0'8'15,"0"0"4"-15,0 0 3 0,0 0 4 16,0 0 1-16,0 0 0 15,0-10 1-15,0 10 1 16,0 0-7-16,0 0-4 0,0 0-3 16,-10 13-2-16,8-2-2 15,-9 1 0-15,1 11-2 16,-2-1-2-16,-2 8 0 16,1 7 0-16,0-2 0 0,-6 3 0 15,1 2 0-15,0-4 0 16,1-1 0-16,-1-6 0 15,4-5-6-15,1-6-1 16,3-4-6-16,-2-13-9 0,2-1-13 16,3-9-16-16,-3-9-12 15,1-8-1-15,3-3 2 16,-8-8 11-16,8-1 16 16,-4 2 20-16,5 1 23 15,-2 1 26-15,4 6 19 0,1 6 3 16,2 7-5-16,0 15-8 15,0-17-9-15,0 17-4 16,12-6-8-16,-1 5-4 0,-2 1-5 16,6 0-1-16,-2 0-1 15,3 4-2-15,2 2-2 16,5 3 0-16,-2 2-1 16,2-2-1-16,0 6-2 0,2-2-1 15,-1 4-2-15,-4-3 0 16,0 10 0-16,-3-10-2 15,3 8-6-15,-8-5-7 16,9 2-16-16,-7 5-33 0,-1-12-22 16,4-2-3-16</inkml:trace>
  <inkml:trace contextRef="#ctx0" brushRef="#br0" timeOffset="111179.1684">5658 11546 327 0,'0'0'8'0,"0"0"3"15,12 2 4-15,-12-2 2 0,11 6 3 16,-11-6 0-16,12 12 1 16,-12-12 1-16,9 15-6 15,-4-3-5-15,-1 0-1 0,-2 4-3 16,1 1-1-16,1 0-6 15,-1 6 0-15,2-4 0 16,-3 6 0-16,-2 0 0 0,2 2 0 16,1-1 0-16,-1-5 0 15,-2 4 0-15,4-3 0 16,-2-4 0-16,-2-3 0 16,3-8 0-16,-3-7 0 0,0 0-16 15,0 0-51-15,2-10-20 16</inkml:trace>
  <inkml:trace contextRef="#ctx0" brushRef="#br0" timeOffset="111782.4493">6270 11286 321 0,'0'0'7'15,"0"0"4"-15,0 0 2 0,0 0 3 16,0 0 1-16,0 0 0 16,0 0 0-16,0 0 2 15,0 7-6-15,0 4-3 16,2 8-3-16,1 1 0 0,-1 7-1 15,0 3 0-15,1 5-1 16,-1-1-1-16,2 1-2 16,-4 0-1-16,0-2-3 0,-4-7-3 15,-1-3-4-15,1-1-10 16,-8-5-17-16,-1-13-27 16,3 4-20-16,0-8-4 15</inkml:trace>
  <inkml:trace contextRef="#ctx0" brushRef="#br0" timeOffset="111997.1878">6148 11504 285 0,'0'0'8'16,"0"0"6"-16,0 0 4 15,0 0 1-15,0 0 3 0,6 0 4 16,-6 0-1-16,17 5 1 16,-5 0-6-16,0-2-6 15,5-1-3-15,1-2-2 16,2 0-3-16,5 0-2 15,-3-2 0-15,3-1-4 0,3-4-4 16,-3 1-3-16,-1-3-7 16,2 4-17-16,0 5-38 15,-3-7-16-15</inkml:trace>
  <inkml:trace contextRef="#ctx0" brushRef="#br0" timeOffset="112398.1924">6924 11243 378 0,'0'0'7'0,"0"0"2"16,0 0 2-16,0 0 1 16,4-7 1-16,-4 7 1 15,0 0 0-15,0 0 1 16,0 10-5-16,0-1-4 0,-4 5-1 16,-4 3-1-16,-2 8 0 15,1 2-1-15,-7 3 0 16,4 5 0-16,-6 1-3 15,4 5 0-15,-2-2 0 0,0 0 0 16,3-4 0-16,1-3 0 16,1-5-3-16,-1-3-3 15,7-10-8-15,5-14-14 16,-13 6-18-16,13-6-37 0,0-20-4 16</inkml:trace>
  <inkml:trace contextRef="#ctx0" brushRef="#br0" timeOffset="112652.3726">6702 11321 279 0,'0'0'8'0,"0"0"5"0,0 0 2 15,0 0 2-15,0 0 2 16,0 0 3-16,0 0 2 0,0 7 0 16,0-7-7-1,11 12-2-15,-11-12-3 0,14 18-1 16,-7-8-2-16,4 5-2 15,1-1-1-15,0-1-1 0,3 2-1 16,0-4 0-16,0 4-4 16,3 2 0-16,-1-5 0 15,1 0-3-15,-4-3-7 16,9 1-23-16,4 2-49 16,-8-4-4-16</inkml:trace>
  <inkml:trace contextRef="#ctx0" brushRef="#br0" timeOffset="113179.0935">7175 11511 362 0,'0'0'8'0,"0"0"2"0,0 0 5 15,0 0 0-15,0 0 1 16,0 0 2-16,2-2 0 16,-2 2 1-16,15-5-7 0,-15 5-3 15,17-7-3-15,-8 4-3 16,-9 3-3-16,19 0 0 16,-19 0 0-16,11 6 0 0,-11-6 0 15,9 17 0-15,-9-3 0 16,0 1 0-16,-6 3 0 15,-1 2 0-15,-5 1 0 16,-3 2 0-16,-3-4 0 16,3 2 0-16,0-4 0 0,3-6 0 15,2-2-2-15,10-9 2 16,-9 3 0-16,9-3 0 16,0 0 2-1,0-11-2-15,0 11 0 0,9-9 0 16,-9 9 0-16,15-6 0 0,-8 6 0 15,6 0 0-15,-3 0 0 16,5 3 0-16,0 2 0 0,0 1 0 16,2-2 0-16,-2 1 0 15,5 0 0-15,-3-3 0 16,1 1-3-16,-4-3-10 16,9 2-20-16,-8 3-43 15,2-5-11-15</inkml:trace>
  <inkml:trace contextRef="#ctx0" brushRef="#br0" timeOffset="113649.3239">7508 11132 281 0,'0'0'8'0,"0"0"5"0,0 0 3 15,0 0 5-15,0 0 0 16,0 0 4-16,0 0-1 0,7 0 2 15,3 0-6-15,-2 5-5 16,4-3-4-16,0 9-2 16,3 2-1-16,2-1-3 0,-4 7-1 15,4 4 0-15,-4 2-4 16,-1 2 0-16,1 5 0 16,-1 2 0-16,-7 1 0 0,1 5 0 15,1-3 0-15,-2 3 0 16,-5 2 0-16,0-3 0 15,-3-2 0-15,-6 1 0 16,1-3 0-16,-4-3 0 16,-4-3 0-16,-1-1 0 0,2-9-7 15,-2 1-7-15,-1-7-13 16,0-13-42-16,9 0-16 16</inkml:trace>
  <inkml:trace contextRef="#ctx0" brushRef="#br0" timeOffset="114527.8521">8094 11647 297 0,'0'0'9'15,"0"0"2"-15,0-3 5 16,0 3 2-16,0 0 3 16,0 0 1-16,8-9 1 15,-8 9 1-15,0 0-8 0,0 0-3 16,0 0-2-16,0 0-3 16,0 0-2-16,0 0-1 15,2 5-3-15,-2-5 1 0,0 0-2 16,0 0 1-16,0 0-2 15,3 10 1-15,-3-10-1 16,0 0 2-16,0 0-2 16,3 12 0-16,-3-12 0 15,0 10 0-15,0-10 0 0,-3 13 0 16,3-13 0-16,-5 17 0 16,5-17 0-16,-3 13 0 15,3-13 0-15,0 0 0 0,0 10 0 16,0-10 0-16,3-3 0 15,-3 3 0-15,10-10 0 16,-10 10 0-16,7-15 0 16,-7 15 0-16,5-15 0 0,-5 15 0 15,-2-14 0-15,2 14 0 16,-10-16 0-16,10 16 0 16,-13-8 0-16,13 8 0 15,-9-6 0-15,9 6 0 16,0 0 0-16,-8 6 0 0,8-6 0 15,0 8 0-15,0-8 0 16,0 16 0-16,0-16 0 16,10 8 0-16,-10-8 0 0,10 2 0 15,-10-2-4-15,13-6-8 16,-13 6-18-16,0 0-43 16,12-14-13-16</inkml:trace>
  <inkml:trace contextRef="#ctx0" brushRef="#br0" timeOffset="115102.3018">8726 11175 328 0,'0'0'6'15,"0"0"4"-15,7-10 2 0,-7 10 3 16,0 0 1-16,5-10-1 16,-5 10 2-16,0 0 0 15,0 0-5-15,-10-5-4 16,10 5-1-16,-14 13 0 0,3 4-2 15,2 5 0-15,-1 2 0 16,-1 10 1-16,2-1-1 16,2 9-1-16,-2 1 0 0,5 4 0 15,-4 0-1-15,1 2-3 16,2 2 0-16,2-8 0 16,1 2 0-16,2-8 0 15,0 3 0-15,10-9 0 16,2 1 0-16,4-9 0 0,3 0 0 15,4-9-6-15,4-2-9 16,-8-8-25-16,-1-4-45 16,12-5-1-16</inkml:trace>
  <inkml:trace contextRef="#ctx0" brushRef="#br0" timeOffset="115543.6693">9330 11260 313 0,'0'0'9'0,"0"0"2"16,7-14 3-16,-7 14 4 0,5-12 2 15,-5 12 0-15,7-11 1 16,-7 11 1-16,6-9-7 16,-6 9-3-16,0 0-2 15,0 0-3-15,0 8-1 16,-2 1-2-16,-5 3 0 0,1 6-1 16,-1 2-1-16,-1 10-2 15,-2-3 0-15,0 8 0 16,0-1 0-16,-3 3 0 0,-2 1 0 15,4-1 0-15,3-5 0 16,-4 1 0-16,4-6 0 16,-2-5 0-16,5-3 0 15,-2-7 0-15,2 0-9 0,5-12-5 16,0 0-8-16,-13 0-11 16,11-14-13-16,-3-4-22 15,-5-1-15-15</inkml:trace>
  <inkml:trace contextRef="#ctx0" brushRef="#br0" timeOffset="115793.9497">9069 11388 227 0,'0'0'8'16,"0"0"8"-16,0 0 4 15,0 0 5-15,0-12 2 16,0 12 1-16,13-8 2 0,-13 8 2 16,17-8-7-16,-7 8-8 15,5 0-3-15,-3 4-3 16,3 2-3-16,-1 7-2 15,2 1-2-15,1 1-1 16,3 3-1-16,-2 2 0 0,1-1-1 16,4-1-1-16,-1 2 1 15,1-4-2-15,3 1-1 16,-1-2-4-16,-2 2-5 0,0-13-11 16,4 4-18-1,-3-3-29-15,4-5-16 0</inkml:trace>
  <inkml:trace contextRef="#ctx0" brushRef="#br0" timeOffset="116314.9162">9703 11511 283 0,'0'0'6'0,"0"0"5"16,0 0 3-16,0 0 4 16,0 0 2-16,0 0 2 0,0 0 2 15,0 0 0-15,0 0-5 16,0 0-3-16,0 0-4 15,0 0-3-15,0 0-2 16,13-2-1-16,-13 2-1 0,17 0-2 16,-8 2 1-16,-2 4-2 15,4-2 0-15,-11-4 0 16,14 18 0-16,-9-9-2 16,1 4 0-16,-6-1 0 15,0 1 0-15,-6 5 0 0,-1-7 0 16,0 2 0-16,2 2 0 15,0-6-2-15,5-9 2 16,-7 16-1-16,7-16 2 16,0 0-1-16,5 8 2 0,-5-8-2 15,12 2 0-15,-12-2 0 16,14 7 0-16,-14-7 0 16,18 11 0-16,-18-11 0 0,7 16 0 15,-3-6 0-15,-3 5 0 16,-1-4 0-16,0 5 0 15,0 2 0-15,0 0 0 16,0-1 0-16,0-1 0 0,-5 4 0 16,-2-5 0-16,-3 3 0 15,-3-3 0-15,1-6 0 16,-2 2 0-16,-4-4 0 16,4 0 0-16,-4-5-6 0,3-2-4 15,2 3-8-15,1-3-16 16,-1-12-43-16,13 12-7 15</inkml:trace>
  <inkml:trace contextRef="#ctx0" brushRef="#br0" timeOffset="116796.7474">10389 11115 329 0,'0'0'7'0,"0"0"4"16,5 4 2-16,-5-4 4 15,7 16 1-15,-4-6 1 0,-1 5 0 16,3 0 2-16,-2 7-6 15,2 3-4-15,-5-1-2 16,5 6-2-16,-3 2-2 16,-2 0-1-16,0 1-2 0,0 1-1 15,0-5-2-15,0 3-2 16,-5-6-4-16,1-1-5 16,-5-10-11-16,2-1-17 15,5 6-40-15,2-20-5 0</inkml:trace>
  <inkml:trace contextRef="#ctx0" brushRef="#br0" timeOffset="117044.9012">10242 11425 309 0,'0'0'8'0,"0"0"6"0,0 0 1 16,0 0 4-16,0 0 2 15,10 0-1-15,-10 0 3 16,19 0 0-16,-3-3-7 0,2-2-5 15,2-2-2-15,1 2-2 16,2-3-2-16,4 4-2 16,-2-1-1-16,5-3-2 15,-2 4-2-15,-1-2-3 0,3 4-3 16,-3-2-7-16,6 0-18 16,-8 9-48-16,12-5-2 15</inkml:trace>
  <inkml:trace contextRef="#ctx0" brushRef="#br0" timeOffset="117404.3558">11124 11165 362 0,'0'0'7'0,"0"0"2"0,0 0 3 16,0 0 1-16,0 0 0 15,0 0 2-15,0 0 0 0,0 7 1 16,0-7-5-16,-2 10-3 16,-6 2-1-16,1 3-1 15,-3 2-1-15,1 8 0 16,-2 3-1-16,-3 1-1 0,2 3-3 15,-1 4 0-15,-2 0 0 16,0-1 0-16,3 0 0 16,-1-3 0-16,3-6 0 15,1 6 0-15,-2-12-5 0,6-4-11 16,-2-3-18-16,7-13-45 16,-10 0-6-16</inkml:trace>
  <inkml:trace contextRef="#ctx0" brushRef="#br0" timeOffset="117717.4706">10836 11284 332 0,'0'0'7'0,"3"-12"4"0,-3 12 4 15,8-12 0-15,-4 1 4 16,1 1-1-16,1 0 1 15,4-2 0-15,-10 12-6 0,14-8-4 16,-14 8-3-16,15 0-1 16,-7 10-1-16,-1 2-1 15,3 3 0-15,0 5-1 0,5 3 1 16,0 1-1-16,-3 3-1 16,1-2 1-16,4 3-2 15,-2-6 0-15,2 2-2 16,-1-3-2-16,-2-4-5 15,0-5-6-15,9 3-16 0,-8-5-35 16,0-3-17 0</inkml:trace>
  <inkml:trace contextRef="#ctx0" brushRef="#br0" timeOffset="118224.0084">11286 11472 395 0,'0'0'6'0,"0"0"2"16,11-3 2-16,-11 3 1 15,0 0 1-15,9-1 0 16,-9 1 0-16,0 0 2 16,0 0-6-16,8 6-2 0,-8-6-1 15,2 18-1-15,-2-9 0 16,2 4 0-16,-2-1-4 15,3 1 0-15,-1-1 0 16,2-2 0-16,-4-10 0 0,12 15 0 16,-12-15 0-16,20 5 0 15,-8-5 0-15,2 0 0 16,-1-5 0-16,-1-3 0 16,1-2 0-16,-1 0 0 0,1-2 0 15,-3-1 0-15,-3 1 0 16,-2 2 0-16,1 1 0 15,-6 9 0-15,2-15 0 16,-2 15 0-16,0 0 0 0,0 0 0 16,0 0 0-16,3 12 0 15,-3 0 0-15,2 4 0 16,-2 1 0-16,5 0 0 16,0 5 0-16,-1-2 0 0,7 0 0 15,-4-3 0-15,3-3 0 16,-3 2 0-16,6-6 0 15,-3-2-7-15,5-6-12 16,-5-2-26-16,-10 0-40 0,18-12 0 16</inkml:trace>
  <inkml:trace contextRef="#ctx0" brushRef="#br0" timeOffset="118714.8303">11692 11003 314 0,'0'0'7'0,"0"0"4"16,0 0 2-16,0 0 2 15,0 0 3-15,4 0 1 16,-4 0-1-16,10 3 1 16,-10-3-4-16,18 17-5 0,-6-7-1 15,0 3-2-15,1 5 0 16,2 3 0-16,0 4-1 16,5 2 0-16,-3 4 0 15,2 3-2-15,2 0-4 0,-2 2 0 16,0 0 0-16,0-1 0 15,-4 0 0-15,0 2 0 16,-3-2 0-16,-4 0 0 0,-3 1 0 16,-5-2 0-16,0 3 0 15,-10-6 0-15,-3 1 0 16,-4 1 0-16,-3-6 0 16,-4 0 0-16,4-7 0 0,-3 0 0 15,-2-5 0-15,8-3 0 16,-3-2-4-16,7 0-18 15,-1-6-25-15,-7-1-40 16,12-3 0-16</inkml:trace>
  <inkml:trace contextRef="#ctx0" brushRef="#br0" timeOffset="121088.6121">12602 11469 57 0,'0'0'4'0,"7"0"0"16,-7 0 4-16,14-5 1 15,-14 5 4-15,16-7 3 16,-9 4 3-16,5-1 3 16,-12 4 3-16,8-11 1 0,-8 11 2 15,0 0 0-15,4-9 0 16,-4 9-1-16,0 0-1 15,0 0-1-15,0 0-1 16,0 0-5-16,0 0-1 0,0 0-2 16,0 0-3-16,0 0 0 15,0 0-3-15,0 0 0 16,0 0-3-16,13 0 0 16,-13 0-1-16,13 0-3 0,-6 0-3 15,5 0 0-15,6 0 0 16,0 0 0-16,-1 0 0 15,3 0 0-15,2 2 0 16,0 1 0-16,1-3 0 0,0 1 0 16,-2 2 0-16,0 0 0 15,-4-1 0-15,0-2 0 16,-1 3 0-16,-5 0 0 16,-1-3 0-16,-2 1 0 0,-8-1 0 15,10 0 0-15,-10 0 0 16,0 0-9-16,0 0-21 15,0 0-29-15,0 0-27 16,5-9-2-16</inkml:trace>
  <inkml:trace contextRef="#ctx0" brushRef="#br0" timeOffset="122015.2698">13824 11023 271 0,'0'0'6'0,"0"0"3"0,-4-12 1 16,4 12 1-16,-11-10 3 15,11 10 0-15,-12-12 1 16,12 12 3-16,-7-8-6 16,7 8-1-16,-11 3-1 15,11-3-1-15,-12 17 0 0,5-3-1 16,2 1 1-16,-6 4-1 15,1 3 0-15,0 3-1 16,-2 1 1-16,3 3-3 16,-7 2 1-16,3 1-1 0,2 0-1 15,-2 3 0-15,6-1 1 16,0 1-1-16,1 3-1 16,6-7 1-16,0 4 0 0,4-2-4 15,5 1 0-15,-2-4 0 16,11 3 0-16,-3-6 0 15,6-3 0-15,-1 1 0 16,6-7 0-16,3-6 0 0,1-5 0 16,2-2 0-16,2-10-12 15,0-2-21-15,8-5-50 16,-10-6-3-16</inkml:trace>
  <inkml:trace contextRef="#ctx0" brushRef="#br0" timeOffset="122916.6964">14547 11165 246 0,'0'0'8'16,"0"0"5"-16,0 0 4 16,0 0 4-16,10-10 2 0,-10 10 1 15,3-10 2-15,-3 10 3 16,5-10-8-16,-5 10-5 15,0 0-3-15,0 0-3 16,0 0-1-16,-2 10-2 16,-4 5-1-16,-4 5-1 15,6 7 0-15,-9 8 0 0,4 2 0 16,-5 5-3-16,3 1-2 16,-5 0 0-16,3-3 0 15,2 0 0-15,1-6 0 0,0-4 0 16,0-5 0-16,6-9 0 15,-2-7 0-15,6-9 0 16,0 0 0-16,-10-3-10 16,5-11-11-16,5-6-11 0,-7-5-12 15,1 0-13-15,-1-2-5 16,0 2-4-16,0-1-1 16,-4 2 6-16,4 5 18 0,-3-4 21 15,3 11 22-15,-1-3 20 16,0 2 17-16,1 4 8 15,7 9 4-15,-4-17-2 16,4 17-2-16,-3-11-7 0,3 11-4 16,0 0-5-16,0 0-4 15,0 0-5-15,7-7-2 16,-7 7-3-16,12 6-2 16,-3-2-2-16,3 1-1 15,-3 0-1-15,9 2-2 0,-1 3 0 16,3 0-1-16,3 3-6 15,2-1 0-15,-1 3 0 16,1 0 0-16,2 2 0 0,-2-3 0 16,0 2 0-16,0-1 0 15,3-3 0-15,-6-2 0 16,5-2-6-16,-7-6-16 16,5-2-23-16,8 0-39 0,-12 0-3 15</inkml:trace>
  <inkml:trace contextRef="#ctx0" brushRef="#br0" timeOffset="123270.8464">14939 11373 357 0,'0'0'6'0,"0"0"4"0,0 0 2 16,0 0 1-16,0 0 1 15,0 0 1-15,0 0 1 16,0 0 1-16,0 0-5 16,0 0-2-16,0 7-1 15,-4 3-2-15,4 3 0 0,0 1-1 16,0 4-6-16,0 1 0 16,0 4 0-16,0 1 0 15,0 1 0-15,0 4 0 0,0 0 0 16,-2-2 0-16,-1-3 0 15,1-1 0-15,2-1 0 16,-5-6 0-16,5-2 0 16,0-14 0-16,0 12 0 15,0-12 0-15,0 0-15 0,3-12-25 16,-3-2-44-16,7-4-3 16</inkml:trace>
  <inkml:trace contextRef="#ctx0" brushRef="#br0" timeOffset="125306.1749">15525 11096 281 0,'0'0'8'0,"0"0"4"0,2-11 2 15,-2 11 3-15,3-9 2 16,-3 9 2-16,5-11 1 15,-5 11 1-15,4-9-7 0,-4 9-3 16,0 0-3-16,0 0-1 16,0 0-2-16,0 0-1 15,11 0-1-15,-11 9 0 16,0 4 0-16,0 5 0 0,-2 4 0 16,-1 5 0-16,-5 5-2 15,1 5-3-15,-3 0 0 16,-3 4 0-16,6-5 0 15,-3 1 0-15,0 1 0 16,1-6 0-16,1-5 0 0,3-2 0 16,0-8 0-16,2 0 0 15,0-7 0-15,3-10 0 16,-2 8 0-16,2-8-13 16,-5-5-9-16,3-10-12 15,-1 0-14-15,1-2-28 0,-5-2-10 16</inkml:trace>
  <inkml:trace contextRef="#ctx0" brushRef="#br0" timeOffset="125610.0447">15343 11209 267 0,'0'0'6'16,"0"0"4"-16,0 0 2 0,0 0 3 15,0 0 2-15,0 0 3 16,0 0 2-16,0 0 2 15,5 2-5-15,-5-2-2 16,12 12-2-16,-1-4-1 0,1 0-2 16,1 4-2-16,-1-3-2 15,6 3-2-15,-1 0-1 16,0 5-1-16,0-5-1 16,1 5 0-16,-3 0-1 15,2 0-2-15,-2-3 0 0,-2 1 0 16,-1-5-3-16,2 2-4 15,-4-10-5-15,6 3-15 16,-6-2-26-16,2-3-31 16,6-3-2-16</inkml:trace>
  <inkml:trace contextRef="#ctx0" brushRef="#br0" timeOffset="126198.4641">15883 11284 318 0,'0'0'8'0,"0"0"3"0,0 0 2 16,9-8 2-16,-9 8 3 15,10-7 1-15,-10 7 0 0,16-9 2 16,-7 0-6-16,4 4-4 15,-1 2-2-15,6 2-1 16,-1 1-3-16,1 0-1 16,-1 0-1-16,1 4-1 0,-5 4-1 15,1 2-1-15,-2 5 1 16,-8-1 0-16,-1 1-1 16,0 3 1-16,-3 2 0 15,-3-6 0-15,-4 4-1 0,-3 0 1 16,1-4 0-16,1-2-1 15,-1 1 1-15,9-13 0 16,-8 12 1-16,8-12-2 16,0 0 0-16,0 10 0 0,0-10 0 15,7 5 0-15,-7-5 0 16,10 6 0-16,-10-6 0 16,10 6 0-16,-10-6 0 15,7 11 0-15,-7-11 0 16,4 16 0-16,0-6 0 0,-4 0 0 15,0 3 0-15,-4 1 0 16,-2-1 0-16,-5 2 0 16,-2 1 0-16,2-3 0 0,-6 0 0 15,-1-1 0-15,3 1 0 16,-3-4 0-16,4-1 0 16,4 0 0-16,0-8 0 0,10 0-7 15,-15 0-8-15,15 0-19 16,0 0-34-16,0-13-17 15</inkml:trace>
  <inkml:trace contextRef="#ctx0" brushRef="#br0" timeOffset="126783.2477">16311 10935 353 0,'0'0'5'0,"0"0"2"0,0 0 3 16,0 0 1-16,9 0 0 15,-9 0 1-15,10 2 1 16,-10-2 1-16,11 12-4 0,-8 0-3 15,6 3 1-15,-5 3 0 16,7 3 0-16,-5 5-1 16,2 4-1-16,0 2 1 15,0 2-1-15,-1 1 2 0,-2 4-8 16,-3 1 0-16,-2 1 0 31,0-3 0-31,-2 2 0 0,-3 0 0 0,0-6 0 0,-5 2 0 16,2-5 0-16,-4-3 0 15,-1-1 0-15,4-4 0 16,-1-4 0-16,-4-2 0 16,4-4 0-16,2 1 0 0,-4-6 0 15,12-8 0-15,-13 10-11 16,13-10-12-16,-11 6-24 16,-1-6-38-16,12 0-1 15</inkml:trace>
  <inkml:trace contextRef="#ctx0" brushRef="#br0" timeOffset="128503.714">15219 11400 166 0,'0'0'10'0,"0"0"6"0,0 0 5 16,0 0 4-16,0 0 3 15,0 0 2-15,0 0 0 16,0 7 1-16,0-7-5 16,0 0-8-16,0 0-3 0,0 0-3 15,0 0-2-15,0 0-3 16,0 0 1-16,0 0-1 16,-5 5-1-16,5-5-1 15,0 0 1-15,0 10-1 0,0-10-2 16,0 0 1-16,-4 13-2 15,4-13 0-15,0 0-1 16,-4 7 0-16,4-7 0 0,0 0 0 16,0 0-1-16,0 0 0 15,0 0 1-15,8 2-1 16,-8-2 0-16,0 0 0 16,12 0 0-16,-12 0 0 0,0 0-1 15,0 0 1-15,0 0-1 16,0 0 0-16,-9-5-1 15,9 5 0-15,-11 0-1 16,11 0-2-16,0 0-3 16,0 0-5-16,0 0-15 0,0 0-41 15,6 0-12-15</inkml:trace>
  <inkml:trace contextRef="#ctx0" brushRef="#br0" timeOffset="131124.9679">16962 11315 317 0,'0'0'8'15,"0"0"2"-15,0 0 3 16,0 0 4-16,0 0 2 0,0 0-1 16,0-9 2-16,0 9 1 15,0 0-6-15,4-5-4 16,-4 5-1-16,11-5-2 15,-11 5-2-15,14 0 1 0,-1 0-2 16,-1 0 1-16,4 0-6 16,3 2 0-16,1 1 0 15,3 0 0-15,0-1 0 16,3 0 0-16,1 1 0 0,1-3 0 16,-5 2 0-16,2-2 0 15,-6 0 0-15,-4 0 0 16,0 0 0-16,-5-2 0 15,-10 2 0-15,15-5 0 16,-15 5 0-16,12-10-2 0,-9 0-25 16,0-4-36-16,4 3-24 15,2-4-3-15</inkml:trace>
  <inkml:trace contextRef="#ctx0" brushRef="#br0" timeOffset="131773.4389">18244 10897 351 0,'0'0'7'0,"0"0"3"0,0 0 1 15,8 0 3-15,-8 0 0 0,0 0 0 16,10 7 1-16,-10-7 0 16,0 15-4-16,0-5-3 15,-3 5-2-15,3 2 0 16,-4 3-1-16,1 5 0 0,-2 4 0 16,2 0-1-16,0 3 0 15,-1-1-1-15,-1-1 0 16,3 2-3-16,-8 2 0 15,1-2 0-15,3-1 0 0,-4 1 0 16,3-7 0-16,-2 0 0 16,1-5 0-16,4-5 0 15,0-3 0-15,4-12-13 16,-8 2-18-16,8-2-41 16,-14-2-14-16</inkml:trace>
  <inkml:trace contextRef="#ctx0" brushRef="#br0" timeOffset="132136.6959">17990 11059 257 0,'0'0'11'0,"0"0"5"0,0 0 3 15,0 0 4-15,0 0 1 16,0 0 3-16,0 0 1 15,0 0 1-15,0 0-9 16,8 0-4-16,-8 0-4 0,15 6-1 16,-5 2-3-16,3-1-1 15,1 6-4-15,4-3-3 16,2-1 0-16,0 6 0 16,5-3 0-16,-3 6 0 0,0-3 0 15,6 0 0-15,-3 2 0 16,0 1 0-16,-3-6 0 15,0 5 0-15,1-4 0 16,-6-1 0-16,3 1 0 16,-7-6 0-16,1 5-5 0,-1-7-26 15,-1-5-48-15,-1 2-8 16</inkml:trace>
  <inkml:trace contextRef="#ctx0" brushRef="#br0" timeOffset="132769.1449">18655 11261 259 0,'0'0'10'0,"0"0"5"15,0 0 5-15,0 0 2 16,4-7 2-16,-4 7 3 16,13-11 2-16,-5 4 1 15,1 0-9-15,1 0-5 0,3-1-3 16,-2 3-3-16,3-2-3 15,-2 2-2-15,1 2-2 16,-3 3-3-16,-1 3 0 16,-9-3 0-16,13 20 0 15,-8-8 0-15,-5 2 0 0,0 4 0 16,0 5 0-16,-5-3 0 16,-1 4 0-16,-6-2 0 15,0-4 0-15,-3 4 0 0,0-5 0 16,-2-2 0-16,2-2 0 15,-2-4 0-15,4-2 0 16,0-4 0-16,6 3 0 0,7-6 0 16,-12 2 0-16,12-2 0 15,0 0 0-15,0 0 0 16,0 0 0-16,7 0 0 16,-7 0 0-16,15 0 0 15,-5 0 0-15,3 0 0 0,-1 2 0 16,1 3 0-16,0 0 0 15,3 6 0-15,-2-4 0 16,5 5 0-16,-5-5 0 16,-1 3 0-16,2 0 0 0,0-5 0 15,-3 2 0-15,-2-7-8 16,5-4-69-16,-1-1-10 16</inkml:trace>
  <inkml:trace contextRef="#ctx0" brushRef="#br0" timeOffset="133277.5289">19231 11139 304 0,'0'0'8'16,"0"0"4"-16,0 11 2 0,0-11 1 15,0 13 3-15,0-4 1 16,-2 1 0-16,-1 0 0 16,3-10-7-16,-4 15-4 15,4-15-2-15,0 0-1 0,0 0-2 16,7 0-1-16,-7 0 0 16,14-18-1-16,-5 6 1 15,-5 3-1-15,1-2 1 0,-2 4 0 16,-3 7 0-16,0-13 0 15,0 13 0-15,-5 0 0 16,5 0-1-16,-16 8 0 16,7-2-1-16,9-6-2 0,-15 14-2 15,15-14-4-15,-8 10-11 16,8-10-21-16,4 7-41 16,-4-7-3-16</inkml:trace>
  <inkml:trace contextRef="#ctx0" brushRef="#br0" timeOffset="133822.6672">19890 10902 321 0,'0'0'7'15,"0"0"2"-15,0 0 2 0,0 0 1 16,0 8 3-16,0-8 0 16,-4 12 1-16,0-5 2 15,-1 3-6-15,1 6-3 16,-1 1 1-16,-2 3-1 15,-4 6 0-15,1 5 0 0,-2 0-1 16,-3 7-1-16,0 1-1 16,0 4 2-16,-2-1-8 15,-2-3 0-15,6 3 0 16,0-7 0-16,3-3 0 0,6-5 0 16,-2-8 0-16,2-4 0 15,4-2 0-15,0-13-13 16,0 0-25-16,0 0-35 0,0-7-14 15</inkml:trace>
  <inkml:trace contextRef="#ctx0" brushRef="#br0" timeOffset="134127.5586">19532 11157 189 0,'0'0'6'0,"0"0"6"0,-13-10 5 15,13 10 4-15,-3-12 3 16,3 2 2-16,0 3 2 0,7-4 3 15,2 4-1-15,1 3-6 16,5 1-3-16,-3 0-3 16,6 1-1-16,-3 2-2 15,2 0-4-15,0 2-2 16,-1 4-3-16,3 1-2 0,-4 0-2 16,0 2-2-16,3 2 0 15,-3 1 0-15,-2 1 0 16,6-3 0-16,-2 2 0 15,-2 3 0-15,2-3 0 0,4-2 0 16,-1-1-6 0,1 2-4-16,0-3-10 0,4-1-19 15,1 4-45-15,7-10-1 16</inkml:trace>
  <inkml:trace contextRef="#ctx0" brushRef="#br0" timeOffset="134772.4263">20206 11301 343 0,'0'0'7'0,"0"0"3"32,0 0 4-32,0 0 1 0,13-15 2 0,-13 15 0 15,5-14 2-15,-5 14 1 16,2-12-6-16,-2 12-4 16,2-9-2-16,-2 9-2 15,0 0-1-15,0 0 1 0,-2 4-6 16,0 5 0-16,-3 3 0 15,1 4 0-15,-3 0 0 0,2 4 0 16,3-1 0 0,0 2 0-16,-1-1 0 0,3-1 0 15,3-1 0-15,1-1 0 16,4-5 0-16,5-2 0 16,-1-2 0-16,1-3 0 0,1-5 0 15,0 0 0-15,2-3 0 16,-2-3 0-16,-1-5 0 15,-1-2 0-15,-1 1 0 16,-4-3 0-16,0 3 0 0,-2 0 0 16,-2 2 0-16,-3 10 0 15,4-15 0-15,-4 15 0 16,0 0 0-16,0 0 0 16,0 0 0-16,0 0 0 0,6 8 0 15,-3 4 0-15,-1 0 0 16,0 3 0-16,3 6 0 15,-2 0 0-15,-1 7 0 16,0-2 0-16,3 3 0 0,-1 4 0 16,1-2 0-16,-1-2 0 15,1 0 0-15,2-1 0 16,-4-3-29-16,3-11-56 16,-2 5-3-16</inkml:trace>
  <inkml:trace contextRef="#ctx0" brushRef="#br0" timeOffset="136849.4903">18023 10825 257 0,'0'0'7'15,"0"0"2"-15,0 0 4 16,0 0 2-16,-10 10 1 0,10-10 2 16,-15 10 1-16,5 2 1 15,1-1-3-15,-2 6-4 16,-1 0-2-16,0 3-1 0,-2 5-1 15,3 0 0-15,-2 4-1 16,3 0-1-16,-2 0 0 16,2 2-1-16,5-2-1 15,0 3-1-15,3 2 0 0,2-2-1 16,2 2-1-16,4-1 0 16,8 1 0-16,1-2-1 15,5 1-1-15,-1-4-2 16,6 1-2-16,0-3-4 0,5 1-7 15,-5-11-12-15,5 3-35 16,2 1-19-16,1 0-7 16</inkml:trace>
  <inkml:trace contextRef="#ctx0" brushRef="#br0" timeOffset="137635.2168">20584 10672 309 0,'0'0'6'0,"0"0"5"15,10 0 1-15,-10 0 2 16,16 0 3-16,-2 0 1 0,0 4 0 16,2-1 1-16,-2 2-5 15,1 3-4-15,2 1-1 16,1 4-3-16,-5 0-1 15,9 7-1-15,-5 1-1 0,-2 7-1 16,0 1 0-16,-3 6 1 16,0 2-1-16,-4 3 1 15,0 4 1-15,-3 3 1 16,-3-2-1-16,-2 4 1 0,0-2 1 16,0 6-6-16,-2-9 0 15,-6 3 0-15,-1-2 0 16,1-6 0-16,-2-1 0 15,0-5 0-15,0-7 0 16,0-3 0-16,2-6 0 0,2 0 0 16,-5-10-5-16,9 3-16 15,-13-10-20-15,5 4-44 16,10-4-1-16</inkml:trace>
  <inkml:trace contextRef="#ctx0" brushRef="#br0" timeOffset="141238.0128">1273 12453 250 0,'0'0'4'0,"0"0"4"16,0 0 0-16,20 5 2 15,-2 0 0-15,3 0 2 0,4 2-1 16,8-2 2-16,4 2-5 16,1 1-2-16,6-6-1 15,-1 4-2-15,4-4 0 0,3-2-1 16,-4 0-1-16,6-2 1 16,1-4-1-1,2-2 0-15,-3 2-1 0,-7-2 1 16,-1 1 0-16,-9-1 0 0,-8 3 0 15,-4 0-1-15,-11 3-1 16,-12 2-1-16,0 0 0 16,-7-7-1-16,-12 7 0 15,-9 2 0-15,-8 3-1 0,-1 2 2 16,-7 1 0-16,-6 4 2 16,1-2 0-16,-6 2 1 15,0 0 1-15,-2 4-1 16,2-4 1-16,0-2 0 0,-1 0 0 15,6 2 0-15,-3-2 0 16,14-2-1-16,2-2-1 16,7 2 0-16,4-2 0 15,14 0 0-15,12-6 1 16,0 0 2-16,6 9 0 0,15-9 1 16,11 0 2-16,7 0-1 15,5 0 2 1,7 0-1-16,8-5-1 0,-6-3-1 15,7 0-1-15,-7 3 0 0,-7-2-1 16,0-1 0-16,-9 1-1 16,-4-1 0-16,-7 4 0 15,-5-4 0-15,-9 4 0 16,-12 4-1-16,10-10-1 0,-10 10-2 16,-18-5 0-16,-4 5-1 15,-5 0-1-15,-8 2 0 16,0 8-2-16,-4 0 0 0,-1 5-1 15,2 4-5-15,3 1-6 16,3 8-11-16,7 4-32 16,3-3-12-16</inkml:trace>
  <inkml:trace contextRef="#ctx0" brushRef="#br1" timeOffset="157000.4619">5569 12068 158 0,'0'0'7'16,"0"0"2"-16,0 0 4 15,0 0 2-15,2-9 2 0,-2 9 0 16,0 0 1-16,5-12 0 15,-5 12-5-15,0 0-1 16,11 0-3-16,-4 0-1 16,1 1 0-16,5 5-1 0,3 1 1 15,4-2-1-15,1 3 0 16,5-2 0-16,-1 0-2 16,2-1 2-16,1 1-2 15,6-5 0-15,-1 2 0 0,4-3 0 16,3 0 0-16,0-3-1 15,4-1 1-15,1-2-1 16,8-2 0-16,-4-1 0 16,6-1-1-16,-3-3 0 0,2 4 0 15,1-3-1-15,0-3 0 16,-3 5 0-16,1-5-1 16,-4 4 0-16,-4 2 0 15,-8 2-1-15,5-1 0 0,-12 6 1 16,0-1-1-1,-5 0-1-15,-5 3 0 0,-8 0-2 16,-2 3-4-16,-10-3-4 16,3 13-11-16,-6 2-22 0,-12 0-31 15,0 5-6-15</inkml:trace>
  <inkml:trace contextRef="#ctx0" brushRef="#br1" timeOffset="158670.3243">5421 12433 260 0,'0'0'5'0,"0"0"2"0,0 0 2 16,-9 5 0-16,-2 0 2 15,-3 2 0-15,-3 3 1 16,-5 5-1-16,-1 2-4 16,1 6-2-16,-6-1-2 15,7 5 0-15,-2 0 0 0,5 4-1 16,6-4 1-16,5 2 1 16,1-4 1-16,6 2-1 15,6-7 0-15,1-2 2 16,7-9-2-16,4-4 0 0,3-5 0 15,-2-7-1-15,6-8-1 16,-3-7 1-16,-1-5-1 16,-2-8 0-16,-1 0 0 0,-6-5 0 15,-3 3 0-15,0-2 1 16,-5 1-1-16,-1 4 1 16,-3 2-1-16,0 7 0 15,0 5 0-15,-5 8-2 16,5 12 0-16,-11-3 0 0,11 3-1 15,-8 18-1-15,7 1 1 16,1 4-1-16,0 2 2 16,0-1 0-16,7-2 0 0,6-1 1 15,1-4 0-15,4-10 0 16,1-4 1-16,4-6 0 16,0-7-1-16,2-8 1 15,-5-4-1-15,6 0 1 16,-8 0-1-16,-2 0-1 0,-2 2 2 15,-4 7-2-15,-4 1 0 16,-6 12-3-16,0 0 2 16,-10 7-1-16,2 11 0 15,-5 4 0-15,1 8-1 0,2 2 2 16,-1 5-1-16,4 1 2 16,0-5 0-16,7 0 0 15,0-5 0-15,2-6 1 0,3-5 0 16,5-7 0-16,-2-8 1 15,2-4 0-15,-1-10-1 16,2-6 1-16,1-6 0 16,-2-8 0-16,0-9 0 0,0 0-2 15,-3-9 1-15,-3-2 0 16,5-2 1-16,-4 1-1 47,-3 2 1-47,1 4 0 0,-3 8 0 0,0 5 0 0,0 10-1 0,0 7 0 15,0 9-1-15,0 8 0 0,0 0-1 16,0 15 0-16,0 5 0 16,0 7 0-16,2 0 1 0,0 8-1 15,3 2 2-15,0 1-2 16,6-2 1-16,-4-6 0 16,2 5 0-16,2-11 1 15,4-1-1-15,-2-8 0 0,1-3 0 16,1-5 1-16,0-5 0 15,-3-2 0-15,6-9 0 16,-6-3 0-16,3-1 0 0,-5-4-1 16,0 0 1-16,-5 2-1 15,0 0 0-15,-5 4-2 16,0 11 0-16,-5-7 0 16,-3 13-1-16,-4 6 1 0,0 8-1 15,-1 5 0-15,-2-1 0 16,5 5 2-16,3 3-1 15,2-8 2-15,5-5 1 16,0-4 0-16,0-15 0 16,15 10 1-16,-5-12 0 0,2-11 0 15,1-7 0-15,-1-7 0 16,-2-8-1-16,3-2 0 16,-6-4 0-16,2-5-1 15,-3-3 0-15,-1 2 1 0,-5 0-1 16,0 5 0-16,-3 2 1 15,-2 8-1-15,-2 6 0 16,2 7-1-16,0 7 1 16,5 12-1-16,-8 7 1 0,8 18-1 15,0 10 0-15,8 15-2 16,2 4-2-16,5 10-10 16,1 3-17-16,3-2-45 0,11 1-2 15</inkml:trace>
  <inkml:trace contextRef="#ctx0" brushRef="#br1" timeOffset="159435.8553">9434 11994 194 0,'0'0'4'16,"0"0"5"-16,7 0 3 15,-7 0 2-15,11 6 5 0,-11-6 1 16,19 8 4-16,-3-2-1 15,-4-1 0-15,13 1-4 16,-5-2 0-16,14-1-2 16,-1-1-4-16,9 1-1 0,-2-3-2 15,9 0-2-15,4 0 0 16,4 0-2-16,5-3 0 16,5 1-1-16,6-3-1 15,3-3 0-15,4 1-1 0,0-5 0 16,6-1-1-16,-1 1-1 15,0 1 1-15,-6-1-1 16,-4 4-1-16,-6 1 0 0,-7 0 0 16,-7 5 0-16,-10-1-1 15,-5 1-1-15,-10 0-1 16,-8-1-1-16,-5 3-2 16,-4 0-1-16,-3-2-6 15,-10 2-8-15,0 0-19 0,9 5-37 16,-9-5-4-16</inkml:trace>
  <inkml:trace contextRef="#ctx0" brushRef="#br1" timeOffset="160239.8183">10050 12530 249 0,'0'0'7'16,"0"0"5"-16,0 0 3 15,0 0 2-15,4-9 1 16,-4 9 2-16,0 0 0 0,-9-12 1 15,0 12-6-15,2 0-5 16,-9 9-2-16,4 0-3 16,0 6-2-16,-3 3 0 0,5 6-2 15,2 1 0 1,1 5 0-16,2-5-1 0,5-1 0 16,0-1 0-16,5-6 0 15,2-4 0-15,6-11 0 0,-1-4 0 16,3-11-1-16,2-7 1 15,0-10 0-15,-2-2 0 16,6-10 0-16,-3-2 1 16,-2-7-1-16,-3 2 1 0,-1-2 1 15,-2 3 0-15,-2 4 0 16,-5 3 0-16,-3 12 1 16,0 4-2-16,0 11 1 15,0 14-1-15,-9 0-1 16,5 14 0-16,1 14-1 0,3 3 0 15,0 7 1-15,0 4-1 16,5 3 1-16,6-5 0 16,-2-9 0-16,9-1 0 15,-3-7 1-15,2-11-1 0,0-4 0 16,3-8 1-16,3-5-1 16,-4-13 0-16,2-2-1 15,-1-2 0-15,-3 0 0 16,-2 0-1-16,-3 2 0 0,-2 5-3 15,-2 2-1-15,-8 13-3 16,4-8-4-16,-4 8-5 16,0 0-24-16,0 6-32 0,0-6-5 15</inkml:trace>
  <inkml:trace contextRef="#ctx0" brushRef="#br1" timeOffset="161201.0093">10339 12453 202 0,'0'0'5'0,"0"0"3"15,0 0 4-15,5-5 2 16,-5 5 2-16,6-22 2 0,5 7 3 15,-3-3-1-15,3-4-2 16,3-3-2-16,-2-4-3 16,3 5-2-16,-2-7-1 15,0 9-5-15,-4 3-1 0,-4 3-1 16,0 6-3-16,-5 10-1 16,0 0-1-16,-7 10-1 15,-3 13 0-15,-3-1 1 0,-4 9-2 16,-1 5 2-16,4 1 1 15,-2 0 0-15,6 2 1 16,-1-9 0-16,7-3 2 16,4-5 0-16,0-4 1 15,0-18 0-15,18 10 0 0,-6-12 1 16,1-12-1-16,4-7-1 16,1-4 1-16,2-2-2 15,-3-5 1-15,-2 1-1 16,0 0 0-16,-3-4 1 0,-4 3 1 15,-1 2 0-15,-4 1 1 16,-3 4 0-16,0 0 0 16,-3 5 0-16,-3 5-1 15,6 15 1-15,-9-7-2 0,4 12 0 16,3 12 0-16,-1 8-1 16,1 5 0-16,-1 4 0 15,1 3-1-15,2 1-4 0,0-6-9 16,0-6-21-16,7-5-43 15,-7-21-2-15</inkml:trace>
  <inkml:trace contextRef="#ctx0" brushRef="#br1" timeOffset="161367.0006">10730 12230 123 0,'0'0'-34'0,"-12"22"-10"16</inkml:trace>
  <inkml:trace contextRef="#ctx0" brushRef="#br1" timeOffset="162209.6695">7903 12201 246 0,'0'0'8'16,"0"0"3"-16,0 0 4 15,0 0 2-15,0 0 0 0,0 0 2 16,0 0-1-16,0 0 2 16,0 0-6-16,7 0-6 15,3 0-2-15,3 0-2 16,1 2-1-16,4 0 0 0,5 1 0 16,-1-1 0-16,3-2 0 15,4 0 1-15,1 0-1 16,0-5 1-16,5 1-1 15,-5-2-1-15,2 1 0 0,-7 0 0 16,0 3-2-16,-5-1 0 16,-5 1 0-16,-6 2 0 15,-9 0 0-15,0 0-3 16,0 0 2-16,-14 2-1 0,-5 3 0 16,-2 0 1-16,-1 0-1 15,-8 1 1-15,0-2 1 16,5 1 0-16,-5-2 1 15,5-3-1-15,6 0 1 0,3 0 1 16,2 0-1-16,3 0 0 16,11 0 1-16,-9 0-1 15,9 0 0-15,0 0 1 16,14 5-2-16,-1-1 0 0,1 2 1 16,2-4 0-16,4 1 0 15,0-3-1-15,2 0-2 16,-2 0-5-16,2-3-8 15,1-2-18-15,-8-5-40 16,2 10-6-16</inkml:trace>
  <inkml:trace contextRef="#ctx0" brushRef="#br1" timeOffset="162668.674">8259 12264 238 0,'0'0'6'15,"0"0"5"-15,0 0 3 16,0 0 3-16,0 15 3 0,0-7 1 16,-3 4 0-16,-1 8 2 15,0 2-4-15,2 3-6 16,-3 7-2-16,0 3-3 15,2 2-2-15,-1 6-1 0,4-2-2 16,-3 4-1-16,3 0 0 16,-4-6-1-16,3-1 0 15,1-4-3-15,-5-7-2 16,3-5-5-16,-3-8-6 0,-1-2-16 16,6-12-24-16,-17 2-22 15,17-2-7-15</inkml:trace>
  <inkml:trace contextRef="#ctx0" brushRef="#br1" timeOffset="162955.8785">8050 12574 203 0,'0'0'10'0,"0"0"4"16,0 0 4-16,5 0 4 15,-5 0 3-15,9 5 1 16,-9-5 2-16,16 14 1 0,-9-3-7 15,5 4-5-15,-1 5-4 16,-2-1-2-16,3 1-5 0,-1-1-1 16,1 1-2-16,0-2 0 15,-1-3-1-15,3-7 0 16,4-4-1-16,-1-4 1 16,1-9-1-16,4-6 0 0,1-6-1 15,-2 0-2-15,0-2-5 16,-4 1-9-16,-2 2-25 15,5 2-39-15,-13 9-2 16</inkml:trace>
  <inkml:trace contextRef="#ctx0" brushRef="#br1" timeOffset="163989.6123">7844 13614 239 0,'0'0'7'16,"0"0"6"-16,0 0 3 0,0 0 5 15,0 0-1-15,0 0 3 16,0 0-2-16,4-5 3 16,1-7-9-16,-2-2-4 15,-1-9-4-15,4-7-2 0,1-2-2 16,0-4-1-16,-2-2 2 15,6-2-1-15,-4 8 1 16,-2 2-2-16,-1 10 0 16,1 5 0-16,-5 15-1 0,0 0 0 15,6 10-1-15,-6 7-1 16,5 1 0-16,0 5 1 16,-1-3-1-16,1-6 2 0,0-2-1 15,6-9 1 1,3-3 0-16,-4-10 0 0,5-7 0 15,0-1 0-15,-3-9 0 16,1 3 0-16,0-4 1 16,-4 2 0-16,-2 2 0 0,0 10-1 15,-1 2 1-15,-6 12 0 16,8 0 0-16,-6 6 0 16,1 14 0-16,-1 11-1 15,-2 3 0-15,2 3-1 0,-2 6-1 16,0 0-2-16,0 1-3 15,0-13-7-15,3 1-7 16,-3-9-10-16,2-8-15 16,1-3-15-16,-3-12-12 0,15 0-5 15</inkml:trace>
  <inkml:trace contextRef="#ctx0" brushRef="#br1" timeOffset="164671.7334">8124 13518 202 0,'0'0'8'0,"0"0"4"15,0 0 6-15,7 0 0 16,-7 0 4-16,0 0 2 0,9 7 1 15,-9-7 2-15,0 0-4 16,14 11-3-16,-14-11-5 16,18-14-1-16,-1 0-2 15,1-5-2-15,1-4-2 0,1-7-3 16,0 8-1-16,-4-5-1 16,-2 5-2-16,-2 4-1 15,-8 3-1-15,-4 15 0 16,0 0-1-16,0 0 0 0,-6 15 0 15,-2 5 0-15,-1 4 0 16,2 6 0-16,1 0 0 16,1-2 1-16,0-2 0 15,5-6 0-15,0-3 0 16,5-4 1-16,-5-13 0 0,14 3 0 16,-1-9 1-16,-3-6 0 15,3-3 0-15,-3-5 0 16,4-2 0-16,-3 3-1 0,1-1 1 15,-3 2-1-15,2 10 0 16,-11 8-1-16,12-2 1 16,-7 10-1-16,1 12-1 0,-4 7 1 15,3-2 0-15,2 1 0 16,0 3 0-16,4-5 0 16,-1-6 1-16,2-9-1 15,5-6 1-15,0-6 0 16,1-12 0-16,-1-4 1 0,2-7 0 15,2-3 0-15,-4-5 0 16,-1-1 0-16,-7 2 0 16,2 1 1-16,-6 0 0 15,-5 2-1-15,0 3 0 0,-3 0 0 16,-5 1 0-16,-2 7 0 16,3-1 0-16,-3 5-1 15,7 6 1-15,3 9-2 16,0 0 1-16,-9-5 0 0,9 15-1 15,0 4 1-15,2 9-1 16,0 1 0-16,3 9 1 16,1 2 0-16,-1 0 0 0,2-1 0 15,3 3 0-15,0-7-1 16,-3-3 0-16,3-7-3 16,5-6-7-16,-5-9-16 15,3-10-49-15,6 1-4 16</inkml:trace>
  <inkml:trace contextRef="#ctx0" brushRef="#br1" timeOffset="165937.8169">14747 11967 207 0,'0'0'8'0,"0"0"5"0,0 0 3 15,0 0 4-15,0 0 1 16,0 0 2-16,0 0 2 16,0 0 0-16,0 0-4 15,8 0-4-15,4 0-4 16,2 0-2-16,6 0-2 0,7-5 0 16,6 0-3-16,9-2 0 15,6 0-2-15,4-1 1 16,8-4-1-16,7 2 0 15,2 1 0-15,6-5 0 0,-3 4-1 16,2 1 0-16,-4 1 0 16,0 0-1-16,-9 1 0 15,-1-1-2-15,-9 4-1 0,-11-3-1 16,-2-1-2-16,-13 6-2 16,-4-3-4-16,-12 3-7 15,-9 2-11-15,0 0-16 16,0 0-28-16,-20-3-11 0</inkml:trace>
  <inkml:trace contextRef="#ctx0" brushRef="#br1" timeOffset="166329.0621">15268 12032 251 0,'0'0'5'16,"0"0"5"-16,0 0 3 15,0 0 3-15,0 0 1 0,4 15 4 16,-2-3 0 0,3 3 3-16,-4 8-4 0,5 1-5 15,1 3-2-15,-2 5-4 16,1 1-2-16,-4 1-2 0,2-2-3 16,-4-1-1-16,6 0-2 15,-4-4-3-15,-2-4-5 16,0 0-8-16,0-7-14 15,-2-5-34-15,-4 1-14 0</inkml:trace>
  <inkml:trace contextRef="#ctx0" brushRef="#br1" timeOffset="167813.1613">14963 13261 292 0,'0'0'4'16,"0"0"4"-16,0 0 3 0,0 0 3 15,0 0 1-15,0 0 0 16,0 0 1-16,5-15 1 16,0-1-5-16,5-1-4 15,-4-7-3-15,8-8-2 16,-2-4 0-16,4 2 0 0,-2-3 0 16,-4 4 1-16,3 4 1 15,-4 2-3-15,-2 9 1 16,2 4-1-16,-9 14 0 15,0 0-1-15,9-4-1 0,-9 4 0 16,3 14 0 0,-1-7 0-16,0 2 0 0,-2-9 1 15,5 11-1-15,-5-11 1 16,16-3-1-16,-7-9 1 16,-1-8-1-16,5 2 1 0,-1-4-1 15,1 0 1-15,-4 0 1 16,1 2 0-16,-4 2 0 15,-2 9 1-15,-4 9 0 0,0 0-1 16,12 0 1-16,-12 9-1 16,0 14 0-16,3 2-1 15,-2 7 0-15,-1 2 0 16,0 6-1-16,0-3-2 0,0-4-3 16,0-4-5-16,0-7-7 15,0-5-10-15,0-4-21 16,0-13-30-16,0 0-6 15</inkml:trace>
  <inkml:trace contextRef="#ctx0" brushRef="#br1" timeOffset="168483.3509">15290 13101 260 0,'0'0'8'0,"0"0"5"16,0 0 2-16,0 0 4 0,8 11 3 15,-8-11 0-15,11 0 4 16,-11 0-1-16,17-6-7 15,-3 0-4-15,-1-7-3 16,5-4-4-16,-4-3-2 0,4-1-2 16,-6 1-1-16,1 1-1 15,-6 2 0-15,-2 5-1 16,-5 12 0-16,5-10-1 16,-5 10 0-16,-5 7 0 0,0 6 0 15,-2 6 0-15,2-1 0 16,2 3 0-16,-2 3 1 15,5-5 0-15,0 1 0 0,3-8 0 16,2-2 1-16,3-5-1 16,1-5 1-16,9 0 0 15,-5-7-1-15,6-5 0 16,-4-4 1-16,3-1-1 0,-2 3 1 16,-4-1-1-16,1 3 0 15,-6 1 0-15,-7 11 0 16,10-3 1-16,-10 3 0 15,0 16-1-15,0-1 1 16,-1 1-1-16,-2 2 1 0,3 2-1 16,0-5 1-16,0-3-2 15,3-3 1-15,6-3 0 16,3-3 0-16,4-3-1 16,4-3 1-16,2-6-1 15,0-5 1-15,3-1-1 0,-2 1 1 16,-4-6 0-16,2 3 0 15,-7-4 0-15,-1 0 1 0,-3-2 0 16,-4-1-1-16,-3-6 1 16,1 3 0-16,-2-1 0 15,-2 4 1-15,0-1-1 16,0 5 1-16,0 2-1 0,0 18 1 16,0 0-1-16,-9 6 0 15,7 17 0-15,0 4-1 16,0 7 1-16,-2 3-2 15,4 5 0-15,0-4-3 16,8-5-7-16,1-7-17 0,-6-9-53 16,15-7-1-16</inkml:trace>
  <inkml:trace contextRef="#ctx0" brushRef="#br1" timeOffset="169267.739">18538 12047 279 0,'0'0'5'0,"0"0"3"15,0 0 2-15,0 0 0 16,4-6 2-16,-4 6-1 15,18-7 0-15,-8 5 2 16,5-3-6-16,7 3 1 16,4-4-1-16,4-1-1 0,14 0 1 15,8-4 0-15,7-3 2 16,12-2-1-16,8-1 0 16,8-5-1-16,5 2-1 15,6 1-1-15,5-1 1 0,1 5-2 16,-1 4-1-16,-4 4 1 15,0 3-1-15,-4-2-1 16,-11 6 0-16,-4 0-1 0,-15 0-3 16,-10 0-4-16,-9 0-6 15,-11 0-10-15,-10-2-29 16,0 2-28-16,-25 0-6 0</inkml:trace>
  <inkml:trace contextRef="#ctx0" brushRef="#br1" timeOffset="169659.7488">19401 12002 317 0,'0'0'6'0,"0"0"2"15,0 0 0-15,0 10 3 0,0-3 0 16,5 11 3-16,-3 4 1 15,0 7 0-15,3 9-3 16,-5 4-2-16,3 3-1 0,-3-1-1 16,2 4-2-1,-2-2-1-15,3-6-2 0,0-5-5 16,-3-3-9-16,10-5-16 16,-8 1-46-16,3-8-7 15</inkml:trace>
  <inkml:trace contextRef="#ctx0" brushRef="#br1" timeOffset="170527.1554">19205 13334 306 0,'0'0'4'0,"0"0"4"15,0 0 4-15,0 0 0 0,0 0 0 16,0-6 2-16,6-5 1 15,-2-4-2-15,0-4-3 16,3-6-3-16,1-8-3 16,3-1-1-16,0-6 0 0,1 1-1 15,-1 4 1-15,-1 4 0 16,-1 0 0-16,2 12-1 16,-1 3 0-16,-10 16-2 15,12-9 1-15,-12 9 0 0,13 17-1 16,-9-5 0-16,4 3 0 15,-4-1 0-15,5 0 0 16,-5-4 1-16,-4-10-1 16,20 0 1-16,-10-6 0 0,2-8-1 15,-1-10 1 1,6 3-1-16,-4-9 0 0,4 1 1 16,-8 4 0-16,2 2 0 0,-4 4 1 15,-2 7 0 1,-5 12 0-16,0 0 2 0,0 0 0 15,7 14 0-15,-7 6-1 16,0 5-1-16,0 2 0 16,2 3-1-16,-2 1-1 0,2-2-4 15,1-8-3-15,5 2-9 16,-3-6-14-16,-5-17-37 16,21 17-14-16</inkml:trace>
  <inkml:trace contextRef="#ctx0" brushRef="#br1" timeOffset="171391.8063">19659 13147 322 0,'0'0'6'0,"0"0"5"0,0 0 2 16,0 0 1-16,5-10 4 16,0 3-3-16,3-9 2 15,4-1-1-15,3 0-5 0,0-10-5 16,0 0-2-16,-2-2-2 15,4 3 0-15,-8 1-1 16,4 4-1-16,-9 9 0 16,2 3 0-16,-6 9-1 15,0 0 1-15,2 7-1 0,-2 11 0 16,0 2 1-16,0 2 0 16,0 0-1-16,0 0 2 15,5-2-1-15,0-2 1 0,2-4-1 16,6-6 1-16,-1-3-1 15,6-5 1-15,1-3-1 16,4-9 0-16,0-3 0 16,2-2 0-16,-5-7-1 15,4 8 1-15,-7-4 0 0,-4 2 0 16,-4 4 0-16,-3 2 0 16,-6 12 1-16,0 0-1 15,0 0 1-15,-9 7-2 0,3 6 1 16,-4 4 0-16,2 2-1 15,1 1 0-15,2 1 1 16,3-1 0-16,2-4 0 16,2 2 0-16,4-4 0 15,8-7 0-15,-4-4 0 0,7-3 0 16,1 0 0-16,2-7-1 16,-1-6 0-16,1-4-1 31,0-3 0-31,0 1 0 0,-2 0 1 0,-3 6-1 0,-1-3 1 15,-4 4 0-15,-10 12 0 16,11-10 1-16,-11 10 0 16,0 0-1-16,0 13 1 0,0-4 0 15,0 1-1-15,0 0 1 16,0 2 0-16,0-4-1 16,0-8 1-16,15 8 0 15,-1-8 0-15,2-2 0 0,1-9 0 16,0-2 0-1,3-4 0-15,-3-5-1 0,0-2 1 16,-1-4 0-16,-2-4 1 16,-2-2 0-16,1-2 1 0,-5-1 1 15,-4 3-1-15,1-4 2 16,-1 6 0-16,-4 1 0 16,0 1 0-16,0 7-1 15,0 3-1-15,-4 10 0 0,4 10 0 16,0 0-1-1,-9 8 0-15,4 14-1 0,2 7 0 16,1 7 0-16,-3 3 0 16,5 6-1-16,0-1-1 0,0-3-11 15,0-5-27-15,3-11-40 16,-1-8-2-16</inkml:trace>
  <inkml:trace contextRef="#ctx0" brushRef="#br1" timeOffset="171657.0639">20490 12738 362 0,'0'0'1'0,"0"0"-2"15,-11 10-15-15,11-10-51 0,-34 7-3 16</inkml:trace>
  <inkml:trace contextRef="#ctx0" brushRef="#br1" timeOffset="172354.9883">12875 11980 266 0,'0'0'7'0,"0"0"5"0,15-8 4 16,-15 8 2-16,15-8 2 16,-5 4 1-16,-1 1 3 15,7-2 0-15,-5 3-6 16,5 2-4-16,-4 0-4 0,6 0-3 16,-1 0-1-16,3 0-2 15,-1 0 0-15,-1 0-3 16,2 0-1-16,-3 0-4 0,-4-3-4 15,-1 3-12-15,-12 0-18 16,0 0-31-16,0 0-13 16</inkml:trace>
  <inkml:trace contextRef="#ctx0" brushRef="#br1" timeOffset="172669.7114">13016 12116 173 0,'0'0'9'0,"-2"-7"7"16,2 7 6-16,0-15 4 0,0 6 3 16,0-5 4-16,0 2 0 15,0-3 3-15,0 15-8 16,7-15-7-16,-7 15-5 0,0 0-4 16,10-4-3-16,-10 4-2 15,13 14-2-15,-6 3-1 16,1 7 0-16,-1 5-1 15,1 3 1-15,-1 5-1 0,1 0-1 16,-1 0-1-16,-4-2 1 16,-1 0-2-16,0-3-1 15,1-6 0-15,-3 0-3 16,0-9-2-16,0 1-4 0,0-9-10 16,0-9-19-16,-7 5-38 15,7-5-7-15</inkml:trace>
  <inkml:trace contextRef="#ctx0" brushRef="#br1" timeOffset="172985.574">12971 12356 274 0,'0'0'9'0,"0"0"4"16,0 0 3-16,0 0 3 15,0 0 1-15,0 0 1 16,0 0 2-16,0 0 0 15,0 0-6-15,3 8-5 16,2 1-2-16,0 1-3 0,0 5-1 16,1-2-1-16,-2-1-2 15,4 1 0-15,-1-1-1 16,0-5 0-16,-7-7 0 16,18 8 0-16,-8-8 0 0,3-5 0 15,-1-5-1-15,5-5-1 16,-2-2-2-16,0 2-3 15,0-6-6-15,0 5-13 16,-8 3-24-16,-4 1-34 0,6 5-5 16</inkml:trace>
  <inkml:trace contextRef="#ctx0" brushRef="#br1" timeOffset="174468.9158">12763 12762 290 0,'0'0'6'0,"0"0"0"16,0 0 1-16,-5-2 0 0,5 2 1 15,-20 2 0-15,8 6 0 16,-6 4 0-16,-7 6-3 16,4 3 0-16,-2 3-1 15,3 0 0-15,3 0 2 0,6-4 0 16,4 6 2-16,7-10 0 15,5 5 0-15,4-7 0 16,12-4 1-16,-4 5 0 16,9-4-1-16,-5 1 0 0,2 0-1 15,-3 0-1-15,-3 3-2 16,-4 2-2-16,-9 1-1 16,-1 3-1-16,-6 5-2 15,-9 6-1-15,-6-5-1 0,-2 1-1 16,-4 1 1-16,4-7 0 15,-2-2 1-15,6-9 0 16,2-7 2-16,14-4 2 0,-5-10 1 16,12-4 0-16,9-4 2 15,5-4-1-15,4 0 0 16,3-1 0-16,2 4 0 16,0-2 0-16,-1 4-1 15,4-2-1-15,-8 2 0 0,3-4 0 16,2 1 0-16,-1-4 0 15,-2-1-1-15,1 0 1 16,-2 0-1-16,-3 1 1 0,-3 4-1 16,-3 3 0-16,-4 7-1 15,-13 10 0-15,9-8-1 16,-9 8 0-16,-2 18 1 16,-5-1-1-16,0 8 0 15,-2 4 0-15,5-1 1 0,1 2 0 16,3-4 1-16,5-4 0 15,6-7 1-15,3-4 0 16,6-10-1-16,0-2 2 0,1-15-1 16,3-3 0-16,-2-6-1 15,-2-1 1-15,-3 0-1 16,-7 3 1-16,0-1-2 16,-7 12 1-16,-3 2-1 15,0 10 0-15,-8 0 0 16,0 12 0-16,1 5-1 0,0 3 0 15,-1-3 0-15,6 4 0 16,-1-4 1-16,6-5-1 16,7-4 0-16,2-6 0 0,3-4 1 15,0-11 0-15,5-9 0 16,2-3 1-16,-2-7 0 16,-2-5 0-16,-1 0 0 0,1 0 1 15,-6-1 1-15,-3 8 1 16,-3 1 0-16,-3 9 2 15,-1 3-2-15,-2 7 1 16,0 10-1-16,-7 0-1 0,1 7-1 16,1 11 0-16,-1 9-1 15,5 8 1-15,-1 2 0 16,2 7 0-16,0 1-1 0,0 4 1 16,0-4 0-16,3-5-1 15,1-6 0-15,1-4 0 16,-1-10 0-16,0-5-1 15,-4-15 1-15,0 0 0 16,13-10-1-16,-7-12 1 16,-1-6 0-16,1-4 1 0,1-3 0 15,-2 0 0-15,2 6 1 16,-3 4 0-16,1 6 0 16,0 5-1-16,-5 14 1 15,10 0-1-15,-2 14 0 0,-6 5-2 16,7 8 0-16,-4 8-3 15,-1 4-3-15,-2 8-12 16,-2 11-44-16,-2-9-19 0</inkml:trace>
  <inkml:trace contextRef="#ctx0" brushRef="#br1" timeOffset="175264.1206">17260 11840 259 0,'0'0'8'0,"0"0"5"15,0 0 4-15,0 0 0 16,0 0 3-16,7-7 0 16,-7 7 3-16,0 0 0 0,13 7-6 15,-10 8-5-15,-1 2-3 16,0 12-2-16,1 0 0 16,2 8-1-16,-3 8-2 0,0-1 0 15,4 6-1-15,-1-3 0 16,0 5-1-16,0-5 0 15,-3-3-1-15,1-3-1 16,-1-10 0-16,-1-1-3 0,-1-10-4 16,0-5-7-16,0-15-11 15,0 0-24-15,-3-3-28 16,-7-13-6-16</inkml:trace>
  <inkml:trace contextRef="#ctx0" brushRef="#br1" timeOffset="175609.236">17137 12201 286 0,'0'0'10'0,"0"0"2"15,4 7 3-15,-4-7 2 16,6 10 1-16,1 2 2 16,0-2 2-16,-1 7-1 15,2-5-7-15,0 6-4 16,-3 0-2-16,2 2-2 0,1-6-1 15,-4-2 0-15,7-7-2 16,1-2-1-16,6-6-1 16,-1-9-1-16,5-10-4 0,3-7-4 15,5-4-11-15,-2-9-14 16,4-5-38-16,0 9-11 16</inkml:trace>
  <inkml:trace contextRef="#ctx0" brushRef="#br1" timeOffset="177517.4109">17246 12809 215 0,'0'0'9'0,"0"0"5"0,0 0 4 15,0 0 3-15,0 0 2 16,0 0 1-16,0 0 0 16,0 0 1-16,0 0-8 0,-11-5-5 15,1 1-5-15,-3 4-3 16,1 4-2-16,-2 1-1 16,-2 11 0-16,4-2 1 15,-1 4-1-15,5 1 1 16,7 3 0-16,1 2 2 0,1-5-1 15,9 3 0-15,6-5 1 16,-2 0-2-16,4-2 1 16,-1 1-1-16,-1 2 0 0,2-2 0 15,-9 4 0-15,-2-1-1 16,-4-1 0-16,-3 2-1 16,-5 3-1-16,-7-2 0 15,-3 0-1-15,-6-4 1 0,7-2-2 16,-4-3 1-16,1-2 1 15,4-5 0-15,0-5 1 16,13 0 1-16,-4-9 1 16,4-2 1-16,8-2 0 0,5 1 0 15,3-2 1-15,2-1-2 16,4-3 1-16,5 4 0 16,1-4-1-16,-3 0-1 15,5 1 0-15,0 0 0 16,-2-3-1-16,2 3 0 0,-6-4 0 15,3 4 0-15,-5 2-1 16,-4 1 0-16,-6 2 0 16,-2 2 0-16,-10 10 0 0,5-7-1 15,-5 7 1-15,-5 4-1 16,-5 9 1-16,0 4 0 16,-2 3 1-16,-1 0-1 15,4 5 1-15,1-3 1 0,0 0 0 16,8-5 0-16,0-5 0 15,11-5 0-15,1-3 0 16,6-4 1 0,1-7 0-16,3-9-1 0,3-1 0 0,1-5 0 15,-1-3-1-15,-5 1 0 16,-1 0 1-16,0 7-1 16,-6 3 1-16,-4 1-1 15,-9 13 1-15,0 0-1 16,0 0 1-16,0 0-1 0,-4 13 1 15,-6 1-1-15,0-2 0 16,3 3 0-16,-2 1 0 16,6-1 1-16,3-5-1 0,0-1 1 15,0-9-1-15,13 13 1 16,-2-8-1-16,4-3 0 16,0 0 0-16,2-2-1 15,-1 0 0-15,0 0 0 0,2 0 0 16,-3-2 0-16,0-3 1 15,0-5-1-15,0 1 2 16,-3-6-1-16,-2-2 0 16,0-7 1-16,-2 2 0 0,-6-3-1 15,-1-5 0-15,-1 6 0 16,0-3 1-16,-3 5-1 16,-2 2 1-16,2 3 0 15,-1 3-1-15,4 14 1 16,-6-12-1-16,6 12 0 0,0 8 0 15,0 7 1-15,6 0-1 16,-2 5 0-16,4 5 0 16,-5-1 1-16,7 5-1 0,-1-3 1 15,-2 1-1-15,-3-8 0 16,2-1-1-16,-2 0 1 16,0-5-1-16,-1-4 1 15,-3-9-1-15,0 0 1 0,0 0 0 16,0 0-1-16,4-12 1 15,-4-5 1-15,3-1-1 16,2-5 0-16,-4 1 1 16,5 2 0-16,-2 2-1 15,5 4 1-15,-9 14-1 0,17-10 0 16,-7 10 0-16,2 8-1 16,0 5 1-16,1-1-1 15,2 8 0-15,0-1 1 16,-5 4-1-16,1-4 1 0,-4 4-1 15,-2-2 1-15,-3 2-2 16,-2-4 0-16,-2-1 0 16,-8 0-2-16,-6-4-4 0,2-1-5 15,-6-3-11-15,0 7-43 16,-6-17-13-16</inkml:trace>
  <inkml:trace contextRef="#ctx0" brushRef="#br1" timeOffset="181340.4321">1657 10813 247 0,'0'0'6'0,"0"0"3"47,-16-8 1-47,6 3 4 0,-7 1 1 0,-3-2 2 0,-5 4 0 0,-3 0 1 0,-4 2-5 16,-5 0-2-16,1 7-2 0,-8 7-3 15,0 10-3 1,-4 0 0-16,-1 13-2 0,-3 6 1 16,-6 6 0-16,1 10 0 15,4 8 0-15,0 5 2 16,-1 7 0-16,5 10 0 16,5 3 2-16,4 6-1 0,10 6-1 15,5 8 1-15,12 4-1 16,11 9-1-16,7 4 0 0,17 7-1 15,11 3 0-15,17 0 0 16,5-6 0-16,13-2-1 16,9-13 0-16,8-14 0 15,10-21 1-15,5-16 0 0,4-25 0 16,5-23 0-16,0-19 1 16,-1-21 0-16,-4-21 0 15,-8-20-1-15,-6-21 0 16,-10-15 0-16,-11-18-1 15,-10-14 0-15,-9-10 0 0,-10-12-1 16,-7-4 0-16,-13-2 1 16,-11 0 0-16,-6 4-1 15,-10 8 0-15,-16 10-1 16,-9 9 1-16,-13 11-2 0,-13 13 1 16,-8 13-2-16,-14 13 0 15,-9 12 1-15,-10 21-1 16,-16 14-1-16,-8 24-4 0,-12 14-8 15,-5 32-39-15,-17 27-26 16,-3 29-4-16</inkml:trace>
  <inkml:trace contextRef="#ctx0" brushRef="#br1" timeOffset="191153.7726">7975 14236 193 0,'0'0'4'0,"11"-2"4"0,1-1 1 15,0-2 2-15,8 1 3 16,5-2-1-16,10 4 2 0,6-3-1 16,5 3-3-16,6 2-2 15,1 0-3-15,8 5-1 16,1-1-1-16,0 4-1 15,3 2-1-15,-8-3 0 0,2-2-1 16,-4 0 0-16,0-5 0 16,0-2 1-16,-8-4 0 15,-2-3 0-15,-13-3 2 16,1-1 0-16,-11 1 1 0,-3-1-1 16,-15-2 1-16,-4 0-1 15,-6 6 1-15,-11-4 0 16,-10 6-3-16,-10 0 0 15,-9 1-1-15,-8 4 0 16,-10 2-1-16,-1 8 1 0,-5-4 0 16,-6 6 0-16,5-3 0 15,2 8 0-15,-4-3 1 16,9 6 1-16,4-2-2 0,5 0 0 16,6 4 0-16,4 2-1 15,10 4 1-15,10-3-1 16,6-2 0-16,8 6 1 15,11-5 0-15,4-2 1 0,15 0 0 16,6-3 1-16,14-7-1 16,7-3 1-16,5-7 0 15,9-1 0-15,4-12 0 16,2-7-1-16,-4 0 0 16,-1-4 1-16,-8 1-1 0,-8-1 1 15,-8 2-1-15,-12 2 0 16,-8-1 0-16,-11 4-1 15,-9 2 0-15,-15 0 0 16,-11 3-1-16,-9 8 0 0,-8-1 0 16,-8 5-1-16,-2 0 0 15,-6 9 1-15,-4 11 0 16,3 5 0-16,7 7 0 0,5 3-1 16,3 7 1-16,8 5 1 15,8-1-2-15,10 7 1 16,5-3 0-16,12-5 0 15,10-6 0-15,9-7 1 16,16-7-1-16,2-12 0 0,16-13 0 16,3-6 1-16,7-17-1 15,1-6-1-15,1-10 1 16,-3-4-1-16,-7-6 0 16,-5-4 0-16,-13 4 0 0,-7-3 0 15,-15 3 0-15,-10 3 0 16,-8 7 0-16,-14 3 1 15,-10 6 0-15,-13 4-1 16,-7 17 0-16,-10 9 0 0,-5 2-1 16,-3 16 1-16,0 12-4 15,-2 12-4-15,7 9-15 16,9 16-30-16,8 8-20 16</inkml:trace>
  <inkml:trace contextRef="#ctx0" brushRef="#br1" timeOffset="192544.8923">15535 13822 176 0,'0'0'4'15,"0"0"2"-15,7-12 3 0,-7 12 0 16,3-19 1-16,-3 8 0 16,0 2 0-16,-6-1 1 15,-6 3-2-15,0 7-1 0,-8 2 0 16,2 10 1-16,-6 11 4 16,2 1 0-16,1 13 4 15,5 6 0-15,7 6-1 0,7 3 0 16,4 2-2-16,16-1-3 15,5 1-3-15,9-7-2 16,5-8-3-16,-2-3-2 16,2-11-1-16,-3-11 0 15,2-6 0-15,-6-8 0 0,0-10 1 16,0-10 0-16,-4-7 2 16,-1-8 1-16,-1-4 0 15,-4-9 0-15,-2 1 0 16,-7-3 0-16,-6-1 0 0,-5 7-1 15,-5 1-1-15,-6 6-2 16,-7 4 0-16,-6 12 0 16,-5 5 0-16,-4 9 0 15,-1 7-1-15,-4 10 1 0,-2 7 0 16,3 9 0-16,0 7 0 16,2 5 1-16,3 4-1 15,7 0-1-15,2 0 1 16,8-2 0-16,8-8-1 0,4-2 1 15,8-11 0 1,11-4-1-16,11-12 2 0,3-3 0 16,7-10 1-16,2-10-1 0,2-3 0 15,-2-6-1-15,-2-1 1 16,-7-4 0-16,-5 1-1 16,-13 1-1-16,-7 2 1 15,-5 6-1-15,-7-1 0 16,-12 8 1-16,-9 8 0 0,-2 6-1 15,-10 6 1-15,0 9 0 16,-4 12 1-16,0 0-1 16,6 9 1-16,3-3-1 15,8-3-1-15,4 0 1 0,11-10 0 16,10-7-1-16,7-6-1 16,16-8 0-16,9-6-1 15,6-9 1-15,1-4 0 16,1 1-1-16,0 3 1 0,-6-2 1 15,-9 6 0-15,-7 8 1 16,-16 7 1-16,0 7 0 16,-19 16 1-16,-5 4-2 0,-6 12 0 15,0 9 0-15,0 6-2 16,6 6-6-16,11 1-18 16,11 9-36-16,17-13-16 15</inkml:trace>
  <inkml:trace contextRef="#ctx0" brushRef="#br1" timeOffset="193642.877">20136 13825 20 0,'0'0'9'0,"0"0"6"15,-13-10 5-15,13 10 5 0,-9-10 3 16,9 10 1-16,-20-9 1 16,3 4 0-16,-2 5-5 15,-8 5-6-15,0 4-4 16,-12 7-3-16,-3 3-2 16,-6 9 0-16,6-1-2 0,-5 7-2 15,8-2-1-15,3 1 0 16,4-6-2-16,9 2-2 15,14 0 0-15,6-12 0 16,11-1 0-16,11-8 1 16,14-8 0-16,9-2-1 0,8-8 0 15,6-7 0-15,2-9 0 16,6-1-1-16,-1-3 1 0,-6-2-2 16,-10 7 1-16,-7-7 0 15,-8 5 0-15,-14 6 1 16,-4-3 1-16,-14 7 1 15,-6 9 1-15,-13 7 1 16,-11 1 0-16,-4 9 1 0,-6 12 2 16,-4 3-2-16,-6 8 2 15,6 0-2-15,-4 0-2 16,11 1 0-16,5-7-1 16,7-1-1-16,6-9-1 0,10-7 0 15,9-9-1-15,7 3 0 16,11-6 0-16,10-12 0 15,4-9-1-15,7-3 1 0,8-8-2 16,2-5 1-16,2 1 1 16,-9-7 1-16,-4 10 0 15,-8 1 2-15,-8 8 0 16,-13 7-1-16,-9 10 1 16,-17 10 0-16,-12 7 1 0,-13 16 0 15,-6 4-1-15,-9 8-1 16,-2-1 1-16,7 6 0 15,1-6 0-15,14-2-1 16,12-6-1-16,16-6-1 0,9-10-1 16,19-8 0-16,13-2 0 15,13-12 0-15,9-8 1 16,11-6-2-16,3-6 1 0,-1-4 0 16,-5 0 1-1,-5 4 1-15,-10 1 0 0,-12 6 1 16,-11 2-2-16,-13 9 2 15,-13 3 0-15,-21 9-1 0,-16 2 0 16,-14 13 0-16,-11 4 0 16,-19 13-2-16,-14 4-3 15,-15 19-18-15,-5 9-55 16,-19 7 0-16</inkml:trace>
  <inkml:trace contextRef="#ctx0" brushRef="#br1" timeOffset="202552.8378">9949 12014 61 0,'0'0'4'0,"0"0"5"0,10 0 4 16,-10 0 2-16,15 0 6 16,-15 0 0-16,22 5 2 15,-10-2 3-15,9 0-5 16,4 1-2-16,-1-1-1 0,6-1-4 16,1-2-1-16,10 0-3 15,-1 0 0-15,7-2-3 16,-5-3-1-16,-2-3-1 15,0 3 0-15,-5 3-2 16,-5-2 0-16,-8 1-2 0,-5 3 0 16,-17 0 0-16,10 0-2 15,-10 0-1-15,-17 7-2 16,-6-5-3-16,-4 6-2 16,-8-5-8-16,-5 1-16 0,-1 4-28 15,-4-8-6-15</inkml:trace>
  <inkml:trace contextRef="#ctx0" brushRef="#br1" timeOffset="203353.4097">5907 10711 161 0,'0'0'6'0,"0"0"5"16,0 0 1-16,0 0 1 0,0 0 3 16,0 0-2-16,0 0 4 15,0 0 0-15,12 0-4 16,-2 0-4-16,7 0-1 16,6 0-1-16,7 0 0 0,4 0-1 15,9 0-2-15,2 0-1 16,9-5-1-16,9-2 0 15,1-3-1-15,1 0 0 32,1-2 0-32,0 0 0 0,-12 1 0 0,1-4 1 0,-17 9 0 15,-8-3 1-15,-6 5 1 16,-11-1-1-16,-13 5-2 16,0 0 0-16,-18-11-1 15,-5 9-2-15,-7 0 0 0,-4 2-2 16,-8-3 0-16,-1 3 0 15,-4 0 1-15,-4 0 1 16,6 0 0-16,-3 0 1 0,0 5-1 16,2 0 1-16,3 0 0 15,2 0 1-15,8 0-1 16,5 0 0-16,9 1-1 16,1-3 0-16,18-3 0 0,0 0 1 15,23 9-1-15,9-9 0 16,22 0 1-16,16-6-1 15,22-4-2-15,12-2-6 16,31-1-14-16,12 1-28 0,19-2-19 16</inkml:trace>
  <inkml:trace contextRef="#ctx0" brushRef="#br1" timeOffset="203934.4889">10019 10521 159 0,'-8'-2'8'0,"-4"2"7"0,-4 0 4 16,-3 0 2-16,-1 2 1 16,-3 2 3-16,-2 6-1 0,4-2 2 15,5 4-6-15,4 1-5 16,10 1-3-16,2 1-2 16,7-2-1-16,13-4-2 15,2-2-2-15,10-4 0 0,9-3-2 16,11-6-1-16,4-7-1 15,8-7-1-15,5-5 0 16,0-1-1-16,0-3 0 16,-7 5-1-16,-7-1 0 0,-9 8-1 15,-17 5-3-15,-12 1-3 16,-17 11-5-16,0 0-5 16,-19 8-5-16,-11 5-8 0,-10 4-9 15,-5 0-20-15,4 5-14 16</inkml:trace>
  <inkml:trace contextRef="#ctx0" brushRef="#br1" timeOffset="204619.572">12694 10483 163 0,'0'0'9'0,"0"-9"5"15,0 9 4-15,0-18 2 16,0 9 2-16,0 1 1 16,0-2 0-16,-5-1-1 15,5 11-7-15,-11-1-6 0,3 2-3 16,0 10-3-16,-8 2-1 15,6 1-1-15,0 4-1 16,5-2 0-16,0-3 0 16,10-1 1-16,8-8 0 0,9-4 0 15,8-9 0-15,5-3 1 16,2-10-1-16,-5-3 0 16,3 1 0-16,-12-2 1 15,-6 2-2-15,-7 7 0 16,-10 1 0-16,-8 16 1 0,-11 6 0 15,-9 13-1-15,-9 9 2 16,-1 4-2-16,-7 7 0 16,7 1 0-16,-3 3 0 0,6-9 0 15,8-7 0-15,8-4 0 16,8-6 0-16,11-17 0 16,7 5 0-16,14-13 0 15,11-12 0-15,2-2 0 0,9-7 0 16,-1 2-2-16,1-3 1 15,-8 7-3-15,-1 6-3 16,-14 10-4-16,-10 7-10 0,-5 7-17 16,-3 17-28-16,-4 6-8 15</inkml:trace>
  <inkml:trace contextRef="#ctx0" brushRef="#br1" timeOffset="206029.9913">12700 10519 240 0,'0'0'5'0,"0"0"4"0,0 0 3 15,0 0 1-15,-4-9 0 16,4 9 3-16,0 0-1 16,0-12 0-16,0 12-5 0,0 0-4 15,0-9-2-15,0 9-2 16,7-11 0-16,-7 11-3 16,15-7 0-16,-15 7 0 15,12-5-2-15,-12 5 1 0,0 0 0 16,-2 12-1-16,-18 0 1 15,-8 8 0-15,-12 3 1 16,-2 2 1-16,-2-3 0 16,-4 3 1-16,4-7 0 0,10-4-1 15,4-4-2-15,14-8-5 16,16-2-12-16,11-17-32 16,24-1-19-16</inkml:trace>
  <inkml:trace contextRef="#ctx0" brushRef="#br1" timeOffset="206858.1082">17133 10587 194 0,'0'0'7'15,"0"0"4"-15,0 0 4 16,-9 0 3-16,9 0 4 0,0 0 0 15,-8 0 3-15,8 0-1 16,0 0-5-16,0 0-3 16,0 0-3-16,0 0-5 15,0 0-3-15,10-2-1 0,1 2-2 16,10 0-1-16,4 0 0 16,-1 0-1-16,4 2 0 15,-3 3 0-15,-2 0-1 0,-7 5 1 16,-10 2-1-16,-6 4 1 15,-8 4-1-15,-11-1 1 16,-6 1 0-16,-3 0 1 16,-2-4-1-16,2 3 1 0,6-7 0 15,6-2 0-15,3-7 0 16,13-3 0-16,0-6 0 16,15-6 0-16,8-5-1 15,6-4 1-15,0 4-2 16,7 0 0-16,-4 0-1 0,-2 5-1 15,-8 4-3-15,-7 5-6 16,-15 3-19-16,5 23-41 16,-19-8-4-16</inkml:trace>
  <inkml:trace contextRef="#ctx0" brushRef="#br1" timeOffset="211424.1968">3710 14976 177 0,'0'0'7'0,"0"0"4"16,0 0 4-16,0 0 2 15,4 0 3-15,-4 0 2 0,0 0 1 16,0 0 1-16,0 0-4 15,0 0-3-15,0 0-1 16,10 0-1-16,-10 0-2 16,0 0 0-16,10 0-2 0,0 0-1 15,5-1-1-15,5-4-2 16,3 2 0-16,6 3-2 16,4-2-2-16,1-4 1 15,6 4-2-15,-3 0 1 16,3-1-1-16,-5 1 0 0,0-1 0 15,-8-1-1-15,1 1 0 16,-9-1-2-16,-1 1 0 16,-3 3-4-16,-8-3-1 15,-7 3-1-15,10 0-5 0,-10 0-6 16,-3 15-5-16,-4-3-9 16,-3-2-10-16,2 7-9 15,-1-7-11-15,-4 4-11 16</inkml:trace>
  <inkml:trace contextRef="#ctx0" brushRef="#br1" timeOffset="211818.7793">4056 15004 244 0,'0'0'9'15,"0"0"5"-15,0 0 3 16,0 0 4-16,-11 0 2 0,11 0 0 16,0 0 3-16,-9 16 0 15,8-9-6 1,-2 3-5-16,3 2-3 0,0 5-3 15,0 5-1-15,3 3-2 16,-2 3-1-16,6 1-1 16,-2 9-1-16,-1-1 0 0,4 6-1 15,-4 3-1-15,2-1 0 16,-1 5 0-16,2-6 0 0,-4-1-1 16,1 3-1-16,-1-9-2 15,-1 1-4-15,0-12-6 16,2-3-16-16,-4-4-26 0,0-19-29 15,0 0-4-15</inkml:trace>
  <inkml:trace contextRef="#ctx0" brushRef="#br1" timeOffset="212285.0526">4701 15025 203 0,'0'0'8'16,"0"0"3"-16,-12-16 6 0,12 16 2 15,-16-18 5-15,7 11 1 16,-3-5 3-16,-2 2 0 15,3 0-2-15,-2 3-7 16,3-1-3-16,0 4-2 16,-3 4-4-16,0-3-2 0,5 3-1 15,-10 3-2-15,6 4-1 16,-3 3-1-16,0 5 0 16,0 4-1-16,-2 1-1 15,4 5 1-15,1 5-1 0,1 5 0 16,4 0 0-16,2 4 0 15,0 3 0-15,5 0 0 16,0 2 0-16,8 1 0 16,-1-3 0-16,6 4-1 0,-1-7 1 15,6 0-2-15,-2-4-1 16,2 0-2-16,3-5-3 16,-2-3-8-16,6 0-17 15,-5 0-32-15,2-4-20 0</inkml:trace>
  <inkml:trace contextRef="#ctx0" brushRef="#br1" timeOffset="212803.3492">4893 15656 254 0,'0'0'8'16,"0"0"3"-16,0-10 5 15,0 10 3-15,-3-9 4 0,3 9 0 16,-8-12 3-16,5 1 2 16,3 11-8-16,-11-18-3 15,3 10-4-15,0-1-3 0,1-5-2 16,0-6-3-16,2-1-1 16,-3-6-1-16,6 0-1 15,-2-2 0-15,4-4 0 0,0 4-1 16,6 1 0-16,2 3 0 15,-3 3 0-15,5 6 0 16,-3 4-1-16,-7 12 1 16,14-11-1-16,-4 11 0 15,4 2-1-15,-4 7 1 0,2 3 0 16,-2 7 0-16,2 0 1 16,-2 4-1-16,0-1 0 15,-5 0 1-15,2-4-1 16,-4 0 0-16,-1-6 0 0,1 0 0 15,-3-12-1 1,0 12 1-16,0-12-1 0,0-7 1 16,0-7-1-16,0-4 1 15,0-5 0-15,0-1 0 0,3-1-1 16,4 3 1-16,3 2 0 16,-3 4 0-16,4 8 0 15,1 7 0-15,0 2 1 16,3 10-1-16,0 6 0 15,2 8 1-15,4 0-1 0,-4 4 1 16,3 2-1-16,-4-7 1 16,4 6 0-1,-4-10-1-15,1-4 0 0,-4-2-2 16,-1-4 0-16,0-8-3 16,-1-2-5-16,-2-8-11 0,1-6-18 15,5-2-36-15,-5-8-10 16</inkml:trace>
  <inkml:trace contextRef="#ctx0" brushRef="#br1" timeOffset="213230.0862">5350 14851 307 0,'0'0'8'16,"0"0"3"-16,0 0 1 15,10-10 3-15,-10 10 3 16,15-2 1-16,-5 2 1 0,2 0 2 16,6 2-7-16,-2 3-3 15,7 2-1-15,0 3-2 16,2 2-2-16,0 3-1 16,-1 3-2-16,1 7 0 0,-2 1-2 15,-3 5 0-15,-3 8 0 16,-4 3-1-16,-6 3 0 15,-5 7-1-15,-2-2 1 0,-2-1-2 16,-9-2 1-16,-2-2-1 16,0-9-1-16,-4-1-1 15,4-4-3-15,-5-9-2 16,4-5-7-16,-4-5-9 16,6-4-13-16,-1 6-31 0,6-11-17 15</inkml:trace>
  <inkml:trace contextRef="#ctx0" brushRef="#br1" timeOffset="213816.6257">6222 15116 233 0,'0'0'9'0,"0"0"5"0,13-3 4 0,-13 3 4 15,10-1-1-15,-10 1 3 16,13-4 1-16,-13 4 4 16,12 0-9-16,-12 0-3 15,12 5-5-15,-2-2-1 16,2-1-2-16,4-2-2 0,1 3-1 15,3-3-3-15,3 0-1 16,-2 0 0-16,3 0-2 16,5 0 1-16,-2 0-2 0,-2 0 0 15,-2 0-1-15,-2 0-2 16,0 5-4-16,-7 1-4 16,1 0-6-16,-5 0-8 0,-5 5-12 15,-4 4-19-15,-2-1-25 16,-9 10-4-16</inkml:trace>
  <inkml:trace contextRef="#ctx0" brushRef="#br1" timeOffset="214195.9756">6344 15445 331 0,'0'0'7'15,"0"0"3"-15,8 0 4 16,-8 0 2-16,17 3 1 15,-2-1 1-15,2 1 1 0,6-3-1 16,2 2-5-16,-3-2-4 16,0 0-3-16,1 0-2 15,-3-2-2-15,5-1-2 0,-6-2-1 16,4 4-2-16,-3-5-3 16,-1 6-6-16,2 0-8 15,1 0-16-15,-1 10-32 16,3-3-15-16</inkml:trace>
  <inkml:trace contextRef="#ctx0" brushRef="#br1" timeOffset="215688.0243">7935 15132 138 0,'0'0'6'0,"0"0"4"16,0 0 3-16,0 0 8 15,0 0 5-15,-4 4 4 16,4-4 3-16,0 0 1 0,0 0-4 16,0 0-2-16,0 0-4 15,4-4-4-15,4-4-6 16,5-3-3-16,1 2-4 0,6 0-1 16,1 2-2-16,5 2 0 15,-1 2-1-15,0 3-1 16,0 0 0-16,0 3-1 15,-8 8-1-15,-2 1 0 16,-5 3-1-16,-5 5 0 0,-5 4 0 16,0 1-1-16,-10 5 1 15,-5 2 0-15,0 0 0 16,-2-2 1-16,2-3 0 16,0-7 1-16,5-2-1 15,3-6 1-15,7-12 1 0,-6 9 0 16,6-9-1-16,11-5 0 15,-2-2 0-15,4-1 1 16,4 1-1-16,1 0 0 0,-1 2-1 16,1 3 0-16,-3 0 1 15,2 2 0-15,-4 6 0 16,-2 7 0-16,0 2 0 16,-9 2 1-16,0 5-1 15,1 3 0-15,-3 3 1 0,-5 1-1 16,-5 4 0-16,3 1 0 15,-11-2 0-15,3 1 0 16,-2-4-1-16,-3 1 0 0,3-3 0 16,-6-7 0-1,1-2-1-15,-1-6 0 0,4-5-1 16,-1-2 0-16,5-5-1 16,0 0-3-16,2-2-4 15,2-4-10-15,11 6-15 0,-8-4-33 16,8 4-16-16</inkml:trace>
  <inkml:trace contextRef="#ctx0" brushRef="#br1" timeOffset="221635.1565">8768 15080 203 0,'0'0'10'0,"0"0"7"16,0 0 5-16,0 0 3 15,0 0 2-15,0 0 2 16,0 0 1-16,0 0 4 16,0 0-11-16,0 0-5 0,0 0-5 15,0 0-3-15,0 0-1 16,0 0-3-16,7 3 0 0,-7-3-2 16,18 5 0-16,-3-2 0 15,5-3 0-15,2 0 0 16,8-5-1-16,0-1 0 15,7 0 0-15,1-5-3 16,6 2 0-16,-4-1 0 0,0 3 0 16,-5-1 0-16,-1 4 0 15,-8-1 0-15,-5 2-4 16,-3 3-3-16,-11-5-3 16,-7 5-3-16,13 0-6 0,-13 0-6 15,0 0-5-15,-8 2-4 16,8-2 0-16,-18 8 2 15,12-3 3-15,-7 0 4 0,6 0 6 16,-6-1 10-16,13-4 10 16,-17 8 7-16,17-8 6 15,-16 5 5-15,16-5 2 16,-16 3 3-16,16-3 2 16,-16 2 0-16,16-2 0 0,-9 0-4 15,9 0-3-15,0 0-3 16,-10 0-4-16,10 0-2 15,0 0-3-15,0 0-2 16,0 12-1 0,0-3-1-16,-5 9-1 0,5 5 0 0,-6 4-1 15,4 5 1-15,-3 3 0 16,-2 7 0-16,0 0 0 16,0 0 0-16,3 0 0 0,-1-2-1 15,3 2 1-15,2-7-1 16,0 2-1-16,0-5 0 15,0-2-1-15,0-1 0 0,0-6-1 16,2 2-2-16,-2-8-3 16,3 1-4-16,-3-4-9 15,0-4-22-15,0-10-42 16,10 10-3-16</inkml:trace>
  <inkml:trace contextRef="#ctx0" brushRef="#br1" timeOffset="222219.9208">9683 15158 266 0,'0'0'8'0,"0"0"6"16,0 0 3-16,0 0 4 16,0 0 0-16,5-10 2 0,-5 10 2 15,0 0 0-15,0 0-7 16,0 0-5-16,0-7-2 16,0 7-3-16,-10 3-2 15,10-3-2-15,-15 14 0 0,8-2-1 16,-6 2-1-16,1 10 0 15,-1 1 0-15,1 1 1 16,2 6 0-16,-3 2 0 16,4 0 0-16,-1 2-1 15,3 2 0-15,3 2 0 0,4-3-2 16,-2 0 0-16,2 3 0 16,5-7 0-1,3 3 0-15,4-1-2 0,3-6-1 16,2 1-3-16,1-7-3 0,4-1-9 15,0-10-13-15,4-10-34 16,1 4-20-16</inkml:trace>
  <inkml:trace contextRef="#ctx0" brushRef="#br1" timeOffset="222918.7957">10153 15608 292 0,'0'0'9'0,"0"0"3"15,0 0 4-15,0 0 2 16,0 0 1-16,-5-4 4 15,5 4-2-15,-2-13 1 0,-1 4-7 16,-3-8-3-16,4-3-3 16,-5-5-2-16,2-3-2 15,0-3-1-15,0-1 0 16,2-4-1-16,3 2 0 0,0 0-1 16,6-3 0-16,1 8-1 15,5 0 1-15,1 3-1 16,1 2 1-16,4 5 0 0,-1 3-1 15,1 3 0-15,2 5 2 32,-1 5-3-32,-2 3 0 0,7 5 0 0,-7 7 0 15,1 5 0-15,-2 6 0 16,-3 1 0-16,-3 2 0 0,0 1 0 16,-5 2 0-16,0 1 0 15,-5 0 0-15,0-5 0 16,0-1 0-16,-5-5 0 15,1-1 0-15,3-3 0 0,-2-5 0 16,3-10 0-16,0 0 0 16,0-5 0-16,4-9 0 15,5-6 0-15,3-3 0 16,1-4 0-16,4 1 0 0,3-2 0 16,-3 4 0-16,6 8 0 15,-3 3 0-15,-1 9 0 16,2 4 0-16,-1 0 0 0,-1 4 0 15,1 6 0-15,-2 3 0 16,4-1 0-16,0-2 0 16,-2-2 0-16,2-4-3 15,1 2 1-15,-1-3-3 16,-1-3-1-16,0 0-5 0,-3-9-11 16,-1 7-20-16,0 2-38 15,-8 0-6-15</inkml:trace>
  <inkml:trace contextRef="#ctx0" brushRef="#br1" timeOffset="223383.0893">10257 15923 253 0,'0'0'9'0,"6"-12"4"15,-2 2 5-15,0 0 4 0,7-4 2 16,-3-1 2-16,7 0 4 15,0-5-2-15,7 5-5 16,0 3-5-16,1-4-4 0,7 5-3 16,0-1-2-16,4-1-1 15,6 0-3-15,-1 3-5 16,9-4 0-16,2 1 0 0,-1 3 0 16,1-2 0-16,-1 2 0 15,1-2 0-15,-5 4 0 16,-3 0 0-16,-9 4 0 15,-1 4 0-15,-5-3 0 0,-9 3 0 16,-1 0 0-16,-4 6-8 16,-13-6-13-16,11 17-18 15,-5 5-43-15,-6-7-5 16</inkml:trace>
  <inkml:trace contextRef="#ctx0" brushRef="#br1" timeOffset="223952.491">10692 16058 318 0,'0'0'8'0,"0"0"2"15,0 0 3-15,5-5 4 0,-5 5 2 16,12-10 0-16,-3 7 0 15,0-2 0-15,3 2-6 16,-12 3-4-16,16-7-4 16,-16 7-2-16,14 0 0 15,-14 0-1-15,13 0-1 0,-13 0 0 16,15 18 0-16,-8-6-1 16,1 8 2-16,-1 2-1 15,-2 2-2-15,0 2 0 16,-5 1 0-16,0 3-2 0,0-4 0 15,-7-2 0-15,-3-3-1 16,-1-6 1-16,-7-3-1 31,4-2 2-31,-3-5 0 0,-1-2 2 0,2-3 0 0,0 0 2 16,4 0 1-16,12 0 0 16,-13-5 1-16,13 5 0 15,0 0 1-15,0 0 0 0,3-10-1 16,9 7 0-16,3 3 0 15,3-2 1-15,3-3-1 16,9 5 0-16,0-2 0 16,7 2-4-16,1 2 0 0,-1 3 0 15,-2 3 0-15,-3 1 0 16,0 1 0-16,-2 3 0 16,-7-1 0-16,-3-3 0 15,-3 2-5-15,-6-4-6 16,-11-7-10-16,14 6-23 0,-7-4-41 15,-7-2-2-15</inkml:trace>
  <inkml:trace contextRef="#ctx0" brushRef="#br1" timeOffset="224676.9598">11065 15034 251 0,'0'0'7'0,"0"0"5"0,0 0 4 15,10-7 2-15,-10 7 2 16,8-10 2-16,-8 10 2 0,11-9 1 16,-11 9-6-16,19-8-3 15,-10 5-3-15,1 6-1 16,2 5-2-16,3 9-1 0,0 5-1 15,3 5-2-15,0 7 0 16,-2 6-2-16,2 2 0 16,-3 8-1-16,0-2 0 15,-5 1 0-15,3 2-3 16,-6 2 0-16,0 1 0 16,0 3 0-16,-2-1 0 0,3 2 0 15,-4 1 0-15,0 0 0 16,-2 2 0-16,-2-5 0 15,0-1 0-15,-6-9 0 0,0 1 0 16,-5-6 0-16,2-4 0 16,-3-11 0-16,-1 0 0 15,-2-4 0-15,2-5 0 16,-1 1 0-16,-6-6-4 16,3 3-7-16,-6-5-9 0,5-2-28 15,1-2-37-15,-3-3-2 16</inkml:trace>
  <inkml:trace contextRef="#ctx0" brushRef="#br1" timeOffset="225744.8503">12111 15225 301 0,'0'0'6'16,"0"0"4"-16,0 0 5 16,0 0 2-16,0 0 2 0,13 0 2 15,-13 0-1-15,7 15 2 16,-2-3-5-16,-2 8-3 16,2 4-3-16,-1 5-2 15,2 5-1-15,-3 2-1 0,1 7-1 16,-1-1-1-16,-3 2-2 15,0 4-3-15,-3-4 0 16,-1-4 0-16,-5-1 0 16,2-4 0-16,-6-7-4 0,2-6-2 15,-2-7-2-15,1-6-2 16,-3-6-3-16,-2-3-1 16,1-5-1-16,-3-5 1 15,1-2 1-15,-2 0 1 0,3-1 4 16,4 3 3-16,3 0 4 15,0 4 5-15,10 6 3 16,-4-9 2-16,4 9 2 16,0 0 1-16,4-12 0 0,6 4 0 15,0 1 0-15,8 0-1 16,2-1 0-16,4-1-2 31,1-2-1-31,5 4-3 0,0 2-5 0,0 0 0 16,-3 2 0-16,-2-1 0 0,0 4 0 15,-3 0 0-15,1 0-7 16,-3 0-10-16,0 0-15 16,-1 7-33-16,2-4-22 15,1 2-2-15</inkml:trace>
  <inkml:trace contextRef="#ctx0" brushRef="#br1" timeOffset="226632.8239">12878 15596 272 0,'0'0'7'0,"0"0"6"15,0 11 1-15,0-11 4 0,0 13 1 16,0-13 3-16,-3 14 1 16,3-14 0-16,-8 12-5 15,8-12-4-15,-10-2-3 16,3-5-2-16,5-5-1 0,-3-6-2 16,2-2 0-16,0-2-1 15,3-6-1-15,3 1 1 16,5 0-2-16,-1-6-1 15,5 6 1-15,2-3 0 16,4 3 0-16,-2 2-3 0,-2 6 0 16,4 5 0-16,-4 5 0 15,2 6 0-15,-4 3 0 16,3 3 0-16,-5 12 0 0,3 3 0 16,-6 4 0-16,5 4 0 15,1 5 0-15,-6 2 0 16,-2 6 0-16,2-2 0 15,-2 5 0-15,1-5 0 16,-6 1 0-16,2-6 0 0,-2-8 0 16,0 0 0-16,0-11 0 15,0-13 0-15,0 0 0 16,0 0 0-16,-4-19 0 0,4-6 0 16,0-3 0-16,2-4 0 15,3-3 0-15,2-2 0 16,0 5 0-16,6 2 0 15,-3 3 0-15,5 3 0 0,0 3 0 16,3 1 0-16,-2 6 0 16,5 7 0-16,-2 1 0 15,4 6 0-15,-3 3 0 16,2 7 0-16,-2 4 0 0,-3 9 0 16,0 2 0-16,-1 7 0 15,-4 0 0-15,1 6 0 16,-5 0 0-16,3 2 0 15,-3-2 0-15,3-9 0 0,0 1 0 16,-2-5 0-16,4-10 0 16,-3-3 0-16,3-5-2 15,-6-7-28-15,-7 0-55 16,10-11-2-16</inkml:trace>
  <inkml:trace contextRef="#ctx0" brushRef="#br1" timeOffset="232521.4634">964 16032 182 0,'0'0'10'16,"0"0"5"-16,-2-9 8 15,2 9 3-15,-5-13 2 0,5 13 2 16,-7-10 0-16,7 10 0 16,-10-7-7-16,10 7-6 15,-17 5-6-15,7 5-4 0,-3 2-1 16,1 3-5-16,-3-1 2 15,3 7-2-15,1 1 1 16,-1-1-2-16,5 2 1 16,0 3-1-16,7-2 0 0,0 3 0 15,0-3 0-15,4 2 0 16,1-8 0-16,5 1 1 16,3-9-1-16,1-8 1 15,2-2 0-15,-4-7 0 16,0-11 0-16,2-1 0 15,-1-6 1-15,-2 2-1 0,-2-3 1 16,-2 1-1-16,-4 0 0 16,3 8 1-16,-6-1 0 15,0 6-1-15,0 2 1 0,0 10-2 16,0-10 1-16,0 10-1 16,0 0 1-16,0 8-1 15,5 4 0-15,1 4 1 16,7 4 0-16,-5 4 0 0,4 0 0 15,2 1-1-15,2-1 1 16,-9 0-2-16,4-8-2 16,-6 0-4-16,-1-2-8 15,-4-14-8-15,12 8-15 16,-12-8-22-16,5-6-24 0,8-6-3 16</inkml:trace>
  <inkml:trace contextRef="#ctx0" brushRef="#br1" timeOffset="233006.9243">1161 15963 289 0,'0'0'8'0,"0"0"4"0,0 0 3 16,0 0 1-16,0 0 2 15,0-7 1-15,0 7 2 16,4-2-1-16,-4 2-6 0,16 0-5 15,-6 0-3-15,0 0-1 16,2-3-3-16,-1 1-1 16,0-2-2-16,-1 4-4 15,-10 0-5-15,16 0-9 16,-16 0-9-16,7 0-15 0,-7 0-11 16,0 21-19-16,2-1-7 15</inkml:trace>
  <inkml:trace contextRef="#ctx0" brushRef="#br1" timeOffset="233095.6355">1275 16186 264 0,'0'0'13'0,"15"0"3"0,-7-2 6 16,5-3 1-16,1-3 1 15,2 0 2-15,3-2-1 16,-1-4 0-16,-6 2-12 16,1-3-5-16,0 0-7 0,-2 0-7 15,-3 3-13-15,-3 1-23 16,-5 1-38-16,0 10-3 15</inkml:trace>
  <inkml:trace contextRef="#ctx0" brushRef="#br1" timeOffset="237123.803">1591 15638 233 0,'0'0'6'16,"0"0"4"-16,0 0 1 15,0 0 4-15,-2-4 2 16,2 4 3-16,-2-14 1 0,2 14 1 16,0-16-3-16,0 8-2 15,2-1-3-15,-2 9-3 16,7-15-2-16,-7 15-1 0,10-15-2 16,-10 15-2-16,13-10-1 15,-13 10-1-15,12-2-1 16,-12 2 0-16,15 0-1 15,-15 0 0-15,15 14 0 0,-6-1 0 16,0 2 0-16,-2 2 0 16,-6 4 1-16,3-2-1 15,-2 3 1-15,-2-2-1 16,0-3 0-16,0 0 1 16,0-7-1-16,0-10 1 0,0 13 1 15,0-13 0-15,0 0 0 16,7-2 1-16,-7 2-1 15,13-6 1-15,-3 4-1 16,0 2 0-16,2 0 0 0,0 2-2 16,4 4 1-16,-4 6 0 15,-2 0-1-15,0 3 1 16,0 2-1-16,-2 1 1 0,-3 1-1 16,0 4 1-16,-5-3-1 15,0 4 1-15,0 0 1 16,-5 5-1-16,0-5-1 15,-3 3 0-15,-2 0-2 0,0-4-3 16,0-3-6-16,-2-1-12 16,-1-9-19-16,-4-1-41 15,10-6-2-15</inkml:trace>
  <inkml:trace contextRef="#ctx0" brushRef="#br1" timeOffset="238283.5343">1102 16808 221 0,'0'0'9'0,"0"0"5"0,0 0 4 15,0 0 2-15,0 0 1 16,-13 5 1-16,13-5-1 16,0 0 2-16,-5 10-7 15,5 0-7-15,0-1-2 0,5 9-2 16,1 0-1-16,1 6-1 16,0 3 1-16,5 2-1 15,-1 4 1-15,-4-1-1 0,0-2 0 16,0 3 0-1,1-7-1-15,-4-3 1 0,0-4-2 16,-4-4 1-16,2-1 1 16,-2-14-1-16,0 0-1 0,0 0 1 15,0-11-1-15,-7-2 0 16,7-4-1-16,-3-5 1 16,-1 0-2-16,4-3 1 15,0 2 1-15,0 2-1 16,0-2 0-16,4 4 0 0,0-2 1 15,6 6-1-15,-4 1 1 16,2 4-1-16,4 0 1 16,-2 8-1-16,3 2 1 15,-2 2-1-15,-1 8 1 0,0 2 0 16,3 3 0-16,-6 0 0 16,1 7 1-16,-3-5 0 15,0 4-1-15,-5-2 1 16,0-2-1-16,0 4 1 0,-3-4-1 15,3 0 0-15,-4-5-1 16,-4-2 0-16,0 0-2 16,8-10-1-16,-15 7-4 15,15-7-9-15,-17 0-13 16,17 0-29-16,-5-12-21 0,3 0-6 16</inkml:trace>
  <inkml:trace contextRef="#ctx0" brushRef="#br1" timeOffset="242688.3413">1587 16607 129 0,'0'0'6'0,"0"0"5"16,0 0 4-16,0 0 3 15,-9-8 4-15,9 8 2 16,0 0 4-16,0 0 1 16,0 0-5-16,0 0-4 0,0 0-3 15,0 0-3-15,0 0-1 16,0 0-3-16,0 0-2 15,6 0-2-15,4 0-1 0,-1-6-1 16,4 3-1-16,-1-4 0 16,1 2-2-16,-1-3 0 15,-2 4-1-15,1-2-2 16,1 1-2-16,-3 2-3 16,-9 3-6-16,18 0-9 0,-18 0-10 15,10 16-18-15,-6 3-16 16,-4 1-13-16</inkml:trace>
  <inkml:trace contextRef="#ctx0" brushRef="#br1" timeOffset="243175.1591">1736 16847 267 0,'0'0'8'0,"0"0"5"0,0 0 2 15,0 0 0-15,11-7 3 0,-11 7-2 16,13-15 2-16,-7 8 0 15,3-3-10-15,-2 0-5 16,1 3-7-16,-5-4-7 16,7 5-11-16,-10 6-9 0,9-13-17 15,2 10-21-15,-1-5-11 16</inkml:trace>
  <inkml:trace contextRef="#ctx0" brushRef="#br1" timeOffset="243602.8058">1904 16409 210 0,'0'0'9'0,"0"0"2"0,0 0 5 15,0 0 5-15,0 0 2 16,0 0 3-16,0 0 1 16,3-10 1-16,5 8-5 15,-8 2-7-15,17-10-3 0,-17 10-3 16,13-12-3-16,-13 12-3 16,17-8-1-16,-17 8-2 15,15 0 0-15,-15 0 0 16,17 12 0-16,-10-1-1 0,1-2 1 15,-3 6-1-15,-1-3 0 16,-1 6 0-16,0-6 0 16,-3 6-1-16,0 2 0 15,0-8-1-15,0 5 1 0,0 0-1 16,0-2 0-16,-3-2 1 16,0-1 0-16,3-12 1 15,-4 13 0-15,4-13 1 16,0 0 1-16,0 0 2 0,0 0-1 15,0 0 0-15,0 0 1 16,0 0 0-16,0 0-1 16,0-6-1-16,0 6 0 15,0 0 0-15,4-1 0 0,-4 1-1 16,15 0 0-16,-15 0 0 16,18 4 0-16,-8-4-1 15,0 3 0-15,2 2 0 16,-4-4-1-16,-8-1-2 0,13 3-5 15,-13-3-8-15,12 8-11 16,-12-8-29-16,20 12-27 16,-15-2-5-16</inkml:trace>
  <inkml:trace contextRef="#ctx0" brushRef="#br1" timeOffset="245185.2702">1245 17558 128 0,'0'0'9'0,"0"0"4"16,0 0 6-16,0 0 2 15,0 0 3-15,0 0 3 16,4 10 2-16,-4-10 2 0,0 0-7 16,0 0-2-16,9 0-4 15,-9 0 0-15,10-5-5 16,-10 5-2-16,10-12-2 16,-2 5-2-16,-4-3-2 0,4-3-1 15,-1 1-2-15,1-2 0 16,-1-2 0-16,1 6 0 15,-1-5 0-15,1 3-3 0,-3 0 3 16,0 2-3-16,-5 10 1 16,7-9-1-16,-7 9 1 15,0 0 0-15,2 4-1 16,-2 8 1-16,-2 3 0 16,-3 2 1-16,0 1 0 0,0 6-1 15,1 2 1-15,-2-2-1 16,3 3 0-16,-1 0 0 15,4 1 0-15,-3-1-1 16,3 0 1-16,0-2 0 0,3 0 0 16,4-6 0-16,3 1-1 15,0-2 1-15,3-9 1 16,1 1-1-16,2-4 0 16,-2-1 0-16,1-5 0 15,0 0 0-15,-3-5-1 0,4-1 0 16,-4-4-1-16,1 1 2 15,-6-4-3-15,0-2 2 16,-5 3 0-16,1 0-1 16,-3-1 0 15,0 1 0-31,-3 1-2 0,3 11 0 0,-12-7 0 16,12 7-1-16,-15-2-2 0,15 2-4 0,-12 2-10 0,12-2-12 15,-10 16-26-15,8-4-15 16</inkml:trace>
  <inkml:trace contextRef="#ctx0" brushRef="#br1" timeOffset="245650.2698">1711 17308 215 0,'0'0'5'0,"0"0"0"0,0 0 3 16,0 0 2-16,0 0 2 15,0 0 2-15,0 6 2 0,0-6 3 16,-5 9-4-16,5-9 1 16,-6 17-2-16,4-7-1 15,-1 2 0-15,1 3-3 16,2 2-3-16,0 1-1 0,0 2-2 15,0 0-2-15,0-1 0 16,0 1-4-16,2 4-2 16,1-5-4-16,3-2-7 15,-3 0-10-15,1 1-18 16,1-5-31-16,2-7-4 0</inkml:trace>
  <inkml:trace contextRef="#ctx0" brushRef="#br1" timeOffset="246027.5448">1777 17602 272 0,'0'0'6'0,"0"0"0"0,0 0 3 16,0 0 3-16,0 0 1 0,-4-3 1 15,4 3 1-15,-5-11 0 16,5 11-1-16,-8-15-3 15,3 8-2-15,3-3-2 16,-4 0 0-16,6-2-1 16,-2-1 0-16,0 4-1 0,2-6-2 15,-2 2-1-15,2 3 0 16,0-2 0-16,0-1-2 16,0 6 0-16,0 7 0 0,6-15 0 15,-6 15 0-15,10-9 0 16,-10 9 2-16,9-3-4 15,-9 3 2-15,9 0-2 16,-9 0-3-16,0 0-7 0,10 0-15 16,-10 0-44-16,0 0-8 15</inkml:trace>
  <inkml:trace contextRef="#ctx0" brushRef="#br1" timeOffset="246564.2018">2021 17593 238 0,'0'0'6'0,"0"0"5"16,0 0 3-16,0 0 3 15,0-7 3-15,0 7 1 0,-5-13 1 16,1 3 2-16,1 1-6 16,1-1-4-16,-4 0-2 15,1-5-3-15,0 5-3 16,1-4 0-16,1 3-3 0,1-2-1 15,-3 1-1-15,3 2 0 16,-2 3-1-16,4 7-1 16,0-12 2-16,0 12-1 15,0 0-1-15,7 0 0 0,-7 0 0 16,10 5 0-16,-10-5-1 16,13 12-1-16,-13-12 0 15,13 10 1-15,-13-10 1 16,10 2 0-16,-10-2 1 15,9 0 1-15,-9 0 2 0,11-2 0 16,-11 2 0-16,4-13 0 16,-4 13 0-16,8-9-1 15,-8 9 0-15,7-8-1 16,-7 8-1-16,11-4-1 0,-11 4-3 16,12 0-5-16,-12 0-9 15,9 0-15-15,-9 0-33 16,13 7-14-16</inkml:trace>
  <inkml:trace contextRef="#ctx0" brushRef="#br1" timeOffset="246894.9442">2178 17169 316 0,'0'0'7'0,"0"0"2"16,0 0 2-16,10 5 3 0,-10-5 2 16,11 10 1-16,-11-10 1 15,16 15 0-15,-16-15-6 16,13 13-2-16,-8-3-4 16,1 2-1-16,0 0 0 15,2 3-3-15,-3 0 0 0,-1 2-2 16,3 6 2-16,-2-1-2 15,-2 2 1-15,3 1-1 16,-2 0-3-16,-2 0-1 16,1 0-4-16,0-1-3 0,-3 2-9 15,0-7-14-15,0-4-23 16,0 0-23-16,0-6-5 16</inkml:trace>
  <inkml:trace contextRef="#ctx0" brushRef="#br1" timeOffset="247254.5091">2504 17038 271 0,'0'0'10'16,"0"0"4"-16,0 0 3 0,0 0 2 16,0 0 2-16,0 0 1 15,0 0 1-15,0-7 0 16,0 7-9-16,9-8-4 15,-9 8-4-15,17-12-2 0,-7 3-5 16,0 1-4-16,-6-2-9 16,5 2-14-16,-9 8-22 15,3-15-28-15,6 15-7 16</inkml:trace>
  <inkml:trace contextRef="#ctx0" brushRef="#br1" timeOffset="247532.1817">2648 17239 283 0,'0'0'5'0,"0"0"4"15,0 0-1-15,7-12 1 16,-7 12 1-16,10-15 0 16,-10 15-2-16,13-17-3 15,-13 17-13-15,12-16-20 0,-12 6-37 16,0 10-7-16</inkml:trace>
  <inkml:trace contextRef="#ctx0" brushRef="#br1" timeOffset="248149.0533">2896 17065 169 0,'0'0'7'0,"0"0"4"0,0 17 6 16,-2-8 3-16,2 0 3 15,-2 6 2-15,2-3 0 16,0 3-1-16,0-5-4 15,0-3-3-15,0-7 0 0,0 13-3 16,0-13-2-16,0 0-1 16,0 0 0-16,0-13 1 15,-5 3-2-15,1-4-2 16,0-1-2-16,1-5-2 0,-2 2 0 16,3-2-1-16,0 1-1 15,2 2 0-15,0-5-1 16,0 2-1-16,2 0 1 15,3 5-1-15,0-3 0 0,5 4 0 16,-3 4 0-16,-7 10 0 16,10-9 0-16,-10 9 0 15,13 6 0-15,-6 2 0 16,1 4 1-16,-1 1-1 0,1 4 0 16,4-2 1-1,-2 3 0-15,-2-3 0 0,1-3 0 16,-5 0-1-16,2-2 1 15,-6-10 0-15,7 9-1 0,-7-9 0 16,0 0 0-16,6-7 0 16,-6-2 0-16,0-1 0 15,0-3 0-15,0 1 0 16,1 0-1-16,-1-1 1 16,0 2-1-16,0 11 1 0,9-7 0 15,-9 7-1-15,11 0 1 16,0 0 0-16,1 5 1 15,4 5-1-15,-2 0 1 0,4 8 0 16,1 2 1-16,-1-1-1 16,-1 3 0-16,3-3 0 15,-2 2-1-15,-1-4-4 16,-4-6-10-16,1-11-55 0,-3 4-13 16</inkml:trace>
  <inkml:trace contextRef="#ctx0" brushRef="#br1" timeOffset="250559.0208">5052 17050 113 0,'0'0'1'0,"0"0"0"16,7 0-3-16,-7 0-5 15,0 0-10-15,10 3-10 16,-10-3-15-16</inkml:trace>
  <inkml:trace contextRef="#ctx0" brushRef="#br1" timeOffset="251436.1698">5248 17149 256 0,'0'0'8'15,"0"0"3"-15,0 0 4 0,0 0 3 16,0 0 2-16,-8-7 1 16,8 7 1-16,-9-10 2 15,9 10-7-15,-13-14-4 16,6 4-3-16,2 0-2 0,0-2-2 16,0-4-1-16,3 1-2 15,2-2 0-15,0 0 0 16,5 0-2-16,-1-3 1 15,6-6-1-15,-3 5 0 16,4 1 0-16,1 2-1 0,1 3 1 16,-1 3-1-16,0 0 0 15,3 9-1-15,-3 0 1 16,4 3 0-16,-4 6 0 16,3 3 0-16,0 5 0 0,0-2 1 15,-4 3-1-15,6 2 1 16,-5 2-1-16,2-1 1 15,-1 2 0-15,-3 0 0 0,0-1 0 16,0 1 0-16,-3-1 0 16,-5 1-1-16,1-2 1 15,-1-3-1-15,-2-5 0 16,0 0 0-16,0-10 0 16,0 0 0-16,0 0 0 15,-5-10 0-15,3-4 0 0,2-4 0 16,0-5 0-16,0 1-1 15,0-3 1-15,5 4-1 16,3-3 0-16,-1 4 1 16,1 3-1-16,-1 0 0 0,1 5 1 15,-1-1-1-15,3 4 1 16,-10 9 0-16,18-7 0 16,-11 7 0-16,5 1 0 0,-4 7 1 15,-1 4 0-15,3 3 0 16,-4 3 0-16,3 1-1 15,-1 3 1-15,-1 2 0 16,-1 0 0-16,3-2-1 16,-2-5 1-16,1 4 0 15,-2-4-1-15,3-2 1 0,1-6-2 16,-10-9 1-16,20 10-4 16,-11-10-3-16,3-2-13 0,-3-8-26 15,-9-4-35-15,9-4-2 16</inkml:trace>
  <inkml:trace contextRef="#ctx0" brushRef="#br1" timeOffset="253145.2986">5723 16615 243 0,'0'0'8'0,"0"0"4"15,0 0 3-15,0-8 2 16,0 8 0-16,9-9 3 0,0-2-1 15,-2-1 3-15,5-3-5 16,-1-3-5-16,1-4-2 16,-5-3-2-16,0-1 0 15,-1-2-1-15,-1-1 0 0,-3-1-1 16,-2-3 0-16,0 4-1 16,0 2-1-16,0 2 0 15,-2 2-1-15,-3 8-1 16,-1 1 0-16,1 2-1 0,5 12-1 15,-5-10 1-15,5 10-1 16,0 0-1-16,0 0 1 16,0 0-1-16,0 0 0 0,0 7 1 15,0 8-1 1,3 2 1-16,2 4-1 0,0 3 1 16,0 6 0-16,2-1 1 15,-2 1-1-15,5-6 1 16,0-6 0-16,2-3 2 0,4-6 1 15,1-9 0-15,3-7 0 16,5-5 1-16,0-8-1 16,-1-2 0-16,6-3-1 15,-3 0 0-15,-4 1-2 16,0 4-1-16,-8 5 2 0,2 3-2 16,-5 4 0-16,-12 8 0 15,12-6-2-15,-12 6 1 16,0 0 0-16,0 0 0 0,0 0 0 15,-7 14-1-15,-3-4 1 16,3 2 0-16,-6 5 0 16,3 3 0-16,3 2 0 15,-6 1 0-15,3 1 0 16,3-1 0-16,0-1 0 0,1-2 0 16,6-2 0-16,0-1 1 15,0-2 0-15,8-8 0 16,2-2 1-16,2-5-1 15,1 0 1-15,0-3 0 0,4-6 0 16,-4-9 0-16,6 1 0 16,-8-4-1-16,0-1 1 15,-1 0-1-15,-2-2 0 0,-4 3 0 16,-4-1 0-16,0 3 0 16,-3 1-1-16,-3 3 1 15,-1 3-1-15,-2 3 0 0,1-2 0 16,8 11-1-16,-13-7 1 15,13 7-1-15,-11 0 0 16,11 0 1-16,0 0 0 16,-2 7 0-16,2-7 0 15,0 18 1-15,2-11-1 0,-2-7 1 16,11 13 0-16,-11-13 0 16,9 9 1-16,-9-9-1 15,15 0 0-15,-7 0 1 16,2-3 0-16,2-3-1 0,-2-5 1 15,5-2-1-15,-2 1 1 16,-4 0-1-16,4 2 1 16,-3 0-1-16,0 1 1 15,-10 9-1-15,9-13-1 0,-9 13 1 16,0 0 0-16,0 0-1 16,0 0 1-16,0 0-1 15,6 3 1-15,-6-3-1 16,0 17 0-16,0-8 1 0,0 4 0 15,0-1 0-15,0 4-1 16,0-2 1-16,0 1 0 16,5-3 0-16,0-2 0 15,-5-10 0-15,12 10 1 16,1-10-1-16,-1-2 1 0,1-8-1 16,-1-2 1-16,-3 0 0 15,2-4 0-15,-1 3-1 16,-1-1 1-16,-5 4-1 0,-4 10 1 15,7-13-1-15,-7 13 0 16,0-14 0-16,0 14 1 16,0-10-1-16,0 10 0 15,-3-12 0-15,3 12 0 0,0 0-1 16,0 0 1-16,0 0 0 16,5 2 0-16,2 16 0 15,-3 1-1-15,6 3 1 16,-1 8-1-16,-4 0 0 0,1 2 1 15,-3 1-1-15,0-1 0 16,-1-8 0-16,0 6 0 16,2-5 0-16,-4-5 0 15,0-3 0-15,0 1-1 16,-4-6 0-16,2-3 0 0,0 0 0 16,2-9 0-16,0 0 0 15,0 0 1-15,0 0 1 16,0 0 0-16,-6-6 1 0,6 6 1 15,6-15-1-15,-2 6 1 16,5-4-1-16,-4 6 0 16,-5 7 0-16,14-15-2 15,-14 15-2-15,13-18-8 0,-13 18-17 16,12-2-47-16,-12 2-7 16</inkml:trace>
  <inkml:trace contextRef="#ctx0" brushRef="#br1" timeOffset="253899.9952">6739 16278 147 0,'0'0'4'0,"0"0"2"15,0 0 1-15,0 0 0 16,-5-3 0-16,5 3-3 15,0 0-1-15,0 0-3 0,-7 0-6 16,7 0-3-16,0 0-2 16,0 0 1-16,0 0-3 15,0 0-2-15,0 0-8 16,-10 3-2-16,10-3-6 0</inkml:trace>
  <inkml:trace contextRef="#ctx0" brushRef="#br1" timeOffset="254214.0132">6739 16278 36 0,'-9'-3'2'0,"9"3"2"0,0 0 3 15,0 0 2-15,0 0 2 16,0 0 2-16,0 0 0 16,0 0 2-16,0 0-3 0,-5 0-1 15,5 0-3-15,0 0-2 16,0 0-2-16,0 0-1 15,0 0-5-15,0 0-2 16,0 0-9-16,0 0-9 0,0 0-16 16,0 0-12-16</inkml:trace>
  <inkml:trace contextRef="#ctx0" brushRef="#br1" timeOffset="254784.6957">6736 16261 304 0,'0'0'7'0,"0"0"3"0,0 0 2 15,0 0 2-15,0 0 1 16,7-10 1-16,-7 10 2 16,0 0-1-16,4 15-6 15,-1-3-2-15,2 8-3 0,-1-1-1 16,1 5-1-16,0 5-1 16,3 0-1-16,-3-4 0 15,2 4-1-15,-2-3 0 0,0-2-1 16,1-7 1-16,-4 0-1 15,3-5 0-15,-5-1 0 16,0-11-1-16,2 10 0 16,-2-10-1-16,0-4 0 15,0-13-2-15,-2 4 1 0,2-10 0 16,-3-1 0-16,3-6 2 16,0-3-2-16,0 6 2 15,3 0 1-15,2 2 0 16,-1 3 1-16,1 5-1 15,6 4 1-15,-11 13 1 0,14-14-1 16,-14 14 1-16,18-3 0 16,-11 3 0-16,-7 0 0 15,18 12 0-15,-8-2 0 0,-3 0 0 16,-2 0 0-16,0-1-1 16,0 3 0-16,-3 2 1 15,1-2-1-15,-3 0 0 16,0 3 0-16,0 0-1 0,0 0 1 15,-5-1-1-15,0 1 0 16,-3 1-1-16,1-4 0 16,-2 1-1-16,-2-4-1 15,1-4-1-15,3 3-4 16,-3-6-6-16,10-2-14 0,-17 2-33 16,17-2-20-16</inkml:trace>
  <inkml:trace contextRef="#ctx0" brushRef="#br1" timeOffset="255544.3583">7085 15920 222 0,'0'0'7'16,"0"0"2"-16,0 0 2 15,0 0 3-15,0 0 3 0,0 0 4 16,3 5 2-16,-3-5 1 15,0 0-3-15,0 0-2 0,0 0-1 16,-5 6-3-16,5-6-3 16,0 0-3-16,-11 10-2 15,11-10-2-15,-9 15-1 16,4-8-1-16,0 8 0 0,0-3-1 16,-1 6 0-16,4-1-1 15,2-2 0-15,0 0 0 16,0 0-1-16,0-3 0 0,0 0 0 15,6-4 0-15,1 2 0 16,-7-10 1-16,12 9-1 16,-12-9 0-16,15 3 1 15,-15-3-1-15,15-3 0 16,-15 3 1-16,15-17-1 16,-7 7 0-16,-1-2 1 0,-2-3-2 15,3-3 0-15,-3 4 0 16,-1-1 0-16,4-3 0 15,-6 4 0-15,3-1 0 0,1 3 0 16,-6 12 1-16,1-12 1 16,-1 12-1-16,0 0 1 15,0-8-1-15,0 8 1 16,0 0-1-16,0 0 1 0,0 0-1 16,0 4 0-16,0-4 0 15,3 16 1-15,0-1 0 16,-1 2 0-16,1 0 0 15,1 5 0-15,0-1 0 16,5 1-1-16,-1 0 1 16,-1-3-1-16,-1-2-1 0,8 1 1 15,-7-3 0-15,2 0-2 16,0-5-1-16,1-3-4 16,-10-7-7-16,14 13-21 0,-1-11-46 15,-13-2-2-15</inkml:trace>
  <inkml:trace contextRef="#ctx0" brushRef="#br1" timeOffset="257759.1126">7048 17004 298 0,'0'0'5'0,"0"0"1"0,0 0 1 16,10-2 4-16,-10 2 0 15,14 0 2-15,-1 0 1 16,-1 2 1-16,6 2-3 15,-1 2-2-15,1 3-2 0,4-1-1 16,0 2-2-16,2 2-1 16,2-3-1-16,-3 2-1 15,4 2-1-15,3-1 0 16,-2 2 0-16,-1-1-1 16,3-1 1-16,-4-2-1 15,-2 0-1-15,-3-5-1 0,-1 2-2 16,-7-4-1-16,-6-3-3 15,-7 0-4-15,0-13-3 0,-5-1-5 16,-2-4 0-16,-8-1 3 16,0-9-1-16,-4 1 3 15,0 0 2-15,0 3 7 0,1-2 4 16,4 4 5-16,-2-1 3 16,7 9 4-16,-3 4 1 15,12 10 0-15,-11-12 0 16,11 12 1-16,0 0 0 15,0 0 0-15,0 0 0 16,11 9 0-16,-2-1-2 0,3 2 1 16,4-1 0-16,0 4-2 15,7-1 0-15,-5 4-2 16,1 0-2-16,4 2 0 0,-3-1-1 16,-3 3-2-16,-2 2 1 15,0 4-1-15,-7 1-1 16,-3-15-1-16,-3 5-2 15,-2-2-3-15,0 6-4 16,-5-2-4-16,-1 1-8 0,-1-3-6 16,0 0-11-16,0 0-13 15,-6-3-29-15,8-2-4 16</inkml:trace>
  <inkml:trace contextRef="#ctx0" brushRef="#br1" timeOffset="259207.1477">8848 17355 213 0,'0'0'6'0,"0"0"0"0,0 0 7 0,-5 0 2 15,5 0 3-15,0 0 3 16,-11 0 2-16,11 0 2 16,0 0-3-16,-12-10-1 0,12 10-6 15,-15-12 0-15,3-2-3 16,2-6-3-16,8-3-2 15,-4-2 0-15,6-2-2 16,0 2 0-16,0 0-1 16,3 10-2-16,4-2 0 0,1 2 0 15,-1 0-1-15,4 3 0 16,-4 5-1-16,5 2 1 16,-1 3-1-16,1 2 1 15,-1 0-1-15,3 5 1 0,-2 4 0 16,3 6 1-16,-3-3-1 15,1 3 1-15,-1 5 1 16,-7-10-3-16,2 2 1 16,-1 1-1-16,1 2 0 15,-2 0 0-15,2 2 0 0,-2 0 0 16,3 0-1-16,-4-2 2 16,2 3-1-16,-1-1 1 15,-1 0-1-15,0-1 0 0,3-3 0 16,-5 0 0-1,0 3 0-15,1-4-1 0,-3-12 1 16,3 12 0-16,-3-12 0 16,0 0-1-16,0 0 0 0,0 0 1 15,-3-12-1-15,0-3 2 16,3-15 1-16,-2-4-1 16,2-3 0-16,2-4 0 15,6 5 0-15,-1 3 1 16,4 3-1-16,1 11-2 0,3 2 0 15,2 2 1-15,-1 7 0 16,-4 3 0-16,5 3 0 16,-2 2 0-16,3 5 1 15,-4 5 0-15,2 5 0 0,-4 2 0 16,0 2 1-16,-7-9-2 16,-1 7-1-16,2-1 0 15,1 1 1-15,-4 3-2 16,0-1 1-16,4 1 0 15,-3 3 0-15,-4-1 1 0,6 0 1 16,-4 0 0-16,3-2-1 16,-5 4 0-16,5-3 0 15,-4-4 0-15,-1 3 0 16,0-3 0-16,0-2-1 0,5 0 1 16,-5-2-1-16,0-6 0 15,0-7 0-15,2 12 1 16,-2-12-1-16,0 0 0 15,0 0-1-15,0 0 1 16,0-12-1-16,0 3 0 0,2-2 0 16,0-4 0-16,4 0-1 15,-2 6 0-15,1-6 1 16,-1 2-1-16,3 4 0 16,0-1-1-16,-7 10-1 0,15-15-5 15,-15 15-7-15,17 0-7 16,-17 0-14-16,17 5-15 15,-4 5-26-15,-3 0-5 0</inkml:trace>
  <inkml:trace contextRef="#ctx0" brushRef="#br1" timeOffset="267470.6186">9357 16842 200 0,'0'0'7'16,"0"0"7"-16,8 0 4 0,-8 0 1 16,12-2 3-16,-12 2 0 15,15-13 1-15,-15 13 0 16,15-16-6-16,-7 3-3 0,1-2-3 15,1 0-3 1,3-5-2-16,2 3 1 0,-2-8 0 16,1-2 0-16,4 2 0 15,-1-5-1-15,-3 5 0 16,-1 1-1-16,0-3 1 16,-6 2-2-16,0 5-1 0,-4-2 0 15,2 3 0-15,-4-5-1 16,3 2 0-16,-1 3 0 15,1-3-1-15,-1 5 1 16,0-1-1-16,-1 5 0 0,3 3 0 16,-5 10-1-16,5-12 0 15,-5 12 0-15,0 0-1 16,0 0 1-16,0 7-1 16,0 3 0-16,0 5 0 0,0-3 1 15,0 11 0-15,-3 2-1 16,1 2 1-16,-1 8 0 15,3 1-1-15,0 2 0 16,3 2 1-16,2-3 0 16,-1-3 0-16,7-2-1 0,1-9 1 15,1-1 0-15,1-12 1 16,2 0-1-16,3-7 1 16,1-3-1 15,1-3 0-31,0-5 1 0,1 1-1 0,-2-3 0 0,3 0 0 15,-6 1 0-15,-2-1-1 0,-2 2 1 16,-3 1 0-16,-10 7-1 0,9-11 1 16,-9 11 0-16,0 0-1 15,0 0 0-15,0 0-1 16,0 0 1-16,-5-2-1 16,5 2-1-16,-12 13 2 0,8-3-1 15,-2 5 1-15,1 2 0 16,3 2 0-16,2 4 1 15,0-3 1-15,2-1-1 16,6-1 0-16,2-4 0 0,2-1 1 16,3-8-1-16,0-1 0 15,3-4 0-15,-1 0 0 16,3-4 0-16,0-1 0 0,0-8 1 16,-3 4-1-16,3-1 0 15,-3-3 0-15,-4 1 0 16,-3-6 0-16,-1 3 0 15,-4 1 0-15,-5 1-1 16,0-4 1-16,0 5-1 16,-5-3-1-16,-2 0 1 0,-5 0 0 15,-1 0-1-15,-1-2 0 16,-4 5 0-16,3-3 0 16,0 3 0-16,0 0-1 15,2 3 0-15,1 4 0 0,5 1 1 16,7 4-1-16,-15-3 0 15,15 3 0-15,0 0 1 16,-7 4 0-16,7-4 1 0,0 17 0 16,0-8 0-16,2 6-1 15,-2 0 2-15,7-3 0 16,-2 3 0-16,3-3 1 16,2-2 0-16,2-5 0 15,1 2 1-15,1-7 1 0,3 0-1 16,7-5 2-16,-3-4 0 15,7-2-1-15,-3 2 1 16,5-6 0 0,0 3-1-16,-1 0 0 0,1-3 0 0,-6 5-2 15,0 2 1-15,-7 0-2 16,-2 4 0-16,-5-2 0 16,-10 6 0-16,9-2 0 15,-9 2 0-15,0 0 0 0,-2 8-1 16,2-8 0-16,-17 12 1 15,10-2 0-15,-1 0-1 16,-3 3-1-16,5 1 1 0,-5-2 0 16,2 6 0-16,1-3-1 15,4 3 1-15,-2-1-1 16,3-2 1-16,3-3 1 16,0-3 0-16,3 1 0 15,-3-10-1-15,14 15 1 0,-6-10 0 16,3-5 0-16,0 0 0 15,2-5 1-15,-2-5-1 16,-2-2 0-16,1 0 1 16,-4-5 1-16,3-1-1 15,-4-2 0-15,-2 2 0 0,-3 1 0 16,0 0 1-16,0 8-1 16,0-3 0-16,0 12-1 15,-3-11 0-15,3 11 0 0,0 0 0 16,-5 5-1-16,5 8 1 15,0 1-1-15,0 6 1 16,-2 7-1-16,2 1 1 16,0 4 0-16,-2 2-1 0,-3-2 1 15,4 1-1-15,-4 1-2 16,-2-1 0-16,-3-3-1 16,2-3-2-16,-2-3 0 15,1-3 0-15,-2-7 2 0,4-2 1 16,7-12 1-16,-11 13 1 15,11-13 3-15,0 0 1 16,0 0 2-16,0-7 1 16,0 7 0-16,13-15 0 0,0 3 1 15,-1 1-2-15,6-4 1 16,-1 0-1-16,3 0-1 16,-4 1 0-16,8 1-2 15,-7-1 0-15,3 4-2 0,-5-2-1 16,2 1-3-16,-6 1-2 15,1 3-7-15,-2-3-16 16,-4-5-42-16,5 8-10 16</inkml:trace>
  <inkml:trace contextRef="#ctx0" brushRef="#br1" timeOffset="269525.7536">10682 16803 69 0,'0'0'8'15,"0"0"6"-15,-10-8 6 16,10 8 4-16,0 0 2 16,-7-9 2-16,7 9 2 0,0 0 1 15,0 0-8-15,0 0-4 16,0 0-2-16,0 0-1 15,0 0-3-15,0 0 1 0,7-3 0 16,-7 3 3-16,10-3-4 16,-10 3 0-16,15-1-1 15,-15 1-4-15,17 0 1 16,-4 0-6-16,-3 0 1 16,-1 7-2-16,2 2-1 15,-1 2 0-15,-1 1-1 0,2 0 1 16,-4 3-2-16,0 5 1 15,-2-5-1-15,1 3-1 16,-1-4-1-16,-3 1 0 0,-2-3-3 16,0 0 0-16,-2-2-2 15,2-10 0-15,-16 11 1 16,7-7 0-16,-1-4 2 16,-1 0 1-16,-1 0 2 0,12 0 3 15,-17 0 1-15,17 0 1 16,-10-3 1-16,10 3 0 15,0 0 0-15,-5-12 1 16,5 12-1-16,0 0 0 16,3-7 0-16,-3 7-1 0,9-8 0 15,-9 8 0-15,18-2 0 16,-8 2 1-16,-1 0-1 16,4 0 0-16,-1 2 1 15,4 3-1-15,-4 0 0 0,2 0 0 16,-1 3 0-16,4-1-2 15,-2 1 1-15,-2-1-2 16,-3-2 0-16,0 1-1 0,0-2-3 16,-10-4-2-16,10 10-5 15,-10-10-9-15,10 3-9 16,-10-3-21-16,15 0-25 16,-15 0-8-16</inkml:trace>
  <inkml:trace contextRef="#ctx0" brushRef="#br1" timeOffset="271037.7191">10856 16479 130 0,'0'0'8'0,"0"0"4"15,0 0 5-15,0 0 4 16,0 0 5-16,0 0 2 0,0 0 3 16,0 0 1-16,0 0-4 15,0 0-5-15,0-10-1 0,0 10-3 16,0 0-5-16,10-10-2 16,-10 10-2-16,13-8-3 15,-13 8-1-15,14-6-1 16,-6 2-1-16,-8 4-1 0,17-5-1 15,-7 2 1-15,1 3-2 16,1 0 1-16,-2 0-1 16,0 3-1-16,-1 5 1 15,2-4-1-15,-4 4 0 16,0 1 0-16,1 5-1 0,-4-4 0 16,0 2 0-16,-2 0-1 15,-2 3 0-15,0-1-1 16,0 1 1-16,-2-4-1 15,-4 1 1-15,4-5 0 0,2-7 1 16,-5 12 1-16,5-12 0 16,0 0 1-16,0 0 0 15,0 0 1-15,0 0 0 16,0 0-1-16,5 0 1 0,-5 0-1 16,13-4 0-16,-13 4 0 15,9 0-1-15,-9 0 1 16,12 0-1-16,-12 0 0 15,9 0 0-15,-9 0 0 0,0 0 0 16,4 10-1-16,-4-10 0 16,5 12 1-16,-5-12-1 15,3 17 1-15,-3-7 0 16,2 2-1-16,-2 2 1 16,0-5 0-16,0-1 1 0,0 4-2 15,-2-2 2-15,2-10-1 16,-5 14 1-16,5-14-1 0,-10 10 1 15,10-10-1-15,-10 3 0 16,10-3 0-16,-15 0-1 16,8 0-2-16,-4 0-1 15,4-3-3-15,7 3-2 16,-15-2-7-16,15 2-8 16,-10 0-14-16,10 0-24 0,0 0-19 15</inkml:trace>
  <inkml:trace contextRef="#ctx0" brushRef="#br1" timeOffset="272334.9081">11945 17127 280 0,'0'0'8'0,"7"0"3"16,4 0 2-16,-1 3 3 15,2-1 0-15,3 3 1 0,-3 0 2 16,1 2 0-16,-6 1-6 16,3 1-3-16,-8 8-2 15,1-3-2-15,-1-7-2 16,-2 5-1-16,0 1-2 15,4-1 0-15,-4 3-2 0,0-2 0 16,-6 1-3-16,1 4 1 16,-2-3 1-16,-3 0 0 15,-1-1 0-15,-1 2 0 16,-3-7 1-16,3-2 1 0,0 1 2 16,-4-6-1-16,2-2 0 15,14 0 3-15,-38-17-1 16,8-8 1-16,11-6 0 15,6-7 0-15,8 1-1 16,3 2-1-16,2 5 1 0,2 13-3 16,8 2 0-16,-1 5 0 15,4-4 0-15,0 2 0 16,1-3 0-16,2-2 1 0,1 4-1 16,-1-3 0-16,0 0 1 15,2-2 0-15,-3 1-1 16,0-1 1-16,-5-2-1 15,-3 3 0-15,-1 0-1 0,-6-1 1 16,-4 1-1-16,-3-2 0 16,-3 0 1-16,-5 0-1 15,3 2 0-15,0-1 0 16,-6-1 1-16,6 4-1 16,-1-1 1-16,4 4-1 0,1 2 0 15,8 10 0-15,-13-2-1 16,13 2 1-16,-5 12 0 15,3 3 0-15,2 11 1 16,0 1 0-16,0 2 1 0,2 6 0 16,3 4 0-16,-2 1 1 15,0 0 0-15,7-3 0 16,-1 0 0-16,-1 0-1 16,-1-7 0-16,0-3-3 0,1 0-2 15,-6-17-8 1,3 3-9-16,-5 1-14 0,0-3-37 15,8-2-9-15</inkml:trace>
  <inkml:trace contextRef="#ctx0" brushRef="#br1" timeOffset="273334.176">12758 17165 298 0,'0'0'5'0,"0"0"3"15,12-8 3-15,-12 8 2 16,18-17 2-16,-6 2 1 0,1-2 4 16,-1-3-2-16,0-6-2 15,-1 0-4-15,-2-6-2 16,1 0-1-16,-2-3-2 15,-2 5-2-15,0-3 0 16,-3 4-2-16,-1 4 0 0,-2 8-1 16,0 5 0-16,0 1-1 15,0 11-1-15,0 0 0 16,0 0 0-16,-7 18 0 31,2 4 0-31,0 5 0 0,-3 9 0 0,-2 8 0 0,3 5 0 16,0 8 1-1,4-28-1-15,0 7-1 0,1 1 0 16,-1-3 0-16,3 4-1 0,0-1 0 16,0-3-1-16,0 2 0 15,0-7 1-15,5 1-1 16,1-9 1-16,-1 5 0 16,2-9-1-16,0 0 1 0,0-7 1 15,4-3 0-15,-1-4 1 16,-1-3 0-16,0-5 0 15,-2-5 0-15,-2-2 0 16,-1-3 0-16,1 1 1 0,-5-7-1 16,0 4-1-16,0 4 1 15,-8-1-1-15,4-1 0 16,-3 5-1 0,-4 2 0-16,4 2-1 0,7 6-1 15,-17-6-6-15,17 6-4 0,-15 0-11 16,15 0-20-16,0 0-31 15,0 0-6-15</inkml:trace>
  <inkml:trace contextRef="#ctx0" brushRef="#br1" timeOffset="273734.4729">13422 16788 310 0,'0'0'4'15,"0"0"3"-15,0 0 0 16,-6 0 2-16,6 0 1 0,-14 6 2 15,4 1 2-15,-3 3 1 16,1 2-3-16,-1 5-1 16,1 5-1-16,0 3 0 15,2 3-2-15,-2 1 0 0,2 3-2 16,2 0 0-16,3 3-1 16,0-4-1-16,5 3-2 15,0-5-1-15,0-14-8 16,0-2-15-16,2 6-43 0,3 1-14 31</inkml:trace>
  <inkml:trace contextRef="#ctx0" brushRef="#br1" timeOffset="274329.051">13517 17258 252 0,'0'0'11'0,"0"0"1"16,0 0 6-16,0 0 3 15,0 0 2-15,0 0 1 16,6-7 4-16,-3-3-1 0,0-2-9 16,-3-5-1-16,0 0-5 15,0-9-3-15,2 2 0 16,0-3-3-16,1 2-1 0,3 0-1 15,-2 2-1-15,1 7 0 16,2 1-1-16,3 0 0 16,-2 4 0-16,4 5-1 15,-5-4-1-15,-7 10 2 16,18-8-2-16,-18 8 0 0,12-6 0 16,-12 6 0-1,9 0 0-15,-5 14-2 0,-1 1 1 16,-3 4 0-16,2 4 0 0,-2 1-1 15,0 0 1-15,0 5 0 16,0-5 0-16,0-7 0 16,0-2 0-16,0-5 0 15,0-10 1-15,0 0 0 16,0 0-1-16,7-18 1 0,1 1 0 16,2-2 1-16,-4-4 0 15,5 1-1-15,2 2 1 16,-7 3 0-16,7 4 0 15,-6 6-1-15,6 2 1 0,-3 5-1 16,1 0 0-16,-2 0 0 16,3 3 0-1,3 6 0-15,0-1-1 0,3-1 1 16,-6 0-2-16,8 1 0 0,-8 0-1 16,6-1-3-16,-6-2-2 15,1 2-5-15,-6-7-7 16,-7 0-15-16,18 0-28 15,-18 0-19-15,5-15-6 0</inkml:trace>
  <inkml:trace contextRef="#ctx0" brushRef="#br1" timeOffset="274684.0416">13909 16744 267 0,'0'0'10'0,"0"0"3"16,0 0 5-16,0 0 3 15,0 0 0-15,0 0 3 16,0 0 0-16,12 4 0 0,-12-4-7 16,10 15-4-16,1-4-3 15,-4 1-2-15,2 3-2 16,2 2 0-16,1 2-1 0,0 6-1 16,0 0 0-16,1-2-1 15,0 4-1-15,-3 0 0 16,-1 3 1-16,2-1-2 15,-7 1 1-15,-1-1-1 16,-3 0-1-16,0 2 0 16,0-19-1-16,-5 6-2 0,-3-1-1 15,1 1 0-15,-3-3-2 16,-2-1-2-16,-1-1-3 16,-1 1-4-16,0-4-6 0,0-2-11 15,1-2-25-15,0-3-25 16,-3 0-4-16</inkml:trace>
  <inkml:trace contextRef="#ctx0" brushRef="#br1" timeOffset="275107.2155">14461 16880 114 0,'0'0'14'0,"0"0"9"0,-7-6 7 16,7 6 5-16,0 0 3 16,0 0 1-16,0 0 2 15,9-6-1-15,3 6-10 16,2 0-10-16,0 0-5 0,0 1-5 16,4 2-4-16,-2-3-2 15,3 0-2-15,1 0-2 16,0 0-1-16,0 0-4 0,0-3-4 15,0 3-9-15,-1 0-10 16,-3 0-20-16,0 5-24 16,-5 4-12-16</inkml:trace>
  <inkml:trace contextRef="#ctx0" brushRef="#br1" timeOffset="275430.5226">14563 17106 355 0,'0'0'5'0,"0"0"5"15,10 0-1-15,-10 0 3 0,19 0-1 16,-6 0 0-16,4 0 1 16,1 0-1-16,1 0-5 0,6 0-3 15,-7 0-3-15,5 0-2 16,-6 0-3-16,5 0-6 15,-8-3-7-15,2 0-14 0,-2 1-26 16,-3-5-20-16,6-4-6 16</inkml:trace>
  <inkml:trace contextRef="#ctx0" brushRef="#br1" timeOffset="276643.3696">15298 17125 235 0,'0'0'9'15,"0"0"5"-15,0 0 5 0,0 0 1 16,0 0 0-16,0 0 3 16,-5-7 0-16,5 0 4 15,0-6-9-15,-3 1-4 16,3-4-3-16,0 1-2 15,0 1-1-15,0-4-2 0,6 3-1 16,0-2-1-16,1-5 0 16,0 4-1-16,0 4-1 15,4-4 1-15,1 9-1 16,-2-3 0-16,5 4-1 0,-1 5 0 16,-1 3-1-16,2 3 1 15,-2 6-2-15,1 4 1 16,2 2-1-16,-2 7 1 0,-1-2 0 15,-1 5-1-15,-2 2 1 16,0-3 0-16,0-1-1 16,-5 0 1-16,-4-6-1 15,5-5 0-15,-4-2 1 16,-2-10-1-16,0 0 1 0,0-7-1 16,0-10 1-16,0-7 0 15,0-3 1-15,0 1-1 16,0-4 1-16,0 0-1 15,6 2 1-15,-1 6-1 0,2 5 1 16,0 2-1-16,0 11 1 16,3-1-1-16,0 1 0 15,4 4 0-15,-7 6 1 0,5 1-1 16,4 5 1-16,-2 6-1 16,1 2 1-16,2-1 0 15,-1 7 0-15,5-2 0 16,0 3-1-16,-1-2 0 0,-1 3 1 15,0-8-2-15,7-1 0 16,-5-7-2-16,0 0-2 16,4-12-5-16,0 0-10 15,3-7-34-15,-1-10-29 16,1 0-1-16</inkml:trace>
  <inkml:trace contextRef="#ctx0" brushRef="#br1" timeOffset="281982.1506">10068 17093 14 0,'0'0'3'0,"0"0"-1"15,5 0 3-15,-5 0 1 16,11 0 1-16,-2 0 2 0,1 2 3 16,0 1 3-16,0-1 1 15,4 4 4-15,2-4 2 16,7 1 2-16,-9 1 0 16,11-1 1-16,0-3-1 15,2 0-5-15,7 0-1 0,2 0-4 16,3 0-5-16,4 0-2 15,4 0-2-15,-2 0-3 16,10 0 0-16,-1 0-1 0,1 0 2 16,0-6 0-16,-5 2 1 15,1-1 3-15,-6-5-1 16,0-1 2-16,-8-1-1 16,-10 0 0-16,3 2 0 15,-5 0-2-15,-7 1-1 0,-1 1 0 16,-8 3-5-16,-9 5-3 15,16-8-3-15,-16 8-6 16,0 0-13-16,0 0-15 16,0 0-27-16,-6-6-8 0</inkml:trace>
  <inkml:trace contextRef="#ctx0" brushRef="#br1" timeOffset="282822.4281">9188 17994 192 0,'0'0'5'0,"0"0"3"15,0 0 2-15,0 0 2 16,0 0 0-16,0 0-1 16,7-3 1-16,6-1-5 15,-3-1-10-15,25-3-14 16,-8 6-23-16,-2-3-22 15</inkml:trace>
  <inkml:trace contextRef="#ctx0" brushRef="#br1" timeOffset="285112.2999">17670 16233 244 0,'0'0'11'0,"0"0"5"0,0 0 3 16,0 0 1-16,0-10 4 15,0 3 0-15,-3-5 3 16,3-8-1-16,-5-1-9 15,1-6-5-15,-1-3-3 16,0-3-1-16,3 0-2 0,2-5-2 16,0 2 0-16,2 6-1 15,5-2 0-15,5 5 0 16,1 7 0-16,2 2 0 16,3 6-1-16,-1 4 0 0,2 5-1 15,2 3 0-15,1 0-1 16,-5 11 1-16,4 4-1 15,-2 2 1-15,-1 5-1 16,-6 8 2-16,-4-3-1 0,-3 1 1 16,-3 1-1-16,0-1 0 15,-2-8 0-15,-2-4-1 16,-3-5 1-16,5-11-2 16,0 0 0-16,-5-12 0 0,5-11-1 15,0-2 1-15,0-4 0 16,5-3 0-16,5 2 1 15,-1 2-1-15,4 3 1 16,2 11 1-16,-2 4-1 16,1 5 1-16,4 5 0 0,-3 0 0 15,2 10 0-15,0 2 0 16,1 6 0-16,0 4 0 16,-1 2 1-16,-2 2 0 0,-3-2 0 15,4 1 1-15,-4-6-3 16,-3-1 0-16,-1-6-2 15,-3-1-3-15,5-10-4 16,-10-1-12-16,15-6-26 16,-3-4-39-16,0-8-1 0</inkml:trace>
  <inkml:trace contextRef="#ctx0" brushRef="#br1" timeOffset="286897.4382">18133 15608 271 0,'0'0'8'0,"0"0"3"16,12-1 4-16,-6-7 3 16,10-3-1-16,2-5 2 15,4-6 2-15,3-4 2 16,0-6-8-16,2-7-3 0,-1-2-2 15,-2-2-2-15,-2-1 0 16,-2-2-1-16,-5 4-1 16,-2 3-2-16,-6 4 0 15,-2 5-1-15,-3 9 0 0,-2 4-2 16,0 5 0-16,0 12 0 16,0 0-1-16,0 0 0 15,-7 0 0-15,2 11-1 16,3 7 1-16,-1 2-1 0,-2 3 1 15,1 2 0-15,4 3 0 16,0 1 0-16,0-7 0 16,4 1 0-16,4-9 0 0,0-2 1 15,2-8-1-15,7-4 0 16,-1-5 1-16,5-14-1 16,1 0 1-16,3-3-1 15,-3-5 0-15,1 5 1 16,-3-1-1-16,-3 9 0 0,-4-3 0 15,-1 6 0-15,-12 11 0 16,0 0 0-16,0 0-1 16,0 15 1-16,-8-2 0 15,1 4-1-15,-6 3 1 0,4 0 0 16,-3 2 0-16,3-5 0 16,5 1 0-16,4-5 0 15,0-2 0-15,0-11 1 16,13 9-1-16,-1-5 1 0,5-4-1 15,3-4 0-15,-3 0 0 16,-1-4 0-16,3 0 0 16,-2 2 0-16,-4-1-1 0,-3-1 1 15,-10 8 0-15,12-12 0 16,-12 12-1-16,3-13 1 16,-3 13-1-16,-3-17 1 15,-5 7-1-15,-1-1 0 16,-4 2 0-16,-2-2 0 0,-2 7-1 15,0-1 0-15,2 5-1 16,-3 0 0-16,6 0 1 16,-1 3 0-16,13-3-1 15,-7 6 2-15,7-6 0 16,0 0 0-16,12 3 2 0,4-3 0 16,-1 0 0-16,7-3 0 15,3-1 1-15,2-1 0 16,0 0 0-16,1 0 0 0,-2 3-1 15,-5-3 0-15,1 2 1 16,-10-1-2-16,1 1 0 16,-13 3 0-16,12-3 0 0,-12 3-1 15,0 0 1-15,-7 0 0 16,-3 3-1-16,2 0 0 16,-4 4 1-16,2 0 0 15,0 3-1-15,3 2 0 16,2-1 1-16,5 1-1 0,0-4 0 15,0-8 1-15,15 10 0 16,-2-10-1-16,3-8 1 16,5-4 0-16,1-9 0 15,0-1 1-15,-2-2-1 0,0-4 1 16,-5 6 0-16,0 5 0 16,-8 0 1-16,1 7-1 15,-8 10 0-15,0 0 1 0,0 0-1 16,0 12-1-16,0 3 1 15,0 5-1-15,0 2 0 16,0 3 0-16,0 2 0 16,1 3-1-16,-1 0 1 15,3-1 0-15,-3 2 1 0,0 3-1 16,-3-5 1-16,2-1 0 16,-4-1 0-16,0-4-1 15,0-4 1-15,-1-4-1 16,4-5 1-16,2-10-1 0,0 0 0 15,0 0 1-15,0 0-1 16,2-3 1-16,7-9-1 16,-2-2-1-16,2-4-1 15,4-2-2-15,-1 2-7 16,1-4-11-16,0-4-40 0,-4 2-21 16</inkml:trace>
  <inkml:trace contextRef="#ctx0" brushRef="#br1" timeOffset="287477.0016">19226 15190 340 0,'0'0'7'16,"0"0"2"-16,0 0 5 0,9-3 0 16,-9 3 2-16,19-4-1 15,-9 1 2-15,-1 3-1 16,4 0-5-16,-5 0-4 15,3 0-2-15,0 3-2 0,-4 4-2 16,-7-7 0-16,12 14 0 16,-6-3-2-16,-3 2 0 15,-3-1 0-15,-5 3-1 16,-3-1 0-16,-2-1 0 0,-2 1-1 16,-1-2 1-16,3-1 0 15,-3-1 1-15,4-2 0 16,-1-5 2-16,10-3 0 15,-11 1 1-15,11-1 1 0,0 0 1 16,0 0 0-16,0 0 1 16,11 0 0-16,-11 0 0 15,17 0-1-15,-4 0 0 16,-3 0 0-16,5 3-1 0,-1 2-1 16,4 0 0-16,-3-2-1 15,2-1-1-15,-2 0-1 16,3 0-1-16,-4-2-2 0,-1 0-3 15,-3-2-7-15,3-2-17 16,-13 4-38-16,17-13-15 16</inkml:trace>
  <inkml:trace contextRef="#ctx0" brushRef="#br1" timeOffset="288319.2945">19328 14650 279 0,'0'0'7'16,"0"0"4"-16,0 0 2 0,0 2 3 15,0-2 2-15,0 0 3 16,0 0 2-16,13 6 0 15,-13-6-5-15,12-3-2 16,-2 0-4-16,0-2-1 0,2 1-3 16,4-1-1-16,-4 3-2 15,1-1-2-15,1 3-1 16,-2 0 0-16,-1 0-1 16,-1 5-1-16,-3 2 1 15,-1 3-1-15,-2 0 0 0,1 2 0 16,-3-2 0-16,-2 5 1 15,0-2-2-15,0-1 1 16,0 0 0-16,-2-2 0 0,0 0 1 16,2-3-1-16,0-7 0 15,0 16 0-15,0-16 1 16,0 0 0-16,4 10 0 16,-4-10 0-16,9 3 0 0,-9-3 1 15,10 9-1-15,-10-9 1 16,14 15 1-16,-14-15-3 15,10 14 0-15,-10-4 0 16,2 0 0-16,-2 0 0 16,0 2 0-16,-5-1 0 0,0-1 0 15,5-10 0-15,-9 14 0 16,9-14 0-16,-17 8 0 16,8-6-6-16,9-2-2 15,-15 0-5-15,15 0-15 16,-17-2-25-16,7-3-32 0,10 5-1 15</inkml:trace>
  <inkml:trace contextRef="#ctx0" brushRef="#br1" timeOffset="289206.9308">20024 15051 300 0,'0'0'7'0,"0"0"4"16,0 0 4-16,0 0 2 16,0 0 2-16,0 0 2 15,0 0 0-15,0 0 2 16,0 0-6-16,0 0-2 0,10 0-3 15,1 0-2-15,1 0 0 16,5-4-2-16,3 1-3 16,0-4-5-16,5-1 0 15,0 1 0-15,-3 2 0 16,3-3 0-16,-8 7 0 0,0-3 0 16,1 4 0-16,-6 0-5 15,-1 4-3-15,-4 5-8 16,-7-9-11-16,10 12-28 15,-3 3-30-15,-7-2-2 0</inkml:trace>
  <inkml:trace contextRef="#ctx0" brushRef="#br1" timeOffset="289469.6795">20049 15412 371 0,'0'0'6'15,"0"0"5"-15,9-1 1 16,2 1 2-16,-1-5 1 0,5-1 1 16,2-1 0-16,4-3 0 15,-2 0-5-15,1 0-4 16,-1-2-2-16,2 2-2 16,-4-5-1-16,0 5-1 0,-1 1 0 15,-2-2-3-15,-1 3-1 16,-6 2-3-16,5 3-6 15,-12 3-11-15,13-12-23 16,4 10-38-16,-17 2-3 0</inkml:trace>
  <inkml:trace contextRef="#ctx0" brushRef="#br1" timeOffset="292249.4093">21118 15100 98 0,'0'0'11'16,"0"0"4"-16,-5 8 7 16,5-8 4-16,-5 10 5 0,5-10 4 15,-7 11 1-15,7-11 3 16,0 0-7-16,-6 7-4 15,6-7-5-15,0 0-5 16,0 0-4-16,0 0-4 0,0 0-3 16,0 0-3-16,11-3-2 15,-11 3-1-15,10-1-1 16,-10 1 0-16,12-11 0 0,-7 2-1 16,-2-5 2-16,-1-1-1 15,1-5 0-15,-3 1 1 16,0-3-2-16,0 0 0 15,0 4-3-15,-3-2-4 16,3 8-10-16,-5-1-13 0,5 13-23 16,0 0-20-16,0 0-10 15</inkml:trace>
  <inkml:trace contextRef="#ctx0" brushRef="#br1" timeOffset="292912.5699">21123 15144 311 0,'0'0'7'0,"0"0"5"0,0 0 2 0,8 1 1 16,-8-1 3-16,10 0 0 15,-10 0 1-15,12-13 0 16,-7-3-6-16,5 0-4 16,0-4-1-16,-1-1-3 15,0-4 0-15,-2-1-1 0,0 0 0 16,0 3-1-16,-1-3 0 15,-1 3 0-15,0 6 0 16,-1 2-1-16,1 5-1 16,0 0 1-16,-5 10-1 0,15-10-1 15,-2 10 0-15,-4 3 1 16,7 1-2-16,-3 9 1 16,1-1 0-16,1 6 0 15,2 4 0-15,-2 3 0 0,-2 2 0 16,-6 1 0-16,0 1 0 15,-1 1 0-15,-6-3 0 16,0-1 0-16,-6-6 0 16,1-4 0-16,1-3 0 0,4-13-1 15,-13 7 1-15,13-7 1 16,-5-13-1-16,5-6 0 16,0-4 0-16,0-4 0 15,0-2 0-15,8 1 0 0,-1-4 0 16,3 10 0-16,0-3 0 15,0 8 0-15,0 4 0 16,0 3 0-16,-10 10 0 16,17-10-1-16,-9 10 1 31,-8 0 0-31,17 5 0 0,-7 3 0 0,0 4 0 0,-3 0-1 16,3 6 2-16,6 2-1 15,-7-1 0-15,3 7 0 0,4-2 1 16,-4-2-1-1,0 0 0-15,1-2 1 0,2-4-1 16,-5-7 0-16,5-4 1 16,0-5-2-16,-2-5 0 0,-4-4-4 15,3-9-4-15,-1-2-16 16,-4 3-37-16,-2-8-23 16,0-2-3-16</inkml:trace>
  <inkml:trace contextRef="#ctx0" brushRef="#br1" timeOffset="294643.0656">21518 14209 255 0,'0'0'8'0,"0"0"1"16,0 0 4-16,0 0 3 16,0 0 0-16,0 0 4 15,0 0 0-15,0 0 2 16,0 0-4-16,0 0-4 0,0 0-3 16,0 0-1-16,0 0-1 15,-2 13-1-15,-3-6-2 16,0 3-1-16,0 2 0 15,-1 6-1-15,-3 0 1 0,2 3-2 16,-1-1 0-16,1 5-1 16,1-1 0-16,2 2 0 15,4-4 0-15,-3 0 0 16,3 0-1-16,3-4 1 0,4 2-1 16,1-6 1-16,6-1 0 15,-2-1 0-15,4-3 0 16,2 2-1-16,1-7 0 15,1 4 0-15,0-5-2 0,-3-3-1 16,1 0-2-16,-1 0-3 16,-2-3-7-16,-3-9-12 15,1 0-27-15,2 1-31 16,-8-3-2-16</inkml:trace>
  <inkml:trace contextRef="#ctx0" brushRef="#br1" timeOffset="295172.6786">21805 14068 241 0,'0'0'11'0,"0"0"4"16,1 5 4-16,-1-5 3 16,3 10 2-16,-3-10 1 0,3 10 4 15,-3-10-1-15,5 12-8 16,-3-2-5-16,0-3-3 15,1 5-2-15,3 1-1 16,-4 3-3-16,2-2-1 16,2 4 0-16,-2-1-1 0,4 2 0 15,-3 4-1-15,2-1 1 16,-2 3-4-16,0 0 0 16,0-4 0-16,-1 2 0 0,3-2 0 15,-3-4 0-15,1-5 0 16,-2 0 0-16,-3-12-6 15,2 10-4-15,-2-10-11 16,0 0-19-16,0-15-40 0,5 0-6 16</inkml:trace>
  <inkml:trace contextRef="#ctx0" brushRef="#br1" timeOffset="295687.5549">22096 14254 249 0,'0'0'5'0,"0"0"5"16,0 0 5-16,0 0 3 0,5 9 2 15,-5-9 3-15,0 0 2 16,2 10 1-16,-2-10-5 16,0 0-2-16,0 0-4 15,0 0-3-15,0 0-1 0,0 0-2 16,0 0-2-16,0 0 0 15,10-10-1-15,-10 10-1 16,0-12-1-16,0 12 0 16,0-10-4-16,0 10 0 0,0 0 0 15,0 0 0-15,-6 0-2 16,6 0-3-16,-11 2 0 16,11-2-4-16,-8 8-3 15,8-8-7-15,0 0-14 16,-8 0-33-16,8 0-17 0</inkml:trace>
  <inkml:trace contextRef="#ctx0" brushRef="#br1" timeOffset="296174.7853">22430 13871 260 0,'0'0'8'0,"0"0"4"15,0 0 3-15,0 0 3 16,0 0 2-16,0 0 2 15,0 0 2-15,8-3 1 0,-8 3-6 16,0 0-4-16,0 0-4 16,-5 4-2-16,5-4-1 15,-7 15-3-15,-1-7-1 0,1 4-1 16,-1 0-1-16,1 0 0 16,-1 3 0-16,1 3 0 15,3-3-1-15,-6 0 0 16,6-3 0-16,-1 3 0 0,1-6 0 15,1 2-1-15,0-2 1 16,3-9-1-16,0 11 1 16,0-11-1-16,0 0 1 15,10 10-1-15,-10-10 1 16,13 4 0-16,-13-4 0 0,13 4-1 16,-13-4 1-16,17 4 0 15,-17-4-1-15,13 10 0 16,-13-10 1-16,9 12-2 0,-6-2 0 15,1-3 0-15,-4 5 0 16,3 1 0-16,-3-3 0 16,0 5 0-16,0-3 1 15,-3-1 0-15,-1 1 0 0,-1 3 0 16,0-3 0-16,3-3 0 16,-4 3-1-16,6-12 0 15,-12 15-2-15,12-15-2 16,-8 14-1-16,8-14-5 0,0 0-7 15,-10 0-12-15,10 0-22 16,3-5-27-16,0-5-6 16</inkml:trace>
  <inkml:trace contextRef="#ctx0" brushRef="#br1" timeOffset="296930.2547">22731 13827 311 0,'0'0'7'0,"0"0"4"0,0 0 2 15,0 0 1-15,0 0 3 16,0 0 1-16,0-6 1 16,0 6 0-16,0 0-6 0,-9-8-3 15,9 8-2-15,-8-8-2 16,8 8 0-16,-17-2-2 15,7 2 0-15,-1 0 0 16,-1 2-1-16,-3 8 0 0,1 2 0 16,2 8 0-16,-6 1 0 15,6-2-1-15,1 3-1 16,1 0 1-16,3 2-1 0,1-8-1 16,5 2 0-16,1-6 0 15,0-2 0-15,1 0 0 16,8-8 0-16,0 1 0 15,2-3 0-15,0 0 0 16,4-3 1-16,-2-4-1 0,-1-1-1 16,1-1 2-16,-3-3-1 15,-3 0 0-15,0-2-1 16,2-3 1-16,-7 2 0 16,3 0 0-16,0-2 0 0,-1 3 0 15,-1 2 0-15,-1-2-1 16,1 4 2-16,-3 10-1 15,3-13 0-15,-3 13 0 16,0 0 0-16,0 0-1 0,0 0 1 16,0 0 0-16,0 0 0 15,5 13 0-15,-5-3 0 16,0 5 1-16,0 0-1 16,2 5 1-16,-2-2 0 0,3 3 0 15,-1 2-1-15,0 2 3 16,3-3-3-16,-2 0 0 15,2 1 0-15,-2-5 0 0,2-4 0 16,-3 1 0 0,1-5 0-16,-3-10 0 0,2 14-5 15,-2-14 0-15,0 0-2 16,0 0-1-16,0 0-8 16,0 0-10-16,10-5-29 15,3-2-29-15,-11-5-1 0</inkml:trace>
  <inkml:trace contextRef="#ctx0" brushRef="#br1" timeOffset="297387.1837">22940 13667 251 0,'0'0'8'0,"0"0"7"15,0 0 3-15,0 0 3 0,5-10 2 16,-5 10 1-16,0 0 4 15,13-5-2-15,-13 5-6 16,10 0-5-16,-10 0-3 16,13 18-2-16,-6-6-2 15,3 3-1-15,-1 4-1 0,2 1 0 16,-2 3-1-16,-1 4-1 16,5-3 0-16,-6 3-4 15,0 7 0-15,0-5 0 0,-1 5 0 16,-4 3 0-16,1 0 0 15,-3 3 0-15,-3 0 0 16,-1 2 0-16,-7 0 0 0,-1-2 0 16,-3-1-4-1,0 3-27-15,-5 0-54 0,-5-7-3 16</inkml:trace>
  <inkml:trace contextRef="#ctx0" brushRef="#br1" timeOffset="299414.9693">15557 17541 206 0,'0'0'0'0,"0"0"0"0,0 0-2 15,-7-2-1-15,7 2-1 0,-13-8 1 16,13 8-1-16,-17-12 2 16,7 5 0-16,-5 2 2 15,6-5 6-15,-6 4 3 16,2-1 5-16,-2 0 6 0,3 1 3 16,-1-1 1-16,3 2 2 15,0 0 2-15,10 5-2 16,0 0-1-16,0-10-5 15,10 8-4-15,5 2-1 0,9-2-5 16,4 2-2-16,4-3-3 16,9-2-2-16,0 3-2 15,7-1-1-15,1-1-4 16,1 1-5-16,3-2-14 0,-2 5-23 16,-1-4-35-16,5-2-2 15</inkml:trace>
  <inkml:trace contextRef="#ctx0" brushRef="#br1" timeOffset="306809.6314">18478 16988 298 0,'0'0'6'0,"0"0"3"0,0 0 3 16,4-10 1-16,-4 10 1 16,0 0 2-16,7-9 2 15,-7 9 0-15,0-13-5 16,0 13-4-16,-9-5-2 0,-3 3-1 16,-1-1-1-16,-3 3-1 15,-5 3-1-15,-1 4-1 16,-5 3 1-16,-3 8-1 15,1 0 1-15,-4 3 0 16,3 9 0 0,1-3-1-16,1 8 1 0,15-18-2 0,-1 3-1 15,2 5 0-15,2 2 0 16,7 3 0-16,-2 2 0 16,5 1-1-16,0-1 0 0,0-1 2 15,7 1 1-15,3-2-1 16,5 3 0-16,1-6 0 15,8 1 1-15,1-6 1 16,4 0-1-16,4-5 0 16,1-2 0-16,2-10 1 0,8-3-1 15,-8-2 1-15,7-9-2 16,-5-4 1-16,-1-4 0 16,-4-3-1-16,-19 3 1 0,41-36 0 15,-13-7 0-15,-20 2-1 16,-16-2 1-16,-12 3-2 15,-13 9 0-15,-8 2 0 16,-3 17-2-16,-2 1 1 16,2 6-1-16,0 7-1 15,0 5 0-15,3 6 0 0,-1 4-1 16,3 0-1-16,2 7-2 16,7 2-3-16,-2-1-5 15,6 4-10-15,5-4-13 16,7-8-31-16,-3 18-14 0</inkml:trace>
  <inkml:trace contextRef="#ctx0" brushRef="#br1" timeOffset="307341.506">19268 16768 343 0,'0'0'6'0,"0"0"3"0,0 0 3 15,0 0 3-15,-4-10-1 16,4 10 1-16,-10-10 1 0,-1 6 0 15,-3 4-6-15,0 0-2 16,-2 0-3-16,-4 6-1 16,-4 7-2-16,6 3 0 15,-7 6 0-15,2 4 0 0,2 4 0 16,3 5-1-16,-2 2 1 16,5 6 0-16,0 1 0 15,5 1 0-15,5-20-3 16,3 1 1-16,0 2-1 15,2 1-1-15,0-1 0 0,2 4-1 16,3-3 0-16,1 3-2 16,5-2 0-16,2 0-4 15,-1-3-8-15,8 1-14 32,-2-1-29-32,3-7-21 0,4-1-5 15</inkml:trace>
  <inkml:trace contextRef="#ctx0" brushRef="#br1" timeOffset="313851.5561">19436 17166 69 0,'0'0'5'0,"0"0"3"0,0 0 3 16,0 0 4 0,4 11 4-16,-4-11 3 0,3 12 3 15,-3-12 2-15,0 10-1 16,0-10-1-16,0 11-2 15,0-11-1-15,0 14-4 0,0-14-1 16,0 12-3-16,0-12 2 16,2 13-2-16,-2-13-1 15,0 0-1-15,0 0-1 16,0 9 0-16,0-9-1 16,0 0 0-16,0-14-2 0,0-1-2 15,3-4 0-15,-1-2-3 16,-2-2 2-16,5 2-3 15,1-4 1-15,0 3-2 16,3-6 1-16,5 1-1 16,1-2 1-16,5 2-1 15,-1-2 0-15,2 5 0 0,-4 2-1 16,3 2 1-16,-3 8-1 16,-2 1 0-16,-2 7 1 15,-1 4-1-15,3 0 0 0,-3 4 1 16,-2 7-1-16,5-1 1 15,-5 7 0-15,5-2 0 16,-4 0 0-16,2 4 0 16,0 7 1-16,0-4 0 0,-1 3 0 15,1-1-1-15,-4 5 1 16,-1 0-1-16,-3 0 0 16,-2-17-1-16,-3 2-1 15,0 3 1-15,2-5-1 16,-2-3 0-16,0 3 0 0,0-1 1 15,0-2 0-15,-2 4 3 16,2-13-1-16,-8 7 1 16,8-7 0-16,-11-7-3 15,7-6 0-15,-1-4 0 0,0 0 0 16,0-1 0-16,3-4 0 16,0 2 0-16,2 1 0 15,0-1 0-15,0-1 0 16,4 1 0-16,1 1 0 0,3-1 0 15,1 8 0-15,-1-3 0 16,4 3 0-16,0 1 0 16,1 2 0-16,-1 6 0 15,1 0 0-15,-1 3 0 0,4 0 0 16,-4 11 0-16,0-2 0 16,-1 4 0-16,3 2 0 15,-7 5 0-15,4-1 0 16,-2 4 0-16,-1 2 0 15,-3 2 0-15,-3-12 0 0,1-1 0 16,2 2 0 0,-3 3 0-16,1-1 0 0,2 2 0 15,-1-3-2-15,2 2 1 16,-1-1 1-16,2-1 0 0,-2 1-1 16,2-1 0-16,1-2 0 15,-3 3-2-15,3-6 0 16,-1-3-2-16,-7-9-2 15,18 12-3-15,-18-12-8 16,19 0-19-16,-9-2-38 0,-2-13-8 16</inkml:trace>
  <inkml:trace contextRef="#ctx0" brushRef="#br1" timeOffset="314957.0293">20069 16237 241 0,'0'0'6'0,"0"0"6"0,0 0 4 15,0 0 4-15,-5-4 0 16,5 4 3-16,0 0 1 16,0 0 4-16,0 0-8 0,0 0-3 15,0 0-3-15,0 0-3 16,0 0-1-16,8 10-2 16,-6-2-1-16,1 4-1 15,2 0-1-15,-1 3 0 0,1 5-2 16,-2-3 1-16,2 5-1 15,0 1 0-15,2-4 0 16,1 4-1-16,-1-1-2 16,1-5 0-16,-1 1 0 15,0 0 0-15,1-6 0 0,-2-2 0 16,-6-10 0-16,7 9 0 16,-7-9 0-16,0 0 0 15,0 0 0-15,0 0-3 0,0 0-6 16,0 0-6-16,0-9-16 15,-3-7-34-15,1 10-21 16</inkml:trace>
  <inkml:trace contextRef="#ctx0" brushRef="#br1" timeOffset="315576.3836">20540 16317 339 0,'0'0'6'0,"0"0"1"16,0 0 2-16,9 15 2 0,-8-7 1 16,3 1 0-16,-1 9 0 15,1-3 1-15,-1 2-6 16,-1-4-1-16,-2-1-2 0,0 0 0 16,0-12 0-16,3 9 0 15,-3-9 0-15,0-12 0 16,0 3-1-16,0-3 2 0,0-1-2 15,-3 4 0-15,1-2-1 16,2 11-1-16,-3-12 0 16,3 12-2-16,0 0 0 15,-11 10-2-15,11-10-3 16,0 14-4-16,0-14-7 16,-1 15-13-16,1-5-26 0,0-10-25 15,-9 8-4-15</inkml:trace>
  <inkml:trace contextRef="#ctx0" brushRef="#br1" timeOffset="316275.6643">20892 15928 324 0,'0'0'7'0,"0"0"2"16,0 0 1-16,0 0 2 0,0 0 1 15,0 0 1-15,0 0 0 16,-10 8 0-16,10-8-6 16,-20 18-1-16,12-6-1 0,-4 5-2 15,-6 0 0-15,6 3 0 16,-2 0 0-16,1-2 0 15,0 1 0-15,7-2-1 16,-7-5-1-16,8 3 1 16,2-5 0-16,3-10 0 0,0 13 0 15,0-13-1-15,21 3 1 16,-7-3 0 15,2 0-1-31,0-3 1 0,7-2-1 0,0 2 0 0,-2-2-1 16,0 3 1-16,1 2-1 0,-5 0 0 15,3 4 1-15,-3 2 0 16,1 2-1-16,-3 2 1 16,-3 4 1-16,-1-1-3 0,3 1 0 15,-6 4 0-15,0 2 0 16,-1-1 0-16,0 4 0 16,-4-3 0-16,-1 2 0 15,-2-1 0-15,0 3 0 0,-2 1 0 16,-4-6 0-16,-5 5 0 15,3 2 0-15,-4-2 0 16,-4-1 0-16,2-6 0 16,1 0 0-16,3-8-3 0,-5-1-8 15,7-8-7-15,-1-5-14 16,4-11-34-16,3-4-18 16,2-5-6-16</inkml:trace>
  <inkml:trace contextRef="#ctx0" brushRef="#br1" timeOffset="316980.1066">21327 15911 315 0,'0'0'9'16,"0"0"2"-16,10 0 3 16,-10 0 3-16,0 0 3 15,13 2-1-15,-13-2 2 0,0 0 0 16,0 0-6-16,0 0-4 16,0 0-3-16,-6-7-2 15,6 7-2-15,-15-5 0 16,3 5-2-16,4 0 0 0,-1 0-1 15,-1 5 0-15,3 2 0 16,-1 3 0-16,0 3 0 16,3 0-1-16,3 1 2 15,0 4-1-15,2-1 0 0,0 2-1 16,4-4 1-16,-1 2-1 16,2-7 0-16,2 6 0 15,0-9-1-15,4 1 0 0,-3-4 0 16,6-4 0-16,-4 0 0 15,0 0 0-15,5-7 0 16,-3-3 0-16,-2 0-1 16,3-2 1-16,-8-3-1 15,2 0 1-15,1-2 0 0,-6 2 0 16,1-2 1-16,-3 2 1 16,0 5 0-16,2-3 0 15,-2 13 0-15,3-15 0 16,-3 15 0-16,0 0 0 0,0 0 0 15,0 0-1-15,0 0 1 16,7 13 0-16,-7-4-1 16,2 7 3-16,1 1-2 15,2 0 1-15,3 3 0 0,-6 0-2 16,5 0 0-16,0 0 0 16,-1 2 0-16,-1-6 0 15,0 4 0-15,2-2 0 0,-5-3 0 16,3 0 0-16,-2-5-5 15,-3-10-3-15,4 13-6 16,-4-13-16-16,0-10-41 16,0 0-14-16</inkml:trace>
  <inkml:trace contextRef="#ctx0" brushRef="#br1" timeOffset="317546.7608">21600 15676 283 0,'0'0'9'16,"0"0"3"-16,10 0 5 15,-10 0 1-15,13 2 3 0,-13-2 3 16,15 5 0-16,-2 0 2 16,-4 0-7-16,1 2-3 15,3 4-3-15,-1 1-2 0,3 0-1 16,2 6-2-16,1 2-8 16,1-1 0-16,1 5 0 15,5 5 0-15,-4-2 0 16,3 5 0-16,-2 2 0 15,1 1 0-15,0 4 0 0,-7 2 0 16,5 0 0-16,-5 4 0 16,2 0 0-16,3 1 0 15,-9 2 0-15,5-4 0 16,-5 9 0-16,-1-9 0 0,-1 2 0 16,-1 0 0-16,-9 0 0 15,0-4 0-15,-2 0 0 16,-15 4 0-16,2-2 0 0,-6 5 0 15,-6-4 0-15,-5 8 0 16,-1-4 0-16,-4 0 0 16,-2 4 0-16,19-29 0 15,-3 3 0-15,4-1-9 16,-6 0-4-16,0 1-6 16,-5 0-13-16,2-3-29 0,3 0-24 15,-2-2-4-15</inkml:trace>
  <inkml:trace contextRef="#ctx0" brushRef="#br1" timeOffset="318993.2978">22903 16162 205 0,'0'0'8'0,"0"0"4"32,0 0 5-32,0 0 4 0,0 0 1 0,10-11 1 15,-10 11 2-15,0 0 1 16,10-7-5-16,-10 7-3 0,0 0-4 15,0 0-3-15,0 0-1 16,10-5-1-16,-10 5 0 16,0 0-2-16,0 0 0 15,10 5-1-15,-10-5-1 0,0 0-2 16,4 9 0-16,-4-9 0 16,-2 10-1-16,2-10-1 15,-17 18 0-15,2-8-1 16,-4 3 1-16,-6 1-1 15,-4 1 0-15,-5 3 0 0,0 1 0 16,-7-2 0-16,-1 4 0 16,2-2 0-16,-1 1 1 15,3-2 0-15,3-1 0 0,6-5 1 16,1 0 1 0,5-2-1-16,6-5 0 0,5 0 1 15,0 2-1-15,12-7 0 16,-16 11 0-16,16-11-2 15,-10 12 0-15,10-12 0 0,-7 15 0 16,7-15 0-16,-10 18 0 16,10-18 0-16,-4 17 0 15,4-17 0-15,0 14 0 0,0-14 0 16,10 17 0-16,-1-9 0 16,6-4 0-16,2 7 0 15,6-3 0-15,2-1 0 16,10 4 0-16,-1-2 0 0,8 1 0 15,4 2 0-15,0-2 0 16,7 4 0-16,2-1 0 16,-2-1 0-16,0-2 0 15,-6 1 0-15,4-7 0 0,-12 2 0 16,1-1 0-16,-11-3 0 16,-1 0 0-16,-8 1 0 15,-8-3 0-15,-1 0 0 16,-11 0-5-16,0 0 0 15,0 0-2-15,0 0-4 16,0 0-5-16,-6-3-12 0,-4 1-19 16,-7-3-38-16,7 0-2 15</inkml:trace>
  <inkml:trace contextRef="#ctx0" brushRef="#br1" timeOffset="320403.8049">23593 16151 331 0,'0'0'6'0,"0"0"4"0,0 0 1 16,0 0 4-16,0 0 0 16,0 0 0-16,0 0 1 0,0 0 1 15,0 0-5-15,0 0-3 16,-9 6-1-16,9-6-1 15,-12 12-1-15,5-2 0 16,-6 5-1-16,5 7 0 0,-1-1-1 16,-2 8-1-16,2 0 0 15,4 3-1-15,0 0 0 16,2 3-1-16,3-5 1 16,0-1-2-16,0 1 0 0,8-5 0 15,-3 4 0-15,2 0-2 16,6 0 0-16,-1-2 0 15,1 0 0-15,-1 0-1 16,2-6 0-16,4-4 1 16,0-8-1-16,1-3 2 15,-1-6-1-15,1-8 1 0,1-7 1 16,-2-4 1-16,2-7-1 16,-3-3 1-16,-5-1 0 0,1 1 0 15,-3-2 1-15,-3 2 0 16,-4 5-1-16,0 0 0 15,-3 3-1-15,0 1 1 16,-3 0-1-16,-2 1 1 0,-5 1-1 16,1 0-1-16,-4-2 1 15,1 3 0-15,-1 0 0 16,-2 0 1-16,0 0-1 16,0 1 0-16,-3 4 1 0,4 2-1 15,-1 0 0 1,3 3 0-16,-4 5-1 0,2-1 0 15,2 3 0-15,-1 0-1 16,3 3-1-16,-1 4-1 16,2-2-2-16,-1 2-5 0,1 0-7 15,9-7-12-15,-11 13-22 16,4-8-31-16,7-5-3 16</inkml:trace>
  <inkml:trace contextRef="#ctx0" brushRef="#br1" timeOffset="320990.2084">24149 15891 331 0,'0'0'7'0,"0"0"3"47,0 0 2-47,-4-3 3 0,4 3 1 0,-12 0 1 0,12 0-1 0,-14 0 2 16,14 0-6-16,-20 16-3 0,12-7-2 15,-1 6-1-15,1 2-1 16,-5 4-1-16,-1 3 0 16,1 1-1-16,-1 3 0 0,1 2-2 15,0 1 0-15,-2 1 0 16,3 3 0-16,2 2-1 16,0-2 0-16,5 3 0 15,3-2 0-15,2 2 1 16,0-3-1-16,4-1 0 0,5-2 0 15,2 6 0-15,-1-9-1 16,0 5-1-16,5-4 0 16,1-5-1-16,-2 0 0 15,4-8-2-15,1-1-4 0,-1-14-4 16,7-2-13 15,-1-11-31-31,-1-6-25 0,2-5-4 0</inkml:trace>
  <inkml:trace contextRef="#ctx0" brushRef="#br1" timeOffset="321760.7582">24358 16275 220 0,'0'0'7'0,"0"0"2"15,0 0 5-15,-8 3 3 16,8-3 2-16,0 0 3 0,-13 9 2 16,13-9 1-16,-7 6-3 15,7-6-2-15,-10 2-4 16,10-2-1-16,-13 0-2 15,13 0-1-15,-7-20-1 0,2 8-1 16,1-6-3-16,4 1 0 16,0-3-2-16,0 0 0 15,0 1-1-15,0-3-2 16,2 4 0-16,3 1-1 16,0-1 1-16,-3 1-2 0,3 7 0 15,0-4 0-15,3 4 0 16,-3-1 0-16,-5 11-2 15,12-9 1-15,-12 9 1 0,15 0 0 16,-15 0 0-16,15 4 1 16,-15-4 1-16,13 20-2 15,-6-8 0-15,0 4 0 16,0-4 0-16,4 3 0 0,-6 4 0 16,-1-4 0-16,1 6 0 15,-2-4 0-15,0 0-2 16,-3 0 1-16,0 3 0 15,0-5-2-15,-1 3 0 16,-4-4 0-16,-2 1 0 0,5-5 0 16,-3 0 0-16,5-10 1 15,0 0 0-15,0 0 1 16,-7-10 1-16,7-7 0 16,2-3 0-16,3-2 2 0,2-1-2 15,0-1 1-15,4-1 1 16,-6 0-1-16,4 5 1 15,-2-2-1-15,2 5 1 0,0-1-2 16,-2 4 1-16,1 4 0 16,-8 10 0-16,12-14-1 15,-12 14 1-15,13-2-1 16,-13 2-1-16,10 8 2 16,-5 4-1-16,0 0-1 15,0 6 1-15,2 5 0 0,0 1-1 16,-1-1 1-16,-1 1-1 15,2-1 0-15,0-1 0 16,4-5-1-16,-1-5 0 0,-1 0-2 16,4-6-2-16,2-1-7 15,-2-5-15-15,-1-11-35 16,3-3-20-16</inkml:trace>
  <inkml:trace contextRef="#ctx0" brushRef="#br1" timeOffset="322499.7193">24445 15429 264 0,'0'0'7'0,"0"0"4"0,9 0 5 16,-9 0 1-16,10-3 4 16,-10 3 1-16,20-6 3 15,-8 2-1-15,-2-1-5 16,3 0-4-16,-3 2-4 0,0-5-3 15,0 6-1-15,5 0-2 16,-5-3-2-16,-3 2-1 16,0 3 0-16,4 0-1 0,-4 3 0 15,3 4 0-15,-2 3-1 16,-6 3 0-16,3 4 0 16,-5 0-1-16,0 6 0 15,-5-4-1-15,-3 5 0 0,-4 2 0 16,-2 4 0-16,-4-6 0 15,2 0 1-15,2 0 0 16,-1-10 1-16,5 4 1 16,0-8 2-16,10-10 0 0,-3 12 1 15,3-12 0-15,15 0 0 16,-4 0 0-16,6 0 0 16,-2-5-1-16,2 3-1 15,1 2-1-15,-1 0-1 0,-4 0 0 16,-1 0-1-16,1 0-2 15,-1 2-1-15,0 3-1 16,-3 2-4-16,1 0-5 16,3 6-12-16,-2-3-19 0,-7-2-38 15,4 2-3-15</inkml:trace>
  <inkml:trace contextRef="#ctx0" brushRef="#br1" timeOffset="323181.6126">24822 15291 354 0,'0'0'6'0,"0"0"3"16,13 13 1-16,-8-5 3 15,2 5 0-15,0-1 2 16,4 2 1-16,-1 6 0 0,-3 0-4 15,6 0-2-15,-6-1-2 16,5 4-1-16,1 1-1 16,-2 1-1-16,2 6-1 15,3 1 0-15,-2-1-1 16,1 7-3-16,2-1 0 16,-2 3 0-16,0-1 0 0,-2 3 0 15,1 0 0-15,-5 1 0 16,0 3 0-16,-1 1 0 15,-1 6 0-15,-1-3 0 0,-6 4 0 16,-3-2 0-16,-7 2 0 16,2-1 0-16,-10 2 0 15,-3-2 0-15,-4-2 0 16,-5-1 0-16,3-5 0 0,-2 2-18 16,-5-10-15-16,-5 0-54 15,3-1-1-15</inkml:trace>
  <inkml:trace contextRef="#ctx0" brushRef="#br1" timeOffset="325291.1736">19756 17682 150 0,'0'0'0'0,"0"0"-2"16,0-10 1-16,0 10 1 16,-3-12 0-16,3 12 0 0,-7-12 1 15,7 12 1-15,-10-17 3 16,1 6 1-16,3 2 2 16,-1-3 2-16,0 1 4 15,-3 1 3-15,4-2 1 0,-1 2 1 16,0 0 1-16,7 10 1 15,-11-12 0 1,11 12-1-16,0 0-2 0,3-10-2 16,10 5 1-16,2 2-3 15,11 2-2-15,7-2-3 0,5-5-1 16,6 1-1-16,6-1-3 16,2 0 0-16,10 1-1 15,-3-3 0-15,6 3 0 0,5-1-1 16,-1-1 1-16,1 1-2 15,-2-1 1-15,-1 1-1 16,-6-1-1-16,-3 6-1 16,-3-3 0-16,-8 6-2 0,-8 0-2 15,-1 3-3-15,-10 3-9 16,-4 6-13-16,-2 0-30 16,-10 0-19-16</inkml:trace>
  <inkml:trace contextRef="#ctx0" brushRef="#br1" timeOffset="325826.4224">22945 17501 405 0,'0'0'0'0,"11"0"1"15,5-3 0-15,2 3 1 16,7-1 1-16,8-5 0 15,4 1 1-15,5-2 0 16,5 2 0-16,6-5-1 0,3 0-1 16,7-2 0-16,3 0-2 15,7 0-1-15,-2-3-2 16,5-1-2-16,-2 3-3 16,-4 1-9-16,-8 0-17 0,-2 2-30 15,-11 1-16 1</inkml:trace>
  <inkml:trace contextRef="#ctx0" brushRef="#br1" timeOffset="335795.2502">1539 1516 117 0,'0'0'-1'0,"0"0"-8"0,0 0-24 16,0 0-14-16</inkml:trace>
  <inkml:trace contextRef="#ctx0" brushRef="#br1" timeOffset="336639.2312">1823 661 260 0,'0'0'7'0,"0"0"4"0,0 0 1 16,0 0 1-16,0 0 0 15,0 0 0-15,0 6 1 16,-3 3 2-16,0 1-5 16,1 2-4-16,2 46 1 0,2-34-2 15,1 8 0-15,0 5 0 16,-3 6 0-16,2 0-3 16,1 1 1-16,-3 3-1 0,2 3-2 15,1-2-1-15,-3 2 1 16,0 2 0-16,0-5 0 15,0 3 1-15,0-9-1 16,-3 2 1-16,-2-14-1 16,0-6 0-16,0-10 0 0,5-13-1 15,-12 0-1 1,7-16-1-16,0-6 0 0,5 22-1 16,-3-34 1-16,-2-46 0 15,5 30 0-15,0-1 1 16,0-4 0-16,5-4 0 15,5-4 1-15,5 2 1 16,0-4 0-16,7 0 0 0,0 6 0 16,6 2 0-16,2 8 0 15,0 6 0-15,-30 43-1 16,32-32 1-16,-2 1 0 16,2 18 0-16,0-5-1 15,-9 18 0-15,-1 6 1 0,-12 13-2 16,2 34 3-16,-12-16-2 15,-7 5 0-15,-8 5 0 16,-2 0 0-16,-4 4 1 16,0-3-1-16,-2-1 1 0,-4 0-2 15,4-5 1-15,0-4 0 16,3-2 0-16,7-9 0 16,5-1-1-16,8-7 2 15,0-1-1-15,8-4 0 0,4-4 0 16,-1 2 1-16,5-1 0 15,1 1 0-15,-2 0 0 16,-5 6 0-16,1 2-1 16,-9 2 0-16,-2 3-4 0,-8 0-6 15,-2-8-18-15,-24 37-50 16,-16-7-2-16</inkml:trace>
  <inkml:trace contextRef="#ctx0" brushRef="#br1" timeOffset="337664.4701">2198 1454 380 0,'0'0'4'0,"0"0"-1"16,0 0 2-16,10 2 0 0,-10-2 1 15,13 3 0-15,-13-3 1 16,12 1 0-16,-6-1-2 15,8 0-1-15,-5-4-1 0,6-4 0 16,-3-4-1-16,6 0 0 16,0-5 0-16,4-2 0 15,-5-5 1-15,6-3 0 16,-3 0-1-16,-3 2 0 0,1 0 0 16,-2 0-1-16,2-1 0 15,-6 1-1-15,-1 5 0 16,-2 5-1-16,-7 5 0 15,-2 10 0-15,0 0 0 16,0 0 0-16,0 0 1 0,-6 7-1 16,-2 7 1-16,0 3 0 15,3 0 2-15,1-5-1 16,4-2 1-16,0 2-1 16,0-12 1-16,21 12 0 0,-5-12 0 15,8-2 0-15,2-10 0 16,-26 12-2-16,59-30 2 15,-26 11-1-15,-1 4 1 16,-32 15-3-16,31-23 0 0,-1 3 1 31,28-16-1-31,-35 23 1 0,-6 5-2 0,-7 6 1 32,-10 2 1-32,0 10 0 0,-2 5 0 0,-9 2-1 0,-3 5 0 15,1 5 0-15,-4 2 0 16,2-3 0-16,-2-1 0 15,4 4 1-15,1-1 0 16,5-3 1-16,1-8-1 0,6-3 1 16,0-14 1-16,15 8 0 15,3-8 0-15,4-15-1 16,0-2 0-16,-22 17-1 16,28-24 1-16,27-29 0 0,-28 26 0 15,-27 27-2-15,24-29 0 16,4-4 0-16,-8 6 1 15,1-3-1-15,-3 6 0 16,0-2-1-16,-18 26 0 16,14-24 0-16,2-3 2 15,-6 10 0-15,-10 17-1 0,0 0 1 16,2 5 0-16,-2-5 1 16,0 14 1-16,0 1-1 15,-5 4 0-15,2 1-2 16,1 5 0-16,-2 3 1 0,-1 3-1 15,-4-1 0-15,5 3-1 16,-8 3 1-16,5 2 0 16,-7 2 0-16,0-3 1 15,-1-2-1-15,-2 4-1 0,6-24 4 16,-26 52 0-16,19-42-3 16,1-1 2-16,0-7-2 15,0 1-1-15,4-10 1 16,3-4 1-16,10-4-4 15,-7-1 2-15,7-10 2 0,5-1-2 16,7-8 3-16,3-3 0 16,10 1-1-16,3-2 1 15,-2-1 0-15,10-5-4 16,1 3-13-16,-1 0-41 0,7-3-22 16,-3-3-4-16</inkml:trace>
  <inkml:trace contextRef="#ctx0" brushRef="#br1" timeOffset="339003.0034">3687 1364 285 0,'0'0'7'0,"0"0"3"0,0 0 3 16,0 0 3-16,0 0 1 16,0 0 1-16,5 0 2 15,-5 0 0-15,13-14-6 16,-4 3-4-16,1-1-4 0,0-2-1 15,5-6-1-15,-1-4-1 16,-14 24 0-16,16-26-3 16,-4 2 1-16,1-3 0 15,1 1-1-15,-1-1-1 0,1 0 1 16,12-17-1-16,-19 32 1 16,-2-2 1-16,-5 14-1 15,0 0 0-15,0 0 0 16,-3 10 0-16,-2 6 0 15,-2 1 0-15,3 3 0 0,-1-3 0 16,-1 5 2-16,6-2-2 16,0-3 2-16,0 1-1 15,6-6 1-15,1-2-1 16,2-8 1-16,10-2-1 0,0-4 0 16,3-6 0-16,1 2-1 15,4-1 1-15,1-3-2 16,-1 1 2-16,-1 4-2 15,2 5 0-15,-3-2 0 16,-2 4 0-16,-6 10 0 0,-4 5 0 16,-6 8-1-16,-2 1 0 15,-5 8 1-15,-3 1 0 16,-4 1-1-16,0 1 0 16,-4-3 0-16,1-2 0 0,4-3 2 15,-4-1-1-15,4-11 0 16,1-6 2-16,5-9 0 15,0 0 0-15,0 0 0 0,11-5 0 16,1-7 0-16,2-6 0 16,4-4 1-16,2-3-1 15,2 3 1-15,1-5-1 16,-1-1 0-16,3 1 1 0,-1-3-1 16,-1 3 1-16,-23 27-1 15,23-30-2-15,-3 1 1 16,-3-1 0-16,1-3-1 15,-4 2 2-15,4-4-1 16,-6 0 1-16,6 1-1 16,-6 4 1-16,1-6 1 0,-1 7-2 15,-4-2 0 1,2 4-2-16,-1-2 2 16,-4 12-2-16,0-2 1 0,-5 19 0 15,0 0-1-15,0 0 1 16,0 0 1-16,1 19 2 0,-1 1-1 15,0 6 2-15,0-2-2 16,0 0 0-16,4 8 1 16,-1-1 0-16,2 1 0 15,-3-3-1-15,4 3-1 16,3-1 0-16,1-7 1 0,0-1 0 16,4-2-1-16,3-6 1 15,2-4 0-15,0-11 0 16,1 0 1-16,-20 0-2 0,23-11-1 15,1 1 1-15,-1-7 0 16,2-3 0-16,0-4 0 16,2-3 0-16,-3-3-1 15,1 0 1-15,0 1 1 16,3-4-1-16,-6 3 0 16,3-2-1-16,-3 5 0 15,3 0 0-15,-7 7 0 0,1 0-1 16,-19 20-2-16,23-22-2 15,2-1-1-15,-25 23-1 16,0 0-2-16,10-7-6 16,0 2-7-16,0-2-11 15,-1-1-29-15,-9 8-18 16</inkml:trace>
  <inkml:trace contextRef="#ctx0" brushRef="#br1" timeOffset="340765.825">4436 935 179 0,'0'0'6'0,"0"0"3"16,0 0 4-16,0 0 3 15,2-9 2-15,3-1 3 16,-3-3 2-16,18-23 1 16,-10 8-3-16,0 6-2 0,-3-3-3 15,1-2-1-15,2-3-2 16,-2-2-3-16,4 0-3 16,-2-2-1-16,2-1-4 15,-7 7 0-15,3 2-2 16,-5 3 0-16,3 0-2 15,-6 23 1-15,0 0-2 0,0 0 0 16,0 0 2-16,3 8 0 16,-2 59 2-16,-1-30-1 15,0 10 0-15,0 0 1 16,3 5 1-16,0 0 0 16,5 3-1-16,-3-3 3 0,4 0-3 15,-1-5 3-15,6-7 0 16,2-8 0-16,4-7 1 15,2-10-2-15,6-6 2 16,-28-9-4-16,27-5 1 0,1-2 0 16,-2-15-2-16,6 2 0 15,-4-7 1-15,2-4-1 16,0 0 0-16,-3-1 2 16,0-4-1-16,-2 2 0 15,-4 5 0-15,-2-5 0 16,-4 13-1-16,0-1 0 0,-15 22-2 15,0 0 2 1,0 0-1-16,0 0-1 0,0 0 3 16,0 0-2-16,0 31 1 15,-5-11 1-15,0 3 1 16,3 2-1-16,2-1 1 0,0 3 0 16,2-9-3-16,8 2 3 15,3-3-1-15,-13-17-3 16,19 8 2-16,4 1-1 15,2-9 0-15,5-5 0 16,7-7 1-16,40-15-1 0,-35 4 1 16,3 1 1-16,-3 0-2 15,2-2 1-15,2 0 1 16,-9 0-2-16,-37 24 1 16,37-20-1-16,-3-2 0 15,-8 8-1-15,-5-1 1 16,-21 15 0-16,0 0 0 15,0 0-1-15,0 0 0 0,-1 20 2 16,-22 2 1-16,-3 2-1 16,3 5 0-16,-7 1 1 15,3 3-2-15,2-1 3 16,-3 3-2-16,6-6 1 0,2 1-1 16,7-2 1-16,6-6 1 15,7-7-1-15,4-3 0 16,-4-12 0-16,0 0-1 0,26-2 0 15,-1-4 0-15,3-11 0 16,-4 2 0-16,4-12 0 16,2 3 0-16,0-4 0 15,0 1 0-15,-2 8-1 16,0-5 1-16,20 5 0 16,-32 19-1-16,-3 5 1 15,-8 12-2-15,-2 13 2 0,-3 2-1 16,-10 10 1-16,-1 3-1 15,-3 2 0-15,1 3-1 16,-4-1 1-16,-3 3 0 0,3-5-1 16,-2-4 2-16,8-9-1 15,-2-7 1-15,4-12 0 16,9-15 1-16,-5 10 0 16,5-10-1-16,12-13 2 0,5-1-2 15,0-6 2-15,6-5-2 16,7 1 2-16,-3-2-1 15,3 2 0-15,2-3 1 16,1 1-1-16,-3 2 1 16,2 2-1-16,-2 2 0 0,-3 5 0 15,-2 3 1-15,-2-4-1 16,-23 16-1-16,0 0-1 16,24-22 1-16,-2 0 0 15,-22 22-1-15,16-19 1 16,-2-2-1-16,-2-3 1 0,-6 16 0 15,-6 8 0-15,10-7 0 16,-10 7 0-16,0 0 0 16,12 3-1-16,-12-3 2 15,13 16-2-15,-1-6 1 0,0 0 1 16,1 1-1-16,7-4 0 16,-1 1 1-16,2-1 0 15,4 5-1-15,0-2-1 16,-4 0 1-16,9-1-1 0,-2 1 0 15,-1-2 1-15,4 0-2 16,-1-1 1-16,1 1-1 16,-1-1-3-16,2 3-8 15,-2-5-12-15,5 0-20 0,-3 0-21 16,-1-3-18-16</inkml:trace>
  <inkml:trace contextRef="#ctx0" brushRef="#br1" timeOffset="342449.6656">7448 837 309 0,'0'0'8'0,"0"0"2"16,0 0 1-16,0 0-1 0,0 0 1 15,0 0 1-15,0 0 1 16,3 12 1-16,-3 4-8 15,0 3-2-15,0 8-2 0,-3 3 2 16,-2 5-1-16,-5 2-1 16,3 6-1-16,-3-2-1 15,-3 8 0-15,1-3 1 16,0-3 0-16,1 3 1 16,-1-2 0-16,2-5 1 0,0-1-1 15,0-13 1-15,8-16-1 16,2-9 0-16,0 0 0 15,0 0-1-15,2-17 0 16,8-5 1-16,3-11-1 0,-3 6 1 16,4-2-1-16,2-6 1 15,-2 0-1-15,-1 3 0 16,-13 32 0-16,30-70-1 16,-18 43 2-16,0 6 0 0,-12 21 0 15,10-20 0-15,-1-3-1 16,-9 23 0-16,14-22 2 15,-2-3-3-15,-12 25 0 16,0 0-2-16,35-27 4 16,-26 27-1-16,7 0 0 0,-2 5-1 15,2 10-1-15,-2-1 2 16,4 1 1-16,0 3-2 16,-1 6-1-16,0 6 1 15,-2 0-1-15,2 2 1 0,-2 1 0 16,-2-1 0-16,-3 2 1 15,-1-3 0-15,0-7 0 16,-2-2-1-16,-2-5 1 16,-5-17-1-16,7 8 1 0,-7-8 1 15,15-11-2-15,-8 2 0 16,1-6 0-16,5-2 1 16,1-1-1-16,2 2 0 15,3-2 0-15,-1 0-1 0,2 4 0 16,-1 1 1-16,6 6-1 15,-5 4 1-15,1 3 0 16,-2 5-1-16,1 5 1 16,-8 5 0-16,0 5-1 15,-4 0 1-15,-5 2-1 0,-1 0 0 16,-2-2 1-16,-2 0-1 16,-3-6 0-16,-1 2 0 15,6-16 0-15,-7 9 1 0,7-9-1 16,0 0 0-16,-3-4 0 15,3 4 1-15,10-15 0 16,1 3-1-16,3-4 1 16,4 4 0-16,5-3 0 15,1 1 1-15,3-3-1 0,1 2 0 16,-1 1 1-16,5 2 0 16,-2 2-1-16,-5 3 0 15,3 2 2-15,-6-3-3 16,0 4 0-16,-2 1-1 0,-8 3 0 15,-1 0 0-15,-11 0 0 16,9 15-1-16,-6-3 1 16,-3 3 0-16,0 1 2 0,-5 1 0 15,3 5 0-15,-1-2 2 16,1-1-1-16,2 1 1 16,0-5 0-16,5 2 1 15,4-6 0-15,3-7-1 16,6 1-1-16,2-5 1 0,0-2 0 15,1-5-1-15,5-4 0 16,-3-3-1-16,2-2 0 16,-4 2 0-16,0-1-1 15,-1 0 0-15,-3 5 0 16,-2 3 0-16,-5 5-1 0,-3 2 1 16,-7 0 0-16,11 9 1 15,-9 4 0-15,2-4-1 16,-1 9 2-16,2-6-1 0,5 0 1 15,0 2 1 1,2-5-2-16,6-6 1 0,-1-3 0 16,6 0 1-16,2-12-2 15,2-6 2-15,0-5-1 0,-27 23-1 16,28-32 1-16,26-40-1 16,-54 72 1-16,25-39 0 15,27-43-2-15,-29 43 1 16,-6-2-3-16,-17 41 2 15,15-32 1-15,2-2-1 16,6-7 0-16,-16 32 0 0,-7 9 2 16,5 5-1-16,-5 10 2 15,0 10 0-15,0 7-1 16,-3 5 0-16,1 0-1 0,-3 3 0 16,-2 3 0-16,2-2 0 15,-2 4 0-15,-1-6 1 16,0-1-1-16,1-6 1 15,2-7 0-15,3-8 0 0,2-17 0 16,0 0-1-16,0 0 1 16,10-5-1-16,-1-10 0 15,7 0-1 17,-2-5 1-32,2 1-2 0,-2 1-3 0,4-3-2 0,-1 1-5 0,-3 2-6 15,1-2-8-15,-2 5-9 16,-1 5-12-16,-3 8-24 15,-9 2-14-15</inkml:trace>
  <inkml:trace contextRef="#ctx0" brushRef="#br1" timeOffset="343797.1566">9124 1417 310 0,'0'0'5'0,"0"0"3"15,0 0 3-15,0-10 0 16,2 3 1-16,0-5 1 16,1-2 1-16,2-1 1 0,-2-7-5 15,2 0-2-15,0-5-1 16,-5 27-1-16,2-30-1 16,0-2 0-16,1-2 1 15,-1-2-2-15,1 2-1 16,-1 0 0-16,0 2-3 0,2-1 0 15,-4 6 1-15,0 0-2 16,0-4 1-16,0 31-1 16,-6 0 1-16,-1 14-1 15,0 7 1-15,-1 7 1 16,6 3-1-16,-6 7-1 0,3 1 0 16,5 1 1-16,-2 3 1 15,2-2 0-15,2-1 0 16,5 0-1-16,6-6 2 15,-1-7 0-15,8-7 0 0,0-7-1 16,7-13 1-16,3 0-1 16,6-15 2-16,-2-7-2 15,3-1 0-15,-37 23-1 16,37-34 1-16,1-1-1 16,-4-3-1-16,33-40-1 0,-67 78-2 15,30-35 1-15,0-2-1 16,10-18 3-16,-22 38-2 15,-8 12 1-15,-10 5-1 16,9 2 1-16,-6 13 2 16,-3 0-1-16,0 8 2 0,0 6-3 15,-3-2 2-15,1 5 1 16,2 1-1-16,0-3 1 16,0-3 1-16,2-4 0 15,6-4-1-15,0-9 1 0,4-7-1 16,6-11 0-16,1-7 1 15,-19 15-2-15,18-25 0 16,3-2 1-16,2-3-1 16,0-2 0-16,-1-2 0 15,3-1 0-15,-6-2-2 0,4-3 2 16,-3 10-1-16,0-2 0 16,-5 10-1-16,12-9 2 15,-19 31-1-15,-1 11 1 16,-5 9 1-16,1 7 0 0,-3 8 0 15,-3 7 0-15,-2 5 1 16,-2 2-2-16,-2 33 3 16,-9 29 0-16,0-4-1 15,1-13 0-15,-1-21 0 16,6-25 0-16,7-24 0 16,5-24-1-16,0 0-3 0,10-17 0 15,2-2 0-15,6-5 0 16,-3-1 0-16,5 0-1 15,0-3 1-15,0 6 1 0,2-5 1 16,3 7-1-16,-3 0 0 16,0 8 0-16,1-1 1 15,-3 9-1-15,-2-1 1 16,-1 5 2-16,-10 32-2 16,-12 18 1-16,-14 4-1 15,-13 0-2-15,-2-4 1 0,0-15-1 16,-1-16 0-16,12-13-4 15,23-6 0-15,-14-7 0 16,14-6 2-16,0-3 1 0,0-5 1 16,5-2-1-16,7 1 2 15,2-3 1-15,1 3 2 16,6-3 0-16,-1 3-1 16,2 2 0-16,5 2 0 15,0 4 0-15,1 1-2 0,4 1 1 16,0 2-1-16,3 2 1 15,3 6 0-15,-1 0 1 16,0 2-1-16,-2-5 1 0,2 0 1 16,2-5 0-16,0-5 0 15,0 1 0-15,-1-7 2 16,-1-3 0-16,0-3-1 16,-2 0 1-16,-35 27-3 0,64-65 1 15,-36 35-1-15,-4 2-1 16,-4 6-1-16,-2 7-1 15,-8 6 1-15,-10 9-1 16,10 0 2-16,-10 9-1 16,0 9 2-16,0 1 0 0,-2 9 0 15,-1 2 0-15,3 1 0 16,5-2-1-16,5 3-2 16,5-8-10-16,10-2-34 15,5-2-35-15,5-5-1 0</inkml:trace>
  <inkml:trace contextRef="#ctx0" brushRef="#br1" timeOffset="344436.6826">11644 1492 231 0,'0'0'12'0,"0"0"2"0,0 0 3 15,0 0 1-15,0 0 2 16,0 0 2-16,5 4 0 16,-5-4 3-16,20 8-9 15,-5-6-5-15,3 1-1 0,4 1-1 16,6-4-2-16,2 3-1 16,7-3-2-16,0 0-1 15,3 0 0-15,7-3-1 0,-3-1-1 16,4-4 1-16,-4 1-1 15,1-6 0-15,-3 0-3 16,-1 1 0-16,-9-8-2 16,-5 3-1-16,-7 0 0 15,-5-3-2-15,-8 6 1 0,-2 1 0 16,-5-3 1-16,-5 4 1 16,-4 0 2-16,-4 5 1 15,3 0 1-15,-3 2 2 0,3 5 0 16,10 0 1-16,-12 0 1 15,12 9 1-15,5 1-1 16,7 5 0-16,6 5 2 16,5-2-4-16,1 3 1 15,3-1-1-15,16 15 2 0,8 19 0 16,-3 3-1-16,-18-2-1 16,-23 2-3-16,-19-10-3 15,-20-1-7-15,-21-10-29 0,-6-9-40 16,1-7-4-16</inkml:trace>
  <inkml:trace contextRef="#ctx0" brushRef="#br1" timeOffset="345947.9583">13710 1127 315 0,'0'0'7'0,"0"0"1"16,0 0 4-16,0 0 2 16,10-5 3-16,-10 5 2 0,0 0-3 15,0 0 2-15,0 0-6 16,0 0-3-16,0 0-4 16,-10 9-3-16,0 2-1 0,-3 1-1 15,0 3 0-15,2 5-1 16,-2 4 1-16,1-2-1 15,4 9 1-15,-2-1-1 16,8 1 2-16,4-8 1 0,8 41-1 16,18 3 1-16,17-8 1 15,12-11 0-15,10-16 1 16,-32-25-3-16,2-4 0 16,-3-6-1-16,2-7-1 15,-12-6 0-15,1-10 0 0,-2-4 0 16,-3-4 0-16,-6-5 2 15,-1-6-1-15,-8 3 1 16,2-4-1-16,-4 3 1 16,-3 0-1-16,-3 3 0 15,-4 4 0-15,-8 3-2 0,-4 8 1 16,-5 8-2-16,0 7-1 16,-6 8-5-16,3 4-12 15,-6 11-21-15,1 9-39 16,5 5-3-16</inkml:trace>
  <inkml:trace contextRef="#ctx0" brushRef="#br1" timeOffset="346619.0776">14843 877 371 0,'0'0'5'0,"0"0"2"15,0 0-1-15,0 0 1 16,0 0 2-16,0 0-1 0,0 0 0 16,-45 17 2-16,28-2-3 15,-4-5-2-15,-4 9 1 16,-3-1-1-16,-2 7-1 16,-2 2 1-16,0 5 0 0,-1 5-2 15,-1-2-1-15,2 7 0 16,-2 0-1-16,25-10 1 15,-31 60-1-15,22 2-3 16,14-19-5-16,21-6-12 16,20-12-31-16,-9-40-35 15,4 0-1-15</inkml:trace>
  <inkml:trace contextRef="#ctx0" brushRef="#br1" timeOffset="347136.7369">15167 1644 335 0,'0'0'5'0,"0"0"-1"0,0-5 4 16,0 5 1-16,9-14 2 0,-3 2 1 16,1 0 1-16,-2-6 0 15,2-1-3-15,4-2 0 16,1-4-4-16,0 3 0 16,1-8-1-16,-2 8-1 15,3-5-1-15,2 2-1 0,3 1-2 16,-2 0 0-16,0 3 0 15,0 8 1-15,3 4-1 16,-2 6 0-16,-1 3 0 16,-4 5 0-16,2 5 0 0,-2 7 1 15,-6 3 0-15,-2 4 0 16,-2 4-1-16,-3 14 2 16,0 12 0-16,-11-1 1 0,4-32-3 15,-1 0 3-15,-11 6-1 16,19-27-3-16,-13 7 1 15,13-7-2-15,-3-12 1 16,8-2-3-16,3-2 4 16,4 1-3-16,6-4-1 15,-1 1 4-15,1 3 0 0,1 1 0 16,4-1-1-16,-3 4 1 16,1 1 1-16,5 8 0 15,-4-4-1-15,3 6 0 16,-2 0-1-16,-1 6-2 15,-5 5-9-15,6-2-25 0,-1 1-43 16,-4-8-2-16</inkml:trace>
  <inkml:trace contextRef="#ctx0" brushRef="#br1" timeOffset="347722.3776">16107 676 317 0,'0'0'7'15,"0"0"3"-15,0 0 2 16,0 0 2-16,0 0 1 16,0 0 1-16,0 0 0 0,0 0 1 15,0 0-3-15,0 5-7 16,0 0 0-16,0 0-1 15,6 30 1-15,5 19-1 16,-11-29 0-16,3 0-1 0,-3-6-1 16,2 9 0-16,-2-4-2 15,0 3-1-15,0 1-2 16,0 1-3-16,-2-4-4 16,-1 5-10-16,1-8-21 15,-7 1-44-15,9-11-3 16</inkml:trace>
  <inkml:trace contextRef="#ctx0" brushRef="#br1" timeOffset="347831.4542">16303 1042 318 0,'0'0'10'0,"0"0"2"16,0 0 5-16,0 0 2 15,0 0 1-15,10 0 0 16,-10 0 0-16,0 0-1 15,0 0-13-15,0 0-17 0,0-4-41 16,0-7-29-16,0 2-3 16</inkml:trace>
  <inkml:trace contextRef="#ctx0" brushRef="#br1" timeOffset="348414.7443">16713 653 310 0,'0'0'4'0,"0"0"5"0,0 0 2 16,0 0 2-16,0 0 2 16,0 0 3-16,0 0 0 15,0 0 0-15,0 0-5 16,0 0-4-16,0 0-4 16,0 0-2-16,0 0-2 15,0 0-2-15,0 0 0 0,0 0 0 16,0 0 0-16,-5 3 0 15,0 0 2-15,-47 29-1 16,29-17 1-16,23-15 1 16,-19 21 0-16,-3 5 0 15,22-26 1-15,-8 27 0 16,0 0 0-16,8-27 0 0,8 24-1 16,22 26 1-16,-11-35 0 15,-19-15-2-15,37 25 1 16,-12-11 0-16,-7 3-1 15,-1 2 0-15,-1-5 0 16,-4 4-2-16,-2-1-1 0,-5 3 0 16,-5 0-2-16,-2 0-4 15,-11-3-5-15,3 3-12 16,-4-3-25-16,-4-2-31 0,6-2-5 16</inkml:trace>
  <inkml:trace contextRef="#ctx0" brushRef="#br1" timeOffset="350182.5786">17248 637 165 0,'0'0'11'0,"0"0"5"0,0 0 6 16,0 0 4-16,0 0 3 15,0 0 1-15,0 0-1 16,0 0 0-16,0 0-7 15,0-6-6-15,0 2-5 16,0-2-4-16,0-1-2 16,0 2-3-16,0-1 0 0,0 2 0 15,-8-5-1-15,-2 6-1 16,1 0 0-16,-5-1-1 16,5 8 1-16,-1 4-1 15,-3-1 1-15,1 0 0 0,5 6 1 16,-4-3 0-1,3 2-1-15,0 0 2 0,8-1-1 16,-3-2 1-16,3 4-1 16,-2-1-1-16,2-12 3 15,7 3-2-15,3-1 2 16,-1 3-3-16,27-5 1 0,-17-10 1 16,-19 10 1-1,0 0-1-15,7-7-1 0,6-3 0 16,-1 2 1-16,1-4-1 15,-13 12 0-15,0 0 0 16,0 0 0-16,0 0-1 16,0 0 2-16,0 0-1 15,0 0 0-15,3 6-2 16,-1-2 0-16,10 48-4 0,-12-24-7 16,0-28-12-16,0 22-19 15,3 0-37-15,-3-22-5 16</inkml:trace>
  <inkml:trace contextRef="#ctx0" brushRef="#br1" timeOffset="350600.2257">17487 525 300 0,'0'0'7'16,"0"0"4"-16,0 0 3 15,0 0 1-15,0 0 0 16,0 0 2-16,0 0 2 16,0 0 0-16,2 0-7 0,1 5-2 15,-3 0-3-15,2-1 1 16,17 34 0-16,-11-25-3 16,16 37 2-16,-13-31-3 15,4 30 1-15,-5-22-1 16,-3 11-1-16,-4 1-2 15,-1 0 1-15,-2 9 0 0,-5-1-2 16,-2 5-2-16,-8 0-4 16,0 5-7-16,-10-4-30 15,0 6-41-15,-25 18-1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3-09T14:22:22.18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1619 15473 11 0,'0'0'-4'16,"0"0"-3"-16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96397-1DD7-4DEE-999B-BC1E2DF4F3CD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6D689-1D97-4B78-9061-630C4D4AD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101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25816-F6EC-475B-A61D-CE75656011F2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781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8044BA-0B5B-4FA5-9A3C-CC473C418E5B}" type="slidenum">
              <a:rPr lang="en-SG"/>
              <a:pPr/>
              <a:t>76</a:t>
            </a:fld>
            <a:endParaRPr lang="en-SG"/>
          </a:p>
        </p:txBody>
      </p:sp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22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6CEDE4-7331-454A-A30C-F9AED0E40577}" type="slidenum">
              <a:rPr lang="en-SG"/>
              <a:pPr/>
              <a:t>80</a:t>
            </a:fld>
            <a:endParaRPr lang="en-SG"/>
          </a:p>
        </p:txBody>
      </p:sp>
      <p:sp>
        <p:nvSpPr>
          <p:cNvPr id="83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51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25816-F6EC-475B-A61D-CE75656011F2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622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0C5508-F092-42C0-9759-78C2C21BE395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182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D7311A-2268-47DC-9010-55774799B239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8770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49CB85-D301-450B-8BFF-F1D3BCE66B08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0176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25816-F6EC-475B-A61D-CE75656011F2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905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25816-F6EC-475B-A61D-CE75656011F2}" type="slidenum">
              <a:rPr lang="en-IN" smtClean="0"/>
              <a:pPr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948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4BE252-2AD7-4C29-A151-A9702756990B}" type="slidenum">
              <a:rPr lang="en-US"/>
              <a:pPr/>
              <a:t>64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630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solution to the problem consists of up to n paths. The greedy method suggests building these n paths in order of increasing length. First build the shortest of the up to n paths (I.e., the path to the nearest destination). Then build the second shortest path, and so on.</a:t>
            </a:r>
          </a:p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423468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4F1678-4033-4EE2-A4FC-25A9654D548C}" type="slidenum">
              <a:rPr lang="en-US"/>
              <a:pPr/>
              <a:t>74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630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 construct shortest paths from the computed p[] data.</a:t>
            </a:r>
          </a:p>
        </p:txBody>
      </p:sp>
    </p:spTree>
    <p:extLst>
      <p:ext uri="{BB962C8B-B14F-4D97-AF65-F5344CB8AC3E}">
        <p14:creationId xmlns:p14="http://schemas.microsoft.com/office/powerpoint/2010/main" val="2997185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7594-70D4-47FA-ABAA-BF4AD13996BA}" type="datetime1">
              <a:rPr lang="en-US" smtClean="0"/>
              <a:t>12-Nov-20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D590-C8CF-46F6-A9AD-2E3552515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FE7B-7155-4A44-AD51-68DE4AF06F03}" type="datetime1">
              <a:rPr lang="en-US" smtClean="0"/>
              <a:t>12-Nov-20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D590-C8CF-46F6-A9AD-2E3552515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41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F5901-2593-43D6-9B57-969ACE45B89F}" type="datetime1">
              <a:rPr lang="en-US" smtClean="0"/>
              <a:t>12-Nov-20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D590-C8CF-46F6-A9AD-2E3552515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12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4" name="Rectangle 13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16" name="Picture 10" descr="BITS_university_logo_whitevert.png"/>
          <p:cNvPicPr>
            <a:picLocks noChangeAspect="1"/>
          </p:cNvPicPr>
          <p:nvPr userDrawn="1"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2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8" name="TextBox 17"/>
          <p:cNvSpPr txBox="1">
            <a:spLocks noChangeArrowheads="1"/>
          </p:cNvSpPr>
          <p:nvPr userDrawn="1"/>
        </p:nvSpPr>
        <p:spPr bwMode="auto">
          <a:xfrm>
            <a:off x="152400" y="5667377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cs typeface="Arial" panose="020B0604020202020204" pitchFamily="34" charset="0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val="648532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1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13" name="Picture 8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6629401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5" name="Rectangle 14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6" name="Rectangle 15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7086600" y="1171577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cs typeface="Arial" panose="020B0604020202020204" pitchFamily="34" charset="0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val="2699384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2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Box 17"/>
          <p:cNvSpPr txBox="1">
            <a:spLocks noChangeArrowheads="1"/>
          </p:cNvSpPr>
          <p:nvPr userDrawn="1"/>
        </p:nvSpPr>
        <p:spPr bwMode="auto">
          <a:xfrm>
            <a:off x="3276600" y="6596065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smtClean="0">
                <a:solidFill>
                  <a:srgbClr val="101141"/>
                </a:solidFill>
                <a:cs typeface="Arial" panose="020B0604020202020204" pitchFamily="34" charset="0"/>
              </a:rPr>
              <a:t>BITS </a:t>
            </a:r>
            <a:r>
              <a:rPr lang="en-US" sz="1100" smtClean="0">
                <a:solidFill>
                  <a:srgbClr val="101141"/>
                </a:solidFill>
                <a:cs typeface="Arial" panose="020B0604020202020204" pitchFamily="34" charset="0"/>
              </a:rPr>
              <a:t>Pilani, Pilani Campus</a:t>
            </a:r>
          </a:p>
        </p:txBody>
      </p:sp>
      <p:grpSp>
        <p:nvGrpSpPr>
          <p:cNvPr id="14" name="Group 11"/>
          <p:cNvGrpSpPr>
            <a:grpSpLocks/>
          </p:cNvGrpSpPr>
          <p:nvPr userDrawn="1"/>
        </p:nvGrpSpPr>
        <p:grpSpPr bwMode="auto">
          <a:xfrm>
            <a:off x="2084388" y="6550027"/>
            <a:ext cx="7059612" cy="49213"/>
            <a:chOff x="2083888" y="6550671"/>
            <a:chExt cx="7060112" cy="48665"/>
          </a:xfrm>
        </p:grpSpPr>
        <p:sp>
          <p:nvSpPr>
            <p:cNvPr id="20" name="Rectangle 19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23" name="Picture 11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1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25" name="Rectangle 2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2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81947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365A-294B-4500-8E38-F0709A911FD3}" type="datetime1">
              <a:rPr lang="en-US" smtClean="0"/>
              <a:t>12-Nov-20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D590-C8CF-46F6-A9AD-2E3552515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07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344B-1528-4C94-82CE-1EE36FA46CB1}" type="datetime1">
              <a:rPr lang="en-US" smtClean="0"/>
              <a:t>12-Nov-20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D590-C8CF-46F6-A9AD-2E3552515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12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25E7-34C6-4398-A49D-C90DD8702440}" type="datetime1">
              <a:rPr lang="en-US" smtClean="0"/>
              <a:t>12-Nov-20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D590-C8CF-46F6-A9AD-2E3552515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78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DB731-1C5F-4978-B0E2-46F319C2CE53}" type="datetime1">
              <a:rPr lang="en-US" smtClean="0"/>
              <a:t>12-Nov-20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D590-C8CF-46F6-A9AD-2E3552515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16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8671-5459-4C64-82B8-8723AA6B3D72}" type="datetime1">
              <a:rPr lang="en-US" smtClean="0"/>
              <a:t>12-Nov-20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D590-C8CF-46F6-A9AD-2E3552515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86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7169-3EA9-4D71-956A-4CD61B7EA0C5}" type="datetime1">
              <a:rPr lang="en-US" smtClean="0"/>
              <a:t>12-Nov-20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D590-C8CF-46F6-A9AD-2E3552515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56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B3FB1-06D4-4355-B8C7-34FB4B1DE97F}" type="datetime1">
              <a:rPr lang="en-US" smtClean="0"/>
              <a:t>12-Nov-20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D590-C8CF-46F6-A9AD-2E3552515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80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880A-D391-4AF9-A189-50E6686E4FA9}" type="datetime1">
              <a:rPr lang="en-US" smtClean="0"/>
              <a:t>12-Nov-20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D590-C8CF-46F6-A9AD-2E3552515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43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E1488-7721-4FE4-884D-321620950D1F}" type="datetime1">
              <a:rPr lang="en-US" smtClean="0"/>
              <a:t>12-Nov-20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8D590-C8CF-46F6-A9AD-2E3552515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71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62200" y="3810000"/>
            <a:ext cx="6172200" cy="1524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Analysis and Design</a:t>
            </a:r>
          </a:p>
        </p:txBody>
      </p:sp>
    </p:spTree>
    <p:extLst>
      <p:ext uri="{BB962C8B-B14F-4D97-AF65-F5344CB8AC3E}">
        <p14:creationId xmlns:p14="http://schemas.microsoft.com/office/powerpoint/2010/main" val="134900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Graphically, we may show the relationship as</a:t>
            </a:r>
          </a:p>
          <a:p>
            <a:endParaRPr lang="en-US" altLang="en-US" dirty="0" smtClean="0">
              <a:latin typeface="Arial" charset="0"/>
              <a:cs typeface="Arial" charset="0"/>
            </a:endParaRPr>
          </a:p>
          <a:p>
            <a:endParaRPr lang="en-US" altLang="en-US" dirty="0" smtClean="0">
              <a:latin typeface="Arial" charset="0"/>
              <a:cs typeface="Arial" charset="0"/>
            </a:endParaRPr>
          </a:p>
          <a:p>
            <a:endParaRPr lang="en-US" altLang="en-US" dirty="0" smtClean="0">
              <a:latin typeface="Arial" charset="0"/>
              <a:cs typeface="Arial" charset="0"/>
            </a:endParaRPr>
          </a:p>
          <a:p>
            <a:endParaRPr lang="en-US" altLang="en-US" dirty="0" smtClean="0">
              <a:latin typeface="Arial" charset="0"/>
              <a:cs typeface="Arial" charset="0"/>
            </a:endParaRPr>
          </a:p>
          <a:p>
            <a:pPr lvl="1"/>
            <a:endParaRPr lang="en-US" altLang="en-US" sz="2400" dirty="0">
              <a:latin typeface="Arial" charset="0"/>
              <a:cs typeface="Arial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altLang="en-US" sz="2400" b="1" dirty="0" smtClean="0">
              <a:latin typeface="Arial" charset="0"/>
              <a:cs typeface="Arial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400" b="1" dirty="0" smtClean="0">
                <a:latin typeface="Arial" charset="0"/>
                <a:cs typeface="Arial" charset="0"/>
              </a:rPr>
              <a:t>Each </a:t>
            </a:r>
            <a:r>
              <a:rPr lang="en-US" altLang="en-US" sz="2400" b="1" dirty="0">
                <a:latin typeface="Arial" charset="0"/>
                <a:cs typeface="Arial" charset="0"/>
              </a:rPr>
              <a:t>of the two sub-trees will themselves be binary search trees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Binary Search Trees</a:t>
            </a:r>
          </a:p>
        </p:txBody>
      </p:sp>
      <p:pic>
        <p:nvPicPr>
          <p:cNvPr id="10244" name="Picture 5" descr="C:\Users\dwharder\Desktop\bs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038" y="2297479"/>
            <a:ext cx="4863537" cy="2034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97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Here are other examples of binary search trees:</a:t>
            </a:r>
            <a:endParaRPr lang="en-US" altLang="en-US" i="1" dirty="0" smtClean="0">
              <a:latin typeface="Arial" charset="0"/>
              <a:cs typeface="Arial" charset="0"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Examples</a:t>
            </a:r>
          </a:p>
        </p:txBody>
      </p:sp>
      <p:pic>
        <p:nvPicPr>
          <p:cNvPr id="13316" name="Picture 6" descr="C:\Users\dwharder\Desktop\aa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209800"/>
            <a:ext cx="4532672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7" descr="C:\Users\dwharder\Desktop\aa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7" y="4419602"/>
            <a:ext cx="8137525" cy="190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8" descr="C:\Users\dwharder\Desktop\aa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8" y="2209803"/>
            <a:ext cx="4037012" cy="190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08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	All these binary search trees store the same data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Examples</a:t>
            </a:r>
          </a:p>
        </p:txBody>
      </p:sp>
      <p:pic>
        <p:nvPicPr>
          <p:cNvPr id="15364" name="Picture 5" descr="C:\Users\dwharder\Desktop\variant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7" y="2057400"/>
            <a:ext cx="78009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384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799" y="1600202"/>
            <a:ext cx="8554387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 </a:t>
            </a:r>
            <a:r>
              <a:rPr lang="en-US" b="1" dirty="0" smtClean="0"/>
              <a:t>divide-and-conquer</a:t>
            </a:r>
            <a:r>
              <a:rPr lang="en-US" dirty="0" smtClean="0"/>
              <a:t> algorithm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a-DK" sz="2400" b="1" dirty="0"/>
              <a:t>Divide:</a:t>
            </a:r>
            <a:r>
              <a:rPr lang="da-DK" sz="2400" dirty="0"/>
              <a:t> partition array into </a:t>
            </a:r>
            <a:r>
              <a:rPr lang="da-DK" sz="2400" b="1" dirty="0"/>
              <a:t>2 subarrays </a:t>
            </a:r>
            <a:r>
              <a:rPr lang="da-DK" sz="2400" dirty="0"/>
              <a:t>such that elements in the lower part &lt;= elements in the higher part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da-DK" sz="2400" b="1" dirty="0"/>
              <a:t>Conquer:</a:t>
            </a:r>
            <a:r>
              <a:rPr lang="da-DK" sz="2400" dirty="0"/>
              <a:t> recursively sort the 2 subarrays</a:t>
            </a:r>
            <a:endParaRPr lang="da-DK" sz="2400" b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da-DK" sz="2400" b="1" dirty="0"/>
              <a:t>Combine: </a:t>
            </a:r>
            <a:r>
              <a:rPr lang="da-DK" sz="2400" dirty="0"/>
              <a:t>trivial since sorting is done </a:t>
            </a:r>
            <a:r>
              <a:rPr lang="da-DK" sz="2400" dirty="0" smtClean="0"/>
              <a:t>in-place</a:t>
            </a:r>
            <a:endParaRPr lang="da-DK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Quick Sort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915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Inpalce sort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Average case 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b="1" dirty="0" smtClean="0"/>
              <a:t>(n log n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Worst case 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 smtClean="0"/>
              <a:t>(</a:t>
            </a:r>
            <a:r>
              <a:rPr lang="en-US" b="1" dirty="0" smtClean="0"/>
              <a:t>n</a:t>
            </a:r>
            <a:r>
              <a:rPr lang="en-US" b="1" baseline="30000" dirty="0" smtClean="0"/>
              <a:t>2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Partition of set in </a:t>
            </a:r>
            <a:r>
              <a:rPr lang="en-US" b="1" dirty="0" smtClean="0"/>
              <a:t>two halves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smtClean="0"/>
              <a:t>Best case :-&gt; in two </a:t>
            </a:r>
            <a:r>
              <a:rPr lang="en-US" sz="2400" b="1" dirty="0" smtClean="0"/>
              <a:t>equal</a:t>
            </a:r>
            <a:r>
              <a:rPr lang="en-US" sz="2400" dirty="0" smtClean="0"/>
              <a:t> half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smtClean="0"/>
              <a:t>Worst case :-&gt;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105340"/>
              </p:ext>
            </p:extLst>
          </p:nvPr>
        </p:nvGraphicFramePr>
        <p:xfrm>
          <a:off x="838200" y="3810000"/>
          <a:ext cx="71628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2T(n/2)</a:t>
                      </a:r>
                      <a:endParaRPr lang="en-IN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+</a:t>
                      </a:r>
                      <a:endParaRPr lang="en-IN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</a:t>
                      </a:r>
                      <a:endParaRPr lang="en-IN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Partition</a:t>
                      </a:r>
                      <a:endParaRPr lang="en-IN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Merge</a:t>
                      </a:r>
                      <a:endParaRPr lang="en-IN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056826"/>
              </p:ext>
            </p:extLst>
          </p:nvPr>
        </p:nvGraphicFramePr>
        <p:xfrm>
          <a:off x="762002" y="5334000"/>
          <a:ext cx="7162801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7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2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12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T(1)</a:t>
                      </a:r>
                      <a:endParaRPr lang="en-IN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+</a:t>
                      </a:r>
                      <a:endParaRPr lang="en-IN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T(n-1)</a:t>
                      </a:r>
                      <a:endParaRPr lang="en-IN" sz="24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+</a:t>
                      </a:r>
                      <a:endParaRPr lang="en-IN" sz="24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n</a:t>
                      </a:r>
                      <a:endParaRPr lang="en-IN" sz="2400" b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Partition</a:t>
                      </a:r>
                      <a:endParaRPr lang="en-IN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Merge</a:t>
                      </a:r>
                      <a:endParaRPr lang="en-IN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02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a-DK" b="1" dirty="0"/>
              <a:t>Linear time partitioning procedure</a:t>
            </a: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da-DK" dirty="0"/>
              <a:t>Partitioning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709613" y="2054544"/>
          <a:ext cx="7086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49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For multiplying </a:t>
            </a:r>
            <a:r>
              <a:rPr lang="en-IN" b="1" i="1" dirty="0" smtClean="0"/>
              <a:t>big integers</a:t>
            </a:r>
            <a:r>
              <a:rPr lang="en-IN" dirty="0" smtClean="0"/>
              <a:t>, which cannot be handled directly by the arithmetic unit of a single processor.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dirty="0" smtClean="0"/>
              <a:t>Data security (</a:t>
            </a:r>
            <a:r>
              <a:rPr lang="en-IN" sz="2400" b="1" i="1" dirty="0" smtClean="0"/>
              <a:t>big integers</a:t>
            </a:r>
            <a:r>
              <a:rPr lang="en-IN" sz="2400" dirty="0" smtClean="0"/>
              <a:t> are used in encryption schemes)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For integer multiplication, the number of bits has to be an </a:t>
            </a:r>
            <a:r>
              <a:rPr lang="en-IN" b="1" dirty="0" smtClean="0"/>
              <a:t>integral multiple of 2</a:t>
            </a:r>
            <a:r>
              <a:rPr lang="en-IN" dirty="0" smtClean="0"/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dirty="0" smtClean="0"/>
              <a:t>If not, ZERO’s are added to it.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Integer Multiplication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49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9846*4679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Time complexity is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Decimal Number </a:t>
            </a:r>
            <a:r>
              <a:rPr lang="en-IN" dirty="0" smtClean="0"/>
              <a:t>multiplication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87773" y="2533176"/>
          <a:ext cx="6096000" cy="225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8738616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2132215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429893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529624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688434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0332642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21971024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326809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IN" sz="14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IN" sz="14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IN" sz="14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IN" sz="14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617286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*</a:t>
                      </a:r>
                      <a:endParaRPr lang="en-IN" sz="14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IN" sz="14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IN" sz="14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IN" sz="14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IN" sz="14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564054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IN" sz="14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IN" sz="14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IN" sz="14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IN" sz="14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IN" sz="14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12834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IN" sz="14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IN" sz="14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IN" sz="14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IN" sz="14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IN" sz="14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IN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530496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IN" sz="14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IN" sz="14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IN" sz="14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IN" sz="14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IN" sz="14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IN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IN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110817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IN" sz="14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IN" sz="14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IN" sz="14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IN" sz="14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IN" sz="14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IN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IN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IN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44584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IN" sz="14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IN" sz="14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IN" sz="14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IN" sz="14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IN" sz="14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IN" sz="14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IN" sz="14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IN" sz="14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713813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86317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206925" y="3078065"/>
            <a:ext cx="33471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934575" y="4182797"/>
            <a:ext cx="5629702" cy="118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937075" y="4530067"/>
            <a:ext cx="5629702" cy="118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07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11101010*10111001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Time complexity is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Binary </a:t>
            </a:r>
            <a:r>
              <a:rPr lang="en-IN" dirty="0"/>
              <a:t>Number </a:t>
            </a:r>
            <a:r>
              <a:rPr lang="en-IN" dirty="0" smtClean="0"/>
              <a:t>multiplication</a:t>
            </a:r>
            <a:endParaRPr lang="en-IN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073824"/>
              </p:ext>
            </p:extLst>
          </p:nvPr>
        </p:nvGraphicFramePr>
        <p:xfrm>
          <a:off x="1821980" y="2036058"/>
          <a:ext cx="6712416" cy="3330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526">
                  <a:extLst>
                    <a:ext uri="{9D8B030D-6E8A-4147-A177-3AD203B41FA5}">
                      <a16:colId xmlns:a16="http://schemas.microsoft.com/office/drawing/2014/main" val="1515522665"/>
                    </a:ext>
                  </a:extLst>
                </a:gridCol>
                <a:gridCol w="419526">
                  <a:extLst>
                    <a:ext uri="{9D8B030D-6E8A-4147-A177-3AD203B41FA5}">
                      <a16:colId xmlns:a16="http://schemas.microsoft.com/office/drawing/2014/main" val="2092792195"/>
                    </a:ext>
                  </a:extLst>
                </a:gridCol>
                <a:gridCol w="419526">
                  <a:extLst>
                    <a:ext uri="{9D8B030D-6E8A-4147-A177-3AD203B41FA5}">
                      <a16:colId xmlns:a16="http://schemas.microsoft.com/office/drawing/2014/main" val="2295059628"/>
                    </a:ext>
                  </a:extLst>
                </a:gridCol>
                <a:gridCol w="419526">
                  <a:extLst>
                    <a:ext uri="{9D8B030D-6E8A-4147-A177-3AD203B41FA5}">
                      <a16:colId xmlns:a16="http://schemas.microsoft.com/office/drawing/2014/main" val="1722688012"/>
                    </a:ext>
                  </a:extLst>
                </a:gridCol>
                <a:gridCol w="419526">
                  <a:extLst>
                    <a:ext uri="{9D8B030D-6E8A-4147-A177-3AD203B41FA5}">
                      <a16:colId xmlns:a16="http://schemas.microsoft.com/office/drawing/2014/main" val="2282449835"/>
                    </a:ext>
                  </a:extLst>
                </a:gridCol>
                <a:gridCol w="419526">
                  <a:extLst>
                    <a:ext uri="{9D8B030D-6E8A-4147-A177-3AD203B41FA5}">
                      <a16:colId xmlns:a16="http://schemas.microsoft.com/office/drawing/2014/main" val="1930048292"/>
                    </a:ext>
                  </a:extLst>
                </a:gridCol>
                <a:gridCol w="419526">
                  <a:extLst>
                    <a:ext uri="{9D8B030D-6E8A-4147-A177-3AD203B41FA5}">
                      <a16:colId xmlns:a16="http://schemas.microsoft.com/office/drawing/2014/main" val="2073007013"/>
                    </a:ext>
                  </a:extLst>
                </a:gridCol>
                <a:gridCol w="419526">
                  <a:extLst>
                    <a:ext uri="{9D8B030D-6E8A-4147-A177-3AD203B41FA5}">
                      <a16:colId xmlns:a16="http://schemas.microsoft.com/office/drawing/2014/main" val="2766709504"/>
                    </a:ext>
                  </a:extLst>
                </a:gridCol>
                <a:gridCol w="419526">
                  <a:extLst>
                    <a:ext uri="{9D8B030D-6E8A-4147-A177-3AD203B41FA5}">
                      <a16:colId xmlns:a16="http://schemas.microsoft.com/office/drawing/2014/main" val="4176611407"/>
                    </a:ext>
                  </a:extLst>
                </a:gridCol>
                <a:gridCol w="419526">
                  <a:extLst>
                    <a:ext uri="{9D8B030D-6E8A-4147-A177-3AD203B41FA5}">
                      <a16:colId xmlns:a16="http://schemas.microsoft.com/office/drawing/2014/main" val="3861723918"/>
                    </a:ext>
                  </a:extLst>
                </a:gridCol>
                <a:gridCol w="419526">
                  <a:extLst>
                    <a:ext uri="{9D8B030D-6E8A-4147-A177-3AD203B41FA5}">
                      <a16:colId xmlns:a16="http://schemas.microsoft.com/office/drawing/2014/main" val="2656147355"/>
                    </a:ext>
                  </a:extLst>
                </a:gridCol>
                <a:gridCol w="419526">
                  <a:extLst>
                    <a:ext uri="{9D8B030D-6E8A-4147-A177-3AD203B41FA5}">
                      <a16:colId xmlns:a16="http://schemas.microsoft.com/office/drawing/2014/main" val="4125757925"/>
                    </a:ext>
                  </a:extLst>
                </a:gridCol>
                <a:gridCol w="419526">
                  <a:extLst>
                    <a:ext uri="{9D8B030D-6E8A-4147-A177-3AD203B41FA5}">
                      <a16:colId xmlns:a16="http://schemas.microsoft.com/office/drawing/2014/main" val="663472108"/>
                    </a:ext>
                  </a:extLst>
                </a:gridCol>
                <a:gridCol w="419526">
                  <a:extLst>
                    <a:ext uri="{9D8B030D-6E8A-4147-A177-3AD203B41FA5}">
                      <a16:colId xmlns:a16="http://schemas.microsoft.com/office/drawing/2014/main" val="3121930982"/>
                    </a:ext>
                  </a:extLst>
                </a:gridCol>
                <a:gridCol w="419526">
                  <a:extLst>
                    <a:ext uri="{9D8B030D-6E8A-4147-A177-3AD203B41FA5}">
                      <a16:colId xmlns:a16="http://schemas.microsoft.com/office/drawing/2014/main" val="4289961091"/>
                    </a:ext>
                  </a:extLst>
                </a:gridCol>
                <a:gridCol w="419526">
                  <a:extLst>
                    <a:ext uri="{9D8B030D-6E8A-4147-A177-3AD203B41FA5}">
                      <a16:colId xmlns:a16="http://schemas.microsoft.com/office/drawing/2014/main" val="2897103002"/>
                    </a:ext>
                  </a:extLst>
                </a:gridCol>
              </a:tblGrid>
              <a:tr h="333042">
                <a:tc>
                  <a:txBody>
                    <a:bodyPr/>
                    <a:lstStyle/>
                    <a:p>
                      <a:endParaRPr lang="en-IN" sz="1400" b="1" dirty="0">
                        <a:solidFill>
                          <a:srgbClr val="C00000"/>
                        </a:solidFill>
                        <a:latin typeface="Algerian" panose="04020705040A02060702" pitchFamily="82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Algerian" panose="04020705040A02060702" pitchFamily="82" charset="0"/>
                        </a:rPr>
                        <a:t>1</a:t>
                      </a:r>
                      <a:endParaRPr lang="en-IN" sz="1400" b="1" dirty="0">
                        <a:solidFill>
                          <a:srgbClr val="C00000"/>
                        </a:solidFill>
                        <a:latin typeface="Algerian" panose="04020705040A02060702" pitchFamily="82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Algerian" panose="04020705040A02060702" pitchFamily="82" charset="0"/>
                        </a:rPr>
                        <a:t>10</a:t>
                      </a:r>
                      <a:endParaRPr lang="en-IN" sz="1400" b="1" dirty="0">
                        <a:solidFill>
                          <a:srgbClr val="C00000"/>
                        </a:solidFill>
                        <a:latin typeface="Algerian" panose="04020705040A02060702" pitchFamily="82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Algerian" panose="04020705040A02060702" pitchFamily="82" charset="0"/>
                        </a:rPr>
                        <a:t>10</a:t>
                      </a:r>
                      <a:endParaRPr lang="en-IN" sz="1400" b="1" dirty="0">
                        <a:solidFill>
                          <a:srgbClr val="C00000"/>
                        </a:solidFill>
                        <a:latin typeface="Algerian" panose="04020705040A02060702" pitchFamily="82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Algerian" panose="04020705040A02060702" pitchFamily="82" charset="0"/>
                        </a:rPr>
                        <a:t>11</a:t>
                      </a:r>
                      <a:endParaRPr lang="en-IN" sz="1400" b="1" dirty="0">
                        <a:solidFill>
                          <a:srgbClr val="C00000"/>
                        </a:solidFill>
                        <a:latin typeface="Algerian" panose="04020705040A02060702" pitchFamily="82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Algerian" panose="04020705040A02060702" pitchFamily="82" charset="0"/>
                        </a:rPr>
                        <a:t>10</a:t>
                      </a:r>
                      <a:endParaRPr lang="en-IN" sz="1400" b="1" dirty="0">
                        <a:solidFill>
                          <a:srgbClr val="C00000"/>
                        </a:solidFill>
                        <a:latin typeface="Algerian" panose="04020705040A02060702" pitchFamily="82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Algerian" panose="04020705040A02060702" pitchFamily="82" charset="0"/>
                        </a:rPr>
                        <a:t>10</a:t>
                      </a:r>
                      <a:endParaRPr lang="en-IN" sz="1400" b="1" dirty="0">
                        <a:solidFill>
                          <a:srgbClr val="C00000"/>
                        </a:solidFill>
                        <a:latin typeface="Algerian" panose="04020705040A02060702" pitchFamily="82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Algerian" panose="04020705040A02060702" pitchFamily="82" charset="0"/>
                        </a:rPr>
                        <a:t>10</a:t>
                      </a:r>
                      <a:endParaRPr lang="en-IN" sz="1400" b="1" dirty="0">
                        <a:solidFill>
                          <a:srgbClr val="C00000"/>
                        </a:solidFill>
                        <a:latin typeface="Algerian" panose="04020705040A02060702" pitchFamily="82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Algerian" panose="04020705040A02060702" pitchFamily="82" charset="0"/>
                        </a:rPr>
                        <a:t>10</a:t>
                      </a:r>
                      <a:endParaRPr lang="en-IN" sz="1400" b="1" dirty="0">
                        <a:solidFill>
                          <a:srgbClr val="C00000"/>
                        </a:solidFill>
                        <a:latin typeface="Algerian" panose="04020705040A02060702" pitchFamily="82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Algerian" panose="04020705040A02060702" pitchFamily="82" charset="0"/>
                        </a:rPr>
                        <a:t>1</a:t>
                      </a:r>
                      <a:endParaRPr lang="en-IN" sz="1400" b="1" dirty="0">
                        <a:solidFill>
                          <a:srgbClr val="C00000"/>
                        </a:solidFill>
                        <a:latin typeface="Algerian" panose="04020705040A02060702" pitchFamily="82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Algerian" panose="04020705040A02060702" pitchFamily="82" charset="0"/>
                        </a:rPr>
                        <a:t>0</a:t>
                      </a:r>
                      <a:endParaRPr lang="en-IN" sz="1400" b="1" dirty="0">
                        <a:solidFill>
                          <a:srgbClr val="C00000"/>
                        </a:solidFill>
                        <a:latin typeface="Algerian" panose="04020705040A02060702" pitchFamily="82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Algerian" panose="04020705040A02060702" pitchFamily="82" charset="0"/>
                        </a:rPr>
                        <a:t>0</a:t>
                      </a:r>
                      <a:endParaRPr lang="en-IN" sz="1400" b="1" dirty="0">
                        <a:solidFill>
                          <a:srgbClr val="C00000"/>
                        </a:solidFill>
                        <a:latin typeface="Algerian" panose="04020705040A02060702" pitchFamily="82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Algerian" panose="04020705040A02060702" pitchFamily="82" charset="0"/>
                        </a:rPr>
                        <a:t>0</a:t>
                      </a:r>
                      <a:endParaRPr lang="en-IN" sz="1400" b="1" dirty="0">
                        <a:solidFill>
                          <a:srgbClr val="C00000"/>
                        </a:solidFill>
                        <a:latin typeface="Algerian" panose="04020705040A02060702" pitchFamily="82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Algerian" panose="04020705040A02060702" pitchFamily="82" charset="0"/>
                        </a:rPr>
                        <a:t>0</a:t>
                      </a:r>
                      <a:endParaRPr lang="en-IN" sz="1400" b="1" dirty="0">
                        <a:solidFill>
                          <a:srgbClr val="C00000"/>
                        </a:solidFill>
                        <a:latin typeface="Algerian" panose="04020705040A02060702" pitchFamily="82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C00000"/>
                          </a:solidFill>
                          <a:latin typeface="Algerian" panose="04020705040A02060702" pitchFamily="82" charset="0"/>
                        </a:rPr>
                        <a:t>0</a:t>
                      </a:r>
                      <a:endParaRPr lang="en-IN" sz="1400" b="1" dirty="0">
                        <a:solidFill>
                          <a:srgbClr val="C00000"/>
                        </a:solidFill>
                        <a:latin typeface="Algerian" panose="04020705040A02060702" pitchFamily="82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b="1" dirty="0">
                        <a:solidFill>
                          <a:srgbClr val="C00000"/>
                        </a:solidFill>
                        <a:latin typeface="Algerian" panose="04020705040A02060702" pitchFamily="82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7643770"/>
                  </a:ext>
                </a:extLst>
              </a:tr>
              <a:tr h="333042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</a:t>
                      </a:r>
                      <a:endParaRPr lang="en-IN" sz="1400" b="1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</a:t>
                      </a:r>
                      <a:endParaRPr lang="en-IN" sz="1400" b="1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</a:t>
                      </a:r>
                      <a:endParaRPr lang="en-IN" sz="1400" b="1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</a:t>
                      </a:r>
                      <a:endParaRPr lang="en-IN" sz="1400" b="1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</a:t>
                      </a:r>
                      <a:endParaRPr lang="en-IN" sz="1400" b="1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</a:t>
                      </a:r>
                      <a:endParaRPr lang="en-IN" sz="1400" b="1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</a:t>
                      </a:r>
                      <a:endParaRPr lang="en-IN" sz="1400" b="1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</a:t>
                      </a:r>
                      <a:endParaRPr lang="en-IN" sz="1400" b="1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5818004"/>
                  </a:ext>
                </a:extLst>
              </a:tr>
              <a:tr h="333042"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</a:t>
                      </a:r>
                      <a:endParaRPr lang="en-IN" sz="1400" b="1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</a:t>
                      </a:r>
                      <a:endParaRPr lang="en-IN" sz="1400" b="1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</a:t>
                      </a:r>
                      <a:endParaRPr lang="en-IN" sz="1400" b="1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</a:t>
                      </a:r>
                      <a:endParaRPr lang="en-IN" sz="1400" b="1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</a:t>
                      </a:r>
                      <a:endParaRPr lang="en-IN" sz="1400" b="1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</a:t>
                      </a:r>
                      <a:endParaRPr lang="en-IN" sz="1400" b="1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</a:t>
                      </a:r>
                      <a:endParaRPr lang="en-IN" sz="1400" b="1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</a:t>
                      </a:r>
                      <a:endParaRPr lang="en-IN" sz="1400" b="1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7942715"/>
                  </a:ext>
                </a:extLst>
              </a:tr>
              <a:tr h="333042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6540144"/>
                  </a:ext>
                </a:extLst>
              </a:tr>
              <a:tr h="333042"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IN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873270"/>
                  </a:ext>
                </a:extLst>
              </a:tr>
              <a:tr h="333042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0507192"/>
                  </a:ext>
                </a:extLst>
              </a:tr>
              <a:tr h="333042"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7349585"/>
                  </a:ext>
                </a:extLst>
              </a:tr>
              <a:tr h="333042"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IN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kumimoji="0" lang="en-I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8091380"/>
                  </a:ext>
                </a:extLst>
              </a:tr>
              <a:tr h="333042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  <a:endParaRPr kumimoji="0" lang="en-I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I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8647698"/>
                  </a:ext>
                </a:extLst>
              </a:tr>
              <a:tr h="333042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3942237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4792350" y="2960118"/>
            <a:ext cx="3668667" cy="6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57475" y="4731200"/>
            <a:ext cx="6687191" cy="46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85825" y="4976861"/>
            <a:ext cx="6768151" cy="19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94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805862" y="1295400"/>
            <a:ext cx="1697496" cy="1421470"/>
            <a:chOff x="640970" y="1789957"/>
            <a:chExt cx="947291" cy="1265441"/>
          </a:xfrm>
        </p:grpSpPr>
        <p:sp>
          <p:nvSpPr>
            <p:cNvPr id="10" name="TextBox 9"/>
            <p:cNvSpPr txBox="1"/>
            <p:nvPr/>
          </p:nvSpPr>
          <p:spPr>
            <a:xfrm>
              <a:off x="1260714" y="1864625"/>
              <a:ext cx="327547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/>
                <a:t>d</a:t>
              </a:r>
              <a:endParaRPr lang="en-IN" sz="1350" b="1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0970" y="1789957"/>
              <a:ext cx="873457" cy="1265441"/>
              <a:chOff x="716508" y="1740312"/>
              <a:chExt cx="873457" cy="1265441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1085446" y="2416508"/>
                <a:ext cx="327547" cy="31731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 sz="1350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716508" y="2065077"/>
                <a:ext cx="327547" cy="317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 sz="135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060614" y="2065077"/>
                <a:ext cx="327547" cy="317310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 sz="135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16508" y="2416508"/>
                <a:ext cx="327547" cy="317310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 sz="135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16508" y="1771165"/>
                <a:ext cx="327547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b="1" dirty="0"/>
                  <a:t>c</a:t>
                </a:r>
                <a:endParaRPr lang="en-IN" sz="1350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8212" y="2703967"/>
                <a:ext cx="327547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b="1" dirty="0"/>
                  <a:t>e</a:t>
                </a:r>
                <a:endParaRPr lang="en-IN" sz="1350" b="1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262418" y="2705671"/>
                <a:ext cx="327547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b="1" dirty="0"/>
                  <a:t>f</a:t>
                </a:r>
                <a:endParaRPr lang="en-IN" sz="1350" b="1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33167" y="1740312"/>
                <a:ext cx="655094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b="1" dirty="0"/>
                  <a:t>n = 4</a:t>
                </a:r>
                <a:endParaRPr lang="en-IN" sz="1350" b="1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33929"/>
                <a:ext cx="8659318" cy="48578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A = 98    46   = (98*</a:t>
                </a:r>
                <a:r>
                  <a:rPr lang="en-US" b="1" i="1" dirty="0" smtClean="0"/>
                  <a:t>10</a:t>
                </a:r>
                <a:r>
                  <a:rPr lang="en-US" b="1" i="1" baseline="30000" dirty="0" smtClean="0"/>
                  <a:t>2</a:t>
                </a:r>
                <a:r>
                  <a:rPr lang="en-US" dirty="0" smtClean="0"/>
                  <a:t> + 46)</a:t>
                </a:r>
              </a:p>
              <a:p>
                <a:r>
                  <a:rPr lang="en-US" dirty="0" smtClean="0"/>
                  <a:t>B = 46    79   = (46*</a:t>
                </a:r>
                <a:r>
                  <a:rPr lang="en-US" b="1" i="1" dirty="0" smtClean="0"/>
                  <a:t>10</a:t>
                </a:r>
                <a:r>
                  <a:rPr lang="en-US" b="1" i="1" baseline="30000" dirty="0" smtClean="0"/>
                  <a:t>2</a:t>
                </a:r>
                <a:r>
                  <a:rPr lang="en-US" dirty="0" smtClean="0"/>
                  <a:t> </a:t>
                </a:r>
                <a:r>
                  <a:rPr lang="en-US" dirty="0"/>
                  <a:t>+ </a:t>
                </a:r>
                <a:r>
                  <a:rPr lang="en-US" dirty="0" smtClean="0"/>
                  <a:t>79)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en-US" b="1" dirty="0" smtClean="0"/>
              </a:p>
              <a:p>
                <a:r>
                  <a:rPr lang="en-US" dirty="0" smtClean="0"/>
                  <a:t>A* B = (9846*4679) = (</a:t>
                </a:r>
                <a:r>
                  <a:rPr lang="en-US" dirty="0"/>
                  <a:t>98*</a:t>
                </a:r>
                <a:r>
                  <a:rPr lang="en-US" b="1" i="1" dirty="0"/>
                  <a:t>10</a:t>
                </a:r>
                <a:r>
                  <a:rPr lang="en-US" b="1" i="1" baseline="30000" dirty="0"/>
                  <a:t>2</a:t>
                </a:r>
                <a:r>
                  <a:rPr lang="en-US" dirty="0"/>
                  <a:t> + </a:t>
                </a:r>
                <a:r>
                  <a:rPr lang="en-US" dirty="0" smtClean="0"/>
                  <a:t>46)*</a:t>
                </a:r>
                <a:r>
                  <a:rPr lang="en-US" dirty="0"/>
                  <a:t> </a:t>
                </a:r>
                <a:r>
                  <a:rPr lang="en-US" dirty="0" smtClean="0"/>
                  <a:t>(46*</a:t>
                </a:r>
                <a:r>
                  <a:rPr lang="en-US" b="1" i="1" dirty="0" smtClean="0"/>
                  <a:t>10</a:t>
                </a:r>
                <a:r>
                  <a:rPr lang="en-US" b="1" i="1" baseline="30000" dirty="0" smtClean="0"/>
                  <a:t>2</a:t>
                </a:r>
                <a:r>
                  <a:rPr lang="en-US" dirty="0" smtClean="0"/>
                  <a:t> </a:t>
                </a:r>
                <a:r>
                  <a:rPr lang="en-US" dirty="0"/>
                  <a:t>+ </a:t>
                </a:r>
                <a:r>
                  <a:rPr lang="en-US" dirty="0" smtClean="0"/>
                  <a:t>79)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             = (98*46)*</a:t>
                </a:r>
                <a:r>
                  <a:rPr lang="en-US" b="1" i="1" dirty="0" smtClean="0"/>
                  <a:t>10</a:t>
                </a:r>
                <a:r>
                  <a:rPr lang="en-US" b="1" i="1" baseline="30000" dirty="0" smtClean="0"/>
                  <a:t>4</a:t>
                </a:r>
                <a:r>
                  <a:rPr lang="en-US" b="1" i="1" dirty="0" smtClean="0"/>
                  <a:t> </a:t>
                </a:r>
                <a:r>
                  <a:rPr lang="en-US" dirty="0" smtClean="0"/>
                  <a:t>+ ((98*79)+(46*46))*</a:t>
                </a:r>
                <a:r>
                  <a:rPr lang="en-US" b="1" i="1" dirty="0" smtClean="0"/>
                  <a:t>10</a:t>
                </a:r>
                <a:r>
                  <a:rPr lang="en-US" b="1" i="1" baseline="30000" dirty="0" smtClean="0"/>
                  <a:t>2</a:t>
                </a:r>
                <a:r>
                  <a:rPr lang="en-US" dirty="0" smtClean="0"/>
                  <a:t> + (46*79)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       =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𝒄𝒇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𝒅𝒆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𝒂𝒅𝒅𝒊𝒕𝒊𝒐𝒏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 smtClean="0"/>
              </a:p>
              <a:p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33929"/>
                <a:ext cx="8659318" cy="4857800"/>
              </a:xfrm>
              <a:blipFill>
                <a:blip r:embed="rId2"/>
                <a:stretch>
                  <a:fillRect l="-915" t="-753" r="-5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8119672" cy="1143000"/>
          </a:xfrm>
        </p:spPr>
        <p:txBody>
          <a:bodyPr/>
          <a:lstStyle/>
          <a:p>
            <a:r>
              <a:rPr lang="en-IN" dirty="0"/>
              <a:t>Decimal Number </a:t>
            </a:r>
            <a:r>
              <a:rPr lang="en-IN" dirty="0" smtClean="0"/>
              <a:t>multiplication </a:t>
            </a:r>
            <a:r>
              <a:rPr lang="en-IN" dirty="0"/>
              <a:t>(D&amp;C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617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r>
              <a:rPr lang="en-US" sz="3600" cap="all" dirty="0" smtClean="0"/>
              <a:t>Divide </a:t>
            </a:r>
            <a:r>
              <a:rPr lang="en-US" sz="3600" cap="all" dirty="0"/>
              <a:t>&amp; Conquer</a:t>
            </a:r>
            <a:endParaRPr lang="en-IN" sz="3600" cap="all" dirty="0"/>
          </a:p>
        </p:txBody>
      </p:sp>
    </p:spTree>
    <p:extLst>
      <p:ext uri="{BB962C8B-B14F-4D97-AF65-F5344CB8AC3E}">
        <p14:creationId xmlns:p14="http://schemas.microsoft.com/office/powerpoint/2010/main" val="84682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754505" y="1182288"/>
            <a:ext cx="2543331" cy="1421470"/>
            <a:chOff x="640970" y="1789957"/>
            <a:chExt cx="947291" cy="1265441"/>
          </a:xfrm>
        </p:grpSpPr>
        <p:sp>
          <p:nvSpPr>
            <p:cNvPr id="10" name="TextBox 9"/>
            <p:cNvSpPr txBox="1"/>
            <p:nvPr/>
          </p:nvSpPr>
          <p:spPr>
            <a:xfrm>
              <a:off x="1260714" y="1864625"/>
              <a:ext cx="327547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/>
                <a:t>d</a:t>
              </a:r>
              <a:endParaRPr lang="en-IN" sz="1350" b="1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0970" y="1789957"/>
              <a:ext cx="873457" cy="1265441"/>
              <a:chOff x="716508" y="1740312"/>
              <a:chExt cx="873457" cy="1265441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1085446" y="2416508"/>
                <a:ext cx="327547" cy="31731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 sz="1350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716508" y="2065077"/>
                <a:ext cx="327547" cy="3173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 sz="135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060614" y="2065077"/>
                <a:ext cx="327547" cy="317310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 sz="135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16508" y="2416508"/>
                <a:ext cx="327547" cy="317310"/>
              </a:xfrm>
              <a:prstGeom prst="ellipse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 sz="135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16508" y="1771165"/>
                <a:ext cx="327547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b="1" dirty="0" smtClean="0"/>
                  <a:t>c</a:t>
                </a:r>
                <a:endParaRPr lang="en-IN" sz="1350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8212" y="2703967"/>
                <a:ext cx="327547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b="1" dirty="0"/>
                  <a:t>e</a:t>
                </a:r>
                <a:endParaRPr lang="en-IN" sz="1350" b="1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262418" y="2705671"/>
                <a:ext cx="327547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b="1" dirty="0"/>
                  <a:t>f</a:t>
                </a:r>
                <a:endParaRPr lang="en-IN" sz="1350" b="1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33167" y="1740312"/>
                <a:ext cx="655094" cy="267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b="1" dirty="0"/>
                  <a:t>n = </a:t>
                </a:r>
                <a:r>
                  <a:rPr lang="en-US" sz="1350" b="1" dirty="0" smtClean="0"/>
                  <a:t>8</a:t>
                </a:r>
                <a:endParaRPr lang="en-IN" sz="1350" b="1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520433"/>
                <a:ext cx="8674308" cy="48578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A = 1110    1010     = ((1110*</a:t>
                </a:r>
                <a:r>
                  <a:rPr lang="en-US" b="1" i="1" dirty="0" smtClean="0"/>
                  <a:t>2</a:t>
                </a:r>
                <a:r>
                  <a:rPr lang="en-US" b="1" i="1" baseline="30000" dirty="0"/>
                  <a:t>4</a:t>
                </a:r>
                <a:r>
                  <a:rPr lang="en-US" dirty="0" smtClean="0"/>
                  <a:t> )+ (1010))</a:t>
                </a:r>
              </a:p>
              <a:p>
                <a:r>
                  <a:rPr lang="en-US" dirty="0" smtClean="0"/>
                  <a:t>B = 1011    1001     = ((1011*</a:t>
                </a:r>
                <a:r>
                  <a:rPr lang="en-US" b="1" i="1" dirty="0" smtClean="0"/>
                  <a:t>10</a:t>
                </a:r>
                <a:r>
                  <a:rPr lang="en-US" b="1" i="1" baseline="30000" dirty="0" smtClean="0"/>
                  <a:t>4</a:t>
                </a:r>
                <a:r>
                  <a:rPr lang="en-US" dirty="0" smtClean="0"/>
                  <a:t>)+ (1001))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en-US" b="1" dirty="0" smtClean="0"/>
              </a:p>
              <a:p>
                <a:r>
                  <a:rPr lang="en-US" dirty="0" smtClean="0"/>
                  <a:t>A* B = (11101010*10111001)=(1110*</a:t>
                </a:r>
                <a:r>
                  <a:rPr lang="en-US" b="1" i="1" dirty="0" smtClean="0"/>
                  <a:t>2</a:t>
                </a:r>
                <a:r>
                  <a:rPr lang="en-US" b="1" i="1" baseline="30000" dirty="0" smtClean="0"/>
                  <a:t>4</a:t>
                </a:r>
                <a:r>
                  <a:rPr lang="en-US" dirty="0" smtClean="0"/>
                  <a:t> </a:t>
                </a:r>
                <a:r>
                  <a:rPr lang="en-US" dirty="0"/>
                  <a:t>+ </a:t>
                </a:r>
                <a:r>
                  <a:rPr lang="en-US" dirty="0" smtClean="0"/>
                  <a:t>1010)*(1011*</a:t>
                </a:r>
                <a:r>
                  <a:rPr lang="en-US" b="1" i="1" dirty="0" smtClean="0"/>
                  <a:t>2</a:t>
                </a:r>
                <a:r>
                  <a:rPr lang="en-US" b="1" i="1" baseline="30000" dirty="0" smtClean="0"/>
                  <a:t>4</a:t>
                </a:r>
                <a:r>
                  <a:rPr lang="en-US" dirty="0" smtClean="0"/>
                  <a:t> +1001)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= (1110*1011)*</a:t>
                </a:r>
                <a:r>
                  <a:rPr lang="en-US" b="1" i="1" dirty="0" smtClean="0"/>
                  <a:t>2</a:t>
                </a:r>
                <a:r>
                  <a:rPr lang="en-US" b="1" i="1" baseline="30000" dirty="0"/>
                  <a:t>8</a:t>
                </a:r>
                <a:r>
                  <a:rPr lang="en-US" b="1" i="1" dirty="0" smtClean="0"/>
                  <a:t> </a:t>
                </a:r>
                <a:r>
                  <a:rPr lang="en-US" dirty="0" smtClean="0"/>
                  <a:t>+ ((1110*1001)+(1010*1011))*</a:t>
                </a:r>
                <a:r>
                  <a:rPr lang="en-US" b="1" i="1" dirty="0" smtClean="0"/>
                  <a:t>2</a:t>
                </a:r>
                <a:r>
                  <a:rPr lang="en-US" b="1" i="1" baseline="30000" dirty="0"/>
                  <a:t>4</a:t>
                </a:r>
                <a:r>
                  <a:rPr lang="en-US" dirty="0" smtClean="0"/>
                  <a:t> + (1010*1001)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       =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𝒄𝒇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𝒅𝒆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𝒂𝒅𝒅𝒊𝒕𝒊𝒐𝒏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 smtClean="0"/>
              </a:p>
              <a:p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520433"/>
                <a:ext cx="8674308" cy="4857800"/>
              </a:xfrm>
              <a:blipFill>
                <a:blip r:embed="rId2"/>
                <a:stretch>
                  <a:fillRect l="-914" t="-6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355174" cy="1143000"/>
          </a:xfrm>
        </p:spPr>
        <p:txBody>
          <a:bodyPr/>
          <a:lstStyle/>
          <a:p>
            <a:r>
              <a:rPr lang="en-IN" dirty="0" smtClean="0"/>
              <a:t>Binary </a:t>
            </a:r>
            <a:r>
              <a:rPr lang="en-IN" dirty="0"/>
              <a:t>Number </a:t>
            </a:r>
            <a:r>
              <a:rPr lang="en-IN" dirty="0" smtClean="0"/>
              <a:t>multiplication </a:t>
            </a:r>
            <a:r>
              <a:rPr lang="en-IN" dirty="0"/>
              <a:t>(D&amp;C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049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64760" y="392242"/>
            <a:ext cx="8074703" cy="1143000"/>
          </a:xfrm>
        </p:spPr>
        <p:txBody>
          <a:bodyPr/>
          <a:lstStyle/>
          <a:p>
            <a:r>
              <a:rPr lang="en-IN" dirty="0" smtClean="0"/>
              <a:t>Binary Number multiplication</a:t>
            </a:r>
            <a:r>
              <a:rPr lang="en-IN" dirty="0"/>
              <a:t> (D&amp;C)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31480" y="180720"/>
              <a:ext cx="8808120" cy="6297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360" y="166680"/>
                <a:ext cx="8839800" cy="63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842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75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Terms and Definitions: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Nodes, Edges, Labeling, Weights, Paths…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Representation &amp; Storage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smtClean="0"/>
              <a:t>Edge </a:t>
            </a:r>
            <a:r>
              <a:rPr lang="en-US" sz="2400" dirty="0"/>
              <a:t>List,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Adjacency list,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Adjacency Matrix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Graph Traversals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BFS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 smtClean="0"/>
              <a:t>DFS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829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Tree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Binary Tree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Spanning Tree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Minimum Spanning Tree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Shortest Path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472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28600" y="4343400"/>
            <a:ext cx="8763000" cy="1905000"/>
          </a:xfrm>
        </p:spPr>
        <p:txBody>
          <a:bodyPr rtlCol="0"/>
          <a:lstStyle/>
          <a:p>
            <a:endParaRPr lang="en-IN" sz="7200" dirty="0"/>
          </a:p>
          <a:p>
            <a:endParaRPr lang="en-IN" sz="7200" dirty="0"/>
          </a:p>
          <a:p>
            <a:r>
              <a:rPr lang="en-IN" sz="7200" dirty="0"/>
              <a:t>Greedy Algorithms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82840" y="5570280"/>
              <a:ext cx="360" cy="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0320" y="5567760"/>
                <a:ext cx="5400" cy="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023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Introduction to </a:t>
            </a:r>
            <a:r>
              <a:rPr lang="en-IN" b="1" dirty="0"/>
              <a:t>Greedy Algorithms</a:t>
            </a:r>
            <a:r>
              <a:rPr lang="en-IN" dirty="0"/>
              <a:t>.</a:t>
            </a:r>
            <a:endParaRPr lang="en-IN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Some simple examples for Greedy Algorithms.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Activity Selection.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Knapsack Problem.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Shortest </a:t>
            </a:r>
            <a:r>
              <a:rPr lang="en-IN" dirty="0"/>
              <a:t>P</a:t>
            </a:r>
            <a:r>
              <a:rPr lang="en-IN" dirty="0" smtClean="0"/>
              <a:t>ath </a:t>
            </a:r>
            <a:r>
              <a:rPr lang="en-IN" dirty="0"/>
              <a:t>A</a:t>
            </a:r>
            <a:r>
              <a:rPr lang="en-IN" dirty="0" smtClean="0"/>
              <a:t>lgorithms.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dirty="0"/>
              <a:t>Part of graph algorithm module.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b="1" dirty="0"/>
          </a:p>
          <a:p>
            <a:pPr marL="457200" indent="-457200" fontAlgn="base">
              <a:spcAft>
                <a:spcPct val="0"/>
              </a:spcAft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Plan of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3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dirty="0"/>
              <a:t>Solve problem by making a sequence of decisions.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dirty="0"/>
              <a:t>Decisions are made one by one in some order.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dirty="0"/>
              <a:t>Each decision is made using a greedy criterion.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dirty="0"/>
              <a:t>A decision, once made, is (usually) not changed later.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noFill/>
          <a:ln/>
        </p:spPr>
        <p:txBody>
          <a:bodyPr/>
          <a:lstStyle/>
          <a:p>
            <a:r>
              <a:rPr lang="en-US" dirty="0"/>
              <a:t>Greedy Method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2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799" y="1600202"/>
            <a:ext cx="8719279" cy="452596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Greedy Algorithm Types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b="1" dirty="0" smtClean="0"/>
              <a:t>Non-adaptive</a:t>
            </a:r>
            <a:r>
              <a:rPr lang="en-IN" sz="2400" b="1" dirty="0"/>
              <a:t>: </a:t>
            </a:r>
            <a:r>
              <a:rPr lang="en-IN" sz="2400" dirty="0"/>
              <a:t>F</a:t>
            </a:r>
            <a:r>
              <a:rPr lang="en-IN" sz="2400" dirty="0" smtClean="0"/>
              <a:t>ix </a:t>
            </a:r>
            <a:r>
              <a:rPr lang="en-IN" sz="2400" dirty="0"/>
              <a:t>some ordering of decisions a priori and stick with the order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b="1" dirty="0" smtClean="0"/>
              <a:t>Adaptive</a:t>
            </a:r>
            <a:r>
              <a:rPr lang="en-IN" sz="2400" b="1" dirty="0"/>
              <a:t>: </a:t>
            </a:r>
            <a:r>
              <a:rPr lang="en-IN" sz="2400" dirty="0"/>
              <a:t>make decisions adaptively but greedily/locally at each </a:t>
            </a:r>
            <a:r>
              <a:rPr lang="en-IN" sz="2400" dirty="0" smtClean="0"/>
              <a:t>step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The problem must have the </a:t>
            </a:r>
            <a:r>
              <a:rPr lang="en-IN" b="1" dirty="0"/>
              <a:t>optimal substructure property</a:t>
            </a:r>
            <a:r>
              <a:rPr lang="en-IN" dirty="0"/>
              <a:t>: </a:t>
            </a:r>
            <a:r>
              <a:rPr lang="en-IN" dirty="0" smtClean="0"/>
              <a:t>“</a:t>
            </a:r>
            <a:r>
              <a:rPr lang="en-IN" i="1" dirty="0" smtClean="0"/>
              <a:t>the </a:t>
            </a:r>
            <a:r>
              <a:rPr lang="en-IN" i="1" dirty="0"/>
              <a:t>optimal solution to the problem contains within it optimal solutions to smaller </a:t>
            </a:r>
            <a:r>
              <a:rPr lang="en-IN" i="1" dirty="0" err="1"/>
              <a:t>subproblems</a:t>
            </a:r>
            <a:r>
              <a:rPr lang="en-IN" i="1" dirty="0" smtClean="0"/>
              <a:t>.”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A </a:t>
            </a:r>
            <a:r>
              <a:rPr lang="en-IN" dirty="0"/>
              <a:t>simpler and often less powerful (and less well-defined), technique that uses the same feature of optimal substructure is </a:t>
            </a:r>
            <a:r>
              <a:rPr lang="en-IN" b="1" dirty="0"/>
              <a:t>greediness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Greedy Method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89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0 − 1 knapsack problem: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dirty="0"/>
              <a:t>Given </a:t>
            </a:r>
            <a:r>
              <a:rPr lang="en-IN" sz="2000" b="1" dirty="0"/>
              <a:t>n</a:t>
            </a:r>
            <a:r>
              <a:rPr lang="en-IN" sz="2000" dirty="0"/>
              <a:t> items, with item </a:t>
            </a:r>
            <a:r>
              <a:rPr lang="en-IN" sz="2000" b="1" dirty="0" err="1"/>
              <a:t>i</a:t>
            </a:r>
            <a:r>
              <a:rPr lang="en-IN" sz="2000" dirty="0"/>
              <a:t> being worth ₹ </a:t>
            </a:r>
            <a:r>
              <a:rPr lang="en-IN" sz="2000" b="1" dirty="0"/>
              <a:t>v</a:t>
            </a:r>
            <a:r>
              <a:rPr lang="en-IN" sz="2000" b="1" baseline="-25000" dirty="0"/>
              <a:t>i</a:t>
            </a:r>
            <a:r>
              <a:rPr lang="en-IN" sz="2000" dirty="0"/>
              <a:t> and having weight </a:t>
            </a:r>
            <a:r>
              <a:rPr lang="en-IN" sz="2000" b="1" dirty="0" err="1"/>
              <a:t>w</a:t>
            </a:r>
            <a:r>
              <a:rPr lang="en-IN" sz="2000" b="1" baseline="-25000" dirty="0" err="1"/>
              <a:t>i</a:t>
            </a:r>
            <a:r>
              <a:rPr lang="en-IN" sz="2000" dirty="0"/>
              <a:t>, Kg fill knapsack of capacity </a:t>
            </a:r>
            <a:r>
              <a:rPr lang="en-IN" sz="2000" b="1" dirty="0"/>
              <a:t>w</a:t>
            </a:r>
            <a:r>
              <a:rPr lang="en-IN" sz="2000" dirty="0"/>
              <a:t> Kg with </a:t>
            </a:r>
            <a:r>
              <a:rPr lang="en-IN" sz="2000" b="1" dirty="0"/>
              <a:t>maximal value</a:t>
            </a:r>
            <a:r>
              <a:rPr lang="en-IN" sz="2000" dirty="0"/>
              <a:t>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items (can be the same or different)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Have only one of each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Must leave or take 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0 -1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 each item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DP works, greedy does not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/>
              <a:t>Fractional knapsack problem: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000" dirty="0"/>
              <a:t>As 0−1 knapsack problem but we can take fractions of items.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N items (can be the same or different)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Can take fractional part of each item 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bags of gold dust)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Greedy works and DP algorithms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knapsack 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34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fontAlgn="base"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dirty="0" smtClean="0"/>
              <a:t>Topics to be covered in </a:t>
            </a:r>
            <a:r>
              <a:rPr lang="en-US" b="1" dirty="0"/>
              <a:t>C</a:t>
            </a:r>
            <a:r>
              <a:rPr lang="en-US" b="1" dirty="0" smtClean="0"/>
              <a:t>ontact Session</a:t>
            </a:r>
            <a:r>
              <a:rPr lang="en-US" dirty="0" smtClean="0"/>
              <a:t>:</a:t>
            </a:r>
            <a:endParaRPr lang="en-US" dirty="0"/>
          </a:p>
          <a:p>
            <a:pPr marL="857250" lvl="1" indent="-457200" fontAlgn="base"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Introduction to the Divide and conquer Strategy</a:t>
            </a:r>
          </a:p>
          <a:p>
            <a:pPr marL="857250" lvl="1" indent="-457200" fontAlgn="base"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Algorithm and analysis</a:t>
            </a:r>
          </a:p>
          <a:p>
            <a:pPr marL="1257300" lvl="2" indent="-457200" fontAlgn="base"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Merge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ort</a:t>
            </a:r>
          </a:p>
          <a:p>
            <a:pPr marL="1257300" lvl="2" indent="-457200" fontAlgn="base"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Binary Search</a:t>
            </a:r>
          </a:p>
          <a:p>
            <a:pPr marL="1257300" lvl="2" indent="-457200" fontAlgn="base"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Quick Sort</a:t>
            </a:r>
          </a:p>
          <a:p>
            <a:pPr marL="1257300" lvl="2" indent="-457200" fontAlgn="base"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Integer Multiplication</a:t>
            </a:r>
          </a:p>
          <a:p>
            <a:pPr marL="800100" lvl="2" indent="0" fontAlgn="base">
              <a:spcAft>
                <a:spcPct val="0"/>
              </a:spcAft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Plan of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5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IN" dirty="0" smtClean="0"/>
                  <a:t>Fractional </a:t>
                </a:r>
                <a:r>
                  <a:rPr lang="en-IN" dirty="0"/>
                  <a:t>knapsack problem: </a:t>
                </a:r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IN" sz="2400" dirty="0"/>
                  <a:t>As 0−1 knapsack problem but we can take fractions of items.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IN" dirty="0"/>
                  <a:t>Problems appear very similar, but only </a:t>
                </a:r>
                <a:r>
                  <a:rPr lang="en-IN" b="1" dirty="0"/>
                  <a:t>fractional knapsack</a:t>
                </a:r>
                <a:r>
                  <a:rPr lang="en-IN" dirty="0"/>
                  <a:t> problem can be </a:t>
                </a:r>
                <a:r>
                  <a:rPr lang="en-IN" dirty="0" smtClean="0"/>
                  <a:t>solved greedily</a:t>
                </a:r>
                <a:r>
                  <a:rPr lang="en-IN" dirty="0"/>
                  <a:t>:</a:t>
                </a:r>
              </a:p>
              <a:p>
                <a:pPr marL="857250" lvl="1" indent="-457200">
                  <a:buFont typeface="Wingdings" panose="05000000000000000000" pitchFamily="2" charset="2"/>
                  <a:buChar char="v"/>
                </a:pPr>
                <a:r>
                  <a:rPr lang="en-IN" sz="2400" dirty="0"/>
                  <a:t>Compute value per pound </a:t>
                </a:r>
                <a:r>
                  <a:rPr lang="en-IN" sz="2400" b="1" dirty="0"/>
                  <a:t>v</a:t>
                </a:r>
                <a:r>
                  <a:rPr lang="en-IN" sz="2400" b="1" baseline="-25000" dirty="0"/>
                  <a:t>i</a:t>
                </a:r>
                <a:r>
                  <a:rPr lang="en-IN" sz="2400" b="1" dirty="0"/>
                  <a:t>/</a:t>
                </a:r>
                <a:r>
                  <a:rPr lang="en-IN" sz="2400" b="1" dirty="0" err="1"/>
                  <a:t>w</a:t>
                </a:r>
                <a:r>
                  <a:rPr lang="en-IN" sz="2400" b="1" baseline="-25000" dirty="0" err="1"/>
                  <a:t>i</a:t>
                </a:r>
                <a:r>
                  <a:rPr lang="en-IN" sz="2400" baseline="-25000" dirty="0"/>
                  <a:t> </a:t>
                </a:r>
                <a:r>
                  <a:rPr lang="en-IN" sz="2400" dirty="0"/>
                  <a:t>for each item</a:t>
                </a:r>
              </a:p>
              <a:p>
                <a:pPr marL="857250" lvl="1" indent="-457200">
                  <a:buFont typeface="Wingdings" panose="05000000000000000000" pitchFamily="2" charset="2"/>
                  <a:buChar char="v"/>
                </a:pPr>
                <a:r>
                  <a:rPr lang="en-IN" sz="2400" b="1" dirty="0"/>
                  <a:t>Sort</a:t>
                </a:r>
                <a:r>
                  <a:rPr lang="en-IN" sz="2400" dirty="0"/>
                  <a:t> items by value per Kilogram.</a:t>
                </a:r>
              </a:p>
              <a:p>
                <a:pPr marL="1257300" lvl="2" indent="-457200">
                  <a:buFont typeface="Wingdings" panose="05000000000000000000" pitchFamily="2" charset="2"/>
                  <a:buChar char="v"/>
                </a:pPr>
                <a:r>
                  <a:rPr lang="en-I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Thus: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IN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IN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IN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en-IN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f>
                      <m:fPr>
                        <m:ctrlPr>
                          <a:rPr lang="en-I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IN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𝒋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4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4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𝒋</m:t>
                            </m:r>
                          </m:sub>
                        </m:sSub>
                      </m:den>
                    </m:f>
                    <m:r>
                      <a:rPr lang="en-I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∀ </m:t>
                    </m:r>
                    <m:r>
                      <a:rPr lang="en-I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𝒊</m:t>
                    </m:r>
                    <m:r>
                      <a:rPr lang="en-I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I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𝒋</m:t>
                    </m:r>
                  </m:oMath>
                </a14:m>
                <a:endParaRPr lang="en-IN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57250" lvl="1" indent="-457200">
                  <a:buFont typeface="Wingdings" panose="05000000000000000000" pitchFamily="2" charset="2"/>
                  <a:buChar char="v"/>
                </a:pPr>
                <a:r>
                  <a:rPr lang="en-IN" sz="2400" dirty="0"/>
                  <a:t>Fill knapsack greedily (take objects in order)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IN" b="1" dirty="0" smtClean="0"/>
                  <a:t>O(n </a:t>
                </a:r>
                <a:r>
                  <a:rPr lang="en-IN" b="1" dirty="0"/>
                  <a:t>log n) </a:t>
                </a:r>
                <a:r>
                  <a:rPr lang="en-IN" dirty="0"/>
                  <a:t>time, easy to show that solution is optimal.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43" b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knapsack 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69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Example </a:t>
            </a:r>
            <a:r>
              <a:rPr lang="en-IN" dirty="0"/>
              <a:t>that 0 − 1 knapsack problem cannot be solved greedily</a:t>
            </a:r>
            <a:r>
              <a:rPr lang="en-IN" dirty="0" smtClean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 smtClean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 smtClean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 smtClean="0"/>
              <a:t>Note</a:t>
            </a:r>
            <a:r>
              <a:rPr lang="en-IN" b="1" dirty="0"/>
              <a:t>: </a:t>
            </a:r>
            <a:r>
              <a:rPr lang="en-IN" dirty="0"/>
              <a:t>In fractional knapsack problem we can take </a:t>
            </a:r>
            <a:r>
              <a:rPr lang="en-IN" dirty="0" smtClean="0"/>
              <a:t>2/3 </a:t>
            </a:r>
            <a:r>
              <a:rPr lang="en-IN" dirty="0"/>
              <a:t>of ₹ </a:t>
            </a:r>
            <a:r>
              <a:rPr lang="en-IN" dirty="0" smtClean="0"/>
              <a:t>120 </a:t>
            </a:r>
            <a:r>
              <a:rPr lang="en-IN" dirty="0"/>
              <a:t>object and get ₹ </a:t>
            </a:r>
            <a:r>
              <a:rPr lang="en-IN" dirty="0" smtClean="0"/>
              <a:t>240 solution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0 </a:t>
            </a:r>
            <a:r>
              <a:rPr lang="en-IN" dirty="0"/>
              <a:t>− 1 knapsack problem can be solved in time </a:t>
            </a:r>
            <a:r>
              <a:rPr lang="en-IN" dirty="0" smtClean="0"/>
              <a:t>O(n * w</a:t>
            </a:r>
            <a:r>
              <a:rPr lang="en-IN" dirty="0"/>
              <a:t>) using </a:t>
            </a:r>
            <a:r>
              <a:rPr lang="en-IN" dirty="0" smtClean="0"/>
              <a:t>dynamic-programming.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dirty="0"/>
              <a:t>Example</a:t>
            </a:r>
            <a:r>
              <a:rPr lang="en-IN" b="0" dirty="0" smtClean="0"/>
              <a:t>: (</a:t>
            </a:r>
            <a:r>
              <a:rPr lang="en-IN" dirty="0"/>
              <a:t>knapsack problem</a:t>
            </a:r>
            <a:r>
              <a:rPr lang="en-IN" b="0" dirty="0" smtClean="0"/>
              <a:t>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730" y="2380736"/>
            <a:ext cx="5733739" cy="230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5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000" i="1" dirty="0"/>
              <a:t>‐‐ Assumes value and weight arrays are sorted by </a:t>
            </a:r>
            <a:r>
              <a:rPr lang="en-IN" sz="2000" b="1" i="1" dirty="0" smtClean="0"/>
              <a:t>v</a:t>
            </a:r>
            <a:r>
              <a:rPr lang="en-IN" sz="2000" b="1" i="1" baseline="-25000" dirty="0" smtClean="0"/>
              <a:t>i </a:t>
            </a:r>
            <a:r>
              <a:rPr lang="en-IN" sz="2000" b="1" i="1" dirty="0" smtClean="0"/>
              <a:t>/ </a:t>
            </a:r>
            <a:r>
              <a:rPr lang="en-IN" sz="2000" b="1" i="1" dirty="0" err="1" smtClean="0"/>
              <a:t>w</a:t>
            </a:r>
            <a:r>
              <a:rPr lang="en-IN" sz="2000" b="1" i="1" baseline="-25000" dirty="0" err="1" smtClean="0"/>
              <a:t>i</a:t>
            </a:r>
            <a:endParaRPr lang="en-IN" sz="2000" b="1" i="1" baseline="-25000" dirty="0" smtClean="0"/>
          </a:p>
          <a:p>
            <a:r>
              <a:rPr lang="en-IN" sz="2000" dirty="0" smtClean="0"/>
              <a:t>Fractional‐Knapsack(v, w, W)</a:t>
            </a:r>
          </a:p>
          <a:p>
            <a:r>
              <a:rPr lang="en-IN" sz="2000" dirty="0"/>
              <a:t>	load := 0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i</a:t>
            </a:r>
            <a:r>
              <a:rPr lang="en-IN" sz="2000" dirty="0"/>
              <a:t> := 1</a:t>
            </a:r>
          </a:p>
          <a:p>
            <a:r>
              <a:rPr lang="en-IN" sz="2000" dirty="0"/>
              <a:t>	while load &lt; W and </a:t>
            </a:r>
            <a:r>
              <a:rPr lang="en-IN" sz="2000" dirty="0" err="1"/>
              <a:t>i</a:t>
            </a:r>
            <a:r>
              <a:rPr lang="en-IN" sz="2000" dirty="0"/>
              <a:t> ≤ n loop</a:t>
            </a:r>
          </a:p>
          <a:p>
            <a:r>
              <a:rPr lang="en-IN" sz="2000" dirty="0"/>
              <a:t>		if </a:t>
            </a:r>
            <a:r>
              <a:rPr lang="en-IN" sz="2000" dirty="0" err="1"/>
              <a:t>w</a:t>
            </a:r>
            <a:r>
              <a:rPr lang="en-IN" sz="2000" baseline="-25000" dirty="0" err="1"/>
              <a:t>i</a:t>
            </a:r>
            <a:r>
              <a:rPr lang="en-IN" sz="2000" dirty="0"/>
              <a:t> ≤ W ‐ load then</a:t>
            </a:r>
          </a:p>
          <a:p>
            <a:r>
              <a:rPr lang="en-IN" sz="2000" dirty="0"/>
              <a:t>			take all of item </a:t>
            </a:r>
            <a:r>
              <a:rPr lang="en-IN" sz="2000" dirty="0" err="1"/>
              <a:t>i</a:t>
            </a:r>
            <a:endParaRPr lang="en-IN" sz="2000" dirty="0"/>
          </a:p>
          <a:p>
            <a:r>
              <a:rPr lang="en-IN" sz="2000" dirty="0"/>
              <a:t>		else</a:t>
            </a:r>
          </a:p>
          <a:p>
            <a:r>
              <a:rPr lang="en-IN" sz="2000" dirty="0"/>
              <a:t>			take (W‐load) / </a:t>
            </a:r>
            <a:r>
              <a:rPr lang="en-IN" sz="2000" dirty="0" err="1"/>
              <a:t>w</a:t>
            </a:r>
            <a:r>
              <a:rPr lang="en-IN" sz="2000" baseline="-25000" dirty="0" err="1"/>
              <a:t>i</a:t>
            </a:r>
            <a:r>
              <a:rPr lang="en-IN" sz="2000" dirty="0"/>
              <a:t> of item </a:t>
            </a:r>
            <a:r>
              <a:rPr lang="en-IN" sz="2000" dirty="0" err="1"/>
              <a:t>i</a:t>
            </a:r>
            <a:endParaRPr lang="en-IN" sz="2000" dirty="0"/>
          </a:p>
          <a:p>
            <a:r>
              <a:rPr lang="en-IN" sz="2000" dirty="0"/>
              <a:t>		end if</a:t>
            </a:r>
          </a:p>
          <a:p>
            <a:r>
              <a:rPr lang="en-IN" sz="2000" dirty="0"/>
              <a:t>		add weight of what was taken to load</a:t>
            </a:r>
          </a:p>
          <a:p>
            <a:r>
              <a:rPr lang="en-IN" sz="2000" dirty="0"/>
              <a:t>		</a:t>
            </a:r>
            <a:r>
              <a:rPr lang="en-IN" sz="2000" dirty="0" err="1"/>
              <a:t>i</a:t>
            </a:r>
            <a:r>
              <a:rPr lang="en-IN" sz="2000" dirty="0"/>
              <a:t> := </a:t>
            </a:r>
            <a:r>
              <a:rPr lang="en-IN" sz="2000" dirty="0" err="1"/>
              <a:t>i</a:t>
            </a:r>
            <a:r>
              <a:rPr lang="en-IN" sz="2000" dirty="0"/>
              <a:t> + 1</a:t>
            </a:r>
          </a:p>
          <a:p>
            <a:r>
              <a:rPr lang="en-IN" sz="2000" dirty="0"/>
              <a:t>	end loop</a:t>
            </a:r>
          </a:p>
          <a:p>
            <a:r>
              <a:rPr lang="en-IN" sz="2000" dirty="0"/>
              <a:t>return 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knapsack 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817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Example: </a:t>
            </a:r>
            <a:r>
              <a:rPr lang="en-IN" dirty="0"/>
              <a:t>Knapsack Capacity W = </a:t>
            </a:r>
            <a:r>
              <a:rPr lang="en-IN" dirty="0" smtClean="0"/>
              <a:t>30 and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 smtClean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 smtClean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 marL="0" indent="0"/>
            <a:r>
              <a:rPr lang="en-IN" b="1" dirty="0"/>
              <a:t>Solution: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All of A, all of B, and ((</a:t>
            </a:r>
            <a:r>
              <a:rPr lang="en-IN" dirty="0" smtClean="0"/>
              <a:t>30-25)/ 10</a:t>
            </a:r>
            <a:r>
              <a:rPr lang="en-IN" dirty="0"/>
              <a:t>) of C (and none of D)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Size: 5 + 20 + 10*(5/10) = 30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Value: 50 + 140 + 60*(5/10) = 190 + 30 = 220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Time: Θ(n), if already sorted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dirty="0"/>
              <a:t>Example: (</a:t>
            </a:r>
            <a:r>
              <a:rPr lang="en-IN" dirty="0"/>
              <a:t>knapsack problem</a:t>
            </a:r>
            <a:r>
              <a:rPr lang="en-IN" b="0" dirty="0" smtClean="0"/>
              <a:t>)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251680"/>
              </p:ext>
            </p:extLst>
          </p:nvPr>
        </p:nvGraphicFramePr>
        <p:xfrm>
          <a:off x="914400" y="20574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Ratio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90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IN" b="1" dirty="0"/>
              <a:t>Greedy doesn't work for </a:t>
            </a:r>
            <a:r>
              <a:rPr lang="en-IN" b="1" dirty="0" smtClean="0"/>
              <a:t>0-1 Knapsack </a:t>
            </a:r>
            <a:r>
              <a:rPr lang="en-IN" b="1" dirty="0"/>
              <a:t>Problem: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Example: </a:t>
            </a:r>
            <a:r>
              <a:rPr lang="en-IN" dirty="0"/>
              <a:t>Knapsack Capacity W = 25 </a:t>
            </a:r>
            <a:r>
              <a:rPr lang="en-IN" dirty="0" smtClean="0"/>
              <a:t>and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 smtClean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Optimal: </a:t>
            </a:r>
            <a:r>
              <a:rPr lang="en-IN" dirty="0"/>
              <a:t>B and C. Size=10+10=20. Price=9+9=18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Possible greedy approach: </a:t>
            </a:r>
            <a:r>
              <a:rPr lang="en-IN" dirty="0"/>
              <a:t>take largest Price first (Price=12, not optimal)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Possible greedy approach: </a:t>
            </a:r>
            <a:r>
              <a:rPr lang="en-IN" dirty="0"/>
              <a:t>take smallest size item first (Price=9+5=14, not optimal)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dirty="0"/>
              <a:t>Example: (</a:t>
            </a:r>
            <a:r>
              <a:rPr lang="en-IN" dirty="0"/>
              <a:t>knapsack problem</a:t>
            </a:r>
            <a:r>
              <a:rPr lang="en-IN" b="0" dirty="0" smtClean="0"/>
              <a:t>)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914400" y="25146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0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/>
            <a:r>
              <a:rPr lang="en-IN" b="1" dirty="0"/>
              <a:t>Greedy doesn't work for </a:t>
            </a:r>
            <a:r>
              <a:rPr lang="en-IN" b="1" dirty="0" smtClean="0"/>
              <a:t>0-1 Knapsack </a:t>
            </a:r>
            <a:r>
              <a:rPr lang="en-IN" b="1" dirty="0"/>
              <a:t>Problem: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Example: </a:t>
            </a:r>
            <a:r>
              <a:rPr lang="en-IN" dirty="0"/>
              <a:t>Knapsack Capacity W = </a:t>
            </a:r>
            <a:r>
              <a:rPr lang="en-IN" dirty="0" smtClean="0"/>
              <a:t>30 and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 smtClean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Possible greedy approach: </a:t>
            </a:r>
            <a:r>
              <a:rPr lang="en-IN" dirty="0"/>
              <a:t>take largest ratio: (Solution: A and B. Size=5+20=25</a:t>
            </a:r>
            <a:r>
              <a:rPr lang="en-IN" dirty="0" smtClean="0"/>
              <a:t>. </a:t>
            </a:r>
            <a:r>
              <a:rPr lang="en-IN" b="1" dirty="0" smtClean="0"/>
              <a:t>Price</a:t>
            </a:r>
            <a:r>
              <a:rPr lang="en-IN" dirty="0" smtClean="0"/>
              <a:t>=50+140=190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Optimal: </a:t>
            </a:r>
            <a:r>
              <a:rPr lang="en-IN" dirty="0"/>
              <a:t>B and C. Size=20+10=30. Price=140+60=200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Greedy fractional:</a:t>
            </a:r>
            <a:r>
              <a:rPr lang="en-IN" dirty="0"/>
              <a:t> A, B, and half of C. Size=5+20+10*(5/10)=30. Price 50+140+60</a:t>
            </a:r>
            <a:r>
              <a:rPr lang="en-IN" dirty="0" smtClean="0"/>
              <a:t>* (</a:t>
            </a:r>
            <a:r>
              <a:rPr lang="en-IN" dirty="0"/>
              <a:t>5/10) = 190+30 = 220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dirty="0"/>
              <a:t>Example: (</a:t>
            </a:r>
            <a:r>
              <a:rPr lang="en-IN" dirty="0"/>
              <a:t>knapsack problem</a:t>
            </a:r>
            <a:r>
              <a:rPr lang="en-IN" b="0" dirty="0" smtClean="0"/>
              <a:t>)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24000" y="2468880"/>
          <a:ext cx="59436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369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Item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A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B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C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Price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50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140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60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Size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5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20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10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Ratio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7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6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3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200" dirty="0"/>
              <a:t>Pros: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200" dirty="0"/>
              <a:t>Usually (too) easy to design greedy algorithms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200" dirty="0"/>
              <a:t>Easy to implement and often run fast since they are simple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200" dirty="0"/>
              <a:t>Several important cases where they are elective/optimal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 smtClean="0"/>
              <a:t>Cons</a:t>
            </a:r>
            <a:r>
              <a:rPr lang="en-IN" sz="2200" dirty="0"/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200" dirty="0"/>
              <a:t>Very often greedy algorithms don't work. </a:t>
            </a:r>
            <a:r>
              <a:rPr lang="en-IN" sz="2200" dirty="0" smtClean="0"/>
              <a:t>Easy to lull oneself into believing they work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200" dirty="0" smtClean="0"/>
              <a:t>Many greedy algorithms possible for a problem and no structured way to find effective ones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 smtClean="0"/>
              <a:t>Every </a:t>
            </a:r>
            <a:r>
              <a:rPr lang="en-IN" sz="2200" dirty="0"/>
              <a:t>greedy algorithm needs a proof of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dirty="0"/>
              <a:t>Pros and Cons of Greedy Algorithms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390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Problem: Given a set </a:t>
            </a:r>
            <a:r>
              <a:rPr lang="en-IN" b="1" dirty="0"/>
              <a:t>A</a:t>
            </a:r>
            <a:r>
              <a:rPr lang="en-IN" dirty="0"/>
              <a:t> = {</a:t>
            </a:r>
            <a:r>
              <a:rPr lang="en-IN" i="1" dirty="0"/>
              <a:t>A</a:t>
            </a:r>
            <a:r>
              <a:rPr lang="en-IN" i="1" baseline="-25000" dirty="0"/>
              <a:t>1</a:t>
            </a:r>
            <a:r>
              <a:rPr lang="en-IN" i="1" dirty="0"/>
              <a:t>,A</a:t>
            </a:r>
            <a:r>
              <a:rPr lang="en-IN" i="1" baseline="-25000" dirty="0"/>
              <a:t>2</a:t>
            </a:r>
            <a:r>
              <a:rPr lang="en-IN" i="1" dirty="0"/>
              <a:t>, · · · ,A</a:t>
            </a:r>
            <a:r>
              <a:rPr lang="en-IN" i="1" baseline="-25000" dirty="0"/>
              <a:t>n</a:t>
            </a:r>
            <a:r>
              <a:rPr lang="en-IN" dirty="0"/>
              <a:t>} of </a:t>
            </a:r>
            <a:r>
              <a:rPr lang="en-IN" b="1" i="1" dirty="0"/>
              <a:t>n</a:t>
            </a:r>
            <a:r>
              <a:rPr lang="en-IN" dirty="0"/>
              <a:t> activities with start and finish times (</a:t>
            </a:r>
            <a:r>
              <a:rPr lang="en-IN" b="1" i="1" dirty="0" err="1"/>
              <a:t>s</a:t>
            </a:r>
            <a:r>
              <a:rPr lang="en-IN" b="1" i="1" baseline="-25000" dirty="0" err="1"/>
              <a:t>i</a:t>
            </a:r>
            <a:r>
              <a:rPr lang="en-IN" b="1" i="1" dirty="0"/>
              <a:t>, f</a:t>
            </a:r>
            <a:r>
              <a:rPr lang="en-IN" b="1" i="1" baseline="-25000" dirty="0"/>
              <a:t>i</a:t>
            </a:r>
            <a:r>
              <a:rPr lang="en-IN" dirty="0" smtClean="0"/>
              <a:t>), 1 &lt;= </a:t>
            </a:r>
            <a:r>
              <a:rPr lang="en-IN" dirty="0" err="1"/>
              <a:t>i</a:t>
            </a:r>
            <a:r>
              <a:rPr lang="en-IN" dirty="0"/>
              <a:t> </a:t>
            </a:r>
            <a:r>
              <a:rPr lang="en-IN" dirty="0" smtClean="0"/>
              <a:t>&lt;= </a:t>
            </a:r>
            <a:r>
              <a:rPr lang="en-IN" dirty="0"/>
              <a:t>n, select </a:t>
            </a:r>
            <a:r>
              <a:rPr lang="en-IN" b="1" dirty="0"/>
              <a:t>maximal set S</a:t>
            </a:r>
            <a:r>
              <a:rPr lang="en-IN" dirty="0"/>
              <a:t> of “</a:t>
            </a:r>
            <a:r>
              <a:rPr lang="en-IN" b="1" dirty="0"/>
              <a:t>non-overlapping</a:t>
            </a:r>
            <a:r>
              <a:rPr lang="en-IN" dirty="0"/>
              <a:t>” activities.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dirty="0" smtClean="0"/>
              <a:t>One </a:t>
            </a:r>
            <a:r>
              <a:rPr lang="en-IN" sz="2400" dirty="0"/>
              <a:t>can think of the problem as corresponding to scheduling the maximal number </a:t>
            </a:r>
            <a:r>
              <a:rPr lang="en-IN" sz="2400" dirty="0" smtClean="0"/>
              <a:t>of classes </a:t>
            </a:r>
            <a:r>
              <a:rPr lang="en-IN" sz="2400" dirty="0"/>
              <a:t>(given their start and finish times) in one classroom</a:t>
            </a:r>
            <a:r>
              <a:rPr lang="en-IN" sz="24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Dynamic programming solution: O(</a:t>
            </a:r>
            <a:r>
              <a:rPr lang="en-IN" b="1" dirty="0"/>
              <a:t>n</a:t>
            </a:r>
            <a:r>
              <a:rPr lang="en-IN" b="1" baseline="30000" dirty="0"/>
              <a:t>3</a:t>
            </a:r>
            <a:r>
              <a:rPr lang="en-IN" dirty="0" smtClean="0"/>
              <a:t>); </a:t>
            </a:r>
            <a:r>
              <a:rPr lang="en-IN" dirty="0"/>
              <a:t>read the textbook.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dirty="0"/>
              <a:t>Activity Selection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296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Problem: Given a set </a:t>
            </a:r>
            <a:r>
              <a:rPr lang="en-IN" b="1" dirty="0"/>
              <a:t>A</a:t>
            </a:r>
            <a:r>
              <a:rPr lang="en-IN" dirty="0"/>
              <a:t> = {</a:t>
            </a:r>
            <a:r>
              <a:rPr lang="en-IN" i="1" dirty="0"/>
              <a:t>A</a:t>
            </a:r>
            <a:r>
              <a:rPr lang="en-IN" i="1" baseline="-25000" dirty="0"/>
              <a:t>1</a:t>
            </a:r>
            <a:r>
              <a:rPr lang="en-IN" i="1" dirty="0"/>
              <a:t>,A</a:t>
            </a:r>
            <a:r>
              <a:rPr lang="en-IN" i="1" baseline="-25000" dirty="0"/>
              <a:t>2</a:t>
            </a:r>
            <a:r>
              <a:rPr lang="en-IN" i="1" dirty="0"/>
              <a:t>, · · · ,A</a:t>
            </a:r>
            <a:r>
              <a:rPr lang="en-IN" i="1" baseline="-25000" dirty="0"/>
              <a:t>n</a:t>
            </a:r>
            <a:r>
              <a:rPr lang="en-IN" dirty="0"/>
              <a:t>} of </a:t>
            </a:r>
            <a:r>
              <a:rPr lang="en-IN" b="1" i="1" dirty="0"/>
              <a:t>n</a:t>
            </a:r>
            <a:r>
              <a:rPr lang="en-IN" dirty="0"/>
              <a:t> activities with start and finish times (</a:t>
            </a:r>
            <a:r>
              <a:rPr lang="en-IN" b="1" i="1" dirty="0" err="1"/>
              <a:t>s</a:t>
            </a:r>
            <a:r>
              <a:rPr lang="en-IN" b="1" i="1" baseline="-25000" dirty="0" err="1"/>
              <a:t>i</a:t>
            </a:r>
            <a:r>
              <a:rPr lang="en-IN" b="1" i="1" dirty="0"/>
              <a:t>, f</a:t>
            </a:r>
            <a:r>
              <a:rPr lang="en-IN" b="1" i="1" baseline="-25000" dirty="0"/>
              <a:t>i</a:t>
            </a:r>
            <a:r>
              <a:rPr lang="en-IN" dirty="0"/>
              <a:t>), 1 &lt;= </a:t>
            </a:r>
            <a:r>
              <a:rPr lang="en-IN" dirty="0" err="1"/>
              <a:t>i</a:t>
            </a:r>
            <a:r>
              <a:rPr lang="en-IN" dirty="0"/>
              <a:t> &lt;= n, select </a:t>
            </a:r>
            <a:r>
              <a:rPr lang="en-IN" b="1" dirty="0"/>
              <a:t>maximal set S</a:t>
            </a:r>
            <a:r>
              <a:rPr lang="en-IN" dirty="0"/>
              <a:t> of “</a:t>
            </a:r>
            <a:r>
              <a:rPr lang="en-IN" b="1" dirty="0"/>
              <a:t>non-overlapping</a:t>
            </a:r>
            <a:r>
              <a:rPr lang="en-IN" dirty="0"/>
              <a:t>” activities.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 smtClean="0"/>
              <a:t>Greedy </a:t>
            </a:r>
            <a:r>
              <a:rPr lang="en-IN" b="1" dirty="0"/>
              <a:t>solution: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b="1" dirty="0" smtClean="0"/>
              <a:t>Sort</a:t>
            </a:r>
            <a:r>
              <a:rPr lang="en-IN" sz="2400" dirty="0" smtClean="0"/>
              <a:t> </a:t>
            </a:r>
            <a:r>
              <a:rPr lang="en-IN" sz="2400" dirty="0"/>
              <a:t>activity by </a:t>
            </a:r>
            <a:r>
              <a:rPr lang="en-IN" sz="2400" b="1" dirty="0"/>
              <a:t>finish time </a:t>
            </a:r>
            <a:r>
              <a:rPr lang="en-IN" sz="2400" dirty="0" smtClean="0"/>
              <a:t>(</a:t>
            </a:r>
            <a:r>
              <a:rPr lang="en-IN" sz="2400" b="1" i="1" dirty="0"/>
              <a:t>A</a:t>
            </a:r>
            <a:r>
              <a:rPr lang="en-IN" sz="2400" b="1" i="1" baseline="-25000" dirty="0"/>
              <a:t>1</a:t>
            </a:r>
            <a:r>
              <a:rPr lang="en-IN" sz="2400" b="1" i="1" dirty="0"/>
              <a:t>,A</a:t>
            </a:r>
            <a:r>
              <a:rPr lang="en-IN" sz="2400" b="1" i="1" baseline="-25000" dirty="0"/>
              <a:t>2</a:t>
            </a:r>
            <a:r>
              <a:rPr lang="en-IN" sz="2400" b="1" i="1" dirty="0"/>
              <a:t>, · · · ,A</a:t>
            </a:r>
            <a:r>
              <a:rPr lang="en-IN" sz="2400" b="1" i="1" baseline="-25000" dirty="0"/>
              <a:t>n</a:t>
            </a:r>
            <a:r>
              <a:rPr lang="en-IN" sz="2400" baseline="-25000" dirty="0"/>
              <a:t> </a:t>
            </a:r>
            <a:r>
              <a:rPr lang="en-IN" sz="2400" dirty="0" smtClean="0"/>
              <a:t>denote </a:t>
            </a:r>
            <a:r>
              <a:rPr lang="en-IN" sz="2400" dirty="0"/>
              <a:t>sorted sequence)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dirty="0" smtClean="0"/>
              <a:t>Pick </a:t>
            </a:r>
            <a:r>
              <a:rPr lang="en-IN" sz="2400" b="1" dirty="0"/>
              <a:t>first</a:t>
            </a:r>
            <a:r>
              <a:rPr lang="en-IN" sz="2400" dirty="0"/>
              <a:t> activity </a:t>
            </a:r>
            <a:r>
              <a:rPr lang="en-IN" sz="2400" b="1" dirty="0" smtClean="0"/>
              <a:t>A</a:t>
            </a:r>
            <a:r>
              <a:rPr lang="en-IN" sz="2400" b="1" baseline="-25000" dirty="0" smtClean="0"/>
              <a:t>1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b="1" dirty="0" smtClean="0"/>
              <a:t>Remove</a:t>
            </a:r>
            <a:r>
              <a:rPr lang="en-IN" sz="2400" dirty="0" smtClean="0"/>
              <a:t> </a:t>
            </a:r>
            <a:r>
              <a:rPr lang="en-IN" sz="2400" dirty="0"/>
              <a:t>all activities with start time before finish time of </a:t>
            </a:r>
            <a:r>
              <a:rPr lang="en-IN" sz="2400" b="1" i="1" dirty="0" smtClean="0"/>
              <a:t>A</a:t>
            </a:r>
            <a:r>
              <a:rPr lang="en-IN" sz="2400" b="1" i="1" baseline="-25000" dirty="0" smtClean="0"/>
              <a:t>1</a:t>
            </a:r>
            <a:endParaRPr lang="en-IN" sz="2400" b="1" i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b="1" dirty="0" smtClean="0"/>
              <a:t>Recursively</a:t>
            </a:r>
            <a:r>
              <a:rPr lang="en-IN" sz="2400" dirty="0" smtClean="0"/>
              <a:t> </a:t>
            </a:r>
            <a:r>
              <a:rPr lang="en-IN" sz="2400" dirty="0"/>
              <a:t>solve problem on remaining activities.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dirty="0"/>
              <a:t>Activity Selection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Problem: Given a set </a:t>
            </a:r>
            <a:r>
              <a:rPr lang="en-IN" b="1" dirty="0"/>
              <a:t>A</a:t>
            </a:r>
            <a:r>
              <a:rPr lang="en-IN" dirty="0"/>
              <a:t> = {</a:t>
            </a:r>
            <a:r>
              <a:rPr lang="en-IN" i="1" dirty="0"/>
              <a:t>A</a:t>
            </a:r>
            <a:r>
              <a:rPr lang="en-IN" i="1" baseline="-25000" dirty="0"/>
              <a:t>1</a:t>
            </a:r>
            <a:r>
              <a:rPr lang="en-IN" i="1" dirty="0"/>
              <a:t>,A</a:t>
            </a:r>
            <a:r>
              <a:rPr lang="en-IN" i="1" baseline="-25000" dirty="0"/>
              <a:t>2</a:t>
            </a:r>
            <a:r>
              <a:rPr lang="en-IN" i="1" dirty="0"/>
              <a:t>, · · · ,A</a:t>
            </a:r>
            <a:r>
              <a:rPr lang="en-IN" i="1" baseline="-25000" dirty="0"/>
              <a:t>n</a:t>
            </a:r>
            <a:r>
              <a:rPr lang="en-IN" dirty="0"/>
              <a:t>} of </a:t>
            </a:r>
            <a:r>
              <a:rPr lang="en-IN" b="1" i="1" dirty="0"/>
              <a:t>n</a:t>
            </a:r>
            <a:r>
              <a:rPr lang="en-IN" dirty="0"/>
              <a:t> activities with start and finish times (</a:t>
            </a:r>
            <a:r>
              <a:rPr lang="en-IN" b="1" i="1" dirty="0" err="1"/>
              <a:t>s</a:t>
            </a:r>
            <a:r>
              <a:rPr lang="en-IN" b="1" i="1" baseline="-25000" dirty="0" err="1"/>
              <a:t>i</a:t>
            </a:r>
            <a:r>
              <a:rPr lang="en-IN" b="1" i="1" dirty="0"/>
              <a:t>, f</a:t>
            </a:r>
            <a:r>
              <a:rPr lang="en-IN" b="1" i="1" baseline="-25000" dirty="0"/>
              <a:t>i</a:t>
            </a:r>
            <a:r>
              <a:rPr lang="en-IN" dirty="0"/>
              <a:t>), 1 &lt;= </a:t>
            </a:r>
            <a:r>
              <a:rPr lang="en-IN" dirty="0" err="1"/>
              <a:t>i</a:t>
            </a:r>
            <a:r>
              <a:rPr lang="en-IN" dirty="0"/>
              <a:t> &lt;= n, select </a:t>
            </a:r>
            <a:r>
              <a:rPr lang="en-IN" b="1" dirty="0"/>
              <a:t>maximal set S</a:t>
            </a:r>
            <a:r>
              <a:rPr lang="en-IN" dirty="0"/>
              <a:t> of “</a:t>
            </a:r>
            <a:r>
              <a:rPr lang="en-IN" b="1" dirty="0"/>
              <a:t>non-overlapping</a:t>
            </a:r>
            <a:r>
              <a:rPr lang="en-IN" dirty="0"/>
              <a:t>” activities.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 smtClean="0"/>
              <a:t>Program:</a:t>
            </a:r>
          </a:p>
          <a:p>
            <a:pPr marL="914400" lvl="2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Sort A by finish time</a:t>
            </a:r>
          </a:p>
          <a:p>
            <a:pPr marL="914400" lvl="2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 = {A</a:t>
            </a:r>
            <a:r>
              <a:rPr lang="en-IN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914400" lvl="2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j = 1</a:t>
            </a:r>
          </a:p>
          <a:p>
            <a:pPr marL="914400" lvl="2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FOR i = 2 to n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DO {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	IF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IN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IN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THEN {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		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= S [ {Ai}</a:t>
            </a:r>
          </a:p>
          <a:p>
            <a:pPr marL="914400" lvl="2" indent="0">
              <a:buNone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		j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	}}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dirty="0"/>
              <a:t>Activity Selection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4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What is Divide </a:t>
            </a:r>
            <a:r>
              <a:rPr lang="en-US" dirty="0"/>
              <a:t>and </a:t>
            </a:r>
            <a:r>
              <a:rPr lang="en-US" dirty="0" smtClean="0"/>
              <a:t>Conquer </a:t>
            </a:r>
            <a:r>
              <a:rPr lang="en-US" dirty="0"/>
              <a:t>Strategy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Factors affecting: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dirty="0"/>
              <a:t>Design Choice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dirty="0"/>
              <a:t>Number of Sub Problems.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dirty="0"/>
              <a:t>Choice of granularity of Atomic Problems.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Examples: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dirty="0"/>
              <a:t>Merge Sort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dirty="0"/>
              <a:t>Binary Search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dirty="0"/>
              <a:t>Quick Sort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dirty="0"/>
              <a:t>……..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Introduction to Divide and Conquer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30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Activity Selection </a:t>
            </a:r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422816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 smtClean="0"/>
              <a:t>11 </a:t>
            </a:r>
            <a:r>
              <a:rPr lang="en-IN" dirty="0"/>
              <a:t>activities sorted by finish time: (1, </a:t>
            </a:r>
            <a:r>
              <a:rPr lang="en-IN" u="sng" dirty="0"/>
              <a:t>4</a:t>
            </a:r>
            <a:r>
              <a:rPr lang="en-IN" dirty="0"/>
              <a:t>), (3, </a:t>
            </a:r>
            <a:r>
              <a:rPr lang="en-IN" u="sng" dirty="0"/>
              <a:t>5</a:t>
            </a:r>
            <a:r>
              <a:rPr lang="en-IN" dirty="0"/>
              <a:t>), (0, </a:t>
            </a:r>
            <a:r>
              <a:rPr lang="en-IN" u="sng" dirty="0"/>
              <a:t>6</a:t>
            </a:r>
            <a:r>
              <a:rPr lang="en-IN" dirty="0"/>
              <a:t>), </a:t>
            </a:r>
            <a:r>
              <a:rPr lang="en-IN" dirty="0" smtClean="0"/>
              <a:t> (</a:t>
            </a:r>
            <a:r>
              <a:rPr lang="en-IN" dirty="0"/>
              <a:t>5, </a:t>
            </a:r>
            <a:r>
              <a:rPr lang="en-IN" u="sng" dirty="0"/>
              <a:t>7</a:t>
            </a:r>
            <a:r>
              <a:rPr lang="en-IN" dirty="0"/>
              <a:t>), (3, </a:t>
            </a:r>
            <a:r>
              <a:rPr lang="en-IN" u="sng" dirty="0"/>
              <a:t>8</a:t>
            </a:r>
            <a:r>
              <a:rPr lang="en-IN" dirty="0"/>
              <a:t>), (5, </a:t>
            </a:r>
            <a:r>
              <a:rPr lang="en-IN" u="sng" dirty="0"/>
              <a:t>9</a:t>
            </a:r>
            <a:r>
              <a:rPr lang="en-IN" dirty="0" smtClean="0"/>
              <a:t>), (</a:t>
            </a:r>
            <a:r>
              <a:rPr lang="en-IN" dirty="0"/>
              <a:t>6, </a:t>
            </a:r>
            <a:r>
              <a:rPr lang="en-IN" u="sng" dirty="0"/>
              <a:t>10</a:t>
            </a:r>
            <a:r>
              <a:rPr lang="en-IN" dirty="0"/>
              <a:t>), (8, </a:t>
            </a:r>
            <a:r>
              <a:rPr lang="en-IN" u="sng" dirty="0"/>
              <a:t>11</a:t>
            </a:r>
            <a:r>
              <a:rPr lang="en-IN" dirty="0"/>
              <a:t>), (8, </a:t>
            </a:r>
            <a:r>
              <a:rPr lang="en-IN" u="sng" dirty="0"/>
              <a:t>12</a:t>
            </a:r>
            <a:r>
              <a:rPr lang="en-IN" dirty="0"/>
              <a:t>), (2, </a:t>
            </a:r>
            <a:r>
              <a:rPr lang="en-IN" u="sng" dirty="0"/>
              <a:t>13</a:t>
            </a:r>
            <a:r>
              <a:rPr lang="en-IN" dirty="0"/>
              <a:t>), </a:t>
            </a:r>
            <a:r>
              <a:rPr lang="en-IN" dirty="0" smtClean="0"/>
              <a:t>   (</a:t>
            </a:r>
            <a:r>
              <a:rPr lang="en-IN" dirty="0"/>
              <a:t>12, </a:t>
            </a:r>
            <a:r>
              <a:rPr lang="en-IN" u="sng" dirty="0"/>
              <a:t>14</a:t>
            </a:r>
            <a:r>
              <a:rPr lang="en-IN" dirty="0"/>
              <a:t>)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24400" y="1169417"/>
            <a:ext cx="4038600" cy="559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7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"/>
            <a:ext cx="8839200" cy="655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9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Example: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11 </a:t>
            </a:r>
            <a:r>
              <a:rPr lang="en-IN" dirty="0"/>
              <a:t>activities sorted by finish time: (1, 4), (3, 5), (0, 6), (5, 7), (3, 8), (5, 9</a:t>
            </a:r>
            <a:r>
              <a:rPr lang="en-IN" dirty="0" smtClean="0"/>
              <a:t>), (</a:t>
            </a:r>
            <a:r>
              <a:rPr lang="en-IN" dirty="0"/>
              <a:t>6, 10), (8, 11), (8, 12), (2, 13), (12, 14</a:t>
            </a:r>
            <a:r>
              <a:rPr lang="en-IN" dirty="0" smtClean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Running </a:t>
            </a:r>
            <a:r>
              <a:rPr lang="en-IN" dirty="0"/>
              <a:t>time is obviously </a:t>
            </a:r>
            <a:r>
              <a:rPr lang="en-IN" b="1" dirty="0"/>
              <a:t>O(n log n</a:t>
            </a:r>
            <a:r>
              <a:rPr lang="en-IN" b="1" dirty="0" smtClean="0"/>
              <a:t>)</a:t>
            </a:r>
            <a:r>
              <a:rPr lang="en-IN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Is algorithm correct?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dirty="0" smtClean="0"/>
              <a:t>Output </a:t>
            </a:r>
            <a:r>
              <a:rPr lang="en-IN" sz="2400" dirty="0"/>
              <a:t>is set of non-overlapping activities, but is it the largest possible?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Proof </a:t>
            </a:r>
            <a:r>
              <a:rPr lang="en-IN" dirty="0"/>
              <a:t>of correctness</a:t>
            </a:r>
            <a:r>
              <a:rPr lang="en-IN" dirty="0" smtClean="0"/>
              <a:t>: view Recorded Lecture.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dirty="0"/>
              <a:t>Activity </a:t>
            </a:r>
            <a:r>
              <a:rPr lang="en-IN" b="0" dirty="0" smtClean="0"/>
              <a:t>Selection 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762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452596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200" b="1" dirty="0" smtClean="0"/>
              <a:t>Both</a:t>
            </a:r>
            <a:r>
              <a:rPr lang="en-IN" sz="2200" dirty="0" smtClean="0"/>
              <a:t> </a:t>
            </a:r>
            <a:r>
              <a:rPr lang="en-IN" sz="2200" dirty="0"/>
              <a:t>techniques use </a:t>
            </a:r>
            <a:r>
              <a:rPr lang="en-IN" sz="2200" b="1" dirty="0"/>
              <a:t>optimal substructure </a:t>
            </a:r>
            <a:r>
              <a:rPr lang="en-IN" sz="2200" dirty="0" smtClean="0"/>
              <a:t>(“optimal </a:t>
            </a:r>
            <a:r>
              <a:rPr lang="en-IN" sz="2200" dirty="0"/>
              <a:t>solution </a:t>
            </a:r>
            <a:r>
              <a:rPr lang="en-IN" sz="2200" dirty="0" smtClean="0"/>
              <a:t>contains </a:t>
            </a:r>
            <a:r>
              <a:rPr lang="en-IN" sz="2200" dirty="0"/>
              <a:t>optimal solution </a:t>
            </a:r>
            <a:r>
              <a:rPr lang="en-IN" sz="2200" dirty="0" smtClean="0"/>
              <a:t>for </a:t>
            </a:r>
            <a:r>
              <a:rPr lang="en-IN" sz="2200" dirty="0" err="1" smtClean="0"/>
              <a:t>subproblems</a:t>
            </a:r>
            <a:r>
              <a:rPr lang="en-IN" sz="2200" dirty="0" smtClean="0"/>
              <a:t> </a:t>
            </a:r>
            <a:r>
              <a:rPr lang="en-IN" sz="2200" dirty="0"/>
              <a:t>within it”).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 smtClean="0"/>
              <a:t>In </a:t>
            </a:r>
            <a:r>
              <a:rPr lang="en-IN" sz="2200" dirty="0"/>
              <a:t>dynamic programming, solution depends on solution to </a:t>
            </a:r>
            <a:r>
              <a:rPr lang="en-IN" sz="2200" dirty="0" err="1"/>
              <a:t>subproblems</a:t>
            </a:r>
            <a:r>
              <a:rPr lang="en-IN" sz="2200" dirty="0" smtClean="0"/>
              <a:t>. i.e., </a:t>
            </a:r>
            <a:r>
              <a:rPr lang="en-IN" sz="2200" dirty="0"/>
              <a:t>compute </a:t>
            </a:r>
            <a:r>
              <a:rPr lang="en-IN" sz="2200" dirty="0" smtClean="0"/>
              <a:t>the optimal </a:t>
            </a:r>
            <a:r>
              <a:rPr lang="en-IN" sz="2200" dirty="0"/>
              <a:t>solutions for each possible choice and </a:t>
            </a:r>
            <a:r>
              <a:rPr lang="en-IN" sz="2200" dirty="0" smtClean="0"/>
              <a:t>then compute </a:t>
            </a:r>
            <a:r>
              <a:rPr lang="en-IN" sz="2200" dirty="0"/>
              <a:t>the optimal way to combine </a:t>
            </a:r>
            <a:r>
              <a:rPr lang="en-IN" sz="2200" dirty="0" smtClean="0"/>
              <a:t>things together</a:t>
            </a:r>
            <a:r>
              <a:rPr lang="en-IN" sz="22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/>
              <a:t>Any problem that can be solved by a greedy algorithm can be solved by dynamic programming, but not the other way around.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 smtClean="0"/>
              <a:t>In </a:t>
            </a:r>
            <a:r>
              <a:rPr lang="en-IN" sz="2200" dirty="0"/>
              <a:t>greedy algorithm we choose what looks like best solution at any given moment and </a:t>
            </a:r>
            <a:r>
              <a:rPr lang="en-IN" sz="2200" dirty="0" err="1" smtClean="0"/>
              <a:t>recurse</a:t>
            </a:r>
            <a:r>
              <a:rPr lang="en-IN" sz="2200" dirty="0" smtClean="0"/>
              <a:t> (choice </a:t>
            </a:r>
            <a:r>
              <a:rPr lang="en-IN" sz="2200" dirty="0"/>
              <a:t>does not depend on solution to </a:t>
            </a:r>
            <a:r>
              <a:rPr lang="en-IN" sz="2200" dirty="0" err="1"/>
              <a:t>subproblems</a:t>
            </a:r>
            <a:r>
              <a:rPr lang="en-IN" sz="2200" dirty="0"/>
              <a:t>).</a:t>
            </a:r>
          </a:p>
          <a:p>
            <a:pPr marL="0" indent="0"/>
            <a:r>
              <a:rPr lang="en-IN" sz="2200" b="1" dirty="0"/>
              <a:t>Note:</a:t>
            </a:r>
            <a:r>
              <a:rPr lang="en-IN" sz="2200" dirty="0"/>
              <a:t> </a:t>
            </a:r>
            <a:r>
              <a:rPr lang="en-IN" sz="2200" dirty="0" smtClean="0"/>
              <a:t>Short sightedness: </a:t>
            </a:r>
            <a:r>
              <a:rPr lang="en-IN" sz="2200" dirty="0"/>
              <a:t>Always go for seemingly next best thing, optimizing the </a:t>
            </a:r>
            <a:r>
              <a:rPr lang="en-IN" sz="2200" dirty="0" smtClean="0"/>
              <a:t>present without </a:t>
            </a:r>
            <a:r>
              <a:rPr lang="en-IN" sz="2200" dirty="0"/>
              <a:t>regard for the future, and never change past choices</a:t>
            </a:r>
            <a:r>
              <a:rPr lang="en-IN" sz="2200" dirty="0" smtClean="0"/>
              <a:t>.</a:t>
            </a:r>
          </a:p>
          <a:p>
            <a:pPr marL="0" indent="0"/>
            <a:endParaRPr lang="en-IN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dirty="0"/>
              <a:t>Comparison of greedy technique with dynamic programming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649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17637"/>
            <a:ext cx="8229600" cy="452596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200" dirty="0" smtClean="0"/>
              <a:t>It </a:t>
            </a:r>
            <a:r>
              <a:rPr lang="en-IN" sz="2200" dirty="0"/>
              <a:t>is often hard to figure out when being greedy works!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 b="1" dirty="0" smtClean="0"/>
              <a:t>How </a:t>
            </a:r>
            <a:r>
              <a:rPr lang="en-IN" sz="2200" b="1" dirty="0"/>
              <a:t>do we know if being greedy works? </a:t>
            </a:r>
            <a:r>
              <a:rPr lang="en-IN" sz="2200" dirty="0"/>
              <a:t>Try dynamic programming first and understand </a:t>
            </a:r>
            <a:r>
              <a:rPr lang="en-IN" sz="2200" dirty="0" smtClean="0"/>
              <a:t>the choices</a:t>
            </a:r>
            <a:r>
              <a:rPr lang="en-IN" sz="2200" dirty="0"/>
              <a:t>. Try to find out if there is a locally best choice, i.e. a choice that looks better </a:t>
            </a:r>
            <a:r>
              <a:rPr lang="en-IN" sz="2200" dirty="0" smtClean="0"/>
              <a:t>than the </a:t>
            </a:r>
            <a:r>
              <a:rPr lang="en-IN" sz="2200" dirty="0"/>
              <a:t>others (without computing recursive solutions to </a:t>
            </a:r>
            <a:r>
              <a:rPr lang="en-IN" sz="2200" dirty="0" err="1"/>
              <a:t>subproblems</a:t>
            </a:r>
            <a:r>
              <a:rPr lang="en-IN" sz="2200" dirty="0"/>
              <a:t>). Now try to prove that </a:t>
            </a:r>
            <a:r>
              <a:rPr lang="en-IN" sz="2200" dirty="0" smtClean="0"/>
              <a:t>it works </a:t>
            </a:r>
            <a:r>
              <a:rPr lang="en-IN" sz="2200" dirty="0"/>
              <a:t>correctly.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 b="1" dirty="0" smtClean="0"/>
              <a:t>Greedy </a:t>
            </a:r>
            <a:r>
              <a:rPr lang="en-IN" sz="2200" b="1" dirty="0"/>
              <a:t>correctness proof:</a:t>
            </a:r>
            <a:r>
              <a:rPr lang="en-IN" sz="2200" dirty="0"/>
              <a:t> It is enough to prove that there exists an optimal solution </a:t>
            </a:r>
            <a:r>
              <a:rPr lang="en-IN" sz="2200" dirty="0" smtClean="0"/>
              <a:t>which contains </a:t>
            </a:r>
            <a:r>
              <a:rPr lang="en-IN" sz="2200" dirty="0"/>
              <a:t>the greedy choice. </a:t>
            </a:r>
            <a:r>
              <a:rPr lang="en-IN" sz="2200" dirty="0" smtClean="0"/>
              <a:t>i.e., </a:t>
            </a:r>
            <a:r>
              <a:rPr lang="en-IN" sz="2200" dirty="0"/>
              <a:t>prove that, having made the greedy choice, what </a:t>
            </a:r>
            <a:r>
              <a:rPr lang="en-IN" sz="2200" dirty="0" smtClean="0"/>
              <a:t>remains is </a:t>
            </a:r>
            <a:r>
              <a:rPr lang="en-IN" sz="2200" dirty="0"/>
              <a:t>a subproblem with the property that if we combine the optimal solution to the </a:t>
            </a:r>
            <a:r>
              <a:rPr lang="en-IN" sz="2200" dirty="0" smtClean="0"/>
              <a:t>subproblem with </a:t>
            </a:r>
            <a:r>
              <a:rPr lang="en-IN" sz="2200" dirty="0"/>
              <a:t>the greedy choice, we get an optimal solution for the original problem. Typically this </a:t>
            </a:r>
            <a:r>
              <a:rPr lang="en-IN" sz="2200" dirty="0" smtClean="0"/>
              <a:t>is proved </a:t>
            </a:r>
            <a:r>
              <a:rPr lang="en-IN" sz="2200" dirty="0"/>
              <a:t>by contradiction.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dirty="0"/>
              <a:t>Comparison of greedy technique with dynamic programming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Minimum </a:t>
            </a:r>
            <a:r>
              <a:rPr lang="en-US" dirty="0"/>
              <a:t>S</a:t>
            </a:r>
            <a:r>
              <a:rPr lang="en-US" dirty="0" smtClean="0"/>
              <a:t>panning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792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Start </a:t>
            </a:r>
            <a:r>
              <a:rPr lang="en-US" dirty="0"/>
              <a:t>with a </a:t>
            </a:r>
            <a:r>
              <a:rPr lang="en-US" b="1" dirty="0"/>
              <a:t>1</a:t>
            </a:r>
            <a:r>
              <a:rPr lang="en-US" dirty="0"/>
              <a:t>-vertex tree and </a:t>
            </a:r>
            <a:r>
              <a:rPr lang="en-US" b="1" i="1" dirty="0"/>
              <a:t>grow</a:t>
            </a:r>
            <a:r>
              <a:rPr lang="en-US" dirty="0"/>
              <a:t> it into an </a:t>
            </a:r>
            <a:r>
              <a:rPr lang="en-US" b="1" dirty="0"/>
              <a:t>n</a:t>
            </a:r>
            <a:r>
              <a:rPr lang="en-US" dirty="0"/>
              <a:t>-vertex tree by repeatedly adding a vertex and an edge. When there is a choice, add a least cost edge.</a:t>
            </a:r>
          </a:p>
          <a:p>
            <a:pPr lvl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sz="2400" b="1" dirty="0"/>
              <a:t>Prim’s method</a:t>
            </a:r>
            <a:r>
              <a:rPr lang="en-US" sz="2400" b="1" dirty="0" smtClean="0"/>
              <a:t>.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Start with an </a:t>
            </a:r>
            <a:r>
              <a:rPr lang="en-US" b="1" dirty="0" smtClean="0"/>
              <a:t>n</a:t>
            </a:r>
            <a:r>
              <a:rPr lang="en-US" dirty="0" smtClean="0"/>
              <a:t>-vertex </a:t>
            </a:r>
            <a:r>
              <a:rPr lang="en-US" b="1" dirty="0" smtClean="0"/>
              <a:t>0</a:t>
            </a:r>
            <a:r>
              <a:rPr lang="en-US" dirty="0" smtClean="0"/>
              <a:t>-edge forest. Consider edges in </a:t>
            </a:r>
            <a:r>
              <a:rPr lang="en-US" b="1" i="1" dirty="0" smtClean="0"/>
              <a:t>ascending</a:t>
            </a:r>
            <a:r>
              <a:rPr lang="en-US" dirty="0" smtClean="0"/>
              <a:t> order of </a:t>
            </a:r>
            <a:r>
              <a:rPr lang="en-US" b="1" i="1" dirty="0" smtClean="0"/>
              <a:t>cost</a:t>
            </a:r>
            <a:r>
              <a:rPr lang="en-US" dirty="0" smtClean="0"/>
              <a:t>. Select edge if it does not form a cycle together with </a:t>
            </a:r>
            <a:r>
              <a:rPr lang="en-US" b="1" i="1" dirty="0" smtClean="0"/>
              <a:t>already selected edges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sz="2400" b="1" dirty="0" err="1" smtClean="0"/>
              <a:t>Kruskal’s</a:t>
            </a:r>
            <a:r>
              <a:rPr lang="en-US" sz="2400" b="1" dirty="0" smtClean="0"/>
              <a:t> method.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noFill/>
          <a:ln/>
        </p:spPr>
        <p:txBody>
          <a:bodyPr/>
          <a:lstStyle/>
          <a:p>
            <a:r>
              <a:rPr lang="en-US"/>
              <a:t>Edge Selection Greedy Strategies</a:t>
            </a:r>
          </a:p>
        </p:txBody>
      </p:sp>
    </p:spTree>
    <p:extLst>
      <p:ext uri="{BB962C8B-B14F-4D97-AF65-F5344CB8AC3E}">
        <p14:creationId xmlns:p14="http://schemas.microsoft.com/office/powerpoint/2010/main" val="269309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buClr>
                <a:schemeClr val="tx2"/>
              </a:buClr>
            </a:pPr>
            <a:endParaRPr lang="en-US" dirty="0" smtClean="0"/>
          </a:p>
          <a:p>
            <a:pPr>
              <a:buClr>
                <a:schemeClr val="tx2"/>
              </a:buClr>
            </a:pPr>
            <a:endParaRPr lang="en-US" dirty="0"/>
          </a:p>
          <a:p>
            <a:pPr>
              <a:buClr>
                <a:schemeClr val="tx2"/>
              </a:buClr>
            </a:pPr>
            <a:endParaRPr lang="en-US" dirty="0" smtClean="0"/>
          </a:p>
          <a:p>
            <a:pPr>
              <a:buClr>
                <a:schemeClr val="tx2"/>
              </a:buClr>
            </a:pPr>
            <a:endParaRPr lang="en-US" dirty="0"/>
          </a:p>
          <a:p>
            <a:pPr>
              <a:buClr>
                <a:schemeClr val="tx2"/>
              </a:buClr>
            </a:pPr>
            <a:endParaRPr lang="en-US" dirty="0" smtClean="0"/>
          </a:p>
          <a:p>
            <a:pPr>
              <a:buClr>
                <a:schemeClr val="tx2"/>
              </a:buClr>
            </a:pPr>
            <a:r>
              <a:rPr lang="en-US" dirty="0" smtClean="0"/>
              <a:t>Start </a:t>
            </a:r>
            <a:r>
              <a:rPr lang="en-US" dirty="0"/>
              <a:t>with a forest that has no edges.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noFill/>
          <a:ln/>
        </p:spPr>
        <p:txBody>
          <a:bodyPr/>
          <a:lstStyle/>
          <a:p>
            <a:r>
              <a:rPr lang="en-US"/>
              <a:t>Kruskal’s Method</a:t>
            </a:r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334963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60363" y="16700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1</a:t>
            </a:r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1379538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1404938" y="16700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3</a:t>
            </a:r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2424113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2449513" y="16700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5</a:t>
            </a: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3468688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3494088" y="16700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7</a:t>
            </a:r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334963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360363" y="24923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2</a:t>
            </a:r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1379538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1404938" y="24923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effectLst/>
              </a:rPr>
              <a:t>4</a:t>
            </a:r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>
            <a:off x="2424113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2449513" y="24923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6</a:t>
            </a:r>
          </a:p>
        </p:txBody>
      </p:sp>
      <p:sp>
        <p:nvSpPr>
          <p:cNvPr id="9234" name="Oval 18"/>
          <p:cNvSpPr>
            <a:spLocks noChangeArrowheads="1"/>
          </p:cNvSpPr>
          <p:nvPr/>
        </p:nvSpPr>
        <p:spPr bwMode="auto">
          <a:xfrm>
            <a:off x="3468688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3494088" y="24923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8</a:t>
            </a:r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>
            <a:off x="477838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>
            <a:off x="1522413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>
            <a:off x="2566988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>
            <a:off x="3611563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627063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>
            <a:off x="1671638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>
            <a:off x="2716213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43" name="Line 27"/>
          <p:cNvSpPr>
            <a:spLocks noChangeShapeType="1"/>
          </p:cNvSpPr>
          <p:nvPr/>
        </p:nvSpPr>
        <p:spPr bwMode="auto">
          <a:xfrm>
            <a:off x="627063" y="2638425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 flipV="1">
            <a:off x="576263" y="1911350"/>
            <a:ext cx="846137" cy="6286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45" name="Line 29"/>
          <p:cNvSpPr>
            <a:spLocks noChangeShapeType="1"/>
          </p:cNvSpPr>
          <p:nvPr/>
        </p:nvSpPr>
        <p:spPr bwMode="auto">
          <a:xfrm>
            <a:off x="1620838" y="1911350"/>
            <a:ext cx="846137" cy="6778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228600" y="2105025"/>
            <a:ext cx="198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2</a:t>
            </a:r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1246188" y="2057400"/>
            <a:ext cx="200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4</a:t>
            </a:r>
          </a:p>
        </p:txBody>
      </p:sp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2566988" y="2008188"/>
            <a:ext cx="198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6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3611563" y="1960563"/>
            <a:ext cx="198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3</a:t>
            </a:r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>
            <a:off x="874713" y="1447800"/>
            <a:ext cx="200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8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1919288" y="1447800"/>
            <a:ext cx="447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10</a:t>
            </a:r>
          </a:p>
        </p:txBody>
      </p:sp>
      <p:sp>
        <p:nvSpPr>
          <p:cNvPr id="9252" name="Rectangle 36"/>
          <p:cNvSpPr>
            <a:spLocks noChangeArrowheads="1"/>
          </p:cNvSpPr>
          <p:nvPr/>
        </p:nvSpPr>
        <p:spPr bwMode="auto">
          <a:xfrm>
            <a:off x="2914650" y="1447800"/>
            <a:ext cx="496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14</a:t>
            </a:r>
          </a:p>
        </p:txBody>
      </p:sp>
      <p:sp>
        <p:nvSpPr>
          <p:cNvPr id="9253" name="Rectangle 37"/>
          <p:cNvSpPr>
            <a:spLocks noChangeArrowheads="1"/>
          </p:cNvSpPr>
          <p:nvPr/>
        </p:nvSpPr>
        <p:spPr bwMode="auto">
          <a:xfrm>
            <a:off x="2019300" y="2008188"/>
            <a:ext cx="496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12</a:t>
            </a:r>
          </a:p>
        </p:txBody>
      </p:sp>
      <p:sp>
        <p:nvSpPr>
          <p:cNvPr id="9254" name="Rectangle 38"/>
          <p:cNvSpPr>
            <a:spLocks noChangeArrowheads="1"/>
          </p:cNvSpPr>
          <p:nvPr/>
        </p:nvSpPr>
        <p:spPr bwMode="auto">
          <a:xfrm>
            <a:off x="725488" y="1931988"/>
            <a:ext cx="200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7</a:t>
            </a:r>
          </a:p>
        </p:txBody>
      </p:sp>
      <p:sp>
        <p:nvSpPr>
          <p:cNvPr id="9255" name="Rectangle 39"/>
          <p:cNvSpPr>
            <a:spLocks noChangeArrowheads="1"/>
          </p:cNvSpPr>
          <p:nvPr/>
        </p:nvSpPr>
        <p:spPr bwMode="auto">
          <a:xfrm>
            <a:off x="874713" y="2638425"/>
            <a:ext cx="200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9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5364163" y="1593850"/>
            <a:ext cx="3419475" cy="1219200"/>
            <a:chOff x="3379" y="1004"/>
            <a:chExt cx="2154" cy="768"/>
          </a:xfrm>
        </p:grpSpPr>
        <p:sp>
          <p:nvSpPr>
            <p:cNvPr id="9256" name="Oval 40"/>
            <p:cNvSpPr>
              <a:spLocks noChangeArrowheads="1"/>
            </p:cNvSpPr>
            <p:nvPr/>
          </p:nvSpPr>
          <p:spPr bwMode="auto">
            <a:xfrm>
              <a:off x="3379" y="1008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57" name="Rectangle 41"/>
            <p:cNvSpPr>
              <a:spLocks noChangeArrowheads="1"/>
            </p:cNvSpPr>
            <p:nvPr/>
          </p:nvSpPr>
          <p:spPr bwMode="auto">
            <a:xfrm>
              <a:off x="3395" y="1004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effectLst/>
                </a:rPr>
                <a:t>1</a:t>
              </a:r>
            </a:p>
          </p:txBody>
        </p:sp>
        <p:sp>
          <p:nvSpPr>
            <p:cNvPr id="9258" name="Oval 42"/>
            <p:cNvSpPr>
              <a:spLocks noChangeArrowheads="1"/>
            </p:cNvSpPr>
            <p:nvPr/>
          </p:nvSpPr>
          <p:spPr bwMode="auto">
            <a:xfrm>
              <a:off x="4037" y="1008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59" name="Rectangle 43"/>
            <p:cNvSpPr>
              <a:spLocks noChangeArrowheads="1"/>
            </p:cNvSpPr>
            <p:nvPr/>
          </p:nvSpPr>
          <p:spPr bwMode="auto">
            <a:xfrm>
              <a:off x="4053" y="1004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effectLst/>
                </a:rPr>
                <a:t>3</a:t>
              </a:r>
            </a:p>
          </p:txBody>
        </p:sp>
        <p:sp>
          <p:nvSpPr>
            <p:cNvPr id="9260" name="Oval 44"/>
            <p:cNvSpPr>
              <a:spLocks noChangeArrowheads="1"/>
            </p:cNvSpPr>
            <p:nvPr/>
          </p:nvSpPr>
          <p:spPr bwMode="auto">
            <a:xfrm>
              <a:off x="4695" y="1008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61" name="Rectangle 45"/>
            <p:cNvSpPr>
              <a:spLocks noChangeArrowheads="1"/>
            </p:cNvSpPr>
            <p:nvPr/>
          </p:nvSpPr>
          <p:spPr bwMode="auto">
            <a:xfrm>
              <a:off x="4711" y="1004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effectLst/>
                </a:rPr>
                <a:t>5</a:t>
              </a:r>
            </a:p>
          </p:txBody>
        </p:sp>
        <p:sp>
          <p:nvSpPr>
            <p:cNvPr id="9262" name="Oval 46"/>
            <p:cNvSpPr>
              <a:spLocks noChangeArrowheads="1"/>
            </p:cNvSpPr>
            <p:nvPr/>
          </p:nvSpPr>
          <p:spPr bwMode="auto">
            <a:xfrm>
              <a:off x="5353" y="1008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63" name="Rectangle 47"/>
            <p:cNvSpPr>
              <a:spLocks noChangeArrowheads="1"/>
            </p:cNvSpPr>
            <p:nvPr/>
          </p:nvSpPr>
          <p:spPr bwMode="auto">
            <a:xfrm>
              <a:off x="5369" y="1004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effectLst/>
                </a:rPr>
                <a:t>7</a:t>
              </a:r>
            </a:p>
          </p:txBody>
        </p:sp>
        <p:sp>
          <p:nvSpPr>
            <p:cNvPr id="9264" name="Oval 48"/>
            <p:cNvSpPr>
              <a:spLocks noChangeArrowheads="1"/>
            </p:cNvSpPr>
            <p:nvPr/>
          </p:nvSpPr>
          <p:spPr bwMode="auto">
            <a:xfrm>
              <a:off x="3379" y="152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65" name="Rectangle 49"/>
            <p:cNvSpPr>
              <a:spLocks noChangeArrowheads="1"/>
            </p:cNvSpPr>
            <p:nvPr/>
          </p:nvSpPr>
          <p:spPr bwMode="auto">
            <a:xfrm>
              <a:off x="3395" y="1522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effectLst/>
                </a:rPr>
                <a:t>2</a:t>
              </a:r>
            </a:p>
          </p:txBody>
        </p:sp>
        <p:sp>
          <p:nvSpPr>
            <p:cNvPr id="9266" name="Oval 50"/>
            <p:cNvSpPr>
              <a:spLocks noChangeArrowheads="1"/>
            </p:cNvSpPr>
            <p:nvPr/>
          </p:nvSpPr>
          <p:spPr bwMode="auto">
            <a:xfrm>
              <a:off x="4037" y="152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67" name="Rectangle 51"/>
            <p:cNvSpPr>
              <a:spLocks noChangeArrowheads="1"/>
            </p:cNvSpPr>
            <p:nvPr/>
          </p:nvSpPr>
          <p:spPr bwMode="auto">
            <a:xfrm>
              <a:off x="4053" y="1522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effectLst/>
                </a:rPr>
                <a:t>4</a:t>
              </a:r>
            </a:p>
          </p:txBody>
        </p:sp>
        <p:sp>
          <p:nvSpPr>
            <p:cNvPr id="9268" name="Oval 52"/>
            <p:cNvSpPr>
              <a:spLocks noChangeArrowheads="1"/>
            </p:cNvSpPr>
            <p:nvPr/>
          </p:nvSpPr>
          <p:spPr bwMode="auto">
            <a:xfrm>
              <a:off x="4695" y="152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69" name="Rectangle 53"/>
            <p:cNvSpPr>
              <a:spLocks noChangeArrowheads="1"/>
            </p:cNvSpPr>
            <p:nvPr/>
          </p:nvSpPr>
          <p:spPr bwMode="auto">
            <a:xfrm>
              <a:off x="4711" y="1522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effectLst/>
                </a:rPr>
                <a:t>6</a:t>
              </a:r>
            </a:p>
          </p:txBody>
        </p:sp>
        <p:sp>
          <p:nvSpPr>
            <p:cNvPr id="9270" name="Oval 54"/>
            <p:cNvSpPr>
              <a:spLocks noChangeArrowheads="1"/>
            </p:cNvSpPr>
            <p:nvPr/>
          </p:nvSpPr>
          <p:spPr bwMode="auto">
            <a:xfrm>
              <a:off x="5353" y="152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71" name="Rectangle 55"/>
            <p:cNvSpPr>
              <a:spLocks noChangeArrowheads="1"/>
            </p:cNvSpPr>
            <p:nvPr/>
          </p:nvSpPr>
          <p:spPr bwMode="auto">
            <a:xfrm>
              <a:off x="5369" y="1522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effectLst/>
                </a:rPr>
                <a:t>8</a:t>
              </a:r>
            </a:p>
          </p:txBody>
        </p:sp>
      </p:grpSp>
      <p:sp>
        <p:nvSpPr>
          <p:cNvPr id="9273" name="Line 57"/>
          <p:cNvSpPr>
            <a:spLocks noChangeShapeType="1"/>
          </p:cNvSpPr>
          <p:nvPr/>
        </p:nvSpPr>
        <p:spPr bwMode="auto">
          <a:xfrm>
            <a:off x="4572000" y="1143000"/>
            <a:ext cx="0" cy="2133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74" name="Rectangle 58"/>
          <p:cNvSpPr>
            <a:spLocks noChangeArrowheads="1"/>
          </p:cNvSpPr>
          <p:nvPr/>
        </p:nvSpPr>
        <p:spPr bwMode="auto">
          <a:xfrm>
            <a:off x="762000" y="4343400"/>
            <a:ext cx="8021638" cy="90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2857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Consider edges in ascending order of cost.</a:t>
            </a:r>
          </a:p>
          <a:p>
            <a:pPr marL="2857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Edge (1,2) is considered first and added to the forest.</a:t>
            </a:r>
          </a:p>
        </p:txBody>
      </p:sp>
    </p:spTree>
    <p:extLst>
      <p:ext uri="{BB962C8B-B14F-4D97-AF65-F5344CB8AC3E}">
        <p14:creationId xmlns:p14="http://schemas.microsoft.com/office/powerpoint/2010/main" val="12291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endParaRPr lang="en-US" dirty="0" smtClean="0"/>
          </a:p>
          <a:p>
            <a:pPr>
              <a:buClr>
                <a:schemeClr val="tx2"/>
              </a:buClr>
            </a:pPr>
            <a:endParaRPr lang="en-US" dirty="0"/>
          </a:p>
          <a:p>
            <a:pPr>
              <a:buClr>
                <a:schemeClr val="tx2"/>
              </a:buClr>
            </a:pPr>
            <a:endParaRPr lang="en-US" dirty="0" smtClean="0"/>
          </a:p>
          <a:p>
            <a:pPr>
              <a:buClr>
                <a:schemeClr val="tx2"/>
              </a:buClr>
            </a:pPr>
            <a:endParaRPr lang="en-US" dirty="0"/>
          </a:p>
          <a:p>
            <a:pPr>
              <a:buClr>
                <a:schemeClr val="tx2"/>
              </a:buClr>
            </a:pPr>
            <a:r>
              <a:rPr lang="en-US" dirty="0" smtClean="0"/>
              <a:t>Edge </a:t>
            </a:r>
            <a:r>
              <a:rPr lang="en-US" dirty="0"/>
              <a:t>(7,8) is considered next and added.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noFill/>
          <a:ln/>
        </p:spPr>
        <p:txBody>
          <a:bodyPr/>
          <a:lstStyle/>
          <a:p>
            <a:r>
              <a:rPr lang="en-US"/>
              <a:t>Kruskal’s Method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334963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60363" y="16700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1</a:t>
            </a:r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1379538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1404938" y="16700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3</a:t>
            </a:r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auto">
          <a:xfrm>
            <a:off x="2424113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2449513" y="16700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5</a:t>
            </a:r>
          </a:p>
        </p:txBody>
      </p:sp>
      <p:sp>
        <p:nvSpPr>
          <p:cNvPr id="10250" name="Oval 10"/>
          <p:cNvSpPr>
            <a:spLocks noChangeArrowheads="1"/>
          </p:cNvSpPr>
          <p:nvPr/>
        </p:nvSpPr>
        <p:spPr bwMode="auto">
          <a:xfrm>
            <a:off x="3468688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3494088" y="16700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7</a:t>
            </a:r>
          </a:p>
        </p:txBody>
      </p:sp>
      <p:sp>
        <p:nvSpPr>
          <p:cNvPr id="10252" name="Oval 12"/>
          <p:cNvSpPr>
            <a:spLocks noChangeArrowheads="1"/>
          </p:cNvSpPr>
          <p:nvPr/>
        </p:nvSpPr>
        <p:spPr bwMode="auto">
          <a:xfrm>
            <a:off x="334963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360363" y="24923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2</a:t>
            </a:r>
          </a:p>
        </p:txBody>
      </p:sp>
      <p:sp>
        <p:nvSpPr>
          <p:cNvPr id="10254" name="Oval 14"/>
          <p:cNvSpPr>
            <a:spLocks noChangeArrowheads="1"/>
          </p:cNvSpPr>
          <p:nvPr/>
        </p:nvSpPr>
        <p:spPr bwMode="auto">
          <a:xfrm>
            <a:off x="1379538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1404938" y="24923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4</a:t>
            </a:r>
          </a:p>
        </p:txBody>
      </p:sp>
      <p:sp>
        <p:nvSpPr>
          <p:cNvPr id="10256" name="Oval 16"/>
          <p:cNvSpPr>
            <a:spLocks noChangeArrowheads="1"/>
          </p:cNvSpPr>
          <p:nvPr/>
        </p:nvSpPr>
        <p:spPr bwMode="auto">
          <a:xfrm>
            <a:off x="2424113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2449513" y="24923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6</a:t>
            </a:r>
          </a:p>
        </p:txBody>
      </p:sp>
      <p:sp>
        <p:nvSpPr>
          <p:cNvPr id="10258" name="Oval 18"/>
          <p:cNvSpPr>
            <a:spLocks noChangeArrowheads="1"/>
          </p:cNvSpPr>
          <p:nvPr/>
        </p:nvSpPr>
        <p:spPr bwMode="auto">
          <a:xfrm>
            <a:off x="3468688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3494088" y="24923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8</a:t>
            </a:r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>
            <a:off x="477838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1522413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>
            <a:off x="2566988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3611563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627063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265" name="Line 25"/>
          <p:cNvSpPr>
            <a:spLocks noChangeShapeType="1"/>
          </p:cNvSpPr>
          <p:nvPr/>
        </p:nvSpPr>
        <p:spPr bwMode="auto">
          <a:xfrm>
            <a:off x="1671638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266" name="Line 26"/>
          <p:cNvSpPr>
            <a:spLocks noChangeShapeType="1"/>
          </p:cNvSpPr>
          <p:nvPr/>
        </p:nvSpPr>
        <p:spPr bwMode="auto">
          <a:xfrm>
            <a:off x="2716213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267" name="Line 27"/>
          <p:cNvSpPr>
            <a:spLocks noChangeShapeType="1"/>
          </p:cNvSpPr>
          <p:nvPr/>
        </p:nvSpPr>
        <p:spPr bwMode="auto">
          <a:xfrm>
            <a:off x="627063" y="2638425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268" name="Line 28"/>
          <p:cNvSpPr>
            <a:spLocks noChangeShapeType="1"/>
          </p:cNvSpPr>
          <p:nvPr/>
        </p:nvSpPr>
        <p:spPr bwMode="auto">
          <a:xfrm flipV="1">
            <a:off x="576263" y="1911350"/>
            <a:ext cx="846137" cy="6286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269" name="Line 29"/>
          <p:cNvSpPr>
            <a:spLocks noChangeShapeType="1"/>
          </p:cNvSpPr>
          <p:nvPr/>
        </p:nvSpPr>
        <p:spPr bwMode="auto">
          <a:xfrm>
            <a:off x="1620838" y="1911350"/>
            <a:ext cx="846137" cy="6778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270" name="Rectangle 30"/>
          <p:cNvSpPr>
            <a:spLocks noChangeArrowheads="1"/>
          </p:cNvSpPr>
          <p:nvPr/>
        </p:nvSpPr>
        <p:spPr bwMode="auto">
          <a:xfrm>
            <a:off x="228600" y="2105025"/>
            <a:ext cx="198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2</a:t>
            </a:r>
          </a:p>
        </p:txBody>
      </p:sp>
      <p:sp>
        <p:nvSpPr>
          <p:cNvPr id="10271" name="Rectangle 31"/>
          <p:cNvSpPr>
            <a:spLocks noChangeArrowheads="1"/>
          </p:cNvSpPr>
          <p:nvPr/>
        </p:nvSpPr>
        <p:spPr bwMode="auto">
          <a:xfrm>
            <a:off x="1246188" y="2057400"/>
            <a:ext cx="200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4</a:t>
            </a:r>
          </a:p>
        </p:txBody>
      </p:sp>
      <p:sp>
        <p:nvSpPr>
          <p:cNvPr id="10272" name="Rectangle 32"/>
          <p:cNvSpPr>
            <a:spLocks noChangeArrowheads="1"/>
          </p:cNvSpPr>
          <p:nvPr/>
        </p:nvSpPr>
        <p:spPr bwMode="auto">
          <a:xfrm>
            <a:off x="2566988" y="2008188"/>
            <a:ext cx="198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6</a:t>
            </a:r>
          </a:p>
        </p:txBody>
      </p:sp>
      <p:sp>
        <p:nvSpPr>
          <p:cNvPr id="10273" name="Rectangle 33"/>
          <p:cNvSpPr>
            <a:spLocks noChangeArrowheads="1"/>
          </p:cNvSpPr>
          <p:nvPr/>
        </p:nvSpPr>
        <p:spPr bwMode="auto">
          <a:xfrm>
            <a:off x="3611563" y="1960563"/>
            <a:ext cx="198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3</a:t>
            </a:r>
          </a:p>
        </p:txBody>
      </p:sp>
      <p:sp>
        <p:nvSpPr>
          <p:cNvPr id="10274" name="Rectangle 34"/>
          <p:cNvSpPr>
            <a:spLocks noChangeArrowheads="1"/>
          </p:cNvSpPr>
          <p:nvPr/>
        </p:nvSpPr>
        <p:spPr bwMode="auto">
          <a:xfrm>
            <a:off x="874713" y="1447800"/>
            <a:ext cx="200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8</a:t>
            </a:r>
          </a:p>
        </p:txBody>
      </p:sp>
      <p:sp>
        <p:nvSpPr>
          <p:cNvPr id="10275" name="Rectangle 35"/>
          <p:cNvSpPr>
            <a:spLocks noChangeArrowheads="1"/>
          </p:cNvSpPr>
          <p:nvPr/>
        </p:nvSpPr>
        <p:spPr bwMode="auto">
          <a:xfrm>
            <a:off x="1919288" y="1447800"/>
            <a:ext cx="447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10</a:t>
            </a:r>
          </a:p>
        </p:txBody>
      </p:sp>
      <p:sp>
        <p:nvSpPr>
          <p:cNvPr id="10276" name="Rectangle 36"/>
          <p:cNvSpPr>
            <a:spLocks noChangeArrowheads="1"/>
          </p:cNvSpPr>
          <p:nvPr/>
        </p:nvSpPr>
        <p:spPr bwMode="auto">
          <a:xfrm>
            <a:off x="2914650" y="1447800"/>
            <a:ext cx="496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14</a:t>
            </a:r>
          </a:p>
        </p:txBody>
      </p:sp>
      <p:sp>
        <p:nvSpPr>
          <p:cNvPr id="10277" name="Rectangle 37"/>
          <p:cNvSpPr>
            <a:spLocks noChangeArrowheads="1"/>
          </p:cNvSpPr>
          <p:nvPr/>
        </p:nvSpPr>
        <p:spPr bwMode="auto">
          <a:xfrm>
            <a:off x="2019300" y="2008188"/>
            <a:ext cx="496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12</a:t>
            </a:r>
          </a:p>
        </p:txBody>
      </p:sp>
      <p:sp>
        <p:nvSpPr>
          <p:cNvPr id="10278" name="Rectangle 38"/>
          <p:cNvSpPr>
            <a:spLocks noChangeArrowheads="1"/>
          </p:cNvSpPr>
          <p:nvPr/>
        </p:nvSpPr>
        <p:spPr bwMode="auto">
          <a:xfrm>
            <a:off x="725488" y="1931988"/>
            <a:ext cx="200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7</a:t>
            </a:r>
          </a:p>
        </p:txBody>
      </p:sp>
      <p:sp>
        <p:nvSpPr>
          <p:cNvPr id="10279" name="Rectangle 39"/>
          <p:cNvSpPr>
            <a:spLocks noChangeArrowheads="1"/>
          </p:cNvSpPr>
          <p:nvPr/>
        </p:nvSpPr>
        <p:spPr bwMode="auto">
          <a:xfrm>
            <a:off x="874713" y="2638425"/>
            <a:ext cx="200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9</a:t>
            </a:r>
          </a:p>
        </p:txBody>
      </p:sp>
      <p:sp>
        <p:nvSpPr>
          <p:cNvPr id="10280" name="Oval 40"/>
          <p:cNvSpPr>
            <a:spLocks noChangeArrowheads="1"/>
          </p:cNvSpPr>
          <p:nvPr/>
        </p:nvSpPr>
        <p:spPr bwMode="auto">
          <a:xfrm>
            <a:off x="5364163" y="16002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81" name="Rectangle 41"/>
          <p:cNvSpPr>
            <a:spLocks noChangeArrowheads="1"/>
          </p:cNvSpPr>
          <p:nvPr/>
        </p:nvSpPr>
        <p:spPr bwMode="auto">
          <a:xfrm>
            <a:off x="5389563" y="15938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1</a:t>
            </a:r>
          </a:p>
        </p:txBody>
      </p:sp>
      <p:sp>
        <p:nvSpPr>
          <p:cNvPr id="10282" name="Oval 42"/>
          <p:cNvSpPr>
            <a:spLocks noChangeArrowheads="1"/>
          </p:cNvSpPr>
          <p:nvPr/>
        </p:nvSpPr>
        <p:spPr bwMode="auto">
          <a:xfrm>
            <a:off x="6408738" y="16002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83" name="Rectangle 43"/>
          <p:cNvSpPr>
            <a:spLocks noChangeArrowheads="1"/>
          </p:cNvSpPr>
          <p:nvPr/>
        </p:nvSpPr>
        <p:spPr bwMode="auto">
          <a:xfrm>
            <a:off x="6434138" y="15938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3</a:t>
            </a:r>
          </a:p>
        </p:txBody>
      </p:sp>
      <p:sp>
        <p:nvSpPr>
          <p:cNvPr id="10284" name="Oval 44"/>
          <p:cNvSpPr>
            <a:spLocks noChangeArrowheads="1"/>
          </p:cNvSpPr>
          <p:nvPr/>
        </p:nvSpPr>
        <p:spPr bwMode="auto">
          <a:xfrm>
            <a:off x="7453313" y="16002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85" name="Rectangle 45"/>
          <p:cNvSpPr>
            <a:spLocks noChangeArrowheads="1"/>
          </p:cNvSpPr>
          <p:nvPr/>
        </p:nvSpPr>
        <p:spPr bwMode="auto">
          <a:xfrm>
            <a:off x="7478713" y="15938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5</a:t>
            </a:r>
          </a:p>
        </p:txBody>
      </p:sp>
      <p:sp>
        <p:nvSpPr>
          <p:cNvPr id="10286" name="Oval 46"/>
          <p:cNvSpPr>
            <a:spLocks noChangeArrowheads="1"/>
          </p:cNvSpPr>
          <p:nvPr/>
        </p:nvSpPr>
        <p:spPr bwMode="auto">
          <a:xfrm>
            <a:off x="8497888" y="16002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87" name="Rectangle 47"/>
          <p:cNvSpPr>
            <a:spLocks noChangeArrowheads="1"/>
          </p:cNvSpPr>
          <p:nvPr/>
        </p:nvSpPr>
        <p:spPr bwMode="auto">
          <a:xfrm>
            <a:off x="8523288" y="15938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7</a:t>
            </a:r>
          </a:p>
        </p:txBody>
      </p:sp>
      <p:sp>
        <p:nvSpPr>
          <p:cNvPr id="10288" name="Oval 48"/>
          <p:cNvSpPr>
            <a:spLocks noChangeArrowheads="1"/>
          </p:cNvSpPr>
          <p:nvPr/>
        </p:nvSpPr>
        <p:spPr bwMode="auto">
          <a:xfrm>
            <a:off x="5364163" y="24225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89" name="Rectangle 49"/>
          <p:cNvSpPr>
            <a:spLocks noChangeArrowheads="1"/>
          </p:cNvSpPr>
          <p:nvPr/>
        </p:nvSpPr>
        <p:spPr bwMode="auto">
          <a:xfrm>
            <a:off x="5389563" y="24161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2</a:t>
            </a:r>
          </a:p>
        </p:txBody>
      </p:sp>
      <p:sp>
        <p:nvSpPr>
          <p:cNvPr id="10290" name="Oval 50"/>
          <p:cNvSpPr>
            <a:spLocks noChangeArrowheads="1"/>
          </p:cNvSpPr>
          <p:nvPr/>
        </p:nvSpPr>
        <p:spPr bwMode="auto">
          <a:xfrm>
            <a:off x="6408738" y="24225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91" name="Rectangle 51"/>
          <p:cNvSpPr>
            <a:spLocks noChangeArrowheads="1"/>
          </p:cNvSpPr>
          <p:nvPr/>
        </p:nvSpPr>
        <p:spPr bwMode="auto">
          <a:xfrm>
            <a:off x="6434138" y="24161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4</a:t>
            </a:r>
          </a:p>
        </p:txBody>
      </p:sp>
      <p:sp>
        <p:nvSpPr>
          <p:cNvPr id="10292" name="Oval 52"/>
          <p:cNvSpPr>
            <a:spLocks noChangeArrowheads="1"/>
          </p:cNvSpPr>
          <p:nvPr/>
        </p:nvSpPr>
        <p:spPr bwMode="auto">
          <a:xfrm>
            <a:off x="7453313" y="24225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93" name="Rectangle 53"/>
          <p:cNvSpPr>
            <a:spLocks noChangeArrowheads="1"/>
          </p:cNvSpPr>
          <p:nvPr/>
        </p:nvSpPr>
        <p:spPr bwMode="auto">
          <a:xfrm>
            <a:off x="7478713" y="24161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6</a:t>
            </a:r>
          </a:p>
        </p:txBody>
      </p:sp>
      <p:sp>
        <p:nvSpPr>
          <p:cNvPr id="10294" name="Oval 54"/>
          <p:cNvSpPr>
            <a:spLocks noChangeArrowheads="1"/>
          </p:cNvSpPr>
          <p:nvPr/>
        </p:nvSpPr>
        <p:spPr bwMode="auto">
          <a:xfrm>
            <a:off x="8497888" y="24225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95" name="Rectangle 55"/>
          <p:cNvSpPr>
            <a:spLocks noChangeArrowheads="1"/>
          </p:cNvSpPr>
          <p:nvPr/>
        </p:nvSpPr>
        <p:spPr bwMode="auto">
          <a:xfrm>
            <a:off x="8523288" y="24161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8</a:t>
            </a:r>
          </a:p>
        </p:txBody>
      </p:sp>
      <p:sp>
        <p:nvSpPr>
          <p:cNvPr id="10296" name="Line 56"/>
          <p:cNvSpPr>
            <a:spLocks noChangeShapeType="1"/>
          </p:cNvSpPr>
          <p:nvPr/>
        </p:nvSpPr>
        <p:spPr bwMode="auto">
          <a:xfrm>
            <a:off x="4572000" y="1143000"/>
            <a:ext cx="0" cy="2133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297" name="Line 57"/>
          <p:cNvSpPr>
            <a:spLocks noChangeShapeType="1"/>
          </p:cNvSpPr>
          <p:nvPr/>
        </p:nvSpPr>
        <p:spPr bwMode="auto">
          <a:xfrm>
            <a:off x="5507038" y="18843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298" name="Rectangle 58"/>
          <p:cNvSpPr>
            <a:spLocks noChangeArrowheads="1"/>
          </p:cNvSpPr>
          <p:nvPr/>
        </p:nvSpPr>
        <p:spPr bwMode="auto">
          <a:xfrm>
            <a:off x="5257800" y="2028825"/>
            <a:ext cx="198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2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8640763" y="1884363"/>
            <a:ext cx="198437" cy="531812"/>
            <a:chOff x="5443" y="1187"/>
            <a:chExt cx="125" cy="335"/>
          </a:xfrm>
        </p:grpSpPr>
        <p:sp>
          <p:nvSpPr>
            <p:cNvPr id="10299" name="Line 59"/>
            <p:cNvSpPr>
              <a:spLocks noChangeShapeType="1"/>
            </p:cNvSpPr>
            <p:nvPr/>
          </p:nvSpPr>
          <p:spPr bwMode="auto">
            <a:xfrm>
              <a:off x="5443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0300" name="Rectangle 60"/>
            <p:cNvSpPr>
              <a:spLocks noChangeArrowheads="1"/>
            </p:cNvSpPr>
            <p:nvPr/>
          </p:nvSpPr>
          <p:spPr bwMode="auto">
            <a:xfrm>
              <a:off x="5443" y="1187"/>
              <a:ext cx="1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tx2"/>
                  </a:solidFill>
                  <a:effectLst/>
                </a:rPr>
                <a:t>3</a:t>
              </a:r>
            </a:p>
          </p:txBody>
        </p:sp>
      </p:grpSp>
      <p:sp>
        <p:nvSpPr>
          <p:cNvPr id="10302" name="Rectangle 62"/>
          <p:cNvSpPr>
            <a:spLocks noChangeArrowheads="1"/>
          </p:cNvSpPr>
          <p:nvPr/>
        </p:nvSpPr>
        <p:spPr bwMode="auto">
          <a:xfrm>
            <a:off x="762000" y="41148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Edge (3,4) is considered next and added.</a:t>
            </a:r>
          </a:p>
        </p:txBody>
      </p:sp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6275388" y="1884363"/>
            <a:ext cx="276225" cy="531812"/>
            <a:chOff x="3953" y="1187"/>
            <a:chExt cx="174" cy="335"/>
          </a:xfrm>
        </p:grpSpPr>
        <p:sp>
          <p:nvSpPr>
            <p:cNvPr id="10303" name="Line 63"/>
            <p:cNvSpPr>
              <a:spLocks noChangeShapeType="1"/>
            </p:cNvSpPr>
            <p:nvPr/>
          </p:nvSpPr>
          <p:spPr bwMode="auto">
            <a:xfrm>
              <a:off x="4127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0304" name="Rectangle 64"/>
            <p:cNvSpPr>
              <a:spLocks noChangeArrowheads="1"/>
            </p:cNvSpPr>
            <p:nvPr/>
          </p:nvSpPr>
          <p:spPr bwMode="auto">
            <a:xfrm>
              <a:off x="3953" y="1248"/>
              <a:ext cx="1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tx2"/>
                  </a:solidFill>
                  <a:effectLst/>
                </a:rPr>
                <a:t>4</a:t>
              </a:r>
            </a:p>
          </p:txBody>
        </p:sp>
      </p:grpSp>
      <p:sp>
        <p:nvSpPr>
          <p:cNvPr id="10306" name="Rectangle 66"/>
          <p:cNvSpPr>
            <a:spLocks noChangeArrowheads="1"/>
          </p:cNvSpPr>
          <p:nvPr/>
        </p:nvSpPr>
        <p:spPr bwMode="auto">
          <a:xfrm>
            <a:off x="762000" y="47244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Edge (5,6) is considered next and added.</a:t>
            </a:r>
          </a:p>
        </p:txBody>
      </p: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7596188" y="1884363"/>
            <a:ext cx="198437" cy="531812"/>
            <a:chOff x="4785" y="1187"/>
            <a:chExt cx="125" cy="335"/>
          </a:xfrm>
        </p:grpSpPr>
        <p:sp>
          <p:nvSpPr>
            <p:cNvPr id="10307" name="Line 67"/>
            <p:cNvSpPr>
              <a:spLocks noChangeShapeType="1"/>
            </p:cNvSpPr>
            <p:nvPr/>
          </p:nvSpPr>
          <p:spPr bwMode="auto">
            <a:xfrm>
              <a:off x="4785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0308" name="Rectangle 68"/>
            <p:cNvSpPr>
              <a:spLocks noChangeArrowheads="1"/>
            </p:cNvSpPr>
            <p:nvPr/>
          </p:nvSpPr>
          <p:spPr bwMode="auto">
            <a:xfrm>
              <a:off x="4785" y="1217"/>
              <a:ext cx="1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tx2"/>
                  </a:solidFill>
                  <a:effectLst/>
                </a:rPr>
                <a:t>6</a:t>
              </a:r>
            </a:p>
          </p:txBody>
        </p:sp>
      </p:grpSp>
      <p:sp>
        <p:nvSpPr>
          <p:cNvPr id="10310" name="Rectangle 70"/>
          <p:cNvSpPr>
            <a:spLocks noChangeArrowheads="1"/>
          </p:cNvSpPr>
          <p:nvPr/>
        </p:nvSpPr>
        <p:spPr bwMode="auto">
          <a:xfrm>
            <a:off x="762000" y="53340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Edge (2,3) is considered next and added.</a:t>
            </a:r>
          </a:p>
        </p:txBody>
      </p: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5605463" y="1835150"/>
            <a:ext cx="846137" cy="628650"/>
            <a:chOff x="3531" y="1156"/>
            <a:chExt cx="533" cy="396"/>
          </a:xfrm>
        </p:grpSpPr>
        <p:sp>
          <p:nvSpPr>
            <p:cNvPr id="10311" name="Line 71"/>
            <p:cNvSpPr>
              <a:spLocks noChangeShapeType="1"/>
            </p:cNvSpPr>
            <p:nvPr/>
          </p:nvSpPr>
          <p:spPr bwMode="auto">
            <a:xfrm flipV="1">
              <a:off x="3531" y="1156"/>
              <a:ext cx="533" cy="39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0312" name="Rectangle 72"/>
            <p:cNvSpPr>
              <a:spLocks noChangeArrowheads="1"/>
            </p:cNvSpPr>
            <p:nvPr/>
          </p:nvSpPr>
          <p:spPr bwMode="auto">
            <a:xfrm>
              <a:off x="3625" y="1169"/>
              <a:ext cx="1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tx2"/>
                  </a:solidFill>
                  <a:effectLst/>
                </a:rPr>
                <a:t>7</a:t>
              </a:r>
            </a:p>
          </p:txBody>
        </p:sp>
      </p:grpSp>
      <p:sp>
        <p:nvSpPr>
          <p:cNvPr id="10314" name="Rectangle 74"/>
          <p:cNvSpPr>
            <a:spLocks noChangeArrowheads="1"/>
          </p:cNvSpPr>
          <p:nvPr/>
        </p:nvSpPr>
        <p:spPr bwMode="auto">
          <a:xfrm>
            <a:off x="762000" y="58674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Edge (1,3) is considered next and rejected because it creates a cycle.</a:t>
            </a:r>
          </a:p>
        </p:txBody>
      </p:sp>
      <p:sp>
        <p:nvSpPr>
          <p:cNvPr id="10315" name="Line 75"/>
          <p:cNvSpPr>
            <a:spLocks noChangeShapeType="1"/>
          </p:cNvSpPr>
          <p:nvPr/>
        </p:nvSpPr>
        <p:spPr bwMode="auto">
          <a:xfrm>
            <a:off x="5656263" y="1738313"/>
            <a:ext cx="746125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39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  <p:bldP spid="10302" grpId="0" build="p" autoUpdateAnimBg="0"/>
      <p:bldP spid="10306" grpId="0" build="p" autoUpdateAnimBg="0"/>
      <p:bldP spid="10310" grpId="0" build="p" autoUpdateAnimBg="0"/>
      <p:bldP spid="10314" grpId="0" build="p" autoUpdateAnimBg="0"/>
      <p:bldP spid="103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Edge </a:t>
            </a:r>
            <a:r>
              <a:rPr lang="en-US" dirty="0"/>
              <a:t>(2,4) is considered next and rejected because it creates a cycle.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noFill/>
          <a:ln/>
        </p:spPr>
        <p:txBody>
          <a:bodyPr/>
          <a:lstStyle/>
          <a:p>
            <a:r>
              <a:rPr lang="en-US"/>
              <a:t>Kruskal’s Method</a:t>
            </a: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334963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60363" y="16700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1</a:t>
            </a:r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1379538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1404938" y="16700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3</a:t>
            </a:r>
          </a:p>
        </p:txBody>
      </p:sp>
      <p:sp>
        <p:nvSpPr>
          <p:cNvPr id="11272" name="Oval 8"/>
          <p:cNvSpPr>
            <a:spLocks noChangeArrowheads="1"/>
          </p:cNvSpPr>
          <p:nvPr/>
        </p:nvSpPr>
        <p:spPr bwMode="auto">
          <a:xfrm>
            <a:off x="2424113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2449513" y="16700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5</a:t>
            </a:r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3468688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3494088" y="16700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7</a:t>
            </a:r>
          </a:p>
        </p:txBody>
      </p:sp>
      <p:sp>
        <p:nvSpPr>
          <p:cNvPr id="11276" name="Oval 12"/>
          <p:cNvSpPr>
            <a:spLocks noChangeArrowheads="1"/>
          </p:cNvSpPr>
          <p:nvPr/>
        </p:nvSpPr>
        <p:spPr bwMode="auto">
          <a:xfrm>
            <a:off x="334963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360363" y="24923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2</a:t>
            </a:r>
          </a:p>
        </p:txBody>
      </p:sp>
      <p:sp>
        <p:nvSpPr>
          <p:cNvPr id="11278" name="Oval 14"/>
          <p:cNvSpPr>
            <a:spLocks noChangeArrowheads="1"/>
          </p:cNvSpPr>
          <p:nvPr/>
        </p:nvSpPr>
        <p:spPr bwMode="auto">
          <a:xfrm>
            <a:off x="1379538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1404938" y="24923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4</a:t>
            </a:r>
          </a:p>
        </p:txBody>
      </p:sp>
      <p:sp>
        <p:nvSpPr>
          <p:cNvPr id="11280" name="Oval 16"/>
          <p:cNvSpPr>
            <a:spLocks noChangeArrowheads="1"/>
          </p:cNvSpPr>
          <p:nvPr/>
        </p:nvSpPr>
        <p:spPr bwMode="auto">
          <a:xfrm>
            <a:off x="2424113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2449513" y="24923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6</a:t>
            </a:r>
          </a:p>
        </p:txBody>
      </p:sp>
      <p:sp>
        <p:nvSpPr>
          <p:cNvPr id="11282" name="Oval 18"/>
          <p:cNvSpPr>
            <a:spLocks noChangeArrowheads="1"/>
          </p:cNvSpPr>
          <p:nvPr/>
        </p:nvSpPr>
        <p:spPr bwMode="auto">
          <a:xfrm>
            <a:off x="3468688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3494088" y="24923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8</a:t>
            </a: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>
            <a:off x="477838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>
            <a:off x="1522413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>
            <a:off x="2566988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>
            <a:off x="3611563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>
            <a:off x="627063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>
            <a:off x="1671638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>
            <a:off x="2716213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>
            <a:off x="627063" y="2638425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 flipV="1">
            <a:off x="576263" y="1911350"/>
            <a:ext cx="846137" cy="6286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>
            <a:off x="1620838" y="1911350"/>
            <a:ext cx="846137" cy="6778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294" name="Rectangle 30"/>
          <p:cNvSpPr>
            <a:spLocks noChangeArrowheads="1"/>
          </p:cNvSpPr>
          <p:nvPr/>
        </p:nvSpPr>
        <p:spPr bwMode="auto">
          <a:xfrm>
            <a:off x="228600" y="2105025"/>
            <a:ext cx="198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2</a:t>
            </a:r>
          </a:p>
        </p:txBody>
      </p:sp>
      <p:sp>
        <p:nvSpPr>
          <p:cNvPr id="11295" name="Rectangle 31"/>
          <p:cNvSpPr>
            <a:spLocks noChangeArrowheads="1"/>
          </p:cNvSpPr>
          <p:nvPr/>
        </p:nvSpPr>
        <p:spPr bwMode="auto">
          <a:xfrm>
            <a:off x="1246188" y="2057400"/>
            <a:ext cx="200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4</a:t>
            </a:r>
          </a:p>
        </p:txBody>
      </p:sp>
      <p:sp>
        <p:nvSpPr>
          <p:cNvPr id="11296" name="Rectangle 32"/>
          <p:cNvSpPr>
            <a:spLocks noChangeArrowheads="1"/>
          </p:cNvSpPr>
          <p:nvPr/>
        </p:nvSpPr>
        <p:spPr bwMode="auto">
          <a:xfrm>
            <a:off x="2566988" y="2008188"/>
            <a:ext cx="198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6</a:t>
            </a:r>
          </a:p>
        </p:txBody>
      </p:sp>
      <p:sp>
        <p:nvSpPr>
          <p:cNvPr id="11297" name="Rectangle 33"/>
          <p:cNvSpPr>
            <a:spLocks noChangeArrowheads="1"/>
          </p:cNvSpPr>
          <p:nvPr/>
        </p:nvSpPr>
        <p:spPr bwMode="auto">
          <a:xfrm>
            <a:off x="3611563" y="1960563"/>
            <a:ext cx="198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3</a:t>
            </a:r>
          </a:p>
        </p:txBody>
      </p:sp>
      <p:sp>
        <p:nvSpPr>
          <p:cNvPr id="11298" name="Rectangle 34"/>
          <p:cNvSpPr>
            <a:spLocks noChangeArrowheads="1"/>
          </p:cNvSpPr>
          <p:nvPr/>
        </p:nvSpPr>
        <p:spPr bwMode="auto">
          <a:xfrm>
            <a:off x="874713" y="1447800"/>
            <a:ext cx="200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8</a:t>
            </a:r>
          </a:p>
        </p:txBody>
      </p:sp>
      <p:sp>
        <p:nvSpPr>
          <p:cNvPr id="11299" name="Rectangle 35"/>
          <p:cNvSpPr>
            <a:spLocks noChangeArrowheads="1"/>
          </p:cNvSpPr>
          <p:nvPr/>
        </p:nvSpPr>
        <p:spPr bwMode="auto">
          <a:xfrm>
            <a:off x="1919288" y="1447800"/>
            <a:ext cx="447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10</a:t>
            </a:r>
          </a:p>
        </p:txBody>
      </p:sp>
      <p:sp>
        <p:nvSpPr>
          <p:cNvPr id="11300" name="Rectangle 36"/>
          <p:cNvSpPr>
            <a:spLocks noChangeArrowheads="1"/>
          </p:cNvSpPr>
          <p:nvPr/>
        </p:nvSpPr>
        <p:spPr bwMode="auto">
          <a:xfrm>
            <a:off x="2914650" y="1447800"/>
            <a:ext cx="496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14</a:t>
            </a: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2019300" y="2008188"/>
            <a:ext cx="496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12</a:t>
            </a:r>
          </a:p>
        </p:txBody>
      </p:sp>
      <p:sp>
        <p:nvSpPr>
          <p:cNvPr id="11302" name="Rectangle 38"/>
          <p:cNvSpPr>
            <a:spLocks noChangeArrowheads="1"/>
          </p:cNvSpPr>
          <p:nvPr/>
        </p:nvSpPr>
        <p:spPr bwMode="auto">
          <a:xfrm>
            <a:off x="725488" y="1931988"/>
            <a:ext cx="200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7</a:t>
            </a:r>
          </a:p>
        </p:txBody>
      </p:sp>
      <p:sp>
        <p:nvSpPr>
          <p:cNvPr id="11303" name="Rectangle 39"/>
          <p:cNvSpPr>
            <a:spLocks noChangeArrowheads="1"/>
          </p:cNvSpPr>
          <p:nvPr/>
        </p:nvSpPr>
        <p:spPr bwMode="auto">
          <a:xfrm>
            <a:off x="874713" y="2638425"/>
            <a:ext cx="200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9</a:t>
            </a:r>
          </a:p>
        </p:txBody>
      </p:sp>
      <p:sp>
        <p:nvSpPr>
          <p:cNvPr id="11304" name="Oval 40"/>
          <p:cNvSpPr>
            <a:spLocks noChangeArrowheads="1"/>
          </p:cNvSpPr>
          <p:nvPr/>
        </p:nvSpPr>
        <p:spPr bwMode="auto">
          <a:xfrm>
            <a:off x="5364163" y="16002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305" name="Rectangle 41"/>
          <p:cNvSpPr>
            <a:spLocks noChangeArrowheads="1"/>
          </p:cNvSpPr>
          <p:nvPr/>
        </p:nvSpPr>
        <p:spPr bwMode="auto">
          <a:xfrm>
            <a:off x="5389563" y="15938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1</a:t>
            </a:r>
          </a:p>
        </p:txBody>
      </p:sp>
      <p:sp>
        <p:nvSpPr>
          <p:cNvPr id="11306" name="Oval 42"/>
          <p:cNvSpPr>
            <a:spLocks noChangeArrowheads="1"/>
          </p:cNvSpPr>
          <p:nvPr/>
        </p:nvSpPr>
        <p:spPr bwMode="auto">
          <a:xfrm>
            <a:off x="6408738" y="16002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307" name="Rectangle 43"/>
          <p:cNvSpPr>
            <a:spLocks noChangeArrowheads="1"/>
          </p:cNvSpPr>
          <p:nvPr/>
        </p:nvSpPr>
        <p:spPr bwMode="auto">
          <a:xfrm>
            <a:off x="6434138" y="15938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3</a:t>
            </a:r>
          </a:p>
        </p:txBody>
      </p:sp>
      <p:sp>
        <p:nvSpPr>
          <p:cNvPr id="11308" name="Oval 44"/>
          <p:cNvSpPr>
            <a:spLocks noChangeArrowheads="1"/>
          </p:cNvSpPr>
          <p:nvPr/>
        </p:nvSpPr>
        <p:spPr bwMode="auto">
          <a:xfrm>
            <a:off x="7453313" y="16002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309" name="Rectangle 45"/>
          <p:cNvSpPr>
            <a:spLocks noChangeArrowheads="1"/>
          </p:cNvSpPr>
          <p:nvPr/>
        </p:nvSpPr>
        <p:spPr bwMode="auto">
          <a:xfrm>
            <a:off x="7478713" y="15938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5</a:t>
            </a:r>
          </a:p>
        </p:txBody>
      </p:sp>
      <p:sp>
        <p:nvSpPr>
          <p:cNvPr id="11310" name="Oval 46"/>
          <p:cNvSpPr>
            <a:spLocks noChangeArrowheads="1"/>
          </p:cNvSpPr>
          <p:nvPr/>
        </p:nvSpPr>
        <p:spPr bwMode="auto">
          <a:xfrm>
            <a:off x="8497888" y="16002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311" name="Rectangle 47"/>
          <p:cNvSpPr>
            <a:spLocks noChangeArrowheads="1"/>
          </p:cNvSpPr>
          <p:nvPr/>
        </p:nvSpPr>
        <p:spPr bwMode="auto">
          <a:xfrm>
            <a:off x="8523288" y="15938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7</a:t>
            </a:r>
          </a:p>
        </p:txBody>
      </p:sp>
      <p:sp>
        <p:nvSpPr>
          <p:cNvPr id="11312" name="Oval 48"/>
          <p:cNvSpPr>
            <a:spLocks noChangeArrowheads="1"/>
          </p:cNvSpPr>
          <p:nvPr/>
        </p:nvSpPr>
        <p:spPr bwMode="auto">
          <a:xfrm>
            <a:off x="5364163" y="24225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313" name="Rectangle 49"/>
          <p:cNvSpPr>
            <a:spLocks noChangeArrowheads="1"/>
          </p:cNvSpPr>
          <p:nvPr/>
        </p:nvSpPr>
        <p:spPr bwMode="auto">
          <a:xfrm>
            <a:off x="5389563" y="24161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2</a:t>
            </a:r>
          </a:p>
        </p:txBody>
      </p:sp>
      <p:sp>
        <p:nvSpPr>
          <p:cNvPr id="11314" name="Oval 50"/>
          <p:cNvSpPr>
            <a:spLocks noChangeArrowheads="1"/>
          </p:cNvSpPr>
          <p:nvPr/>
        </p:nvSpPr>
        <p:spPr bwMode="auto">
          <a:xfrm>
            <a:off x="6408738" y="24225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315" name="Rectangle 51"/>
          <p:cNvSpPr>
            <a:spLocks noChangeArrowheads="1"/>
          </p:cNvSpPr>
          <p:nvPr/>
        </p:nvSpPr>
        <p:spPr bwMode="auto">
          <a:xfrm>
            <a:off x="6434138" y="24161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4</a:t>
            </a:r>
          </a:p>
        </p:txBody>
      </p:sp>
      <p:sp>
        <p:nvSpPr>
          <p:cNvPr id="11316" name="Oval 52"/>
          <p:cNvSpPr>
            <a:spLocks noChangeArrowheads="1"/>
          </p:cNvSpPr>
          <p:nvPr/>
        </p:nvSpPr>
        <p:spPr bwMode="auto">
          <a:xfrm>
            <a:off x="7453313" y="24225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317" name="Rectangle 53"/>
          <p:cNvSpPr>
            <a:spLocks noChangeArrowheads="1"/>
          </p:cNvSpPr>
          <p:nvPr/>
        </p:nvSpPr>
        <p:spPr bwMode="auto">
          <a:xfrm>
            <a:off x="7478713" y="24161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6</a:t>
            </a:r>
          </a:p>
        </p:txBody>
      </p:sp>
      <p:sp>
        <p:nvSpPr>
          <p:cNvPr id="11318" name="Oval 54"/>
          <p:cNvSpPr>
            <a:spLocks noChangeArrowheads="1"/>
          </p:cNvSpPr>
          <p:nvPr/>
        </p:nvSpPr>
        <p:spPr bwMode="auto">
          <a:xfrm>
            <a:off x="8497888" y="24225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319" name="Rectangle 55"/>
          <p:cNvSpPr>
            <a:spLocks noChangeArrowheads="1"/>
          </p:cNvSpPr>
          <p:nvPr/>
        </p:nvSpPr>
        <p:spPr bwMode="auto">
          <a:xfrm>
            <a:off x="8523288" y="24161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8</a:t>
            </a:r>
          </a:p>
        </p:txBody>
      </p:sp>
      <p:sp>
        <p:nvSpPr>
          <p:cNvPr id="11320" name="Line 56"/>
          <p:cNvSpPr>
            <a:spLocks noChangeShapeType="1"/>
          </p:cNvSpPr>
          <p:nvPr/>
        </p:nvSpPr>
        <p:spPr bwMode="auto">
          <a:xfrm>
            <a:off x="4572000" y="1143000"/>
            <a:ext cx="0" cy="2133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321" name="Line 57"/>
          <p:cNvSpPr>
            <a:spLocks noChangeShapeType="1"/>
          </p:cNvSpPr>
          <p:nvPr/>
        </p:nvSpPr>
        <p:spPr bwMode="auto">
          <a:xfrm>
            <a:off x="5507038" y="18843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322" name="Rectangle 58"/>
          <p:cNvSpPr>
            <a:spLocks noChangeArrowheads="1"/>
          </p:cNvSpPr>
          <p:nvPr/>
        </p:nvSpPr>
        <p:spPr bwMode="auto">
          <a:xfrm>
            <a:off x="5257800" y="2028825"/>
            <a:ext cx="198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2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8640763" y="1884363"/>
            <a:ext cx="198437" cy="531812"/>
            <a:chOff x="5443" y="1187"/>
            <a:chExt cx="125" cy="335"/>
          </a:xfrm>
        </p:grpSpPr>
        <p:sp>
          <p:nvSpPr>
            <p:cNvPr id="11323" name="Line 59"/>
            <p:cNvSpPr>
              <a:spLocks noChangeShapeType="1"/>
            </p:cNvSpPr>
            <p:nvPr/>
          </p:nvSpPr>
          <p:spPr bwMode="auto">
            <a:xfrm>
              <a:off x="5443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324" name="Rectangle 60"/>
            <p:cNvSpPr>
              <a:spLocks noChangeArrowheads="1"/>
            </p:cNvSpPr>
            <p:nvPr/>
          </p:nvSpPr>
          <p:spPr bwMode="auto">
            <a:xfrm>
              <a:off x="5443" y="1187"/>
              <a:ext cx="1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tx2"/>
                  </a:solidFill>
                  <a:effectLst/>
                </a:rPr>
                <a:t>3</a:t>
              </a:r>
            </a:p>
          </p:txBody>
        </p:sp>
      </p:grpSp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6275388" y="1884363"/>
            <a:ext cx="276225" cy="531812"/>
            <a:chOff x="3953" y="1187"/>
            <a:chExt cx="174" cy="335"/>
          </a:xfrm>
        </p:grpSpPr>
        <p:sp>
          <p:nvSpPr>
            <p:cNvPr id="11326" name="Line 62"/>
            <p:cNvSpPr>
              <a:spLocks noChangeShapeType="1"/>
            </p:cNvSpPr>
            <p:nvPr/>
          </p:nvSpPr>
          <p:spPr bwMode="auto">
            <a:xfrm>
              <a:off x="4127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327" name="Rectangle 63"/>
            <p:cNvSpPr>
              <a:spLocks noChangeArrowheads="1"/>
            </p:cNvSpPr>
            <p:nvPr/>
          </p:nvSpPr>
          <p:spPr bwMode="auto">
            <a:xfrm>
              <a:off x="3953" y="1248"/>
              <a:ext cx="1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tx2"/>
                  </a:solidFill>
                  <a:effectLst/>
                </a:rPr>
                <a:t>4</a:t>
              </a:r>
            </a:p>
          </p:txBody>
        </p:sp>
      </p:grpSp>
      <p:sp>
        <p:nvSpPr>
          <p:cNvPr id="11329" name="Rectangle 65"/>
          <p:cNvSpPr>
            <a:spLocks noChangeArrowheads="1"/>
          </p:cNvSpPr>
          <p:nvPr/>
        </p:nvSpPr>
        <p:spPr bwMode="auto">
          <a:xfrm>
            <a:off x="762000" y="44958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Edge (3,5) is considered next and added.</a:t>
            </a:r>
          </a:p>
        </p:txBody>
      </p: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7596188" y="1884363"/>
            <a:ext cx="198437" cy="531812"/>
            <a:chOff x="4785" y="1187"/>
            <a:chExt cx="125" cy="335"/>
          </a:xfrm>
        </p:grpSpPr>
        <p:sp>
          <p:nvSpPr>
            <p:cNvPr id="11330" name="Line 66"/>
            <p:cNvSpPr>
              <a:spLocks noChangeShapeType="1"/>
            </p:cNvSpPr>
            <p:nvPr/>
          </p:nvSpPr>
          <p:spPr bwMode="auto">
            <a:xfrm>
              <a:off x="4785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331" name="Rectangle 67"/>
            <p:cNvSpPr>
              <a:spLocks noChangeArrowheads="1"/>
            </p:cNvSpPr>
            <p:nvPr/>
          </p:nvSpPr>
          <p:spPr bwMode="auto">
            <a:xfrm>
              <a:off x="4785" y="1217"/>
              <a:ext cx="1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tx2"/>
                  </a:solidFill>
                  <a:effectLst/>
                </a:rPr>
                <a:t>6</a:t>
              </a:r>
            </a:p>
          </p:txBody>
        </p:sp>
      </p:grp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6700838" y="1371600"/>
            <a:ext cx="746125" cy="396875"/>
            <a:chOff x="4221" y="864"/>
            <a:chExt cx="470" cy="250"/>
          </a:xfrm>
        </p:grpSpPr>
        <p:sp>
          <p:nvSpPr>
            <p:cNvPr id="11333" name="Line 69"/>
            <p:cNvSpPr>
              <a:spLocks noChangeShapeType="1"/>
            </p:cNvSpPr>
            <p:nvPr/>
          </p:nvSpPr>
          <p:spPr bwMode="auto">
            <a:xfrm>
              <a:off x="4221" y="1095"/>
              <a:ext cx="47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334" name="Rectangle 70"/>
            <p:cNvSpPr>
              <a:spLocks noChangeArrowheads="1"/>
            </p:cNvSpPr>
            <p:nvPr/>
          </p:nvSpPr>
          <p:spPr bwMode="auto">
            <a:xfrm>
              <a:off x="4377" y="864"/>
              <a:ext cx="2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tx2"/>
                  </a:solidFill>
                  <a:effectLst/>
                </a:rPr>
                <a:t>10</a:t>
              </a:r>
            </a:p>
          </p:txBody>
        </p:sp>
      </p:grpSp>
      <p:sp>
        <p:nvSpPr>
          <p:cNvPr id="11336" name="Rectangle 72"/>
          <p:cNvSpPr>
            <a:spLocks noChangeArrowheads="1"/>
          </p:cNvSpPr>
          <p:nvPr/>
        </p:nvSpPr>
        <p:spPr bwMode="auto">
          <a:xfrm>
            <a:off x="762000" y="51054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4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Edge (3,6) is considered next and rejected.</a:t>
            </a:r>
          </a:p>
        </p:txBody>
      </p:sp>
      <p:grpSp>
        <p:nvGrpSpPr>
          <p:cNvPr id="6" name="Group 75"/>
          <p:cNvGrpSpPr>
            <a:grpSpLocks/>
          </p:cNvGrpSpPr>
          <p:nvPr/>
        </p:nvGrpSpPr>
        <p:grpSpPr bwMode="auto">
          <a:xfrm>
            <a:off x="5605463" y="1835150"/>
            <a:ext cx="846137" cy="628650"/>
            <a:chOff x="3531" y="1156"/>
            <a:chExt cx="533" cy="396"/>
          </a:xfrm>
        </p:grpSpPr>
        <p:sp>
          <p:nvSpPr>
            <p:cNvPr id="11337" name="Line 73"/>
            <p:cNvSpPr>
              <a:spLocks noChangeShapeType="1"/>
            </p:cNvSpPr>
            <p:nvPr/>
          </p:nvSpPr>
          <p:spPr bwMode="auto">
            <a:xfrm flipV="1">
              <a:off x="3531" y="1156"/>
              <a:ext cx="533" cy="39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338" name="Rectangle 74"/>
            <p:cNvSpPr>
              <a:spLocks noChangeArrowheads="1"/>
            </p:cNvSpPr>
            <p:nvPr/>
          </p:nvSpPr>
          <p:spPr bwMode="auto">
            <a:xfrm>
              <a:off x="3625" y="1169"/>
              <a:ext cx="1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tx2"/>
                  </a:solidFill>
                  <a:effectLst/>
                </a:rPr>
                <a:t>7</a:t>
              </a:r>
            </a:p>
          </p:txBody>
        </p:sp>
      </p:grpSp>
      <p:sp>
        <p:nvSpPr>
          <p:cNvPr id="11340" name="Rectangle 76"/>
          <p:cNvSpPr>
            <a:spLocks noChangeArrowheads="1"/>
          </p:cNvSpPr>
          <p:nvPr/>
        </p:nvSpPr>
        <p:spPr bwMode="auto">
          <a:xfrm>
            <a:off x="762000" y="57150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4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Edge (5,7) is considered next and added. </a:t>
            </a:r>
          </a:p>
        </p:txBody>
      </p:sp>
      <p:grpSp>
        <p:nvGrpSpPr>
          <p:cNvPr id="7" name="Group 79"/>
          <p:cNvGrpSpPr>
            <a:grpSpLocks/>
          </p:cNvGrpSpPr>
          <p:nvPr/>
        </p:nvGrpSpPr>
        <p:grpSpPr bwMode="auto">
          <a:xfrm>
            <a:off x="7745413" y="1371600"/>
            <a:ext cx="746125" cy="396875"/>
            <a:chOff x="4879" y="864"/>
            <a:chExt cx="470" cy="250"/>
          </a:xfrm>
        </p:grpSpPr>
        <p:sp>
          <p:nvSpPr>
            <p:cNvPr id="11341" name="Line 77"/>
            <p:cNvSpPr>
              <a:spLocks noChangeShapeType="1"/>
            </p:cNvSpPr>
            <p:nvPr/>
          </p:nvSpPr>
          <p:spPr bwMode="auto">
            <a:xfrm>
              <a:off x="4879" y="1095"/>
              <a:ext cx="47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342" name="Rectangle 78"/>
            <p:cNvSpPr>
              <a:spLocks noChangeArrowheads="1"/>
            </p:cNvSpPr>
            <p:nvPr/>
          </p:nvSpPr>
          <p:spPr bwMode="auto">
            <a:xfrm>
              <a:off x="5004" y="864"/>
              <a:ext cx="31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tx2"/>
                  </a:solidFill>
                  <a:effectLst/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16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  <p:bldP spid="11329" grpId="0" build="p" autoUpdateAnimBg="0"/>
      <p:bldP spid="11336" grpId="0" build="p" autoUpdateAnimBg="0"/>
      <p:bldP spid="11340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799" y="1600202"/>
            <a:ext cx="8719279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dirty="0" smtClean="0">
                <a:latin typeface="Arial" charset="0"/>
                <a:cs typeface="Arial" charset="0"/>
              </a:rPr>
              <a:t>The merge sort algorithm is defined recursively: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Arial" charset="0"/>
                <a:cs typeface="Arial" charset="0"/>
              </a:rPr>
              <a:t>If the list is of size </a:t>
            </a:r>
            <a:r>
              <a:rPr lang="en-US" altLang="en-US" sz="2400" b="1" dirty="0" smtClean="0">
                <a:latin typeface="Arial" charset="0"/>
                <a:cs typeface="Arial" charset="0"/>
              </a:rPr>
              <a:t>1: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altLang="en-US" sz="2400" dirty="0" smtClean="0">
                <a:latin typeface="Arial" charset="0"/>
                <a:cs typeface="Arial" charset="0"/>
              </a:rPr>
              <a:t>it </a:t>
            </a:r>
            <a:r>
              <a:rPr lang="en-US" altLang="en-US" sz="2400" dirty="0">
                <a:latin typeface="Arial" charset="0"/>
                <a:cs typeface="Arial" charset="0"/>
              </a:rPr>
              <a:t>is sorted—we are done;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Arial" charset="0"/>
                <a:cs typeface="Arial" charset="0"/>
              </a:rPr>
              <a:t>Otherwise: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altLang="en-US" sz="2400" dirty="0" smtClean="0">
                <a:latin typeface="Arial" charset="0"/>
                <a:cs typeface="Arial" charset="0"/>
              </a:rPr>
              <a:t>Divide an unsorted list into </a:t>
            </a:r>
            <a:r>
              <a:rPr lang="en-US" altLang="en-US" sz="2400" b="1" dirty="0" smtClean="0">
                <a:latin typeface="Arial" charset="0"/>
                <a:cs typeface="Arial" charset="0"/>
              </a:rPr>
              <a:t>two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sub-lists,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altLang="en-US" sz="2400" dirty="0" smtClean="0">
                <a:latin typeface="Arial" charset="0"/>
                <a:cs typeface="Arial" charset="0"/>
              </a:rPr>
              <a:t>Sort each sub-list recursively using merge sort,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altLang="en-US" sz="2400" dirty="0" smtClean="0">
                <a:latin typeface="Arial" charset="0"/>
                <a:cs typeface="Arial" charset="0"/>
              </a:rPr>
              <a:t>Merge the two sorted sub-lists into a single sorted list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 smtClean="0">
                <a:latin typeface="Arial" charset="0"/>
                <a:cs typeface="Arial" charset="0"/>
              </a:rPr>
              <a:t>Question: How quickly can we recombine the two sub-lists into a single sorted list?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Merge Sort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907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n </a:t>
            </a:r>
            <a:r>
              <a:rPr lang="en-US" dirty="0"/>
              <a:t>- 1 edges have been selected and no cycle formed.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dirty="0"/>
              <a:t>So we must have a spanning tree.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dirty="0"/>
              <a:t>Cost is 46.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dirty="0"/>
              <a:t>Min-cost spanning tree is unique when all edge costs are different.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noFill/>
          <a:ln/>
        </p:spPr>
        <p:txBody>
          <a:bodyPr/>
          <a:lstStyle/>
          <a:p>
            <a:r>
              <a:rPr lang="en-US"/>
              <a:t>Kruskal’s Method</a:t>
            </a:r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334963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60363" y="16700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1</a:t>
            </a: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1379538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1404938" y="16700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3</a:t>
            </a:r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424113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2449513" y="16700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5</a:t>
            </a:r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>
            <a:off x="3468688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3494088" y="16700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7</a:t>
            </a:r>
          </a:p>
        </p:txBody>
      </p:sp>
      <p:sp>
        <p:nvSpPr>
          <p:cNvPr id="12300" name="Oval 12"/>
          <p:cNvSpPr>
            <a:spLocks noChangeArrowheads="1"/>
          </p:cNvSpPr>
          <p:nvPr/>
        </p:nvSpPr>
        <p:spPr bwMode="auto">
          <a:xfrm>
            <a:off x="334963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360363" y="24923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2</a:t>
            </a:r>
          </a:p>
        </p:txBody>
      </p:sp>
      <p:sp>
        <p:nvSpPr>
          <p:cNvPr id="12302" name="Oval 14"/>
          <p:cNvSpPr>
            <a:spLocks noChangeArrowheads="1"/>
          </p:cNvSpPr>
          <p:nvPr/>
        </p:nvSpPr>
        <p:spPr bwMode="auto">
          <a:xfrm>
            <a:off x="1379538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1404938" y="24923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4</a:t>
            </a:r>
          </a:p>
        </p:txBody>
      </p:sp>
      <p:sp>
        <p:nvSpPr>
          <p:cNvPr id="12304" name="Oval 16"/>
          <p:cNvSpPr>
            <a:spLocks noChangeArrowheads="1"/>
          </p:cNvSpPr>
          <p:nvPr/>
        </p:nvSpPr>
        <p:spPr bwMode="auto">
          <a:xfrm>
            <a:off x="2424113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2449513" y="24923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6</a:t>
            </a:r>
          </a:p>
        </p:txBody>
      </p:sp>
      <p:sp>
        <p:nvSpPr>
          <p:cNvPr id="12306" name="Oval 18"/>
          <p:cNvSpPr>
            <a:spLocks noChangeArrowheads="1"/>
          </p:cNvSpPr>
          <p:nvPr/>
        </p:nvSpPr>
        <p:spPr bwMode="auto">
          <a:xfrm>
            <a:off x="3468688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3494088" y="24923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8</a:t>
            </a:r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>
            <a:off x="477838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>
            <a:off x="1522413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2566988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>
            <a:off x="3611563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627063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2313" name="Line 25"/>
          <p:cNvSpPr>
            <a:spLocks noChangeShapeType="1"/>
          </p:cNvSpPr>
          <p:nvPr/>
        </p:nvSpPr>
        <p:spPr bwMode="auto">
          <a:xfrm>
            <a:off x="1671638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2314" name="Line 26"/>
          <p:cNvSpPr>
            <a:spLocks noChangeShapeType="1"/>
          </p:cNvSpPr>
          <p:nvPr/>
        </p:nvSpPr>
        <p:spPr bwMode="auto">
          <a:xfrm>
            <a:off x="2716213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>
            <a:off x="627063" y="2638425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2316" name="Line 28"/>
          <p:cNvSpPr>
            <a:spLocks noChangeShapeType="1"/>
          </p:cNvSpPr>
          <p:nvPr/>
        </p:nvSpPr>
        <p:spPr bwMode="auto">
          <a:xfrm flipV="1">
            <a:off x="576263" y="1911350"/>
            <a:ext cx="846137" cy="6286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2317" name="Line 29"/>
          <p:cNvSpPr>
            <a:spLocks noChangeShapeType="1"/>
          </p:cNvSpPr>
          <p:nvPr/>
        </p:nvSpPr>
        <p:spPr bwMode="auto">
          <a:xfrm>
            <a:off x="1620838" y="1911350"/>
            <a:ext cx="846137" cy="6778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228600" y="2105025"/>
            <a:ext cx="198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2</a:t>
            </a:r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1246188" y="2057400"/>
            <a:ext cx="200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4</a:t>
            </a:r>
          </a:p>
        </p:txBody>
      </p: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2566988" y="2008188"/>
            <a:ext cx="198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6</a:t>
            </a:r>
          </a:p>
        </p:txBody>
      </p: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3611563" y="1960563"/>
            <a:ext cx="198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3</a:t>
            </a:r>
          </a:p>
        </p:txBody>
      </p:sp>
      <p:sp>
        <p:nvSpPr>
          <p:cNvPr id="12322" name="Rectangle 34"/>
          <p:cNvSpPr>
            <a:spLocks noChangeArrowheads="1"/>
          </p:cNvSpPr>
          <p:nvPr/>
        </p:nvSpPr>
        <p:spPr bwMode="auto">
          <a:xfrm>
            <a:off x="874713" y="1447800"/>
            <a:ext cx="200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8</a:t>
            </a:r>
          </a:p>
        </p:txBody>
      </p:sp>
      <p:sp>
        <p:nvSpPr>
          <p:cNvPr id="12323" name="Rectangle 35"/>
          <p:cNvSpPr>
            <a:spLocks noChangeArrowheads="1"/>
          </p:cNvSpPr>
          <p:nvPr/>
        </p:nvSpPr>
        <p:spPr bwMode="auto">
          <a:xfrm>
            <a:off x="1919288" y="1447800"/>
            <a:ext cx="447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10</a:t>
            </a:r>
          </a:p>
        </p:txBody>
      </p:sp>
      <p:sp>
        <p:nvSpPr>
          <p:cNvPr id="12324" name="Rectangle 36"/>
          <p:cNvSpPr>
            <a:spLocks noChangeArrowheads="1"/>
          </p:cNvSpPr>
          <p:nvPr/>
        </p:nvSpPr>
        <p:spPr bwMode="auto">
          <a:xfrm>
            <a:off x="2914650" y="1447800"/>
            <a:ext cx="496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14</a:t>
            </a:r>
          </a:p>
        </p:txBody>
      </p:sp>
      <p:sp>
        <p:nvSpPr>
          <p:cNvPr id="12325" name="Rectangle 37"/>
          <p:cNvSpPr>
            <a:spLocks noChangeArrowheads="1"/>
          </p:cNvSpPr>
          <p:nvPr/>
        </p:nvSpPr>
        <p:spPr bwMode="auto">
          <a:xfrm>
            <a:off x="2019300" y="2008188"/>
            <a:ext cx="496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12</a:t>
            </a:r>
          </a:p>
        </p:txBody>
      </p:sp>
      <p:sp>
        <p:nvSpPr>
          <p:cNvPr id="12326" name="Rectangle 38"/>
          <p:cNvSpPr>
            <a:spLocks noChangeArrowheads="1"/>
          </p:cNvSpPr>
          <p:nvPr/>
        </p:nvSpPr>
        <p:spPr bwMode="auto">
          <a:xfrm>
            <a:off x="725488" y="1931988"/>
            <a:ext cx="200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7</a:t>
            </a:r>
          </a:p>
        </p:txBody>
      </p:sp>
      <p:sp>
        <p:nvSpPr>
          <p:cNvPr id="12327" name="Rectangle 39"/>
          <p:cNvSpPr>
            <a:spLocks noChangeArrowheads="1"/>
          </p:cNvSpPr>
          <p:nvPr/>
        </p:nvSpPr>
        <p:spPr bwMode="auto">
          <a:xfrm>
            <a:off x="874713" y="2638425"/>
            <a:ext cx="200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9</a:t>
            </a:r>
          </a:p>
        </p:txBody>
      </p:sp>
      <p:sp>
        <p:nvSpPr>
          <p:cNvPr id="12328" name="Oval 40"/>
          <p:cNvSpPr>
            <a:spLocks noChangeArrowheads="1"/>
          </p:cNvSpPr>
          <p:nvPr/>
        </p:nvSpPr>
        <p:spPr bwMode="auto">
          <a:xfrm>
            <a:off x="5364163" y="16002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29" name="Rectangle 41"/>
          <p:cNvSpPr>
            <a:spLocks noChangeArrowheads="1"/>
          </p:cNvSpPr>
          <p:nvPr/>
        </p:nvSpPr>
        <p:spPr bwMode="auto">
          <a:xfrm>
            <a:off x="5389563" y="15938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1</a:t>
            </a:r>
          </a:p>
        </p:txBody>
      </p:sp>
      <p:sp>
        <p:nvSpPr>
          <p:cNvPr id="12330" name="Oval 42"/>
          <p:cNvSpPr>
            <a:spLocks noChangeArrowheads="1"/>
          </p:cNvSpPr>
          <p:nvPr/>
        </p:nvSpPr>
        <p:spPr bwMode="auto">
          <a:xfrm>
            <a:off x="6408738" y="16002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31" name="Rectangle 43"/>
          <p:cNvSpPr>
            <a:spLocks noChangeArrowheads="1"/>
          </p:cNvSpPr>
          <p:nvPr/>
        </p:nvSpPr>
        <p:spPr bwMode="auto">
          <a:xfrm>
            <a:off x="6434138" y="15938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3</a:t>
            </a:r>
          </a:p>
        </p:txBody>
      </p:sp>
      <p:sp>
        <p:nvSpPr>
          <p:cNvPr id="12332" name="Oval 44"/>
          <p:cNvSpPr>
            <a:spLocks noChangeArrowheads="1"/>
          </p:cNvSpPr>
          <p:nvPr/>
        </p:nvSpPr>
        <p:spPr bwMode="auto">
          <a:xfrm>
            <a:off x="7453313" y="16002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33" name="Rectangle 45"/>
          <p:cNvSpPr>
            <a:spLocks noChangeArrowheads="1"/>
          </p:cNvSpPr>
          <p:nvPr/>
        </p:nvSpPr>
        <p:spPr bwMode="auto">
          <a:xfrm>
            <a:off x="7478713" y="15938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5</a:t>
            </a:r>
          </a:p>
        </p:txBody>
      </p:sp>
      <p:sp>
        <p:nvSpPr>
          <p:cNvPr id="12334" name="Oval 46"/>
          <p:cNvSpPr>
            <a:spLocks noChangeArrowheads="1"/>
          </p:cNvSpPr>
          <p:nvPr/>
        </p:nvSpPr>
        <p:spPr bwMode="auto">
          <a:xfrm>
            <a:off x="8497888" y="16002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35" name="Rectangle 47"/>
          <p:cNvSpPr>
            <a:spLocks noChangeArrowheads="1"/>
          </p:cNvSpPr>
          <p:nvPr/>
        </p:nvSpPr>
        <p:spPr bwMode="auto">
          <a:xfrm>
            <a:off x="8523288" y="15938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7</a:t>
            </a:r>
          </a:p>
        </p:txBody>
      </p:sp>
      <p:sp>
        <p:nvSpPr>
          <p:cNvPr id="12336" name="Oval 48"/>
          <p:cNvSpPr>
            <a:spLocks noChangeArrowheads="1"/>
          </p:cNvSpPr>
          <p:nvPr/>
        </p:nvSpPr>
        <p:spPr bwMode="auto">
          <a:xfrm>
            <a:off x="5364163" y="24225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37" name="Rectangle 49"/>
          <p:cNvSpPr>
            <a:spLocks noChangeArrowheads="1"/>
          </p:cNvSpPr>
          <p:nvPr/>
        </p:nvSpPr>
        <p:spPr bwMode="auto">
          <a:xfrm>
            <a:off x="5389563" y="24161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2</a:t>
            </a:r>
          </a:p>
        </p:txBody>
      </p:sp>
      <p:sp>
        <p:nvSpPr>
          <p:cNvPr id="12338" name="Oval 50"/>
          <p:cNvSpPr>
            <a:spLocks noChangeArrowheads="1"/>
          </p:cNvSpPr>
          <p:nvPr/>
        </p:nvSpPr>
        <p:spPr bwMode="auto">
          <a:xfrm>
            <a:off x="6408738" y="24225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39" name="Rectangle 51"/>
          <p:cNvSpPr>
            <a:spLocks noChangeArrowheads="1"/>
          </p:cNvSpPr>
          <p:nvPr/>
        </p:nvSpPr>
        <p:spPr bwMode="auto">
          <a:xfrm>
            <a:off x="6434138" y="24161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4</a:t>
            </a:r>
          </a:p>
        </p:txBody>
      </p:sp>
      <p:sp>
        <p:nvSpPr>
          <p:cNvPr id="12340" name="Oval 52"/>
          <p:cNvSpPr>
            <a:spLocks noChangeArrowheads="1"/>
          </p:cNvSpPr>
          <p:nvPr/>
        </p:nvSpPr>
        <p:spPr bwMode="auto">
          <a:xfrm>
            <a:off x="7453313" y="24225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41" name="Rectangle 53"/>
          <p:cNvSpPr>
            <a:spLocks noChangeArrowheads="1"/>
          </p:cNvSpPr>
          <p:nvPr/>
        </p:nvSpPr>
        <p:spPr bwMode="auto">
          <a:xfrm>
            <a:off x="7478713" y="24161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6</a:t>
            </a:r>
          </a:p>
        </p:txBody>
      </p:sp>
      <p:sp>
        <p:nvSpPr>
          <p:cNvPr id="12342" name="Oval 54"/>
          <p:cNvSpPr>
            <a:spLocks noChangeArrowheads="1"/>
          </p:cNvSpPr>
          <p:nvPr/>
        </p:nvSpPr>
        <p:spPr bwMode="auto">
          <a:xfrm>
            <a:off x="8497888" y="24225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43" name="Rectangle 55"/>
          <p:cNvSpPr>
            <a:spLocks noChangeArrowheads="1"/>
          </p:cNvSpPr>
          <p:nvPr/>
        </p:nvSpPr>
        <p:spPr bwMode="auto">
          <a:xfrm>
            <a:off x="8523288" y="24161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8</a:t>
            </a:r>
          </a:p>
        </p:txBody>
      </p:sp>
      <p:sp>
        <p:nvSpPr>
          <p:cNvPr id="12344" name="Line 56"/>
          <p:cNvSpPr>
            <a:spLocks noChangeShapeType="1"/>
          </p:cNvSpPr>
          <p:nvPr/>
        </p:nvSpPr>
        <p:spPr bwMode="auto">
          <a:xfrm>
            <a:off x="4572000" y="1143000"/>
            <a:ext cx="0" cy="2133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2345" name="Line 57"/>
          <p:cNvSpPr>
            <a:spLocks noChangeShapeType="1"/>
          </p:cNvSpPr>
          <p:nvPr/>
        </p:nvSpPr>
        <p:spPr bwMode="auto">
          <a:xfrm>
            <a:off x="5507038" y="18843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2346" name="Rectangle 58"/>
          <p:cNvSpPr>
            <a:spLocks noChangeArrowheads="1"/>
          </p:cNvSpPr>
          <p:nvPr/>
        </p:nvSpPr>
        <p:spPr bwMode="auto">
          <a:xfrm>
            <a:off x="5257800" y="2028825"/>
            <a:ext cx="198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2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8640763" y="1884363"/>
            <a:ext cx="198437" cy="531812"/>
            <a:chOff x="5443" y="1187"/>
            <a:chExt cx="125" cy="335"/>
          </a:xfrm>
        </p:grpSpPr>
        <p:sp>
          <p:nvSpPr>
            <p:cNvPr id="12347" name="Line 59"/>
            <p:cNvSpPr>
              <a:spLocks noChangeShapeType="1"/>
            </p:cNvSpPr>
            <p:nvPr/>
          </p:nvSpPr>
          <p:spPr bwMode="auto">
            <a:xfrm>
              <a:off x="5443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2348" name="Rectangle 60"/>
            <p:cNvSpPr>
              <a:spLocks noChangeArrowheads="1"/>
            </p:cNvSpPr>
            <p:nvPr/>
          </p:nvSpPr>
          <p:spPr bwMode="auto">
            <a:xfrm>
              <a:off x="5443" y="1187"/>
              <a:ext cx="1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tx2"/>
                  </a:solidFill>
                  <a:effectLst/>
                </a:rPr>
                <a:t>3</a:t>
              </a:r>
            </a:p>
          </p:txBody>
        </p:sp>
      </p:grpSp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6275388" y="1884363"/>
            <a:ext cx="276225" cy="531812"/>
            <a:chOff x="3953" y="1187"/>
            <a:chExt cx="174" cy="335"/>
          </a:xfrm>
        </p:grpSpPr>
        <p:sp>
          <p:nvSpPr>
            <p:cNvPr id="12350" name="Line 62"/>
            <p:cNvSpPr>
              <a:spLocks noChangeShapeType="1"/>
            </p:cNvSpPr>
            <p:nvPr/>
          </p:nvSpPr>
          <p:spPr bwMode="auto">
            <a:xfrm>
              <a:off x="4127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2351" name="Rectangle 63"/>
            <p:cNvSpPr>
              <a:spLocks noChangeArrowheads="1"/>
            </p:cNvSpPr>
            <p:nvPr/>
          </p:nvSpPr>
          <p:spPr bwMode="auto">
            <a:xfrm>
              <a:off x="3953" y="1248"/>
              <a:ext cx="1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tx2"/>
                  </a:solidFill>
                  <a:effectLst/>
                </a:rPr>
                <a:t>4</a:t>
              </a:r>
            </a:p>
          </p:txBody>
        </p:sp>
      </p:grpSp>
      <p:sp>
        <p:nvSpPr>
          <p:cNvPr id="12353" name="Rectangle 65"/>
          <p:cNvSpPr>
            <a:spLocks noChangeArrowheads="1"/>
          </p:cNvSpPr>
          <p:nvPr/>
        </p:nvSpPr>
        <p:spPr bwMode="auto">
          <a:xfrm>
            <a:off x="762000" y="44958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7596188" y="1884363"/>
            <a:ext cx="198437" cy="531812"/>
            <a:chOff x="4785" y="1187"/>
            <a:chExt cx="125" cy="335"/>
          </a:xfrm>
        </p:grpSpPr>
        <p:sp>
          <p:nvSpPr>
            <p:cNvPr id="12354" name="Line 66"/>
            <p:cNvSpPr>
              <a:spLocks noChangeShapeType="1"/>
            </p:cNvSpPr>
            <p:nvPr/>
          </p:nvSpPr>
          <p:spPr bwMode="auto">
            <a:xfrm>
              <a:off x="4785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2355" name="Rectangle 67"/>
            <p:cNvSpPr>
              <a:spLocks noChangeArrowheads="1"/>
            </p:cNvSpPr>
            <p:nvPr/>
          </p:nvSpPr>
          <p:spPr bwMode="auto">
            <a:xfrm>
              <a:off x="4785" y="1217"/>
              <a:ext cx="1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tx2"/>
                  </a:solidFill>
                  <a:effectLst/>
                </a:rPr>
                <a:t>6</a:t>
              </a:r>
            </a:p>
          </p:txBody>
        </p:sp>
      </p:grp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6700838" y="1371600"/>
            <a:ext cx="746125" cy="396875"/>
            <a:chOff x="4221" y="864"/>
            <a:chExt cx="470" cy="250"/>
          </a:xfrm>
        </p:grpSpPr>
        <p:sp>
          <p:nvSpPr>
            <p:cNvPr id="12357" name="Line 69"/>
            <p:cNvSpPr>
              <a:spLocks noChangeShapeType="1"/>
            </p:cNvSpPr>
            <p:nvPr/>
          </p:nvSpPr>
          <p:spPr bwMode="auto">
            <a:xfrm>
              <a:off x="4221" y="1095"/>
              <a:ext cx="47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2358" name="Rectangle 70"/>
            <p:cNvSpPr>
              <a:spLocks noChangeArrowheads="1"/>
            </p:cNvSpPr>
            <p:nvPr/>
          </p:nvSpPr>
          <p:spPr bwMode="auto">
            <a:xfrm>
              <a:off x="4377" y="864"/>
              <a:ext cx="2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tx2"/>
                  </a:solidFill>
                  <a:effectLst/>
                </a:rPr>
                <a:t>10</a:t>
              </a:r>
            </a:p>
          </p:txBody>
        </p:sp>
      </p:grpSp>
      <p:grpSp>
        <p:nvGrpSpPr>
          <p:cNvPr id="6" name="Group 74"/>
          <p:cNvGrpSpPr>
            <a:grpSpLocks/>
          </p:cNvGrpSpPr>
          <p:nvPr/>
        </p:nvGrpSpPr>
        <p:grpSpPr bwMode="auto">
          <a:xfrm>
            <a:off x="5605463" y="1835150"/>
            <a:ext cx="846137" cy="628650"/>
            <a:chOff x="3531" y="1156"/>
            <a:chExt cx="533" cy="396"/>
          </a:xfrm>
        </p:grpSpPr>
        <p:sp>
          <p:nvSpPr>
            <p:cNvPr id="12360" name="Line 72"/>
            <p:cNvSpPr>
              <a:spLocks noChangeShapeType="1"/>
            </p:cNvSpPr>
            <p:nvPr/>
          </p:nvSpPr>
          <p:spPr bwMode="auto">
            <a:xfrm flipV="1">
              <a:off x="3531" y="1156"/>
              <a:ext cx="533" cy="39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2361" name="Rectangle 73"/>
            <p:cNvSpPr>
              <a:spLocks noChangeArrowheads="1"/>
            </p:cNvSpPr>
            <p:nvPr/>
          </p:nvSpPr>
          <p:spPr bwMode="auto">
            <a:xfrm>
              <a:off x="3625" y="1169"/>
              <a:ext cx="1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tx2"/>
                  </a:solidFill>
                  <a:effectLst/>
                </a:rPr>
                <a:t>7</a:t>
              </a:r>
            </a:p>
          </p:txBody>
        </p:sp>
      </p:grpSp>
      <p:grpSp>
        <p:nvGrpSpPr>
          <p:cNvPr id="7" name="Group 77"/>
          <p:cNvGrpSpPr>
            <a:grpSpLocks/>
          </p:cNvGrpSpPr>
          <p:nvPr/>
        </p:nvGrpSpPr>
        <p:grpSpPr bwMode="auto">
          <a:xfrm>
            <a:off x="7745413" y="1371600"/>
            <a:ext cx="746125" cy="396875"/>
            <a:chOff x="4879" y="864"/>
            <a:chExt cx="470" cy="250"/>
          </a:xfrm>
        </p:grpSpPr>
        <p:sp>
          <p:nvSpPr>
            <p:cNvPr id="12363" name="Line 75"/>
            <p:cNvSpPr>
              <a:spLocks noChangeShapeType="1"/>
            </p:cNvSpPr>
            <p:nvPr/>
          </p:nvSpPr>
          <p:spPr bwMode="auto">
            <a:xfrm>
              <a:off x="4879" y="1095"/>
              <a:ext cx="47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2364" name="Rectangle 76"/>
            <p:cNvSpPr>
              <a:spLocks noChangeArrowheads="1"/>
            </p:cNvSpPr>
            <p:nvPr/>
          </p:nvSpPr>
          <p:spPr bwMode="auto">
            <a:xfrm>
              <a:off x="5004" y="864"/>
              <a:ext cx="31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tx2"/>
                  </a:solidFill>
                  <a:effectLst/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71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  <p:bldP spid="1235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As the Tree starts from a forest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Contains a cycle if both the end points lies in same sub tree.</a:t>
            </a:r>
            <a:endParaRPr lang="en-US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 err="1"/>
              <a:t>Kruskal’s</a:t>
            </a:r>
            <a:r>
              <a:rPr lang="en-US" dirty="0"/>
              <a:t> </a:t>
            </a:r>
            <a:r>
              <a:rPr lang="en-US" dirty="0" smtClean="0"/>
              <a:t>Method (detection of cycle)</a:t>
            </a:r>
            <a:endParaRPr lang="en-US" dirty="0"/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334963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60363" y="16700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1</a:t>
            </a: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1379538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1404938" y="16700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3</a:t>
            </a:r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424113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2449513" y="16700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5</a:t>
            </a:r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>
            <a:off x="3468688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3494088" y="16700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7</a:t>
            </a:r>
          </a:p>
        </p:txBody>
      </p:sp>
      <p:sp>
        <p:nvSpPr>
          <p:cNvPr id="12300" name="Oval 12"/>
          <p:cNvSpPr>
            <a:spLocks noChangeArrowheads="1"/>
          </p:cNvSpPr>
          <p:nvPr/>
        </p:nvSpPr>
        <p:spPr bwMode="auto">
          <a:xfrm>
            <a:off x="334963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360363" y="24923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2</a:t>
            </a:r>
          </a:p>
        </p:txBody>
      </p:sp>
      <p:sp>
        <p:nvSpPr>
          <p:cNvPr id="12302" name="Oval 14"/>
          <p:cNvSpPr>
            <a:spLocks noChangeArrowheads="1"/>
          </p:cNvSpPr>
          <p:nvPr/>
        </p:nvSpPr>
        <p:spPr bwMode="auto">
          <a:xfrm>
            <a:off x="1379538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1404938" y="24923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4</a:t>
            </a:r>
          </a:p>
        </p:txBody>
      </p:sp>
      <p:sp>
        <p:nvSpPr>
          <p:cNvPr id="12304" name="Oval 16"/>
          <p:cNvSpPr>
            <a:spLocks noChangeArrowheads="1"/>
          </p:cNvSpPr>
          <p:nvPr/>
        </p:nvSpPr>
        <p:spPr bwMode="auto">
          <a:xfrm>
            <a:off x="2424113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2449513" y="24923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6</a:t>
            </a:r>
          </a:p>
        </p:txBody>
      </p:sp>
      <p:sp>
        <p:nvSpPr>
          <p:cNvPr id="12306" name="Oval 18"/>
          <p:cNvSpPr>
            <a:spLocks noChangeArrowheads="1"/>
          </p:cNvSpPr>
          <p:nvPr/>
        </p:nvSpPr>
        <p:spPr bwMode="auto">
          <a:xfrm>
            <a:off x="3468688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3494088" y="24923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8</a:t>
            </a:r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>
            <a:off x="477838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>
            <a:off x="1522413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2566988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>
            <a:off x="3611563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627063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2313" name="Line 25"/>
          <p:cNvSpPr>
            <a:spLocks noChangeShapeType="1"/>
          </p:cNvSpPr>
          <p:nvPr/>
        </p:nvSpPr>
        <p:spPr bwMode="auto">
          <a:xfrm>
            <a:off x="1671638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2314" name="Line 26"/>
          <p:cNvSpPr>
            <a:spLocks noChangeShapeType="1"/>
          </p:cNvSpPr>
          <p:nvPr/>
        </p:nvSpPr>
        <p:spPr bwMode="auto">
          <a:xfrm>
            <a:off x="2716213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>
            <a:off x="627063" y="2638425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2316" name="Line 28"/>
          <p:cNvSpPr>
            <a:spLocks noChangeShapeType="1"/>
          </p:cNvSpPr>
          <p:nvPr/>
        </p:nvSpPr>
        <p:spPr bwMode="auto">
          <a:xfrm flipV="1">
            <a:off x="576263" y="1911350"/>
            <a:ext cx="846137" cy="6286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2317" name="Line 29"/>
          <p:cNvSpPr>
            <a:spLocks noChangeShapeType="1"/>
          </p:cNvSpPr>
          <p:nvPr/>
        </p:nvSpPr>
        <p:spPr bwMode="auto">
          <a:xfrm>
            <a:off x="1620838" y="1911350"/>
            <a:ext cx="846137" cy="6778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228600" y="2105025"/>
            <a:ext cx="198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2</a:t>
            </a:r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1246188" y="2057400"/>
            <a:ext cx="200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4</a:t>
            </a:r>
          </a:p>
        </p:txBody>
      </p: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2566988" y="2008188"/>
            <a:ext cx="198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6</a:t>
            </a:r>
          </a:p>
        </p:txBody>
      </p: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3611563" y="1960563"/>
            <a:ext cx="198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3</a:t>
            </a:r>
          </a:p>
        </p:txBody>
      </p:sp>
      <p:sp>
        <p:nvSpPr>
          <p:cNvPr id="12322" name="Rectangle 34"/>
          <p:cNvSpPr>
            <a:spLocks noChangeArrowheads="1"/>
          </p:cNvSpPr>
          <p:nvPr/>
        </p:nvSpPr>
        <p:spPr bwMode="auto">
          <a:xfrm>
            <a:off x="874713" y="1447800"/>
            <a:ext cx="200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8</a:t>
            </a:r>
          </a:p>
        </p:txBody>
      </p:sp>
      <p:sp>
        <p:nvSpPr>
          <p:cNvPr id="12323" name="Rectangle 35"/>
          <p:cNvSpPr>
            <a:spLocks noChangeArrowheads="1"/>
          </p:cNvSpPr>
          <p:nvPr/>
        </p:nvSpPr>
        <p:spPr bwMode="auto">
          <a:xfrm>
            <a:off x="1919288" y="1447800"/>
            <a:ext cx="447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10</a:t>
            </a:r>
          </a:p>
        </p:txBody>
      </p:sp>
      <p:sp>
        <p:nvSpPr>
          <p:cNvPr id="12324" name="Rectangle 36"/>
          <p:cNvSpPr>
            <a:spLocks noChangeArrowheads="1"/>
          </p:cNvSpPr>
          <p:nvPr/>
        </p:nvSpPr>
        <p:spPr bwMode="auto">
          <a:xfrm>
            <a:off x="2914650" y="1447800"/>
            <a:ext cx="496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14</a:t>
            </a:r>
          </a:p>
        </p:txBody>
      </p:sp>
      <p:sp>
        <p:nvSpPr>
          <p:cNvPr id="12325" name="Rectangle 37"/>
          <p:cNvSpPr>
            <a:spLocks noChangeArrowheads="1"/>
          </p:cNvSpPr>
          <p:nvPr/>
        </p:nvSpPr>
        <p:spPr bwMode="auto">
          <a:xfrm>
            <a:off x="2019300" y="2008188"/>
            <a:ext cx="496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12</a:t>
            </a:r>
          </a:p>
        </p:txBody>
      </p:sp>
      <p:sp>
        <p:nvSpPr>
          <p:cNvPr id="12326" name="Rectangle 38"/>
          <p:cNvSpPr>
            <a:spLocks noChangeArrowheads="1"/>
          </p:cNvSpPr>
          <p:nvPr/>
        </p:nvSpPr>
        <p:spPr bwMode="auto">
          <a:xfrm>
            <a:off x="725488" y="1931988"/>
            <a:ext cx="200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7</a:t>
            </a:r>
          </a:p>
        </p:txBody>
      </p:sp>
      <p:sp>
        <p:nvSpPr>
          <p:cNvPr id="12327" name="Rectangle 39"/>
          <p:cNvSpPr>
            <a:spLocks noChangeArrowheads="1"/>
          </p:cNvSpPr>
          <p:nvPr/>
        </p:nvSpPr>
        <p:spPr bwMode="auto">
          <a:xfrm>
            <a:off x="874713" y="2638425"/>
            <a:ext cx="200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9</a:t>
            </a:r>
          </a:p>
        </p:txBody>
      </p:sp>
      <p:sp>
        <p:nvSpPr>
          <p:cNvPr id="12328" name="Oval 40"/>
          <p:cNvSpPr>
            <a:spLocks noChangeArrowheads="1"/>
          </p:cNvSpPr>
          <p:nvPr/>
        </p:nvSpPr>
        <p:spPr bwMode="auto">
          <a:xfrm>
            <a:off x="5364163" y="16002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29" name="Rectangle 41"/>
          <p:cNvSpPr>
            <a:spLocks noChangeArrowheads="1"/>
          </p:cNvSpPr>
          <p:nvPr/>
        </p:nvSpPr>
        <p:spPr bwMode="auto">
          <a:xfrm>
            <a:off x="5389563" y="15938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1</a:t>
            </a:r>
          </a:p>
        </p:txBody>
      </p:sp>
      <p:sp>
        <p:nvSpPr>
          <p:cNvPr id="12330" name="Oval 42"/>
          <p:cNvSpPr>
            <a:spLocks noChangeArrowheads="1"/>
          </p:cNvSpPr>
          <p:nvPr/>
        </p:nvSpPr>
        <p:spPr bwMode="auto">
          <a:xfrm>
            <a:off x="6408738" y="16002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31" name="Rectangle 43"/>
          <p:cNvSpPr>
            <a:spLocks noChangeArrowheads="1"/>
          </p:cNvSpPr>
          <p:nvPr/>
        </p:nvSpPr>
        <p:spPr bwMode="auto">
          <a:xfrm>
            <a:off x="6434138" y="15938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3</a:t>
            </a:r>
          </a:p>
        </p:txBody>
      </p:sp>
      <p:sp>
        <p:nvSpPr>
          <p:cNvPr id="12332" name="Oval 44"/>
          <p:cNvSpPr>
            <a:spLocks noChangeArrowheads="1"/>
          </p:cNvSpPr>
          <p:nvPr/>
        </p:nvSpPr>
        <p:spPr bwMode="auto">
          <a:xfrm>
            <a:off x="7453313" y="16002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33" name="Rectangle 45"/>
          <p:cNvSpPr>
            <a:spLocks noChangeArrowheads="1"/>
          </p:cNvSpPr>
          <p:nvPr/>
        </p:nvSpPr>
        <p:spPr bwMode="auto">
          <a:xfrm>
            <a:off x="7478713" y="15938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5</a:t>
            </a:r>
          </a:p>
        </p:txBody>
      </p:sp>
      <p:sp>
        <p:nvSpPr>
          <p:cNvPr id="12334" name="Oval 46"/>
          <p:cNvSpPr>
            <a:spLocks noChangeArrowheads="1"/>
          </p:cNvSpPr>
          <p:nvPr/>
        </p:nvSpPr>
        <p:spPr bwMode="auto">
          <a:xfrm>
            <a:off x="8497888" y="16002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35" name="Rectangle 47"/>
          <p:cNvSpPr>
            <a:spLocks noChangeArrowheads="1"/>
          </p:cNvSpPr>
          <p:nvPr/>
        </p:nvSpPr>
        <p:spPr bwMode="auto">
          <a:xfrm>
            <a:off x="8523288" y="15938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7</a:t>
            </a:r>
          </a:p>
        </p:txBody>
      </p:sp>
      <p:sp>
        <p:nvSpPr>
          <p:cNvPr id="12336" name="Oval 48"/>
          <p:cNvSpPr>
            <a:spLocks noChangeArrowheads="1"/>
          </p:cNvSpPr>
          <p:nvPr/>
        </p:nvSpPr>
        <p:spPr bwMode="auto">
          <a:xfrm>
            <a:off x="5364163" y="24225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37" name="Rectangle 49"/>
          <p:cNvSpPr>
            <a:spLocks noChangeArrowheads="1"/>
          </p:cNvSpPr>
          <p:nvPr/>
        </p:nvSpPr>
        <p:spPr bwMode="auto">
          <a:xfrm>
            <a:off x="5389563" y="24161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2</a:t>
            </a:r>
          </a:p>
        </p:txBody>
      </p:sp>
      <p:sp>
        <p:nvSpPr>
          <p:cNvPr id="12338" name="Oval 50"/>
          <p:cNvSpPr>
            <a:spLocks noChangeArrowheads="1"/>
          </p:cNvSpPr>
          <p:nvPr/>
        </p:nvSpPr>
        <p:spPr bwMode="auto">
          <a:xfrm>
            <a:off x="6408738" y="24225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39" name="Rectangle 51"/>
          <p:cNvSpPr>
            <a:spLocks noChangeArrowheads="1"/>
          </p:cNvSpPr>
          <p:nvPr/>
        </p:nvSpPr>
        <p:spPr bwMode="auto">
          <a:xfrm>
            <a:off x="6434138" y="24161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4</a:t>
            </a:r>
          </a:p>
        </p:txBody>
      </p:sp>
      <p:sp>
        <p:nvSpPr>
          <p:cNvPr id="12340" name="Oval 52"/>
          <p:cNvSpPr>
            <a:spLocks noChangeArrowheads="1"/>
          </p:cNvSpPr>
          <p:nvPr/>
        </p:nvSpPr>
        <p:spPr bwMode="auto">
          <a:xfrm>
            <a:off x="7453313" y="24225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41" name="Rectangle 53"/>
          <p:cNvSpPr>
            <a:spLocks noChangeArrowheads="1"/>
          </p:cNvSpPr>
          <p:nvPr/>
        </p:nvSpPr>
        <p:spPr bwMode="auto">
          <a:xfrm>
            <a:off x="7478713" y="24161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6</a:t>
            </a:r>
          </a:p>
        </p:txBody>
      </p:sp>
      <p:sp>
        <p:nvSpPr>
          <p:cNvPr id="12342" name="Oval 54"/>
          <p:cNvSpPr>
            <a:spLocks noChangeArrowheads="1"/>
          </p:cNvSpPr>
          <p:nvPr/>
        </p:nvSpPr>
        <p:spPr bwMode="auto">
          <a:xfrm>
            <a:off x="8497888" y="24225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43" name="Rectangle 55"/>
          <p:cNvSpPr>
            <a:spLocks noChangeArrowheads="1"/>
          </p:cNvSpPr>
          <p:nvPr/>
        </p:nvSpPr>
        <p:spPr bwMode="auto">
          <a:xfrm>
            <a:off x="8523288" y="24161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8</a:t>
            </a:r>
          </a:p>
        </p:txBody>
      </p:sp>
      <p:sp>
        <p:nvSpPr>
          <p:cNvPr id="12344" name="Line 56"/>
          <p:cNvSpPr>
            <a:spLocks noChangeShapeType="1"/>
          </p:cNvSpPr>
          <p:nvPr/>
        </p:nvSpPr>
        <p:spPr bwMode="auto">
          <a:xfrm>
            <a:off x="4572000" y="1143000"/>
            <a:ext cx="0" cy="2133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2345" name="Line 57"/>
          <p:cNvSpPr>
            <a:spLocks noChangeShapeType="1"/>
          </p:cNvSpPr>
          <p:nvPr/>
        </p:nvSpPr>
        <p:spPr bwMode="auto">
          <a:xfrm>
            <a:off x="5507038" y="18843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2346" name="Rectangle 58"/>
          <p:cNvSpPr>
            <a:spLocks noChangeArrowheads="1"/>
          </p:cNvSpPr>
          <p:nvPr/>
        </p:nvSpPr>
        <p:spPr bwMode="auto">
          <a:xfrm>
            <a:off x="5257800" y="2028825"/>
            <a:ext cx="198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2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8640763" y="1884363"/>
            <a:ext cx="198437" cy="531812"/>
            <a:chOff x="5443" y="1187"/>
            <a:chExt cx="125" cy="335"/>
          </a:xfrm>
        </p:grpSpPr>
        <p:sp>
          <p:nvSpPr>
            <p:cNvPr id="12347" name="Line 59"/>
            <p:cNvSpPr>
              <a:spLocks noChangeShapeType="1"/>
            </p:cNvSpPr>
            <p:nvPr/>
          </p:nvSpPr>
          <p:spPr bwMode="auto">
            <a:xfrm>
              <a:off x="5443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2348" name="Rectangle 60"/>
            <p:cNvSpPr>
              <a:spLocks noChangeArrowheads="1"/>
            </p:cNvSpPr>
            <p:nvPr/>
          </p:nvSpPr>
          <p:spPr bwMode="auto">
            <a:xfrm>
              <a:off x="5443" y="1187"/>
              <a:ext cx="1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tx2"/>
                  </a:solidFill>
                  <a:effectLst/>
                </a:rPr>
                <a:t>3</a:t>
              </a:r>
            </a:p>
          </p:txBody>
        </p:sp>
      </p:grpSp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6275388" y="1884363"/>
            <a:ext cx="276225" cy="531812"/>
            <a:chOff x="3953" y="1187"/>
            <a:chExt cx="174" cy="335"/>
          </a:xfrm>
        </p:grpSpPr>
        <p:sp>
          <p:nvSpPr>
            <p:cNvPr id="12350" name="Line 62"/>
            <p:cNvSpPr>
              <a:spLocks noChangeShapeType="1"/>
            </p:cNvSpPr>
            <p:nvPr/>
          </p:nvSpPr>
          <p:spPr bwMode="auto">
            <a:xfrm>
              <a:off x="4127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2351" name="Rectangle 63"/>
            <p:cNvSpPr>
              <a:spLocks noChangeArrowheads="1"/>
            </p:cNvSpPr>
            <p:nvPr/>
          </p:nvSpPr>
          <p:spPr bwMode="auto">
            <a:xfrm>
              <a:off x="3953" y="1248"/>
              <a:ext cx="1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tx2"/>
                  </a:solidFill>
                  <a:effectLst/>
                </a:rPr>
                <a:t>4</a:t>
              </a:r>
            </a:p>
          </p:txBody>
        </p:sp>
      </p:grpSp>
      <p:sp>
        <p:nvSpPr>
          <p:cNvPr id="12353" name="Rectangle 65"/>
          <p:cNvSpPr>
            <a:spLocks noChangeArrowheads="1"/>
          </p:cNvSpPr>
          <p:nvPr/>
        </p:nvSpPr>
        <p:spPr bwMode="auto">
          <a:xfrm>
            <a:off x="762000" y="44958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7596188" y="1884363"/>
            <a:ext cx="198437" cy="531812"/>
            <a:chOff x="4785" y="1187"/>
            <a:chExt cx="125" cy="335"/>
          </a:xfrm>
        </p:grpSpPr>
        <p:sp>
          <p:nvSpPr>
            <p:cNvPr id="12354" name="Line 66"/>
            <p:cNvSpPr>
              <a:spLocks noChangeShapeType="1"/>
            </p:cNvSpPr>
            <p:nvPr/>
          </p:nvSpPr>
          <p:spPr bwMode="auto">
            <a:xfrm>
              <a:off x="4785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2355" name="Rectangle 67"/>
            <p:cNvSpPr>
              <a:spLocks noChangeArrowheads="1"/>
            </p:cNvSpPr>
            <p:nvPr/>
          </p:nvSpPr>
          <p:spPr bwMode="auto">
            <a:xfrm>
              <a:off x="4785" y="1217"/>
              <a:ext cx="1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tx2"/>
                  </a:solidFill>
                  <a:effectLst/>
                </a:rPr>
                <a:t>6</a:t>
              </a:r>
            </a:p>
          </p:txBody>
        </p:sp>
      </p:grp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6700838" y="1371600"/>
            <a:ext cx="746125" cy="396875"/>
            <a:chOff x="4221" y="864"/>
            <a:chExt cx="470" cy="250"/>
          </a:xfrm>
        </p:grpSpPr>
        <p:sp>
          <p:nvSpPr>
            <p:cNvPr id="12357" name="Line 69"/>
            <p:cNvSpPr>
              <a:spLocks noChangeShapeType="1"/>
            </p:cNvSpPr>
            <p:nvPr/>
          </p:nvSpPr>
          <p:spPr bwMode="auto">
            <a:xfrm>
              <a:off x="4221" y="1095"/>
              <a:ext cx="47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2358" name="Rectangle 70"/>
            <p:cNvSpPr>
              <a:spLocks noChangeArrowheads="1"/>
            </p:cNvSpPr>
            <p:nvPr/>
          </p:nvSpPr>
          <p:spPr bwMode="auto">
            <a:xfrm>
              <a:off x="4377" y="864"/>
              <a:ext cx="2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tx2"/>
                  </a:solidFill>
                  <a:effectLst/>
                </a:rPr>
                <a:t>10</a:t>
              </a:r>
            </a:p>
          </p:txBody>
        </p:sp>
      </p:grpSp>
      <p:grpSp>
        <p:nvGrpSpPr>
          <p:cNvPr id="6" name="Group 74"/>
          <p:cNvGrpSpPr>
            <a:grpSpLocks/>
          </p:cNvGrpSpPr>
          <p:nvPr/>
        </p:nvGrpSpPr>
        <p:grpSpPr bwMode="auto">
          <a:xfrm>
            <a:off x="5605463" y="1835150"/>
            <a:ext cx="846137" cy="628650"/>
            <a:chOff x="3531" y="1156"/>
            <a:chExt cx="533" cy="396"/>
          </a:xfrm>
        </p:grpSpPr>
        <p:sp>
          <p:nvSpPr>
            <p:cNvPr id="12360" name="Line 72"/>
            <p:cNvSpPr>
              <a:spLocks noChangeShapeType="1"/>
            </p:cNvSpPr>
            <p:nvPr/>
          </p:nvSpPr>
          <p:spPr bwMode="auto">
            <a:xfrm flipV="1">
              <a:off x="3531" y="1156"/>
              <a:ext cx="533" cy="39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2361" name="Rectangle 73"/>
            <p:cNvSpPr>
              <a:spLocks noChangeArrowheads="1"/>
            </p:cNvSpPr>
            <p:nvPr/>
          </p:nvSpPr>
          <p:spPr bwMode="auto">
            <a:xfrm>
              <a:off x="3625" y="1169"/>
              <a:ext cx="1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tx2"/>
                  </a:solidFill>
                  <a:effectLst/>
                </a:rPr>
                <a:t>7</a:t>
              </a:r>
            </a:p>
          </p:txBody>
        </p:sp>
      </p:grpSp>
      <p:grpSp>
        <p:nvGrpSpPr>
          <p:cNvPr id="7" name="Group 77"/>
          <p:cNvGrpSpPr>
            <a:grpSpLocks/>
          </p:cNvGrpSpPr>
          <p:nvPr/>
        </p:nvGrpSpPr>
        <p:grpSpPr bwMode="auto">
          <a:xfrm>
            <a:off x="7745413" y="1371600"/>
            <a:ext cx="746125" cy="396875"/>
            <a:chOff x="4879" y="864"/>
            <a:chExt cx="470" cy="250"/>
          </a:xfrm>
        </p:grpSpPr>
        <p:sp>
          <p:nvSpPr>
            <p:cNvPr id="12363" name="Line 75"/>
            <p:cNvSpPr>
              <a:spLocks noChangeShapeType="1"/>
            </p:cNvSpPr>
            <p:nvPr/>
          </p:nvSpPr>
          <p:spPr bwMode="auto">
            <a:xfrm>
              <a:off x="4879" y="1095"/>
              <a:ext cx="47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2364" name="Rectangle 76"/>
            <p:cNvSpPr>
              <a:spLocks noChangeArrowheads="1"/>
            </p:cNvSpPr>
            <p:nvPr/>
          </p:nvSpPr>
          <p:spPr bwMode="auto">
            <a:xfrm>
              <a:off x="5004" y="864"/>
              <a:ext cx="31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tx2"/>
                  </a:solidFill>
                  <a:effectLst/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354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endParaRPr lang="en-US" dirty="0" smtClean="0"/>
          </a:p>
          <a:p>
            <a:pPr>
              <a:buClr>
                <a:schemeClr val="tx2"/>
              </a:buClr>
            </a:pPr>
            <a:endParaRPr lang="en-US" dirty="0"/>
          </a:p>
          <a:p>
            <a:pPr>
              <a:buClr>
                <a:schemeClr val="tx2"/>
              </a:buClr>
            </a:pPr>
            <a:endParaRPr lang="en-US" dirty="0" smtClean="0"/>
          </a:p>
          <a:p>
            <a:pPr>
              <a:buClr>
                <a:schemeClr val="tx2"/>
              </a:buClr>
            </a:pPr>
            <a:endParaRPr lang="en-US" dirty="0"/>
          </a:p>
          <a:p>
            <a:pPr>
              <a:buClr>
                <a:schemeClr val="tx2"/>
              </a:buClr>
            </a:pPr>
            <a:r>
              <a:rPr lang="en-US" dirty="0" smtClean="0"/>
              <a:t>Start </a:t>
            </a:r>
            <a:r>
              <a:rPr lang="en-US" dirty="0"/>
              <a:t>with any single vertex tree.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noFill/>
          <a:ln/>
        </p:spPr>
        <p:txBody>
          <a:bodyPr/>
          <a:lstStyle/>
          <a:p>
            <a:r>
              <a:rPr lang="en-US"/>
              <a:t>Prim’s Method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334963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60363" y="16700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1</a:t>
            </a: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1379538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1404938" y="16700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3</a:t>
            </a: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2424113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2449513" y="16700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5</a:t>
            </a:r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3468688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3494088" y="16700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7</a:t>
            </a:r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334963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360363" y="24923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2</a:t>
            </a:r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1379538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1404938" y="24923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4</a:t>
            </a:r>
          </a:p>
        </p:txBody>
      </p:sp>
      <p:sp>
        <p:nvSpPr>
          <p:cNvPr id="13328" name="Oval 16"/>
          <p:cNvSpPr>
            <a:spLocks noChangeArrowheads="1"/>
          </p:cNvSpPr>
          <p:nvPr/>
        </p:nvSpPr>
        <p:spPr bwMode="auto">
          <a:xfrm>
            <a:off x="2424113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2449513" y="24923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6</a:t>
            </a:r>
          </a:p>
        </p:txBody>
      </p:sp>
      <p:sp>
        <p:nvSpPr>
          <p:cNvPr id="13330" name="Oval 18"/>
          <p:cNvSpPr>
            <a:spLocks noChangeArrowheads="1"/>
          </p:cNvSpPr>
          <p:nvPr/>
        </p:nvSpPr>
        <p:spPr bwMode="auto">
          <a:xfrm>
            <a:off x="3468688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3494088" y="24923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8</a:t>
            </a:r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477838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1522413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>
            <a:off x="2566988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>
            <a:off x="3611563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>
            <a:off x="627063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>
            <a:off x="1671638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>
            <a:off x="2716213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>
            <a:off x="627063" y="2638425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 flipV="1">
            <a:off x="576263" y="1911350"/>
            <a:ext cx="846137" cy="6286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>
            <a:off x="1620838" y="1911350"/>
            <a:ext cx="846137" cy="6778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228600" y="2105025"/>
            <a:ext cx="198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2</a:t>
            </a:r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1246188" y="2057400"/>
            <a:ext cx="200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4</a:t>
            </a:r>
          </a:p>
        </p:txBody>
      </p:sp>
      <p:sp>
        <p:nvSpPr>
          <p:cNvPr id="13344" name="Rectangle 32"/>
          <p:cNvSpPr>
            <a:spLocks noChangeArrowheads="1"/>
          </p:cNvSpPr>
          <p:nvPr/>
        </p:nvSpPr>
        <p:spPr bwMode="auto">
          <a:xfrm>
            <a:off x="2566988" y="2008188"/>
            <a:ext cx="198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6</a:t>
            </a:r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3611563" y="1960563"/>
            <a:ext cx="198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3</a:t>
            </a:r>
          </a:p>
        </p:txBody>
      </p:sp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874713" y="1447800"/>
            <a:ext cx="200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8</a:t>
            </a:r>
          </a:p>
        </p:txBody>
      </p: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1919288" y="1447800"/>
            <a:ext cx="447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10</a:t>
            </a:r>
          </a:p>
        </p:txBody>
      </p:sp>
      <p:sp>
        <p:nvSpPr>
          <p:cNvPr id="13348" name="Rectangle 36"/>
          <p:cNvSpPr>
            <a:spLocks noChangeArrowheads="1"/>
          </p:cNvSpPr>
          <p:nvPr/>
        </p:nvSpPr>
        <p:spPr bwMode="auto">
          <a:xfrm>
            <a:off x="2914650" y="1447800"/>
            <a:ext cx="496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14</a:t>
            </a:r>
          </a:p>
        </p:txBody>
      </p:sp>
      <p:sp>
        <p:nvSpPr>
          <p:cNvPr id="13349" name="Rectangle 37"/>
          <p:cNvSpPr>
            <a:spLocks noChangeArrowheads="1"/>
          </p:cNvSpPr>
          <p:nvPr/>
        </p:nvSpPr>
        <p:spPr bwMode="auto">
          <a:xfrm>
            <a:off x="2019300" y="2008188"/>
            <a:ext cx="496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12</a:t>
            </a:r>
          </a:p>
        </p:txBody>
      </p:sp>
      <p:sp>
        <p:nvSpPr>
          <p:cNvPr id="13350" name="Rectangle 38"/>
          <p:cNvSpPr>
            <a:spLocks noChangeArrowheads="1"/>
          </p:cNvSpPr>
          <p:nvPr/>
        </p:nvSpPr>
        <p:spPr bwMode="auto">
          <a:xfrm>
            <a:off x="725488" y="1931988"/>
            <a:ext cx="200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7</a:t>
            </a:r>
          </a:p>
        </p:txBody>
      </p:sp>
      <p:sp>
        <p:nvSpPr>
          <p:cNvPr id="13351" name="Rectangle 39"/>
          <p:cNvSpPr>
            <a:spLocks noChangeArrowheads="1"/>
          </p:cNvSpPr>
          <p:nvPr/>
        </p:nvSpPr>
        <p:spPr bwMode="auto">
          <a:xfrm>
            <a:off x="874713" y="2638425"/>
            <a:ext cx="200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9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7453313" y="1593850"/>
            <a:ext cx="285750" cy="396875"/>
            <a:chOff x="4695" y="1004"/>
            <a:chExt cx="180" cy="250"/>
          </a:xfrm>
        </p:grpSpPr>
        <p:sp>
          <p:nvSpPr>
            <p:cNvPr id="13352" name="Oval 40"/>
            <p:cNvSpPr>
              <a:spLocks noChangeArrowheads="1"/>
            </p:cNvSpPr>
            <p:nvPr/>
          </p:nvSpPr>
          <p:spPr bwMode="auto">
            <a:xfrm>
              <a:off x="4695" y="1008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53" name="Rectangle 41"/>
            <p:cNvSpPr>
              <a:spLocks noChangeArrowheads="1"/>
            </p:cNvSpPr>
            <p:nvPr/>
          </p:nvSpPr>
          <p:spPr bwMode="auto">
            <a:xfrm>
              <a:off x="4711" y="1004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effectLst/>
                </a:rPr>
                <a:t>5</a:t>
              </a:r>
            </a:p>
          </p:txBody>
        </p:sp>
      </p:grp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4572000" y="1143000"/>
            <a:ext cx="0" cy="2133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3357" name="Rectangle 45"/>
          <p:cNvSpPr>
            <a:spLocks noChangeArrowheads="1"/>
          </p:cNvSpPr>
          <p:nvPr/>
        </p:nvSpPr>
        <p:spPr bwMode="auto">
          <a:xfrm>
            <a:off x="762000" y="3962400"/>
            <a:ext cx="815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 a 2-vertex tree by adding a cheapest edge.</a:t>
            </a:r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7453313" y="1884363"/>
            <a:ext cx="341312" cy="928687"/>
            <a:chOff x="4695" y="1187"/>
            <a:chExt cx="215" cy="585"/>
          </a:xfrm>
        </p:grpSpPr>
        <p:sp>
          <p:nvSpPr>
            <p:cNvPr id="13358" name="Oval 46"/>
            <p:cNvSpPr>
              <a:spLocks noChangeArrowheads="1"/>
            </p:cNvSpPr>
            <p:nvPr/>
          </p:nvSpPr>
          <p:spPr bwMode="auto">
            <a:xfrm>
              <a:off x="4695" y="152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59" name="Rectangle 47"/>
            <p:cNvSpPr>
              <a:spLocks noChangeArrowheads="1"/>
            </p:cNvSpPr>
            <p:nvPr/>
          </p:nvSpPr>
          <p:spPr bwMode="auto">
            <a:xfrm>
              <a:off x="4711" y="1522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effectLst/>
                </a:rPr>
                <a:t>6</a:t>
              </a:r>
            </a:p>
          </p:txBody>
        </p:sp>
        <p:sp>
          <p:nvSpPr>
            <p:cNvPr id="13360" name="Line 48"/>
            <p:cNvSpPr>
              <a:spLocks noChangeShapeType="1"/>
            </p:cNvSpPr>
            <p:nvPr/>
          </p:nvSpPr>
          <p:spPr bwMode="auto">
            <a:xfrm>
              <a:off x="4785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3361" name="Rectangle 49"/>
            <p:cNvSpPr>
              <a:spLocks noChangeArrowheads="1"/>
            </p:cNvSpPr>
            <p:nvPr/>
          </p:nvSpPr>
          <p:spPr bwMode="auto">
            <a:xfrm>
              <a:off x="4785" y="1217"/>
              <a:ext cx="1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tx2"/>
                  </a:solidFill>
                  <a:effectLst/>
                </a:rPr>
                <a:t>6</a:t>
              </a:r>
            </a:p>
          </p:txBody>
        </p:sp>
      </p:grpSp>
      <p:sp>
        <p:nvSpPr>
          <p:cNvPr id="13363" name="Rectangle 51"/>
          <p:cNvSpPr>
            <a:spLocks noChangeArrowheads="1"/>
          </p:cNvSpPr>
          <p:nvPr/>
        </p:nvSpPr>
        <p:spPr bwMode="auto">
          <a:xfrm>
            <a:off x="762000" y="4495800"/>
            <a:ext cx="815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4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 a 3-vertex tree by adding a cheapest edge.</a:t>
            </a:r>
          </a:p>
        </p:txBody>
      </p: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6408738" y="1371600"/>
            <a:ext cx="1038225" cy="619125"/>
            <a:chOff x="4037" y="864"/>
            <a:chExt cx="654" cy="390"/>
          </a:xfrm>
        </p:grpSpPr>
        <p:sp>
          <p:nvSpPr>
            <p:cNvPr id="13364" name="Oval 52"/>
            <p:cNvSpPr>
              <a:spLocks noChangeArrowheads="1"/>
            </p:cNvSpPr>
            <p:nvPr/>
          </p:nvSpPr>
          <p:spPr bwMode="auto">
            <a:xfrm>
              <a:off x="4037" y="1008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65" name="Rectangle 53"/>
            <p:cNvSpPr>
              <a:spLocks noChangeArrowheads="1"/>
            </p:cNvSpPr>
            <p:nvPr/>
          </p:nvSpPr>
          <p:spPr bwMode="auto">
            <a:xfrm>
              <a:off x="4053" y="1004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effectLst/>
                </a:rPr>
                <a:t>3</a:t>
              </a:r>
            </a:p>
          </p:txBody>
        </p:sp>
        <p:sp>
          <p:nvSpPr>
            <p:cNvPr id="13366" name="Line 54"/>
            <p:cNvSpPr>
              <a:spLocks noChangeShapeType="1"/>
            </p:cNvSpPr>
            <p:nvPr/>
          </p:nvSpPr>
          <p:spPr bwMode="auto">
            <a:xfrm>
              <a:off x="4221" y="1095"/>
              <a:ext cx="47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3367" name="Rectangle 55"/>
            <p:cNvSpPr>
              <a:spLocks noChangeArrowheads="1"/>
            </p:cNvSpPr>
            <p:nvPr/>
          </p:nvSpPr>
          <p:spPr bwMode="auto">
            <a:xfrm>
              <a:off x="4377" y="864"/>
              <a:ext cx="2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tx2"/>
                  </a:solidFill>
                  <a:effectLst/>
                </a:rPr>
                <a:t>10</a:t>
              </a:r>
            </a:p>
          </p:txBody>
        </p:sp>
      </p:grpSp>
      <p:sp>
        <p:nvSpPr>
          <p:cNvPr id="13369" name="Rectangle 57"/>
          <p:cNvSpPr>
            <a:spLocks noChangeArrowheads="1"/>
          </p:cNvSpPr>
          <p:nvPr/>
        </p:nvSpPr>
        <p:spPr bwMode="auto">
          <a:xfrm>
            <a:off x="836613" y="5105400"/>
            <a:ext cx="815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Grow the tree one edge at a time until the tree has n - 1 edges (and hence has all n vertices).</a:t>
            </a:r>
          </a:p>
        </p:txBody>
      </p: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6275388" y="1884363"/>
            <a:ext cx="419100" cy="928687"/>
            <a:chOff x="3953" y="1187"/>
            <a:chExt cx="264" cy="585"/>
          </a:xfrm>
        </p:grpSpPr>
        <p:sp>
          <p:nvSpPr>
            <p:cNvPr id="13370" name="Oval 58"/>
            <p:cNvSpPr>
              <a:spLocks noChangeArrowheads="1"/>
            </p:cNvSpPr>
            <p:nvPr/>
          </p:nvSpPr>
          <p:spPr bwMode="auto">
            <a:xfrm>
              <a:off x="4037" y="152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71" name="Rectangle 59"/>
            <p:cNvSpPr>
              <a:spLocks noChangeArrowheads="1"/>
            </p:cNvSpPr>
            <p:nvPr/>
          </p:nvSpPr>
          <p:spPr bwMode="auto">
            <a:xfrm>
              <a:off x="4053" y="1522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effectLst/>
                </a:rPr>
                <a:t>4</a:t>
              </a:r>
            </a:p>
          </p:txBody>
        </p:sp>
        <p:sp>
          <p:nvSpPr>
            <p:cNvPr id="13372" name="Line 60"/>
            <p:cNvSpPr>
              <a:spLocks noChangeShapeType="1"/>
            </p:cNvSpPr>
            <p:nvPr/>
          </p:nvSpPr>
          <p:spPr bwMode="auto">
            <a:xfrm>
              <a:off x="4127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3373" name="Rectangle 61"/>
            <p:cNvSpPr>
              <a:spLocks noChangeArrowheads="1"/>
            </p:cNvSpPr>
            <p:nvPr/>
          </p:nvSpPr>
          <p:spPr bwMode="auto">
            <a:xfrm>
              <a:off x="3953" y="1248"/>
              <a:ext cx="1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tx2"/>
                  </a:solidFill>
                  <a:effectLst/>
                </a:rPr>
                <a:t>4</a:t>
              </a:r>
            </a:p>
          </p:txBody>
        </p:sp>
      </p:grp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5364163" y="1835150"/>
            <a:ext cx="1087437" cy="977900"/>
            <a:chOff x="3379" y="1156"/>
            <a:chExt cx="685" cy="616"/>
          </a:xfrm>
        </p:grpSpPr>
        <p:sp>
          <p:nvSpPr>
            <p:cNvPr id="13375" name="Oval 63"/>
            <p:cNvSpPr>
              <a:spLocks noChangeArrowheads="1"/>
            </p:cNvSpPr>
            <p:nvPr/>
          </p:nvSpPr>
          <p:spPr bwMode="auto">
            <a:xfrm>
              <a:off x="3379" y="152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76" name="Rectangle 64"/>
            <p:cNvSpPr>
              <a:spLocks noChangeArrowheads="1"/>
            </p:cNvSpPr>
            <p:nvPr/>
          </p:nvSpPr>
          <p:spPr bwMode="auto">
            <a:xfrm>
              <a:off x="3395" y="1522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effectLst/>
                </a:rPr>
                <a:t>2</a:t>
              </a:r>
            </a:p>
          </p:txBody>
        </p:sp>
        <p:sp>
          <p:nvSpPr>
            <p:cNvPr id="13377" name="Line 65"/>
            <p:cNvSpPr>
              <a:spLocks noChangeShapeType="1"/>
            </p:cNvSpPr>
            <p:nvPr/>
          </p:nvSpPr>
          <p:spPr bwMode="auto">
            <a:xfrm flipV="1">
              <a:off x="3531" y="1156"/>
              <a:ext cx="533" cy="39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3378" name="Rectangle 66"/>
            <p:cNvSpPr>
              <a:spLocks noChangeArrowheads="1"/>
            </p:cNvSpPr>
            <p:nvPr/>
          </p:nvSpPr>
          <p:spPr bwMode="auto">
            <a:xfrm>
              <a:off x="3625" y="1169"/>
              <a:ext cx="1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tx2"/>
                  </a:solidFill>
                  <a:effectLst/>
                </a:rPr>
                <a:t>7</a:t>
              </a:r>
            </a:p>
          </p:txBody>
        </p:sp>
      </p:grp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5257800" y="1593850"/>
            <a:ext cx="392113" cy="831850"/>
            <a:chOff x="3312" y="1004"/>
            <a:chExt cx="247" cy="524"/>
          </a:xfrm>
        </p:grpSpPr>
        <p:sp>
          <p:nvSpPr>
            <p:cNvPr id="13380" name="Oval 68"/>
            <p:cNvSpPr>
              <a:spLocks noChangeArrowheads="1"/>
            </p:cNvSpPr>
            <p:nvPr/>
          </p:nvSpPr>
          <p:spPr bwMode="auto">
            <a:xfrm>
              <a:off x="3379" y="1008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81" name="Rectangle 69"/>
            <p:cNvSpPr>
              <a:spLocks noChangeArrowheads="1"/>
            </p:cNvSpPr>
            <p:nvPr/>
          </p:nvSpPr>
          <p:spPr bwMode="auto">
            <a:xfrm>
              <a:off x="3395" y="1004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effectLst/>
                </a:rPr>
                <a:t>1</a:t>
              </a:r>
            </a:p>
          </p:txBody>
        </p:sp>
        <p:sp>
          <p:nvSpPr>
            <p:cNvPr id="13382" name="Line 70"/>
            <p:cNvSpPr>
              <a:spLocks noChangeShapeType="1"/>
            </p:cNvSpPr>
            <p:nvPr/>
          </p:nvSpPr>
          <p:spPr bwMode="auto">
            <a:xfrm>
              <a:off x="3469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3383" name="Rectangle 71"/>
            <p:cNvSpPr>
              <a:spLocks noChangeArrowheads="1"/>
            </p:cNvSpPr>
            <p:nvPr/>
          </p:nvSpPr>
          <p:spPr bwMode="auto">
            <a:xfrm>
              <a:off x="3312" y="1278"/>
              <a:ext cx="1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tx2"/>
                  </a:solidFill>
                  <a:effectLst/>
                </a:rPr>
                <a:t>2</a:t>
              </a:r>
            </a:p>
          </p:txBody>
        </p:sp>
      </p:grpSp>
      <p:grpSp>
        <p:nvGrpSpPr>
          <p:cNvPr id="8" name="Group 77"/>
          <p:cNvGrpSpPr>
            <a:grpSpLocks/>
          </p:cNvGrpSpPr>
          <p:nvPr/>
        </p:nvGrpSpPr>
        <p:grpSpPr bwMode="auto">
          <a:xfrm>
            <a:off x="7745413" y="1371600"/>
            <a:ext cx="1038225" cy="619125"/>
            <a:chOff x="4879" y="864"/>
            <a:chExt cx="654" cy="390"/>
          </a:xfrm>
        </p:grpSpPr>
        <p:sp>
          <p:nvSpPr>
            <p:cNvPr id="13385" name="Oval 73"/>
            <p:cNvSpPr>
              <a:spLocks noChangeArrowheads="1"/>
            </p:cNvSpPr>
            <p:nvPr/>
          </p:nvSpPr>
          <p:spPr bwMode="auto">
            <a:xfrm>
              <a:off x="5353" y="1008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86" name="Rectangle 74"/>
            <p:cNvSpPr>
              <a:spLocks noChangeArrowheads="1"/>
            </p:cNvSpPr>
            <p:nvPr/>
          </p:nvSpPr>
          <p:spPr bwMode="auto">
            <a:xfrm>
              <a:off x="5369" y="1004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effectLst/>
                </a:rPr>
                <a:t>7</a:t>
              </a:r>
            </a:p>
          </p:txBody>
        </p:sp>
        <p:sp>
          <p:nvSpPr>
            <p:cNvPr id="13387" name="Line 75"/>
            <p:cNvSpPr>
              <a:spLocks noChangeShapeType="1"/>
            </p:cNvSpPr>
            <p:nvPr/>
          </p:nvSpPr>
          <p:spPr bwMode="auto">
            <a:xfrm>
              <a:off x="4879" y="1095"/>
              <a:ext cx="47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3388" name="Rectangle 76"/>
            <p:cNvSpPr>
              <a:spLocks noChangeArrowheads="1"/>
            </p:cNvSpPr>
            <p:nvPr/>
          </p:nvSpPr>
          <p:spPr bwMode="auto">
            <a:xfrm>
              <a:off x="5004" y="864"/>
              <a:ext cx="31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tx2"/>
                  </a:solidFill>
                  <a:effectLst/>
                </a:rPr>
                <a:t>14</a:t>
              </a:r>
            </a:p>
          </p:txBody>
        </p:sp>
      </p:grpSp>
      <p:grpSp>
        <p:nvGrpSpPr>
          <p:cNvPr id="9" name="Group 82"/>
          <p:cNvGrpSpPr>
            <a:grpSpLocks/>
          </p:cNvGrpSpPr>
          <p:nvPr/>
        </p:nvGrpSpPr>
        <p:grpSpPr bwMode="auto">
          <a:xfrm>
            <a:off x="8497888" y="1884363"/>
            <a:ext cx="341312" cy="928687"/>
            <a:chOff x="5353" y="1187"/>
            <a:chExt cx="215" cy="585"/>
          </a:xfrm>
        </p:grpSpPr>
        <p:sp>
          <p:nvSpPr>
            <p:cNvPr id="13390" name="Oval 78"/>
            <p:cNvSpPr>
              <a:spLocks noChangeArrowheads="1"/>
            </p:cNvSpPr>
            <p:nvPr/>
          </p:nvSpPr>
          <p:spPr bwMode="auto">
            <a:xfrm>
              <a:off x="5353" y="152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91" name="Rectangle 79"/>
            <p:cNvSpPr>
              <a:spLocks noChangeArrowheads="1"/>
            </p:cNvSpPr>
            <p:nvPr/>
          </p:nvSpPr>
          <p:spPr bwMode="auto">
            <a:xfrm>
              <a:off x="5369" y="1522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effectLst/>
                </a:rPr>
                <a:t>8</a:t>
              </a:r>
            </a:p>
          </p:txBody>
        </p:sp>
        <p:sp>
          <p:nvSpPr>
            <p:cNvPr id="13392" name="Line 80"/>
            <p:cNvSpPr>
              <a:spLocks noChangeShapeType="1"/>
            </p:cNvSpPr>
            <p:nvPr/>
          </p:nvSpPr>
          <p:spPr bwMode="auto">
            <a:xfrm>
              <a:off x="5443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3393" name="Rectangle 81"/>
            <p:cNvSpPr>
              <a:spLocks noChangeArrowheads="1"/>
            </p:cNvSpPr>
            <p:nvPr/>
          </p:nvSpPr>
          <p:spPr bwMode="auto">
            <a:xfrm>
              <a:off x="5443" y="1187"/>
              <a:ext cx="1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tx2"/>
                  </a:solidFill>
                  <a:effectLst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501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  <p:bldP spid="13357" grpId="0" build="p" autoUpdateAnimBg="0"/>
      <p:bldP spid="13363" grpId="0" build="p" autoUpdateAnimBg="0"/>
      <p:bldP spid="13369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2"/>
            <a:ext cx="8644328" cy="4525963"/>
          </a:xfrm>
          <a:ln/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endParaRPr lang="en-US" dirty="0" smtClean="0"/>
          </a:p>
          <a:p>
            <a:pPr>
              <a:buClr>
                <a:schemeClr val="tx2"/>
              </a:buClr>
            </a:pPr>
            <a:endParaRPr lang="en-US" dirty="0"/>
          </a:p>
          <a:p>
            <a:pPr>
              <a:buClr>
                <a:schemeClr val="tx2"/>
              </a:buClr>
            </a:pPr>
            <a:endParaRPr lang="en-US" dirty="0" smtClean="0"/>
          </a:p>
          <a:p>
            <a:pPr>
              <a:buClr>
                <a:schemeClr val="tx2"/>
              </a:buClr>
            </a:pPr>
            <a:endParaRPr lang="en-US" dirty="0" smtClean="0"/>
          </a:p>
          <a:p>
            <a:pPr marL="457200" indent="-457200">
              <a:buClr>
                <a:schemeClr val="tx2"/>
              </a:buClr>
              <a:buFont typeface="+mj-lt"/>
              <a:buAutoNum type="arabicPeriod"/>
            </a:pPr>
            <a:r>
              <a:rPr lang="en-US" dirty="0" smtClean="0"/>
              <a:t>Initialize the array of size n (number of nodes) as untraversed</a:t>
            </a:r>
          </a:p>
          <a:p>
            <a:pPr marL="457200" indent="-457200">
              <a:buClr>
                <a:schemeClr val="tx2"/>
              </a:buClr>
              <a:buFont typeface="+mj-lt"/>
              <a:buAutoNum type="arabicPeriod"/>
            </a:pPr>
            <a:r>
              <a:rPr lang="en-US" dirty="0" smtClean="0"/>
              <a:t>Select an edge, </a:t>
            </a:r>
          </a:p>
          <a:p>
            <a:pPr marL="857250" lvl="1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 smtClean="0"/>
              <a:t>if both of its end points are traversed, it create a cycle, discard it.</a:t>
            </a:r>
          </a:p>
          <a:p>
            <a:pPr marL="857250" lvl="1" indent="-457200">
              <a:buClr>
                <a:schemeClr val="tx2"/>
              </a:buClr>
              <a:buFont typeface="+mj-lt"/>
              <a:buAutoNum type="arabicPeriod"/>
            </a:pPr>
            <a:r>
              <a:rPr lang="en-US" sz="2400" dirty="0" smtClean="0"/>
              <a:t>Else Mark it traversed, and add it into the growing tree.</a:t>
            </a:r>
            <a:endParaRPr lang="en-US" dirty="0" smtClean="0"/>
          </a:p>
          <a:p>
            <a:pPr marL="457200" indent="-457200">
              <a:buClr>
                <a:schemeClr val="tx2"/>
              </a:buClr>
              <a:buFont typeface="+mj-lt"/>
              <a:buAutoNum type="arabicPeriod"/>
            </a:pPr>
            <a:endParaRPr lang="en-US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noFill/>
          <a:ln/>
        </p:spPr>
        <p:txBody>
          <a:bodyPr/>
          <a:lstStyle/>
          <a:p>
            <a:r>
              <a:rPr lang="en-US" dirty="0"/>
              <a:t>Prim’s </a:t>
            </a:r>
            <a:r>
              <a:rPr lang="en-US" dirty="0" smtClean="0"/>
              <a:t>Method (detection of cycle)</a:t>
            </a:r>
            <a:endParaRPr lang="en-US" dirty="0"/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334963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60363" y="16700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1</a:t>
            </a: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1379538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1404938" y="16700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3</a:t>
            </a: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2424113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2449513" y="16700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5</a:t>
            </a:r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3468688" y="1676400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3494088" y="16700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7</a:t>
            </a:r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334963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360363" y="24923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2</a:t>
            </a:r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1379538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1404938" y="24923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4</a:t>
            </a:r>
          </a:p>
        </p:txBody>
      </p:sp>
      <p:sp>
        <p:nvSpPr>
          <p:cNvPr id="13328" name="Oval 16"/>
          <p:cNvSpPr>
            <a:spLocks noChangeArrowheads="1"/>
          </p:cNvSpPr>
          <p:nvPr/>
        </p:nvSpPr>
        <p:spPr bwMode="auto">
          <a:xfrm>
            <a:off x="2424113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2449513" y="24923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6</a:t>
            </a:r>
          </a:p>
        </p:txBody>
      </p:sp>
      <p:sp>
        <p:nvSpPr>
          <p:cNvPr id="13330" name="Oval 18"/>
          <p:cNvSpPr>
            <a:spLocks noChangeArrowheads="1"/>
          </p:cNvSpPr>
          <p:nvPr/>
        </p:nvSpPr>
        <p:spPr bwMode="auto">
          <a:xfrm>
            <a:off x="3468688" y="2498725"/>
            <a:ext cx="285750" cy="2778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3494088" y="24923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/>
              </a:rPr>
              <a:t>8</a:t>
            </a:r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477838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1522413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>
            <a:off x="2566988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>
            <a:off x="3611563" y="1960563"/>
            <a:ext cx="0" cy="5318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>
            <a:off x="627063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>
            <a:off x="1671638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>
            <a:off x="2716213" y="1814513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>
            <a:off x="627063" y="2638425"/>
            <a:ext cx="7461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 flipV="1">
            <a:off x="576263" y="1911350"/>
            <a:ext cx="846137" cy="6286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>
            <a:off x="1620838" y="1911350"/>
            <a:ext cx="846137" cy="6778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228600" y="2105025"/>
            <a:ext cx="198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2</a:t>
            </a:r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1246188" y="2057400"/>
            <a:ext cx="200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4</a:t>
            </a:r>
          </a:p>
        </p:txBody>
      </p:sp>
      <p:sp>
        <p:nvSpPr>
          <p:cNvPr id="13344" name="Rectangle 32"/>
          <p:cNvSpPr>
            <a:spLocks noChangeArrowheads="1"/>
          </p:cNvSpPr>
          <p:nvPr/>
        </p:nvSpPr>
        <p:spPr bwMode="auto">
          <a:xfrm>
            <a:off x="2566988" y="2008188"/>
            <a:ext cx="198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6</a:t>
            </a:r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3611563" y="1960563"/>
            <a:ext cx="198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3</a:t>
            </a:r>
          </a:p>
        </p:txBody>
      </p:sp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874713" y="1447800"/>
            <a:ext cx="200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8</a:t>
            </a:r>
          </a:p>
        </p:txBody>
      </p: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1919288" y="1447800"/>
            <a:ext cx="447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10</a:t>
            </a:r>
          </a:p>
        </p:txBody>
      </p:sp>
      <p:sp>
        <p:nvSpPr>
          <p:cNvPr id="13348" name="Rectangle 36"/>
          <p:cNvSpPr>
            <a:spLocks noChangeArrowheads="1"/>
          </p:cNvSpPr>
          <p:nvPr/>
        </p:nvSpPr>
        <p:spPr bwMode="auto">
          <a:xfrm>
            <a:off x="2914650" y="1447800"/>
            <a:ext cx="496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14</a:t>
            </a:r>
          </a:p>
        </p:txBody>
      </p:sp>
      <p:sp>
        <p:nvSpPr>
          <p:cNvPr id="13349" name="Rectangle 37"/>
          <p:cNvSpPr>
            <a:spLocks noChangeArrowheads="1"/>
          </p:cNvSpPr>
          <p:nvPr/>
        </p:nvSpPr>
        <p:spPr bwMode="auto">
          <a:xfrm>
            <a:off x="2019300" y="2008188"/>
            <a:ext cx="496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12</a:t>
            </a:r>
          </a:p>
        </p:txBody>
      </p:sp>
      <p:sp>
        <p:nvSpPr>
          <p:cNvPr id="13350" name="Rectangle 38"/>
          <p:cNvSpPr>
            <a:spLocks noChangeArrowheads="1"/>
          </p:cNvSpPr>
          <p:nvPr/>
        </p:nvSpPr>
        <p:spPr bwMode="auto">
          <a:xfrm>
            <a:off x="725488" y="1931988"/>
            <a:ext cx="200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7</a:t>
            </a:r>
          </a:p>
        </p:txBody>
      </p:sp>
      <p:sp>
        <p:nvSpPr>
          <p:cNvPr id="13351" name="Rectangle 39"/>
          <p:cNvSpPr>
            <a:spLocks noChangeArrowheads="1"/>
          </p:cNvSpPr>
          <p:nvPr/>
        </p:nvSpPr>
        <p:spPr bwMode="auto">
          <a:xfrm>
            <a:off x="874713" y="2638425"/>
            <a:ext cx="200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  <a:effectLst/>
              </a:rPr>
              <a:t>9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7453313" y="1593850"/>
            <a:ext cx="285750" cy="396875"/>
            <a:chOff x="4695" y="1004"/>
            <a:chExt cx="180" cy="250"/>
          </a:xfrm>
        </p:grpSpPr>
        <p:sp>
          <p:nvSpPr>
            <p:cNvPr id="13352" name="Oval 40"/>
            <p:cNvSpPr>
              <a:spLocks noChangeArrowheads="1"/>
            </p:cNvSpPr>
            <p:nvPr/>
          </p:nvSpPr>
          <p:spPr bwMode="auto">
            <a:xfrm>
              <a:off x="4695" y="1008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53" name="Rectangle 41"/>
            <p:cNvSpPr>
              <a:spLocks noChangeArrowheads="1"/>
            </p:cNvSpPr>
            <p:nvPr/>
          </p:nvSpPr>
          <p:spPr bwMode="auto">
            <a:xfrm>
              <a:off x="4711" y="1004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effectLst/>
                </a:rPr>
                <a:t>5</a:t>
              </a:r>
            </a:p>
          </p:txBody>
        </p:sp>
      </p:grp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4572000" y="1143000"/>
            <a:ext cx="0" cy="2133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7453313" y="1884363"/>
            <a:ext cx="341312" cy="928687"/>
            <a:chOff x="4695" y="1187"/>
            <a:chExt cx="215" cy="585"/>
          </a:xfrm>
        </p:grpSpPr>
        <p:sp>
          <p:nvSpPr>
            <p:cNvPr id="13358" name="Oval 46"/>
            <p:cNvSpPr>
              <a:spLocks noChangeArrowheads="1"/>
            </p:cNvSpPr>
            <p:nvPr/>
          </p:nvSpPr>
          <p:spPr bwMode="auto">
            <a:xfrm>
              <a:off x="4695" y="152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59" name="Rectangle 47"/>
            <p:cNvSpPr>
              <a:spLocks noChangeArrowheads="1"/>
            </p:cNvSpPr>
            <p:nvPr/>
          </p:nvSpPr>
          <p:spPr bwMode="auto">
            <a:xfrm>
              <a:off x="4711" y="1522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effectLst/>
                </a:rPr>
                <a:t>6</a:t>
              </a:r>
            </a:p>
          </p:txBody>
        </p:sp>
        <p:sp>
          <p:nvSpPr>
            <p:cNvPr id="13360" name="Line 48"/>
            <p:cNvSpPr>
              <a:spLocks noChangeShapeType="1"/>
            </p:cNvSpPr>
            <p:nvPr/>
          </p:nvSpPr>
          <p:spPr bwMode="auto">
            <a:xfrm>
              <a:off x="4785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3361" name="Rectangle 49"/>
            <p:cNvSpPr>
              <a:spLocks noChangeArrowheads="1"/>
            </p:cNvSpPr>
            <p:nvPr/>
          </p:nvSpPr>
          <p:spPr bwMode="auto">
            <a:xfrm>
              <a:off x="4785" y="1217"/>
              <a:ext cx="1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tx2"/>
                  </a:solidFill>
                  <a:effectLst/>
                </a:rPr>
                <a:t>6</a:t>
              </a:r>
            </a:p>
          </p:txBody>
        </p:sp>
      </p:grp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6408738" y="1371600"/>
            <a:ext cx="1038225" cy="619125"/>
            <a:chOff x="4037" y="864"/>
            <a:chExt cx="654" cy="390"/>
          </a:xfrm>
        </p:grpSpPr>
        <p:sp>
          <p:nvSpPr>
            <p:cNvPr id="13364" name="Oval 52"/>
            <p:cNvSpPr>
              <a:spLocks noChangeArrowheads="1"/>
            </p:cNvSpPr>
            <p:nvPr/>
          </p:nvSpPr>
          <p:spPr bwMode="auto">
            <a:xfrm>
              <a:off x="4037" y="1008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65" name="Rectangle 53"/>
            <p:cNvSpPr>
              <a:spLocks noChangeArrowheads="1"/>
            </p:cNvSpPr>
            <p:nvPr/>
          </p:nvSpPr>
          <p:spPr bwMode="auto">
            <a:xfrm>
              <a:off x="4053" y="1004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effectLst/>
                </a:rPr>
                <a:t>3</a:t>
              </a:r>
            </a:p>
          </p:txBody>
        </p:sp>
        <p:sp>
          <p:nvSpPr>
            <p:cNvPr id="13366" name="Line 54"/>
            <p:cNvSpPr>
              <a:spLocks noChangeShapeType="1"/>
            </p:cNvSpPr>
            <p:nvPr/>
          </p:nvSpPr>
          <p:spPr bwMode="auto">
            <a:xfrm>
              <a:off x="4221" y="1095"/>
              <a:ext cx="47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3367" name="Rectangle 55"/>
            <p:cNvSpPr>
              <a:spLocks noChangeArrowheads="1"/>
            </p:cNvSpPr>
            <p:nvPr/>
          </p:nvSpPr>
          <p:spPr bwMode="auto">
            <a:xfrm>
              <a:off x="4377" y="864"/>
              <a:ext cx="2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tx2"/>
                  </a:solidFill>
                  <a:effectLst/>
                </a:rPr>
                <a:t>10</a:t>
              </a:r>
            </a:p>
          </p:txBody>
        </p:sp>
      </p:grp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6275388" y="1884363"/>
            <a:ext cx="419100" cy="928687"/>
            <a:chOff x="3953" y="1187"/>
            <a:chExt cx="264" cy="585"/>
          </a:xfrm>
        </p:grpSpPr>
        <p:sp>
          <p:nvSpPr>
            <p:cNvPr id="13370" name="Oval 58"/>
            <p:cNvSpPr>
              <a:spLocks noChangeArrowheads="1"/>
            </p:cNvSpPr>
            <p:nvPr/>
          </p:nvSpPr>
          <p:spPr bwMode="auto">
            <a:xfrm>
              <a:off x="4037" y="152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71" name="Rectangle 59"/>
            <p:cNvSpPr>
              <a:spLocks noChangeArrowheads="1"/>
            </p:cNvSpPr>
            <p:nvPr/>
          </p:nvSpPr>
          <p:spPr bwMode="auto">
            <a:xfrm>
              <a:off x="4053" y="1522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effectLst/>
                </a:rPr>
                <a:t>4</a:t>
              </a:r>
            </a:p>
          </p:txBody>
        </p:sp>
        <p:sp>
          <p:nvSpPr>
            <p:cNvPr id="13372" name="Line 60"/>
            <p:cNvSpPr>
              <a:spLocks noChangeShapeType="1"/>
            </p:cNvSpPr>
            <p:nvPr/>
          </p:nvSpPr>
          <p:spPr bwMode="auto">
            <a:xfrm>
              <a:off x="4127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3373" name="Rectangle 61"/>
            <p:cNvSpPr>
              <a:spLocks noChangeArrowheads="1"/>
            </p:cNvSpPr>
            <p:nvPr/>
          </p:nvSpPr>
          <p:spPr bwMode="auto">
            <a:xfrm>
              <a:off x="3953" y="1248"/>
              <a:ext cx="1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tx2"/>
                  </a:solidFill>
                  <a:effectLst/>
                </a:rPr>
                <a:t>4</a:t>
              </a:r>
            </a:p>
          </p:txBody>
        </p:sp>
      </p:grp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5364163" y="1835150"/>
            <a:ext cx="1087437" cy="977900"/>
            <a:chOff x="3379" y="1156"/>
            <a:chExt cx="685" cy="616"/>
          </a:xfrm>
        </p:grpSpPr>
        <p:sp>
          <p:nvSpPr>
            <p:cNvPr id="13375" name="Oval 63"/>
            <p:cNvSpPr>
              <a:spLocks noChangeArrowheads="1"/>
            </p:cNvSpPr>
            <p:nvPr/>
          </p:nvSpPr>
          <p:spPr bwMode="auto">
            <a:xfrm>
              <a:off x="3379" y="152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76" name="Rectangle 64"/>
            <p:cNvSpPr>
              <a:spLocks noChangeArrowheads="1"/>
            </p:cNvSpPr>
            <p:nvPr/>
          </p:nvSpPr>
          <p:spPr bwMode="auto">
            <a:xfrm>
              <a:off x="3395" y="1522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effectLst/>
                </a:rPr>
                <a:t>2</a:t>
              </a:r>
            </a:p>
          </p:txBody>
        </p:sp>
        <p:sp>
          <p:nvSpPr>
            <p:cNvPr id="13377" name="Line 65"/>
            <p:cNvSpPr>
              <a:spLocks noChangeShapeType="1"/>
            </p:cNvSpPr>
            <p:nvPr/>
          </p:nvSpPr>
          <p:spPr bwMode="auto">
            <a:xfrm flipV="1">
              <a:off x="3531" y="1156"/>
              <a:ext cx="533" cy="39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3378" name="Rectangle 66"/>
            <p:cNvSpPr>
              <a:spLocks noChangeArrowheads="1"/>
            </p:cNvSpPr>
            <p:nvPr/>
          </p:nvSpPr>
          <p:spPr bwMode="auto">
            <a:xfrm>
              <a:off x="3625" y="1169"/>
              <a:ext cx="1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tx2"/>
                  </a:solidFill>
                  <a:effectLst/>
                </a:rPr>
                <a:t>7</a:t>
              </a:r>
            </a:p>
          </p:txBody>
        </p:sp>
      </p:grp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5257800" y="1593850"/>
            <a:ext cx="392113" cy="831850"/>
            <a:chOff x="3312" y="1004"/>
            <a:chExt cx="247" cy="524"/>
          </a:xfrm>
        </p:grpSpPr>
        <p:sp>
          <p:nvSpPr>
            <p:cNvPr id="13380" name="Oval 68"/>
            <p:cNvSpPr>
              <a:spLocks noChangeArrowheads="1"/>
            </p:cNvSpPr>
            <p:nvPr/>
          </p:nvSpPr>
          <p:spPr bwMode="auto">
            <a:xfrm>
              <a:off x="3379" y="1008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81" name="Rectangle 69"/>
            <p:cNvSpPr>
              <a:spLocks noChangeArrowheads="1"/>
            </p:cNvSpPr>
            <p:nvPr/>
          </p:nvSpPr>
          <p:spPr bwMode="auto">
            <a:xfrm>
              <a:off x="3395" y="1004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effectLst/>
                </a:rPr>
                <a:t>1</a:t>
              </a:r>
            </a:p>
          </p:txBody>
        </p:sp>
        <p:sp>
          <p:nvSpPr>
            <p:cNvPr id="13382" name="Line 70"/>
            <p:cNvSpPr>
              <a:spLocks noChangeShapeType="1"/>
            </p:cNvSpPr>
            <p:nvPr/>
          </p:nvSpPr>
          <p:spPr bwMode="auto">
            <a:xfrm>
              <a:off x="3469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3383" name="Rectangle 71"/>
            <p:cNvSpPr>
              <a:spLocks noChangeArrowheads="1"/>
            </p:cNvSpPr>
            <p:nvPr/>
          </p:nvSpPr>
          <p:spPr bwMode="auto">
            <a:xfrm>
              <a:off x="3312" y="1278"/>
              <a:ext cx="1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tx2"/>
                  </a:solidFill>
                  <a:effectLst/>
                </a:rPr>
                <a:t>2</a:t>
              </a:r>
            </a:p>
          </p:txBody>
        </p:sp>
      </p:grpSp>
      <p:grpSp>
        <p:nvGrpSpPr>
          <p:cNvPr id="8" name="Group 77"/>
          <p:cNvGrpSpPr>
            <a:grpSpLocks/>
          </p:cNvGrpSpPr>
          <p:nvPr/>
        </p:nvGrpSpPr>
        <p:grpSpPr bwMode="auto">
          <a:xfrm>
            <a:off x="7745413" y="1371600"/>
            <a:ext cx="1038225" cy="619125"/>
            <a:chOff x="4879" y="864"/>
            <a:chExt cx="654" cy="390"/>
          </a:xfrm>
        </p:grpSpPr>
        <p:sp>
          <p:nvSpPr>
            <p:cNvPr id="13385" name="Oval 73"/>
            <p:cNvSpPr>
              <a:spLocks noChangeArrowheads="1"/>
            </p:cNvSpPr>
            <p:nvPr/>
          </p:nvSpPr>
          <p:spPr bwMode="auto">
            <a:xfrm>
              <a:off x="5353" y="1008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86" name="Rectangle 74"/>
            <p:cNvSpPr>
              <a:spLocks noChangeArrowheads="1"/>
            </p:cNvSpPr>
            <p:nvPr/>
          </p:nvSpPr>
          <p:spPr bwMode="auto">
            <a:xfrm>
              <a:off x="5369" y="1004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effectLst/>
                </a:rPr>
                <a:t>7</a:t>
              </a:r>
            </a:p>
          </p:txBody>
        </p:sp>
        <p:sp>
          <p:nvSpPr>
            <p:cNvPr id="13387" name="Line 75"/>
            <p:cNvSpPr>
              <a:spLocks noChangeShapeType="1"/>
            </p:cNvSpPr>
            <p:nvPr/>
          </p:nvSpPr>
          <p:spPr bwMode="auto">
            <a:xfrm>
              <a:off x="4879" y="1095"/>
              <a:ext cx="47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3388" name="Rectangle 76"/>
            <p:cNvSpPr>
              <a:spLocks noChangeArrowheads="1"/>
            </p:cNvSpPr>
            <p:nvPr/>
          </p:nvSpPr>
          <p:spPr bwMode="auto">
            <a:xfrm>
              <a:off x="5004" y="864"/>
              <a:ext cx="31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tx2"/>
                  </a:solidFill>
                  <a:effectLst/>
                </a:rPr>
                <a:t>14</a:t>
              </a:r>
            </a:p>
          </p:txBody>
        </p:sp>
      </p:grpSp>
      <p:grpSp>
        <p:nvGrpSpPr>
          <p:cNvPr id="9" name="Group 82"/>
          <p:cNvGrpSpPr>
            <a:grpSpLocks/>
          </p:cNvGrpSpPr>
          <p:nvPr/>
        </p:nvGrpSpPr>
        <p:grpSpPr bwMode="auto">
          <a:xfrm>
            <a:off x="8497888" y="1884363"/>
            <a:ext cx="341312" cy="928687"/>
            <a:chOff x="5353" y="1187"/>
            <a:chExt cx="215" cy="585"/>
          </a:xfrm>
        </p:grpSpPr>
        <p:sp>
          <p:nvSpPr>
            <p:cNvPr id="13390" name="Oval 78"/>
            <p:cNvSpPr>
              <a:spLocks noChangeArrowheads="1"/>
            </p:cNvSpPr>
            <p:nvPr/>
          </p:nvSpPr>
          <p:spPr bwMode="auto">
            <a:xfrm>
              <a:off x="5353" y="1526"/>
              <a:ext cx="180" cy="17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91" name="Rectangle 79"/>
            <p:cNvSpPr>
              <a:spLocks noChangeArrowheads="1"/>
            </p:cNvSpPr>
            <p:nvPr/>
          </p:nvSpPr>
          <p:spPr bwMode="auto">
            <a:xfrm>
              <a:off x="5369" y="1522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effectLst/>
                </a:rPr>
                <a:t>8</a:t>
              </a:r>
            </a:p>
          </p:txBody>
        </p:sp>
        <p:sp>
          <p:nvSpPr>
            <p:cNvPr id="13392" name="Line 80"/>
            <p:cNvSpPr>
              <a:spLocks noChangeShapeType="1"/>
            </p:cNvSpPr>
            <p:nvPr/>
          </p:nvSpPr>
          <p:spPr bwMode="auto">
            <a:xfrm>
              <a:off x="5443" y="1187"/>
              <a:ext cx="0" cy="3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3393" name="Rectangle 81"/>
            <p:cNvSpPr>
              <a:spLocks noChangeArrowheads="1"/>
            </p:cNvSpPr>
            <p:nvPr/>
          </p:nvSpPr>
          <p:spPr bwMode="auto">
            <a:xfrm>
              <a:off x="5443" y="1187"/>
              <a:ext cx="1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chemeClr val="tx2"/>
                  </a:solidFill>
                  <a:effectLst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81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92" charset="2"/>
              <a:buNone/>
            </a:pPr>
            <a:r>
              <a:rPr lang="en-US" sz="2000" b="1">
                <a:latin typeface="Courier New" pitchFamily="49" charset="0"/>
              </a:rPr>
              <a:t>MST-Prim(G, w, r)</a:t>
            </a:r>
          </a:p>
          <a:p>
            <a:pPr>
              <a:lnSpc>
                <a:spcPct val="90000"/>
              </a:lnSpc>
              <a:buFont typeface="Monotype Sorts" pitchFamily="92" charset="2"/>
              <a:buNone/>
            </a:pPr>
            <a:r>
              <a:rPr lang="en-US" sz="2000" b="1">
                <a:latin typeface="Courier New" pitchFamily="49" charset="0"/>
              </a:rPr>
              <a:t>    Q = V[G];</a:t>
            </a:r>
          </a:p>
          <a:p>
            <a:pPr>
              <a:lnSpc>
                <a:spcPct val="90000"/>
              </a:lnSpc>
              <a:buFont typeface="Monotype Sorts" pitchFamily="92" charset="2"/>
              <a:buNone/>
            </a:pPr>
            <a:r>
              <a:rPr lang="en-US" sz="2000" b="1">
                <a:latin typeface="Courier New" pitchFamily="49" charset="0"/>
              </a:rPr>
              <a:t>    for each </a:t>
            </a:r>
            <a:r>
              <a:rPr lang="en-US" sz="2000" b="1" i="1">
                <a:latin typeface="Courier New" pitchFamily="49" charset="0"/>
              </a:rPr>
              <a:t>u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lnSpc>
                <a:spcPct val="90000"/>
              </a:lnSpc>
              <a:buFont typeface="Monotype Sorts" pitchFamily="92" charset="2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lnSpc>
                <a:spcPct val="90000"/>
              </a:lnSpc>
              <a:buFont typeface="Monotype Sorts" pitchFamily="92" charset="2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key[r] = 0;</a:t>
            </a:r>
          </a:p>
          <a:p>
            <a:pPr>
              <a:lnSpc>
                <a:spcPct val="90000"/>
              </a:lnSpc>
              <a:buFont typeface="Monotype Sorts" pitchFamily="92" charset="2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lnSpc>
                <a:spcPct val="90000"/>
              </a:lnSpc>
              <a:buFont typeface="Monotype Sorts" pitchFamily="92" charset="2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lnSpc>
                <a:spcPct val="90000"/>
              </a:lnSpc>
              <a:buFont typeface="Monotype Sorts" pitchFamily="92" charset="2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u = ExtractMin(Q);</a:t>
            </a:r>
          </a:p>
          <a:p>
            <a:pPr>
              <a:lnSpc>
                <a:spcPct val="90000"/>
              </a:lnSpc>
              <a:buFont typeface="Monotype Sorts" pitchFamily="92" charset="2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Adj[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lnSpc>
                <a:spcPct val="90000"/>
              </a:lnSpc>
              <a:buFont typeface="Monotype Sorts" pitchFamily="92" charset="2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lnSpc>
                <a:spcPct val="90000"/>
              </a:lnSpc>
              <a:buFont typeface="Monotype Sorts" pitchFamily="92" charset="2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lnSpc>
                <a:spcPct val="90000"/>
              </a:lnSpc>
              <a:buFont typeface="Monotype Sorts" pitchFamily="92" charset="2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key[v] = w(u,v);</a:t>
            </a:r>
          </a:p>
          <a:p>
            <a:pPr>
              <a:lnSpc>
                <a:spcPct val="90000"/>
              </a:lnSpc>
              <a:buFont typeface="Monotype Sorts" pitchFamily="92" charset="2"/>
              <a:buNone/>
            </a:pP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Prim’s Algorithm</a:t>
            </a:r>
          </a:p>
        </p:txBody>
      </p:sp>
      <p:sp>
        <p:nvSpPr>
          <p:cNvPr id="601092" name="Text Box 4"/>
          <p:cNvSpPr txBox="1">
            <a:spLocks noChangeArrowheads="1"/>
          </p:cNvSpPr>
          <p:nvPr/>
        </p:nvSpPr>
        <p:spPr bwMode="auto">
          <a:xfrm>
            <a:off x="4038600" y="1676400"/>
            <a:ext cx="4724400" cy="208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Grow a single tree by repeatedly adding the least cost edge that connects a vertex in the existing tree to a vertex not in the existing tree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92" charset="2"/>
              <a:buNone/>
            </a:pP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Intermediary solution is a subtree</a:t>
            </a:r>
            <a:r>
              <a:rPr lang="en-US" sz="2000">
                <a:solidFill>
                  <a:srgbClr val="FF3300"/>
                </a:solidFill>
                <a:latin typeface="Times New Roman" pitchFamily="18" charset="0"/>
              </a:rPr>
              <a:t/>
            </a:r>
            <a:br>
              <a:rPr lang="en-US" sz="2000">
                <a:solidFill>
                  <a:srgbClr val="FF3300"/>
                </a:solidFill>
                <a:latin typeface="Times New Roman" pitchFamily="18" charset="0"/>
              </a:rPr>
            </a:br>
            <a:endParaRPr lang="en-US" sz="2000">
              <a:solidFill>
                <a:srgbClr val="FF33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34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92" charset="2"/>
              <a:buNone/>
            </a:pPr>
            <a:r>
              <a:rPr lang="en-US" sz="2000" b="1">
                <a:latin typeface="Courier New" pitchFamily="49" charset="0"/>
              </a:rPr>
              <a:t>MST-Prim(G, w, r)</a:t>
            </a:r>
          </a:p>
          <a:p>
            <a:pPr>
              <a:lnSpc>
                <a:spcPct val="90000"/>
              </a:lnSpc>
              <a:buFont typeface="Monotype Sorts" pitchFamily="92" charset="2"/>
              <a:buNone/>
            </a:pPr>
            <a:r>
              <a:rPr lang="en-US" sz="2000" b="1">
                <a:latin typeface="Courier New" pitchFamily="49" charset="0"/>
              </a:rPr>
              <a:t>    Q = V[G];</a:t>
            </a:r>
          </a:p>
          <a:p>
            <a:pPr>
              <a:lnSpc>
                <a:spcPct val="90000"/>
              </a:lnSpc>
              <a:buFont typeface="Monotype Sorts" pitchFamily="92" charset="2"/>
              <a:buNone/>
            </a:pPr>
            <a:r>
              <a:rPr lang="en-US" sz="2000" b="1">
                <a:latin typeface="Courier New" pitchFamily="49" charset="0"/>
              </a:rPr>
              <a:t>    for each </a:t>
            </a:r>
            <a:r>
              <a:rPr lang="en-US" sz="2000" b="1" i="1">
                <a:latin typeface="Courier New" pitchFamily="49" charset="0"/>
              </a:rPr>
              <a:t>u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</a:t>
            </a:r>
          </a:p>
          <a:p>
            <a:pPr>
              <a:lnSpc>
                <a:spcPct val="90000"/>
              </a:lnSpc>
              <a:buFont typeface="Monotype Sorts" pitchFamily="92" charset="2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key[u] = ;</a:t>
            </a:r>
          </a:p>
          <a:p>
            <a:pPr>
              <a:lnSpc>
                <a:spcPct val="90000"/>
              </a:lnSpc>
              <a:buFont typeface="Monotype Sorts" pitchFamily="92" charset="2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key[r] = 0;</a:t>
            </a:r>
          </a:p>
          <a:p>
            <a:pPr>
              <a:lnSpc>
                <a:spcPct val="90000"/>
              </a:lnSpc>
              <a:buFont typeface="Monotype Sorts" pitchFamily="92" charset="2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p[r] = NULL;</a:t>
            </a:r>
          </a:p>
          <a:p>
            <a:pPr>
              <a:lnSpc>
                <a:spcPct val="90000"/>
              </a:lnSpc>
              <a:buFont typeface="Monotype Sorts" pitchFamily="92" charset="2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while (Q not empty)</a:t>
            </a:r>
          </a:p>
          <a:p>
            <a:pPr>
              <a:lnSpc>
                <a:spcPct val="90000"/>
              </a:lnSpc>
              <a:buFont typeface="Monotype Sorts" pitchFamily="92" charset="2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u = ExtractMin(Q);</a:t>
            </a:r>
          </a:p>
          <a:p>
            <a:pPr>
              <a:lnSpc>
                <a:spcPct val="90000"/>
              </a:lnSpc>
              <a:buFont typeface="Monotype Sorts" pitchFamily="92" charset="2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for each 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Adj[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</a:t>
            </a:r>
          </a:p>
          <a:p>
            <a:pPr>
              <a:lnSpc>
                <a:spcPct val="90000"/>
              </a:lnSpc>
              <a:buFont typeface="Monotype Sorts" pitchFamily="92" charset="2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if (v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 Q and w(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u,v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 &lt; key[</a:t>
            </a:r>
            <a:r>
              <a:rPr lang="en-US" sz="2000" b="1" i="1">
                <a:latin typeface="Courier New" pitchFamily="49" charset="0"/>
                <a:sym typeface="Symbol" pitchFamily="18" charset="2"/>
              </a:rPr>
              <a:t>v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])</a:t>
            </a:r>
          </a:p>
          <a:p>
            <a:pPr>
              <a:lnSpc>
                <a:spcPct val="90000"/>
              </a:lnSpc>
              <a:buFont typeface="Monotype Sorts" pitchFamily="92" charset="2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p[v] = u;</a:t>
            </a:r>
          </a:p>
          <a:p>
            <a:pPr>
              <a:lnSpc>
                <a:spcPct val="90000"/>
              </a:lnSpc>
              <a:buFont typeface="Monotype Sorts" pitchFamily="92" charset="2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       key[v] = w(u,v);</a:t>
            </a:r>
          </a:p>
        </p:txBody>
      </p:sp>
      <p:sp>
        <p:nvSpPr>
          <p:cNvPr id="6021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Prim’s Algorithm</a:t>
            </a:r>
          </a:p>
        </p:txBody>
      </p:sp>
      <p:sp>
        <p:nvSpPr>
          <p:cNvPr id="602116" name="Oval 4"/>
          <p:cNvSpPr>
            <a:spLocks noChangeArrowheads="1"/>
          </p:cNvSpPr>
          <p:nvPr/>
        </p:nvSpPr>
        <p:spPr bwMode="auto">
          <a:xfrm>
            <a:off x="4195763" y="2016125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2117" name="Oval 5"/>
          <p:cNvSpPr>
            <a:spLocks noChangeArrowheads="1"/>
          </p:cNvSpPr>
          <p:nvPr/>
        </p:nvSpPr>
        <p:spPr bwMode="auto">
          <a:xfrm>
            <a:off x="6380163" y="2016125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2118" name="Oval 6"/>
          <p:cNvSpPr>
            <a:spLocks noChangeArrowheads="1"/>
          </p:cNvSpPr>
          <p:nvPr/>
        </p:nvSpPr>
        <p:spPr bwMode="auto">
          <a:xfrm>
            <a:off x="8289925" y="201612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2119" name="Oval 7"/>
          <p:cNvSpPr>
            <a:spLocks noChangeArrowheads="1"/>
          </p:cNvSpPr>
          <p:nvPr/>
        </p:nvSpPr>
        <p:spPr bwMode="auto">
          <a:xfrm>
            <a:off x="4195763" y="3162300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2120" name="Oval 8"/>
          <p:cNvSpPr>
            <a:spLocks noChangeArrowheads="1"/>
          </p:cNvSpPr>
          <p:nvPr/>
        </p:nvSpPr>
        <p:spPr bwMode="auto">
          <a:xfrm>
            <a:off x="6380163" y="3162300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2121" name="Oval 9"/>
          <p:cNvSpPr>
            <a:spLocks noChangeArrowheads="1"/>
          </p:cNvSpPr>
          <p:nvPr/>
        </p:nvSpPr>
        <p:spPr bwMode="auto">
          <a:xfrm>
            <a:off x="8289925" y="31623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2122" name="Oval 10"/>
          <p:cNvSpPr>
            <a:spLocks noChangeArrowheads="1"/>
          </p:cNvSpPr>
          <p:nvPr/>
        </p:nvSpPr>
        <p:spPr bwMode="auto">
          <a:xfrm>
            <a:off x="5287963" y="3652838"/>
            <a:ext cx="382587" cy="3825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2123" name="Oval 11"/>
          <p:cNvSpPr>
            <a:spLocks noChangeArrowheads="1"/>
          </p:cNvSpPr>
          <p:nvPr/>
        </p:nvSpPr>
        <p:spPr bwMode="auto">
          <a:xfrm>
            <a:off x="5287963" y="1524000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02124" name="AutoShape 12"/>
          <p:cNvCxnSpPr>
            <a:cxnSpLocks noChangeShapeType="1"/>
            <a:stCxn id="602123" idx="5"/>
            <a:endCxn id="602117" idx="1"/>
          </p:cNvCxnSpPr>
          <p:nvPr/>
        </p:nvCxnSpPr>
        <p:spPr bwMode="auto">
          <a:xfrm>
            <a:off x="5613400" y="18637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602125" name="AutoShape 13"/>
          <p:cNvCxnSpPr>
            <a:cxnSpLocks noChangeShapeType="1"/>
            <a:stCxn id="602123" idx="3"/>
            <a:endCxn id="602116" idx="7"/>
          </p:cNvCxnSpPr>
          <p:nvPr/>
        </p:nvCxnSpPr>
        <p:spPr bwMode="auto">
          <a:xfrm flipH="1">
            <a:off x="4522788" y="18637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602126" name="AutoShape 14"/>
          <p:cNvCxnSpPr>
            <a:cxnSpLocks noChangeShapeType="1"/>
            <a:stCxn id="602116" idx="6"/>
            <a:endCxn id="602117" idx="2"/>
          </p:cNvCxnSpPr>
          <p:nvPr/>
        </p:nvCxnSpPr>
        <p:spPr bwMode="auto">
          <a:xfrm>
            <a:off x="4591050" y="2206625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602127" name="AutoShape 15"/>
          <p:cNvCxnSpPr>
            <a:cxnSpLocks noChangeShapeType="1"/>
            <a:stCxn id="602119" idx="0"/>
            <a:endCxn id="602116" idx="4"/>
          </p:cNvCxnSpPr>
          <p:nvPr/>
        </p:nvCxnSpPr>
        <p:spPr bwMode="auto">
          <a:xfrm flipV="1">
            <a:off x="43862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602128" name="AutoShape 16"/>
          <p:cNvCxnSpPr>
            <a:cxnSpLocks noChangeShapeType="1"/>
            <a:stCxn id="602119" idx="5"/>
            <a:endCxn id="602122" idx="1"/>
          </p:cNvCxnSpPr>
          <p:nvPr/>
        </p:nvCxnSpPr>
        <p:spPr bwMode="auto">
          <a:xfrm>
            <a:off x="4522788" y="350202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602129" name="AutoShape 17"/>
          <p:cNvCxnSpPr>
            <a:cxnSpLocks noChangeShapeType="1"/>
            <a:stCxn id="602122" idx="7"/>
            <a:endCxn id="602120" idx="3"/>
          </p:cNvCxnSpPr>
          <p:nvPr/>
        </p:nvCxnSpPr>
        <p:spPr bwMode="auto">
          <a:xfrm flipV="1">
            <a:off x="5613400" y="3502025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602130" name="AutoShape 18"/>
          <p:cNvCxnSpPr>
            <a:cxnSpLocks noChangeShapeType="1"/>
            <a:stCxn id="602120" idx="0"/>
            <a:endCxn id="602117" idx="4"/>
          </p:cNvCxnSpPr>
          <p:nvPr/>
        </p:nvCxnSpPr>
        <p:spPr bwMode="auto">
          <a:xfrm flipV="1">
            <a:off x="6570663" y="241141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602131" name="AutoShape 19"/>
          <p:cNvCxnSpPr>
            <a:cxnSpLocks noChangeShapeType="1"/>
            <a:stCxn id="602117" idx="6"/>
            <a:endCxn id="602118" idx="2"/>
          </p:cNvCxnSpPr>
          <p:nvPr/>
        </p:nvCxnSpPr>
        <p:spPr bwMode="auto">
          <a:xfrm>
            <a:off x="6775450" y="2206625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602132" name="AutoShape 20"/>
          <p:cNvCxnSpPr>
            <a:cxnSpLocks noChangeShapeType="1"/>
            <a:stCxn id="602120" idx="6"/>
            <a:endCxn id="602121" idx="2"/>
          </p:cNvCxnSpPr>
          <p:nvPr/>
        </p:nvCxnSpPr>
        <p:spPr bwMode="auto">
          <a:xfrm>
            <a:off x="6775450" y="3352800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602133" name="AutoShape 21"/>
          <p:cNvCxnSpPr>
            <a:cxnSpLocks noChangeShapeType="1"/>
            <a:stCxn id="602122" idx="0"/>
            <a:endCxn id="602116" idx="5"/>
          </p:cNvCxnSpPr>
          <p:nvPr/>
        </p:nvCxnSpPr>
        <p:spPr bwMode="auto">
          <a:xfrm rot="5400000" flipH="1">
            <a:off x="4358482" y="252015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602134" name="Text Box 22"/>
          <p:cNvSpPr txBox="1">
            <a:spLocks noChangeArrowheads="1"/>
          </p:cNvSpPr>
          <p:nvPr/>
        </p:nvSpPr>
        <p:spPr bwMode="auto">
          <a:xfrm>
            <a:off x="3962400" y="25955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602135" name="Text Box 23"/>
          <p:cNvSpPr txBox="1">
            <a:spLocks noChangeArrowheads="1"/>
          </p:cNvSpPr>
          <p:nvPr/>
        </p:nvSpPr>
        <p:spPr bwMode="auto">
          <a:xfrm>
            <a:off x="4979988" y="2743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602136" name="Text Box 24"/>
          <p:cNvSpPr txBox="1">
            <a:spLocks noChangeArrowheads="1"/>
          </p:cNvSpPr>
          <p:nvPr/>
        </p:nvSpPr>
        <p:spPr bwMode="auto">
          <a:xfrm>
            <a:off x="4759325" y="3567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02137" name="Text Box 25"/>
          <p:cNvSpPr txBox="1">
            <a:spLocks noChangeArrowheads="1"/>
          </p:cNvSpPr>
          <p:nvPr/>
        </p:nvSpPr>
        <p:spPr bwMode="auto">
          <a:xfrm>
            <a:off x="4759325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602138" name="Text Box 26"/>
          <p:cNvSpPr txBox="1">
            <a:spLocks noChangeArrowheads="1"/>
          </p:cNvSpPr>
          <p:nvPr/>
        </p:nvSpPr>
        <p:spPr bwMode="auto">
          <a:xfrm>
            <a:off x="5956300" y="1600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602139" name="Text Box 27"/>
          <p:cNvSpPr txBox="1">
            <a:spLocks noChangeArrowheads="1"/>
          </p:cNvSpPr>
          <p:nvPr/>
        </p:nvSpPr>
        <p:spPr bwMode="auto">
          <a:xfrm>
            <a:off x="5305425" y="1905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602140" name="Text Box 28"/>
          <p:cNvSpPr txBox="1">
            <a:spLocks noChangeArrowheads="1"/>
          </p:cNvSpPr>
          <p:nvPr/>
        </p:nvSpPr>
        <p:spPr bwMode="auto">
          <a:xfrm>
            <a:off x="6556375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02141" name="Text Box 29"/>
          <p:cNvSpPr txBox="1">
            <a:spLocks noChangeArrowheads="1"/>
          </p:cNvSpPr>
          <p:nvPr/>
        </p:nvSpPr>
        <p:spPr bwMode="auto">
          <a:xfrm>
            <a:off x="7375525" y="1828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602142" name="Text Box 30"/>
          <p:cNvSpPr txBox="1">
            <a:spLocks noChangeArrowheads="1"/>
          </p:cNvSpPr>
          <p:nvPr/>
        </p:nvSpPr>
        <p:spPr bwMode="auto">
          <a:xfrm>
            <a:off x="7321550" y="29638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602143" name="Text Box 31"/>
          <p:cNvSpPr txBox="1">
            <a:spLocks noChangeArrowheads="1"/>
          </p:cNvSpPr>
          <p:nvPr/>
        </p:nvSpPr>
        <p:spPr bwMode="auto">
          <a:xfrm>
            <a:off x="5895975" y="35861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chemeClr val="accent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602144" name="Text Box 32"/>
          <p:cNvSpPr txBox="1">
            <a:spLocks noChangeArrowheads="1"/>
          </p:cNvSpPr>
          <p:nvPr/>
        </p:nvSpPr>
        <p:spPr bwMode="auto">
          <a:xfrm>
            <a:off x="5037138" y="4052888"/>
            <a:ext cx="2589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 i="1">
                <a:solidFill>
                  <a:schemeClr val="accent1"/>
                </a:solidFill>
                <a:latin typeface="Times New Roman" pitchFamily="18" charset="0"/>
              </a:rPr>
              <a:t>Run on example graph</a:t>
            </a:r>
          </a:p>
        </p:txBody>
      </p:sp>
    </p:spTree>
    <p:extLst>
      <p:ext uri="{BB962C8B-B14F-4D97-AF65-F5344CB8AC3E}">
        <p14:creationId xmlns:p14="http://schemas.microsoft.com/office/powerpoint/2010/main" val="368169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92" charset="2"/>
              <a:buNone/>
            </a:pPr>
            <a:r>
              <a:rPr lang="en-US" sz="2000" b="1">
                <a:latin typeface="Courier New" pitchFamily="49" charset="0"/>
              </a:rPr>
              <a:t>Kruskal()</a:t>
            </a:r>
          </a:p>
          <a:p>
            <a:pPr>
              <a:buFont typeface="Monotype Sorts" pitchFamily="92" charset="2"/>
              <a:buNone/>
            </a:pPr>
            <a:r>
              <a:rPr lang="en-US" sz="2000" b="1">
                <a:latin typeface="Courier New" pitchFamily="49" charset="0"/>
              </a:rPr>
              <a:t>{ </a:t>
            </a:r>
          </a:p>
          <a:p>
            <a:pPr>
              <a:buFont typeface="Monotype Sorts" pitchFamily="92" charset="2"/>
              <a:buNone/>
            </a:pPr>
            <a:r>
              <a:rPr lang="en-US" sz="2000" b="1">
                <a:latin typeface="Courier New" pitchFamily="49" charset="0"/>
              </a:rPr>
              <a:t>   T =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</a:t>
            </a:r>
            <a:r>
              <a:rPr lang="en-US" sz="2000" b="1">
                <a:latin typeface="Courier New" pitchFamily="49" charset="0"/>
              </a:rPr>
              <a:t>;</a:t>
            </a:r>
          </a:p>
          <a:p>
            <a:pPr>
              <a:buFont typeface="Monotype Sorts" pitchFamily="92" charset="2"/>
              <a:buNone/>
            </a:pPr>
            <a:r>
              <a:rPr lang="en-US" sz="2000" b="1">
                <a:latin typeface="Courier New" pitchFamily="49" charset="0"/>
              </a:rPr>
              <a:t>   for each v </a:t>
            </a:r>
            <a:r>
              <a:rPr lang="en-US" sz="2000">
                <a:sym typeface="Symbol" pitchFamily="18" charset="2"/>
              </a:rPr>
              <a:t></a:t>
            </a:r>
            <a:r>
              <a:rPr lang="en-US" sz="2000" b="1">
                <a:latin typeface="Courier New" pitchFamily="49" charset="0"/>
              </a:rPr>
              <a:t> V</a:t>
            </a:r>
          </a:p>
          <a:p>
            <a:pPr>
              <a:buFont typeface="Monotype Sorts" pitchFamily="92" charset="2"/>
              <a:buNone/>
            </a:pPr>
            <a:r>
              <a:rPr lang="en-US" sz="2000" b="1">
                <a:latin typeface="Courier New" pitchFamily="49" charset="0"/>
              </a:rPr>
              <a:t>      MakeSet(v);</a:t>
            </a:r>
          </a:p>
          <a:p>
            <a:pPr>
              <a:buFont typeface="Monotype Sorts" pitchFamily="92" charset="2"/>
              <a:buNone/>
            </a:pPr>
            <a:r>
              <a:rPr lang="en-US" sz="2000" b="1">
                <a:latin typeface="Courier New" pitchFamily="49" charset="0"/>
              </a:rPr>
              <a:t>   sort E by increasing edge weight w</a:t>
            </a:r>
          </a:p>
          <a:p>
            <a:pPr>
              <a:buFont typeface="Monotype Sorts" pitchFamily="92" charset="2"/>
              <a:buNone/>
            </a:pPr>
            <a:r>
              <a:rPr lang="en-US" sz="2000" b="1">
                <a:latin typeface="Courier New" pitchFamily="49" charset="0"/>
              </a:rPr>
              <a:t>   for each (u,v)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</a:t>
            </a:r>
            <a:r>
              <a:rPr lang="en-US" sz="2000" b="1">
                <a:latin typeface="Courier New" pitchFamily="49" charset="0"/>
              </a:rPr>
              <a:t> E (in sorted order)</a:t>
            </a:r>
          </a:p>
          <a:p>
            <a:pPr>
              <a:buFont typeface="Monotype Sorts" pitchFamily="92" charset="2"/>
              <a:buNone/>
            </a:pPr>
            <a:r>
              <a:rPr lang="en-US" sz="2000" b="1">
                <a:latin typeface="Courier New" pitchFamily="49" charset="0"/>
              </a:rPr>
              <a:t>      if FindSet(u)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 FindSet(v)</a:t>
            </a:r>
          </a:p>
          <a:p>
            <a:pPr>
              <a:buFont typeface="Monotype Sorts" pitchFamily="92" charset="2"/>
              <a:buNone/>
            </a:pPr>
            <a:r>
              <a:rPr lang="en-US" sz="2000" b="1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sz="2000" b="1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sz="2000" b="1">
                <a:latin typeface="Courier New" pitchFamily="49" charset="0"/>
                <a:sym typeface="Math B" pitchFamily="2" charset="2"/>
              </a:rPr>
              <a:t> {{u,v}};</a:t>
            </a:r>
          </a:p>
          <a:p>
            <a:pPr>
              <a:buFont typeface="Monotype Sorts" pitchFamily="92" charset="2"/>
              <a:buNone/>
            </a:pPr>
            <a:r>
              <a:rPr lang="en-US" sz="2000" b="1">
                <a:latin typeface="Courier New" pitchFamily="49" charset="0"/>
                <a:sym typeface="Math B" pitchFamily="2" charset="2"/>
              </a:rPr>
              <a:t>         Union(FindSet(u), FindSet(v));</a:t>
            </a:r>
          </a:p>
          <a:p>
            <a:pPr>
              <a:buFont typeface="Monotype Sorts" pitchFamily="92" charset="2"/>
              <a:buNone/>
            </a:pPr>
            <a:r>
              <a:rPr lang="en-US" sz="2000" b="1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6246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Kruskal’s Algorithm</a:t>
            </a:r>
          </a:p>
        </p:txBody>
      </p:sp>
      <p:sp>
        <p:nvSpPr>
          <p:cNvPr id="624644" name="Text Box 4"/>
          <p:cNvSpPr txBox="1">
            <a:spLocks noChangeArrowheads="1"/>
          </p:cNvSpPr>
          <p:nvPr/>
        </p:nvSpPr>
        <p:spPr bwMode="auto">
          <a:xfrm>
            <a:off x="3429000" y="1828800"/>
            <a:ext cx="5562600" cy="2220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Grow a tree by repeatedly adding the least cost edge that does not introduce a cycle among the edges included so far</a:t>
            </a:r>
          </a:p>
          <a:p>
            <a:pPr lvl="1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92" charset="2"/>
              <a:buNone/>
            </a:pPr>
            <a:r>
              <a:rPr lang="en-US" sz="2400">
                <a:solidFill>
                  <a:srgbClr val="FF3300"/>
                </a:solidFill>
                <a:latin typeface="Times New Roman" pitchFamily="18" charset="0"/>
              </a:rPr>
              <a:t>Intermediary solution is a spanning forest</a:t>
            </a:r>
          </a:p>
          <a:p>
            <a:pPr eaLnBrk="0" hangingPunct="0">
              <a:spcBef>
                <a:spcPct val="50000"/>
              </a:spcBef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17021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057400"/>
            <a:ext cx="8229600" cy="4267200"/>
          </a:xfrm>
        </p:spPr>
        <p:txBody>
          <a:bodyPr/>
          <a:lstStyle/>
          <a:p>
            <a:pPr>
              <a:buFont typeface="Monotype Sorts" pitchFamily="92" charset="2"/>
              <a:buNone/>
            </a:pPr>
            <a:r>
              <a:rPr lang="en-US" sz="2000" b="1" dirty="0" err="1">
                <a:latin typeface="Courier New" pitchFamily="49" charset="0"/>
              </a:rPr>
              <a:t>Kruskal</a:t>
            </a:r>
            <a:r>
              <a:rPr lang="en-US" sz="2000" b="1" dirty="0">
                <a:latin typeface="Courier New" pitchFamily="49" charset="0"/>
              </a:rPr>
              <a:t>()</a:t>
            </a:r>
          </a:p>
          <a:p>
            <a:pPr>
              <a:buFont typeface="Monotype Sorts" pitchFamily="92" charset="2"/>
              <a:buNone/>
            </a:pPr>
            <a:r>
              <a:rPr lang="en-US" sz="2000" b="1" dirty="0">
                <a:latin typeface="Courier New" pitchFamily="49" charset="0"/>
              </a:rPr>
              <a:t>{ </a:t>
            </a:r>
          </a:p>
          <a:p>
            <a:pPr>
              <a:buFont typeface="Monotype Sorts" pitchFamily="92" charset="2"/>
              <a:buNone/>
            </a:pPr>
            <a:r>
              <a:rPr lang="en-US" sz="2000" b="1" dirty="0">
                <a:latin typeface="Courier New" pitchFamily="49" charset="0"/>
              </a:rPr>
              <a:t>   T =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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>
              <a:buFont typeface="Monotype Sorts" pitchFamily="92" charset="2"/>
              <a:buNone/>
            </a:pPr>
            <a:r>
              <a:rPr lang="en-US" sz="2000" b="1" dirty="0">
                <a:latin typeface="Courier New" pitchFamily="49" charset="0"/>
              </a:rPr>
              <a:t>   for each v </a:t>
            </a:r>
            <a:r>
              <a:rPr lang="en-US" sz="2000" dirty="0">
                <a:sym typeface="Symbol" pitchFamily="18" charset="2"/>
              </a:rPr>
              <a:t></a:t>
            </a:r>
            <a:r>
              <a:rPr lang="en-US" sz="2000" b="1" dirty="0">
                <a:latin typeface="Courier New" pitchFamily="49" charset="0"/>
              </a:rPr>
              <a:t> V</a:t>
            </a:r>
          </a:p>
          <a:p>
            <a:pPr>
              <a:buFont typeface="Monotype Sorts" pitchFamily="92" charset="2"/>
              <a:buNone/>
            </a:pPr>
            <a:r>
              <a:rPr lang="en-US" sz="2000" b="1" dirty="0">
                <a:latin typeface="Courier New" pitchFamily="49" charset="0"/>
              </a:rPr>
              <a:t>      </a:t>
            </a:r>
            <a:r>
              <a:rPr lang="en-US" sz="2000" b="1" dirty="0" err="1">
                <a:latin typeface="Courier New" pitchFamily="49" charset="0"/>
              </a:rPr>
              <a:t>MakeSet</a:t>
            </a:r>
            <a:r>
              <a:rPr lang="en-US" sz="2000" b="1" dirty="0">
                <a:latin typeface="Courier New" pitchFamily="49" charset="0"/>
              </a:rPr>
              <a:t>(v);</a:t>
            </a:r>
          </a:p>
          <a:p>
            <a:pPr>
              <a:buFont typeface="Monotype Sorts" pitchFamily="92" charset="2"/>
              <a:buNone/>
            </a:pPr>
            <a:r>
              <a:rPr lang="en-US" sz="2000" b="1" dirty="0">
                <a:latin typeface="Courier New" pitchFamily="49" charset="0"/>
              </a:rPr>
              <a:t>   sort E by increasing edge weight w</a:t>
            </a:r>
          </a:p>
          <a:p>
            <a:pPr>
              <a:buFont typeface="Monotype Sorts" pitchFamily="92" charset="2"/>
              <a:buNone/>
            </a:pPr>
            <a:r>
              <a:rPr lang="en-US" sz="2000" b="1" dirty="0">
                <a:latin typeface="Courier New" pitchFamily="49" charset="0"/>
              </a:rPr>
              <a:t>   for each (</a:t>
            </a:r>
            <a:r>
              <a:rPr lang="en-US" sz="2000" b="1" dirty="0" err="1">
                <a:latin typeface="Courier New" pitchFamily="49" charset="0"/>
              </a:rPr>
              <a:t>u,v</a:t>
            </a:r>
            <a:r>
              <a:rPr lang="en-US" sz="2000" b="1" dirty="0">
                <a:latin typeface="Courier New" pitchFamily="49" charset="0"/>
              </a:rPr>
              <a:t>)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</a:t>
            </a:r>
            <a:r>
              <a:rPr lang="en-US" sz="2000" b="1" dirty="0">
                <a:latin typeface="Courier New" pitchFamily="49" charset="0"/>
              </a:rPr>
              <a:t> E (in sorted order)</a:t>
            </a:r>
          </a:p>
          <a:p>
            <a:pPr>
              <a:buFont typeface="Monotype Sorts" pitchFamily="92" charset="2"/>
              <a:buNone/>
            </a:pPr>
            <a:r>
              <a:rPr lang="en-US" sz="2000" b="1" dirty="0">
                <a:latin typeface="Courier New" pitchFamily="49" charset="0"/>
              </a:rPr>
              <a:t>      if </a:t>
            </a:r>
            <a:r>
              <a:rPr lang="en-US" sz="2000" b="1" dirty="0" err="1">
                <a:latin typeface="Courier New" pitchFamily="49" charset="0"/>
              </a:rPr>
              <a:t>FindSet</a:t>
            </a:r>
            <a:r>
              <a:rPr lang="en-US" sz="2000" b="1" dirty="0">
                <a:latin typeface="Courier New" pitchFamily="49" charset="0"/>
              </a:rPr>
              <a:t>(u)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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FindSet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(v)</a:t>
            </a:r>
          </a:p>
          <a:p>
            <a:pPr>
              <a:buFont typeface="Monotype Sorts" pitchFamily="92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 T = T </a:t>
            </a:r>
            <a:r>
              <a:rPr lang="en-US" sz="2000" b="1" dirty="0">
                <a:latin typeface="Microsoft Sans Serif" pitchFamily="34" charset="0"/>
                <a:sym typeface="Math B" pitchFamily="2" charset="2"/>
              </a:rPr>
              <a:t>U</a:t>
            </a:r>
            <a:r>
              <a:rPr lang="en-US" sz="2000" b="1" dirty="0">
                <a:latin typeface="Courier New" pitchFamily="49" charset="0"/>
                <a:sym typeface="Math B" pitchFamily="2" charset="2"/>
              </a:rPr>
              <a:t> {{</a:t>
            </a:r>
            <a:r>
              <a:rPr lang="en-US" sz="2000" b="1" dirty="0" err="1">
                <a:latin typeface="Courier New" pitchFamily="49" charset="0"/>
                <a:sym typeface="Math B" pitchFamily="2" charset="2"/>
              </a:rPr>
              <a:t>u,v</a:t>
            </a:r>
            <a:r>
              <a:rPr lang="en-US" sz="2000" b="1" dirty="0">
                <a:latin typeface="Courier New" pitchFamily="49" charset="0"/>
                <a:sym typeface="Math B" pitchFamily="2" charset="2"/>
              </a:rPr>
              <a:t>}};</a:t>
            </a:r>
          </a:p>
          <a:p>
            <a:pPr>
              <a:buFont typeface="Monotype Sorts" pitchFamily="92" charset="2"/>
              <a:buNone/>
            </a:pPr>
            <a:r>
              <a:rPr lang="en-US" sz="2000" b="1" dirty="0">
                <a:latin typeface="Courier New" pitchFamily="49" charset="0"/>
                <a:sym typeface="Math B" pitchFamily="2" charset="2"/>
              </a:rPr>
              <a:t>         Union(</a:t>
            </a:r>
            <a:r>
              <a:rPr lang="en-US" sz="20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sz="2000" b="1" dirty="0">
                <a:latin typeface="Courier New" pitchFamily="49" charset="0"/>
                <a:sym typeface="Math B" pitchFamily="2" charset="2"/>
              </a:rPr>
              <a:t>(u), </a:t>
            </a:r>
            <a:r>
              <a:rPr lang="en-US" sz="2000" b="1" dirty="0" err="1">
                <a:latin typeface="Courier New" pitchFamily="49" charset="0"/>
                <a:sym typeface="Math B" pitchFamily="2" charset="2"/>
              </a:rPr>
              <a:t>FindSet</a:t>
            </a:r>
            <a:r>
              <a:rPr lang="en-US" sz="2000" b="1" dirty="0">
                <a:latin typeface="Courier New" pitchFamily="49" charset="0"/>
                <a:sym typeface="Math B" pitchFamily="2" charset="2"/>
              </a:rPr>
              <a:t>(v));</a:t>
            </a:r>
          </a:p>
          <a:p>
            <a:pPr>
              <a:buFont typeface="Monotype Sorts" pitchFamily="92" charset="2"/>
              <a:buNone/>
            </a:pPr>
            <a:r>
              <a:rPr lang="en-US" sz="2000" b="1" dirty="0">
                <a:latin typeface="Courier New" pitchFamily="49" charset="0"/>
                <a:sym typeface="Math B" pitchFamily="2" charset="2"/>
              </a:rPr>
              <a:t>}</a:t>
            </a:r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Kruskal’s Algorithm</a:t>
            </a:r>
          </a:p>
        </p:txBody>
      </p:sp>
      <p:sp>
        <p:nvSpPr>
          <p:cNvPr id="625668" name="Oval 4"/>
          <p:cNvSpPr>
            <a:spLocks noChangeArrowheads="1"/>
          </p:cNvSpPr>
          <p:nvPr/>
        </p:nvSpPr>
        <p:spPr bwMode="auto">
          <a:xfrm>
            <a:off x="3886200" y="1846263"/>
            <a:ext cx="457200" cy="4572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669" name="Oval 5"/>
          <p:cNvSpPr>
            <a:spLocks noChangeArrowheads="1"/>
          </p:cNvSpPr>
          <p:nvPr/>
        </p:nvSpPr>
        <p:spPr bwMode="auto">
          <a:xfrm>
            <a:off x="5562600" y="1846263"/>
            <a:ext cx="457200" cy="4572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670" name="Oval 6"/>
          <p:cNvSpPr>
            <a:spLocks noChangeArrowheads="1"/>
          </p:cNvSpPr>
          <p:nvPr/>
        </p:nvSpPr>
        <p:spPr bwMode="auto">
          <a:xfrm>
            <a:off x="7239000" y="1846263"/>
            <a:ext cx="457200" cy="4572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671" name="Oval 7"/>
          <p:cNvSpPr>
            <a:spLocks noChangeArrowheads="1"/>
          </p:cNvSpPr>
          <p:nvPr/>
        </p:nvSpPr>
        <p:spPr bwMode="auto">
          <a:xfrm>
            <a:off x="7239000" y="3294063"/>
            <a:ext cx="457200" cy="4572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672" name="Oval 8"/>
          <p:cNvSpPr>
            <a:spLocks noChangeArrowheads="1"/>
          </p:cNvSpPr>
          <p:nvPr/>
        </p:nvSpPr>
        <p:spPr bwMode="auto">
          <a:xfrm>
            <a:off x="8229600" y="2608263"/>
            <a:ext cx="457200" cy="4572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673" name="Oval 9"/>
          <p:cNvSpPr>
            <a:spLocks noChangeArrowheads="1"/>
          </p:cNvSpPr>
          <p:nvPr/>
        </p:nvSpPr>
        <p:spPr bwMode="auto">
          <a:xfrm>
            <a:off x="5562600" y="3294063"/>
            <a:ext cx="457200" cy="4572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674" name="Oval 10"/>
          <p:cNvSpPr>
            <a:spLocks noChangeArrowheads="1"/>
          </p:cNvSpPr>
          <p:nvPr/>
        </p:nvSpPr>
        <p:spPr bwMode="auto">
          <a:xfrm>
            <a:off x="3886200" y="3294063"/>
            <a:ext cx="457200" cy="4572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25675" name="AutoShape 11"/>
          <p:cNvCxnSpPr>
            <a:cxnSpLocks noChangeShapeType="1"/>
            <a:stCxn id="625668" idx="6"/>
            <a:endCxn id="625669" idx="2"/>
          </p:cNvCxnSpPr>
          <p:nvPr/>
        </p:nvCxnSpPr>
        <p:spPr bwMode="auto">
          <a:xfrm>
            <a:off x="43576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625676" name="AutoShape 12"/>
          <p:cNvCxnSpPr>
            <a:cxnSpLocks noChangeShapeType="1"/>
            <a:stCxn id="625669" idx="6"/>
            <a:endCxn id="625670" idx="2"/>
          </p:cNvCxnSpPr>
          <p:nvPr/>
        </p:nvCxnSpPr>
        <p:spPr bwMode="auto">
          <a:xfrm>
            <a:off x="6034088" y="20748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625677" name="AutoShape 13"/>
          <p:cNvCxnSpPr>
            <a:cxnSpLocks noChangeShapeType="1"/>
            <a:stCxn id="625670" idx="3"/>
            <a:endCxn id="625673" idx="7"/>
          </p:cNvCxnSpPr>
          <p:nvPr/>
        </p:nvCxnSpPr>
        <p:spPr bwMode="auto">
          <a:xfrm flipH="1">
            <a:off x="59531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625678" name="AutoShape 14"/>
          <p:cNvCxnSpPr>
            <a:cxnSpLocks noChangeShapeType="1"/>
            <a:stCxn id="625673" idx="2"/>
            <a:endCxn id="625674" idx="6"/>
          </p:cNvCxnSpPr>
          <p:nvPr/>
        </p:nvCxnSpPr>
        <p:spPr bwMode="auto">
          <a:xfrm flipH="1">
            <a:off x="43576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625679" name="AutoShape 15"/>
          <p:cNvCxnSpPr>
            <a:cxnSpLocks noChangeShapeType="1"/>
            <a:stCxn id="625674" idx="0"/>
            <a:endCxn id="625668" idx="4"/>
          </p:cNvCxnSpPr>
          <p:nvPr/>
        </p:nvCxnSpPr>
        <p:spPr bwMode="auto">
          <a:xfrm flipV="1">
            <a:off x="41148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625680" name="AutoShape 16"/>
          <p:cNvCxnSpPr>
            <a:cxnSpLocks noChangeShapeType="1"/>
            <a:stCxn id="625668" idx="5"/>
            <a:endCxn id="625673" idx="1"/>
          </p:cNvCxnSpPr>
          <p:nvPr/>
        </p:nvCxnSpPr>
        <p:spPr bwMode="auto">
          <a:xfrm>
            <a:off x="4276725" y="2251075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625681" name="AutoShape 17"/>
          <p:cNvCxnSpPr>
            <a:cxnSpLocks noChangeShapeType="1"/>
            <a:stCxn id="625673" idx="0"/>
            <a:endCxn id="625669" idx="4"/>
          </p:cNvCxnSpPr>
          <p:nvPr/>
        </p:nvCxnSpPr>
        <p:spPr bwMode="auto">
          <a:xfrm flipV="1">
            <a:off x="57912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625682" name="AutoShape 18"/>
          <p:cNvCxnSpPr>
            <a:cxnSpLocks noChangeShapeType="1"/>
            <a:stCxn id="625673" idx="6"/>
            <a:endCxn id="625671" idx="2"/>
          </p:cNvCxnSpPr>
          <p:nvPr/>
        </p:nvCxnSpPr>
        <p:spPr bwMode="auto">
          <a:xfrm>
            <a:off x="6034088" y="3522663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625683" name="AutoShape 19"/>
          <p:cNvCxnSpPr>
            <a:cxnSpLocks noChangeShapeType="1"/>
            <a:stCxn id="625671" idx="0"/>
            <a:endCxn id="625670" idx="4"/>
          </p:cNvCxnSpPr>
          <p:nvPr/>
        </p:nvCxnSpPr>
        <p:spPr bwMode="auto">
          <a:xfrm flipV="1">
            <a:off x="7467600" y="2317750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625684" name="AutoShape 20"/>
          <p:cNvCxnSpPr>
            <a:cxnSpLocks noChangeShapeType="1"/>
            <a:stCxn id="625670" idx="5"/>
            <a:endCxn id="625672" idx="1"/>
          </p:cNvCxnSpPr>
          <p:nvPr/>
        </p:nvCxnSpPr>
        <p:spPr bwMode="auto">
          <a:xfrm>
            <a:off x="7629525" y="2251075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625685" name="AutoShape 21"/>
          <p:cNvCxnSpPr>
            <a:cxnSpLocks noChangeShapeType="1"/>
            <a:stCxn id="625671" idx="7"/>
            <a:endCxn id="625672" idx="3"/>
          </p:cNvCxnSpPr>
          <p:nvPr/>
        </p:nvCxnSpPr>
        <p:spPr bwMode="auto">
          <a:xfrm flipV="1">
            <a:off x="7629525" y="3013075"/>
            <a:ext cx="666750" cy="333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625686" name="Text Box 22"/>
          <p:cNvSpPr txBox="1">
            <a:spLocks noChangeArrowheads="1"/>
          </p:cNvSpPr>
          <p:nvPr/>
        </p:nvSpPr>
        <p:spPr bwMode="auto">
          <a:xfrm>
            <a:off x="4738688" y="172878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chemeClr val="accent1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625687" name="Text Box 23"/>
          <p:cNvSpPr txBox="1">
            <a:spLocks noChangeArrowheads="1"/>
          </p:cNvSpPr>
          <p:nvPr/>
        </p:nvSpPr>
        <p:spPr bwMode="auto">
          <a:xfrm>
            <a:off x="6354763" y="17383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chemeClr val="accent1"/>
                </a:solidFill>
                <a:latin typeface="Courier New" pitchFamily="49" charset="0"/>
              </a:rPr>
              <a:t>19</a:t>
            </a:r>
          </a:p>
        </p:txBody>
      </p:sp>
      <p:sp>
        <p:nvSpPr>
          <p:cNvPr id="625688" name="Text Box 24"/>
          <p:cNvSpPr txBox="1">
            <a:spLocks noChangeArrowheads="1"/>
          </p:cNvSpPr>
          <p:nvPr/>
        </p:nvSpPr>
        <p:spPr bwMode="auto">
          <a:xfrm>
            <a:off x="7937500" y="21193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chemeClr val="accent1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625689" name="Text Box 25"/>
          <p:cNvSpPr txBox="1">
            <a:spLocks noChangeArrowheads="1"/>
          </p:cNvSpPr>
          <p:nvPr/>
        </p:nvSpPr>
        <p:spPr bwMode="auto">
          <a:xfrm>
            <a:off x="7939088" y="31861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chemeClr val="accent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625690" name="Text Box 26"/>
          <p:cNvSpPr txBox="1">
            <a:spLocks noChangeArrowheads="1"/>
          </p:cNvSpPr>
          <p:nvPr/>
        </p:nvSpPr>
        <p:spPr bwMode="auto">
          <a:xfrm>
            <a:off x="7443788" y="269398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chemeClr val="accent1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625691" name="Text Box 27"/>
          <p:cNvSpPr txBox="1">
            <a:spLocks noChangeArrowheads="1"/>
          </p:cNvSpPr>
          <p:nvPr/>
        </p:nvSpPr>
        <p:spPr bwMode="auto">
          <a:xfrm>
            <a:off x="6569075" y="31861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chemeClr val="accent1"/>
                </a:solidFill>
                <a:latin typeface="Courier New" pitchFamily="49" charset="0"/>
              </a:rPr>
              <a:t>13</a:t>
            </a:r>
          </a:p>
        </p:txBody>
      </p:sp>
      <p:sp>
        <p:nvSpPr>
          <p:cNvPr id="625692" name="Text Box 28"/>
          <p:cNvSpPr txBox="1">
            <a:spLocks noChangeArrowheads="1"/>
          </p:cNvSpPr>
          <p:nvPr/>
        </p:nvSpPr>
        <p:spPr bwMode="auto">
          <a:xfrm>
            <a:off x="6521450" y="228758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chemeClr val="accent1"/>
                </a:solidFill>
                <a:latin typeface="Courier New" pitchFamily="49" charset="0"/>
              </a:rPr>
              <a:t>17</a:t>
            </a:r>
          </a:p>
        </p:txBody>
      </p:sp>
      <p:sp>
        <p:nvSpPr>
          <p:cNvPr id="625693" name="Text Box 29"/>
          <p:cNvSpPr txBox="1">
            <a:spLocks noChangeArrowheads="1"/>
          </p:cNvSpPr>
          <p:nvPr/>
        </p:nvSpPr>
        <p:spPr bwMode="auto">
          <a:xfrm>
            <a:off x="5745163" y="25003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chemeClr val="accent1"/>
                </a:solidFill>
                <a:latin typeface="Courier New" pitchFamily="49" charset="0"/>
              </a:rPr>
              <a:t>25</a:t>
            </a:r>
          </a:p>
        </p:txBody>
      </p:sp>
      <p:sp>
        <p:nvSpPr>
          <p:cNvPr id="625694" name="Text Box 30"/>
          <p:cNvSpPr txBox="1">
            <a:spLocks noChangeArrowheads="1"/>
          </p:cNvSpPr>
          <p:nvPr/>
        </p:nvSpPr>
        <p:spPr bwMode="auto">
          <a:xfrm>
            <a:off x="4572000" y="228758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chemeClr val="accent1"/>
                </a:solidFill>
                <a:latin typeface="Courier New" pitchFamily="49" charset="0"/>
              </a:rPr>
              <a:t>14</a:t>
            </a:r>
          </a:p>
        </p:txBody>
      </p:sp>
      <p:sp>
        <p:nvSpPr>
          <p:cNvPr id="625695" name="Text Box 31"/>
          <p:cNvSpPr txBox="1">
            <a:spLocks noChangeArrowheads="1"/>
          </p:cNvSpPr>
          <p:nvPr/>
        </p:nvSpPr>
        <p:spPr bwMode="auto">
          <a:xfrm>
            <a:off x="3746500" y="250031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chemeClr val="accent1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625696" name="Text Box 32"/>
          <p:cNvSpPr txBox="1">
            <a:spLocks noChangeArrowheads="1"/>
          </p:cNvSpPr>
          <p:nvPr/>
        </p:nvSpPr>
        <p:spPr bwMode="auto">
          <a:xfrm>
            <a:off x="4511675" y="318611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chemeClr val="accent1"/>
                </a:solidFill>
                <a:latin typeface="Courier New" pitchFamily="49" charset="0"/>
              </a:rPr>
              <a:t>21</a:t>
            </a:r>
          </a:p>
        </p:txBody>
      </p:sp>
      <p:sp>
        <p:nvSpPr>
          <p:cNvPr id="625697" name="Text Box 33"/>
          <p:cNvSpPr txBox="1">
            <a:spLocks noChangeArrowheads="1"/>
          </p:cNvSpPr>
          <p:nvPr/>
        </p:nvSpPr>
        <p:spPr bwMode="auto">
          <a:xfrm>
            <a:off x="4222750" y="1389063"/>
            <a:ext cx="3470275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i="1">
                <a:solidFill>
                  <a:schemeClr val="tx2"/>
                </a:solidFill>
                <a:latin typeface="Courier New" pitchFamily="49" charset="0"/>
              </a:rPr>
              <a:t>Run the algorithm:</a:t>
            </a:r>
          </a:p>
        </p:txBody>
      </p:sp>
    </p:spTree>
    <p:extLst>
      <p:ext uri="{BB962C8B-B14F-4D97-AF65-F5344CB8AC3E}">
        <p14:creationId xmlns:p14="http://schemas.microsoft.com/office/powerpoint/2010/main" val="199603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Directed weighted graph.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Path length is sum of weights of edges on path.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The vertex at which the path begins is the </a:t>
            </a:r>
            <a:r>
              <a:rPr lang="en-US" b="1" dirty="0">
                <a:solidFill>
                  <a:schemeClr val="tx1"/>
                </a:solidFill>
              </a:rPr>
              <a:t>source</a:t>
            </a:r>
            <a:r>
              <a:rPr lang="en-US" dirty="0">
                <a:solidFill>
                  <a:schemeClr val="tx1"/>
                </a:solidFill>
              </a:rPr>
              <a:t> vertex.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The vertex at which the path ends is the </a:t>
            </a:r>
            <a:r>
              <a:rPr lang="en-US" b="1" dirty="0">
                <a:solidFill>
                  <a:schemeClr val="tx1"/>
                </a:solidFill>
              </a:rPr>
              <a:t>destination</a:t>
            </a:r>
            <a:r>
              <a:rPr lang="en-US" dirty="0">
                <a:solidFill>
                  <a:schemeClr val="tx1"/>
                </a:solidFill>
              </a:rPr>
              <a:t> vertex.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3810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Shortest Path Problems</a:t>
            </a:r>
          </a:p>
        </p:txBody>
      </p:sp>
    </p:spTree>
    <p:extLst>
      <p:ext uri="{BB962C8B-B14F-4D97-AF65-F5344CB8AC3E}">
        <p14:creationId xmlns:p14="http://schemas.microsoft.com/office/powerpoint/2010/main" val="12791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 smtClean="0"/>
              <a:t>A </a:t>
            </a:r>
            <a:r>
              <a:rPr lang="en-US" dirty="0"/>
              <a:t>path from </a:t>
            </a:r>
            <a:r>
              <a:rPr lang="en-US" dirty="0">
                <a:solidFill>
                  <a:schemeClr val="hlink"/>
                </a:solidFill>
              </a:rPr>
              <a:t>1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to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hlink"/>
                </a:solidFill>
              </a:rPr>
              <a:t>7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noFill/>
          <a:ln/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124" name="Oval 4"/>
          <p:cNvSpPr>
            <a:spLocks noChangeArrowheads="1"/>
          </p:cNvSpPr>
          <p:nvPr/>
        </p:nvSpPr>
        <p:spPr bwMode="auto">
          <a:xfrm>
            <a:off x="14541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08125" y="18891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5126" name="Oval 6"/>
          <p:cNvSpPr>
            <a:spLocks noChangeArrowheads="1"/>
          </p:cNvSpPr>
          <p:nvPr/>
        </p:nvSpPr>
        <p:spPr bwMode="auto">
          <a:xfrm>
            <a:off x="1454150" y="3511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1508125" y="34893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2</a:t>
            </a:r>
          </a:p>
        </p:txBody>
      </p:sp>
      <p:sp>
        <p:nvSpPr>
          <p:cNvPr id="5128" name="Oval 8"/>
          <p:cNvSpPr>
            <a:spLocks noChangeArrowheads="1"/>
          </p:cNvSpPr>
          <p:nvPr/>
        </p:nvSpPr>
        <p:spPr bwMode="auto">
          <a:xfrm>
            <a:off x="32829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3336925" y="18891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3</a:t>
            </a:r>
          </a:p>
        </p:txBody>
      </p:sp>
      <p:sp>
        <p:nvSpPr>
          <p:cNvPr id="5130" name="Oval 10"/>
          <p:cNvSpPr>
            <a:spLocks noChangeArrowheads="1"/>
          </p:cNvSpPr>
          <p:nvPr/>
        </p:nvSpPr>
        <p:spPr bwMode="auto">
          <a:xfrm>
            <a:off x="3206750" y="3511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3260725" y="34893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4</a:t>
            </a:r>
          </a:p>
        </p:txBody>
      </p:sp>
      <p:sp>
        <p:nvSpPr>
          <p:cNvPr id="5132" name="Oval 12"/>
          <p:cNvSpPr>
            <a:spLocks noChangeArrowheads="1"/>
          </p:cNvSpPr>
          <p:nvPr/>
        </p:nvSpPr>
        <p:spPr bwMode="auto">
          <a:xfrm>
            <a:off x="48069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4860925" y="25749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5</a:t>
            </a:r>
          </a:p>
        </p:txBody>
      </p:sp>
      <p:sp>
        <p:nvSpPr>
          <p:cNvPr id="5134" name="Oval 14"/>
          <p:cNvSpPr>
            <a:spLocks noChangeArrowheads="1"/>
          </p:cNvSpPr>
          <p:nvPr/>
        </p:nvSpPr>
        <p:spPr bwMode="auto">
          <a:xfrm>
            <a:off x="6711950" y="1606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6765925" y="15843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6</a:t>
            </a:r>
          </a:p>
        </p:txBody>
      </p:sp>
      <p:sp>
        <p:nvSpPr>
          <p:cNvPr id="5136" name="Oval 16"/>
          <p:cNvSpPr>
            <a:spLocks noChangeArrowheads="1"/>
          </p:cNvSpPr>
          <p:nvPr/>
        </p:nvSpPr>
        <p:spPr bwMode="auto">
          <a:xfrm>
            <a:off x="8007350" y="3511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8061325" y="34893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7</a:t>
            </a:r>
          </a:p>
        </p:txBody>
      </p:sp>
      <p:sp>
        <p:nvSpPr>
          <p:cNvPr id="5138" name="Line 18"/>
          <p:cNvSpPr>
            <a:spLocks noChangeShapeType="1"/>
          </p:cNvSpPr>
          <p:nvPr/>
        </p:nvSpPr>
        <p:spPr bwMode="auto">
          <a:xfrm>
            <a:off x="1676400" y="2362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39" name="Line 19"/>
          <p:cNvSpPr>
            <a:spLocks noChangeShapeType="1"/>
          </p:cNvSpPr>
          <p:nvPr/>
        </p:nvSpPr>
        <p:spPr bwMode="auto">
          <a:xfrm>
            <a:off x="1905000" y="37338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40" name="Line 20"/>
          <p:cNvSpPr>
            <a:spLocks noChangeShapeType="1"/>
          </p:cNvSpPr>
          <p:nvPr/>
        </p:nvSpPr>
        <p:spPr bwMode="auto">
          <a:xfrm>
            <a:off x="1905000" y="21336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41" name="Line 21"/>
          <p:cNvSpPr>
            <a:spLocks noChangeShapeType="1"/>
          </p:cNvSpPr>
          <p:nvPr/>
        </p:nvSpPr>
        <p:spPr bwMode="auto">
          <a:xfrm>
            <a:off x="1828800" y="2362200"/>
            <a:ext cx="1524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42" name="Line 22"/>
          <p:cNvSpPr>
            <a:spLocks noChangeShapeType="1"/>
          </p:cNvSpPr>
          <p:nvPr/>
        </p:nvSpPr>
        <p:spPr bwMode="auto">
          <a:xfrm flipH="1">
            <a:off x="1828800" y="2362200"/>
            <a:ext cx="16002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43" name="Line 23"/>
          <p:cNvSpPr>
            <a:spLocks noChangeShapeType="1"/>
          </p:cNvSpPr>
          <p:nvPr/>
        </p:nvSpPr>
        <p:spPr bwMode="auto">
          <a:xfrm>
            <a:off x="3657600" y="2286000"/>
            <a:ext cx="1219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44" name="Line 24"/>
          <p:cNvSpPr>
            <a:spLocks noChangeShapeType="1"/>
          </p:cNvSpPr>
          <p:nvPr/>
        </p:nvSpPr>
        <p:spPr bwMode="auto">
          <a:xfrm flipV="1">
            <a:off x="1905000" y="2819400"/>
            <a:ext cx="2895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45" name="Line 25"/>
          <p:cNvSpPr>
            <a:spLocks noChangeShapeType="1"/>
          </p:cNvSpPr>
          <p:nvPr/>
        </p:nvSpPr>
        <p:spPr bwMode="auto">
          <a:xfrm flipH="1">
            <a:off x="3581400" y="3048000"/>
            <a:ext cx="1295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46" name="Line 26"/>
          <p:cNvSpPr>
            <a:spLocks noChangeShapeType="1"/>
          </p:cNvSpPr>
          <p:nvPr/>
        </p:nvSpPr>
        <p:spPr bwMode="auto">
          <a:xfrm>
            <a:off x="3657600" y="3733800"/>
            <a:ext cx="434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47" name="Line 27"/>
          <p:cNvSpPr>
            <a:spLocks noChangeShapeType="1"/>
          </p:cNvSpPr>
          <p:nvPr/>
        </p:nvSpPr>
        <p:spPr bwMode="auto">
          <a:xfrm>
            <a:off x="5257800" y="2895600"/>
            <a:ext cx="2819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48" name="Line 28"/>
          <p:cNvSpPr>
            <a:spLocks noChangeShapeType="1"/>
          </p:cNvSpPr>
          <p:nvPr/>
        </p:nvSpPr>
        <p:spPr bwMode="auto">
          <a:xfrm flipV="1">
            <a:off x="3733800" y="1828800"/>
            <a:ext cx="2971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49" name="Line 29"/>
          <p:cNvSpPr>
            <a:spLocks noChangeShapeType="1"/>
          </p:cNvSpPr>
          <p:nvPr/>
        </p:nvSpPr>
        <p:spPr bwMode="auto">
          <a:xfrm>
            <a:off x="7086600" y="1981200"/>
            <a:ext cx="114300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50" name="Freeform 30"/>
          <p:cNvSpPr>
            <a:spLocks/>
          </p:cNvSpPr>
          <p:nvPr/>
        </p:nvSpPr>
        <p:spPr bwMode="auto">
          <a:xfrm>
            <a:off x="796927" y="2209800"/>
            <a:ext cx="7281863" cy="3017838"/>
          </a:xfrm>
          <a:custGeom>
            <a:avLst/>
            <a:gdLst/>
            <a:ahLst/>
            <a:cxnLst>
              <a:cxn ang="0">
                <a:pos x="362" y="32"/>
              </a:cxn>
              <a:cxn ang="0">
                <a:pos x="272" y="89"/>
              </a:cxn>
              <a:cxn ang="0">
                <a:pos x="226" y="168"/>
              </a:cxn>
              <a:cxn ang="0">
                <a:pos x="193" y="236"/>
              </a:cxn>
              <a:cxn ang="0">
                <a:pos x="159" y="304"/>
              </a:cxn>
              <a:cxn ang="0">
                <a:pos x="125" y="372"/>
              </a:cxn>
              <a:cxn ang="0">
                <a:pos x="79" y="474"/>
              </a:cxn>
              <a:cxn ang="0">
                <a:pos x="45" y="564"/>
              </a:cxn>
              <a:cxn ang="0">
                <a:pos x="23" y="666"/>
              </a:cxn>
              <a:cxn ang="0">
                <a:pos x="11" y="757"/>
              </a:cxn>
              <a:cxn ang="0">
                <a:pos x="0" y="825"/>
              </a:cxn>
              <a:cxn ang="0">
                <a:pos x="0" y="893"/>
              </a:cxn>
              <a:cxn ang="0">
                <a:pos x="0" y="983"/>
              </a:cxn>
              <a:cxn ang="0">
                <a:pos x="23" y="1062"/>
              </a:cxn>
              <a:cxn ang="0">
                <a:pos x="68" y="1164"/>
              </a:cxn>
              <a:cxn ang="0">
                <a:pos x="125" y="1255"/>
              </a:cxn>
              <a:cxn ang="0">
                <a:pos x="215" y="1334"/>
              </a:cxn>
              <a:cxn ang="0">
                <a:pos x="328" y="1391"/>
              </a:cxn>
              <a:cxn ang="0">
                <a:pos x="442" y="1447"/>
              </a:cxn>
              <a:cxn ang="0">
                <a:pos x="645" y="1515"/>
              </a:cxn>
              <a:cxn ang="0">
                <a:pos x="872" y="1583"/>
              </a:cxn>
              <a:cxn ang="0">
                <a:pos x="1076" y="1617"/>
              </a:cxn>
              <a:cxn ang="0">
                <a:pos x="1348" y="1674"/>
              </a:cxn>
              <a:cxn ang="0">
                <a:pos x="1676" y="1775"/>
              </a:cxn>
              <a:cxn ang="0">
                <a:pos x="1914" y="1832"/>
              </a:cxn>
              <a:cxn ang="0">
                <a:pos x="2231" y="1877"/>
              </a:cxn>
              <a:cxn ang="0">
                <a:pos x="2548" y="1900"/>
              </a:cxn>
              <a:cxn ang="0">
                <a:pos x="2706" y="1900"/>
              </a:cxn>
              <a:cxn ang="0">
                <a:pos x="2910" y="1866"/>
              </a:cxn>
              <a:cxn ang="0">
                <a:pos x="3159" y="1843"/>
              </a:cxn>
              <a:cxn ang="0">
                <a:pos x="3295" y="1821"/>
              </a:cxn>
              <a:cxn ang="0">
                <a:pos x="3374" y="1775"/>
              </a:cxn>
              <a:cxn ang="0">
                <a:pos x="3454" y="1719"/>
              </a:cxn>
              <a:cxn ang="0">
                <a:pos x="3556" y="1696"/>
              </a:cxn>
              <a:cxn ang="0">
                <a:pos x="3646" y="1662"/>
              </a:cxn>
              <a:cxn ang="0">
                <a:pos x="3793" y="1617"/>
              </a:cxn>
              <a:cxn ang="0">
                <a:pos x="3873" y="1583"/>
              </a:cxn>
              <a:cxn ang="0">
                <a:pos x="3952" y="1515"/>
              </a:cxn>
              <a:cxn ang="0">
                <a:pos x="4020" y="1481"/>
              </a:cxn>
              <a:cxn ang="0">
                <a:pos x="4099" y="1458"/>
              </a:cxn>
              <a:cxn ang="0">
                <a:pos x="4178" y="1424"/>
              </a:cxn>
              <a:cxn ang="0">
                <a:pos x="4269" y="1368"/>
              </a:cxn>
              <a:cxn ang="0">
                <a:pos x="4360" y="1323"/>
              </a:cxn>
              <a:cxn ang="0">
                <a:pos x="4450" y="1255"/>
              </a:cxn>
              <a:cxn ang="0">
                <a:pos x="4518" y="1187"/>
              </a:cxn>
              <a:cxn ang="0">
                <a:pos x="4575" y="1130"/>
              </a:cxn>
            </a:cxnLst>
            <a:rect l="0" t="0" r="r" b="b"/>
            <a:pathLst>
              <a:path w="4587" h="1901">
                <a:moveTo>
                  <a:pt x="410" y="0"/>
                </a:moveTo>
                <a:lnTo>
                  <a:pt x="362" y="32"/>
                </a:lnTo>
                <a:lnTo>
                  <a:pt x="306" y="66"/>
                </a:lnTo>
                <a:lnTo>
                  <a:pt x="272" y="89"/>
                </a:lnTo>
                <a:lnTo>
                  <a:pt x="249" y="123"/>
                </a:lnTo>
                <a:lnTo>
                  <a:pt x="226" y="168"/>
                </a:lnTo>
                <a:lnTo>
                  <a:pt x="215" y="202"/>
                </a:lnTo>
                <a:lnTo>
                  <a:pt x="193" y="236"/>
                </a:lnTo>
                <a:lnTo>
                  <a:pt x="170" y="270"/>
                </a:lnTo>
                <a:lnTo>
                  <a:pt x="159" y="304"/>
                </a:lnTo>
                <a:lnTo>
                  <a:pt x="136" y="338"/>
                </a:lnTo>
                <a:lnTo>
                  <a:pt x="125" y="372"/>
                </a:lnTo>
                <a:lnTo>
                  <a:pt x="91" y="428"/>
                </a:lnTo>
                <a:lnTo>
                  <a:pt x="79" y="474"/>
                </a:lnTo>
                <a:lnTo>
                  <a:pt x="57" y="530"/>
                </a:lnTo>
                <a:lnTo>
                  <a:pt x="45" y="564"/>
                </a:lnTo>
                <a:lnTo>
                  <a:pt x="34" y="610"/>
                </a:lnTo>
                <a:lnTo>
                  <a:pt x="23" y="666"/>
                </a:lnTo>
                <a:lnTo>
                  <a:pt x="23" y="711"/>
                </a:lnTo>
                <a:lnTo>
                  <a:pt x="11" y="757"/>
                </a:lnTo>
                <a:lnTo>
                  <a:pt x="11" y="791"/>
                </a:lnTo>
                <a:lnTo>
                  <a:pt x="0" y="825"/>
                </a:lnTo>
                <a:lnTo>
                  <a:pt x="0" y="859"/>
                </a:lnTo>
                <a:lnTo>
                  <a:pt x="0" y="893"/>
                </a:lnTo>
                <a:lnTo>
                  <a:pt x="0" y="926"/>
                </a:lnTo>
                <a:lnTo>
                  <a:pt x="0" y="983"/>
                </a:lnTo>
                <a:lnTo>
                  <a:pt x="0" y="1017"/>
                </a:lnTo>
                <a:lnTo>
                  <a:pt x="23" y="1062"/>
                </a:lnTo>
                <a:lnTo>
                  <a:pt x="34" y="1096"/>
                </a:lnTo>
                <a:lnTo>
                  <a:pt x="68" y="1164"/>
                </a:lnTo>
                <a:lnTo>
                  <a:pt x="79" y="1198"/>
                </a:lnTo>
                <a:lnTo>
                  <a:pt x="125" y="1255"/>
                </a:lnTo>
                <a:lnTo>
                  <a:pt x="159" y="1300"/>
                </a:lnTo>
                <a:lnTo>
                  <a:pt x="215" y="1334"/>
                </a:lnTo>
                <a:lnTo>
                  <a:pt x="283" y="1368"/>
                </a:lnTo>
                <a:lnTo>
                  <a:pt x="328" y="1391"/>
                </a:lnTo>
                <a:lnTo>
                  <a:pt x="385" y="1424"/>
                </a:lnTo>
                <a:lnTo>
                  <a:pt x="442" y="1447"/>
                </a:lnTo>
                <a:lnTo>
                  <a:pt x="532" y="1481"/>
                </a:lnTo>
                <a:lnTo>
                  <a:pt x="645" y="1515"/>
                </a:lnTo>
                <a:lnTo>
                  <a:pt x="747" y="1549"/>
                </a:lnTo>
                <a:lnTo>
                  <a:pt x="872" y="1583"/>
                </a:lnTo>
                <a:lnTo>
                  <a:pt x="974" y="1594"/>
                </a:lnTo>
                <a:lnTo>
                  <a:pt x="1076" y="1617"/>
                </a:lnTo>
                <a:lnTo>
                  <a:pt x="1200" y="1640"/>
                </a:lnTo>
                <a:lnTo>
                  <a:pt x="1348" y="1674"/>
                </a:lnTo>
                <a:lnTo>
                  <a:pt x="1517" y="1730"/>
                </a:lnTo>
                <a:lnTo>
                  <a:pt x="1676" y="1775"/>
                </a:lnTo>
                <a:lnTo>
                  <a:pt x="1789" y="1809"/>
                </a:lnTo>
                <a:lnTo>
                  <a:pt x="1914" y="1832"/>
                </a:lnTo>
                <a:lnTo>
                  <a:pt x="2061" y="1855"/>
                </a:lnTo>
                <a:lnTo>
                  <a:pt x="2231" y="1877"/>
                </a:lnTo>
                <a:lnTo>
                  <a:pt x="2401" y="1889"/>
                </a:lnTo>
                <a:lnTo>
                  <a:pt x="2548" y="1900"/>
                </a:lnTo>
                <a:lnTo>
                  <a:pt x="2638" y="1900"/>
                </a:lnTo>
                <a:lnTo>
                  <a:pt x="2706" y="1900"/>
                </a:lnTo>
                <a:lnTo>
                  <a:pt x="2797" y="1877"/>
                </a:lnTo>
                <a:lnTo>
                  <a:pt x="2910" y="1866"/>
                </a:lnTo>
                <a:lnTo>
                  <a:pt x="3035" y="1843"/>
                </a:lnTo>
                <a:lnTo>
                  <a:pt x="3159" y="1843"/>
                </a:lnTo>
                <a:lnTo>
                  <a:pt x="3250" y="1832"/>
                </a:lnTo>
                <a:lnTo>
                  <a:pt x="3295" y="1821"/>
                </a:lnTo>
                <a:lnTo>
                  <a:pt x="3329" y="1798"/>
                </a:lnTo>
                <a:lnTo>
                  <a:pt x="3374" y="1775"/>
                </a:lnTo>
                <a:lnTo>
                  <a:pt x="3408" y="1753"/>
                </a:lnTo>
                <a:lnTo>
                  <a:pt x="3454" y="1719"/>
                </a:lnTo>
                <a:lnTo>
                  <a:pt x="3499" y="1707"/>
                </a:lnTo>
                <a:lnTo>
                  <a:pt x="3556" y="1696"/>
                </a:lnTo>
                <a:lnTo>
                  <a:pt x="3601" y="1685"/>
                </a:lnTo>
                <a:lnTo>
                  <a:pt x="3646" y="1662"/>
                </a:lnTo>
                <a:lnTo>
                  <a:pt x="3726" y="1640"/>
                </a:lnTo>
                <a:lnTo>
                  <a:pt x="3793" y="1617"/>
                </a:lnTo>
                <a:lnTo>
                  <a:pt x="3827" y="1606"/>
                </a:lnTo>
                <a:lnTo>
                  <a:pt x="3873" y="1583"/>
                </a:lnTo>
                <a:lnTo>
                  <a:pt x="3907" y="1549"/>
                </a:lnTo>
                <a:lnTo>
                  <a:pt x="3952" y="1515"/>
                </a:lnTo>
                <a:lnTo>
                  <a:pt x="3986" y="1504"/>
                </a:lnTo>
                <a:lnTo>
                  <a:pt x="4020" y="1481"/>
                </a:lnTo>
                <a:lnTo>
                  <a:pt x="4054" y="1481"/>
                </a:lnTo>
                <a:lnTo>
                  <a:pt x="4099" y="1458"/>
                </a:lnTo>
                <a:lnTo>
                  <a:pt x="4145" y="1436"/>
                </a:lnTo>
                <a:lnTo>
                  <a:pt x="4178" y="1424"/>
                </a:lnTo>
                <a:lnTo>
                  <a:pt x="4224" y="1402"/>
                </a:lnTo>
                <a:lnTo>
                  <a:pt x="4269" y="1368"/>
                </a:lnTo>
                <a:lnTo>
                  <a:pt x="4314" y="1345"/>
                </a:lnTo>
                <a:lnTo>
                  <a:pt x="4360" y="1323"/>
                </a:lnTo>
                <a:lnTo>
                  <a:pt x="4405" y="1289"/>
                </a:lnTo>
                <a:lnTo>
                  <a:pt x="4450" y="1255"/>
                </a:lnTo>
                <a:lnTo>
                  <a:pt x="4484" y="1221"/>
                </a:lnTo>
                <a:lnTo>
                  <a:pt x="4518" y="1187"/>
                </a:lnTo>
                <a:lnTo>
                  <a:pt x="4552" y="1164"/>
                </a:lnTo>
                <a:lnTo>
                  <a:pt x="4575" y="1130"/>
                </a:lnTo>
                <a:lnTo>
                  <a:pt x="4586" y="109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51" name="Rectangle 31"/>
          <p:cNvSpPr>
            <a:spLocks noChangeArrowheads="1"/>
          </p:cNvSpPr>
          <p:nvPr/>
        </p:nvSpPr>
        <p:spPr bwMode="auto">
          <a:xfrm>
            <a:off x="2286000" y="16764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5152" name="Rectangle 32"/>
          <p:cNvSpPr>
            <a:spLocks noChangeArrowheads="1"/>
          </p:cNvSpPr>
          <p:nvPr/>
        </p:nvSpPr>
        <p:spPr bwMode="auto">
          <a:xfrm>
            <a:off x="1371600" y="25908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5153" name="Rectangle 33"/>
          <p:cNvSpPr>
            <a:spLocks noChangeArrowheads="1"/>
          </p:cNvSpPr>
          <p:nvPr/>
        </p:nvSpPr>
        <p:spPr bwMode="auto">
          <a:xfrm>
            <a:off x="2133600" y="2286002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16</a:t>
            </a:r>
          </a:p>
        </p:txBody>
      </p:sp>
      <p:sp>
        <p:nvSpPr>
          <p:cNvPr id="5154" name="Rectangle 34"/>
          <p:cNvSpPr>
            <a:spLocks noChangeArrowheads="1"/>
          </p:cNvSpPr>
          <p:nvPr/>
        </p:nvSpPr>
        <p:spPr bwMode="auto">
          <a:xfrm>
            <a:off x="3048000" y="25146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5155" name="Rectangle 35"/>
          <p:cNvSpPr>
            <a:spLocks noChangeArrowheads="1"/>
          </p:cNvSpPr>
          <p:nvPr/>
        </p:nvSpPr>
        <p:spPr bwMode="auto">
          <a:xfrm>
            <a:off x="4800600" y="14478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5156" name="Rectangle 36"/>
          <p:cNvSpPr>
            <a:spLocks noChangeArrowheads="1"/>
          </p:cNvSpPr>
          <p:nvPr/>
        </p:nvSpPr>
        <p:spPr bwMode="auto">
          <a:xfrm>
            <a:off x="6172200" y="2590802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5157" name="Rectangle 37"/>
          <p:cNvSpPr>
            <a:spLocks noChangeArrowheads="1"/>
          </p:cNvSpPr>
          <p:nvPr/>
        </p:nvSpPr>
        <p:spPr bwMode="auto">
          <a:xfrm>
            <a:off x="4191000" y="20574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5158" name="Rectangle 38"/>
          <p:cNvSpPr>
            <a:spLocks noChangeArrowheads="1"/>
          </p:cNvSpPr>
          <p:nvPr/>
        </p:nvSpPr>
        <p:spPr bwMode="auto">
          <a:xfrm>
            <a:off x="4114800" y="4724402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14</a:t>
            </a:r>
          </a:p>
        </p:txBody>
      </p:sp>
      <p:sp>
        <p:nvSpPr>
          <p:cNvPr id="5159" name="Rectangle 39"/>
          <p:cNvSpPr>
            <a:spLocks noChangeArrowheads="1"/>
          </p:cNvSpPr>
          <p:nvPr/>
        </p:nvSpPr>
        <p:spPr bwMode="auto">
          <a:xfrm>
            <a:off x="3886200" y="25908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5160" name="Rectangle 40"/>
          <p:cNvSpPr>
            <a:spLocks noChangeArrowheads="1"/>
          </p:cNvSpPr>
          <p:nvPr/>
        </p:nvSpPr>
        <p:spPr bwMode="auto">
          <a:xfrm>
            <a:off x="4572000" y="30480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5161" name="Rectangle 41"/>
          <p:cNvSpPr>
            <a:spLocks noChangeArrowheads="1"/>
          </p:cNvSpPr>
          <p:nvPr/>
        </p:nvSpPr>
        <p:spPr bwMode="auto">
          <a:xfrm>
            <a:off x="2209800" y="36576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5162" name="Rectangle 42"/>
          <p:cNvSpPr>
            <a:spLocks noChangeArrowheads="1"/>
          </p:cNvSpPr>
          <p:nvPr/>
        </p:nvSpPr>
        <p:spPr bwMode="auto">
          <a:xfrm>
            <a:off x="5410200" y="36576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5163" name="Rectangle 43"/>
          <p:cNvSpPr>
            <a:spLocks noChangeArrowheads="1"/>
          </p:cNvSpPr>
          <p:nvPr/>
        </p:nvSpPr>
        <p:spPr bwMode="auto">
          <a:xfrm>
            <a:off x="7543800" y="22098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1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1454150" y="1889127"/>
            <a:ext cx="444500" cy="466725"/>
            <a:chOff x="916" y="1190"/>
            <a:chExt cx="280" cy="294"/>
          </a:xfrm>
        </p:grpSpPr>
        <p:sp>
          <p:nvSpPr>
            <p:cNvPr id="5164" name="Oval 44"/>
            <p:cNvSpPr>
              <a:spLocks noChangeArrowheads="1"/>
            </p:cNvSpPr>
            <p:nvPr/>
          </p:nvSpPr>
          <p:spPr bwMode="auto">
            <a:xfrm>
              <a:off x="916" y="1204"/>
              <a:ext cx="280" cy="2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65" name="Rectangle 45"/>
            <p:cNvSpPr>
              <a:spLocks noChangeArrowheads="1"/>
            </p:cNvSpPr>
            <p:nvPr/>
          </p:nvSpPr>
          <p:spPr bwMode="auto">
            <a:xfrm>
              <a:off x="950" y="1190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8007350" y="3489327"/>
            <a:ext cx="444500" cy="466725"/>
            <a:chOff x="5044" y="2198"/>
            <a:chExt cx="280" cy="294"/>
          </a:xfrm>
        </p:grpSpPr>
        <p:sp>
          <p:nvSpPr>
            <p:cNvPr id="5167" name="Oval 47"/>
            <p:cNvSpPr>
              <a:spLocks noChangeArrowheads="1"/>
            </p:cNvSpPr>
            <p:nvPr/>
          </p:nvSpPr>
          <p:spPr bwMode="auto">
            <a:xfrm>
              <a:off x="5044" y="2212"/>
              <a:ext cx="280" cy="28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68" name="Rectangle 48"/>
            <p:cNvSpPr>
              <a:spLocks noChangeArrowheads="1"/>
            </p:cNvSpPr>
            <p:nvPr/>
          </p:nvSpPr>
          <p:spPr bwMode="auto">
            <a:xfrm>
              <a:off x="5078" y="2198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7</a:t>
              </a:r>
            </a:p>
          </p:txBody>
        </p:sp>
      </p:grpSp>
      <p:sp>
        <p:nvSpPr>
          <p:cNvPr id="5170" name="Freeform 50"/>
          <p:cNvSpPr>
            <a:spLocks/>
          </p:cNvSpPr>
          <p:nvPr/>
        </p:nvSpPr>
        <p:spPr bwMode="auto">
          <a:xfrm>
            <a:off x="796927" y="2209800"/>
            <a:ext cx="7281863" cy="3017838"/>
          </a:xfrm>
          <a:custGeom>
            <a:avLst/>
            <a:gdLst/>
            <a:ahLst/>
            <a:cxnLst>
              <a:cxn ang="0">
                <a:pos x="362" y="32"/>
              </a:cxn>
              <a:cxn ang="0">
                <a:pos x="272" y="89"/>
              </a:cxn>
              <a:cxn ang="0">
                <a:pos x="226" y="168"/>
              </a:cxn>
              <a:cxn ang="0">
                <a:pos x="193" y="236"/>
              </a:cxn>
              <a:cxn ang="0">
                <a:pos x="159" y="304"/>
              </a:cxn>
              <a:cxn ang="0">
                <a:pos x="125" y="372"/>
              </a:cxn>
              <a:cxn ang="0">
                <a:pos x="79" y="474"/>
              </a:cxn>
              <a:cxn ang="0">
                <a:pos x="45" y="564"/>
              </a:cxn>
              <a:cxn ang="0">
                <a:pos x="23" y="666"/>
              </a:cxn>
              <a:cxn ang="0">
                <a:pos x="11" y="757"/>
              </a:cxn>
              <a:cxn ang="0">
                <a:pos x="0" y="825"/>
              </a:cxn>
              <a:cxn ang="0">
                <a:pos x="0" y="893"/>
              </a:cxn>
              <a:cxn ang="0">
                <a:pos x="0" y="983"/>
              </a:cxn>
              <a:cxn ang="0">
                <a:pos x="23" y="1062"/>
              </a:cxn>
              <a:cxn ang="0">
                <a:pos x="68" y="1164"/>
              </a:cxn>
              <a:cxn ang="0">
                <a:pos x="125" y="1255"/>
              </a:cxn>
              <a:cxn ang="0">
                <a:pos x="215" y="1334"/>
              </a:cxn>
              <a:cxn ang="0">
                <a:pos x="328" y="1391"/>
              </a:cxn>
              <a:cxn ang="0">
                <a:pos x="442" y="1447"/>
              </a:cxn>
              <a:cxn ang="0">
                <a:pos x="645" y="1515"/>
              </a:cxn>
              <a:cxn ang="0">
                <a:pos x="872" y="1583"/>
              </a:cxn>
              <a:cxn ang="0">
                <a:pos x="1076" y="1617"/>
              </a:cxn>
              <a:cxn ang="0">
                <a:pos x="1348" y="1674"/>
              </a:cxn>
              <a:cxn ang="0">
                <a:pos x="1676" y="1775"/>
              </a:cxn>
              <a:cxn ang="0">
                <a:pos x="1914" y="1832"/>
              </a:cxn>
              <a:cxn ang="0">
                <a:pos x="2231" y="1877"/>
              </a:cxn>
              <a:cxn ang="0">
                <a:pos x="2548" y="1900"/>
              </a:cxn>
              <a:cxn ang="0">
                <a:pos x="2706" y="1900"/>
              </a:cxn>
              <a:cxn ang="0">
                <a:pos x="2910" y="1866"/>
              </a:cxn>
              <a:cxn ang="0">
                <a:pos x="3159" y="1843"/>
              </a:cxn>
              <a:cxn ang="0">
                <a:pos x="3295" y="1821"/>
              </a:cxn>
              <a:cxn ang="0">
                <a:pos x="3374" y="1775"/>
              </a:cxn>
              <a:cxn ang="0">
                <a:pos x="3454" y="1719"/>
              </a:cxn>
              <a:cxn ang="0">
                <a:pos x="3556" y="1696"/>
              </a:cxn>
              <a:cxn ang="0">
                <a:pos x="3646" y="1662"/>
              </a:cxn>
              <a:cxn ang="0">
                <a:pos x="3793" y="1617"/>
              </a:cxn>
              <a:cxn ang="0">
                <a:pos x="3873" y="1583"/>
              </a:cxn>
              <a:cxn ang="0">
                <a:pos x="3952" y="1515"/>
              </a:cxn>
              <a:cxn ang="0">
                <a:pos x="4020" y="1481"/>
              </a:cxn>
              <a:cxn ang="0">
                <a:pos x="4099" y="1458"/>
              </a:cxn>
              <a:cxn ang="0">
                <a:pos x="4178" y="1424"/>
              </a:cxn>
              <a:cxn ang="0">
                <a:pos x="4269" y="1368"/>
              </a:cxn>
              <a:cxn ang="0">
                <a:pos x="4360" y="1323"/>
              </a:cxn>
              <a:cxn ang="0">
                <a:pos x="4450" y="1255"/>
              </a:cxn>
              <a:cxn ang="0">
                <a:pos x="4518" y="1187"/>
              </a:cxn>
              <a:cxn ang="0">
                <a:pos x="4575" y="1130"/>
              </a:cxn>
            </a:cxnLst>
            <a:rect l="0" t="0" r="r" b="b"/>
            <a:pathLst>
              <a:path w="4587" h="1901">
                <a:moveTo>
                  <a:pt x="410" y="0"/>
                </a:moveTo>
                <a:lnTo>
                  <a:pt x="362" y="32"/>
                </a:lnTo>
                <a:lnTo>
                  <a:pt x="306" y="66"/>
                </a:lnTo>
                <a:lnTo>
                  <a:pt x="272" y="89"/>
                </a:lnTo>
                <a:lnTo>
                  <a:pt x="249" y="123"/>
                </a:lnTo>
                <a:lnTo>
                  <a:pt x="226" y="168"/>
                </a:lnTo>
                <a:lnTo>
                  <a:pt x="215" y="202"/>
                </a:lnTo>
                <a:lnTo>
                  <a:pt x="193" y="236"/>
                </a:lnTo>
                <a:lnTo>
                  <a:pt x="170" y="270"/>
                </a:lnTo>
                <a:lnTo>
                  <a:pt x="159" y="304"/>
                </a:lnTo>
                <a:lnTo>
                  <a:pt x="136" y="338"/>
                </a:lnTo>
                <a:lnTo>
                  <a:pt x="125" y="372"/>
                </a:lnTo>
                <a:lnTo>
                  <a:pt x="91" y="428"/>
                </a:lnTo>
                <a:lnTo>
                  <a:pt x="79" y="474"/>
                </a:lnTo>
                <a:lnTo>
                  <a:pt x="57" y="530"/>
                </a:lnTo>
                <a:lnTo>
                  <a:pt x="45" y="564"/>
                </a:lnTo>
                <a:lnTo>
                  <a:pt x="34" y="610"/>
                </a:lnTo>
                <a:lnTo>
                  <a:pt x="23" y="666"/>
                </a:lnTo>
                <a:lnTo>
                  <a:pt x="23" y="711"/>
                </a:lnTo>
                <a:lnTo>
                  <a:pt x="11" y="757"/>
                </a:lnTo>
                <a:lnTo>
                  <a:pt x="11" y="791"/>
                </a:lnTo>
                <a:lnTo>
                  <a:pt x="0" y="825"/>
                </a:lnTo>
                <a:lnTo>
                  <a:pt x="0" y="859"/>
                </a:lnTo>
                <a:lnTo>
                  <a:pt x="0" y="893"/>
                </a:lnTo>
                <a:lnTo>
                  <a:pt x="0" y="926"/>
                </a:lnTo>
                <a:lnTo>
                  <a:pt x="0" y="983"/>
                </a:lnTo>
                <a:lnTo>
                  <a:pt x="0" y="1017"/>
                </a:lnTo>
                <a:lnTo>
                  <a:pt x="23" y="1062"/>
                </a:lnTo>
                <a:lnTo>
                  <a:pt x="34" y="1096"/>
                </a:lnTo>
                <a:lnTo>
                  <a:pt x="68" y="1164"/>
                </a:lnTo>
                <a:lnTo>
                  <a:pt x="79" y="1198"/>
                </a:lnTo>
                <a:lnTo>
                  <a:pt x="125" y="1255"/>
                </a:lnTo>
                <a:lnTo>
                  <a:pt x="159" y="1300"/>
                </a:lnTo>
                <a:lnTo>
                  <a:pt x="215" y="1334"/>
                </a:lnTo>
                <a:lnTo>
                  <a:pt x="283" y="1368"/>
                </a:lnTo>
                <a:lnTo>
                  <a:pt x="328" y="1391"/>
                </a:lnTo>
                <a:lnTo>
                  <a:pt x="385" y="1424"/>
                </a:lnTo>
                <a:lnTo>
                  <a:pt x="442" y="1447"/>
                </a:lnTo>
                <a:lnTo>
                  <a:pt x="532" y="1481"/>
                </a:lnTo>
                <a:lnTo>
                  <a:pt x="645" y="1515"/>
                </a:lnTo>
                <a:lnTo>
                  <a:pt x="747" y="1549"/>
                </a:lnTo>
                <a:lnTo>
                  <a:pt x="872" y="1583"/>
                </a:lnTo>
                <a:lnTo>
                  <a:pt x="974" y="1594"/>
                </a:lnTo>
                <a:lnTo>
                  <a:pt x="1076" y="1617"/>
                </a:lnTo>
                <a:lnTo>
                  <a:pt x="1200" y="1640"/>
                </a:lnTo>
                <a:lnTo>
                  <a:pt x="1348" y="1674"/>
                </a:lnTo>
                <a:lnTo>
                  <a:pt x="1517" y="1730"/>
                </a:lnTo>
                <a:lnTo>
                  <a:pt x="1676" y="1775"/>
                </a:lnTo>
                <a:lnTo>
                  <a:pt x="1789" y="1809"/>
                </a:lnTo>
                <a:lnTo>
                  <a:pt x="1914" y="1832"/>
                </a:lnTo>
                <a:lnTo>
                  <a:pt x="2061" y="1855"/>
                </a:lnTo>
                <a:lnTo>
                  <a:pt x="2231" y="1877"/>
                </a:lnTo>
                <a:lnTo>
                  <a:pt x="2401" y="1889"/>
                </a:lnTo>
                <a:lnTo>
                  <a:pt x="2548" y="1900"/>
                </a:lnTo>
                <a:lnTo>
                  <a:pt x="2638" y="1900"/>
                </a:lnTo>
                <a:lnTo>
                  <a:pt x="2706" y="1900"/>
                </a:lnTo>
                <a:lnTo>
                  <a:pt x="2797" y="1877"/>
                </a:lnTo>
                <a:lnTo>
                  <a:pt x="2910" y="1866"/>
                </a:lnTo>
                <a:lnTo>
                  <a:pt x="3035" y="1843"/>
                </a:lnTo>
                <a:lnTo>
                  <a:pt x="3159" y="1843"/>
                </a:lnTo>
                <a:lnTo>
                  <a:pt x="3250" y="1832"/>
                </a:lnTo>
                <a:lnTo>
                  <a:pt x="3295" y="1821"/>
                </a:lnTo>
                <a:lnTo>
                  <a:pt x="3329" y="1798"/>
                </a:lnTo>
                <a:lnTo>
                  <a:pt x="3374" y="1775"/>
                </a:lnTo>
                <a:lnTo>
                  <a:pt x="3408" y="1753"/>
                </a:lnTo>
                <a:lnTo>
                  <a:pt x="3454" y="1719"/>
                </a:lnTo>
                <a:lnTo>
                  <a:pt x="3499" y="1707"/>
                </a:lnTo>
                <a:lnTo>
                  <a:pt x="3556" y="1696"/>
                </a:lnTo>
                <a:lnTo>
                  <a:pt x="3601" y="1685"/>
                </a:lnTo>
                <a:lnTo>
                  <a:pt x="3646" y="1662"/>
                </a:lnTo>
                <a:lnTo>
                  <a:pt x="3726" y="1640"/>
                </a:lnTo>
                <a:lnTo>
                  <a:pt x="3793" y="1617"/>
                </a:lnTo>
                <a:lnTo>
                  <a:pt x="3827" y="1606"/>
                </a:lnTo>
                <a:lnTo>
                  <a:pt x="3873" y="1583"/>
                </a:lnTo>
                <a:lnTo>
                  <a:pt x="3907" y="1549"/>
                </a:lnTo>
                <a:lnTo>
                  <a:pt x="3952" y="1515"/>
                </a:lnTo>
                <a:lnTo>
                  <a:pt x="3986" y="1504"/>
                </a:lnTo>
                <a:lnTo>
                  <a:pt x="4020" y="1481"/>
                </a:lnTo>
                <a:lnTo>
                  <a:pt x="4054" y="1481"/>
                </a:lnTo>
                <a:lnTo>
                  <a:pt x="4099" y="1458"/>
                </a:lnTo>
                <a:lnTo>
                  <a:pt x="4145" y="1436"/>
                </a:lnTo>
                <a:lnTo>
                  <a:pt x="4178" y="1424"/>
                </a:lnTo>
                <a:lnTo>
                  <a:pt x="4224" y="1402"/>
                </a:lnTo>
                <a:lnTo>
                  <a:pt x="4269" y="1368"/>
                </a:lnTo>
                <a:lnTo>
                  <a:pt x="4314" y="1345"/>
                </a:lnTo>
                <a:lnTo>
                  <a:pt x="4360" y="1323"/>
                </a:lnTo>
                <a:lnTo>
                  <a:pt x="4405" y="1289"/>
                </a:lnTo>
                <a:lnTo>
                  <a:pt x="4450" y="1255"/>
                </a:lnTo>
                <a:lnTo>
                  <a:pt x="4484" y="1221"/>
                </a:lnTo>
                <a:lnTo>
                  <a:pt x="4518" y="1187"/>
                </a:lnTo>
                <a:lnTo>
                  <a:pt x="4552" y="1164"/>
                </a:lnTo>
                <a:lnTo>
                  <a:pt x="4575" y="1130"/>
                </a:lnTo>
                <a:lnTo>
                  <a:pt x="4586" y="1096"/>
                </a:lnTo>
              </a:path>
            </a:pathLst>
          </a:custGeom>
          <a:noFill/>
          <a:ln w="50800" cap="rnd" cmpd="sng">
            <a:solidFill>
              <a:schemeClr val="hlink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171" name="Rectangle 51"/>
          <p:cNvSpPr>
            <a:spLocks noChangeArrowheads="1"/>
          </p:cNvSpPr>
          <p:nvPr/>
        </p:nvSpPr>
        <p:spPr bwMode="auto">
          <a:xfrm>
            <a:off x="685800" y="60960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sz="2400" dirty="0"/>
              <a:t>Path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en-US" sz="2400" dirty="0"/>
              <a:t> is  14</a:t>
            </a:r>
            <a:r>
              <a:rPr lang="en-US" sz="2400" dirty="0">
                <a:solidFill>
                  <a:schemeClr val="bg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112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  <p:bldP spid="5170" grpId="0" animBg="1"/>
      <p:bldP spid="517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 In-Place sort (Uses extra space)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420317"/>
              </p:ext>
            </p:extLst>
          </p:nvPr>
        </p:nvGraphicFramePr>
        <p:xfrm>
          <a:off x="838200" y="2133600"/>
          <a:ext cx="71628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2T(n/2)</a:t>
                      </a:r>
                      <a:endParaRPr lang="en-IN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+</a:t>
                      </a:r>
                      <a:endParaRPr lang="en-IN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</a:t>
                      </a:r>
                      <a:endParaRPr lang="en-IN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Break</a:t>
                      </a:r>
                      <a:endParaRPr lang="en-IN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Merge</a:t>
                      </a:r>
                      <a:endParaRPr lang="en-IN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959637"/>
              </p:ext>
            </p:extLst>
          </p:nvPr>
        </p:nvGraphicFramePr>
        <p:xfrm>
          <a:off x="838200" y="3124200"/>
          <a:ext cx="73914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9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1963">
                  <a:extLst>
                    <a:ext uri="{9D8B030D-6E8A-4147-A177-3AD203B41FA5}">
                      <a16:colId xmlns:a16="http://schemas.microsoft.com/office/drawing/2014/main" val="1676679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84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 smtClean="0"/>
              <a:t>Another </a:t>
            </a:r>
            <a:r>
              <a:rPr lang="en-US" dirty="0"/>
              <a:t>path from </a:t>
            </a:r>
            <a:r>
              <a:rPr lang="en-US" dirty="0">
                <a:solidFill>
                  <a:schemeClr val="hlink"/>
                </a:solidFill>
              </a:rPr>
              <a:t>1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to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hlink"/>
                </a:solidFill>
              </a:rPr>
              <a:t>7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noFill/>
          <a:ln/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6148" name="Oval 4"/>
          <p:cNvSpPr>
            <a:spLocks noChangeArrowheads="1"/>
          </p:cNvSpPr>
          <p:nvPr/>
        </p:nvSpPr>
        <p:spPr bwMode="auto">
          <a:xfrm>
            <a:off x="1454150" y="19113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08125" y="18891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6150" name="Oval 6"/>
          <p:cNvSpPr>
            <a:spLocks noChangeArrowheads="1"/>
          </p:cNvSpPr>
          <p:nvPr/>
        </p:nvSpPr>
        <p:spPr bwMode="auto">
          <a:xfrm>
            <a:off x="1454150" y="3511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1508125" y="34893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2</a:t>
            </a:r>
          </a:p>
        </p:txBody>
      </p:sp>
      <p:sp>
        <p:nvSpPr>
          <p:cNvPr id="6152" name="Oval 8"/>
          <p:cNvSpPr>
            <a:spLocks noChangeArrowheads="1"/>
          </p:cNvSpPr>
          <p:nvPr/>
        </p:nvSpPr>
        <p:spPr bwMode="auto">
          <a:xfrm>
            <a:off x="32829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3336925" y="18891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3</a:t>
            </a:r>
          </a:p>
        </p:txBody>
      </p:sp>
      <p:sp>
        <p:nvSpPr>
          <p:cNvPr id="6154" name="Oval 10"/>
          <p:cNvSpPr>
            <a:spLocks noChangeArrowheads="1"/>
          </p:cNvSpPr>
          <p:nvPr/>
        </p:nvSpPr>
        <p:spPr bwMode="auto">
          <a:xfrm>
            <a:off x="3206750" y="3511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3260725" y="34893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4</a:t>
            </a:r>
          </a:p>
        </p:txBody>
      </p:sp>
      <p:sp>
        <p:nvSpPr>
          <p:cNvPr id="6156" name="Oval 12"/>
          <p:cNvSpPr>
            <a:spLocks noChangeArrowheads="1"/>
          </p:cNvSpPr>
          <p:nvPr/>
        </p:nvSpPr>
        <p:spPr bwMode="auto">
          <a:xfrm>
            <a:off x="48069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4860925" y="25749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5</a:t>
            </a:r>
          </a:p>
        </p:txBody>
      </p:sp>
      <p:sp>
        <p:nvSpPr>
          <p:cNvPr id="6158" name="Oval 14"/>
          <p:cNvSpPr>
            <a:spLocks noChangeArrowheads="1"/>
          </p:cNvSpPr>
          <p:nvPr/>
        </p:nvSpPr>
        <p:spPr bwMode="auto">
          <a:xfrm>
            <a:off x="6711950" y="1606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6765925" y="15843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6</a:t>
            </a:r>
          </a:p>
        </p:txBody>
      </p:sp>
      <p:sp>
        <p:nvSpPr>
          <p:cNvPr id="6160" name="Oval 16"/>
          <p:cNvSpPr>
            <a:spLocks noChangeArrowheads="1"/>
          </p:cNvSpPr>
          <p:nvPr/>
        </p:nvSpPr>
        <p:spPr bwMode="auto">
          <a:xfrm>
            <a:off x="8007350" y="3511550"/>
            <a:ext cx="44450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8061325" y="34893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7</a:t>
            </a:r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>
            <a:off x="1676400" y="2362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163" name="Line 19"/>
          <p:cNvSpPr>
            <a:spLocks noChangeShapeType="1"/>
          </p:cNvSpPr>
          <p:nvPr/>
        </p:nvSpPr>
        <p:spPr bwMode="auto">
          <a:xfrm>
            <a:off x="1905000" y="37338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164" name="Line 20"/>
          <p:cNvSpPr>
            <a:spLocks noChangeShapeType="1"/>
          </p:cNvSpPr>
          <p:nvPr/>
        </p:nvSpPr>
        <p:spPr bwMode="auto">
          <a:xfrm>
            <a:off x="1905000" y="2133600"/>
            <a:ext cx="13716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165" name="Line 21"/>
          <p:cNvSpPr>
            <a:spLocks noChangeShapeType="1"/>
          </p:cNvSpPr>
          <p:nvPr/>
        </p:nvSpPr>
        <p:spPr bwMode="auto">
          <a:xfrm>
            <a:off x="1828800" y="2362200"/>
            <a:ext cx="1524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166" name="Line 22"/>
          <p:cNvSpPr>
            <a:spLocks noChangeShapeType="1"/>
          </p:cNvSpPr>
          <p:nvPr/>
        </p:nvSpPr>
        <p:spPr bwMode="auto">
          <a:xfrm flipH="1">
            <a:off x="1828800" y="2362200"/>
            <a:ext cx="16002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167" name="Line 23"/>
          <p:cNvSpPr>
            <a:spLocks noChangeShapeType="1"/>
          </p:cNvSpPr>
          <p:nvPr/>
        </p:nvSpPr>
        <p:spPr bwMode="auto">
          <a:xfrm>
            <a:off x="3657600" y="2286000"/>
            <a:ext cx="1219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168" name="Line 24"/>
          <p:cNvSpPr>
            <a:spLocks noChangeShapeType="1"/>
          </p:cNvSpPr>
          <p:nvPr/>
        </p:nvSpPr>
        <p:spPr bwMode="auto">
          <a:xfrm flipV="1">
            <a:off x="1905000" y="2819400"/>
            <a:ext cx="2895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169" name="Line 25"/>
          <p:cNvSpPr>
            <a:spLocks noChangeShapeType="1"/>
          </p:cNvSpPr>
          <p:nvPr/>
        </p:nvSpPr>
        <p:spPr bwMode="auto">
          <a:xfrm flipH="1">
            <a:off x="3581400" y="3048000"/>
            <a:ext cx="1295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170" name="Line 26"/>
          <p:cNvSpPr>
            <a:spLocks noChangeShapeType="1"/>
          </p:cNvSpPr>
          <p:nvPr/>
        </p:nvSpPr>
        <p:spPr bwMode="auto">
          <a:xfrm>
            <a:off x="3657600" y="3733800"/>
            <a:ext cx="434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171" name="Line 27"/>
          <p:cNvSpPr>
            <a:spLocks noChangeShapeType="1"/>
          </p:cNvSpPr>
          <p:nvPr/>
        </p:nvSpPr>
        <p:spPr bwMode="auto">
          <a:xfrm>
            <a:off x="5257800" y="2895600"/>
            <a:ext cx="2819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172" name="Line 28"/>
          <p:cNvSpPr>
            <a:spLocks noChangeShapeType="1"/>
          </p:cNvSpPr>
          <p:nvPr/>
        </p:nvSpPr>
        <p:spPr bwMode="auto">
          <a:xfrm flipV="1">
            <a:off x="3733800" y="1828800"/>
            <a:ext cx="2971800" cy="228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173" name="Line 29"/>
          <p:cNvSpPr>
            <a:spLocks noChangeShapeType="1"/>
          </p:cNvSpPr>
          <p:nvPr/>
        </p:nvSpPr>
        <p:spPr bwMode="auto">
          <a:xfrm>
            <a:off x="7086600" y="1981200"/>
            <a:ext cx="1143000" cy="1524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174" name="Freeform 30"/>
          <p:cNvSpPr>
            <a:spLocks/>
          </p:cNvSpPr>
          <p:nvPr/>
        </p:nvSpPr>
        <p:spPr bwMode="auto">
          <a:xfrm>
            <a:off x="796927" y="2209800"/>
            <a:ext cx="7281863" cy="3017838"/>
          </a:xfrm>
          <a:custGeom>
            <a:avLst/>
            <a:gdLst/>
            <a:ahLst/>
            <a:cxnLst>
              <a:cxn ang="0">
                <a:pos x="362" y="32"/>
              </a:cxn>
              <a:cxn ang="0">
                <a:pos x="272" y="89"/>
              </a:cxn>
              <a:cxn ang="0">
                <a:pos x="226" y="168"/>
              </a:cxn>
              <a:cxn ang="0">
                <a:pos x="193" y="236"/>
              </a:cxn>
              <a:cxn ang="0">
                <a:pos x="159" y="304"/>
              </a:cxn>
              <a:cxn ang="0">
                <a:pos x="125" y="372"/>
              </a:cxn>
              <a:cxn ang="0">
                <a:pos x="79" y="474"/>
              </a:cxn>
              <a:cxn ang="0">
                <a:pos x="45" y="564"/>
              </a:cxn>
              <a:cxn ang="0">
                <a:pos x="23" y="666"/>
              </a:cxn>
              <a:cxn ang="0">
                <a:pos x="11" y="757"/>
              </a:cxn>
              <a:cxn ang="0">
                <a:pos x="0" y="825"/>
              </a:cxn>
              <a:cxn ang="0">
                <a:pos x="0" y="893"/>
              </a:cxn>
              <a:cxn ang="0">
                <a:pos x="0" y="983"/>
              </a:cxn>
              <a:cxn ang="0">
                <a:pos x="23" y="1062"/>
              </a:cxn>
              <a:cxn ang="0">
                <a:pos x="68" y="1164"/>
              </a:cxn>
              <a:cxn ang="0">
                <a:pos x="125" y="1255"/>
              </a:cxn>
              <a:cxn ang="0">
                <a:pos x="215" y="1334"/>
              </a:cxn>
              <a:cxn ang="0">
                <a:pos x="328" y="1391"/>
              </a:cxn>
              <a:cxn ang="0">
                <a:pos x="442" y="1447"/>
              </a:cxn>
              <a:cxn ang="0">
                <a:pos x="645" y="1515"/>
              </a:cxn>
              <a:cxn ang="0">
                <a:pos x="872" y="1583"/>
              </a:cxn>
              <a:cxn ang="0">
                <a:pos x="1076" y="1617"/>
              </a:cxn>
              <a:cxn ang="0">
                <a:pos x="1348" y="1674"/>
              </a:cxn>
              <a:cxn ang="0">
                <a:pos x="1676" y="1775"/>
              </a:cxn>
              <a:cxn ang="0">
                <a:pos x="1914" y="1832"/>
              </a:cxn>
              <a:cxn ang="0">
                <a:pos x="2231" y="1877"/>
              </a:cxn>
              <a:cxn ang="0">
                <a:pos x="2548" y="1900"/>
              </a:cxn>
              <a:cxn ang="0">
                <a:pos x="2706" y="1900"/>
              </a:cxn>
              <a:cxn ang="0">
                <a:pos x="2910" y="1866"/>
              </a:cxn>
              <a:cxn ang="0">
                <a:pos x="3159" y="1843"/>
              </a:cxn>
              <a:cxn ang="0">
                <a:pos x="3295" y="1821"/>
              </a:cxn>
              <a:cxn ang="0">
                <a:pos x="3374" y="1775"/>
              </a:cxn>
              <a:cxn ang="0">
                <a:pos x="3454" y="1719"/>
              </a:cxn>
              <a:cxn ang="0">
                <a:pos x="3556" y="1696"/>
              </a:cxn>
              <a:cxn ang="0">
                <a:pos x="3646" y="1662"/>
              </a:cxn>
              <a:cxn ang="0">
                <a:pos x="3793" y="1617"/>
              </a:cxn>
              <a:cxn ang="0">
                <a:pos x="3873" y="1583"/>
              </a:cxn>
              <a:cxn ang="0">
                <a:pos x="3952" y="1515"/>
              </a:cxn>
              <a:cxn ang="0">
                <a:pos x="4020" y="1481"/>
              </a:cxn>
              <a:cxn ang="0">
                <a:pos x="4099" y="1458"/>
              </a:cxn>
              <a:cxn ang="0">
                <a:pos x="4178" y="1424"/>
              </a:cxn>
              <a:cxn ang="0">
                <a:pos x="4269" y="1368"/>
              </a:cxn>
              <a:cxn ang="0">
                <a:pos x="4360" y="1323"/>
              </a:cxn>
              <a:cxn ang="0">
                <a:pos x="4450" y="1255"/>
              </a:cxn>
              <a:cxn ang="0">
                <a:pos x="4518" y="1187"/>
              </a:cxn>
              <a:cxn ang="0">
                <a:pos x="4575" y="1130"/>
              </a:cxn>
            </a:cxnLst>
            <a:rect l="0" t="0" r="r" b="b"/>
            <a:pathLst>
              <a:path w="4587" h="1901">
                <a:moveTo>
                  <a:pt x="410" y="0"/>
                </a:moveTo>
                <a:lnTo>
                  <a:pt x="362" y="32"/>
                </a:lnTo>
                <a:lnTo>
                  <a:pt x="306" y="66"/>
                </a:lnTo>
                <a:lnTo>
                  <a:pt x="272" y="89"/>
                </a:lnTo>
                <a:lnTo>
                  <a:pt x="249" y="123"/>
                </a:lnTo>
                <a:lnTo>
                  <a:pt x="226" y="168"/>
                </a:lnTo>
                <a:lnTo>
                  <a:pt x="215" y="202"/>
                </a:lnTo>
                <a:lnTo>
                  <a:pt x="193" y="236"/>
                </a:lnTo>
                <a:lnTo>
                  <a:pt x="170" y="270"/>
                </a:lnTo>
                <a:lnTo>
                  <a:pt x="159" y="304"/>
                </a:lnTo>
                <a:lnTo>
                  <a:pt x="136" y="338"/>
                </a:lnTo>
                <a:lnTo>
                  <a:pt x="125" y="372"/>
                </a:lnTo>
                <a:lnTo>
                  <a:pt x="91" y="428"/>
                </a:lnTo>
                <a:lnTo>
                  <a:pt x="79" y="474"/>
                </a:lnTo>
                <a:lnTo>
                  <a:pt x="57" y="530"/>
                </a:lnTo>
                <a:lnTo>
                  <a:pt x="45" y="564"/>
                </a:lnTo>
                <a:lnTo>
                  <a:pt x="34" y="610"/>
                </a:lnTo>
                <a:lnTo>
                  <a:pt x="23" y="666"/>
                </a:lnTo>
                <a:lnTo>
                  <a:pt x="23" y="711"/>
                </a:lnTo>
                <a:lnTo>
                  <a:pt x="11" y="757"/>
                </a:lnTo>
                <a:lnTo>
                  <a:pt x="11" y="791"/>
                </a:lnTo>
                <a:lnTo>
                  <a:pt x="0" y="825"/>
                </a:lnTo>
                <a:lnTo>
                  <a:pt x="0" y="859"/>
                </a:lnTo>
                <a:lnTo>
                  <a:pt x="0" y="893"/>
                </a:lnTo>
                <a:lnTo>
                  <a:pt x="0" y="926"/>
                </a:lnTo>
                <a:lnTo>
                  <a:pt x="0" y="983"/>
                </a:lnTo>
                <a:lnTo>
                  <a:pt x="0" y="1017"/>
                </a:lnTo>
                <a:lnTo>
                  <a:pt x="23" y="1062"/>
                </a:lnTo>
                <a:lnTo>
                  <a:pt x="34" y="1096"/>
                </a:lnTo>
                <a:lnTo>
                  <a:pt x="68" y="1164"/>
                </a:lnTo>
                <a:lnTo>
                  <a:pt x="79" y="1198"/>
                </a:lnTo>
                <a:lnTo>
                  <a:pt x="125" y="1255"/>
                </a:lnTo>
                <a:lnTo>
                  <a:pt x="159" y="1300"/>
                </a:lnTo>
                <a:lnTo>
                  <a:pt x="215" y="1334"/>
                </a:lnTo>
                <a:lnTo>
                  <a:pt x="283" y="1368"/>
                </a:lnTo>
                <a:lnTo>
                  <a:pt x="328" y="1391"/>
                </a:lnTo>
                <a:lnTo>
                  <a:pt x="385" y="1424"/>
                </a:lnTo>
                <a:lnTo>
                  <a:pt x="442" y="1447"/>
                </a:lnTo>
                <a:lnTo>
                  <a:pt x="532" y="1481"/>
                </a:lnTo>
                <a:lnTo>
                  <a:pt x="645" y="1515"/>
                </a:lnTo>
                <a:lnTo>
                  <a:pt x="747" y="1549"/>
                </a:lnTo>
                <a:lnTo>
                  <a:pt x="872" y="1583"/>
                </a:lnTo>
                <a:lnTo>
                  <a:pt x="974" y="1594"/>
                </a:lnTo>
                <a:lnTo>
                  <a:pt x="1076" y="1617"/>
                </a:lnTo>
                <a:lnTo>
                  <a:pt x="1200" y="1640"/>
                </a:lnTo>
                <a:lnTo>
                  <a:pt x="1348" y="1674"/>
                </a:lnTo>
                <a:lnTo>
                  <a:pt x="1517" y="1730"/>
                </a:lnTo>
                <a:lnTo>
                  <a:pt x="1676" y="1775"/>
                </a:lnTo>
                <a:lnTo>
                  <a:pt x="1789" y="1809"/>
                </a:lnTo>
                <a:lnTo>
                  <a:pt x="1914" y="1832"/>
                </a:lnTo>
                <a:lnTo>
                  <a:pt x="2061" y="1855"/>
                </a:lnTo>
                <a:lnTo>
                  <a:pt x="2231" y="1877"/>
                </a:lnTo>
                <a:lnTo>
                  <a:pt x="2401" y="1889"/>
                </a:lnTo>
                <a:lnTo>
                  <a:pt x="2548" y="1900"/>
                </a:lnTo>
                <a:lnTo>
                  <a:pt x="2638" y="1900"/>
                </a:lnTo>
                <a:lnTo>
                  <a:pt x="2706" y="1900"/>
                </a:lnTo>
                <a:lnTo>
                  <a:pt x="2797" y="1877"/>
                </a:lnTo>
                <a:lnTo>
                  <a:pt x="2910" y="1866"/>
                </a:lnTo>
                <a:lnTo>
                  <a:pt x="3035" y="1843"/>
                </a:lnTo>
                <a:lnTo>
                  <a:pt x="3159" y="1843"/>
                </a:lnTo>
                <a:lnTo>
                  <a:pt x="3250" y="1832"/>
                </a:lnTo>
                <a:lnTo>
                  <a:pt x="3295" y="1821"/>
                </a:lnTo>
                <a:lnTo>
                  <a:pt x="3329" y="1798"/>
                </a:lnTo>
                <a:lnTo>
                  <a:pt x="3374" y="1775"/>
                </a:lnTo>
                <a:lnTo>
                  <a:pt x="3408" y="1753"/>
                </a:lnTo>
                <a:lnTo>
                  <a:pt x="3454" y="1719"/>
                </a:lnTo>
                <a:lnTo>
                  <a:pt x="3499" y="1707"/>
                </a:lnTo>
                <a:lnTo>
                  <a:pt x="3556" y="1696"/>
                </a:lnTo>
                <a:lnTo>
                  <a:pt x="3601" y="1685"/>
                </a:lnTo>
                <a:lnTo>
                  <a:pt x="3646" y="1662"/>
                </a:lnTo>
                <a:lnTo>
                  <a:pt x="3726" y="1640"/>
                </a:lnTo>
                <a:lnTo>
                  <a:pt x="3793" y="1617"/>
                </a:lnTo>
                <a:lnTo>
                  <a:pt x="3827" y="1606"/>
                </a:lnTo>
                <a:lnTo>
                  <a:pt x="3873" y="1583"/>
                </a:lnTo>
                <a:lnTo>
                  <a:pt x="3907" y="1549"/>
                </a:lnTo>
                <a:lnTo>
                  <a:pt x="3952" y="1515"/>
                </a:lnTo>
                <a:lnTo>
                  <a:pt x="3986" y="1504"/>
                </a:lnTo>
                <a:lnTo>
                  <a:pt x="4020" y="1481"/>
                </a:lnTo>
                <a:lnTo>
                  <a:pt x="4054" y="1481"/>
                </a:lnTo>
                <a:lnTo>
                  <a:pt x="4099" y="1458"/>
                </a:lnTo>
                <a:lnTo>
                  <a:pt x="4145" y="1436"/>
                </a:lnTo>
                <a:lnTo>
                  <a:pt x="4178" y="1424"/>
                </a:lnTo>
                <a:lnTo>
                  <a:pt x="4224" y="1402"/>
                </a:lnTo>
                <a:lnTo>
                  <a:pt x="4269" y="1368"/>
                </a:lnTo>
                <a:lnTo>
                  <a:pt x="4314" y="1345"/>
                </a:lnTo>
                <a:lnTo>
                  <a:pt x="4360" y="1323"/>
                </a:lnTo>
                <a:lnTo>
                  <a:pt x="4405" y="1289"/>
                </a:lnTo>
                <a:lnTo>
                  <a:pt x="4450" y="1255"/>
                </a:lnTo>
                <a:lnTo>
                  <a:pt x="4484" y="1221"/>
                </a:lnTo>
                <a:lnTo>
                  <a:pt x="4518" y="1187"/>
                </a:lnTo>
                <a:lnTo>
                  <a:pt x="4552" y="1164"/>
                </a:lnTo>
                <a:lnTo>
                  <a:pt x="4575" y="1130"/>
                </a:lnTo>
                <a:lnTo>
                  <a:pt x="4586" y="109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175" name="Rectangle 31"/>
          <p:cNvSpPr>
            <a:spLocks noChangeArrowheads="1"/>
          </p:cNvSpPr>
          <p:nvPr/>
        </p:nvSpPr>
        <p:spPr bwMode="auto">
          <a:xfrm>
            <a:off x="2286000" y="16764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176" name="Rectangle 32"/>
          <p:cNvSpPr>
            <a:spLocks noChangeArrowheads="1"/>
          </p:cNvSpPr>
          <p:nvPr/>
        </p:nvSpPr>
        <p:spPr bwMode="auto">
          <a:xfrm>
            <a:off x="1371600" y="25908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6177" name="Rectangle 33"/>
          <p:cNvSpPr>
            <a:spLocks noChangeArrowheads="1"/>
          </p:cNvSpPr>
          <p:nvPr/>
        </p:nvSpPr>
        <p:spPr bwMode="auto">
          <a:xfrm>
            <a:off x="2133600" y="2286002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16</a:t>
            </a:r>
          </a:p>
        </p:txBody>
      </p:sp>
      <p:sp>
        <p:nvSpPr>
          <p:cNvPr id="6178" name="Rectangle 34"/>
          <p:cNvSpPr>
            <a:spLocks noChangeArrowheads="1"/>
          </p:cNvSpPr>
          <p:nvPr/>
        </p:nvSpPr>
        <p:spPr bwMode="auto">
          <a:xfrm>
            <a:off x="3048000" y="25146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6179" name="Rectangle 35"/>
          <p:cNvSpPr>
            <a:spLocks noChangeArrowheads="1"/>
          </p:cNvSpPr>
          <p:nvPr/>
        </p:nvSpPr>
        <p:spPr bwMode="auto">
          <a:xfrm>
            <a:off x="4800600" y="14478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6180" name="Rectangle 36"/>
          <p:cNvSpPr>
            <a:spLocks noChangeArrowheads="1"/>
          </p:cNvSpPr>
          <p:nvPr/>
        </p:nvSpPr>
        <p:spPr bwMode="auto">
          <a:xfrm>
            <a:off x="6172200" y="2590802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6181" name="Rectangle 37"/>
          <p:cNvSpPr>
            <a:spLocks noChangeArrowheads="1"/>
          </p:cNvSpPr>
          <p:nvPr/>
        </p:nvSpPr>
        <p:spPr bwMode="auto">
          <a:xfrm>
            <a:off x="4191000" y="20574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182" name="Rectangle 38"/>
          <p:cNvSpPr>
            <a:spLocks noChangeArrowheads="1"/>
          </p:cNvSpPr>
          <p:nvPr/>
        </p:nvSpPr>
        <p:spPr bwMode="auto">
          <a:xfrm>
            <a:off x="4114800" y="4724402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14</a:t>
            </a:r>
          </a:p>
        </p:txBody>
      </p:sp>
      <p:sp>
        <p:nvSpPr>
          <p:cNvPr id="6183" name="Rectangle 39"/>
          <p:cNvSpPr>
            <a:spLocks noChangeArrowheads="1"/>
          </p:cNvSpPr>
          <p:nvPr/>
        </p:nvSpPr>
        <p:spPr bwMode="auto">
          <a:xfrm>
            <a:off x="3886200" y="25908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6184" name="Rectangle 40"/>
          <p:cNvSpPr>
            <a:spLocks noChangeArrowheads="1"/>
          </p:cNvSpPr>
          <p:nvPr/>
        </p:nvSpPr>
        <p:spPr bwMode="auto">
          <a:xfrm>
            <a:off x="4572000" y="30480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6185" name="Rectangle 41"/>
          <p:cNvSpPr>
            <a:spLocks noChangeArrowheads="1"/>
          </p:cNvSpPr>
          <p:nvPr/>
        </p:nvSpPr>
        <p:spPr bwMode="auto">
          <a:xfrm>
            <a:off x="2209800" y="36576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6186" name="Rectangle 42"/>
          <p:cNvSpPr>
            <a:spLocks noChangeArrowheads="1"/>
          </p:cNvSpPr>
          <p:nvPr/>
        </p:nvSpPr>
        <p:spPr bwMode="auto">
          <a:xfrm>
            <a:off x="5410200" y="36576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187" name="Rectangle 43"/>
          <p:cNvSpPr>
            <a:spLocks noChangeArrowheads="1"/>
          </p:cNvSpPr>
          <p:nvPr/>
        </p:nvSpPr>
        <p:spPr bwMode="auto">
          <a:xfrm>
            <a:off x="7543800" y="22098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6188" name="Rectangle 44"/>
          <p:cNvSpPr>
            <a:spLocks noChangeArrowheads="1"/>
          </p:cNvSpPr>
          <p:nvPr/>
        </p:nvSpPr>
        <p:spPr bwMode="auto">
          <a:xfrm>
            <a:off x="685800" y="60960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Path length is  11</a:t>
            </a:r>
            <a:r>
              <a:rPr lang="en-US" sz="2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02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8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Single source single destination.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Single source all destinations.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All pairs (every vertex is a source and destination).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38100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Shortest Path Problems</a:t>
            </a:r>
          </a:p>
        </p:txBody>
      </p:sp>
    </p:spTree>
    <p:extLst>
      <p:ext uri="{BB962C8B-B14F-4D97-AF65-F5344CB8AC3E}">
        <p14:creationId xmlns:p14="http://schemas.microsoft.com/office/powerpoint/2010/main" val="159051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Possible greedy algorithm:</a:t>
            </a:r>
          </a:p>
          <a:p>
            <a:pPr lvl="1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Leave source vertex using cheapest/shortest edge.</a:t>
            </a:r>
          </a:p>
          <a:p>
            <a:pPr lvl="1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Leave new vertex using cheapest edge subject to the constraint that a new vertex is reached.</a:t>
            </a:r>
          </a:p>
          <a:p>
            <a:pPr lvl="1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Continue until destination is reached.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noFill/>
          <a:ln/>
        </p:spPr>
        <p:txBody>
          <a:bodyPr/>
          <a:lstStyle/>
          <a:p>
            <a:r>
              <a:rPr lang="en-US"/>
              <a:t>Single Source Single Destination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7086600" y="1981200"/>
            <a:ext cx="114300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 flipV="1">
            <a:off x="3733800" y="1828800"/>
            <a:ext cx="2971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1905000" y="21336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noFill/>
          <a:ln/>
        </p:spPr>
        <p:txBody>
          <a:bodyPr/>
          <a:lstStyle/>
          <a:p>
            <a:r>
              <a:rPr lang="en-US"/>
              <a:t>Greedy Shortest 1 To 7 Path</a:t>
            </a: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1905000" y="2133600"/>
            <a:ext cx="13716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1454150" y="19113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1508125" y="18891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1454150" y="3511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1508125" y="34893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2</a:t>
            </a:r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3282950" y="1911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3336925" y="18891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3</a:t>
            </a:r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3206750" y="3511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3260725" y="34893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4</a:t>
            </a:r>
          </a:p>
        </p:txBody>
      </p:sp>
      <p:sp>
        <p:nvSpPr>
          <p:cNvPr id="9231" name="Oval 15"/>
          <p:cNvSpPr>
            <a:spLocks noChangeArrowheads="1"/>
          </p:cNvSpPr>
          <p:nvPr/>
        </p:nvSpPr>
        <p:spPr bwMode="auto">
          <a:xfrm>
            <a:off x="4806950" y="2597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4860925" y="25749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5</a:t>
            </a:r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6711950" y="16065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6765925" y="15843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6</a:t>
            </a:r>
          </a:p>
        </p:txBody>
      </p:sp>
      <p:sp>
        <p:nvSpPr>
          <p:cNvPr id="9235" name="Oval 19"/>
          <p:cNvSpPr>
            <a:spLocks noChangeArrowheads="1"/>
          </p:cNvSpPr>
          <p:nvPr/>
        </p:nvSpPr>
        <p:spPr bwMode="auto">
          <a:xfrm>
            <a:off x="8007350" y="3511550"/>
            <a:ext cx="44450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8061325" y="34893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7</a:t>
            </a:r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>
            <a:off x="1676400" y="2362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>
            <a:off x="1905000" y="37338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>
            <a:off x="1828800" y="2362200"/>
            <a:ext cx="1524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 flipH="1">
            <a:off x="1828800" y="2362200"/>
            <a:ext cx="16002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>
            <a:off x="3657600" y="2286000"/>
            <a:ext cx="1219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 flipV="1">
            <a:off x="1905000" y="2819400"/>
            <a:ext cx="2895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43" name="Line 27"/>
          <p:cNvSpPr>
            <a:spLocks noChangeShapeType="1"/>
          </p:cNvSpPr>
          <p:nvPr/>
        </p:nvSpPr>
        <p:spPr bwMode="auto">
          <a:xfrm flipH="1">
            <a:off x="3581400" y="3048000"/>
            <a:ext cx="1295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>
            <a:off x="3657600" y="3733800"/>
            <a:ext cx="434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45" name="Line 29"/>
          <p:cNvSpPr>
            <a:spLocks noChangeShapeType="1"/>
          </p:cNvSpPr>
          <p:nvPr/>
        </p:nvSpPr>
        <p:spPr bwMode="auto">
          <a:xfrm>
            <a:off x="5257800" y="2895600"/>
            <a:ext cx="2819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46" name="Freeform 30"/>
          <p:cNvSpPr>
            <a:spLocks/>
          </p:cNvSpPr>
          <p:nvPr/>
        </p:nvSpPr>
        <p:spPr bwMode="auto">
          <a:xfrm>
            <a:off x="796927" y="2209800"/>
            <a:ext cx="7281863" cy="3017838"/>
          </a:xfrm>
          <a:custGeom>
            <a:avLst/>
            <a:gdLst/>
            <a:ahLst/>
            <a:cxnLst>
              <a:cxn ang="0">
                <a:pos x="362" y="32"/>
              </a:cxn>
              <a:cxn ang="0">
                <a:pos x="272" y="89"/>
              </a:cxn>
              <a:cxn ang="0">
                <a:pos x="226" y="168"/>
              </a:cxn>
              <a:cxn ang="0">
                <a:pos x="193" y="236"/>
              </a:cxn>
              <a:cxn ang="0">
                <a:pos x="159" y="304"/>
              </a:cxn>
              <a:cxn ang="0">
                <a:pos x="125" y="372"/>
              </a:cxn>
              <a:cxn ang="0">
                <a:pos x="79" y="474"/>
              </a:cxn>
              <a:cxn ang="0">
                <a:pos x="45" y="564"/>
              </a:cxn>
              <a:cxn ang="0">
                <a:pos x="23" y="666"/>
              </a:cxn>
              <a:cxn ang="0">
                <a:pos x="11" y="757"/>
              </a:cxn>
              <a:cxn ang="0">
                <a:pos x="0" y="825"/>
              </a:cxn>
              <a:cxn ang="0">
                <a:pos x="0" y="893"/>
              </a:cxn>
              <a:cxn ang="0">
                <a:pos x="0" y="983"/>
              </a:cxn>
              <a:cxn ang="0">
                <a:pos x="23" y="1062"/>
              </a:cxn>
              <a:cxn ang="0">
                <a:pos x="68" y="1164"/>
              </a:cxn>
              <a:cxn ang="0">
                <a:pos x="125" y="1255"/>
              </a:cxn>
              <a:cxn ang="0">
                <a:pos x="215" y="1334"/>
              </a:cxn>
              <a:cxn ang="0">
                <a:pos x="328" y="1391"/>
              </a:cxn>
              <a:cxn ang="0">
                <a:pos x="442" y="1447"/>
              </a:cxn>
              <a:cxn ang="0">
                <a:pos x="645" y="1515"/>
              </a:cxn>
              <a:cxn ang="0">
                <a:pos x="872" y="1583"/>
              </a:cxn>
              <a:cxn ang="0">
                <a:pos x="1076" y="1617"/>
              </a:cxn>
              <a:cxn ang="0">
                <a:pos x="1348" y="1674"/>
              </a:cxn>
              <a:cxn ang="0">
                <a:pos x="1676" y="1775"/>
              </a:cxn>
              <a:cxn ang="0">
                <a:pos x="1914" y="1832"/>
              </a:cxn>
              <a:cxn ang="0">
                <a:pos x="2231" y="1877"/>
              </a:cxn>
              <a:cxn ang="0">
                <a:pos x="2548" y="1900"/>
              </a:cxn>
              <a:cxn ang="0">
                <a:pos x="2706" y="1900"/>
              </a:cxn>
              <a:cxn ang="0">
                <a:pos x="2910" y="1866"/>
              </a:cxn>
              <a:cxn ang="0">
                <a:pos x="3159" y="1843"/>
              </a:cxn>
              <a:cxn ang="0">
                <a:pos x="3295" y="1821"/>
              </a:cxn>
              <a:cxn ang="0">
                <a:pos x="3374" y="1775"/>
              </a:cxn>
              <a:cxn ang="0">
                <a:pos x="3454" y="1719"/>
              </a:cxn>
              <a:cxn ang="0">
                <a:pos x="3556" y="1696"/>
              </a:cxn>
              <a:cxn ang="0">
                <a:pos x="3646" y="1662"/>
              </a:cxn>
              <a:cxn ang="0">
                <a:pos x="3793" y="1617"/>
              </a:cxn>
              <a:cxn ang="0">
                <a:pos x="3873" y="1583"/>
              </a:cxn>
              <a:cxn ang="0">
                <a:pos x="3952" y="1515"/>
              </a:cxn>
              <a:cxn ang="0">
                <a:pos x="4020" y="1481"/>
              </a:cxn>
              <a:cxn ang="0">
                <a:pos x="4099" y="1458"/>
              </a:cxn>
              <a:cxn ang="0">
                <a:pos x="4178" y="1424"/>
              </a:cxn>
              <a:cxn ang="0">
                <a:pos x="4269" y="1368"/>
              </a:cxn>
              <a:cxn ang="0">
                <a:pos x="4360" y="1323"/>
              </a:cxn>
              <a:cxn ang="0">
                <a:pos x="4450" y="1255"/>
              </a:cxn>
              <a:cxn ang="0">
                <a:pos x="4518" y="1187"/>
              </a:cxn>
              <a:cxn ang="0">
                <a:pos x="4575" y="1130"/>
              </a:cxn>
            </a:cxnLst>
            <a:rect l="0" t="0" r="r" b="b"/>
            <a:pathLst>
              <a:path w="4587" h="1901">
                <a:moveTo>
                  <a:pt x="410" y="0"/>
                </a:moveTo>
                <a:lnTo>
                  <a:pt x="362" y="32"/>
                </a:lnTo>
                <a:lnTo>
                  <a:pt x="306" y="66"/>
                </a:lnTo>
                <a:lnTo>
                  <a:pt x="272" y="89"/>
                </a:lnTo>
                <a:lnTo>
                  <a:pt x="249" y="123"/>
                </a:lnTo>
                <a:lnTo>
                  <a:pt x="226" y="168"/>
                </a:lnTo>
                <a:lnTo>
                  <a:pt x="215" y="202"/>
                </a:lnTo>
                <a:lnTo>
                  <a:pt x="193" y="236"/>
                </a:lnTo>
                <a:lnTo>
                  <a:pt x="170" y="270"/>
                </a:lnTo>
                <a:lnTo>
                  <a:pt x="159" y="304"/>
                </a:lnTo>
                <a:lnTo>
                  <a:pt x="136" y="338"/>
                </a:lnTo>
                <a:lnTo>
                  <a:pt x="125" y="372"/>
                </a:lnTo>
                <a:lnTo>
                  <a:pt x="91" y="428"/>
                </a:lnTo>
                <a:lnTo>
                  <a:pt x="79" y="474"/>
                </a:lnTo>
                <a:lnTo>
                  <a:pt x="57" y="530"/>
                </a:lnTo>
                <a:lnTo>
                  <a:pt x="45" y="564"/>
                </a:lnTo>
                <a:lnTo>
                  <a:pt x="34" y="610"/>
                </a:lnTo>
                <a:lnTo>
                  <a:pt x="23" y="666"/>
                </a:lnTo>
                <a:lnTo>
                  <a:pt x="23" y="711"/>
                </a:lnTo>
                <a:lnTo>
                  <a:pt x="11" y="757"/>
                </a:lnTo>
                <a:lnTo>
                  <a:pt x="11" y="791"/>
                </a:lnTo>
                <a:lnTo>
                  <a:pt x="0" y="825"/>
                </a:lnTo>
                <a:lnTo>
                  <a:pt x="0" y="859"/>
                </a:lnTo>
                <a:lnTo>
                  <a:pt x="0" y="893"/>
                </a:lnTo>
                <a:lnTo>
                  <a:pt x="0" y="926"/>
                </a:lnTo>
                <a:lnTo>
                  <a:pt x="0" y="983"/>
                </a:lnTo>
                <a:lnTo>
                  <a:pt x="0" y="1017"/>
                </a:lnTo>
                <a:lnTo>
                  <a:pt x="23" y="1062"/>
                </a:lnTo>
                <a:lnTo>
                  <a:pt x="34" y="1096"/>
                </a:lnTo>
                <a:lnTo>
                  <a:pt x="68" y="1164"/>
                </a:lnTo>
                <a:lnTo>
                  <a:pt x="79" y="1198"/>
                </a:lnTo>
                <a:lnTo>
                  <a:pt x="125" y="1255"/>
                </a:lnTo>
                <a:lnTo>
                  <a:pt x="159" y="1300"/>
                </a:lnTo>
                <a:lnTo>
                  <a:pt x="215" y="1334"/>
                </a:lnTo>
                <a:lnTo>
                  <a:pt x="283" y="1368"/>
                </a:lnTo>
                <a:lnTo>
                  <a:pt x="328" y="1391"/>
                </a:lnTo>
                <a:lnTo>
                  <a:pt x="385" y="1424"/>
                </a:lnTo>
                <a:lnTo>
                  <a:pt x="442" y="1447"/>
                </a:lnTo>
                <a:lnTo>
                  <a:pt x="532" y="1481"/>
                </a:lnTo>
                <a:lnTo>
                  <a:pt x="645" y="1515"/>
                </a:lnTo>
                <a:lnTo>
                  <a:pt x="747" y="1549"/>
                </a:lnTo>
                <a:lnTo>
                  <a:pt x="872" y="1583"/>
                </a:lnTo>
                <a:lnTo>
                  <a:pt x="974" y="1594"/>
                </a:lnTo>
                <a:lnTo>
                  <a:pt x="1076" y="1617"/>
                </a:lnTo>
                <a:lnTo>
                  <a:pt x="1200" y="1640"/>
                </a:lnTo>
                <a:lnTo>
                  <a:pt x="1348" y="1674"/>
                </a:lnTo>
                <a:lnTo>
                  <a:pt x="1517" y="1730"/>
                </a:lnTo>
                <a:lnTo>
                  <a:pt x="1676" y="1775"/>
                </a:lnTo>
                <a:lnTo>
                  <a:pt x="1789" y="1809"/>
                </a:lnTo>
                <a:lnTo>
                  <a:pt x="1914" y="1832"/>
                </a:lnTo>
                <a:lnTo>
                  <a:pt x="2061" y="1855"/>
                </a:lnTo>
                <a:lnTo>
                  <a:pt x="2231" y="1877"/>
                </a:lnTo>
                <a:lnTo>
                  <a:pt x="2401" y="1889"/>
                </a:lnTo>
                <a:lnTo>
                  <a:pt x="2548" y="1900"/>
                </a:lnTo>
                <a:lnTo>
                  <a:pt x="2638" y="1900"/>
                </a:lnTo>
                <a:lnTo>
                  <a:pt x="2706" y="1900"/>
                </a:lnTo>
                <a:lnTo>
                  <a:pt x="2797" y="1877"/>
                </a:lnTo>
                <a:lnTo>
                  <a:pt x="2910" y="1866"/>
                </a:lnTo>
                <a:lnTo>
                  <a:pt x="3035" y="1843"/>
                </a:lnTo>
                <a:lnTo>
                  <a:pt x="3159" y="1843"/>
                </a:lnTo>
                <a:lnTo>
                  <a:pt x="3250" y="1832"/>
                </a:lnTo>
                <a:lnTo>
                  <a:pt x="3295" y="1821"/>
                </a:lnTo>
                <a:lnTo>
                  <a:pt x="3329" y="1798"/>
                </a:lnTo>
                <a:lnTo>
                  <a:pt x="3374" y="1775"/>
                </a:lnTo>
                <a:lnTo>
                  <a:pt x="3408" y="1753"/>
                </a:lnTo>
                <a:lnTo>
                  <a:pt x="3454" y="1719"/>
                </a:lnTo>
                <a:lnTo>
                  <a:pt x="3499" y="1707"/>
                </a:lnTo>
                <a:lnTo>
                  <a:pt x="3556" y="1696"/>
                </a:lnTo>
                <a:lnTo>
                  <a:pt x="3601" y="1685"/>
                </a:lnTo>
                <a:lnTo>
                  <a:pt x="3646" y="1662"/>
                </a:lnTo>
                <a:lnTo>
                  <a:pt x="3726" y="1640"/>
                </a:lnTo>
                <a:lnTo>
                  <a:pt x="3793" y="1617"/>
                </a:lnTo>
                <a:lnTo>
                  <a:pt x="3827" y="1606"/>
                </a:lnTo>
                <a:lnTo>
                  <a:pt x="3873" y="1583"/>
                </a:lnTo>
                <a:lnTo>
                  <a:pt x="3907" y="1549"/>
                </a:lnTo>
                <a:lnTo>
                  <a:pt x="3952" y="1515"/>
                </a:lnTo>
                <a:lnTo>
                  <a:pt x="3986" y="1504"/>
                </a:lnTo>
                <a:lnTo>
                  <a:pt x="4020" y="1481"/>
                </a:lnTo>
                <a:lnTo>
                  <a:pt x="4054" y="1481"/>
                </a:lnTo>
                <a:lnTo>
                  <a:pt x="4099" y="1458"/>
                </a:lnTo>
                <a:lnTo>
                  <a:pt x="4145" y="1436"/>
                </a:lnTo>
                <a:lnTo>
                  <a:pt x="4178" y="1424"/>
                </a:lnTo>
                <a:lnTo>
                  <a:pt x="4224" y="1402"/>
                </a:lnTo>
                <a:lnTo>
                  <a:pt x="4269" y="1368"/>
                </a:lnTo>
                <a:lnTo>
                  <a:pt x="4314" y="1345"/>
                </a:lnTo>
                <a:lnTo>
                  <a:pt x="4360" y="1323"/>
                </a:lnTo>
                <a:lnTo>
                  <a:pt x="4405" y="1289"/>
                </a:lnTo>
                <a:lnTo>
                  <a:pt x="4450" y="1255"/>
                </a:lnTo>
                <a:lnTo>
                  <a:pt x="4484" y="1221"/>
                </a:lnTo>
                <a:lnTo>
                  <a:pt x="4518" y="1187"/>
                </a:lnTo>
                <a:lnTo>
                  <a:pt x="4552" y="1164"/>
                </a:lnTo>
                <a:lnTo>
                  <a:pt x="4575" y="1130"/>
                </a:lnTo>
                <a:lnTo>
                  <a:pt x="4586" y="109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2286000" y="16764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1371600" y="25908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2133600" y="2286002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16</a:t>
            </a:r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>
            <a:off x="3048000" y="25146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4800600" y="14478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9252" name="Rectangle 36"/>
          <p:cNvSpPr>
            <a:spLocks noChangeArrowheads="1"/>
          </p:cNvSpPr>
          <p:nvPr/>
        </p:nvSpPr>
        <p:spPr bwMode="auto">
          <a:xfrm>
            <a:off x="6172200" y="2590802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9253" name="Rectangle 37"/>
          <p:cNvSpPr>
            <a:spLocks noChangeArrowheads="1"/>
          </p:cNvSpPr>
          <p:nvPr/>
        </p:nvSpPr>
        <p:spPr bwMode="auto">
          <a:xfrm>
            <a:off x="4191000" y="20574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9254" name="Rectangle 38"/>
          <p:cNvSpPr>
            <a:spLocks noChangeArrowheads="1"/>
          </p:cNvSpPr>
          <p:nvPr/>
        </p:nvSpPr>
        <p:spPr bwMode="auto">
          <a:xfrm>
            <a:off x="4114800" y="4724402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14</a:t>
            </a:r>
          </a:p>
        </p:txBody>
      </p:sp>
      <p:sp>
        <p:nvSpPr>
          <p:cNvPr id="9255" name="Rectangle 39"/>
          <p:cNvSpPr>
            <a:spLocks noChangeArrowheads="1"/>
          </p:cNvSpPr>
          <p:nvPr/>
        </p:nvSpPr>
        <p:spPr bwMode="auto">
          <a:xfrm>
            <a:off x="3886200" y="25908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9256" name="Rectangle 40"/>
          <p:cNvSpPr>
            <a:spLocks noChangeArrowheads="1"/>
          </p:cNvSpPr>
          <p:nvPr/>
        </p:nvSpPr>
        <p:spPr bwMode="auto">
          <a:xfrm>
            <a:off x="4572000" y="30480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9257" name="Rectangle 41"/>
          <p:cNvSpPr>
            <a:spLocks noChangeArrowheads="1"/>
          </p:cNvSpPr>
          <p:nvPr/>
        </p:nvSpPr>
        <p:spPr bwMode="auto">
          <a:xfrm>
            <a:off x="2209800" y="36576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9258" name="Rectangle 42"/>
          <p:cNvSpPr>
            <a:spLocks noChangeArrowheads="1"/>
          </p:cNvSpPr>
          <p:nvPr/>
        </p:nvSpPr>
        <p:spPr bwMode="auto">
          <a:xfrm>
            <a:off x="5410200" y="36576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9259" name="Rectangle 43"/>
          <p:cNvSpPr>
            <a:spLocks noChangeArrowheads="1"/>
          </p:cNvSpPr>
          <p:nvPr/>
        </p:nvSpPr>
        <p:spPr bwMode="auto">
          <a:xfrm>
            <a:off x="7543800" y="22098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9260" name="Line 44"/>
          <p:cNvSpPr>
            <a:spLocks noChangeShapeType="1"/>
          </p:cNvSpPr>
          <p:nvPr/>
        </p:nvSpPr>
        <p:spPr bwMode="auto">
          <a:xfrm>
            <a:off x="3657600" y="2286000"/>
            <a:ext cx="1219200" cy="381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61" name="Line 45"/>
          <p:cNvSpPr>
            <a:spLocks noChangeShapeType="1"/>
          </p:cNvSpPr>
          <p:nvPr/>
        </p:nvSpPr>
        <p:spPr bwMode="auto">
          <a:xfrm flipH="1">
            <a:off x="3581400" y="3048000"/>
            <a:ext cx="1295400" cy="609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62" name="Line 46"/>
          <p:cNvSpPr>
            <a:spLocks noChangeShapeType="1"/>
          </p:cNvSpPr>
          <p:nvPr/>
        </p:nvSpPr>
        <p:spPr bwMode="auto">
          <a:xfrm>
            <a:off x="3657600" y="3733800"/>
            <a:ext cx="43434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63" name="Rectangle 47"/>
          <p:cNvSpPr>
            <a:spLocks noChangeArrowheads="1"/>
          </p:cNvSpPr>
          <p:nvPr/>
        </p:nvSpPr>
        <p:spPr bwMode="auto">
          <a:xfrm>
            <a:off x="551658" y="5208934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sz="2400" dirty="0"/>
              <a:t>Path length is  12.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/>
              <a:t>Not shortest path. </a:t>
            </a:r>
            <a:r>
              <a:rPr lang="en-US" sz="2400" b="1" dirty="0">
                <a:solidFill>
                  <a:srgbClr val="FF0000"/>
                </a:solidFill>
              </a:rPr>
              <a:t>Algorithm doesn’t work!</a:t>
            </a:r>
          </a:p>
          <a:p>
            <a:pPr marL="342900" indent="-342900">
              <a:spcBef>
                <a:spcPct val="200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932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animBg="1"/>
      <p:bldP spid="9260" grpId="0" animBg="1"/>
      <p:bldP spid="9261" grpId="0" animBg="1"/>
      <p:bldP spid="9262" grpId="0" animBg="1"/>
      <p:bldP spid="9263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Need to generate up to </a:t>
            </a:r>
            <a:r>
              <a:rPr lang="en-US" b="1" dirty="0"/>
              <a:t>n</a:t>
            </a:r>
            <a:r>
              <a:rPr lang="en-US" dirty="0"/>
              <a:t> (n is number of vertices) paths (including path from source to itself).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Greedy method:</a:t>
            </a:r>
          </a:p>
          <a:p>
            <a:pPr lvl="1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Construct these up to </a:t>
            </a:r>
            <a:r>
              <a:rPr lang="en-US" sz="2400" b="1" i="1" dirty="0"/>
              <a:t>n</a:t>
            </a:r>
            <a:r>
              <a:rPr lang="en-US" sz="2400" dirty="0"/>
              <a:t> paths in order of increasing length.</a:t>
            </a:r>
          </a:p>
          <a:p>
            <a:pPr lvl="1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Assume edge costs (lengths) are &gt;= 0.</a:t>
            </a:r>
          </a:p>
          <a:p>
            <a:pPr lvl="1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sz="2400" i="1" dirty="0"/>
              <a:t>So, no path has length &lt; 0</a:t>
            </a:r>
            <a:r>
              <a:rPr lang="en-US" sz="2400" dirty="0"/>
              <a:t>.</a:t>
            </a:r>
          </a:p>
          <a:p>
            <a:pPr lvl="1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First shortest path is from the source vertex to itself. The length of this path is 0.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noFill/>
          <a:ln/>
        </p:spPr>
        <p:txBody>
          <a:bodyPr/>
          <a:lstStyle/>
          <a:p>
            <a:r>
              <a:rPr lang="en-US"/>
              <a:t>Single Source All Destinations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2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/>
          <p:cNvSpPr>
            <a:spLocks noChangeShapeType="1"/>
          </p:cNvSpPr>
          <p:nvPr/>
        </p:nvSpPr>
        <p:spPr bwMode="auto">
          <a:xfrm>
            <a:off x="7086600" y="1524000"/>
            <a:ext cx="114300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 flipV="1">
            <a:off x="3733800" y="1371600"/>
            <a:ext cx="2971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1905000" y="16764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610600" cy="1143000"/>
          </a:xfrm>
          <a:noFill/>
          <a:ln/>
        </p:spPr>
        <p:txBody>
          <a:bodyPr/>
          <a:lstStyle/>
          <a:p>
            <a:r>
              <a:rPr lang="en-US" sz="4000"/>
              <a:t>Greedy Single Source All Destinations</a:t>
            </a:r>
          </a:p>
        </p:txBody>
      </p:sp>
      <p:sp>
        <p:nvSpPr>
          <p:cNvPr id="111" name="Slide Number Placeholder 110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1454150" y="14541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1508125" y="14319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11272" name="Oval 8"/>
          <p:cNvSpPr>
            <a:spLocks noChangeArrowheads="1"/>
          </p:cNvSpPr>
          <p:nvPr/>
        </p:nvSpPr>
        <p:spPr bwMode="auto">
          <a:xfrm>
            <a:off x="1454150" y="3054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508125" y="30321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2</a:t>
            </a:r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32829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3336925" y="14319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3</a:t>
            </a:r>
          </a:p>
        </p:txBody>
      </p:sp>
      <p:sp>
        <p:nvSpPr>
          <p:cNvPr id="11276" name="Oval 12"/>
          <p:cNvSpPr>
            <a:spLocks noChangeArrowheads="1"/>
          </p:cNvSpPr>
          <p:nvPr/>
        </p:nvSpPr>
        <p:spPr bwMode="auto">
          <a:xfrm>
            <a:off x="3206750" y="3054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3260725" y="30321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4</a:t>
            </a:r>
          </a:p>
        </p:txBody>
      </p:sp>
      <p:sp>
        <p:nvSpPr>
          <p:cNvPr id="11278" name="Oval 14"/>
          <p:cNvSpPr>
            <a:spLocks noChangeArrowheads="1"/>
          </p:cNvSpPr>
          <p:nvPr/>
        </p:nvSpPr>
        <p:spPr bwMode="auto">
          <a:xfrm>
            <a:off x="4806950" y="2139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4860925" y="21177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5</a:t>
            </a:r>
          </a:p>
        </p:txBody>
      </p:sp>
      <p:sp>
        <p:nvSpPr>
          <p:cNvPr id="11280" name="Oval 16"/>
          <p:cNvSpPr>
            <a:spLocks noChangeArrowheads="1"/>
          </p:cNvSpPr>
          <p:nvPr/>
        </p:nvSpPr>
        <p:spPr bwMode="auto">
          <a:xfrm>
            <a:off x="6711950" y="114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6765925" y="11271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6</a:t>
            </a:r>
          </a:p>
        </p:txBody>
      </p:sp>
      <p:sp>
        <p:nvSpPr>
          <p:cNvPr id="11282" name="Oval 18"/>
          <p:cNvSpPr>
            <a:spLocks noChangeArrowheads="1"/>
          </p:cNvSpPr>
          <p:nvPr/>
        </p:nvSpPr>
        <p:spPr bwMode="auto">
          <a:xfrm>
            <a:off x="8007350" y="3054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8061325" y="30321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7</a:t>
            </a: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>
            <a:off x="1676400" y="19050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>
            <a:off x="1905000" y="32766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>
            <a:off x="1828800" y="1905000"/>
            <a:ext cx="1524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 flipH="1">
            <a:off x="1828800" y="1905000"/>
            <a:ext cx="16002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>
            <a:off x="3657600" y="1828800"/>
            <a:ext cx="1219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 flipV="1">
            <a:off x="1905000" y="2362200"/>
            <a:ext cx="2895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 flipH="1">
            <a:off x="3581400" y="2590800"/>
            <a:ext cx="1295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>
            <a:off x="3657600" y="3276600"/>
            <a:ext cx="434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>
            <a:off x="5257800" y="2438400"/>
            <a:ext cx="2819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293" name="Freeform 29"/>
          <p:cNvSpPr>
            <a:spLocks/>
          </p:cNvSpPr>
          <p:nvPr/>
        </p:nvSpPr>
        <p:spPr bwMode="auto">
          <a:xfrm>
            <a:off x="796927" y="1752600"/>
            <a:ext cx="7281863" cy="2668588"/>
          </a:xfrm>
          <a:custGeom>
            <a:avLst/>
            <a:gdLst/>
            <a:ahLst/>
            <a:cxnLst>
              <a:cxn ang="0">
                <a:pos x="362" y="28"/>
              </a:cxn>
              <a:cxn ang="0">
                <a:pos x="272" y="78"/>
              </a:cxn>
              <a:cxn ang="0">
                <a:pos x="226" y="148"/>
              </a:cxn>
              <a:cxn ang="0">
                <a:pos x="193" y="208"/>
              </a:cxn>
              <a:cxn ang="0">
                <a:pos x="159" y="268"/>
              </a:cxn>
              <a:cxn ang="0">
                <a:pos x="125" y="328"/>
              </a:cxn>
              <a:cxn ang="0">
                <a:pos x="79" y="419"/>
              </a:cxn>
              <a:cxn ang="0">
                <a:pos x="45" y="498"/>
              </a:cxn>
              <a:cxn ang="0">
                <a:pos x="23" y="588"/>
              </a:cxn>
              <a:cxn ang="0">
                <a:pos x="11" y="669"/>
              </a:cxn>
              <a:cxn ang="0">
                <a:pos x="0" y="729"/>
              </a:cxn>
              <a:cxn ang="0">
                <a:pos x="0" y="789"/>
              </a:cxn>
              <a:cxn ang="0">
                <a:pos x="0" y="869"/>
              </a:cxn>
              <a:cxn ang="0">
                <a:pos x="23" y="939"/>
              </a:cxn>
              <a:cxn ang="0">
                <a:pos x="68" y="1029"/>
              </a:cxn>
              <a:cxn ang="0">
                <a:pos x="125" y="1109"/>
              </a:cxn>
              <a:cxn ang="0">
                <a:pos x="215" y="1179"/>
              </a:cxn>
              <a:cxn ang="0">
                <a:pos x="328" y="1229"/>
              </a:cxn>
              <a:cxn ang="0">
                <a:pos x="442" y="1279"/>
              </a:cxn>
              <a:cxn ang="0">
                <a:pos x="645" y="1339"/>
              </a:cxn>
              <a:cxn ang="0">
                <a:pos x="872" y="1399"/>
              </a:cxn>
              <a:cxn ang="0">
                <a:pos x="1076" y="1429"/>
              </a:cxn>
              <a:cxn ang="0">
                <a:pos x="1348" y="1480"/>
              </a:cxn>
              <a:cxn ang="0">
                <a:pos x="1676" y="1569"/>
              </a:cxn>
              <a:cxn ang="0">
                <a:pos x="1914" y="1619"/>
              </a:cxn>
              <a:cxn ang="0">
                <a:pos x="2231" y="1659"/>
              </a:cxn>
              <a:cxn ang="0">
                <a:pos x="2548" y="1680"/>
              </a:cxn>
              <a:cxn ang="0">
                <a:pos x="2706" y="1680"/>
              </a:cxn>
              <a:cxn ang="0">
                <a:pos x="2910" y="1649"/>
              </a:cxn>
              <a:cxn ang="0">
                <a:pos x="3159" y="1629"/>
              </a:cxn>
              <a:cxn ang="0">
                <a:pos x="3295" y="1610"/>
              </a:cxn>
              <a:cxn ang="0">
                <a:pos x="3374" y="1569"/>
              </a:cxn>
              <a:cxn ang="0">
                <a:pos x="3454" y="1519"/>
              </a:cxn>
              <a:cxn ang="0">
                <a:pos x="3556" y="1499"/>
              </a:cxn>
              <a:cxn ang="0">
                <a:pos x="3646" y="1469"/>
              </a:cxn>
              <a:cxn ang="0">
                <a:pos x="3793" y="1429"/>
              </a:cxn>
              <a:cxn ang="0">
                <a:pos x="3873" y="1399"/>
              </a:cxn>
              <a:cxn ang="0">
                <a:pos x="3952" y="1339"/>
              </a:cxn>
              <a:cxn ang="0">
                <a:pos x="4020" y="1309"/>
              </a:cxn>
              <a:cxn ang="0">
                <a:pos x="4099" y="1289"/>
              </a:cxn>
              <a:cxn ang="0">
                <a:pos x="4178" y="1259"/>
              </a:cxn>
              <a:cxn ang="0">
                <a:pos x="4269" y="1209"/>
              </a:cxn>
              <a:cxn ang="0">
                <a:pos x="4360" y="1169"/>
              </a:cxn>
              <a:cxn ang="0">
                <a:pos x="4450" y="1109"/>
              </a:cxn>
              <a:cxn ang="0">
                <a:pos x="4518" y="1049"/>
              </a:cxn>
              <a:cxn ang="0">
                <a:pos x="4575" y="999"/>
              </a:cxn>
            </a:cxnLst>
            <a:rect l="0" t="0" r="r" b="b"/>
            <a:pathLst>
              <a:path w="4587" h="1681">
                <a:moveTo>
                  <a:pt x="410" y="0"/>
                </a:moveTo>
                <a:lnTo>
                  <a:pt x="362" y="28"/>
                </a:lnTo>
                <a:lnTo>
                  <a:pt x="306" y="58"/>
                </a:lnTo>
                <a:lnTo>
                  <a:pt x="272" y="78"/>
                </a:lnTo>
                <a:lnTo>
                  <a:pt x="249" y="108"/>
                </a:lnTo>
                <a:lnTo>
                  <a:pt x="226" y="148"/>
                </a:lnTo>
                <a:lnTo>
                  <a:pt x="215" y="178"/>
                </a:lnTo>
                <a:lnTo>
                  <a:pt x="193" y="208"/>
                </a:lnTo>
                <a:lnTo>
                  <a:pt x="170" y="238"/>
                </a:lnTo>
                <a:lnTo>
                  <a:pt x="159" y="268"/>
                </a:lnTo>
                <a:lnTo>
                  <a:pt x="136" y="298"/>
                </a:lnTo>
                <a:lnTo>
                  <a:pt x="125" y="328"/>
                </a:lnTo>
                <a:lnTo>
                  <a:pt x="91" y="378"/>
                </a:lnTo>
                <a:lnTo>
                  <a:pt x="79" y="419"/>
                </a:lnTo>
                <a:lnTo>
                  <a:pt x="57" y="468"/>
                </a:lnTo>
                <a:lnTo>
                  <a:pt x="45" y="498"/>
                </a:lnTo>
                <a:lnTo>
                  <a:pt x="34" y="539"/>
                </a:lnTo>
                <a:lnTo>
                  <a:pt x="23" y="588"/>
                </a:lnTo>
                <a:lnTo>
                  <a:pt x="23" y="628"/>
                </a:lnTo>
                <a:lnTo>
                  <a:pt x="11" y="669"/>
                </a:lnTo>
                <a:lnTo>
                  <a:pt x="11" y="699"/>
                </a:lnTo>
                <a:lnTo>
                  <a:pt x="0" y="729"/>
                </a:lnTo>
                <a:lnTo>
                  <a:pt x="0" y="759"/>
                </a:lnTo>
                <a:lnTo>
                  <a:pt x="0" y="789"/>
                </a:lnTo>
                <a:lnTo>
                  <a:pt x="0" y="818"/>
                </a:lnTo>
                <a:lnTo>
                  <a:pt x="0" y="869"/>
                </a:lnTo>
                <a:lnTo>
                  <a:pt x="0" y="899"/>
                </a:lnTo>
                <a:lnTo>
                  <a:pt x="23" y="939"/>
                </a:lnTo>
                <a:lnTo>
                  <a:pt x="34" y="969"/>
                </a:lnTo>
                <a:lnTo>
                  <a:pt x="68" y="1029"/>
                </a:lnTo>
                <a:lnTo>
                  <a:pt x="79" y="1059"/>
                </a:lnTo>
                <a:lnTo>
                  <a:pt x="125" y="1109"/>
                </a:lnTo>
                <a:lnTo>
                  <a:pt x="159" y="1149"/>
                </a:lnTo>
                <a:lnTo>
                  <a:pt x="215" y="1179"/>
                </a:lnTo>
                <a:lnTo>
                  <a:pt x="283" y="1209"/>
                </a:lnTo>
                <a:lnTo>
                  <a:pt x="328" y="1229"/>
                </a:lnTo>
                <a:lnTo>
                  <a:pt x="385" y="1259"/>
                </a:lnTo>
                <a:lnTo>
                  <a:pt x="442" y="1279"/>
                </a:lnTo>
                <a:lnTo>
                  <a:pt x="532" y="1309"/>
                </a:lnTo>
                <a:lnTo>
                  <a:pt x="645" y="1339"/>
                </a:lnTo>
                <a:lnTo>
                  <a:pt x="747" y="1369"/>
                </a:lnTo>
                <a:lnTo>
                  <a:pt x="872" y="1399"/>
                </a:lnTo>
                <a:lnTo>
                  <a:pt x="974" y="1409"/>
                </a:lnTo>
                <a:lnTo>
                  <a:pt x="1076" y="1429"/>
                </a:lnTo>
                <a:lnTo>
                  <a:pt x="1200" y="1450"/>
                </a:lnTo>
                <a:lnTo>
                  <a:pt x="1348" y="1480"/>
                </a:lnTo>
                <a:lnTo>
                  <a:pt x="1517" y="1529"/>
                </a:lnTo>
                <a:lnTo>
                  <a:pt x="1676" y="1569"/>
                </a:lnTo>
                <a:lnTo>
                  <a:pt x="1789" y="1599"/>
                </a:lnTo>
                <a:lnTo>
                  <a:pt x="1914" y="1619"/>
                </a:lnTo>
                <a:lnTo>
                  <a:pt x="2061" y="1640"/>
                </a:lnTo>
                <a:lnTo>
                  <a:pt x="2231" y="1659"/>
                </a:lnTo>
                <a:lnTo>
                  <a:pt x="2401" y="1670"/>
                </a:lnTo>
                <a:lnTo>
                  <a:pt x="2548" y="1680"/>
                </a:lnTo>
                <a:lnTo>
                  <a:pt x="2638" y="1680"/>
                </a:lnTo>
                <a:lnTo>
                  <a:pt x="2706" y="1680"/>
                </a:lnTo>
                <a:lnTo>
                  <a:pt x="2797" y="1659"/>
                </a:lnTo>
                <a:lnTo>
                  <a:pt x="2910" y="1649"/>
                </a:lnTo>
                <a:lnTo>
                  <a:pt x="3035" y="1629"/>
                </a:lnTo>
                <a:lnTo>
                  <a:pt x="3159" y="1629"/>
                </a:lnTo>
                <a:lnTo>
                  <a:pt x="3250" y="1619"/>
                </a:lnTo>
                <a:lnTo>
                  <a:pt x="3295" y="1610"/>
                </a:lnTo>
                <a:lnTo>
                  <a:pt x="3329" y="1589"/>
                </a:lnTo>
                <a:lnTo>
                  <a:pt x="3374" y="1569"/>
                </a:lnTo>
                <a:lnTo>
                  <a:pt x="3408" y="1550"/>
                </a:lnTo>
                <a:lnTo>
                  <a:pt x="3454" y="1519"/>
                </a:lnTo>
                <a:lnTo>
                  <a:pt x="3499" y="1509"/>
                </a:lnTo>
                <a:lnTo>
                  <a:pt x="3556" y="1499"/>
                </a:lnTo>
                <a:lnTo>
                  <a:pt x="3601" y="1489"/>
                </a:lnTo>
                <a:lnTo>
                  <a:pt x="3646" y="1469"/>
                </a:lnTo>
                <a:lnTo>
                  <a:pt x="3726" y="1450"/>
                </a:lnTo>
                <a:lnTo>
                  <a:pt x="3793" y="1429"/>
                </a:lnTo>
                <a:lnTo>
                  <a:pt x="3827" y="1420"/>
                </a:lnTo>
                <a:lnTo>
                  <a:pt x="3873" y="1399"/>
                </a:lnTo>
                <a:lnTo>
                  <a:pt x="3907" y="1369"/>
                </a:lnTo>
                <a:lnTo>
                  <a:pt x="3952" y="1339"/>
                </a:lnTo>
                <a:lnTo>
                  <a:pt x="3986" y="1329"/>
                </a:lnTo>
                <a:lnTo>
                  <a:pt x="4020" y="1309"/>
                </a:lnTo>
                <a:lnTo>
                  <a:pt x="4054" y="1309"/>
                </a:lnTo>
                <a:lnTo>
                  <a:pt x="4099" y="1289"/>
                </a:lnTo>
                <a:lnTo>
                  <a:pt x="4145" y="1269"/>
                </a:lnTo>
                <a:lnTo>
                  <a:pt x="4178" y="1259"/>
                </a:lnTo>
                <a:lnTo>
                  <a:pt x="4224" y="1239"/>
                </a:lnTo>
                <a:lnTo>
                  <a:pt x="4269" y="1209"/>
                </a:lnTo>
                <a:lnTo>
                  <a:pt x="4314" y="1189"/>
                </a:lnTo>
                <a:lnTo>
                  <a:pt x="4360" y="1169"/>
                </a:lnTo>
                <a:lnTo>
                  <a:pt x="4405" y="1139"/>
                </a:lnTo>
                <a:lnTo>
                  <a:pt x="4450" y="1109"/>
                </a:lnTo>
                <a:lnTo>
                  <a:pt x="4484" y="1079"/>
                </a:lnTo>
                <a:lnTo>
                  <a:pt x="4518" y="1049"/>
                </a:lnTo>
                <a:lnTo>
                  <a:pt x="4552" y="1029"/>
                </a:lnTo>
                <a:lnTo>
                  <a:pt x="4575" y="999"/>
                </a:lnTo>
                <a:lnTo>
                  <a:pt x="4586" y="969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294" name="Rectangle 30"/>
          <p:cNvSpPr>
            <a:spLocks noChangeArrowheads="1"/>
          </p:cNvSpPr>
          <p:nvPr/>
        </p:nvSpPr>
        <p:spPr bwMode="auto">
          <a:xfrm>
            <a:off x="2286000" y="12192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1295" name="Rectangle 31"/>
          <p:cNvSpPr>
            <a:spLocks noChangeArrowheads="1"/>
          </p:cNvSpPr>
          <p:nvPr/>
        </p:nvSpPr>
        <p:spPr bwMode="auto">
          <a:xfrm>
            <a:off x="1371600" y="21336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1296" name="Rectangle 32"/>
          <p:cNvSpPr>
            <a:spLocks noChangeArrowheads="1"/>
          </p:cNvSpPr>
          <p:nvPr/>
        </p:nvSpPr>
        <p:spPr bwMode="auto">
          <a:xfrm>
            <a:off x="2133600" y="1828802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16</a:t>
            </a:r>
          </a:p>
        </p:txBody>
      </p:sp>
      <p:sp>
        <p:nvSpPr>
          <p:cNvPr id="11297" name="Rectangle 33"/>
          <p:cNvSpPr>
            <a:spLocks noChangeArrowheads="1"/>
          </p:cNvSpPr>
          <p:nvPr/>
        </p:nvSpPr>
        <p:spPr bwMode="auto">
          <a:xfrm>
            <a:off x="3048000" y="20574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1299" name="Rectangle 35"/>
          <p:cNvSpPr>
            <a:spLocks noChangeArrowheads="1"/>
          </p:cNvSpPr>
          <p:nvPr/>
        </p:nvSpPr>
        <p:spPr bwMode="auto">
          <a:xfrm>
            <a:off x="6172200" y="2133602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1300" name="Rectangle 36"/>
          <p:cNvSpPr>
            <a:spLocks noChangeArrowheads="1"/>
          </p:cNvSpPr>
          <p:nvPr/>
        </p:nvSpPr>
        <p:spPr bwMode="auto">
          <a:xfrm>
            <a:off x="4191000" y="16002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4191000" y="3886202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14</a:t>
            </a:r>
          </a:p>
        </p:txBody>
      </p:sp>
      <p:sp>
        <p:nvSpPr>
          <p:cNvPr id="11302" name="Rectangle 38"/>
          <p:cNvSpPr>
            <a:spLocks noChangeArrowheads="1"/>
          </p:cNvSpPr>
          <p:nvPr/>
        </p:nvSpPr>
        <p:spPr bwMode="auto">
          <a:xfrm>
            <a:off x="3886200" y="21336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1303" name="Rectangle 39"/>
          <p:cNvSpPr>
            <a:spLocks noChangeArrowheads="1"/>
          </p:cNvSpPr>
          <p:nvPr/>
        </p:nvSpPr>
        <p:spPr bwMode="auto">
          <a:xfrm>
            <a:off x="4572000" y="25908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1304" name="Rectangle 40"/>
          <p:cNvSpPr>
            <a:spLocks noChangeArrowheads="1"/>
          </p:cNvSpPr>
          <p:nvPr/>
        </p:nvSpPr>
        <p:spPr bwMode="auto">
          <a:xfrm>
            <a:off x="2209800" y="32004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1305" name="Rectangle 41"/>
          <p:cNvSpPr>
            <a:spLocks noChangeArrowheads="1"/>
          </p:cNvSpPr>
          <p:nvPr/>
        </p:nvSpPr>
        <p:spPr bwMode="auto">
          <a:xfrm>
            <a:off x="5410200" y="32004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1306" name="Rectangle 42"/>
          <p:cNvSpPr>
            <a:spLocks noChangeArrowheads="1"/>
          </p:cNvSpPr>
          <p:nvPr/>
        </p:nvSpPr>
        <p:spPr bwMode="auto">
          <a:xfrm>
            <a:off x="7543800" y="17526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1307" name="Rectangle 43"/>
          <p:cNvSpPr>
            <a:spLocks noChangeArrowheads="1"/>
          </p:cNvSpPr>
          <p:nvPr/>
        </p:nvSpPr>
        <p:spPr bwMode="auto">
          <a:xfrm>
            <a:off x="1370013" y="3403600"/>
            <a:ext cx="7772400" cy="2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308" name="Rectangle 44"/>
          <p:cNvSpPr>
            <a:spLocks noChangeArrowheads="1"/>
          </p:cNvSpPr>
          <p:nvPr/>
        </p:nvSpPr>
        <p:spPr bwMode="auto">
          <a:xfrm>
            <a:off x="228600" y="4267202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Path</a:t>
            </a:r>
          </a:p>
        </p:txBody>
      </p:sp>
      <p:sp>
        <p:nvSpPr>
          <p:cNvPr id="11309" name="Rectangle 45"/>
          <p:cNvSpPr>
            <a:spLocks noChangeArrowheads="1"/>
          </p:cNvSpPr>
          <p:nvPr/>
        </p:nvSpPr>
        <p:spPr bwMode="auto">
          <a:xfrm>
            <a:off x="2514600" y="4343402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Length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311150" y="4860925"/>
            <a:ext cx="2889250" cy="534988"/>
            <a:chOff x="196" y="3062"/>
            <a:chExt cx="1820" cy="337"/>
          </a:xfrm>
        </p:grpSpPr>
        <p:sp>
          <p:nvSpPr>
            <p:cNvPr id="11310" name="Oval 46"/>
            <p:cNvSpPr>
              <a:spLocks noChangeArrowheads="1"/>
            </p:cNvSpPr>
            <p:nvPr/>
          </p:nvSpPr>
          <p:spPr bwMode="auto">
            <a:xfrm>
              <a:off x="196" y="307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11" name="Rectangle 47"/>
            <p:cNvSpPr>
              <a:spLocks noChangeArrowheads="1"/>
            </p:cNvSpPr>
            <p:nvPr/>
          </p:nvSpPr>
          <p:spPr bwMode="auto">
            <a:xfrm>
              <a:off x="230" y="3062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11312" name="Rectangle 48"/>
            <p:cNvSpPr>
              <a:spLocks noChangeArrowheads="1"/>
            </p:cNvSpPr>
            <p:nvPr/>
          </p:nvSpPr>
          <p:spPr bwMode="auto">
            <a:xfrm>
              <a:off x="1776" y="3072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0</a:t>
              </a:r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311150" y="5410200"/>
            <a:ext cx="2889250" cy="527050"/>
            <a:chOff x="196" y="3408"/>
            <a:chExt cx="1820" cy="332"/>
          </a:xfrm>
        </p:grpSpPr>
        <p:sp>
          <p:nvSpPr>
            <p:cNvPr id="11314" name="Oval 50"/>
            <p:cNvSpPr>
              <a:spLocks noChangeArrowheads="1"/>
            </p:cNvSpPr>
            <p:nvPr/>
          </p:nvSpPr>
          <p:spPr bwMode="auto">
            <a:xfrm>
              <a:off x="196" y="34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15" name="Rectangle 51"/>
            <p:cNvSpPr>
              <a:spLocks noChangeArrowheads="1"/>
            </p:cNvSpPr>
            <p:nvPr/>
          </p:nvSpPr>
          <p:spPr bwMode="auto">
            <a:xfrm>
              <a:off x="230" y="3446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11316" name="Oval 52"/>
            <p:cNvSpPr>
              <a:spLocks noChangeArrowheads="1"/>
            </p:cNvSpPr>
            <p:nvPr/>
          </p:nvSpPr>
          <p:spPr bwMode="auto">
            <a:xfrm>
              <a:off x="820" y="34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17" name="Rectangle 53"/>
            <p:cNvSpPr>
              <a:spLocks noChangeArrowheads="1"/>
            </p:cNvSpPr>
            <p:nvPr/>
          </p:nvSpPr>
          <p:spPr bwMode="auto">
            <a:xfrm>
              <a:off x="854" y="3446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11318" name="Line 54"/>
            <p:cNvSpPr>
              <a:spLocks noChangeShapeType="1"/>
            </p:cNvSpPr>
            <p:nvPr/>
          </p:nvSpPr>
          <p:spPr bwMode="auto">
            <a:xfrm>
              <a:off x="480" y="360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319" name="Rectangle 55"/>
            <p:cNvSpPr>
              <a:spLocks noChangeArrowheads="1"/>
            </p:cNvSpPr>
            <p:nvPr/>
          </p:nvSpPr>
          <p:spPr bwMode="auto">
            <a:xfrm>
              <a:off x="1776" y="3408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2</a:t>
              </a:r>
            </a:p>
          </p:txBody>
        </p:sp>
      </p:grp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311150" y="6096000"/>
            <a:ext cx="2889250" cy="527050"/>
            <a:chOff x="196" y="3840"/>
            <a:chExt cx="1820" cy="332"/>
          </a:xfrm>
        </p:grpSpPr>
        <p:sp>
          <p:nvSpPr>
            <p:cNvPr id="11321" name="Oval 57"/>
            <p:cNvSpPr>
              <a:spLocks noChangeArrowheads="1"/>
            </p:cNvSpPr>
            <p:nvPr/>
          </p:nvSpPr>
          <p:spPr bwMode="auto">
            <a:xfrm>
              <a:off x="196" y="38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22" name="Rectangle 58"/>
            <p:cNvSpPr>
              <a:spLocks noChangeArrowheads="1"/>
            </p:cNvSpPr>
            <p:nvPr/>
          </p:nvSpPr>
          <p:spPr bwMode="auto">
            <a:xfrm>
              <a:off x="230" y="3878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11323" name="Oval 59"/>
            <p:cNvSpPr>
              <a:spLocks noChangeArrowheads="1"/>
            </p:cNvSpPr>
            <p:nvPr/>
          </p:nvSpPr>
          <p:spPr bwMode="auto">
            <a:xfrm>
              <a:off x="820" y="38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24" name="Rectangle 60"/>
            <p:cNvSpPr>
              <a:spLocks noChangeArrowheads="1"/>
            </p:cNvSpPr>
            <p:nvPr/>
          </p:nvSpPr>
          <p:spPr bwMode="auto">
            <a:xfrm>
              <a:off x="854" y="3878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11325" name="Line 61"/>
            <p:cNvSpPr>
              <a:spLocks noChangeShapeType="1"/>
            </p:cNvSpPr>
            <p:nvPr/>
          </p:nvSpPr>
          <p:spPr bwMode="auto">
            <a:xfrm>
              <a:off x="480" y="403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326" name="Rectangle 62"/>
            <p:cNvSpPr>
              <a:spLocks noChangeArrowheads="1"/>
            </p:cNvSpPr>
            <p:nvPr/>
          </p:nvSpPr>
          <p:spPr bwMode="auto">
            <a:xfrm>
              <a:off x="1776" y="3840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5</a:t>
              </a:r>
            </a:p>
          </p:txBody>
        </p:sp>
        <p:sp>
          <p:nvSpPr>
            <p:cNvPr id="11327" name="Oval 63"/>
            <p:cNvSpPr>
              <a:spLocks noChangeArrowheads="1"/>
            </p:cNvSpPr>
            <p:nvPr/>
          </p:nvSpPr>
          <p:spPr bwMode="auto">
            <a:xfrm>
              <a:off x="1444" y="38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28" name="Rectangle 64"/>
            <p:cNvSpPr>
              <a:spLocks noChangeArrowheads="1"/>
            </p:cNvSpPr>
            <p:nvPr/>
          </p:nvSpPr>
          <p:spPr bwMode="auto">
            <a:xfrm>
              <a:off x="1478" y="3878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5</a:t>
              </a:r>
            </a:p>
          </p:txBody>
        </p:sp>
        <p:sp>
          <p:nvSpPr>
            <p:cNvPr id="11329" name="Line 65"/>
            <p:cNvSpPr>
              <a:spLocks noChangeShapeType="1"/>
            </p:cNvSpPr>
            <p:nvPr/>
          </p:nvSpPr>
          <p:spPr bwMode="auto">
            <a:xfrm>
              <a:off x="1104" y="403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4502150" y="4343400"/>
            <a:ext cx="4337050" cy="603250"/>
            <a:chOff x="2836" y="2736"/>
            <a:chExt cx="2732" cy="380"/>
          </a:xfrm>
        </p:grpSpPr>
        <p:sp>
          <p:nvSpPr>
            <p:cNvPr id="11331" name="Oval 67"/>
            <p:cNvSpPr>
              <a:spLocks noChangeArrowheads="1"/>
            </p:cNvSpPr>
            <p:nvPr/>
          </p:nvSpPr>
          <p:spPr bwMode="auto">
            <a:xfrm>
              <a:off x="2836" y="28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32" name="Rectangle 68"/>
            <p:cNvSpPr>
              <a:spLocks noChangeArrowheads="1"/>
            </p:cNvSpPr>
            <p:nvPr/>
          </p:nvSpPr>
          <p:spPr bwMode="auto">
            <a:xfrm>
              <a:off x="2870" y="2822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11333" name="Oval 69"/>
            <p:cNvSpPr>
              <a:spLocks noChangeArrowheads="1"/>
            </p:cNvSpPr>
            <p:nvPr/>
          </p:nvSpPr>
          <p:spPr bwMode="auto">
            <a:xfrm>
              <a:off x="3460" y="28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34" name="Rectangle 70"/>
            <p:cNvSpPr>
              <a:spLocks noChangeArrowheads="1"/>
            </p:cNvSpPr>
            <p:nvPr/>
          </p:nvSpPr>
          <p:spPr bwMode="auto">
            <a:xfrm>
              <a:off x="3494" y="2822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2</a:t>
              </a:r>
            </a:p>
          </p:txBody>
        </p:sp>
        <p:sp>
          <p:nvSpPr>
            <p:cNvPr id="11335" name="Line 71"/>
            <p:cNvSpPr>
              <a:spLocks noChangeShapeType="1"/>
            </p:cNvSpPr>
            <p:nvPr/>
          </p:nvSpPr>
          <p:spPr bwMode="auto">
            <a:xfrm>
              <a:off x="3120" y="297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336" name="Rectangle 72"/>
            <p:cNvSpPr>
              <a:spLocks noChangeArrowheads="1"/>
            </p:cNvSpPr>
            <p:nvPr/>
          </p:nvSpPr>
          <p:spPr bwMode="auto">
            <a:xfrm>
              <a:off x="5328" y="2736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6</a:t>
              </a:r>
            </a:p>
          </p:txBody>
        </p:sp>
      </p:grpSp>
      <p:grpSp>
        <p:nvGrpSpPr>
          <p:cNvPr id="6" name="Group 86"/>
          <p:cNvGrpSpPr>
            <a:grpSpLocks/>
          </p:cNvGrpSpPr>
          <p:nvPr/>
        </p:nvGrpSpPr>
        <p:grpSpPr bwMode="auto">
          <a:xfrm>
            <a:off x="4502150" y="5105400"/>
            <a:ext cx="4337050" cy="527050"/>
            <a:chOff x="2836" y="3216"/>
            <a:chExt cx="2732" cy="332"/>
          </a:xfrm>
        </p:grpSpPr>
        <p:sp>
          <p:nvSpPr>
            <p:cNvPr id="11338" name="Oval 74"/>
            <p:cNvSpPr>
              <a:spLocks noChangeArrowheads="1"/>
            </p:cNvSpPr>
            <p:nvPr/>
          </p:nvSpPr>
          <p:spPr bwMode="auto">
            <a:xfrm>
              <a:off x="2836" y="32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39" name="Rectangle 75"/>
            <p:cNvSpPr>
              <a:spLocks noChangeArrowheads="1"/>
            </p:cNvSpPr>
            <p:nvPr/>
          </p:nvSpPr>
          <p:spPr bwMode="auto">
            <a:xfrm>
              <a:off x="2870" y="3254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11340" name="Oval 76"/>
            <p:cNvSpPr>
              <a:spLocks noChangeArrowheads="1"/>
            </p:cNvSpPr>
            <p:nvPr/>
          </p:nvSpPr>
          <p:spPr bwMode="auto">
            <a:xfrm>
              <a:off x="3460" y="32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41" name="Rectangle 77"/>
            <p:cNvSpPr>
              <a:spLocks noChangeArrowheads="1"/>
            </p:cNvSpPr>
            <p:nvPr/>
          </p:nvSpPr>
          <p:spPr bwMode="auto">
            <a:xfrm>
              <a:off x="3494" y="3254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11342" name="Line 78"/>
            <p:cNvSpPr>
              <a:spLocks noChangeShapeType="1"/>
            </p:cNvSpPr>
            <p:nvPr/>
          </p:nvSpPr>
          <p:spPr bwMode="auto">
            <a:xfrm>
              <a:off x="3120" y="340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343" name="Rectangle 79"/>
            <p:cNvSpPr>
              <a:spLocks noChangeArrowheads="1"/>
            </p:cNvSpPr>
            <p:nvPr/>
          </p:nvSpPr>
          <p:spPr bwMode="auto">
            <a:xfrm>
              <a:off x="5328" y="3216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9</a:t>
              </a:r>
            </a:p>
          </p:txBody>
        </p:sp>
        <p:sp>
          <p:nvSpPr>
            <p:cNvPr id="11344" name="Oval 80"/>
            <p:cNvSpPr>
              <a:spLocks noChangeArrowheads="1"/>
            </p:cNvSpPr>
            <p:nvPr/>
          </p:nvSpPr>
          <p:spPr bwMode="auto">
            <a:xfrm>
              <a:off x="4084" y="32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45" name="Rectangle 81"/>
            <p:cNvSpPr>
              <a:spLocks noChangeArrowheads="1"/>
            </p:cNvSpPr>
            <p:nvPr/>
          </p:nvSpPr>
          <p:spPr bwMode="auto">
            <a:xfrm>
              <a:off x="4118" y="3254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5</a:t>
              </a:r>
            </a:p>
          </p:txBody>
        </p:sp>
        <p:sp>
          <p:nvSpPr>
            <p:cNvPr id="11346" name="Line 82"/>
            <p:cNvSpPr>
              <a:spLocks noChangeShapeType="1"/>
            </p:cNvSpPr>
            <p:nvPr/>
          </p:nvSpPr>
          <p:spPr bwMode="auto">
            <a:xfrm>
              <a:off x="3744" y="340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347" name="Oval 83"/>
            <p:cNvSpPr>
              <a:spLocks noChangeArrowheads="1"/>
            </p:cNvSpPr>
            <p:nvPr/>
          </p:nvSpPr>
          <p:spPr bwMode="auto">
            <a:xfrm>
              <a:off x="4708" y="32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48" name="Rectangle 84"/>
            <p:cNvSpPr>
              <a:spLocks noChangeArrowheads="1"/>
            </p:cNvSpPr>
            <p:nvPr/>
          </p:nvSpPr>
          <p:spPr bwMode="auto">
            <a:xfrm>
              <a:off x="4742" y="3254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4</a:t>
              </a:r>
            </a:p>
          </p:txBody>
        </p:sp>
        <p:sp>
          <p:nvSpPr>
            <p:cNvPr id="11349" name="Line 85"/>
            <p:cNvSpPr>
              <a:spLocks noChangeShapeType="1"/>
            </p:cNvSpPr>
            <p:nvPr/>
          </p:nvSpPr>
          <p:spPr bwMode="auto">
            <a:xfrm>
              <a:off x="4368" y="340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" name="Group 96"/>
          <p:cNvGrpSpPr>
            <a:grpSpLocks/>
          </p:cNvGrpSpPr>
          <p:nvPr/>
        </p:nvGrpSpPr>
        <p:grpSpPr bwMode="auto">
          <a:xfrm>
            <a:off x="4502150" y="5715000"/>
            <a:ext cx="4337050" cy="527050"/>
            <a:chOff x="2836" y="3600"/>
            <a:chExt cx="2732" cy="332"/>
          </a:xfrm>
        </p:grpSpPr>
        <p:sp>
          <p:nvSpPr>
            <p:cNvPr id="11351" name="Oval 87"/>
            <p:cNvSpPr>
              <a:spLocks noChangeArrowheads="1"/>
            </p:cNvSpPr>
            <p:nvPr/>
          </p:nvSpPr>
          <p:spPr bwMode="auto">
            <a:xfrm>
              <a:off x="2836" y="365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52" name="Rectangle 88"/>
            <p:cNvSpPr>
              <a:spLocks noChangeArrowheads="1"/>
            </p:cNvSpPr>
            <p:nvPr/>
          </p:nvSpPr>
          <p:spPr bwMode="auto">
            <a:xfrm>
              <a:off x="2870" y="3638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11353" name="Oval 89"/>
            <p:cNvSpPr>
              <a:spLocks noChangeArrowheads="1"/>
            </p:cNvSpPr>
            <p:nvPr/>
          </p:nvSpPr>
          <p:spPr bwMode="auto">
            <a:xfrm>
              <a:off x="3460" y="365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54" name="Rectangle 90"/>
            <p:cNvSpPr>
              <a:spLocks noChangeArrowheads="1"/>
            </p:cNvSpPr>
            <p:nvPr/>
          </p:nvSpPr>
          <p:spPr bwMode="auto">
            <a:xfrm>
              <a:off x="3494" y="3638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11355" name="Line 91"/>
            <p:cNvSpPr>
              <a:spLocks noChangeShapeType="1"/>
            </p:cNvSpPr>
            <p:nvPr/>
          </p:nvSpPr>
          <p:spPr bwMode="auto">
            <a:xfrm>
              <a:off x="3120" y="379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356" name="Rectangle 92"/>
            <p:cNvSpPr>
              <a:spLocks noChangeArrowheads="1"/>
            </p:cNvSpPr>
            <p:nvPr/>
          </p:nvSpPr>
          <p:spPr bwMode="auto">
            <a:xfrm>
              <a:off x="5184" y="3600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10</a:t>
              </a:r>
            </a:p>
          </p:txBody>
        </p:sp>
        <p:sp>
          <p:nvSpPr>
            <p:cNvPr id="11357" name="Oval 93"/>
            <p:cNvSpPr>
              <a:spLocks noChangeArrowheads="1"/>
            </p:cNvSpPr>
            <p:nvPr/>
          </p:nvSpPr>
          <p:spPr bwMode="auto">
            <a:xfrm>
              <a:off x="4084" y="365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58" name="Rectangle 94"/>
            <p:cNvSpPr>
              <a:spLocks noChangeArrowheads="1"/>
            </p:cNvSpPr>
            <p:nvPr/>
          </p:nvSpPr>
          <p:spPr bwMode="auto">
            <a:xfrm>
              <a:off x="4118" y="3638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6</a:t>
              </a:r>
            </a:p>
          </p:txBody>
        </p:sp>
        <p:sp>
          <p:nvSpPr>
            <p:cNvPr id="11359" name="Line 95"/>
            <p:cNvSpPr>
              <a:spLocks noChangeShapeType="1"/>
            </p:cNvSpPr>
            <p:nvPr/>
          </p:nvSpPr>
          <p:spPr bwMode="auto">
            <a:xfrm>
              <a:off x="3744" y="379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4502150" y="6248400"/>
            <a:ext cx="4337050" cy="527050"/>
            <a:chOff x="2836" y="3936"/>
            <a:chExt cx="2732" cy="332"/>
          </a:xfrm>
        </p:grpSpPr>
        <p:sp>
          <p:nvSpPr>
            <p:cNvPr id="11361" name="Oval 97"/>
            <p:cNvSpPr>
              <a:spLocks noChangeArrowheads="1"/>
            </p:cNvSpPr>
            <p:nvPr/>
          </p:nvSpPr>
          <p:spPr bwMode="auto">
            <a:xfrm>
              <a:off x="2836" y="398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62" name="Rectangle 98"/>
            <p:cNvSpPr>
              <a:spLocks noChangeArrowheads="1"/>
            </p:cNvSpPr>
            <p:nvPr/>
          </p:nvSpPr>
          <p:spPr bwMode="auto">
            <a:xfrm>
              <a:off x="2870" y="3974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11363" name="Oval 99"/>
            <p:cNvSpPr>
              <a:spLocks noChangeArrowheads="1"/>
            </p:cNvSpPr>
            <p:nvPr/>
          </p:nvSpPr>
          <p:spPr bwMode="auto">
            <a:xfrm>
              <a:off x="3460" y="398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64" name="Rectangle 100"/>
            <p:cNvSpPr>
              <a:spLocks noChangeArrowheads="1"/>
            </p:cNvSpPr>
            <p:nvPr/>
          </p:nvSpPr>
          <p:spPr bwMode="auto">
            <a:xfrm>
              <a:off x="3494" y="3974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11365" name="Line 101"/>
            <p:cNvSpPr>
              <a:spLocks noChangeShapeType="1"/>
            </p:cNvSpPr>
            <p:nvPr/>
          </p:nvSpPr>
          <p:spPr bwMode="auto">
            <a:xfrm>
              <a:off x="3120" y="412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366" name="Rectangle 102"/>
            <p:cNvSpPr>
              <a:spLocks noChangeArrowheads="1"/>
            </p:cNvSpPr>
            <p:nvPr/>
          </p:nvSpPr>
          <p:spPr bwMode="auto">
            <a:xfrm>
              <a:off x="5184" y="3936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11</a:t>
              </a:r>
            </a:p>
          </p:txBody>
        </p:sp>
        <p:sp>
          <p:nvSpPr>
            <p:cNvPr id="11367" name="Oval 103"/>
            <p:cNvSpPr>
              <a:spLocks noChangeArrowheads="1"/>
            </p:cNvSpPr>
            <p:nvPr/>
          </p:nvSpPr>
          <p:spPr bwMode="auto">
            <a:xfrm>
              <a:off x="4084" y="398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68" name="Rectangle 104"/>
            <p:cNvSpPr>
              <a:spLocks noChangeArrowheads="1"/>
            </p:cNvSpPr>
            <p:nvPr/>
          </p:nvSpPr>
          <p:spPr bwMode="auto">
            <a:xfrm>
              <a:off x="4118" y="3974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6</a:t>
              </a:r>
            </a:p>
          </p:txBody>
        </p:sp>
        <p:sp>
          <p:nvSpPr>
            <p:cNvPr id="11369" name="Line 105"/>
            <p:cNvSpPr>
              <a:spLocks noChangeShapeType="1"/>
            </p:cNvSpPr>
            <p:nvPr/>
          </p:nvSpPr>
          <p:spPr bwMode="auto">
            <a:xfrm>
              <a:off x="3744" y="412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1370" name="Oval 106"/>
            <p:cNvSpPr>
              <a:spLocks noChangeArrowheads="1"/>
            </p:cNvSpPr>
            <p:nvPr/>
          </p:nvSpPr>
          <p:spPr bwMode="auto">
            <a:xfrm>
              <a:off x="4708" y="398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71" name="Rectangle 107"/>
            <p:cNvSpPr>
              <a:spLocks noChangeArrowheads="1"/>
            </p:cNvSpPr>
            <p:nvPr/>
          </p:nvSpPr>
          <p:spPr bwMode="auto">
            <a:xfrm>
              <a:off x="4742" y="3974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7</a:t>
              </a:r>
            </a:p>
          </p:txBody>
        </p:sp>
        <p:sp>
          <p:nvSpPr>
            <p:cNvPr id="11372" name="Line 108"/>
            <p:cNvSpPr>
              <a:spLocks noChangeShapeType="1"/>
            </p:cNvSpPr>
            <p:nvPr/>
          </p:nvSpPr>
          <p:spPr bwMode="auto">
            <a:xfrm>
              <a:off x="4368" y="412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298" name="Rectangle 34"/>
          <p:cNvSpPr>
            <a:spLocks noChangeArrowheads="1"/>
          </p:cNvSpPr>
          <p:nvPr/>
        </p:nvSpPr>
        <p:spPr bwMode="auto">
          <a:xfrm>
            <a:off x="3766539" y="1200944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2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9815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7" grpId="0" animBg="1"/>
      <p:bldP spid="11308" grpId="0" build="p" autoUpdateAnimBg="0"/>
      <p:bldP spid="11309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610600" cy="1143000"/>
          </a:xfrm>
          <a:noFill/>
          <a:ln/>
        </p:spPr>
        <p:txBody>
          <a:bodyPr/>
          <a:lstStyle/>
          <a:p>
            <a:r>
              <a:rPr lang="en-US" sz="4000"/>
              <a:t>Greedy Single Source All Destinations</a:t>
            </a:r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42900" y="93107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Path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962400" y="838902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2"/>
                </a:solidFill>
              </a:rPr>
              <a:t>Length</a:t>
            </a: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4635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17525" y="14319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4419600" y="14478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0</a:t>
            </a:r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463550" y="2216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517525" y="21939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12299" name="Oval 11"/>
          <p:cNvSpPr>
            <a:spLocks noChangeArrowheads="1"/>
          </p:cNvSpPr>
          <p:nvPr/>
        </p:nvSpPr>
        <p:spPr bwMode="auto">
          <a:xfrm>
            <a:off x="1454150" y="2216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1508125" y="21939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3</a:t>
            </a:r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914400" y="24384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4419600" y="21336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2</a:t>
            </a:r>
          </a:p>
        </p:txBody>
      </p:sp>
      <p:sp>
        <p:nvSpPr>
          <p:cNvPr id="12303" name="Oval 15"/>
          <p:cNvSpPr>
            <a:spLocks noChangeArrowheads="1"/>
          </p:cNvSpPr>
          <p:nvPr/>
        </p:nvSpPr>
        <p:spPr bwMode="auto">
          <a:xfrm>
            <a:off x="4635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517525" y="28797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12305" name="Oval 17"/>
          <p:cNvSpPr>
            <a:spLocks noChangeArrowheads="1"/>
          </p:cNvSpPr>
          <p:nvPr/>
        </p:nvSpPr>
        <p:spPr bwMode="auto">
          <a:xfrm>
            <a:off x="14541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1508125" y="28797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3</a:t>
            </a:r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>
            <a:off x="914400" y="3124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4419600" y="28956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5</a:t>
            </a:r>
          </a:p>
        </p:txBody>
      </p:sp>
      <p:sp>
        <p:nvSpPr>
          <p:cNvPr id="12309" name="Oval 21"/>
          <p:cNvSpPr>
            <a:spLocks noChangeArrowheads="1"/>
          </p:cNvSpPr>
          <p:nvPr/>
        </p:nvSpPr>
        <p:spPr bwMode="auto">
          <a:xfrm>
            <a:off x="2444750" y="2901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2498725" y="28797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5</a:t>
            </a:r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>
            <a:off x="1905000" y="3124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63550" y="3429000"/>
            <a:ext cx="4337050" cy="603250"/>
            <a:chOff x="292" y="2160"/>
            <a:chExt cx="2732" cy="380"/>
          </a:xfrm>
        </p:grpSpPr>
        <p:sp>
          <p:nvSpPr>
            <p:cNvPr id="12312" name="Oval 24"/>
            <p:cNvSpPr>
              <a:spLocks noChangeArrowheads="1"/>
            </p:cNvSpPr>
            <p:nvPr/>
          </p:nvSpPr>
          <p:spPr bwMode="auto">
            <a:xfrm>
              <a:off x="292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13" name="Rectangle 25"/>
            <p:cNvSpPr>
              <a:spLocks noChangeArrowheads="1"/>
            </p:cNvSpPr>
            <p:nvPr/>
          </p:nvSpPr>
          <p:spPr bwMode="auto">
            <a:xfrm>
              <a:off x="326" y="2246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12314" name="Oval 26"/>
            <p:cNvSpPr>
              <a:spLocks noChangeArrowheads="1"/>
            </p:cNvSpPr>
            <p:nvPr/>
          </p:nvSpPr>
          <p:spPr bwMode="auto">
            <a:xfrm>
              <a:off x="916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15" name="Rectangle 27"/>
            <p:cNvSpPr>
              <a:spLocks noChangeArrowheads="1"/>
            </p:cNvSpPr>
            <p:nvPr/>
          </p:nvSpPr>
          <p:spPr bwMode="auto">
            <a:xfrm>
              <a:off x="950" y="2246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2</a:t>
              </a:r>
            </a:p>
          </p:txBody>
        </p:sp>
        <p:sp>
          <p:nvSpPr>
            <p:cNvPr id="12316" name="Line 28"/>
            <p:cNvSpPr>
              <a:spLocks noChangeShapeType="1"/>
            </p:cNvSpPr>
            <p:nvPr/>
          </p:nvSpPr>
          <p:spPr bwMode="auto">
            <a:xfrm>
              <a:off x="576" y="240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2317" name="Rectangle 29"/>
            <p:cNvSpPr>
              <a:spLocks noChangeArrowheads="1"/>
            </p:cNvSpPr>
            <p:nvPr/>
          </p:nvSpPr>
          <p:spPr bwMode="auto">
            <a:xfrm>
              <a:off x="2784" y="2160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6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463550" y="4267200"/>
            <a:ext cx="4337050" cy="527050"/>
            <a:chOff x="292" y="2688"/>
            <a:chExt cx="2732" cy="332"/>
          </a:xfrm>
        </p:grpSpPr>
        <p:sp>
          <p:nvSpPr>
            <p:cNvPr id="12319" name="Oval 31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20" name="Rectangle 32"/>
            <p:cNvSpPr>
              <a:spLocks noChangeArrowheads="1"/>
            </p:cNvSpPr>
            <p:nvPr/>
          </p:nvSpPr>
          <p:spPr bwMode="auto">
            <a:xfrm>
              <a:off x="326" y="2726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12321" name="Oval 33"/>
            <p:cNvSpPr>
              <a:spLocks noChangeArrowheads="1"/>
            </p:cNvSpPr>
            <p:nvPr/>
          </p:nvSpPr>
          <p:spPr bwMode="auto">
            <a:xfrm>
              <a:off x="916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22" name="Rectangle 34"/>
            <p:cNvSpPr>
              <a:spLocks noChangeArrowheads="1"/>
            </p:cNvSpPr>
            <p:nvPr/>
          </p:nvSpPr>
          <p:spPr bwMode="auto">
            <a:xfrm>
              <a:off x="950" y="2726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12323" name="Line 35"/>
            <p:cNvSpPr>
              <a:spLocks noChangeShapeType="1"/>
            </p:cNvSpPr>
            <p:nvPr/>
          </p:nvSpPr>
          <p:spPr bwMode="auto">
            <a:xfrm>
              <a:off x="576" y="288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2324" name="Rectangle 36"/>
            <p:cNvSpPr>
              <a:spLocks noChangeArrowheads="1"/>
            </p:cNvSpPr>
            <p:nvPr/>
          </p:nvSpPr>
          <p:spPr bwMode="auto">
            <a:xfrm>
              <a:off x="2784" y="2688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9</a:t>
              </a:r>
            </a:p>
          </p:txBody>
        </p:sp>
        <p:sp>
          <p:nvSpPr>
            <p:cNvPr id="12325" name="Oval 37"/>
            <p:cNvSpPr>
              <a:spLocks noChangeArrowheads="1"/>
            </p:cNvSpPr>
            <p:nvPr/>
          </p:nvSpPr>
          <p:spPr bwMode="auto">
            <a:xfrm>
              <a:off x="1540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26" name="Rectangle 38"/>
            <p:cNvSpPr>
              <a:spLocks noChangeArrowheads="1"/>
            </p:cNvSpPr>
            <p:nvPr/>
          </p:nvSpPr>
          <p:spPr bwMode="auto">
            <a:xfrm>
              <a:off x="1574" y="2726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5</a:t>
              </a:r>
            </a:p>
          </p:txBody>
        </p:sp>
        <p:sp>
          <p:nvSpPr>
            <p:cNvPr id="12327" name="Line 39"/>
            <p:cNvSpPr>
              <a:spLocks noChangeShapeType="1"/>
            </p:cNvSpPr>
            <p:nvPr/>
          </p:nvSpPr>
          <p:spPr bwMode="auto">
            <a:xfrm>
              <a:off x="1200" y="288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2328" name="Oval 40"/>
            <p:cNvSpPr>
              <a:spLocks noChangeArrowheads="1"/>
            </p:cNvSpPr>
            <p:nvPr/>
          </p:nvSpPr>
          <p:spPr bwMode="auto">
            <a:xfrm>
              <a:off x="2164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29" name="Rectangle 41"/>
            <p:cNvSpPr>
              <a:spLocks noChangeArrowheads="1"/>
            </p:cNvSpPr>
            <p:nvPr/>
          </p:nvSpPr>
          <p:spPr bwMode="auto">
            <a:xfrm>
              <a:off x="2198" y="2726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4</a:t>
              </a:r>
            </a:p>
          </p:txBody>
        </p:sp>
        <p:sp>
          <p:nvSpPr>
            <p:cNvPr id="12330" name="Line 42"/>
            <p:cNvSpPr>
              <a:spLocks noChangeShapeType="1"/>
            </p:cNvSpPr>
            <p:nvPr/>
          </p:nvSpPr>
          <p:spPr bwMode="auto">
            <a:xfrm>
              <a:off x="1824" y="288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463550" y="5181600"/>
            <a:ext cx="4565650" cy="527050"/>
            <a:chOff x="292" y="3264"/>
            <a:chExt cx="2876" cy="332"/>
          </a:xfrm>
        </p:grpSpPr>
        <p:sp>
          <p:nvSpPr>
            <p:cNvPr id="12332" name="Oval 44"/>
            <p:cNvSpPr>
              <a:spLocks noChangeArrowheads="1"/>
            </p:cNvSpPr>
            <p:nvPr/>
          </p:nvSpPr>
          <p:spPr bwMode="auto">
            <a:xfrm>
              <a:off x="292" y="33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33" name="Rectangle 45"/>
            <p:cNvSpPr>
              <a:spLocks noChangeArrowheads="1"/>
            </p:cNvSpPr>
            <p:nvPr/>
          </p:nvSpPr>
          <p:spPr bwMode="auto">
            <a:xfrm>
              <a:off x="326" y="3302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12334" name="Oval 46"/>
            <p:cNvSpPr>
              <a:spLocks noChangeArrowheads="1"/>
            </p:cNvSpPr>
            <p:nvPr/>
          </p:nvSpPr>
          <p:spPr bwMode="auto">
            <a:xfrm>
              <a:off x="916" y="33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35" name="Rectangle 47"/>
            <p:cNvSpPr>
              <a:spLocks noChangeArrowheads="1"/>
            </p:cNvSpPr>
            <p:nvPr/>
          </p:nvSpPr>
          <p:spPr bwMode="auto">
            <a:xfrm>
              <a:off x="950" y="3302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12336" name="Line 48"/>
            <p:cNvSpPr>
              <a:spLocks noChangeShapeType="1"/>
            </p:cNvSpPr>
            <p:nvPr/>
          </p:nvSpPr>
          <p:spPr bwMode="auto">
            <a:xfrm>
              <a:off x="576" y="34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2337" name="Rectangle 49"/>
            <p:cNvSpPr>
              <a:spLocks noChangeArrowheads="1"/>
            </p:cNvSpPr>
            <p:nvPr/>
          </p:nvSpPr>
          <p:spPr bwMode="auto">
            <a:xfrm>
              <a:off x="2784" y="3264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/>
                <a:t>10</a:t>
              </a:r>
            </a:p>
          </p:txBody>
        </p:sp>
        <p:sp>
          <p:nvSpPr>
            <p:cNvPr id="12338" name="Oval 50"/>
            <p:cNvSpPr>
              <a:spLocks noChangeArrowheads="1"/>
            </p:cNvSpPr>
            <p:nvPr/>
          </p:nvSpPr>
          <p:spPr bwMode="auto">
            <a:xfrm>
              <a:off x="1540" y="33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39" name="Rectangle 51"/>
            <p:cNvSpPr>
              <a:spLocks noChangeArrowheads="1"/>
            </p:cNvSpPr>
            <p:nvPr/>
          </p:nvSpPr>
          <p:spPr bwMode="auto">
            <a:xfrm>
              <a:off x="1574" y="3302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6</a:t>
              </a:r>
            </a:p>
          </p:txBody>
        </p:sp>
        <p:sp>
          <p:nvSpPr>
            <p:cNvPr id="12340" name="Line 52"/>
            <p:cNvSpPr>
              <a:spLocks noChangeShapeType="1"/>
            </p:cNvSpPr>
            <p:nvPr/>
          </p:nvSpPr>
          <p:spPr bwMode="auto">
            <a:xfrm>
              <a:off x="1200" y="34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463550" y="6019800"/>
            <a:ext cx="4565650" cy="519113"/>
            <a:chOff x="292" y="3849"/>
            <a:chExt cx="2876" cy="327"/>
          </a:xfrm>
        </p:grpSpPr>
        <p:sp>
          <p:nvSpPr>
            <p:cNvPr id="12342" name="Oval 54"/>
            <p:cNvSpPr>
              <a:spLocks noChangeArrowheads="1"/>
            </p:cNvSpPr>
            <p:nvPr/>
          </p:nvSpPr>
          <p:spPr bwMode="auto">
            <a:xfrm>
              <a:off x="292" y="38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43" name="Rectangle 55"/>
            <p:cNvSpPr>
              <a:spLocks noChangeArrowheads="1"/>
            </p:cNvSpPr>
            <p:nvPr/>
          </p:nvSpPr>
          <p:spPr bwMode="auto">
            <a:xfrm>
              <a:off x="326" y="3878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12344" name="Oval 56"/>
            <p:cNvSpPr>
              <a:spLocks noChangeArrowheads="1"/>
            </p:cNvSpPr>
            <p:nvPr/>
          </p:nvSpPr>
          <p:spPr bwMode="auto">
            <a:xfrm>
              <a:off x="916" y="38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45" name="Rectangle 57"/>
            <p:cNvSpPr>
              <a:spLocks noChangeArrowheads="1"/>
            </p:cNvSpPr>
            <p:nvPr/>
          </p:nvSpPr>
          <p:spPr bwMode="auto">
            <a:xfrm>
              <a:off x="950" y="3878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12346" name="Line 58"/>
            <p:cNvSpPr>
              <a:spLocks noChangeShapeType="1"/>
            </p:cNvSpPr>
            <p:nvPr/>
          </p:nvSpPr>
          <p:spPr bwMode="auto">
            <a:xfrm>
              <a:off x="576" y="403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2347" name="Rectangle 59"/>
            <p:cNvSpPr>
              <a:spLocks noChangeArrowheads="1"/>
            </p:cNvSpPr>
            <p:nvPr/>
          </p:nvSpPr>
          <p:spPr bwMode="auto">
            <a:xfrm>
              <a:off x="2784" y="3849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/>
                <a:t>11</a:t>
              </a:r>
            </a:p>
          </p:txBody>
        </p:sp>
        <p:sp>
          <p:nvSpPr>
            <p:cNvPr id="12348" name="Oval 60"/>
            <p:cNvSpPr>
              <a:spLocks noChangeArrowheads="1"/>
            </p:cNvSpPr>
            <p:nvPr/>
          </p:nvSpPr>
          <p:spPr bwMode="auto">
            <a:xfrm>
              <a:off x="1540" y="38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49" name="Rectangle 61"/>
            <p:cNvSpPr>
              <a:spLocks noChangeArrowheads="1"/>
            </p:cNvSpPr>
            <p:nvPr/>
          </p:nvSpPr>
          <p:spPr bwMode="auto">
            <a:xfrm>
              <a:off x="1574" y="3878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6</a:t>
              </a:r>
            </a:p>
          </p:txBody>
        </p:sp>
        <p:sp>
          <p:nvSpPr>
            <p:cNvPr id="12350" name="Line 62"/>
            <p:cNvSpPr>
              <a:spLocks noChangeShapeType="1"/>
            </p:cNvSpPr>
            <p:nvPr/>
          </p:nvSpPr>
          <p:spPr bwMode="auto">
            <a:xfrm>
              <a:off x="1200" y="403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2351" name="Oval 63"/>
            <p:cNvSpPr>
              <a:spLocks noChangeArrowheads="1"/>
            </p:cNvSpPr>
            <p:nvPr/>
          </p:nvSpPr>
          <p:spPr bwMode="auto">
            <a:xfrm>
              <a:off x="2164" y="38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52" name="Rectangle 64"/>
            <p:cNvSpPr>
              <a:spLocks noChangeArrowheads="1"/>
            </p:cNvSpPr>
            <p:nvPr/>
          </p:nvSpPr>
          <p:spPr bwMode="auto">
            <a:xfrm>
              <a:off x="2198" y="3878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7</a:t>
              </a:r>
            </a:p>
          </p:txBody>
        </p:sp>
        <p:sp>
          <p:nvSpPr>
            <p:cNvPr id="12353" name="Line 65"/>
            <p:cNvSpPr>
              <a:spLocks noChangeShapeType="1"/>
            </p:cNvSpPr>
            <p:nvPr/>
          </p:nvSpPr>
          <p:spPr bwMode="auto">
            <a:xfrm>
              <a:off x="1824" y="403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2355" name="Rectangle 67"/>
          <p:cNvSpPr>
            <a:spLocks noChangeArrowheads="1"/>
          </p:cNvSpPr>
          <p:nvPr/>
        </p:nvSpPr>
        <p:spPr bwMode="auto">
          <a:xfrm>
            <a:off x="5334000" y="1371600"/>
            <a:ext cx="3733800" cy="323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dirty="0"/>
              <a:t>Each path (other than first) is a one edge extension of a previous path.</a:t>
            </a:r>
          </a:p>
          <a:p>
            <a:pPr marL="457200" indent="-457200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Next shortest path is the shortest one edge extension of an already generated shortest path.</a:t>
            </a:r>
          </a:p>
        </p:txBody>
      </p:sp>
    </p:spTree>
    <p:extLst>
      <p:ext uri="{BB962C8B-B14F-4D97-AF65-F5344CB8AC3E}">
        <p14:creationId xmlns:p14="http://schemas.microsoft.com/office/powerpoint/2010/main" val="205215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dirty="0"/>
              <a:t>Let </a:t>
            </a:r>
            <a:r>
              <a:rPr lang="en-US" b="1" i="1" dirty="0"/>
              <a:t>d(</a:t>
            </a:r>
            <a:r>
              <a:rPr lang="en-US" b="1" i="1" dirty="0" err="1"/>
              <a:t>i</a:t>
            </a:r>
            <a:r>
              <a:rPr lang="en-US" b="1" i="1" dirty="0"/>
              <a:t>) (</a:t>
            </a:r>
            <a:r>
              <a:rPr lang="en-US" b="1" i="1" dirty="0" err="1"/>
              <a:t>distanceFromSource</a:t>
            </a:r>
            <a:r>
              <a:rPr lang="en-US" b="1" i="1" dirty="0"/>
              <a:t>(</a:t>
            </a:r>
            <a:r>
              <a:rPr lang="en-US" b="1" i="1" dirty="0" err="1"/>
              <a:t>i</a:t>
            </a:r>
            <a:r>
              <a:rPr lang="en-US" b="1" i="1" dirty="0"/>
              <a:t>)) </a:t>
            </a:r>
            <a:r>
              <a:rPr lang="en-US" dirty="0"/>
              <a:t>be the length of a shortest one edge extension of an already generated shortest path, the one edge extension ends at vertex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dirty="0"/>
              <a:t>The next shortest path is to an as yet unreached vertex for which the d() value is least.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dirty="0"/>
              <a:t>Let </a:t>
            </a:r>
            <a:r>
              <a:rPr lang="en-US" b="1" i="1" dirty="0"/>
              <a:t>p(</a:t>
            </a:r>
            <a:r>
              <a:rPr lang="en-US" b="1" i="1" dirty="0" err="1"/>
              <a:t>i</a:t>
            </a:r>
            <a:r>
              <a:rPr lang="en-US" b="1" i="1" dirty="0"/>
              <a:t>) (predecessor(</a:t>
            </a:r>
            <a:r>
              <a:rPr lang="en-US" b="1" i="1" dirty="0" err="1"/>
              <a:t>i</a:t>
            </a:r>
            <a:r>
              <a:rPr lang="en-US" b="1" i="1" dirty="0"/>
              <a:t>)) </a:t>
            </a:r>
            <a:r>
              <a:rPr lang="en-US" dirty="0"/>
              <a:t>be the vertex just before vertex </a:t>
            </a:r>
            <a:r>
              <a:rPr lang="en-US" dirty="0" err="1"/>
              <a:t>i</a:t>
            </a:r>
            <a:r>
              <a:rPr lang="en-US" dirty="0"/>
              <a:t> on the shortest one edge extension to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noFill/>
          <a:ln/>
        </p:spPr>
        <p:txBody>
          <a:bodyPr/>
          <a:lstStyle/>
          <a:p>
            <a:r>
              <a:rPr lang="en-US" sz="3600"/>
              <a:t>Greedy Single Source All Destinations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2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7086600" y="1524000"/>
            <a:ext cx="114300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 flipV="1">
            <a:off x="3733800" y="1371600"/>
            <a:ext cx="2971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1905000" y="16764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610600" cy="1143000"/>
          </a:xfrm>
          <a:noFill/>
          <a:ln/>
        </p:spPr>
        <p:txBody>
          <a:bodyPr/>
          <a:lstStyle/>
          <a:p>
            <a:r>
              <a:rPr lang="en-US" sz="4000"/>
              <a:t>Greedy Single Source All Destinations</a:t>
            </a:r>
          </a:p>
        </p:txBody>
      </p:sp>
      <p:sp>
        <p:nvSpPr>
          <p:cNvPr id="91" name="Slide Number Placeholder 90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1454150" y="14541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1508125" y="14319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1454150" y="3054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1508125" y="30321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2</a:t>
            </a:r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32829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3336925" y="14319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3</a:t>
            </a:r>
          </a:p>
        </p:txBody>
      </p:sp>
      <p:sp>
        <p:nvSpPr>
          <p:cNvPr id="14348" name="Oval 12"/>
          <p:cNvSpPr>
            <a:spLocks noChangeArrowheads="1"/>
          </p:cNvSpPr>
          <p:nvPr/>
        </p:nvSpPr>
        <p:spPr bwMode="auto">
          <a:xfrm>
            <a:off x="3206750" y="3054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3260725" y="30321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4</a:t>
            </a:r>
          </a:p>
        </p:txBody>
      </p:sp>
      <p:sp>
        <p:nvSpPr>
          <p:cNvPr id="14350" name="Oval 14"/>
          <p:cNvSpPr>
            <a:spLocks noChangeArrowheads="1"/>
          </p:cNvSpPr>
          <p:nvPr/>
        </p:nvSpPr>
        <p:spPr bwMode="auto">
          <a:xfrm>
            <a:off x="4806950" y="2139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4860925" y="21177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5</a:t>
            </a:r>
          </a:p>
        </p:txBody>
      </p:sp>
      <p:sp>
        <p:nvSpPr>
          <p:cNvPr id="14352" name="Oval 16"/>
          <p:cNvSpPr>
            <a:spLocks noChangeArrowheads="1"/>
          </p:cNvSpPr>
          <p:nvPr/>
        </p:nvSpPr>
        <p:spPr bwMode="auto">
          <a:xfrm>
            <a:off x="6711950" y="114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6765925" y="11271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6</a:t>
            </a:r>
          </a:p>
        </p:txBody>
      </p:sp>
      <p:sp>
        <p:nvSpPr>
          <p:cNvPr id="14354" name="Oval 18"/>
          <p:cNvSpPr>
            <a:spLocks noChangeArrowheads="1"/>
          </p:cNvSpPr>
          <p:nvPr/>
        </p:nvSpPr>
        <p:spPr bwMode="auto">
          <a:xfrm>
            <a:off x="8007350" y="3054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8061325" y="30321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7</a:t>
            </a:r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>
            <a:off x="1676400" y="19050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4357" name="Line 21"/>
          <p:cNvSpPr>
            <a:spLocks noChangeShapeType="1"/>
          </p:cNvSpPr>
          <p:nvPr/>
        </p:nvSpPr>
        <p:spPr bwMode="auto">
          <a:xfrm>
            <a:off x="1905000" y="32766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>
            <a:off x="1828800" y="1905000"/>
            <a:ext cx="1524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4359" name="Line 23"/>
          <p:cNvSpPr>
            <a:spLocks noChangeShapeType="1"/>
          </p:cNvSpPr>
          <p:nvPr/>
        </p:nvSpPr>
        <p:spPr bwMode="auto">
          <a:xfrm flipH="1">
            <a:off x="1828800" y="1905000"/>
            <a:ext cx="16002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>
            <a:off x="3657600" y="1828800"/>
            <a:ext cx="1219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4361" name="Line 25"/>
          <p:cNvSpPr>
            <a:spLocks noChangeShapeType="1"/>
          </p:cNvSpPr>
          <p:nvPr/>
        </p:nvSpPr>
        <p:spPr bwMode="auto">
          <a:xfrm flipV="1">
            <a:off x="1905000" y="2362200"/>
            <a:ext cx="2895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4362" name="Line 26"/>
          <p:cNvSpPr>
            <a:spLocks noChangeShapeType="1"/>
          </p:cNvSpPr>
          <p:nvPr/>
        </p:nvSpPr>
        <p:spPr bwMode="auto">
          <a:xfrm flipH="1">
            <a:off x="3581400" y="2590800"/>
            <a:ext cx="1295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4363" name="Line 27"/>
          <p:cNvSpPr>
            <a:spLocks noChangeShapeType="1"/>
          </p:cNvSpPr>
          <p:nvPr/>
        </p:nvSpPr>
        <p:spPr bwMode="auto">
          <a:xfrm>
            <a:off x="3657600" y="3276600"/>
            <a:ext cx="434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4364" name="Line 28"/>
          <p:cNvSpPr>
            <a:spLocks noChangeShapeType="1"/>
          </p:cNvSpPr>
          <p:nvPr/>
        </p:nvSpPr>
        <p:spPr bwMode="auto">
          <a:xfrm>
            <a:off x="5257800" y="2438400"/>
            <a:ext cx="2819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4365" name="Freeform 29"/>
          <p:cNvSpPr>
            <a:spLocks/>
          </p:cNvSpPr>
          <p:nvPr/>
        </p:nvSpPr>
        <p:spPr bwMode="auto">
          <a:xfrm>
            <a:off x="796927" y="1752600"/>
            <a:ext cx="7281863" cy="2668588"/>
          </a:xfrm>
          <a:custGeom>
            <a:avLst/>
            <a:gdLst/>
            <a:ahLst/>
            <a:cxnLst>
              <a:cxn ang="0">
                <a:pos x="362" y="28"/>
              </a:cxn>
              <a:cxn ang="0">
                <a:pos x="272" y="78"/>
              </a:cxn>
              <a:cxn ang="0">
                <a:pos x="226" y="148"/>
              </a:cxn>
              <a:cxn ang="0">
                <a:pos x="193" y="208"/>
              </a:cxn>
              <a:cxn ang="0">
                <a:pos x="159" y="268"/>
              </a:cxn>
              <a:cxn ang="0">
                <a:pos x="125" y="328"/>
              </a:cxn>
              <a:cxn ang="0">
                <a:pos x="79" y="419"/>
              </a:cxn>
              <a:cxn ang="0">
                <a:pos x="45" y="498"/>
              </a:cxn>
              <a:cxn ang="0">
                <a:pos x="23" y="588"/>
              </a:cxn>
              <a:cxn ang="0">
                <a:pos x="11" y="669"/>
              </a:cxn>
              <a:cxn ang="0">
                <a:pos x="0" y="729"/>
              </a:cxn>
              <a:cxn ang="0">
                <a:pos x="0" y="789"/>
              </a:cxn>
              <a:cxn ang="0">
                <a:pos x="0" y="869"/>
              </a:cxn>
              <a:cxn ang="0">
                <a:pos x="23" y="939"/>
              </a:cxn>
              <a:cxn ang="0">
                <a:pos x="68" y="1029"/>
              </a:cxn>
              <a:cxn ang="0">
                <a:pos x="125" y="1109"/>
              </a:cxn>
              <a:cxn ang="0">
                <a:pos x="215" y="1179"/>
              </a:cxn>
              <a:cxn ang="0">
                <a:pos x="328" y="1229"/>
              </a:cxn>
              <a:cxn ang="0">
                <a:pos x="442" y="1279"/>
              </a:cxn>
              <a:cxn ang="0">
                <a:pos x="645" y="1339"/>
              </a:cxn>
              <a:cxn ang="0">
                <a:pos x="872" y="1399"/>
              </a:cxn>
              <a:cxn ang="0">
                <a:pos x="1076" y="1429"/>
              </a:cxn>
              <a:cxn ang="0">
                <a:pos x="1348" y="1480"/>
              </a:cxn>
              <a:cxn ang="0">
                <a:pos x="1676" y="1569"/>
              </a:cxn>
              <a:cxn ang="0">
                <a:pos x="1914" y="1619"/>
              </a:cxn>
              <a:cxn ang="0">
                <a:pos x="2231" y="1659"/>
              </a:cxn>
              <a:cxn ang="0">
                <a:pos x="2548" y="1680"/>
              </a:cxn>
              <a:cxn ang="0">
                <a:pos x="2706" y="1680"/>
              </a:cxn>
              <a:cxn ang="0">
                <a:pos x="2910" y="1649"/>
              </a:cxn>
              <a:cxn ang="0">
                <a:pos x="3159" y="1629"/>
              </a:cxn>
              <a:cxn ang="0">
                <a:pos x="3295" y="1610"/>
              </a:cxn>
              <a:cxn ang="0">
                <a:pos x="3374" y="1569"/>
              </a:cxn>
              <a:cxn ang="0">
                <a:pos x="3454" y="1519"/>
              </a:cxn>
              <a:cxn ang="0">
                <a:pos x="3556" y="1499"/>
              </a:cxn>
              <a:cxn ang="0">
                <a:pos x="3646" y="1469"/>
              </a:cxn>
              <a:cxn ang="0">
                <a:pos x="3793" y="1429"/>
              </a:cxn>
              <a:cxn ang="0">
                <a:pos x="3873" y="1399"/>
              </a:cxn>
              <a:cxn ang="0">
                <a:pos x="3952" y="1339"/>
              </a:cxn>
              <a:cxn ang="0">
                <a:pos x="4020" y="1309"/>
              </a:cxn>
              <a:cxn ang="0">
                <a:pos x="4099" y="1289"/>
              </a:cxn>
              <a:cxn ang="0">
                <a:pos x="4178" y="1259"/>
              </a:cxn>
              <a:cxn ang="0">
                <a:pos x="4269" y="1209"/>
              </a:cxn>
              <a:cxn ang="0">
                <a:pos x="4360" y="1169"/>
              </a:cxn>
              <a:cxn ang="0">
                <a:pos x="4450" y="1109"/>
              </a:cxn>
              <a:cxn ang="0">
                <a:pos x="4518" y="1049"/>
              </a:cxn>
              <a:cxn ang="0">
                <a:pos x="4575" y="999"/>
              </a:cxn>
            </a:cxnLst>
            <a:rect l="0" t="0" r="r" b="b"/>
            <a:pathLst>
              <a:path w="4587" h="1681">
                <a:moveTo>
                  <a:pt x="410" y="0"/>
                </a:moveTo>
                <a:lnTo>
                  <a:pt x="362" y="28"/>
                </a:lnTo>
                <a:lnTo>
                  <a:pt x="306" y="58"/>
                </a:lnTo>
                <a:lnTo>
                  <a:pt x="272" y="78"/>
                </a:lnTo>
                <a:lnTo>
                  <a:pt x="249" y="108"/>
                </a:lnTo>
                <a:lnTo>
                  <a:pt x="226" y="148"/>
                </a:lnTo>
                <a:lnTo>
                  <a:pt x="215" y="178"/>
                </a:lnTo>
                <a:lnTo>
                  <a:pt x="193" y="208"/>
                </a:lnTo>
                <a:lnTo>
                  <a:pt x="170" y="238"/>
                </a:lnTo>
                <a:lnTo>
                  <a:pt x="159" y="268"/>
                </a:lnTo>
                <a:lnTo>
                  <a:pt x="136" y="298"/>
                </a:lnTo>
                <a:lnTo>
                  <a:pt x="125" y="328"/>
                </a:lnTo>
                <a:lnTo>
                  <a:pt x="91" y="378"/>
                </a:lnTo>
                <a:lnTo>
                  <a:pt x="79" y="419"/>
                </a:lnTo>
                <a:lnTo>
                  <a:pt x="57" y="468"/>
                </a:lnTo>
                <a:lnTo>
                  <a:pt x="45" y="498"/>
                </a:lnTo>
                <a:lnTo>
                  <a:pt x="34" y="539"/>
                </a:lnTo>
                <a:lnTo>
                  <a:pt x="23" y="588"/>
                </a:lnTo>
                <a:lnTo>
                  <a:pt x="23" y="628"/>
                </a:lnTo>
                <a:lnTo>
                  <a:pt x="11" y="669"/>
                </a:lnTo>
                <a:lnTo>
                  <a:pt x="11" y="699"/>
                </a:lnTo>
                <a:lnTo>
                  <a:pt x="0" y="729"/>
                </a:lnTo>
                <a:lnTo>
                  <a:pt x="0" y="759"/>
                </a:lnTo>
                <a:lnTo>
                  <a:pt x="0" y="789"/>
                </a:lnTo>
                <a:lnTo>
                  <a:pt x="0" y="818"/>
                </a:lnTo>
                <a:lnTo>
                  <a:pt x="0" y="869"/>
                </a:lnTo>
                <a:lnTo>
                  <a:pt x="0" y="899"/>
                </a:lnTo>
                <a:lnTo>
                  <a:pt x="23" y="939"/>
                </a:lnTo>
                <a:lnTo>
                  <a:pt x="34" y="969"/>
                </a:lnTo>
                <a:lnTo>
                  <a:pt x="68" y="1029"/>
                </a:lnTo>
                <a:lnTo>
                  <a:pt x="79" y="1059"/>
                </a:lnTo>
                <a:lnTo>
                  <a:pt x="125" y="1109"/>
                </a:lnTo>
                <a:lnTo>
                  <a:pt x="159" y="1149"/>
                </a:lnTo>
                <a:lnTo>
                  <a:pt x="215" y="1179"/>
                </a:lnTo>
                <a:lnTo>
                  <a:pt x="283" y="1209"/>
                </a:lnTo>
                <a:lnTo>
                  <a:pt x="328" y="1229"/>
                </a:lnTo>
                <a:lnTo>
                  <a:pt x="385" y="1259"/>
                </a:lnTo>
                <a:lnTo>
                  <a:pt x="442" y="1279"/>
                </a:lnTo>
                <a:lnTo>
                  <a:pt x="532" y="1309"/>
                </a:lnTo>
                <a:lnTo>
                  <a:pt x="645" y="1339"/>
                </a:lnTo>
                <a:lnTo>
                  <a:pt x="747" y="1369"/>
                </a:lnTo>
                <a:lnTo>
                  <a:pt x="872" y="1399"/>
                </a:lnTo>
                <a:lnTo>
                  <a:pt x="974" y="1409"/>
                </a:lnTo>
                <a:lnTo>
                  <a:pt x="1076" y="1429"/>
                </a:lnTo>
                <a:lnTo>
                  <a:pt x="1200" y="1450"/>
                </a:lnTo>
                <a:lnTo>
                  <a:pt x="1348" y="1480"/>
                </a:lnTo>
                <a:lnTo>
                  <a:pt x="1517" y="1529"/>
                </a:lnTo>
                <a:lnTo>
                  <a:pt x="1676" y="1569"/>
                </a:lnTo>
                <a:lnTo>
                  <a:pt x="1789" y="1599"/>
                </a:lnTo>
                <a:lnTo>
                  <a:pt x="1914" y="1619"/>
                </a:lnTo>
                <a:lnTo>
                  <a:pt x="2061" y="1640"/>
                </a:lnTo>
                <a:lnTo>
                  <a:pt x="2231" y="1659"/>
                </a:lnTo>
                <a:lnTo>
                  <a:pt x="2401" y="1670"/>
                </a:lnTo>
                <a:lnTo>
                  <a:pt x="2548" y="1680"/>
                </a:lnTo>
                <a:lnTo>
                  <a:pt x="2638" y="1680"/>
                </a:lnTo>
                <a:lnTo>
                  <a:pt x="2706" y="1680"/>
                </a:lnTo>
                <a:lnTo>
                  <a:pt x="2797" y="1659"/>
                </a:lnTo>
                <a:lnTo>
                  <a:pt x="2910" y="1649"/>
                </a:lnTo>
                <a:lnTo>
                  <a:pt x="3035" y="1629"/>
                </a:lnTo>
                <a:lnTo>
                  <a:pt x="3159" y="1629"/>
                </a:lnTo>
                <a:lnTo>
                  <a:pt x="3250" y="1619"/>
                </a:lnTo>
                <a:lnTo>
                  <a:pt x="3295" y="1610"/>
                </a:lnTo>
                <a:lnTo>
                  <a:pt x="3329" y="1589"/>
                </a:lnTo>
                <a:lnTo>
                  <a:pt x="3374" y="1569"/>
                </a:lnTo>
                <a:lnTo>
                  <a:pt x="3408" y="1550"/>
                </a:lnTo>
                <a:lnTo>
                  <a:pt x="3454" y="1519"/>
                </a:lnTo>
                <a:lnTo>
                  <a:pt x="3499" y="1509"/>
                </a:lnTo>
                <a:lnTo>
                  <a:pt x="3556" y="1499"/>
                </a:lnTo>
                <a:lnTo>
                  <a:pt x="3601" y="1489"/>
                </a:lnTo>
                <a:lnTo>
                  <a:pt x="3646" y="1469"/>
                </a:lnTo>
                <a:lnTo>
                  <a:pt x="3726" y="1450"/>
                </a:lnTo>
                <a:lnTo>
                  <a:pt x="3793" y="1429"/>
                </a:lnTo>
                <a:lnTo>
                  <a:pt x="3827" y="1420"/>
                </a:lnTo>
                <a:lnTo>
                  <a:pt x="3873" y="1399"/>
                </a:lnTo>
                <a:lnTo>
                  <a:pt x="3907" y="1369"/>
                </a:lnTo>
                <a:lnTo>
                  <a:pt x="3952" y="1339"/>
                </a:lnTo>
                <a:lnTo>
                  <a:pt x="3986" y="1329"/>
                </a:lnTo>
                <a:lnTo>
                  <a:pt x="4020" y="1309"/>
                </a:lnTo>
                <a:lnTo>
                  <a:pt x="4054" y="1309"/>
                </a:lnTo>
                <a:lnTo>
                  <a:pt x="4099" y="1289"/>
                </a:lnTo>
                <a:lnTo>
                  <a:pt x="4145" y="1269"/>
                </a:lnTo>
                <a:lnTo>
                  <a:pt x="4178" y="1259"/>
                </a:lnTo>
                <a:lnTo>
                  <a:pt x="4224" y="1239"/>
                </a:lnTo>
                <a:lnTo>
                  <a:pt x="4269" y="1209"/>
                </a:lnTo>
                <a:lnTo>
                  <a:pt x="4314" y="1189"/>
                </a:lnTo>
                <a:lnTo>
                  <a:pt x="4360" y="1169"/>
                </a:lnTo>
                <a:lnTo>
                  <a:pt x="4405" y="1139"/>
                </a:lnTo>
                <a:lnTo>
                  <a:pt x="4450" y="1109"/>
                </a:lnTo>
                <a:lnTo>
                  <a:pt x="4484" y="1079"/>
                </a:lnTo>
                <a:lnTo>
                  <a:pt x="4518" y="1049"/>
                </a:lnTo>
                <a:lnTo>
                  <a:pt x="4552" y="1029"/>
                </a:lnTo>
                <a:lnTo>
                  <a:pt x="4575" y="999"/>
                </a:lnTo>
                <a:lnTo>
                  <a:pt x="4586" y="969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2286000" y="12192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1371600" y="21336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2133600" y="1828802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16</a:t>
            </a:r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3048000" y="20574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3765079" y="1188241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4371" name="Rectangle 35"/>
          <p:cNvSpPr>
            <a:spLocks noChangeArrowheads="1"/>
          </p:cNvSpPr>
          <p:nvPr/>
        </p:nvSpPr>
        <p:spPr bwMode="auto">
          <a:xfrm>
            <a:off x="6172200" y="2133602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4372" name="Rectangle 36"/>
          <p:cNvSpPr>
            <a:spLocks noChangeArrowheads="1"/>
          </p:cNvSpPr>
          <p:nvPr/>
        </p:nvSpPr>
        <p:spPr bwMode="auto">
          <a:xfrm>
            <a:off x="4191000" y="16002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4373" name="Rectangle 37"/>
          <p:cNvSpPr>
            <a:spLocks noChangeArrowheads="1"/>
          </p:cNvSpPr>
          <p:nvPr/>
        </p:nvSpPr>
        <p:spPr bwMode="auto">
          <a:xfrm>
            <a:off x="4191000" y="3886202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14</a:t>
            </a:r>
          </a:p>
        </p:txBody>
      </p:sp>
      <p:sp>
        <p:nvSpPr>
          <p:cNvPr id="14374" name="Rectangle 38"/>
          <p:cNvSpPr>
            <a:spLocks noChangeArrowheads="1"/>
          </p:cNvSpPr>
          <p:nvPr/>
        </p:nvSpPr>
        <p:spPr bwMode="auto">
          <a:xfrm>
            <a:off x="3886200" y="21336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4375" name="Rectangle 39"/>
          <p:cNvSpPr>
            <a:spLocks noChangeArrowheads="1"/>
          </p:cNvSpPr>
          <p:nvPr/>
        </p:nvSpPr>
        <p:spPr bwMode="auto">
          <a:xfrm>
            <a:off x="4572000" y="25908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4376" name="Rectangle 40"/>
          <p:cNvSpPr>
            <a:spLocks noChangeArrowheads="1"/>
          </p:cNvSpPr>
          <p:nvPr/>
        </p:nvSpPr>
        <p:spPr bwMode="auto">
          <a:xfrm>
            <a:off x="2209800" y="32004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5410200" y="32004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7543800" y="17526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1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4175127" y="4433888"/>
            <a:ext cx="4816475" cy="519112"/>
            <a:chOff x="2630" y="2793"/>
            <a:chExt cx="3034" cy="327"/>
          </a:xfrm>
        </p:grpSpPr>
        <p:sp>
          <p:nvSpPr>
            <p:cNvPr id="14379" name="Rectangle 43"/>
            <p:cNvSpPr>
              <a:spLocks noChangeArrowheads="1"/>
            </p:cNvSpPr>
            <p:nvPr/>
          </p:nvSpPr>
          <p:spPr bwMode="auto">
            <a:xfrm>
              <a:off x="2630" y="2793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[1]</a:t>
              </a:r>
            </a:p>
          </p:txBody>
        </p:sp>
        <p:sp>
          <p:nvSpPr>
            <p:cNvPr id="14380" name="Rectangle 44"/>
            <p:cNvSpPr>
              <a:spLocks noChangeArrowheads="1"/>
            </p:cNvSpPr>
            <p:nvPr/>
          </p:nvSpPr>
          <p:spPr bwMode="auto">
            <a:xfrm>
              <a:off x="3062" y="2793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[2]</a:t>
              </a:r>
            </a:p>
          </p:txBody>
        </p:sp>
        <p:sp>
          <p:nvSpPr>
            <p:cNvPr id="14381" name="Rectangle 45"/>
            <p:cNvSpPr>
              <a:spLocks noChangeArrowheads="1"/>
            </p:cNvSpPr>
            <p:nvPr/>
          </p:nvSpPr>
          <p:spPr bwMode="auto">
            <a:xfrm>
              <a:off x="3494" y="2793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[3]</a:t>
              </a:r>
            </a:p>
          </p:txBody>
        </p:sp>
        <p:sp>
          <p:nvSpPr>
            <p:cNvPr id="14382" name="Rectangle 46"/>
            <p:cNvSpPr>
              <a:spLocks noChangeArrowheads="1"/>
            </p:cNvSpPr>
            <p:nvPr/>
          </p:nvSpPr>
          <p:spPr bwMode="auto">
            <a:xfrm>
              <a:off x="3926" y="2793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[4]</a:t>
              </a:r>
            </a:p>
          </p:txBody>
        </p:sp>
        <p:sp>
          <p:nvSpPr>
            <p:cNvPr id="14383" name="Rectangle 47"/>
            <p:cNvSpPr>
              <a:spLocks noChangeArrowheads="1"/>
            </p:cNvSpPr>
            <p:nvPr/>
          </p:nvSpPr>
          <p:spPr bwMode="auto">
            <a:xfrm>
              <a:off x="4358" y="2793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[5]</a:t>
              </a:r>
            </a:p>
          </p:txBody>
        </p:sp>
        <p:sp>
          <p:nvSpPr>
            <p:cNvPr id="14384" name="Rectangle 48"/>
            <p:cNvSpPr>
              <a:spLocks noChangeArrowheads="1"/>
            </p:cNvSpPr>
            <p:nvPr/>
          </p:nvSpPr>
          <p:spPr bwMode="auto">
            <a:xfrm>
              <a:off x="4790" y="2793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[6]</a:t>
              </a:r>
            </a:p>
          </p:txBody>
        </p:sp>
        <p:sp>
          <p:nvSpPr>
            <p:cNvPr id="14385" name="Rectangle 49"/>
            <p:cNvSpPr>
              <a:spLocks noChangeArrowheads="1"/>
            </p:cNvSpPr>
            <p:nvPr/>
          </p:nvSpPr>
          <p:spPr bwMode="auto">
            <a:xfrm>
              <a:off x="5222" y="2793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[7]</a:t>
              </a:r>
            </a:p>
          </p:txBody>
        </p:sp>
      </p:grp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3717927" y="4891088"/>
            <a:ext cx="473075" cy="976312"/>
            <a:chOff x="2342" y="3081"/>
            <a:chExt cx="298" cy="615"/>
          </a:xfrm>
        </p:grpSpPr>
        <p:sp>
          <p:nvSpPr>
            <p:cNvPr id="14388" name="Rectangle 52"/>
            <p:cNvSpPr>
              <a:spLocks noChangeArrowheads="1"/>
            </p:cNvSpPr>
            <p:nvPr/>
          </p:nvSpPr>
          <p:spPr bwMode="auto">
            <a:xfrm>
              <a:off x="2342" y="3081"/>
              <a:ext cx="2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d</a:t>
              </a:r>
            </a:p>
          </p:txBody>
        </p:sp>
        <p:sp>
          <p:nvSpPr>
            <p:cNvPr id="14389" name="Rectangle 53"/>
            <p:cNvSpPr>
              <a:spLocks noChangeArrowheads="1"/>
            </p:cNvSpPr>
            <p:nvPr/>
          </p:nvSpPr>
          <p:spPr bwMode="auto">
            <a:xfrm>
              <a:off x="2342" y="3369"/>
              <a:ext cx="2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p</a:t>
              </a:r>
            </a:p>
          </p:txBody>
        </p:sp>
      </p:grpSp>
      <p:sp>
        <p:nvSpPr>
          <p:cNvPr id="14391" name="Rectangle 55"/>
          <p:cNvSpPr>
            <a:spLocks noChangeArrowheads="1"/>
          </p:cNvSpPr>
          <p:nvPr/>
        </p:nvSpPr>
        <p:spPr bwMode="auto">
          <a:xfrm>
            <a:off x="4251327" y="48910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392" name="Rectangle 56"/>
          <p:cNvSpPr>
            <a:spLocks noChangeArrowheads="1"/>
          </p:cNvSpPr>
          <p:nvPr/>
        </p:nvSpPr>
        <p:spPr bwMode="auto">
          <a:xfrm>
            <a:off x="4251327" y="53482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-</a:t>
            </a:r>
          </a:p>
        </p:txBody>
      </p: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158750" y="3946527"/>
            <a:ext cx="444500" cy="466725"/>
            <a:chOff x="100" y="2486"/>
            <a:chExt cx="280" cy="294"/>
          </a:xfrm>
        </p:grpSpPr>
        <p:sp>
          <p:nvSpPr>
            <p:cNvPr id="14393" name="Oval 57"/>
            <p:cNvSpPr>
              <a:spLocks noChangeArrowheads="1"/>
            </p:cNvSpPr>
            <p:nvPr/>
          </p:nvSpPr>
          <p:spPr bwMode="auto">
            <a:xfrm>
              <a:off x="100" y="25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94" name="Rectangle 58"/>
            <p:cNvSpPr>
              <a:spLocks noChangeArrowheads="1"/>
            </p:cNvSpPr>
            <p:nvPr/>
          </p:nvSpPr>
          <p:spPr bwMode="auto">
            <a:xfrm>
              <a:off x="134" y="2486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</p:grpSp>
      <p:sp>
        <p:nvSpPr>
          <p:cNvPr id="14396" name="Line 60"/>
          <p:cNvSpPr>
            <a:spLocks noChangeShapeType="1"/>
          </p:cNvSpPr>
          <p:nvPr/>
        </p:nvSpPr>
        <p:spPr bwMode="auto">
          <a:xfrm>
            <a:off x="1676400" y="1905000"/>
            <a:ext cx="0" cy="1143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1454150" y="3032127"/>
            <a:ext cx="444500" cy="466725"/>
            <a:chOff x="916" y="1910"/>
            <a:chExt cx="280" cy="294"/>
          </a:xfrm>
        </p:grpSpPr>
        <p:sp>
          <p:nvSpPr>
            <p:cNvPr id="14397" name="Oval 61"/>
            <p:cNvSpPr>
              <a:spLocks noChangeArrowheads="1"/>
            </p:cNvSpPr>
            <p:nvPr/>
          </p:nvSpPr>
          <p:spPr bwMode="auto">
            <a:xfrm>
              <a:off x="916" y="1924"/>
              <a:ext cx="280" cy="280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98" name="Rectangle 62"/>
            <p:cNvSpPr>
              <a:spLocks noChangeArrowheads="1"/>
            </p:cNvSpPr>
            <p:nvPr/>
          </p:nvSpPr>
          <p:spPr bwMode="auto">
            <a:xfrm>
              <a:off x="950" y="1910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2</a:t>
              </a:r>
            </a:p>
          </p:txBody>
        </p:sp>
      </p:grpSp>
      <p:sp>
        <p:nvSpPr>
          <p:cNvPr id="14400" name="Line 64"/>
          <p:cNvSpPr>
            <a:spLocks noChangeShapeType="1"/>
          </p:cNvSpPr>
          <p:nvPr/>
        </p:nvSpPr>
        <p:spPr bwMode="auto">
          <a:xfrm>
            <a:off x="1905000" y="1676400"/>
            <a:ext cx="13716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3282950" y="1431927"/>
            <a:ext cx="444500" cy="466725"/>
            <a:chOff x="2068" y="902"/>
            <a:chExt cx="280" cy="294"/>
          </a:xfrm>
        </p:grpSpPr>
        <p:sp>
          <p:nvSpPr>
            <p:cNvPr id="14401" name="Oval 65"/>
            <p:cNvSpPr>
              <a:spLocks noChangeArrowheads="1"/>
            </p:cNvSpPr>
            <p:nvPr/>
          </p:nvSpPr>
          <p:spPr bwMode="auto">
            <a:xfrm>
              <a:off x="2068" y="916"/>
              <a:ext cx="280" cy="280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402" name="Rectangle 66"/>
            <p:cNvSpPr>
              <a:spLocks noChangeArrowheads="1"/>
            </p:cNvSpPr>
            <p:nvPr/>
          </p:nvSpPr>
          <p:spPr bwMode="auto">
            <a:xfrm>
              <a:off x="2102" y="902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</p:grpSp>
      <p:sp>
        <p:nvSpPr>
          <p:cNvPr id="14404" name="Line 68"/>
          <p:cNvSpPr>
            <a:spLocks noChangeShapeType="1"/>
          </p:cNvSpPr>
          <p:nvPr/>
        </p:nvSpPr>
        <p:spPr bwMode="auto">
          <a:xfrm>
            <a:off x="1828800" y="1905000"/>
            <a:ext cx="1524000" cy="1143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7" name="Group 71"/>
          <p:cNvGrpSpPr>
            <a:grpSpLocks/>
          </p:cNvGrpSpPr>
          <p:nvPr/>
        </p:nvGrpSpPr>
        <p:grpSpPr bwMode="auto">
          <a:xfrm>
            <a:off x="3206750" y="3032127"/>
            <a:ext cx="444500" cy="466725"/>
            <a:chOff x="2020" y="1910"/>
            <a:chExt cx="280" cy="294"/>
          </a:xfrm>
        </p:grpSpPr>
        <p:sp>
          <p:nvSpPr>
            <p:cNvPr id="14405" name="Oval 69"/>
            <p:cNvSpPr>
              <a:spLocks noChangeArrowheads="1"/>
            </p:cNvSpPr>
            <p:nvPr/>
          </p:nvSpPr>
          <p:spPr bwMode="auto">
            <a:xfrm>
              <a:off x="2020" y="1924"/>
              <a:ext cx="280" cy="280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406" name="Rectangle 70"/>
            <p:cNvSpPr>
              <a:spLocks noChangeArrowheads="1"/>
            </p:cNvSpPr>
            <p:nvPr/>
          </p:nvSpPr>
          <p:spPr bwMode="auto">
            <a:xfrm>
              <a:off x="2054" y="1910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4</a:t>
              </a:r>
            </a:p>
          </p:txBody>
        </p:sp>
      </p:grpSp>
      <p:sp>
        <p:nvSpPr>
          <p:cNvPr id="14408" name="Freeform 72"/>
          <p:cNvSpPr>
            <a:spLocks/>
          </p:cNvSpPr>
          <p:nvPr/>
        </p:nvSpPr>
        <p:spPr bwMode="auto">
          <a:xfrm>
            <a:off x="796927" y="1752600"/>
            <a:ext cx="7281863" cy="2668588"/>
          </a:xfrm>
          <a:custGeom>
            <a:avLst/>
            <a:gdLst/>
            <a:ahLst/>
            <a:cxnLst>
              <a:cxn ang="0">
                <a:pos x="362" y="28"/>
              </a:cxn>
              <a:cxn ang="0">
                <a:pos x="272" y="78"/>
              </a:cxn>
              <a:cxn ang="0">
                <a:pos x="226" y="148"/>
              </a:cxn>
              <a:cxn ang="0">
                <a:pos x="193" y="208"/>
              </a:cxn>
              <a:cxn ang="0">
                <a:pos x="159" y="268"/>
              </a:cxn>
              <a:cxn ang="0">
                <a:pos x="125" y="328"/>
              </a:cxn>
              <a:cxn ang="0">
                <a:pos x="79" y="419"/>
              </a:cxn>
              <a:cxn ang="0">
                <a:pos x="45" y="498"/>
              </a:cxn>
              <a:cxn ang="0">
                <a:pos x="23" y="588"/>
              </a:cxn>
              <a:cxn ang="0">
                <a:pos x="11" y="669"/>
              </a:cxn>
              <a:cxn ang="0">
                <a:pos x="0" y="729"/>
              </a:cxn>
              <a:cxn ang="0">
                <a:pos x="0" y="789"/>
              </a:cxn>
              <a:cxn ang="0">
                <a:pos x="0" y="869"/>
              </a:cxn>
              <a:cxn ang="0">
                <a:pos x="23" y="939"/>
              </a:cxn>
              <a:cxn ang="0">
                <a:pos x="68" y="1029"/>
              </a:cxn>
              <a:cxn ang="0">
                <a:pos x="125" y="1109"/>
              </a:cxn>
              <a:cxn ang="0">
                <a:pos x="215" y="1179"/>
              </a:cxn>
              <a:cxn ang="0">
                <a:pos x="328" y="1229"/>
              </a:cxn>
              <a:cxn ang="0">
                <a:pos x="442" y="1279"/>
              </a:cxn>
              <a:cxn ang="0">
                <a:pos x="645" y="1339"/>
              </a:cxn>
              <a:cxn ang="0">
                <a:pos x="872" y="1399"/>
              </a:cxn>
              <a:cxn ang="0">
                <a:pos x="1076" y="1429"/>
              </a:cxn>
              <a:cxn ang="0">
                <a:pos x="1348" y="1480"/>
              </a:cxn>
              <a:cxn ang="0">
                <a:pos x="1676" y="1569"/>
              </a:cxn>
              <a:cxn ang="0">
                <a:pos x="1914" y="1619"/>
              </a:cxn>
              <a:cxn ang="0">
                <a:pos x="2231" y="1659"/>
              </a:cxn>
              <a:cxn ang="0">
                <a:pos x="2548" y="1680"/>
              </a:cxn>
              <a:cxn ang="0">
                <a:pos x="2706" y="1680"/>
              </a:cxn>
              <a:cxn ang="0">
                <a:pos x="2910" y="1649"/>
              </a:cxn>
              <a:cxn ang="0">
                <a:pos x="3159" y="1629"/>
              </a:cxn>
              <a:cxn ang="0">
                <a:pos x="3295" y="1610"/>
              </a:cxn>
              <a:cxn ang="0">
                <a:pos x="3374" y="1569"/>
              </a:cxn>
              <a:cxn ang="0">
                <a:pos x="3454" y="1519"/>
              </a:cxn>
              <a:cxn ang="0">
                <a:pos x="3556" y="1499"/>
              </a:cxn>
              <a:cxn ang="0">
                <a:pos x="3646" y="1469"/>
              </a:cxn>
              <a:cxn ang="0">
                <a:pos x="3793" y="1429"/>
              </a:cxn>
              <a:cxn ang="0">
                <a:pos x="3873" y="1399"/>
              </a:cxn>
              <a:cxn ang="0">
                <a:pos x="3952" y="1339"/>
              </a:cxn>
              <a:cxn ang="0">
                <a:pos x="4020" y="1309"/>
              </a:cxn>
              <a:cxn ang="0">
                <a:pos x="4099" y="1289"/>
              </a:cxn>
              <a:cxn ang="0">
                <a:pos x="4178" y="1259"/>
              </a:cxn>
              <a:cxn ang="0">
                <a:pos x="4269" y="1209"/>
              </a:cxn>
              <a:cxn ang="0">
                <a:pos x="4360" y="1169"/>
              </a:cxn>
              <a:cxn ang="0">
                <a:pos x="4450" y="1109"/>
              </a:cxn>
              <a:cxn ang="0">
                <a:pos x="4518" y="1049"/>
              </a:cxn>
              <a:cxn ang="0">
                <a:pos x="4575" y="999"/>
              </a:cxn>
            </a:cxnLst>
            <a:rect l="0" t="0" r="r" b="b"/>
            <a:pathLst>
              <a:path w="4587" h="1681">
                <a:moveTo>
                  <a:pt x="410" y="0"/>
                </a:moveTo>
                <a:lnTo>
                  <a:pt x="362" y="28"/>
                </a:lnTo>
                <a:lnTo>
                  <a:pt x="306" y="58"/>
                </a:lnTo>
                <a:lnTo>
                  <a:pt x="272" y="78"/>
                </a:lnTo>
                <a:lnTo>
                  <a:pt x="249" y="108"/>
                </a:lnTo>
                <a:lnTo>
                  <a:pt x="226" y="148"/>
                </a:lnTo>
                <a:lnTo>
                  <a:pt x="215" y="178"/>
                </a:lnTo>
                <a:lnTo>
                  <a:pt x="193" y="208"/>
                </a:lnTo>
                <a:lnTo>
                  <a:pt x="170" y="238"/>
                </a:lnTo>
                <a:lnTo>
                  <a:pt x="159" y="268"/>
                </a:lnTo>
                <a:lnTo>
                  <a:pt x="136" y="298"/>
                </a:lnTo>
                <a:lnTo>
                  <a:pt x="125" y="328"/>
                </a:lnTo>
                <a:lnTo>
                  <a:pt x="91" y="378"/>
                </a:lnTo>
                <a:lnTo>
                  <a:pt x="79" y="419"/>
                </a:lnTo>
                <a:lnTo>
                  <a:pt x="57" y="468"/>
                </a:lnTo>
                <a:lnTo>
                  <a:pt x="45" y="498"/>
                </a:lnTo>
                <a:lnTo>
                  <a:pt x="34" y="539"/>
                </a:lnTo>
                <a:lnTo>
                  <a:pt x="23" y="588"/>
                </a:lnTo>
                <a:lnTo>
                  <a:pt x="23" y="628"/>
                </a:lnTo>
                <a:lnTo>
                  <a:pt x="11" y="669"/>
                </a:lnTo>
                <a:lnTo>
                  <a:pt x="11" y="699"/>
                </a:lnTo>
                <a:lnTo>
                  <a:pt x="0" y="729"/>
                </a:lnTo>
                <a:lnTo>
                  <a:pt x="0" y="759"/>
                </a:lnTo>
                <a:lnTo>
                  <a:pt x="0" y="789"/>
                </a:lnTo>
                <a:lnTo>
                  <a:pt x="0" y="818"/>
                </a:lnTo>
                <a:lnTo>
                  <a:pt x="0" y="869"/>
                </a:lnTo>
                <a:lnTo>
                  <a:pt x="0" y="899"/>
                </a:lnTo>
                <a:lnTo>
                  <a:pt x="23" y="939"/>
                </a:lnTo>
                <a:lnTo>
                  <a:pt x="34" y="969"/>
                </a:lnTo>
                <a:lnTo>
                  <a:pt x="68" y="1029"/>
                </a:lnTo>
                <a:lnTo>
                  <a:pt x="79" y="1059"/>
                </a:lnTo>
                <a:lnTo>
                  <a:pt x="125" y="1109"/>
                </a:lnTo>
                <a:lnTo>
                  <a:pt x="159" y="1149"/>
                </a:lnTo>
                <a:lnTo>
                  <a:pt x="215" y="1179"/>
                </a:lnTo>
                <a:lnTo>
                  <a:pt x="283" y="1209"/>
                </a:lnTo>
                <a:lnTo>
                  <a:pt x="328" y="1229"/>
                </a:lnTo>
                <a:lnTo>
                  <a:pt x="385" y="1259"/>
                </a:lnTo>
                <a:lnTo>
                  <a:pt x="442" y="1279"/>
                </a:lnTo>
                <a:lnTo>
                  <a:pt x="532" y="1309"/>
                </a:lnTo>
                <a:lnTo>
                  <a:pt x="645" y="1339"/>
                </a:lnTo>
                <a:lnTo>
                  <a:pt x="747" y="1369"/>
                </a:lnTo>
                <a:lnTo>
                  <a:pt x="872" y="1399"/>
                </a:lnTo>
                <a:lnTo>
                  <a:pt x="974" y="1409"/>
                </a:lnTo>
                <a:lnTo>
                  <a:pt x="1076" y="1429"/>
                </a:lnTo>
                <a:lnTo>
                  <a:pt x="1200" y="1450"/>
                </a:lnTo>
                <a:lnTo>
                  <a:pt x="1348" y="1480"/>
                </a:lnTo>
                <a:lnTo>
                  <a:pt x="1517" y="1529"/>
                </a:lnTo>
                <a:lnTo>
                  <a:pt x="1676" y="1569"/>
                </a:lnTo>
                <a:lnTo>
                  <a:pt x="1789" y="1599"/>
                </a:lnTo>
                <a:lnTo>
                  <a:pt x="1914" y="1619"/>
                </a:lnTo>
                <a:lnTo>
                  <a:pt x="2061" y="1640"/>
                </a:lnTo>
                <a:lnTo>
                  <a:pt x="2231" y="1659"/>
                </a:lnTo>
                <a:lnTo>
                  <a:pt x="2401" y="1670"/>
                </a:lnTo>
                <a:lnTo>
                  <a:pt x="2548" y="1680"/>
                </a:lnTo>
                <a:lnTo>
                  <a:pt x="2638" y="1680"/>
                </a:lnTo>
                <a:lnTo>
                  <a:pt x="2706" y="1680"/>
                </a:lnTo>
                <a:lnTo>
                  <a:pt x="2797" y="1659"/>
                </a:lnTo>
                <a:lnTo>
                  <a:pt x="2910" y="1649"/>
                </a:lnTo>
                <a:lnTo>
                  <a:pt x="3035" y="1629"/>
                </a:lnTo>
                <a:lnTo>
                  <a:pt x="3159" y="1629"/>
                </a:lnTo>
                <a:lnTo>
                  <a:pt x="3250" y="1619"/>
                </a:lnTo>
                <a:lnTo>
                  <a:pt x="3295" y="1610"/>
                </a:lnTo>
                <a:lnTo>
                  <a:pt x="3329" y="1589"/>
                </a:lnTo>
                <a:lnTo>
                  <a:pt x="3374" y="1569"/>
                </a:lnTo>
                <a:lnTo>
                  <a:pt x="3408" y="1550"/>
                </a:lnTo>
                <a:lnTo>
                  <a:pt x="3454" y="1519"/>
                </a:lnTo>
                <a:lnTo>
                  <a:pt x="3499" y="1509"/>
                </a:lnTo>
                <a:lnTo>
                  <a:pt x="3556" y="1499"/>
                </a:lnTo>
                <a:lnTo>
                  <a:pt x="3601" y="1489"/>
                </a:lnTo>
                <a:lnTo>
                  <a:pt x="3646" y="1469"/>
                </a:lnTo>
                <a:lnTo>
                  <a:pt x="3726" y="1450"/>
                </a:lnTo>
                <a:lnTo>
                  <a:pt x="3793" y="1429"/>
                </a:lnTo>
                <a:lnTo>
                  <a:pt x="3827" y="1420"/>
                </a:lnTo>
                <a:lnTo>
                  <a:pt x="3873" y="1399"/>
                </a:lnTo>
                <a:lnTo>
                  <a:pt x="3907" y="1369"/>
                </a:lnTo>
                <a:lnTo>
                  <a:pt x="3952" y="1339"/>
                </a:lnTo>
                <a:lnTo>
                  <a:pt x="3986" y="1329"/>
                </a:lnTo>
                <a:lnTo>
                  <a:pt x="4020" y="1309"/>
                </a:lnTo>
                <a:lnTo>
                  <a:pt x="4054" y="1309"/>
                </a:lnTo>
                <a:lnTo>
                  <a:pt x="4099" y="1289"/>
                </a:lnTo>
                <a:lnTo>
                  <a:pt x="4145" y="1269"/>
                </a:lnTo>
                <a:lnTo>
                  <a:pt x="4178" y="1259"/>
                </a:lnTo>
                <a:lnTo>
                  <a:pt x="4224" y="1239"/>
                </a:lnTo>
                <a:lnTo>
                  <a:pt x="4269" y="1209"/>
                </a:lnTo>
                <a:lnTo>
                  <a:pt x="4314" y="1189"/>
                </a:lnTo>
                <a:lnTo>
                  <a:pt x="4360" y="1169"/>
                </a:lnTo>
                <a:lnTo>
                  <a:pt x="4405" y="1139"/>
                </a:lnTo>
                <a:lnTo>
                  <a:pt x="4450" y="1109"/>
                </a:lnTo>
                <a:lnTo>
                  <a:pt x="4484" y="1079"/>
                </a:lnTo>
                <a:lnTo>
                  <a:pt x="4518" y="1049"/>
                </a:lnTo>
                <a:lnTo>
                  <a:pt x="4552" y="1029"/>
                </a:lnTo>
                <a:lnTo>
                  <a:pt x="4575" y="999"/>
                </a:lnTo>
                <a:lnTo>
                  <a:pt x="4586" y="969"/>
                </a:lnTo>
              </a:path>
            </a:pathLst>
          </a:custGeom>
          <a:noFill/>
          <a:ln w="50800" cap="rnd" cmpd="sng">
            <a:solidFill>
              <a:schemeClr val="hlink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8007350" y="3032127"/>
            <a:ext cx="444500" cy="466725"/>
            <a:chOff x="5044" y="1910"/>
            <a:chExt cx="280" cy="294"/>
          </a:xfrm>
        </p:grpSpPr>
        <p:sp>
          <p:nvSpPr>
            <p:cNvPr id="14409" name="Oval 73"/>
            <p:cNvSpPr>
              <a:spLocks noChangeArrowheads="1"/>
            </p:cNvSpPr>
            <p:nvPr/>
          </p:nvSpPr>
          <p:spPr bwMode="auto">
            <a:xfrm>
              <a:off x="5044" y="1924"/>
              <a:ext cx="280" cy="280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410" name="Rectangle 74"/>
            <p:cNvSpPr>
              <a:spLocks noChangeArrowheads="1"/>
            </p:cNvSpPr>
            <p:nvPr/>
          </p:nvSpPr>
          <p:spPr bwMode="auto">
            <a:xfrm>
              <a:off x="5078" y="1910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7</a:t>
              </a:r>
            </a:p>
          </p:txBody>
        </p:sp>
      </p:grpSp>
      <p:sp>
        <p:nvSpPr>
          <p:cNvPr id="14412" name="Rectangle 76"/>
          <p:cNvSpPr>
            <a:spLocks noChangeArrowheads="1"/>
          </p:cNvSpPr>
          <p:nvPr/>
        </p:nvSpPr>
        <p:spPr bwMode="auto">
          <a:xfrm>
            <a:off x="5013327" y="48910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4413" name="Rectangle 77"/>
          <p:cNvSpPr>
            <a:spLocks noChangeArrowheads="1"/>
          </p:cNvSpPr>
          <p:nvPr/>
        </p:nvSpPr>
        <p:spPr bwMode="auto">
          <a:xfrm>
            <a:off x="5013327" y="53482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414" name="Rectangle 78"/>
          <p:cNvSpPr>
            <a:spLocks noChangeArrowheads="1"/>
          </p:cNvSpPr>
          <p:nvPr/>
        </p:nvSpPr>
        <p:spPr bwMode="auto">
          <a:xfrm>
            <a:off x="5699127" y="48910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4415" name="Rectangle 79"/>
          <p:cNvSpPr>
            <a:spLocks noChangeArrowheads="1"/>
          </p:cNvSpPr>
          <p:nvPr/>
        </p:nvSpPr>
        <p:spPr bwMode="auto">
          <a:xfrm>
            <a:off x="5699127" y="53482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416" name="Rectangle 80"/>
          <p:cNvSpPr>
            <a:spLocks noChangeArrowheads="1"/>
          </p:cNvSpPr>
          <p:nvPr/>
        </p:nvSpPr>
        <p:spPr bwMode="auto">
          <a:xfrm>
            <a:off x="6172200" y="48910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16</a:t>
            </a:r>
          </a:p>
        </p:txBody>
      </p:sp>
      <p:sp>
        <p:nvSpPr>
          <p:cNvPr id="14417" name="Rectangle 81"/>
          <p:cNvSpPr>
            <a:spLocks noChangeArrowheads="1"/>
          </p:cNvSpPr>
          <p:nvPr/>
        </p:nvSpPr>
        <p:spPr bwMode="auto">
          <a:xfrm>
            <a:off x="6384927" y="53482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418" name="Rectangle 82"/>
          <p:cNvSpPr>
            <a:spLocks noChangeArrowheads="1"/>
          </p:cNvSpPr>
          <p:nvPr/>
        </p:nvSpPr>
        <p:spPr bwMode="auto">
          <a:xfrm>
            <a:off x="7070727" y="48910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-</a:t>
            </a:r>
          </a:p>
        </p:txBody>
      </p:sp>
      <p:sp>
        <p:nvSpPr>
          <p:cNvPr id="14419" name="Rectangle 83"/>
          <p:cNvSpPr>
            <a:spLocks noChangeArrowheads="1"/>
          </p:cNvSpPr>
          <p:nvPr/>
        </p:nvSpPr>
        <p:spPr bwMode="auto">
          <a:xfrm>
            <a:off x="7070727" y="53482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-</a:t>
            </a:r>
          </a:p>
        </p:txBody>
      </p:sp>
      <p:sp>
        <p:nvSpPr>
          <p:cNvPr id="14420" name="Rectangle 84"/>
          <p:cNvSpPr>
            <a:spLocks noChangeArrowheads="1"/>
          </p:cNvSpPr>
          <p:nvPr/>
        </p:nvSpPr>
        <p:spPr bwMode="auto">
          <a:xfrm>
            <a:off x="7756527" y="48910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-</a:t>
            </a:r>
          </a:p>
        </p:txBody>
      </p:sp>
      <p:sp>
        <p:nvSpPr>
          <p:cNvPr id="14421" name="Rectangle 85"/>
          <p:cNvSpPr>
            <a:spLocks noChangeArrowheads="1"/>
          </p:cNvSpPr>
          <p:nvPr/>
        </p:nvSpPr>
        <p:spPr bwMode="auto">
          <a:xfrm>
            <a:off x="7756527" y="53482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-</a:t>
            </a:r>
          </a:p>
        </p:txBody>
      </p:sp>
      <p:sp>
        <p:nvSpPr>
          <p:cNvPr id="14422" name="Rectangle 86"/>
          <p:cNvSpPr>
            <a:spLocks noChangeArrowheads="1"/>
          </p:cNvSpPr>
          <p:nvPr/>
        </p:nvSpPr>
        <p:spPr bwMode="auto">
          <a:xfrm>
            <a:off x="8305800" y="48910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14</a:t>
            </a:r>
          </a:p>
        </p:txBody>
      </p:sp>
      <p:sp>
        <p:nvSpPr>
          <p:cNvPr id="14423" name="Rectangle 87"/>
          <p:cNvSpPr>
            <a:spLocks noChangeArrowheads="1"/>
          </p:cNvSpPr>
          <p:nvPr/>
        </p:nvSpPr>
        <p:spPr bwMode="auto">
          <a:xfrm>
            <a:off x="8442327" y="53482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1</a:t>
            </a:r>
          </a:p>
        </p:txBody>
      </p: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5645150" y="4883150"/>
            <a:ext cx="527050" cy="527050"/>
            <a:chOff x="3556" y="3076"/>
            <a:chExt cx="332" cy="332"/>
          </a:xfrm>
        </p:grpSpPr>
        <p:sp>
          <p:nvSpPr>
            <p:cNvPr id="14424" name="Rectangle 88"/>
            <p:cNvSpPr>
              <a:spLocks noChangeArrowheads="1"/>
            </p:cNvSpPr>
            <p:nvPr/>
          </p:nvSpPr>
          <p:spPr bwMode="auto">
            <a:xfrm>
              <a:off x="3556" y="3076"/>
              <a:ext cx="280" cy="2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425" name="Rectangle 89"/>
            <p:cNvSpPr>
              <a:spLocks noChangeArrowheads="1"/>
            </p:cNvSpPr>
            <p:nvPr/>
          </p:nvSpPr>
          <p:spPr bwMode="auto">
            <a:xfrm>
              <a:off x="3590" y="3081"/>
              <a:ext cx="2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>
                  <a:solidFill>
                    <a:schemeClr val="tx2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37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91" grpId="0" build="p" autoUpdateAnimBg="0"/>
      <p:bldP spid="14392" grpId="0" build="p" autoUpdateAnimBg="0"/>
      <p:bldP spid="14396" grpId="0" animBg="1"/>
      <p:bldP spid="14400" grpId="0" animBg="1"/>
      <p:bldP spid="14404" grpId="0" animBg="1"/>
      <p:bldP spid="14408" grpId="0" animBg="1"/>
      <p:bldP spid="14412" grpId="0" build="p" autoUpdateAnimBg="0"/>
      <p:bldP spid="14413" grpId="0" build="p" autoUpdateAnimBg="0"/>
      <p:bldP spid="14414" grpId="0" build="p" autoUpdateAnimBg="0"/>
      <p:bldP spid="14415" grpId="0" build="p" autoUpdateAnimBg="0"/>
      <p:bldP spid="14416" grpId="0" build="p" autoUpdateAnimBg="0"/>
      <p:bldP spid="14417" grpId="0" build="p" autoUpdateAnimBg="0"/>
      <p:bldP spid="14418" grpId="0" build="p" autoUpdateAnimBg="0"/>
      <p:bldP spid="14419" grpId="0" build="p" autoUpdateAnimBg="0"/>
      <p:bldP spid="14420" grpId="0" build="p" autoUpdateAnimBg="0"/>
      <p:bldP spid="14421" grpId="0" build="p" autoUpdateAnimBg="0"/>
      <p:bldP spid="14422" grpId="0" build="p" autoUpdateAnimBg="0"/>
      <p:bldP spid="14423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7086600" y="1524000"/>
            <a:ext cx="114300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 flipV="1">
            <a:off x="3733800" y="1371600"/>
            <a:ext cx="2971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1905000" y="16764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610600" cy="1143000"/>
          </a:xfrm>
          <a:noFill/>
          <a:ln/>
        </p:spPr>
        <p:txBody>
          <a:bodyPr/>
          <a:lstStyle/>
          <a:p>
            <a:r>
              <a:rPr lang="en-US" sz="4000"/>
              <a:t>Greedy Single Source All Destinations</a:t>
            </a:r>
          </a:p>
        </p:txBody>
      </p:sp>
      <p:sp>
        <p:nvSpPr>
          <p:cNvPr id="103" name="Slide Number Placeholder 102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1454150" y="14541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508125" y="14319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1454150" y="3054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1508125" y="30321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2</a:t>
            </a:r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3282950" y="1454150"/>
            <a:ext cx="44450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3336925" y="14319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3</a:t>
            </a:r>
          </a:p>
        </p:txBody>
      </p:sp>
      <p:sp>
        <p:nvSpPr>
          <p:cNvPr id="15372" name="Oval 12"/>
          <p:cNvSpPr>
            <a:spLocks noChangeArrowheads="1"/>
          </p:cNvSpPr>
          <p:nvPr/>
        </p:nvSpPr>
        <p:spPr bwMode="auto">
          <a:xfrm>
            <a:off x="3206750" y="3054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3260725" y="30321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4</a:t>
            </a:r>
          </a:p>
        </p:txBody>
      </p:sp>
      <p:sp>
        <p:nvSpPr>
          <p:cNvPr id="15374" name="Oval 14"/>
          <p:cNvSpPr>
            <a:spLocks noChangeArrowheads="1"/>
          </p:cNvSpPr>
          <p:nvPr/>
        </p:nvSpPr>
        <p:spPr bwMode="auto">
          <a:xfrm>
            <a:off x="4806950" y="2139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4860925" y="21177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5</a:t>
            </a:r>
          </a:p>
        </p:txBody>
      </p:sp>
      <p:sp>
        <p:nvSpPr>
          <p:cNvPr id="15376" name="Oval 16"/>
          <p:cNvSpPr>
            <a:spLocks noChangeArrowheads="1"/>
          </p:cNvSpPr>
          <p:nvPr/>
        </p:nvSpPr>
        <p:spPr bwMode="auto">
          <a:xfrm>
            <a:off x="6711950" y="114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6765925" y="11271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6</a:t>
            </a:r>
          </a:p>
        </p:txBody>
      </p:sp>
      <p:sp>
        <p:nvSpPr>
          <p:cNvPr id="15378" name="Oval 18"/>
          <p:cNvSpPr>
            <a:spLocks noChangeArrowheads="1"/>
          </p:cNvSpPr>
          <p:nvPr/>
        </p:nvSpPr>
        <p:spPr bwMode="auto">
          <a:xfrm>
            <a:off x="8007350" y="3054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8061325" y="30321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7</a:t>
            </a:r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>
            <a:off x="1676400" y="19050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1905000" y="32766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>
            <a:off x="1828800" y="1905000"/>
            <a:ext cx="1524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 flipH="1">
            <a:off x="1828800" y="1905000"/>
            <a:ext cx="16002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>
            <a:off x="3657600" y="1828800"/>
            <a:ext cx="1219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 flipV="1">
            <a:off x="1905000" y="2362200"/>
            <a:ext cx="2895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386" name="Line 26"/>
          <p:cNvSpPr>
            <a:spLocks noChangeShapeType="1"/>
          </p:cNvSpPr>
          <p:nvPr/>
        </p:nvSpPr>
        <p:spPr bwMode="auto">
          <a:xfrm flipH="1">
            <a:off x="3581400" y="2590800"/>
            <a:ext cx="1295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387" name="Line 27"/>
          <p:cNvSpPr>
            <a:spLocks noChangeShapeType="1"/>
          </p:cNvSpPr>
          <p:nvPr/>
        </p:nvSpPr>
        <p:spPr bwMode="auto">
          <a:xfrm>
            <a:off x="3657600" y="3276600"/>
            <a:ext cx="434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388" name="Line 28"/>
          <p:cNvSpPr>
            <a:spLocks noChangeShapeType="1"/>
          </p:cNvSpPr>
          <p:nvPr/>
        </p:nvSpPr>
        <p:spPr bwMode="auto">
          <a:xfrm>
            <a:off x="5257800" y="2438400"/>
            <a:ext cx="2819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389" name="Freeform 29"/>
          <p:cNvSpPr>
            <a:spLocks/>
          </p:cNvSpPr>
          <p:nvPr/>
        </p:nvSpPr>
        <p:spPr bwMode="auto">
          <a:xfrm>
            <a:off x="796927" y="1752600"/>
            <a:ext cx="7281863" cy="2668588"/>
          </a:xfrm>
          <a:custGeom>
            <a:avLst/>
            <a:gdLst/>
            <a:ahLst/>
            <a:cxnLst>
              <a:cxn ang="0">
                <a:pos x="362" y="28"/>
              </a:cxn>
              <a:cxn ang="0">
                <a:pos x="272" y="78"/>
              </a:cxn>
              <a:cxn ang="0">
                <a:pos x="226" y="148"/>
              </a:cxn>
              <a:cxn ang="0">
                <a:pos x="193" y="208"/>
              </a:cxn>
              <a:cxn ang="0">
                <a:pos x="159" y="268"/>
              </a:cxn>
              <a:cxn ang="0">
                <a:pos x="125" y="328"/>
              </a:cxn>
              <a:cxn ang="0">
                <a:pos x="79" y="419"/>
              </a:cxn>
              <a:cxn ang="0">
                <a:pos x="45" y="498"/>
              </a:cxn>
              <a:cxn ang="0">
                <a:pos x="23" y="588"/>
              </a:cxn>
              <a:cxn ang="0">
                <a:pos x="11" y="669"/>
              </a:cxn>
              <a:cxn ang="0">
                <a:pos x="0" y="729"/>
              </a:cxn>
              <a:cxn ang="0">
                <a:pos x="0" y="789"/>
              </a:cxn>
              <a:cxn ang="0">
                <a:pos x="0" y="869"/>
              </a:cxn>
              <a:cxn ang="0">
                <a:pos x="23" y="939"/>
              </a:cxn>
              <a:cxn ang="0">
                <a:pos x="68" y="1029"/>
              </a:cxn>
              <a:cxn ang="0">
                <a:pos x="125" y="1109"/>
              </a:cxn>
              <a:cxn ang="0">
                <a:pos x="215" y="1179"/>
              </a:cxn>
              <a:cxn ang="0">
                <a:pos x="328" y="1229"/>
              </a:cxn>
              <a:cxn ang="0">
                <a:pos x="442" y="1279"/>
              </a:cxn>
              <a:cxn ang="0">
                <a:pos x="645" y="1339"/>
              </a:cxn>
              <a:cxn ang="0">
                <a:pos x="872" y="1399"/>
              </a:cxn>
              <a:cxn ang="0">
                <a:pos x="1076" y="1429"/>
              </a:cxn>
              <a:cxn ang="0">
                <a:pos x="1348" y="1480"/>
              </a:cxn>
              <a:cxn ang="0">
                <a:pos x="1676" y="1569"/>
              </a:cxn>
              <a:cxn ang="0">
                <a:pos x="1914" y="1619"/>
              </a:cxn>
              <a:cxn ang="0">
                <a:pos x="2231" y="1659"/>
              </a:cxn>
              <a:cxn ang="0">
                <a:pos x="2548" y="1680"/>
              </a:cxn>
              <a:cxn ang="0">
                <a:pos x="2706" y="1680"/>
              </a:cxn>
              <a:cxn ang="0">
                <a:pos x="2910" y="1649"/>
              </a:cxn>
              <a:cxn ang="0">
                <a:pos x="3159" y="1629"/>
              </a:cxn>
              <a:cxn ang="0">
                <a:pos x="3295" y="1610"/>
              </a:cxn>
              <a:cxn ang="0">
                <a:pos x="3374" y="1569"/>
              </a:cxn>
              <a:cxn ang="0">
                <a:pos x="3454" y="1519"/>
              </a:cxn>
              <a:cxn ang="0">
                <a:pos x="3556" y="1499"/>
              </a:cxn>
              <a:cxn ang="0">
                <a:pos x="3646" y="1469"/>
              </a:cxn>
              <a:cxn ang="0">
                <a:pos x="3793" y="1429"/>
              </a:cxn>
              <a:cxn ang="0">
                <a:pos x="3873" y="1399"/>
              </a:cxn>
              <a:cxn ang="0">
                <a:pos x="3952" y="1339"/>
              </a:cxn>
              <a:cxn ang="0">
                <a:pos x="4020" y="1309"/>
              </a:cxn>
              <a:cxn ang="0">
                <a:pos x="4099" y="1289"/>
              </a:cxn>
              <a:cxn ang="0">
                <a:pos x="4178" y="1259"/>
              </a:cxn>
              <a:cxn ang="0">
                <a:pos x="4269" y="1209"/>
              </a:cxn>
              <a:cxn ang="0">
                <a:pos x="4360" y="1169"/>
              </a:cxn>
              <a:cxn ang="0">
                <a:pos x="4450" y="1109"/>
              </a:cxn>
              <a:cxn ang="0">
                <a:pos x="4518" y="1049"/>
              </a:cxn>
              <a:cxn ang="0">
                <a:pos x="4575" y="999"/>
              </a:cxn>
            </a:cxnLst>
            <a:rect l="0" t="0" r="r" b="b"/>
            <a:pathLst>
              <a:path w="4587" h="1681">
                <a:moveTo>
                  <a:pt x="410" y="0"/>
                </a:moveTo>
                <a:lnTo>
                  <a:pt x="362" y="28"/>
                </a:lnTo>
                <a:lnTo>
                  <a:pt x="306" y="58"/>
                </a:lnTo>
                <a:lnTo>
                  <a:pt x="272" y="78"/>
                </a:lnTo>
                <a:lnTo>
                  <a:pt x="249" y="108"/>
                </a:lnTo>
                <a:lnTo>
                  <a:pt x="226" y="148"/>
                </a:lnTo>
                <a:lnTo>
                  <a:pt x="215" y="178"/>
                </a:lnTo>
                <a:lnTo>
                  <a:pt x="193" y="208"/>
                </a:lnTo>
                <a:lnTo>
                  <a:pt x="170" y="238"/>
                </a:lnTo>
                <a:lnTo>
                  <a:pt x="159" y="268"/>
                </a:lnTo>
                <a:lnTo>
                  <a:pt x="136" y="298"/>
                </a:lnTo>
                <a:lnTo>
                  <a:pt x="125" y="328"/>
                </a:lnTo>
                <a:lnTo>
                  <a:pt x="91" y="378"/>
                </a:lnTo>
                <a:lnTo>
                  <a:pt x="79" y="419"/>
                </a:lnTo>
                <a:lnTo>
                  <a:pt x="57" y="468"/>
                </a:lnTo>
                <a:lnTo>
                  <a:pt x="45" y="498"/>
                </a:lnTo>
                <a:lnTo>
                  <a:pt x="34" y="539"/>
                </a:lnTo>
                <a:lnTo>
                  <a:pt x="23" y="588"/>
                </a:lnTo>
                <a:lnTo>
                  <a:pt x="23" y="628"/>
                </a:lnTo>
                <a:lnTo>
                  <a:pt x="11" y="669"/>
                </a:lnTo>
                <a:lnTo>
                  <a:pt x="11" y="699"/>
                </a:lnTo>
                <a:lnTo>
                  <a:pt x="0" y="729"/>
                </a:lnTo>
                <a:lnTo>
                  <a:pt x="0" y="759"/>
                </a:lnTo>
                <a:lnTo>
                  <a:pt x="0" y="789"/>
                </a:lnTo>
                <a:lnTo>
                  <a:pt x="0" y="818"/>
                </a:lnTo>
                <a:lnTo>
                  <a:pt x="0" y="869"/>
                </a:lnTo>
                <a:lnTo>
                  <a:pt x="0" y="899"/>
                </a:lnTo>
                <a:lnTo>
                  <a:pt x="23" y="939"/>
                </a:lnTo>
                <a:lnTo>
                  <a:pt x="34" y="969"/>
                </a:lnTo>
                <a:lnTo>
                  <a:pt x="68" y="1029"/>
                </a:lnTo>
                <a:lnTo>
                  <a:pt x="79" y="1059"/>
                </a:lnTo>
                <a:lnTo>
                  <a:pt x="125" y="1109"/>
                </a:lnTo>
                <a:lnTo>
                  <a:pt x="159" y="1149"/>
                </a:lnTo>
                <a:lnTo>
                  <a:pt x="215" y="1179"/>
                </a:lnTo>
                <a:lnTo>
                  <a:pt x="283" y="1209"/>
                </a:lnTo>
                <a:lnTo>
                  <a:pt x="328" y="1229"/>
                </a:lnTo>
                <a:lnTo>
                  <a:pt x="385" y="1259"/>
                </a:lnTo>
                <a:lnTo>
                  <a:pt x="442" y="1279"/>
                </a:lnTo>
                <a:lnTo>
                  <a:pt x="532" y="1309"/>
                </a:lnTo>
                <a:lnTo>
                  <a:pt x="645" y="1339"/>
                </a:lnTo>
                <a:lnTo>
                  <a:pt x="747" y="1369"/>
                </a:lnTo>
                <a:lnTo>
                  <a:pt x="872" y="1399"/>
                </a:lnTo>
                <a:lnTo>
                  <a:pt x="974" y="1409"/>
                </a:lnTo>
                <a:lnTo>
                  <a:pt x="1076" y="1429"/>
                </a:lnTo>
                <a:lnTo>
                  <a:pt x="1200" y="1450"/>
                </a:lnTo>
                <a:lnTo>
                  <a:pt x="1348" y="1480"/>
                </a:lnTo>
                <a:lnTo>
                  <a:pt x="1517" y="1529"/>
                </a:lnTo>
                <a:lnTo>
                  <a:pt x="1676" y="1569"/>
                </a:lnTo>
                <a:lnTo>
                  <a:pt x="1789" y="1599"/>
                </a:lnTo>
                <a:lnTo>
                  <a:pt x="1914" y="1619"/>
                </a:lnTo>
                <a:lnTo>
                  <a:pt x="2061" y="1640"/>
                </a:lnTo>
                <a:lnTo>
                  <a:pt x="2231" y="1659"/>
                </a:lnTo>
                <a:lnTo>
                  <a:pt x="2401" y="1670"/>
                </a:lnTo>
                <a:lnTo>
                  <a:pt x="2548" y="1680"/>
                </a:lnTo>
                <a:lnTo>
                  <a:pt x="2638" y="1680"/>
                </a:lnTo>
                <a:lnTo>
                  <a:pt x="2706" y="1680"/>
                </a:lnTo>
                <a:lnTo>
                  <a:pt x="2797" y="1659"/>
                </a:lnTo>
                <a:lnTo>
                  <a:pt x="2910" y="1649"/>
                </a:lnTo>
                <a:lnTo>
                  <a:pt x="3035" y="1629"/>
                </a:lnTo>
                <a:lnTo>
                  <a:pt x="3159" y="1629"/>
                </a:lnTo>
                <a:lnTo>
                  <a:pt x="3250" y="1619"/>
                </a:lnTo>
                <a:lnTo>
                  <a:pt x="3295" y="1610"/>
                </a:lnTo>
                <a:lnTo>
                  <a:pt x="3329" y="1589"/>
                </a:lnTo>
                <a:lnTo>
                  <a:pt x="3374" y="1569"/>
                </a:lnTo>
                <a:lnTo>
                  <a:pt x="3408" y="1550"/>
                </a:lnTo>
                <a:lnTo>
                  <a:pt x="3454" y="1519"/>
                </a:lnTo>
                <a:lnTo>
                  <a:pt x="3499" y="1509"/>
                </a:lnTo>
                <a:lnTo>
                  <a:pt x="3556" y="1499"/>
                </a:lnTo>
                <a:lnTo>
                  <a:pt x="3601" y="1489"/>
                </a:lnTo>
                <a:lnTo>
                  <a:pt x="3646" y="1469"/>
                </a:lnTo>
                <a:lnTo>
                  <a:pt x="3726" y="1450"/>
                </a:lnTo>
                <a:lnTo>
                  <a:pt x="3793" y="1429"/>
                </a:lnTo>
                <a:lnTo>
                  <a:pt x="3827" y="1420"/>
                </a:lnTo>
                <a:lnTo>
                  <a:pt x="3873" y="1399"/>
                </a:lnTo>
                <a:lnTo>
                  <a:pt x="3907" y="1369"/>
                </a:lnTo>
                <a:lnTo>
                  <a:pt x="3952" y="1339"/>
                </a:lnTo>
                <a:lnTo>
                  <a:pt x="3986" y="1329"/>
                </a:lnTo>
                <a:lnTo>
                  <a:pt x="4020" y="1309"/>
                </a:lnTo>
                <a:lnTo>
                  <a:pt x="4054" y="1309"/>
                </a:lnTo>
                <a:lnTo>
                  <a:pt x="4099" y="1289"/>
                </a:lnTo>
                <a:lnTo>
                  <a:pt x="4145" y="1269"/>
                </a:lnTo>
                <a:lnTo>
                  <a:pt x="4178" y="1259"/>
                </a:lnTo>
                <a:lnTo>
                  <a:pt x="4224" y="1239"/>
                </a:lnTo>
                <a:lnTo>
                  <a:pt x="4269" y="1209"/>
                </a:lnTo>
                <a:lnTo>
                  <a:pt x="4314" y="1189"/>
                </a:lnTo>
                <a:lnTo>
                  <a:pt x="4360" y="1169"/>
                </a:lnTo>
                <a:lnTo>
                  <a:pt x="4405" y="1139"/>
                </a:lnTo>
                <a:lnTo>
                  <a:pt x="4450" y="1109"/>
                </a:lnTo>
                <a:lnTo>
                  <a:pt x="4484" y="1079"/>
                </a:lnTo>
                <a:lnTo>
                  <a:pt x="4518" y="1049"/>
                </a:lnTo>
                <a:lnTo>
                  <a:pt x="4552" y="1029"/>
                </a:lnTo>
                <a:lnTo>
                  <a:pt x="4575" y="999"/>
                </a:lnTo>
                <a:lnTo>
                  <a:pt x="4586" y="969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2286000" y="12192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1371600" y="21336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2133600" y="1828802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16</a:t>
            </a:r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3048000" y="20574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3781425" y="1171575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6172200" y="2133602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5396" name="Rectangle 36"/>
          <p:cNvSpPr>
            <a:spLocks noChangeArrowheads="1"/>
          </p:cNvSpPr>
          <p:nvPr/>
        </p:nvSpPr>
        <p:spPr bwMode="auto">
          <a:xfrm>
            <a:off x="4191000" y="16002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4191000" y="3886202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14</a:t>
            </a:r>
          </a:p>
        </p:txBody>
      </p:sp>
      <p:sp>
        <p:nvSpPr>
          <p:cNvPr id="15398" name="Rectangle 38"/>
          <p:cNvSpPr>
            <a:spLocks noChangeArrowheads="1"/>
          </p:cNvSpPr>
          <p:nvPr/>
        </p:nvSpPr>
        <p:spPr bwMode="auto">
          <a:xfrm>
            <a:off x="3886200" y="21336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5399" name="Rectangle 39"/>
          <p:cNvSpPr>
            <a:spLocks noChangeArrowheads="1"/>
          </p:cNvSpPr>
          <p:nvPr/>
        </p:nvSpPr>
        <p:spPr bwMode="auto">
          <a:xfrm>
            <a:off x="4572000" y="25908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5400" name="Rectangle 40"/>
          <p:cNvSpPr>
            <a:spLocks noChangeArrowheads="1"/>
          </p:cNvSpPr>
          <p:nvPr/>
        </p:nvSpPr>
        <p:spPr bwMode="auto">
          <a:xfrm>
            <a:off x="2209800" y="32004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5401" name="Rectangle 41"/>
          <p:cNvSpPr>
            <a:spLocks noChangeArrowheads="1"/>
          </p:cNvSpPr>
          <p:nvPr/>
        </p:nvSpPr>
        <p:spPr bwMode="auto">
          <a:xfrm>
            <a:off x="5410200" y="32004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7543800" y="17526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1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4175127" y="4433888"/>
            <a:ext cx="4816475" cy="519112"/>
            <a:chOff x="2630" y="2793"/>
            <a:chExt cx="3034" cy="327"/>
          </a:xfrm>
        </p:grpSpPr>
        <p:sp>
          <p:nvSpPr>
            <p:cNvPr id="15403" name="Rectangle 43"/>
            <p:cNvSpPr>
              <a:spLocks noChangeArrowheads="1"/>
            </p:cNvSpPr>
            <p:nvPr/>
          </p:nvSpPr>
          <p:spPr bwMode="auto">
            <a:xfrm>
              <a:off x="2630" y="2793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[1]</a:t>
              </a:r>
            </a:p>
          </p:txBody>
        </p:sp>
        <p:sp>
          <p:nvSpPr>
            <p:cNvPr id="15404" name="Rectangle 44"/>
            <p:cNvSpPr>
              <a:spLocks noChangeArrowheads="1"/>
            </p:cNvSpPr>
            <p:nvPr/>
          </p:nvSpPr>
          <p:spPr bwMode="auto">
            <a:xfrm>
              <a:off x="3062" y="2793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[2]</a:t>
              </a:r>
            </a:p>
          </p:txBody>
        </p:sp>
        <p:sp>
          <p:nvSpPr>
            <p:cNvPr id="15405" name="Rectangle 45"/>
            <p:cNvSpPr>
              <a:spLocks noChangeArrowheads="1"/>
            </p:cNvSpPr>
            <p:nvPr/>
          </p:nvSpPr>
          <p:spPr bwMode="auto">
            <a:xfrm>
              <a:off x="3494" y="2793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[3]</a:t>
              </a:r>
            </a:p>
          </p:txBody>
        </p:sp>
        <p:sp>
          <p:nvSpPr>
            <p:cNvPr id="15406" name="Rectangle 46"/>
            <p:cNvSpPr>
              <a:spLocks noChangeArrowheads="1"/>
            </p:cNvSpPr>
            <p:nvPr/>
          </p:nvSpPr>
          <p:spPr bwMode="auto">
            <a:xfrm>
              <a:off x="3926" y="2793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[4]</a:t>
              </a:r>
            </a:p>
          </p:txBody>
        </p:sp>
        <p:sp>
          <p:nvSpPr>
            <p:cNvPr id="15407" name="Rectangle 47"/>
            <p:cNvSpPr>
              <a:spLocks noChangeArrowheads="1"/>
            </p:cNvSpPr>
            <p:nvPr/>
          </p:nvSpPr>
          <p:spPr bwMode="auto">
            <a:xfrm>
              <a:off x="4358" y="2793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[5]</a:t>
              </a:r>
            </a:p>
          </p:txBody>
        </p:sp>
        <p:sp>
          <p:nvSpPr>
            <p:cNvPr id="15408" name="Rectangle 48"/>
            <p:cNvSpPr>
              <a:spLocks noChangeArrowheads="1"/>
            </p:cNvSpPr>
            <p:nvPr/>
          </p:nvSpPr>
          <p:spPr bwMode="auto">
            <a:xfrm>
              <a:off x="4790" y="2793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[6]</a:t>
              </a:r>
            </a:p>
          </p:txBody>
        </p:sp>
        <p:sp>
          <p:nvSpPr>
            <p:cNvPr id="15409" name="Rectangle 49"/>
            <p:cNvSpPr>
              <a:spLocks noChangeArrowheads="1"/>
            </p:cNvSpPr>
            <p:nvPr/>
          </p:nvSpPr>
          <p:spPr bwMode="auto">
            <a:xfrm>
              <a:off x="5222" y="2793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[7]</a:t>
              </a:r>
            </a:p>
          </p:txBody>
        </p:sp>
      </p:grp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3717927" y="4891088"/>
            <a:ext cx="473075" cy="976312"/>
            <a:chOff x="2342" y="3081"/>
            <a:chExt cx="298" cy="615"/>
          </a:xfrm>
        </p:grpSpPr>
        <p:sp>
          <p:nvSpPr>
            <p:cNvPr id="15412" name="Rectangle 52"/>
            <p:cNvSpPr>
              <a:spLocks noChangeArrowheads="1"/>
            </p:cNvSpPr>
            <p:nvPr/>
          </p:nvSpPr>
          <p:spPr bwMode="auto">
            <a:xfrm>
              <a:off x="2342" y="3081"/>
              <a:ext cx="2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d</a:t>
              </a:r>
            </a:p>
          </p:txBody>
        </p:sp>
        <p:sp>
          <p:nvSpPr>
            <p:cNvPr id="15413" name="Rectangle 53"/>
            <p:cNvSpPr>
              <a:spLocks noChangeArrowheads="1"/>
            </p:cNvSpPr>
            <p:nvPr/>
          </p:nvSpPr>
          <p:spPr bwMode="auto">
            <a:xfrm>
              <a:off x="2342" y="3369"/>
              <a:ext cx="2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p</a:t>
              </a:r>
            </a:p>
          </p:txBody>
        </p:sp>
      </p:grp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158750" y="3946527"/>
            <a:ext cx="444500" cy="466725"/>
            <a:chOff x="100" y="2486"/>
            <a:chExt cx="280" cy="294"/>
          </a:xfrm>
        </p:grpSpPr>
        <p:sp>
          <p:nvSpPr>
            <p:cNvPr id="15415" name="Oval 55"/>
            <p:cNvSpPr>
              <a:spLocks noChangeArrowheads="1"/>
            </p:cNvSpPr>
            <p:nvPr/>
          </p:nvSpPr>
          <p:spPr bwMode="auto">
            <a:xfrm>
              <a:off x="100" y="25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416" name="Rectangle 56"/>
            <p:cNvSpPr>
              <a:spLocks noChangeArrowheads="1"/>
            </p:cNvSpPr>
            <p:nvPr/>
          </p:nvSpPr>
          <p:spPr bwMode="auto">
            <a:xfrm>
              <a:off x="134" y="2486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</p:grpSp>
      <p:sp>
        <p:nvSpPr>
          <p:cNvPr id="15418" name="Rectangle 58"/>
          <p:cNvSpPr>
            <a:spLocks noChangeArrowheads="1"/>
          </p:cNvSpPr>
          <p:nvPr/>
        </p:nvSpPr>
        <p:spPr bwMode="auto">
          <a:xfrm>
            <a:off x="4251327" y="48910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419" name="Rectangle 59"/>
          <p:cNvSpPr>
            <a:spLocks noChangeArrowheads="1"/>
          </p:cNvSpPr>
          <p:nvPr/>
        </p:nvSpPr>
        <p:spPr bwMode="auto">
          <a:xfrm>
            <a:off x="4251327" y="53482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-</a:t>
            </a:r>
          </a:p>
        </p:txBody>
      </p:sp>
      <p:sp>
        <p:nvSpPr>
          <p:cNvPr id="15420" name="Rectangle 60"/>
          <p:cNvSpPr>
            <a:spLocks noChangeArrowheads="1"/>
          </p:cNvSpPr>
          <p:nvPr/>
        </p:nvSpPr>
        <p:spPr bwMode="auto">
          <a:xfrm>
            <a:off x="5013327" y="48910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5421" name="Rectangle 61"/>
          <p:cNvSpPr>
            <a:spLocks noChangeArrowheads="1"/>
          </p:cNvSpPr>
          <p:nvPr/>
        </p:nvSpPr>
        <p:spPr bwMode="auto">
          <a:xfrm>
            <a:off x="5013327" y="53482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5422" name="Rectangle 62"/>
          <p:cNvSpPr>
            <a:spLocks noChangeArrowheads="1"/>
          </p:cNvSpPr>
          <p:nvPr/>
        </p:nvSpPr>
        <p:spPr bwMode="auto">
          <a:xfrm>
            <a:off x="5699127" y="48910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423" name="Rectangle 63"/>
          <p:cNvSpPr>
            <a:spLocks noChangeArrowheads="1"/>
          </p:cNvSpPr>
          <p:nvPr/>
        </p:nvSpPr>
        <p:spPr bwMode="auto">
          <a:xfrm>
            <a:off x="5699127" y="53482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424" name="Rectangle 64"/>
          <p:cNvSpPr>
            <a:spLocks noChangeArrowheads="1"/>
          </p:cNvSpPr>
          <p:nvPr/>
        </p:nvSpPr>
        <p:spPr bwMode="auto">
          <a:xfrm>
            <a:off x="6172200" y="48910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16</a:t>
            </a:r>
          </a:p>
        </p:txBody>
      </p:sp>
      <p:sp>
        <p:nvSpPr>
          <p:cNvPr id="15425" name="Rectangle 65"/>
          <p:cNvSpPr>
            <a:spLocks noChangeArrowheads="1"/>
          </p:cNvSpPr>
          <p:nvPr/>
        </p:nvSpPr>
        <p:spPr bwMode="auto">
          <a:xfrm>
            <a:off x="6384927" y="53482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5426" name="Rectangle 66"/>
          <p:cNvSpPr>
            <a:spLocks noChangeArrowheads="1"/>
          </p:cNvSpPr>
          <p:nvPr/>
        </p:nvSpPr>
        <p:spPr bwMode="auto">
          <a:xfrm>
            <a:off x="7070727" y="48910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-</a:t>
            </a:r>
          </a:p>
        </p:txBody>
      </p:sp>
      <p:sp>
        <p:nvSpPr>
          <p:cNvPr id="15427" name="Rectangle 67"/>
          <p:cNvSpPr>
            <a:spLocks noChangeArrowheads="1"/>
          </p:cNvSpPr>
          <p:nvPr/>
        </p:nvSpPr>
        <p:spPr bwMode="auto">
          <a:xfrm>
            <a:off x="7070727" y="53482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-</a:t>
            </a:r>
          </a:p>
        </p:txBody>
      </p:sp>
      <p:sp>
        <p:nvSpPr>
          <p:cNvPr id="15428" name="Rectangle 68"/>
          <p:cNvSpPr>
            <a:spLocks noChangeArrowheads="1"/>
          </p:cNvSpPr>
          <p:nvPr/>
        </p:nvSpPr>
        <p:spPr bwMode="auto">
          <a:xfrm>
            <a:off x="7756527" y="48910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-</a:t>
            </a:r>
          </a:p>
        </p:txBody>
      </p:sp>
      <p:sp>
        <p:nvSpPr>
          <p:cNvPr id="15429" name="Rectangle 69"/>
          <p:cNvSpPr>
            <a:spLocks noChangeArrowheads="1"/>
          </p:cNvSpPr>
          <p:nvPr/>
        </p:nvSpPr>
        <p:spPr bwMode="auto">
          <a:xfrm>
            <a:off x="7756527" y="53482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-</a:t>
            </a:r>
          </a:p>
        </p:txBody>
      </p:sp>
      <p:sp>
        <p:nvSpPr>
          <p:cNvPr id="15430" name="Rectangle 70"/>
          <p:cNvSpPr>
            <a:spLocks noChangeArrowheads="1"/>
          </p:cNvSpPr>
          <p:nvPr/>
        </p:nvSpPr>
        <p:spPr bwMode="auto">
          <a:xfrm>
            <a:off x="8305800" y="48910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14</a:t>
            </a:r>
          </a:p>
        </p:txBody>
      </p:sp>
      <p:sp>
        <p:nvSpPr>
          <p:cNvPr id="15431" name="Rectangle 71"/>
          <p:cNvSpPr>
            <a:spLocks noChangeArrowheads="1"/>
          </p:cNvSpPr>
          <p:nvPr/>
        </p:nvSpPr>
        <p:spPr bwMode="auto">
          <a:xfrm>
            <a:off x="8442327" y="53482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1</a:t>
            </a:r>
          </a:p>
        </p:txBody>
      </p: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158750" y="4479927"/>
            <a:ext cx="1435100" cy="466725"/>
            <a:chOff x="100" y="2822"/>
            <a:chExt cx="904" cy="294"/>
          </a:xfrm>
        </p:grpSpPr>
        <p:sp>
          <p:nvSpPr>
            <p:cNvPr id="15432" name="Oval 72"/>
            <p:cNvSpPr>
              <a:spLocks noChangeArrowheads="1"/>
            </p:cNvSpPr>
            <p:nvPr/>
          </p:nvSpPr>
          <p:spPr bwMode="auto">
            <a:xfrm>
              <a:off x="100" y="28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433" name="Rectangle 73"/>
            <p:cNvSpPr>
              <a:spLocks noChangeArrowheads="1"/>
            </p:cNvSpPr>
            <p:nvPr/>
          </p:nvSpPr>
          <p:spPr bwMode="auto">
            <a:xfrm>
              <a:off x="134" y="2822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15434" name="Oval 74"/>
            <p:cNvSpPr>
              <a:spLocks noChangeArrowheads="1"/>
            </p:cNvSpPr>
            <p:nvPr/>
          </p:nvSpPr>
          <p:spPr bwMode="auto">
            <a:xfrm>
              <a:off x="724" y="28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435" name="Rectangle 75"/>
            <p:cNvSpPr>
              <a:spLocks noChangeArrowheads="1"/>
            </p:cNvSpPr>
            <p:nvPr/>
          </p:nvSpPr>
          <p:spPr bwMode="auto">
            <a:xfrm>
              <a:off x="758" y="2822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15436" name="Line 76"/>
            <p:cNvSpPr>
              <a:spLocks noChangeShapeType="1"/>
            </p:cNvSpPr>
            <p:nvPr/>
          </p:nvSpPr>
          <p:spPr bwMode="auto">
            <a:xfrm>
              <a:off x="384" y="297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5438" name="Line 78"/>
          <p:cNvSpPr>
            <a:spLocks noChangeShapeType="1"/>
          </p:cNvSpPr>
          <p:nvPr/>
        </p:nvSpPr>
        <p:spPr bwMode="auto">
          <a:xfrm flipH="1">
            <a:off x="1828800" y="1905000"/>
            <a:ext cx="1600200" cy="1219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1454150" y="3032127"/>
            <a:ext cx="444500" cy="466725"/>
            <a:chOff x="916" y="1910"/>
            <a:chExt cx="280" cy="294"/>
          </a:xfrm>
        </p:grpSpPr>
        <p:sp>
          <p:nvSpPr>
            <p:cNvPr id="15439" name="Oval 79"/>
            <p:cNvSpPr>
              <a:spLocks noChangeArrowheads="1"/>
            </p:cNvSpPr>
            <p:nvPr/>
          </p:nvSpPr>
          <p:spPr bwMode="auto">
            <a:xfrm>
              <a:off x="916" y="1924"/>
              <a:ext cx="280" cy="280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440" name="Rectangle 80"/>
            <p:cNvSpPr>
              <a:spLocks noChangeArrowheads="1"/>
            </p:cNvSpPr>
            <p:nvPr/>
          </p:nvSpPr>
          <p:spPr bwMode="auto">
            <a:xfrm>
              <a:off x="950" y="1910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2</a:t>
              </a:r>
            </a:p>
          </p:txBody>
        </p:sp>
      </p:grpSp>
      <p:sp>
        <p:nvSpPr>
          <p:cNvPr id="15442" name="Line 82"/>
          <p:cNvSpPr>
            <a:spLocks noChangeShapeType="1"/>
          </p:cNvSpPr>
          <p:nvPr/>
        </p:nvSpPr>
        <p:spPr bwMode="auto">
          <a:xfrm>
            <a:off x="3657600" y="1828800"/>
            <a:ext cx="1219200" cy="381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7" name="Group 85"/>
          <p:cNvGrpSpPr>
            <a:grpSpLocks/>
          </p:cNvGrpSpPr>
          <p:nvPr/>
        </p:nvGrpSpPr>
        <p:grpSpPr bwMode="auto">
          <a:xfrm>
            <a:off x="4806950" y="2117727"/>
            <a:ext cx="444500" cy="466725"/>
            <a:chOff x="3028" y="1334"/>
            <a:chExt cx="280" cy="294"/>
          </a:xfrm>
        </p:grpSpPr>
        <p:sp>
          <p:nvSpPr>
            <p:cNvPr id="15443" name="Oval 83"/>
            <p:cNvSpPr>
              <a:spLocks noChangeArrowheads="1"/>
            </p:cNvSpPr>
            <p:nvPr/>
          </p:nvSpPr>
          <p:spPr bwMode="auto">
            <a:xfrm>
              <a:off x="3028" y="1348"/>
              <a:ext cx="280" cy="280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444" name="Rectangle 84"/>
            <p:cNvSpPr>
              <a:spLocks noChangeArrowheads="1"/>
            </p:cNvSpPr>
            <p:nvPr/>
          </p:nvSpPr>
          <p:spPr bwMode="auto">
            <a:xfrm>
              <a:off x="3062" y="1334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5</a:t>
              </a:r>
            </a:p>
          </p:txBody>
        </p:sp>
      </p:grpSp>
      <p:sp>
        <p:nvSpPr>
          <p:cNvPr id="15446" name="Line 86"/>
          <p:cNvSpPr>
            <a:spLocks noChangeShapeType="1"/>
          </p:cNvSpPr>
          <p:nvPr/>
        </p:nvSpPr>
        <p:spPr bwMode="auto">
          <a:xfrm flipV="1">
            <a:off x="3733800" y="1371600"/>
            <a:ext cx="2971800" cy="228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8" name="Group 89"/>
          <p:cNvGrpSpPr>
            <a:grpSpLocks/>
          </p:cNvGrpSpPr>
          <p:nvPr/>
        </p:nvGrpSpPr>
        <p:grpSpPr bwMode="auto">
          <a:xfrm>
            <a:off x="6711950" y="1127127"/>
            <a:ext cx="444500" cy="466725"/>
            <a:chOff x="4228" y="710"/>
            <a:chExt cx="280" cy="294"/>
          </a:xfrm>
        </p:grpSpPr>
        <p:sp>
          <p:nvSpPr>
            <p:cNvPr id="15447" name="Oval 87"/>
            <p:cNvSpPr>
              <a:spLocks noChangeArrowheads="1"/>
            </p:cNvSpPr>
            <p:nvPr/>
          </p:nvSpPr>
          <p:spPr bwMode="auto">
            <a:xfrm>
              <a:off x="4228" y="724"/>
              <a:ext cx="280" cy="280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448" name="Rectangle 88"/>
            <p:cNvSpPr>
              <a:spLocks noChangeArrowheads="1"/>
            </p:cNvSpPr>
            <p:nvPr/>
          </p:nvSpPr>
          <p:spPr bwMode="auto">
            <a:xfrm>
              <a:off x="4262" y="710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6</a:t>
              </a:r>
            </a:p>
          </p:txBody>
        </p:sp>
      </p:grpSp>
      <p:grpSp>
        <p:nvGrpSpPr>
          <p:cNvPr id="9" name="Group 92"/>
          <p:cNvGrpSpPr>
            <a:grpSpLocks/>
          </p:cNvGrpSpPr>
          <p:nvPr/>
        </p:nvGrpSpPr>
        <p:grpSpPr bwMode="auto">
          <a:xfrm>
            <a:off x="6940550" y="4883152"/>
            <a:ext cx="527050" cy="536575"/>
            <a:chOff x="4372" y="3076"/>
            <a:chExt cx="332" cy="338"/>
          </a:xfrm>
        </p:grpSpPr>
        <p:sp>
          <p:nvSpPr>
            <p:cNvPr id="15450" name="Rectangle 90"/>
            <p:cNvSpPr>
              <a:spLocks noChangeArrowheads="1"/>
            </p:cNvSpPr>
            <p:nvPr/>
          </p:nvSpPr>
          <p:spPr bwMode="auto">
            <a:xfrm>
              <a:off x="4372" y="3076"/>
              <a:ext cx="328" cy="2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451" name="Rectangle 91"/>
            <p:cNvSpPr>
              <a:spLocks noChangeArrowheads="1"/>
            </p:cNvSpPr>
            <p:nvPr/>
          </p:nvSpPr>
          <p:spPr bwMode="auto">
            <a:xfrm>
              <a:off x="4406" y="3081"/>
              <a:ext cx="298" cy="3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5</a:t>
              </a:r>
            </a:p>
          </p:txBody>
        </p:sp>
      </p:grpSp>
      <p:grpSp>
        <p:nvGrpSpPr>
          <p:cNvPr id="10" name="Group 95"/>
          <p:cNvGrpSpPr>
            <a:grpSpLocks/>
          </p:cNvGrpSpPr>
          <p:nvPr/>
        </p:nvGrpSpPr>
        <p:grpSpPr bwMode="auto">
          <a:xfrm>
            <a:off x="6940550" y="5340352"/>
            <a:ext cx="527050" cy="536575"/>
            <a:chOff x="4372" y="3364"/>
            <a:chExt cx="332" cy="338"/>
          </a:xfrm>
        </p:grpSpPr>
        <p:sp>
          <p:nvSpPr>
            <p:cNvPr id="15453" name="Rectangle 93"/>
            <p:cNvSpPr>
              <a:spLocks noChangeArrowheads="1"/>
            </p:cNvSpPr>
            <p:nvPr/>
          </p:nvSpPr>
          <p:spPr bwMode="auto">
            <a:xfrm>
              <a:off x="4372" y="3364"/>
              <a:ext cx="328" cy="2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454" name="Rectangle 94"/>
            <p:cNvSpPr>
              <a:spLocks noChangeArrowheads="1"/>
            </p:cNvSpPr>
            <p:nvPr/>
          </p:nvSpPr>
          <p:spPr bwMode="auto">
            <a:xfrm>
              <a:off x="4406" y="3369"/>
              <a:ext cx="298" cy="3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3</a:t>
              </a:r>
            </a:p>
          </p:txBody>
        </p:sp>
      </p:grpSp>
      <p:grpSp>
        <p:nvGrpSpPr>
          <p:cNvPr id="11" name="Group 98"/>
          <p:cNvGrpSpPr>
            <a:grpSpLocks/>
          </p:cNvGrpSpPr>
          <p:nvPr/>
        </p:nvGrpSpPr>
        <p:grpSpPr bwMode="auto">
          <a:xfrm>
            <a:off x="7550150" y="4883152"/>
            <a:ext cx="755650" cy="536575"/>
            <a:chOff x="4756" y="3076"/>
            <a:chExt cx="476" cy="338"/>
          </a:xfrm>
        </p:grpSpPr>
        <p:sp>
          <p:nvSpPr>
            <p:cNvPr id="15456" name="Rectangle 96"/>
            <p:cNvSpPr>
              <a:spLocks noChangeArrowheads="1"/>
            </p:cNvSpPr>
            <p:nvPr/>
          </p:nvSpPr>
          <p:spPr bwMode="auto">
            <a:xfrm>
              <a:off x="4756" y="3076"/>
              <a:ext cx="472" cy="2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457" name="Rectangle 97"/>
            <p:cNvSpPr>
              <a:spLocks noChangeArrowheads="1"/>
            </p:cNvSpPr>
            <p:nvPr/>
          </p:nvSpPr>
          <p:spPr bwMode="auto">
            <a:xfrm>
              <a:off x="4806" y="3081"/>
              <a:ext cx="426" cy="3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10</a:t>
              </a:r>
            </a:p>
          </p:txBody>
        </p:sp>
      </p:grpSp>
      <p:grpSp>
        <p:nvGrpSpPr>
          <p:cNvPr id="12" name="Group 101"/>
          <p:cNvGrpSpPr>
            <a:grpSpLocks/>
          </p:cNvGrpSpPr>
          <p:nvPr/>
        </p:nvGrpSpPr>
        <p:grpSpPr bwMode="auto">
          <a:xfrm>
            <a:off x="7702550" y="5340352"/>
            <a:ext cx="527050" cy="536575"/>
            <a:chOff x="4852" y="3364"/>
            <a:chExt cx="332" cy="338"/>
          </a:xfrm>
        </p:grpSpPr>
        <p:sp>
          <p:nvSpPr>
            <p:cNvPr id="15459" name="Rectangle 99"/>
            <p:cNvSpPr>
              <a:spLocks noChangeArrowheads="1"/>
            </p:cNvSpPr>
            <p:nvPr/>
          </p:nvSpPr>
          <p:spPr bwMode="auto">
            <a:xfrm>
              <a:off x="4852" y="3364"/>
              <a:ext cx="328" cy="2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460" name="Rectangle 100"/>
            <p:cNvSpPr>
              <a:spLocks noChangeArrowheads="1"/>
            </p:cNvSpPr>
            <p:nvPr/>
          </p:nvSpPr>
          <p:spPr bwMode="auto">
            <a:xfrm>
              <a:off x="4886" y="3369"/>
              <a:ext cx="298" cy="3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3</a:t>
              </a:r>
            </a:p>
          </p:txBody>
        </p:sp>
      </p:grpSp>
      <p:sp>
        <p:nvSpPr>
          <p:cNvPr id="15463" name="Rectangle 103"/>
          <p:cNvSpPr>
            <a:spLocks noChangeArrowheads="1"/>
          </p:cNvSpPr>
          <p:nvPr/>
        </p:nvSpPr>
        <p:spPr bwMode="auto">
          <a:xfrm>
            <a:off x="6934202" y="4881565"/>
            <a:ext cx="473075" cy="528637"/>
          </a:xfrm>
          <a:prstGeom prst="rect">
            <a:avLst/>
          </a:prstGeom>
          <a:solidFill>
            <a:srgbClr val="FFFF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0445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8" grpId="0" animBg="1"/>
      <p:bldP spid="15442" grpId="0" animBg="1"/>
      <p:bldP spid="15446" grpId="0" animBg="1"/>
      <p:bldP spid="15463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dirty="0" smtClean="0">
                <a:latin typeface="Arial" charset="0"/>
                <a:cs typeface="Arial" charset="0"/>
              </a:rPr>
              <a:t>The algorithm: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Arial" charset="0"/>
                <a:cs typeface="Arial" charset="0"/>
              </a:rPr>
              <a:t>Split the list into two </a:t>
            </a:r>
            <a:r>
              <a:rPr lang="en-US" altLang="en-US" sz="2400" b="1" dirty="0">
                <a:latin typeface="Arial" charset="0"/>
                <a:cs typeface="Arial" charset="0"/>
              </a:rPr>
              <a:t>approximately equal</a:t>
            </a:r>
            <a:r>
              <a:rPr lang="en-US" altLang="en-US" sz="2400" dirty="0">
                <a:latin typeface="Arial" charset="0"/>
                <a:cs typeface="Arial" charset="0"/>
              </a:rPr>
              <a:t> sub-lists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400" b="1" dirty="0">
                <a:latin typeface="Arial" charset="0"/>
                <a:cs typeface="Arial" charset="0"/>
              </a:rPr>
              <a:t>Recursively</a:t>
            </a:r>
            <a:r>
              <a:rPr lang="en-US" altLang="en-US" sz="2400" dirty="0">
                <a:latin typeface="Arial" charset="0"/>
                <a:cs typeface="Arial" charset="0"/>
              </a:rPr>
              <a:t> call merge sort on both sub lists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400" b="1" dirty="0">
                <a:latin typeface="Arial" charset="0"/>
                <a:cs typeface="Arial" charset="0"/>
              </a:rPr>
              <a:t>Merge</a:t>
            </a:r>
            <a:r>
              <a:rPr lang="en-US" altLang="en-US" sz="2400" dirty="0">
                <a:latin typeface="Arial" charset="0"/>
                <a:cs typeface="Arial" charset="0"/>
              </a:rPr>
              <a:t> the resulting sorted lists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altLang="en-US" sz="2000" dirty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altLang="en-US" sz="20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en-US" sz="2000" dirty="0" err="1">
                <a:latin typeface="Consolas" pitchFamily="49" charset="0"/>
                <a:cs typeface="Consolas" pitchFamily="49" charset="0"/>
              </a:rPr>
              <a:t>merge_sort</a:t>
            </a:r>
            <a:r>
              <a:rPr lang="en-US" altLang="en-US" sz="2000" dirty="0">
                <a:latin typeface="Consolas" pitchFamily="49" charset="0"/>
                <a:cs typeface="Consolas" pitchFamily="49" charset="0"/>
              </a:rPr>
              <a:t>( Type *array, </a:t>
            </a:r>
            <a:r>
              <a:rPr lang="en-US" altLang="en-US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2000" dirty="0">
                <a:latin typeface="Consolas" pitchFamily="49" charset="0"/>
                <a:cs typeface="Consolas" pitchFamily="49" charset="0"/>
              </a:rPr>
              <a:t> first, </a:t>
            </a:r>
            <a:r>
              <a:rPr lang="en-US" altLang="en-US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2000" dirty="0">
                <a:latin typeface="Consolas" pitchFamily="49" charset="0"/>
                <a:cs typeface="Consolas" pitchFamily="49" charset="0"/>
              </a:rPr>
              <a:t> last ) </a:t>
            </a:r>
          </a:p>
          <a:p>
            <a:pPr marL="457200" lvl="1" indent="0">
              <a:buNone/>
            </a:pPr>
            <a:r>
              <a:rPr lang="en-US" altLang="en-US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altLang="en-US" sz="2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2000" dirty="0">
                <a:latin typeface="Consolas" pitchFamily="49" charset="0"/>
                <a:cs typeface="Consolas" pitchFamily="49" charset="0"/>
              </a:rPr>
              <a:t> midpoint = (first + last)/2;</a:t>
            </a:r>
          </a:p>
          <a:p>
            <a:pPr marL="457200" lvl="1" indent="0">
              <a:buNone/>
            </a:pPr>
            <a:r>
              <a:rPr lang="en-US" altLang="en-US" sz="2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2000" dirty="0" err="1">
                <a:latin typeface="Consolas" pitchFamily="49" charset="0"/>
                <a:cs typeface="Consolas" pitchFamily="49" charset="0"/>
              </a:rPr>
              <a:t>merge_sort</a:t>
            </a:r>
            <a:r>
              <a:rPr lang="en-US" altLang="en-US" sz="2000" dirty="0">
                <a:latin typeface="Consolas" pitchFamily="49" charset="0"/>
                <a:cs typeface="Consolas" pitchFamily="49" charset="0"/>
              </a:rPr>
              <a:t>( array, first, midpoint );</a:t>
            </a:r>
          </a:p>
          <a:p>
            <a:pPr marL="457200" lvl="1" indent="0">
              <a:buNone/>
            </a:pPr>
            <a:r>
              <a:rPr lang="en-US" altLang="en-US" sz="2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2000" dirty="0" err="1">
                <a:latin typeface="Consolas" pitchFamily="49" charset="0"/>
                <a:cs typeface="Consolas" pitchFamily="49" charset="0"/>
              </a:rPr>
              <a:t>merge_sort</a:t>
            </a:r>
            <a:r>
              <a:rPr lang="en-US" altLang="en-US" sz="2000" dirty="0">
                <a:latin typeface="Consolas" pitchFamily="49" charset="0"/>
                <a:cs typeface="Consolas" pitchFamily="49" charset="0"/>
              </a:rPr>
              <a:t>( array, midpoint, last );</a:t>
            </a:r>
          </a:p>
          <a:p>
            <a:pPr marL="457200" lvl="1" indent="0">
              <a:buNone/>
            </a:pPr>
            <a:r>
              <a:rPr lang="en-US" altLang="en-US" sz="2000" dirty="0">
                <a:latin typeface="Consolas" pitchFamily="49" charset="0"/>
                <a:cs typeface="Consolas" pitchFamily="49" charset="0"/>
              </a:rPr>
              <a:t>        merge( array, first, midpoint, last );</a:t>
            </a:r>
          </a:p>
          <a:p>
            <a:pPr marL="457200" lvl="1" indent="0">
              <a:buNone/>
            </a:pPr>
            <a:r>
              <a:rPr lang="en-US" altLang="en-US" sz="2000" dirty="0">
                <a:latin typeface="Consolas" pitchFamily="49" charset="0"/>
                <a:cs typeface="Consolas" pitchFamily="49" charset="0"/>
              </a:rPr>
              <a:t>}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The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00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7086600" y="1524000"/>
            <a:ext cx="114300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 flipV="1">
            <a:off x="3733800" y="1371600"/>
            <a:ext cx="2971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1905000" y="16764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610600" cy="1143000"/>
          </a:xfrm>
          <a:noFill/>
          <a:ln/>
        </p:spPr>
        <p:txBody>
          <a:bodyPr/>
          <a:lstStyle/>
          <a:p>
            <a:r>
              <a:rPr lang="en-US" sz="4000"/>
              <a:t>Greedy Single Source All Destinations</a:t>
            </a:r>
          </a:p>
        </p:txBody>
      </p:sp>
      <p:sp>
        <p:nvSpPr>
          <p:cNvPr id="114" name="Slide Number Placeholder 11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1454150" y="14541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1508125" y="14319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1454150" y="3054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1508125" y="30321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2</a:t>
            </a:r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3282950" y="14541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3336925" y="14319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3</a:t>
            </a:r>
          </a:p>
        </p:txBody>
      </p:sp>
      <p:sp>
        <p:nvSpPr>
          <p:cNvPr id="16396" name="Oval 12"/>
          <p:cNvSpPr>
            <a:spLocks noChangeArrowheads="1"/>
          </p:cNvSpPr>
          <p:nvPr/>
        </p:nvSpPr>
        <p:spPr bwMode="auto">
          <a:xfrm>
            <a:off x="3206750" y="3054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3260725" y="30321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4</a:t>
            </a:r>
          </a:p>
        </p:txBody>
      </p:sp>
      <p:sp>
        <p:nvSpPr>
          <p:cNvPr id="16398" name="Oval 14"/>
          <p:cNvSpPr>
            <a:spLocks noChangeArrowheads="1"/>
          </p:cNvSpPr>
          <p:nvPr/>
        </p:nvSpPr>
        <p:spPr bwMode="auto">
          <a:xfrm>
            <a:off x="4806950" y="2139950"/>
            <a:ext cx="44450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4860925" y="21177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5</a:t>
            </a:r>
          </a:p>
        </p:txBody>
      </p:sp>
      <p:sp>
        <p:nvSpPr>
          <p:cNvPr id="16400" name="Oval 16"/>
          <p:cNvSpPr>
            <a:spLocks noChangeArrowheads="1"/>
          </p:cNvSpPr>
          <p:nvPr/>
        </p:nvSpPr>
        <p:spPr bwMode="auto">
          <a:xfrm>
            <a:off x="6711950" y="114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6765925" y="11271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6</a:t>
            </a:r>
          </a:p>
        </p:txBody>
      </p:sp>
      <p:sp>
        <p:nvSpPr>
          <p:cNvPr id="16402" name="Oval 18"/>
          <p:cNvSpPr>
            <a:spLocks noChangeArrowheads="1"/>
          </p:cNvSpPr>
          <p:nvPr/>
        </p:nvSpPr>
        <p:spPr bwMode="auto">
          <a:xfrm>
            <a:off x="8007350" y="3054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8061325" y="30321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7</a:t>
            </a:r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1676400" y="19050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1905000" y="32766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1828800" y="1905000"/>
            <a:ext cx="1524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 flipH="1">
            <a:off x="1828800" y="1905000"/>
            <a:ext cx="16002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3657600" y="1828800"/>
            <a:ext cx="1219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 flipV="1">
            <a:off x="1905000" y="2362200"/>
            <a:ext cx="2895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 flipH="1">
            <a:off x="3581400" y="2590800"/>
            <a:ext cx="1295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3657600" y="3276600"/>
            <a:ext cx="434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412" name="Line 28"/>
          <p:cNvSpPr>
            <a:spLocks noChangeShapeType="1"/>
          </p:cNvSpPr>
          <p:nvPr/>
        </p:nvSpPr>
        <p:spPr bwMode="auto">
          <a:xfrm>
            <a:off x="5257800" y="2438400"/>
            <a:ext cx="2819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413" name="Freeform 29"/>
          <p:cNvSpPr>
            <a:spLocks/>
          </p:cNvSpPr>
          <p:nvPr/>
        </p:nvSpPr>
        <p:spPr bwMode="auto">
          <a:xfrm>
            <a:off x="796927" y="1752600"/>
            <a:ext cx="7281863" cy="2668588"/>
          </a:xfrm>
          <a:custGeom>
            <a:avLst/>
            <a:gdLst/>
            <a:ahLst/>
            <a:cxnLst>
              <a:cxn ang="0">
                <a:pos x="362" y="28"/>
              </a:cxn>
              <a:cxn ang="0">
                <a:pos x="272" y="78"/>
              </a:cxn>
              <a:cxn ang="0">
                <a:pos x="226" y="148"/>
              </a:cxn>
              <a:cxn ang="0">
                <a:pos x="193" y="208"/>
              </a:cxn>
              <a:cxn ang="0">
                <a:pos x="159" y="268"/>
              </a:cxn>
              <a:cxn ang="0">
                <a:pos x="125" y="328"/>
              </a:cxn>
              <a:cxn ang="0">
                <a:pos x="79" y="419"/>
              </a:cxn>
              <a:cxn ang="0">
                <a:pos x="45" y="498"/>
              </a:cxn>
              <a:cxn ang="0">
                <a:pos x="23" y="588"/>
              </a:cxn>
              <a:cxn ang="0">
                <a:pos x="11" y="669"/>
              </a:cxn>
              <a:cxn ang="0">
                <a:pos x="0" y="729"/>
              </a:cxn>
              <a:cxn ang="0">
                <a:pos x="0" y="789"/>
              </a:cxn>
              <a:cxn ang="0">
                <a:pos x="0" y="869"/>
              </a:cxn>
              <a:cxn ang="0">
                <a:pos x="23" y="939"/>
              </a:cxn>
              <a:cxn ang="0">
                <a:pos x="68" y="1029"/>
              </a:cxn>
              <a:cxn ang="0">
                <a:pos x="125" y="1109"/>
              </a:cxn>
              <a:cxn ang="0">
                <a:pos x="215" y="1179"/>
              </a:cxn>
              <a:cxn ang="0">
                <a:pos x="328" y="1229"/>
              </a:cxn>
              <a:cxn ang="0">
                <a:pos x="442" y="1279"/>
              </a:cxn>
              <a:cxn ang="0">
                <a:pos x="645" y="1339"/>
              </a:cxn>
              <a:cxn ang="0">
                <a:pos x="872" y="1399"/>
              </a:cxn>
              <a:cxn ang="0">
                <a:pos x="1076" y="1429"/>
              </a:cxn>
              <a:cxn ang="0">
                <a:pos x="1348" y="1480"/>
              </a:cxn>
              <a:cxn ang="0">
                <a:pos x="1676" y="1569"/>
              </a:cxn>
              <a:cxn ang="0">
                <a:pos x="1914" y="1619"/>
              </a:cxn>
              <a:cxn ang="0">
                <a:pos x="2231" y="1659"/>
              </a:cxn>
              <a:cxn ang="0">
                <a:pos x="2548" y="1680"/>
              </a:cxn>
              <a:cxn ang="0">
                <a:pos x="2706" y="1680"/>
              </a:cxn>
              <a:cxn ang="0">
                <a:pos x="2910" y="1649"/>
              </a:cxn>
              <a:cxn ang="0">
                <a:pos x="3159" y="1629"/>
              </a:cxn>
              <a:cxn ang="0">
                <a:pos x="3295" y="1610"/>
              </a:cxn>
              <a:cxn ang="0">
                <a:pos x="3374" y="1569"/>
              </a:cxn>
              <a:cxn ang="0">
                <a:pos x="3454" y="1519"/>
              </a:cxn>
              <a:cxn ang="0">
                <a:pos x="3556" y="1499"/>
              </a:cxn>
              <a:cxn ang="0">
                <a:pos x="3646" y="1469"/>
              </a:cxn>
              <a:cxn ang="0">
                <a:pos x="3793" y="1429"/>
              </a:cxn>
              <a:cxn ang="0">
                <a:pos x="3873" y="1399"/>
              </a:cxn>
              <a:cxn ang="0">
                <a:pos x="3952" y="1339"/>
              </a:cxn>
              <a:cxn ang="0">
                <a:pos x="4020" y="1309"/>
              </a:cxn>
              <a:cxn ang="0">
                <a:pos x="4099" y="1289"/>
              </a:cxn>
              <a:cxn ang="0">
                <a:pos x="4178" y="1259"/>
              </a:cxn>
              <a:cxn ang="0">
                <a:pos x="4269" y="1209"/>
              </a:cxn>
              <a:cxn ang="0">
                <a:pos x="4360" y="1169"/>
              </a:cxn>
              <a:cxn ang="0">
                <a:pos x="4450" y="1109"/>
              </a:cxn>
              <a:cxn ang="0">
                <a:pos x="4518" y="1049"/>
              </a:cxn>
              <a:cxn ang="0">
                <a:pos x="4575" y="999"/>
              </a:cxn>
            </a:cxnLst>
            <a:rect l="0" t="0" r="r" b="b"/>
            <a:pathLst>
              <a:path w="4587" h="1681">
                <a:moveTo>
                  <a:pt x="410" y="0"/>
                </a:moveTo>
                <a:lnTo>
                  <a:pt x="362" y="28"/>
                </a:lnTo>
                <a:lnTo>
                  <a:pt x="306" y="58"/>
                </a:lnTo>
                <a:lnTo>
                  <a:pt x="272" y="78"/>
                </a:lnTo>
                <a:lnTo>
                  <a:pt x="249" y="108"/>
                </a:lnTo>
                <a:lnTo>
                  <a:pt x="226" y="148"/>
                </a:lnTo>
                <a:lnTo>
                  <a:pt x="215" y="178"/>
                </a:lnTo>
                <a:lnTo>
                  <a:pt x="193" y="208"/>
                </a:lnTo>
                <a:lnTo>
                  <a:pt x="170" y="238"/>
                </a:lnTo>
                <a:lnTo>
                  <a:pt x="159" y="268"/>
                </a:lnTo>
                <a:lnTo>
                  <a:pt x="136" y="298"/>
                </a:lnTo>
                <a:lnTo>
                  <a:pt x="125" y="328"/>
                </a:lnTo>
                <a:lnTo>
                  <a:pt x="91" y="378"/>
                </a:lnTo>
                <a:lnTo>
                  <a:pt x="79" y="419"/>
                </a:lnTo>
                <a:lnTo>
                  <a:pt x="57" y="468"/>
                </a:lnTo>
                <a:lnTo>
                  <a:pt x="45" y="498"/>
                </a:lnTo>
                <a:lnTo>
                  <a:pt x="34" y="539"/>
                </a:lnTo>
                <a:lnTo>
                  <a:pt x="23" y="588"/>
                </a:lnTo>
                <a:lnTo>
                  <a:pt x="23" y="628"/>
                </a:lnTo>
                <a:lnTo>
                  <a:pt x="11" y="669"/>
                </a:lnTo>
                <a:lnTo>
                  <a:pt x="11" y="699"/>
                </a:lnTo>
                <a:lnTo>
                  <a:pt x="0" y="729"/>
                </a:lnTo>
                <a:lnTo>
                  <a:pt x="0" y="759"/>
                </a:lnTo>
                <a:lnTo>
                  <a:pt x="0" y="789"/>
                </a:lnTo>
                <a:lnTo>
                  <a:pt x="0" y="818"/>
                </a:lnTo>
                <a:lnTo>
                  <a:pt x="0" y="869"/>
                </a:lnTo>
                <a:lnTo>
                  <a:pt x="0" y="899"/>
                </a:lnTo>
                <a:lnTo>
                  <a:pt x="23" y="939"/>
                </a:lnTo>
                <a:lnTo>
                  <a:pt x="34" y="969"/>
                </a:lnTo>
                <a:lnTo>
                  <a:pt x="68" y="1029"/>
                </a:lnTo>
                <a:lnTo>
                  <a:pt x="79" y="1059"/>
                </a:lnTo>
                <a:lnTo>
                  <a:pt x="125" y="1109"/>
                </a:lnTo>
                <a:lnTo>
                  <a:pt x="159" y="1149"/>
                </a:lnTo>
                <a:lnTo>
                  <a:pt x="215" y="1179"/>
                </a:lnTo>
                <a:lnTo>
                  <a:pt x="283" y="1209"/>
                </a:lnTo>
                <a:lnTo>
                  <a:pt x="328" y="1229"/>
                </a:lnTo>
                <a:lnTo>
                  <a:pt x="385" y="1259"/>
                </a:lnTo>
                <a:lnTo>
                  <a:pt x="442" y="1279"/>
                </a:lnTo>
                <a:lnTo>
                  <a:pt x="532" y="1309"/>
                </a:lnTo>
                <a:lnTo>
                  <a:pt x="645" y="1339"/>
                </a:lnTo>
                <a:lnTo>
                  <a:pt x="747" y="1369"/>
                </a:lnTo>
                <a:lnTo>
                  <a:pt x="872" y="1399"/>
                </a:lnTo>
                <a:lnTo>
                  <a:pt x="974" y="1409"/>
                </a:lnTo>
                <a:lnTo>
                  <a:pt x="1076" y="1429"/>
                </a:lnTo>
                <a:lnTo>
                  <a:pt x="1200" y="1450"/>
                </a:lnTo>
                <a:lnTo>
                  <a:pt x="1348" y="1480"/>
                </a:lnTo>
                <a:lnTo>
                  <a:pt x="1517" y="1529"/>
                </a:lnTo>
                <a:lnTo>
                  <a:pt x="1676" y="1569"/>
                </a:lnTo>
                <a:lnTo>
                  <a:pt x="1789" y="1599"/>
                </a:lnTo>
                <a:lnTo>
                  <a:pt x="1914" y="1619"/>
                </a:lnTo>
                <a:lnTo>
                  <a:pt x="2061" y="1640"/>
                </a:lnTo>
                <a:lnTo>
                  <a:pt x="2231" y="1659"/>
                </a:lnTo>
                <a:lnTo>
                  <a:pt x="2401" y="1670"/>
                </a:lnTo>
                <a:lnTo>
                  <a:pt x="2548" y="1680"/>
                </a:lnTo>
                <a:lnTo>
                  <a:pt x="2638" y="1680"/>
                </a:lnTo>
                <a:lnTo>
                  <a:pt x="2706" y="1680"/>
                </a:lnTo>
                <a:lnTo>
                  <a:pt x="2797" y="1659"/>
                </a:lnTo>
                <a:lnTo>
                  <a:pt x="2910" y="1649"/>
                </a:lnTo>
                <a:lnTo>
                  <a:pt x="3035" y="1629"/>
                </a:lnTo>
                <a:lnTo>
                  <a:pt x="3159" y="1629"/>
                </a:lnTo>
                <a:lnTo>
                  <a:pt x="3250" y="1619"/>
                </a:lnTo>
                <a:lnTo>
                  <a:pt x="3295" y="1610"/>
                </a:lnTo>
                <a:lnTo>
                  <a:pt x="3329" y="1589"/>
                </a:lnTo>
                <a:lnTo>
                  <a:pt x="3374" y="1569"/>
                </a:lnTo>
                <a:lnTo>
                  <a:pt x="3408" y="1550"/>
                </a:lnTo>
                <a:lnTo>
                  <a:pt x="3454" y="1519"/>
                </a:lnTo>
                <a:lnTo>
                  <a:pt x="3499" y="1509"/>
                </a:lnTo>
                <a:lnTo>
                  <a:pt x="3556" y="1499"/>
                </a:lnTo>
                <a:lnTo>
                  <a:pt x="3601" y="1489"/>
                </a:lnTo>
                <a:lnTo>
                  <a:pt x="3646" y="1469"/>
                </a:lnTo>
                <a:lnTo>
                  <a:pt x="3726" y="1450"/>
                </a:lnTo>
                <a:lnTo>
                  <a:pt x="3793" y="1429"/>
                </a:lnTo>
                <a:lnTo>
                  <a:pt x="3827" y="1420"/>
                </a:lnTo>
                <a:lnTo>
                  <a:pt x="3873" y="1399"/>
                </a:lnTo>
                <a:lnTo>
                  <a:pt x="3907" y="1369"/>
                </a:lnTo>
                <a:lnTo>
                  <a:pt x="3952" y="1339"/>
                </a:lnTo>
                <a:lnTo>
                  <a:pt x="3986" y="1329"/>
                </a:lnTo>
                <a:lnTo>
                  <a:pt x="4020" y="1309"/>
                </a:lnTo>
                <a:lnTo>
                  <a:pt x="4054" y="1309"/>
                </a:lnTo>
                <a:lnTo>
                  <a:pt x="4099" y="1289"/>
                </a:lnTo>
                <a:lnTo>
                  <a:pt x="4145" y="1269"/>
                </a:lnTo>
                <a:lnTo>
                  <a:pt x="4178" y="1259"/>
                </a:lnTo>
                <a:lnTo>
                  <a:pt x="4224" y="1239"/>
                </a:lnTo>
                <a:lnTo>
                  <a:pt x="4269" y="1209"/>
                </a:lnTo>
                <a:lnTo>
                  <a:pt x="4314" y="1189"/>
                </a:lnTo>
                <a:lnTo>
                  <a:pt x="4360" y="1169"/>
                </a:lnTo>
                <a:lnTo>
                  <a:pt x="4405" y="1139"/>
                </a:lnTo>
                <a:lnTo>
                  <a:pt x="4450" y="1109"/>
                </a:lnTo>
                <a:lnTo>
                  <a:pt x="4484" y="1079"/>
                </a:lnTo>
                <a:lnTo>
                  <a:pt x="4518" y="1049"/>
                </a:lnTo>
                <a:lnTo>
                  <a:pt x="4552" y="1029"/>
                </a:lnTo>
                <a:lnTo>
                  <a:pt x="4575" y="999"/>
                </a:lnTo>
                <a:lnTo>
                  <a:pt x="4586" y="969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2286000" y="12192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1371600" y="21336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2133600" y="1828802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16</a:t>
            </a:r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3048000" y="20574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6418" name="Rectangle 34"/>
          <p:cNvSpPr>
            <a:spLocks noChangeArrowheads="1"/>
          </p:cNvSpPr>
          <p:nvPr/>
        </p:nvSpPr>
        <p:spPr bwMode="auto">
          <a:xfrm>
            <a:off x="3781425" y="1214621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6172200" y="2133602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4191000" y="16002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6421" name="Rectangle 37"/>
          <p:cNvSpPr>
            <a:spLocks noChangeArrowheads="1"/>
          </p:cNvSpPr>
          <p:nvPr/>
        </p:nvSpPr>
        <p:spPr bwMode="auto">
          <a:xfrm>
            <a:off x="4191000" y="3886202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14</a:t>
            </a:r>
          </a:p>
        </p:txBody>
      </p:sp>
      <p:sp>
        <p:nvSpPr>
          <p:cNvPr id="16422" name="Rectangle 38"/>
          <p:cNvSpPr>
            <a:spLocks noChangeArrowheads="1"/>
          </p:cNvSpPr>
          <p:nvPr/>
        </p:nvSpPr>
        <p:spPr bwMode="auto">
          <a:xfrm>
            <a:off x="3886200" y="21336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6423" name="Rectangle 39"/>
          <p:cNvSpPr>
            <a:spLocks noChangeArrowheads="1"/>
          </p:cNvSpPr>
          <p:nvPr/>
        </p:nvSpPr>
        <p:spPr bwMode="auto">
          <a:xfrm>
            <a:off x="4572000" y="25908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6424" name="Rectangle 40"/>
          <p:cNvSpPr>
            <a:spLocks noChangeArrowheads="1"/>
          </p:cNvSpPr>
          <p:nvPr/>
        </p:nvSpPr>
        <p:spPr bwMode="auto">
          <a:xfrm>
            <a:off x="2209800" y="32004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6425" name="Rectangle 41"/>
          <p:cNvSpPr>
            <a:spLocks noChangeArrowheads="1"/>
          </p:cNvSpPr>
          <p:nvPr/>
        </p:nvSpPr>
        <p:spPr bwMode="auto">
          <a:xfrm>
            <a:off x="5410200" y="32004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6426" name="Rectangle 42"/>
          <p:cNvSpPr>
            <a:spLocks noChangeArrowheads="1"/>
          </p:cNvSpPr>
          <p:nvPr/>
        </p:nvSpPr>
        <p:spPr bwMode="auto">
          <a:xfrm>
            <a:off x="7543800" y="17526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1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4175127" y="4433888"/>
            <a:ext cx="4816475" cy="519112"/>
            <a:chOff x="2630" y="2793"/>
            <a:chExt cx="3034" cy="327"/>
          </a:xfrm>
        </p:grpSpPr>
        <p:sp>
          <p:nvSpPr>
            <p:cNvPr id="16427" name="Rectangle 43"/>
            <p:cNvSpPr>
              <a:spLocks noChangeArrowheads="1"/>
            </p:cNvSpPr>
            <p:nvPr/>
          </p:nvSpPr>
          <p:spPr bwMode="auto">
            <a:xfrm>
              <a:off x="2630" y="2793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[1]</a:t>
              </a:r>
            </a:p>
          </p:txBody>
        </p:sp>
        <p:sp>
          <p:nvSpPr>
            <p:cNvPr id="16428" name="Rectangle 44"/>
            <p:cNvSpPr>
              <a:spLocks noChangeArrowheads="1"/>
            </p:cNvSpPr>
            <p:nvPr/>
          </p:nvSpPr>
          <p:spPr bwMode="auto">
            <a:xfrm>
              <a:off x="3062" y="2793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[2]</a:t>
              </a:r>
            </a:p>
          </p:txBody>
        </p:sp>
        <p:sp>
          <p:nvSpPr>
            <p:cNvPr id="16429" name="Rectangle 45"/>
            <p:cNvSpPr>
              <a:spLocks noChangeArrowheads="1"/>
            </p:cNvSpPr>
            <p:nvPr/>
          </p:nvSpPr>
          <p:spPr bwMode="auto">
            <a:xfrm>
              <a:off x="3494" y="2793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[3]</a:t>
              </a:r>
            </a:p>
          </p:txBody>
        </p:sp>
        <p:sp>
          <p:nvSpPr>
            <p:cNvPr id="16430" name="Rectangle 46"/>
            <p:cNvSpPr>
              <a:spLocks noChangeArrowheads="1"/>
            </p:cNvSpPr>
            <p:nvPr/>
          </p:nvSpPr>
          <p:spPr bwMode="auto">
            <a:xfrm>
              <a:off x="3926" y="2793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[4]</a:t>
              </a:r>
            </a:p>
          </p:txBody>
        </p:sp>
        <p:sp>
          <p:nvSpPr>
            <p:cNvPr id="16431" name="Rectangle 47"/>
            <p:cNvSpPr>
              <a:spLocks noChangeArrowheads="1"/>
            </p:cNvSpPr>
            <p:nvPr/>
          </p:nvSpPr>
          <p:spPr bwMode="auto">
            <a:xfrm>
              <a:off x="4358" y="2793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[5]</a:t>
              </a:r>
            </a:p>
          </p:txBody>
        </p:sp>
        <p:sp>
          <p:nvSpPr>
            <p:cNvPr id="16432" name="Rectangle 48"/>
            <p:cNvSpPr>
              <a:spLocks noChangeArrowheads="1"/>
            </p:cNvSpPr>
            <p:nvPr/>
          </p:nvSpPr>
          <p:spPr bwMode="auto">
            <a:xfrm>
              <a:off x="4790" y="2793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[6]</a:t>
              </a:r>
            </a:p>
          </p:txBody>
        </p:sp>
        <p:sp>
          <p:nvSpPr>
            <p:cNvPr id="16433" name="Rectangle 49"/>
            <p:cNvSpPr>
              <a:spLocks noChangeArrowheads="1"/>
            </p:cNvSpPr>
            <p:nvPr/>
          </p:nvSpPr>
          <p:spPr bwMode="auto">
            <a:xfrm>
              <a:off x="5222" y="2793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[7]</a:t>
              </a:r>
            </a:p>
          </p:txBody>
        </p:sp>
      </p:grp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3717927" y="4891088"/>
            <a:ext cx="473075" cy="976312"/>
            <a:chOff x="2342" y="3081"/>
            <a:chExt cx="298" cy="615"/>
          </a:xfrm>
        </p:grpSpPr>
        <p:sp>
          <p:nvSpPr>
            <p:cNvPr id="16436" name="Rectangle 52"/>
            <p:cNvSpPr>
              <a:spLocks noChangeArrowheads="1"/>
            </p:cNvSpPr>
            <p:nvPr/>
          </p:nvSpPr>
          <p:spPr bwMode="auto">
            <a:xfrm>
              <a:off x="2342" y="3081"/>
              <a:ext cx="2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d</a:t>
              </a:r>
            </a:p>
          </p:txBody>
        </p:sp>
        <p:sp>
          <p:nvSpPr>
            <p:cNvPr id="16437" name="Rectangle 53"/>
            <p:cNvSpPr>
              <a:spLocks noChangeArrowheads="1"/>
            </p:cNvSpPr>
            <p:nvPr/>
          </p:nvSpPr>
          <p:spPr bwMode="auto">
            <a:xfrm>
              <a:off x="2342" y="3369"/>
              <a:ext cx="2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p</a:t>
              </a:r>
            </a:p>
          </p:txBody>
        </p:sp>
      </p:grp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158750" y="3946527"/>
            <a:ext cx="444500" cy="466725"/>
            <a:chOff x="100" y="2486"/>
            <a:chExt cx="280" cy="294"/>
          </a:xfrm>
        </p:grpSpPr>
        <p:sp>
          <p:nvSpPr>
            <p:cNvPr id="16439" name="Oval 55"/>
            <p:cNvSpPr>
              <a:spLocks noChangeArrowheads="1"/>
            </p:cNvSpPr>
            <p:nvPr/>
          </p:nvSpPr>
          <p:spPr bwMode="auto">
            <a:xfrm>
              <a:off x="100" y="25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40" name="Rectangle 56"/>
            <p:cNvSpPr>
              <a:spLocks noChangeArrowheads="1"/>
            </p:cNvSpPr>
            <p:nvPr/>
          </p:nvSpPr>
          <p:spPr bwMode="auto">
            <a:xfrm>
              <a:off x="134" y="2486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</p:grpSp>
      <p:sp>
        <p:nvSpPr>
          <p:cNvPr id="16442" name="Rectangle 58"/>
          <p:cNvSpPr>
            <a:spLocks noChangeArrowheads="1"/>
          </p:cNvSpPr>
          <p:nvPr/>
        </p:nvSpPr>
        <p:spPr bwMode="auto">
          <a:xfrm>
            <a:off x="4251327" y="48910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443" name="Rectangle 59"/>
          <p:cNvSpPr>
            <a:spLocks noChangeArrowheads="1"/>
          </p:cNvSpPr>
          <p:nvPr/>
        </p:nvSpPr>
        <p:spPr bwMode="auto">
          <a:xfrm>
            <a:off x="4251327" y="53482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-</a:t>
            </a:r>
          </a:p>
        </p:txBody>
      </p:sp>
      <p:sp>
        <p:nvSpPr>
          <p:cNvPr id="16444" name="Rectangle 60"/>
          <p:cNvSpPr>
            <a:spLocks noChangeArrowheads="1"/>
          </p:cNvSpPr>
          <p:nvPr/>
        </p:nvSpPr>
        <p:spPr bwMode="auto">
          <a:xfrm>
            <a:off x="5013327" y="48910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6445" name="Rectangle 61"/>
          <p:cNvSpPr>
            <a:spLocks noChangeArrowheads="1"/>
          </p:cNvSpPr>
          <p:nvPr/>
        </p:nvSpPr>
        <p:spPr bwMode="auto">
          <a:xfrm>
            <a:off x="5013327" y="53482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6446" name="Rectangle 62"/>
          <p:cNvSpPr>
            <a:spLocks noChangeArrowheads="1"/>
          </p:cNvSpPr>
          <p:nvPr/>
        </p:nvSpPr>
        <p:spPr bwMode="auto">
          <a:xfrm>
            <a:off x="5699127" y="48910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447" name="Rectangle 63"/>
          <p:cNvSpPr>
            <a:spLocks noChangeArrowheads="1"/>
          </p:cNvSpPr>
          <p:nvPr/>
        </p:nvSpPr>
        <p:spPr bwMode="auto">
          <a:xfrm>
            <a:off x="5699127" y="53482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448" name="Rectangle 64"/>
          <p:cNvSpPr>
            <a:spLocks noChangeArrowheads="1"/>
          </p:cNvSpPr>
          <p:nvPr/>
        </p:nvSpPr>
        <p:spPr bwMode="auto">
          <a:xfrm>
            <a:off x="6172200" y="48910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16</a:t>
            </a:r>
          </a:p>
        </p:txBody>
      </p:sp>
      <p:sp>
        <p:nvSpPr>
          <p:cNvPr id="16449" name="Rectangle 65"/>
          <p:cNvSpPr>
            <a:spLocks noChangeArrowheads="1"/>
          </p:cNvSpPr>
          <p:nvPr/>
        </p:nvSpPr>
        <p:spPr bwMode="auto">
          <a:xfrm>
            <a:off x="6384927" y="53482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6450" name="Rectangle 66"/>
          <p:cNvSpPr>
            <a:spLocks noChangeArrowheads="1"/>
          </p:cNvSpPr>
          <p:nvPr/>
        </p:nvSpPr>
        <p:spPr bwMode="auto">
          <a:xfrm>
            <a:off x="7070727" y="48910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-</a:t>
            </a:r>
          </a:p>
        </p:txBody>
      </p:sp>
      <p:sp>
        <p:nvSpPr>
          <p:cNvPr id="16451" name="Rectangle 67"/>
          <p:cNvSpPr>
            <a:spLocks noChangeArrowheads="1"/>
          </p:cNvSpPr>
          <p:nvPr/>
        </p:nvSpPr>
        <p:spPr bwMode="auto">
          <a:xfrm>
            <a:off x="7070727" y="53482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-</a:t>
            </a:r>
          </a:p>
        </p:txBody>
      </p:sp>
      <p:sp>
        <p:nvSpPr>
          <p:cNvPr id="16452" name="Rectangle 68"/>
          <p:cNvSpPr>
            <a:spLocks noChangeArrowheads="1"/>
          </p:cNvSpPr>
          <p:nvPr/>
        </p:nvSpPr>
        <p:spPr bwMode="auto">
          <a:xfrm>
            <a:off x="7756527" y="48910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-</a:t>
            </a:r>
          </a:p>
        </p:txBody>
      </p:sp>
      <p:sp>
        <p:nvSpPr>
          <p:cNvPr id="16453" name="Rectangle 69"/>
          <p:cNvSpPr>
            <a:spLocks noChangeArrowheads="1"/>
          </p:cNvSpPr>
          <p:nvPr/>
        </p:nvSpPr>
        <p:spPr bwMode="auto">
          <a:xfrm>
            <a:off x="7756527" y="53482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-</a:t>
            </a:r>
          </a:p>
        </p:txBody>
      </p:sp>
      <p:sp>
        <p:nvSpPr>
          <p:cNvPr id="16454" name="Rectangle 70"/>
          <p:cNvSpPr>
            <a:spLocks noChangeArrowheads="1"/>
          </p:cNvSpPr>
          <p:nvPr/>
        </p:nvSpPr>
        <p:spPr bwMode="auto">
          <a:xfrm>
            <a:off x="8305800" y="48910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14</a:t>
            </a:r>
          </a:p>
        </p:txBody>
      </p:sp>
      <p:sp>
        <p:nvSpPr>
          <p:cNvPr id="16455" name="Rectangle 71"/>
          <p:cNvSpPr>
            <a:spLocks noChangeArrowheads="1"/>
          </p:cNvSpPr>
          <p:nvPr/>
        </p:nvSpPr>
        <p:spPr bwMode="auto">
          <a:xfrm>
            <a:off x="8442327" y="53482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1</a:t>
            </a:r>
          </a:p>
        </p:txBody>
      </p: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158750" y="4479927"/>
            <a:ext cx="1435100" cy="466725"/>
            <a:chOff x="100" y="2822"/>
            <a:chExt cx="904" cy="294"/>
          </a:xfrm>
        </p:grpSpPr>
        <p:sp>
          <p:nvSpPr>
            <p:cNvPr id="16456" name="Oval 72"/>
            <p:cNvSpPr>
              <a:spLocks noChangeArrowheads="1"/>
            </p:cNvSpPr>
            <p:nvPr/>
          </p:nvSpPr>
          <p:spPr bwMode="auto">
            <a:xfrm>
              <a:off x="100" y="28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57" name="Rectangle 73"/>
            <p:cNvSpPr>
              <a:spLocks noChangeArrowheads="1"/>
            </p:cNvSpPr>
            <p:nvPr/>
          </p:nvSpPr>
          <p:spPr bwMode="auto">
            <a:xfrm>
              <a:off x="134" y="2822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16458" name="Oval 74"/>
            <p:cNvSpPr>
              <a:spLocks noChangeArrowheads="1"/>
            </p:cNvSpPr>
            <p:nvPr/>
          </p:nvSpPr>
          <p:spPr bwMode="auto">
            <a:xfrm>
              <a:off x="724" y="28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59" name="Rectangle 75"/>
            <p:cNvSpPr>
              <a:spLocks noChangeArrowheads="1"/>
            </p:cNvSpPr>
            <p:nvPr/>
          </p:nvSpPr>
          <p:spPr bwMode="auto">
            <a:xfrm>
              <a:off x="758" y="2822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16460" name="Line 76"/>
            <p:cNvSpPr>
              <a:spLocks noChangeShapeType="1"/>
            </p:cNvSpPr>
            <p:nvPr/>
          </p:nvSpPr>
          <p:spPr bwMode="auto">
            <a:xfrm>
              <a:off x="384" y="297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80"/>
          <p:cNvGrpSpPr>
            <a:grpSpLocks/>
          </p:cNvGrpSpPr>
          <p:nvPr/>
        </p:nvGrpSpPr>
        <p:grpSpPr bwMode="auto">
          <a:xfrm>
            <a:off x="6940550" y="4883152"/>
            <a:ext cx="527050" cy="536575"/>
            <a:chOff x="4372" y="3076"/>
            <a:chExt cx="332" cy="338"/>
          </a:xfrm>
        </p:grpSpPr>
        <p:sp>
          <p:nvSpPr>
            <p:cNvPr id="16462" name="Rectangle 78"/>
            <p:cNvSpPr>
              <a:spLocks noChangeArrowheads="1"/>
            </p:cNvSpPr>
            <p:nvPr/>
          </p:nvSpPr>
          <p:spPr bwMode="auto">
            <a:xfrm>
              <a:off x="4372" y="3076"/>
              <a:ext cx="328" cy="2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63" name="Rectangle 79"/>
            <p:cNvSpPr>
              <a:spLocks noChangeArrowheads="1"/>
            </p:cNvSpPr>
            <p:nvPr/>
          </p:nvSpPr>
          <p:spPr bwMode="auto">
            <a:xfrm>
              <a:off x="4406" y="3081"/>
              <a:ext cx="298" cy="3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5</a:t>
              </a:r>
            </a:p>
          </p:txBody>
        </p:sp>
      </p:grpSp>
      <p:grpSp>
        <p:nvGrpSpPr>
          <p:cNvPr id="7" name="Group 83"/>
          <p:cNvGrpSpPr>
            <a:grpSpLocks/>
          </p:cNvGrpSpPr>
          <p:nvPr/>
        </p:nvGrpSpPr>
        <p:grpSpPr bwMode="auto">
          <a:xfrm>
            <a:off x="6940550" y="5340352"/>
            <a:ext cx="527050" cy="536575"/>
            <a:chOff x="4372" y="3364"/>
            <a:chExt cx="332" cy="338"/>
          </a:xfrm>
        </p:grpSpPr>
        <p:sp>
          <p:nvSpPr>
            <p:cNvPr id="16465" name="Rectangle 81"/>
            <p:cNvSpPr>
              <a:spLocks noChangeArrowheads="1"/>
            </p:cNvSpPr>
            <p:nvPr/>
          </p:nvSpPr>
          <p:spPr bwMode="auto">
            <a:xfrm>
              <a:off x="4372" y="3364"/>
              <a:ext cx="328" cy="2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66" name="Rectangle 82"/>
            <p:cNvSpPr>
              <a:spLocks noChangeArrowheads="1"/>
            </p:cNvSpPr>
            <p:nvPr/>
          </p:nvSpPr>
          <p:spPr bwMode="auto">
            <a:xfrm>
              <a:off x="4406" y="3369"/>
              <a:ext cx="298" cy="3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8" name="Group 86"/>
          <p:cNvGrpSpPr>
            <a:grpSpLocks/>
          </p:cNvGrpSpPr>
          <p:nvPr/>
        </p:nvGrpSpPr>
        <p:grpSpPr bwMode="auto">
          <a:xfrm>
            <a:off x="7550150" y="4883152"/>
            <a:ext cx="755650" cy="536575"/>
            <a:chOff x="4756" y="3076"/>
            <a:chExt cx="476" cy="338"/>
          </a:xfrm>
        </p:grpSpPr>
        <p:sp>
          <p:nvSpPr>
            <p:cNvPr id="16468" name="Rectangle 84"/>
            <p:cNvSpPr>
              <a:spLocks noChangeArrowheads="1"/>
            </p:cNvSpPr>
            <p:nvPr/>
          </p:nvSpPr>
          <p:spPr bwMode="auto">
            <a:xfrm>
              <a:off x="4756" y="3076"/>
              <a:ext cx="472" cy="2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69" name="Rectangle 85"/>
            <p:cNvSpPr>
              <a:spLocks noChangeArrowheads="1"/>
            </p:cNvSpPr>
            <p:nvPr/>
          </p:nvSpPr>
          <p:spPr bwMode="auto">
            <a:xfrm>
              <a:off x="4806" y="3081"/>
              <a:ext cx="426" cy="3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>
                  <a:solidFill>
                    <a:schemeClr val="tx2"/>
                  </a:solidFill>
                </a:rPr>
                <a:t>10</a:t>
              </a:r>
            </a:p>
          </p:txBody>
        </p:sp>
      </p:grpSp>
      <p:grpSp>
        <p:nvGrpSpPr>
          <p:cNvPr id="9" name="Group 89"/>
          <p:cNvGrpSpPr>
            <a:grpSpLocks/>
          </p:cNvGrpSpPr>
          <p:nvPr/>
        </p:nvGrpSpPr>
        <p:grpSpPr bwMode="auto">
          <a:xfrm>
            <a:off x="7702550" y="5340352"/>
            <a:ext cx="527050" cy="536575"/>
            <a:chOff x="4852" y="3364"/>
            <a:chExt cx="332" cy="338"/>
          </a:xfrm>
        </p:grpSpPr>
        <p:sp>
          <p:nvSpPr>
            <p:cNvPr id="16471" name="Rectangle 87"/>
            <p:cNvSpPr>
              <a:spLocks noChangeArrowheads="1"/>
            </p:cNvSpPr>
            <p:nvPr/>
          </p:nvSpPr>
          <p:spPr bwMode="auto">
            <a:xfrm>
              <a:off x="4852" y="3364"/>
              <a:ext cx="328" cy="2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72" name="Rectangle 88"/>
            <p:cNvSpPr>
              <a:spLocks noChangeArrowheads="1"/>
            </p:cNvSpPr>
            <p:nvPr/>
          </p:nvSpPr>
          <p:spPr bwMode="auto">
            <a:xfrm>
              <a:off x="4886" y="3369"/>
              <a:ext cx="298" cy="3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>
                  <a:solidFill>
                    <a:schemeClr val="tx2"/>
                  </a:solidFill>
                </a:rPr>
                <a:t>3</a:t>
              </a:r>
            </a:p>
          </p:txBody>
        </p:sp>
      </p:grpSp>
      <p:grpSp>
        <p:nvGrpSpPr>
          <p:cNvPr id="10" name="Group 98"/>
          <p:cNvGrpSpPr>
            <a:grpSpLocks/>
          </p:cNvGrpSpPr>
          <p:nvPr/>
        </p:nvGrpSpPr>
        <p:grpSpPr bwMode="auto">
          <a:xfrm>
            <a:off x="158750" y="5013327"/>
            <a:ext cx="2425700" cy="466725"/>
            <a:chOff x="100" y="3158"/>
            <a:chExt cx="1528" cy="294"/>
          </a:xfrm>
        </p:grpSpPr>
        <p:sp>
          <p:nvSpPr>
            <p:cNvPr id="16474" name="Oval 90"/>
            <p:cNvSpPr>
              <a:spLocks noChangeArrowheads="1"/>
            </p:cNvSpPr>
            <p:nvPr/>
          </p:nvSpPr>
          <p:spPr bwMode="auto">
            <a:xfrm>
              <a:off x="100" y="317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75" name="Rectangle 91"/>
            <p:cNvSpPr>
              <a:spLocks noChangeArrowheads="1"/>
            </p:cNvSpPr>
            <p:nvPr/>
          </p:nvSpPr>
          <p:spPr bwMode="auto">
            <a:xfrm>
              <a:off x="134" y="3158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16476" name="Oval 92"/>
            <p:cNvSpPr>
              <a:spLocks noChangeArrowheads="1"/>
            </p:cNvSpPr>
            <p:nvPr/>
          </p:nvSpPr>
          <p:spPr bwMode="auto">
            <a:xfrm>
              <a:off x="724" y="317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77" name="Rectangle 93"/>
            <p:cNvSpPr>
              <a:spLocks noChangeArrowheads="1"/>
            </p:cNvSpPr>
            <p:nvPr/>
          </p:nvSpPr>
          <p:spPr bwMode="auto">
            <a:xfrm>
              <a:off x="758" y="3158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16478" name="Line 94"/>
            <p:cNvSpPr>
              <a:spLocks noChangeShapeType="1"/>
            </p:cNvSpPr>
            <p:nvPr/>
          </p:nvSpPr>
          <p:spPr bwMode="auto">
            <a:xfrm>
              <a:off x="384" y="331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6479" name="Oval 95"/>
            <p:cNvSpPr>
              <a:spLocks noChangeArrowheads="1"/>
            </p:cNvSpPr>
            <p:nvPr/>
          </p:nvSpPr>
          <p:spPr bwMode="auto">
            <a:xfrm>
              <a:off x="1348" y="317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80" name="Rectangle 96"/>
            <p:cNvSpPr>
              <a:spLocks noChangeArrowheads="1"/>
            </p:cNvSpPr>
            <p:nvPr/>
          </p:nvSpPr>
          <p:spPr bwMode="auto">
            <a:xfrm>
              <a:off x="1382" y="3158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5</a:t>
              </a:r>
            </a:p>
          </p:txBody>
        </p:sp>
        <p:sp>
          <p:nvSpPr>
            <p:cNvPr id="16481" name="Line 97"/>
            <p:cNvSpPr>
              <a:spLocks noChangeShapeType="1"/>
            </p:cNvSpPr>
            <p:nvPr/>
          </p:nvSpPr>
          <p:spPr bwMode="auto">
            <a:xfrm>
              <a:off x="1008" y="331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6483" name="Line 99"/>
          <p:cNvSpPr>
            <a:spLocks noChangeShapeType="1"/>
          </p:cNvSpPr>
          <p:nvPr/>
        </p:nvSpPr>
        <p:spPr bwMode="auto">
          <a:xfrm flipH="1">
            <a:off x="3581400" y="2590800"/>
            <a:ext cx="1295400" cy="6096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11" name="Group 102"/>
          <p:cNvGrpSpPr>
            <a:grpSpLocks/>
          </p:cNvGrpSpPr>
          <p:nvPr/>
        </p:nvGrpSpPr>
        <p:grpSpPr bwMode="auto">
          <a:xfrm>
            <a:off x="3206750" y="3032127"/>
            <a:ext cx="444500" cy="466725"/>
            <a:chOff x="2020" y="1910"/>
            <a:chExt cx="280" cy="294"/>
          </a:xfrm>
        </p:grpSpPr>
        <p:sp>
          <p:nvSpPr>
            <p:cNvPr id="16484" name="Oval 100"/>
            <p:cNvSpPr>
              <a:spLocks noChangeArrowheads="1"/>
            </p:cNvSpPr>
            <p:nvPr/>
          </p:nvSpPr>
          <p:spPr bwMode="auto">
            <a:xfrm>
              <a:off x="2020" y="1924"/>
              <a:ext cx="280" cy="280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85" name="Rectangle 101"/>
            <p:cNvSpPr>
              <a:spLocks noChangeArrowheads="1"/>
            </p:cNvSpPr>
            <p:nvPr/>
          </p:nvSpPr>
          <p:spPr bwMode="auto">
            <a:xfrm>
              <a:off x="2054" y="1910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4</a:t>
              </a:r>
            </a:p>
          </p:txBody>
        </p:sp>
      </p:grpSp>
      <p:sp>
        <p:nvSpPr>
          <p:cNvPr id="16487" name="Line 103"/>
          <p:cNvSpPr>
            <a:spLocks noChangeShapeType="1"/>
          </p:cNvSpPr>
          <p:nvPr/>
        </p:nvSpPr>
        <p:spPr bwMode="auto">
          <a:xfrm>
            <a:off x="5257800" y="2438400"/>
            <a:ext cx="2819400" cy="6858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12" name="Group 106"/>
          <p:cNvGrpSpPr>
            <a:grpSpLocks/>
          </p:cNvGrpSpPr>
          <p:nvPr/>
        </p:nvGrpSpPr>
        <p:grpSpPr bwMode="auto">
          <a:xfrm>
            <a:off x="8007350" y="3032127"/>
            <a:ext cx="444500" cy="466725"/>
            <a:chOff x="5044" y="1910"/>
            <a:chExt cx="280" cy="294"/>
          </a:xfrm>
        </p:grpSpPr>
        <p:sp>
          <p:nvSpPr>
            <p:cNvPr id="16488" name="Oval 104"/>
            <p:cNvSpPr>
              <a:spLocks noChangeArrowheads="1"/>
            </p:cNvSpPr>
            <p:nvPr/>
          </p:nvSpPr>
          <p:spPr bwMode="auto">
            <a:xfrm>
              <a:off x="5044" y="1924"/>
              <a:ext cx="280" cy="280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89" name="Rectangle 105"/>
            <p:cNvSpPr>
              <a:spLocks noChangeArrowheads="1"/>
            </p:cNvSpPr>
            <p:nvPr/>
          </p:nvSpPr>
          <p:spPr bwMode="auto">
            <a:xfrm>
              <a:off x="5078" y="1910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7</a:t>
              </a:r>
            </a:p>
          </p:txBody>
        </p:sp>
      </p:grpSp>
      <p:grpSp>
        <p:nvGrpSpPr>
          <p:cNvPr id="13" name="Group 109"/>
          <p:cNvGrpSpPr>
            <a:grpSpLocks/>
          </p:cNvGrpSpPr>
          <p:nvPr/>
        </p:nvGrpSpPr>
        <p:grpSpPr bwMode="auto">
          <a:xfrm>
            <a:off x="6178550" y="4883152"/>
            <a:ext cx="755650" cy="536575"/>
            <a:chOff x="3892" y="3076"/>
            <a:chExt cx="476" cy="338"/>
          </a:xfrm>
        </p:grpSpPr>
        <p:sp>
          <p:nvSpPr>
            <p:cNvPr id="16491" name="Rectangle 107"/>
            <p:cNvSpPr>
              <a:spLocks noChangeArrowheads="1"/>
            </p:cNvSpPr>
            <p:nvPr/>
          </p:nvSpPr>
          <p:spPr bwMode="auto">
            <a:xfrm>
              <a:off x="3892" y="3076"/>
              <a:ext cx="472" cy="2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92" name="Rectangle 108"/>
            <p:cNvSpPr>
              <a:spLocks noChangeArrowheads="1"/>
            </p:cNvSpPr>
            <p:nvPr/>
          </p:nvSpPr>
          <p:spPr bwMode="auto">
            <a:xfrm>
              <a:off x="3942" y="3081"/>
              <a:ext cx="426" cy="3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>
                  <a:solidFill>
                    <a:schemeClr val="tx2"/>
                  </a:solidFill>
                </a:rPr>
                <a:t> </a:t>
              </a:r>
              <a:r>
                <a:rPr lang="en-US" sz="2800"/>
                <a:t>9</a:t>
              </a:r>
            </a:p>
          </p:txBody>
        </p:sp>
      </p:grpSp>
      <p:grpSp>
        <p:nvGrpSpPr>
          <p:cNvPr id="14" name="Group 112"/>
          <p:cNvGrpSpPr>
            <a:grpSpLocks/>
          </p:cNvGrpSpPr>
          <p:nvPr/>
        </p:nvGrpSpPr>
        <p:grpSpPr bwMode="auto">
          <a:xfrm>
            <a:off x="6254750" y="5340352"/>
            <a:ext cx="755650" cy="536575"/>
            <a:chOff x="3940" y="3364"/>
            <a:chExt cx="476" cy="338"/>
          </a:xfrm>
        </p:grpSpPr>
        <p:sp>
          <p:nvSpPr>
            <p:cNvPr id="16494" name="Rectangle 110"/>
            <p:cNvSpPr>
              <a:spLocks noChangeArrowheads="1"/>
            </p:cNvSpPr>
            <p:nvPr/>
          </p:nvSpPr>
          <p:spPr bwMode="auto">
            <a:xfrm>
              <a:off x="3940" y="3364"/>
              <a:ext cx="472" cy="2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95" name="Rectangle 111"/>
            <p:cNvSpPr>
              <a:spLocks noChangeArrowheads="1"/>
            </p:cNvSpPr>
            <p:nvPr/>
          </p:nvSpPr>
          <p:spPr bwMode="auto">
            <a:xfrm>
              <a:off x="3990" y="3369"/>
              <a:ext cx="426" cy="3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5</a:t>
              </a:r>
            </a:p>
          </p:txBody>
        </p:sp>
      </p:grpSp>
      <p:sp>
        <p:nvSpPr>
          <p:cNvPr id="16498" name="Rectangle 114"/>
          <p:cNvSpPr>
            <a:spLocks noChangeArrowheads="1"/>
          </p:cNvSpPr>
          <p:nvPr/>
        </p:nvSpPr>
        <p:spPr bwMode="auto">
          <a:xfrm>
            <a:off x="4953002" y="4953002"/>
            <a:ext cx="473075" cy="51911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6267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3" grpId="0" animBg="1"/>
      <p:bldP spid="16487" grpId="0" animBg="1"/>
      <p:bldP spid="16498" grpId="0" animBg="1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"/>
          <p:cNvSpPr>
            <a:spLocks noChangeShapeType="1"/>
          </p:cNvSpPr>
          <p:nvPr/>
        </p:nvSpPr>
        <p:spPr bwMode="auto">
          <a:xfrm>
            <a:off x="7086600" y="1524000"/>
            <a:ext cx="114300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 flipV="1">
            <a:off x="3733800" y="1371600"/>
            <a:ext cx="2971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1905000" y="16764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610600" cy="1143000"/>
          </a:xfrm>
          <a:noFill/>
          <a:ln/>
        </p:spPr>
        <p:txBody>
          <a:bodyPr/>
          <a:lstStyle/>
          <a:p>
            <a:r>
              <a:rPr lang="en-US" sz="4000"/>
              <a:t>Greedy Single Source All Destinations</a:t>
            </a:r>
          </a:p>
        </p:txBody>
      </p:sp>
      <p:sp>
        <p:nvSpPr>
          <p:cNvPr id="110" name="Slide Number Placeholder 109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1454150" y="14541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1508125" y="14319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1454150" y="3054350"/>
            <a:ext cx="44450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1508125" y="30321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2</a:t>
            </a:r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3282950" y="14541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3336925" y="14319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3</a:t>
            </a:r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3206750" y="3054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3260725" y="30321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4</a:t>
            </a:r>
          </a:p>
        </p:txBody>
      </p: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4806950" y="21399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4860925" y="21177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5</a:t>
            </a:r>
          </a:p>
        </p:txBody>
      </p:sp>
      <p:sp>
        <p:nvSpPr>
          <p:cNvPr id="17424" name="Oval 16"/>
          <p:cNvSpPr>
            <a:spLocks noChangeArrowheads="1"/>
          </p:cNvSpPr>
          <p:nvPr/>
        </p:nvSpPr>
        <p:spPr bwMode="auto">
          <a:xfrm>
            <a:off x="6711950" y="114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6765925" y="11271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6</a:t>
            </a:r>
          </a:p>
        </p:txBody>
      </p:sp>
      <p:sp>
        <p:nvSpPr>
          <p:cNvPr id="17426" name="Oval 18"/>
          <p:cNvSpPr>
            <a:spLocks noChangeArrowheads="1"/>
          </p:cNvSpPr>
          <p:nvPr/>
        </p:nvSpPr>
        <p:spPr bwMode="auto">
          <a:xfrm>
            <a:off x="8007350" y="3054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8061325" y="30321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7</a:t>
            </a:r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>
            <a:off x="1676400" y="19050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1905000" y="32766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1828800" y="1905000"/>
            <a:ext cx="1524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 flipH="1">
            <a:off x="1828800" y="1905000"/>
            <a:ext cx="16002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3657600" y="1828800"/>
            <a:ext cx="1219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 flipV="1">
            <a:off x="1905000" y="2362200"/>
            <a:ext cx="2895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 flipH="1">
            <a:off x="3581400" y="2590800"/>
            <a:ext cx="1295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3657600" y="3276600"/>
            <a:ext cx="434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436" name="Line 28"/>
          <p:cNvSpPr>
            <a:spLocks noChangeShapeType="1"/>
          </p:cNvSpPr>
          <p:nvPr/>
        </p:nvSpPr>
        <p:spPr bwMode="auto">
          <a:xfrm>
            <a:off x="5257800" y="2438400"/>
            <a:ext cx="2819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437" name="Freeform 29"/>
          <p:cNvSpPr>
            <a:spLocks/>
          </p:cNvSpPr>
          <p:nvPr/>
        </p:nvSpPr>
        <p:spPr bwMode="auto">
          <a:xfrm>
            <a:off x="796927" y="1752600"/>
            <a:ext cx="7281863" cy="2668588"/>
          </a:xfrm>
          <a:custGeom>
            <a:avLst/>
            <a:gdLst/>
            <a:ahLst/>
            <a:cxnLst>
              <a:cxn ang="0">
                <a:pos x="362" y="28"/>
              </a:cxn>
              <a:cxn ang="0">
                <a:pos x="272" y="78"/>
              </a:cxn>
              <a:cxn ang="0">
                <a:pos x="226" y="148"/>
              </a:cxn>
              <a:cxn ang="0">
                <a:pos x="193" y="208"/>
              </a:cxn>
              <a:cxn ang="0">
                <a:pos x="159" y="268"/>
              </a:cxn>
              <a:cxn ang="0">
                <a:pos x="125" y="328"/>
              </a:cxn>
              <a:cxn ang="0">
                <a:pos x="79" y="419"/>
              </a:cxn>
              <a:cxn ang="0">
                <a:pos x="45" y="498"/>
              </a:cxn>
              <a:cxn ang="0">
                <a:pos x="23" y="588"/>
              </a:cxn>
              <a:cxn ang="0">
                <a:pos x="11" y="669"/>
              </a:cxn>
              <a:cxn ang="0">
                <a:pos x="0" y="729"/>
              </a:cxn>
              <a:cxn ang="0">
                <a:pos x="0" y="789"/>
              </a:cxn>
              <a:cxn ang="0">
                <a:pos x="0" y="869"/>
              </a:cxn>
              <a:cxn ang="0">
                <a:pos x="23" y="939"/>
              </a:cxn>
              <a:cxn ang="0">
                <a:pos x="68" y="1029"/>
              </a:cxn>
              <a:cxn ang="0">
                <a:pos x="125" y="1109"/>
              </a:cxn>
              <a:cxn ang="0">
                <a:pos x="215" y="1179"/>
              </a:cxn>
              <a:cxn ang="0">
                <a:pos x="328" y="1229"/>
              </a:cxn>
              <a:cxn ang="0">
                <a:pos x="442" y="1279"/>
              </a:cxn>
              <a:cxn ang="0">
                <a:pos x="645" y="1339"/>
              </a:cxn>
              <a:cxn ang="0">
                <a:pos x="872" y="1399"/>
              </a:cxn>
              <a:cxn ang="0">
                <a:pos x="1076" y="1429"/>
              </a:cxn>
              <a:cxn ang="0">
                <a:pos x="1348" y="1480"/>
              </a:cxn>
              <a:cxn ang="0">
                <a:pos x="1676" y="1569"/>
              </a:cxn>
              <a:cxn ang="0">
                <a:pos x="1914" y="1619"/>
              </a:cxn>
              <a:cxn ang="0">
                <a:pos x="2231" y="1659"/>
              </a:cxn>
              <a:cxn ang="0">
                <a:pos x="2548" y="1680"/>
              </a:cxn>
              <a:cxn ang="0">
                <a:pos x="2706" y="1680"/>
              </a:cxn>
              <a:cxn ang="0">
                <a:pos x="2910" y="1649"/>
              </a:cxn>
              <a:cxn ang="0">
                <a:pos x="3159" y="1629"/>
              </a:cxn>
              <a:cxn ang="0">
                <a:pos x="3295" y="1610"/>
              </a:cxn>
              <a:cxn ang="0">
                <a:pos x="3374" y="1569"/>
              </a:cxn>
              <a:cxn ang="0">
                <a:pos x="3454" y="1519"/>
              </a:cxn>
              <a:cxn ang="0">
                <a:pos x="3556" y="1499"/>
              </a:cxn>
              <a:cxn ang="0">
                <a:pos x="3646" y="1469"/>
              </a:cxn>
              <a:cxn ang="0">
                <a:pos x="3793" y="1429"/>
              </a:cxn>
              <a:cxn ang="0">
                <a:pos x="3873" y="1399"/>
              </a:cxn>
              <a:cxn ang="0">
                <a:pos x="3952" y="1339"/>
              </a:cxn>
              <a:cxn ang="0">
                <a:pos x="4020" y="1309"/>
              </a:cxn>
              <a:cxn ang="0">
                <a:pos x="4099" y="1289"/>
              </a:cxn>
              <a:cxn ang="0">
                <a:pos x="4178" y="1259"/>
              </a:cxn>
              <a:cxn ang="0">
                <a:pos x="4269" y="1209"/>
              </a:cxn>
              <a:cxn ang="0">
                <a:pos x="4360" y="1169"/>
              </a:cxn>
              <a:cxn ang="0">
                <a:pos x="4450" y="1109"/>
              </a:cxn>
              <a:cxn ang="0">
                <a:pos x="4518" y="1049"/>
              </a:cxn>
              <a:cxn ang="0">
                <a:pos x="4575" y="999"/>
              </a:cxn>
            </a:cxnLst>
            <a:rect l="0" t="0" r="r" b="b"/>
            <a:pathLst>
              <a:path w="4587" h="1681">
                <a:moveTo>
                  <a:pt x="410" y="0"/>
                </a:moveTo>
                <a:lnTo>
                  <a:pt x="362" y="28"/>
                </a:lnTo>
                <a:lnTo>
                  <a:pt x="306" y="58"/>
                </a:lnTo>
                <a:lnTo>
                  <a:pt x="272" y="78"/>
                </a:lnTo>
                <a:lnTo>
                  <a:pt x="249" y="108"/>
                </a:lnTo>
                <a:lnTo>
                  <a:pt x="226" y="148"/>
                </a:lnTo>
                <a:lnTo>
                  <a:pt x="215" y="178"/>
                </a:lnTo>
                <a:lnTo>
                  <a:pt x="193" y="208"/>
                </a:lnTo>
                <a:lnTo>
                  <a:pt x="170" y="238"/>
                </a:lnTo>
                <a:lnTo>
                  <a:pt x="159" y="268"/>
                </a:lnTo>
                <a:lnTo>
                  <a:pt x="136" y="298"/>
                </a:lnTo>
                <a:lnTo>
                  <a:pt x="125" y="328"/>
                </a:lnTo>
                <a:lnTo>
                  <a:pt x="91" y="378"/>
                </a:lnTo>
                <a:lnTo>
                  <a:pt x="79" y="419"/>
                </a:lnTo>
                <a:lnTo>
                  <a:pt x="57" y="468"/>
                </a:lnTo>
                <a:lnTo>
                  <a:pt x="45" y="498"/>
                </a:lnTo>
                <a:lnTo>
                  <a:pt x="34" y="539"/>
                </a:lnTo>
                <a:lnTo>
                  <a:pt x="23" y="588"/>
                </a:lnTo>
                <a:lnTo>
                  <a:pt x="23" y="628"/>
                </a:lnTo>
                <a:lnTo>
                  <a:pt x="11" y="669"/>
                </a:lnTo>
                <a:lnTo>
                  <a:pt x="11" y="699"/>
                </a:lnTo>
                <a:lnTo>
                  <a:pt x="0" y="729"/>
                </a:lnTo>
                <a:lnTo>
                  <a:pt x="0" y="759"/>
                </a:lnTo>
                <a:lnTo>
                  <a:pt x="0" y="789"/>
                </a:lnTo>
                <a:lnTo>
                  <a:pt x="0" y="818"/>
                </a:lnTo>
                <a:lnTo>
                  <a:pt x="0" y="869"/>
                </a:lnTo>
                <a:lnTo>
                  <a:pt x="0" y="899"/>
                </a:lnTo>
                <a:lnTo>
                  <a:pt x="23" y="939"/>
                </a:lnTo>
                <a:lnTo>
                  <a:pt x="34" y="969"/>
                </a:lnTo>
                <a:lnTo>
                  <a:pt x="68" y="1029"/>
                </a:lnTo>
                <a:lnTo>
                  <a:pt x="79" y="1059"/>
                </a:lnTo>
                <a:lnTo>
                  <a:pt x="125" y="1109"/>
                </a:lnTo>
                <a:lnTo>
                  <a:pt x="159" y="1149"/>
                </a:lnTo>
                <a:lnTo>
                  <a:pt x="215" y="1179"/>
                </a:lnTo>
                <a:lnTo>
                  <a:pt x="283" y="1209"/>
                </a:lnTo>
                <a:lnTo>
                  <a:pt x="328" y="1229"/>
                </a:lnTo>
                <a:lnTo>
                  <a:pt x="385" y="1259"/>
                </a:lnTo>
                <a:lnTo>
                  <a:pt x="442" y="1279"/>
                </a:lnTo>
                <a:lnTo>
                  <a:pt x="532" y="1309"/>
                </a:lnTo>
                <a:lnTo>
                  <a:pt x="645" y="1339"/>
                </a:lnTo>
                <a:lnTo>
                  <a:pt x="747" y="1369"/>
                </a:lnTo>
                <a:lnTo>
                  <a:pt x="872" y="1399"/>
                </a:lnTo>
                <a:lnTo>
                  <a:pt x="974" y="1409"/>
                </a:lnTo>
                <a:lnTo>
                  <a:pt x="1076" y="1429"/>
                </a:lnTo>
                <a:lnTo>
                  <a:pt x="1200" y="1450"/>
                </a:lnTo>
                <a:lnTo>
                  <a:pt x="1348" y="1480"/>
                </a:lnTo>
                <a:lnTo>
                  <a:pt x="1517" y="1529"/>
                </a:lnTo>
                <a:lnTo>
                  <a:pt x="1676" y="1569"/>
                </a:lnTo>
                <a:lnTo>
                  <a:pt x="1789" y="1599"/>
                </a:lnTo>
                <a:lnTo>
                  <a:pt x="1914" y="1619"/>
                </a:lnTo>
                <a:lnTo>
                  <a:pt x="2061" y="1640"/>
                </a:lnTo>
                <a:lnTo>
                  <a:pt x="2231" y="1659"/>
                </a:lnTo>
                <a:lnTo>
                  <a:pt x="2401" y="1670"/>
                </a:lnTo>
                <a:lnTo>
                  <a:pt x="2548" y="1680"/>
                </a:lnTo>
                <a:lnTo>
                  <a:pt x="2638" y="1680"/>
                </a:lnTo>
                <a:lnTo>
                  <a:pt x="2706" y="1680"/>
                </a:lnTo>
                <a:lnTo>
                  <a:pt x="2797" y="1659"/>
                </a:lnTo>
                <a:lnTo>
                  <a:pt x="2910" y="1649"/>
                </a:lnTo>
                <a:lnTo>
                  <a:pt x="3035" y="1629"/>
                </a:lnTo>
                <a:lnTo>
                  <a:pt x="3159" y="1629"/>
                </a:lnTo>
                <a:lnTo>
                  <a:pt x="3250" y="1619"/>
                </a:lnTo>
                <a:lnTo>
                  <a:pt x="3295" y="1610"/>
                </a:lnTo>
                <a:lnTo>
                  <a:pt x="3329" y="1589"/>
                </a:lnTo>
                <a:lnTo>
                  <a:pt x="3374" y="1569"/>
                </a:lnTo>
                <a:lnTo>
                  <a:pt x="3408" y="1550"/>
                </a:lnTo>
                <a:lnTo>
                  <a:pt x="3454" y="1519"/>
                </a:lnTo>
                <a:lnTo>
                  <a:pt x="3499" y="1509"/>
                </a:lnTo>
                <a:lnTo>
                  <a:pt x="3556" y="1499"/>
                </a:lnTo>
                <a:lnTo>
                  <a:pt x="3601" y="1489"/>
                </a:lnTo>
                <a:lnTo>
                  <a:pt x="3646" y="1469"/>
                </a:lnTo>
                <a:lnTo>
                  <a:pt x="3726" y="1450"/>
                </a:lnTo>
                <a:lnTo>
                  <a:pt x="3793" y="1429"/>
                </a:lnTo>
                <a:lnTo>
                  <a:pt x="3827" y="1420"/>
                </a:lnTo>
                <a:lnTo>
                  <a:pt x="3873" y="1399"/>
                </a:lnTo>
                <a:lnTo>
                  <a:pt x="3907" y="1369"/>
                </a:lnTo>
                <a:lnTo>
                  <a:pt x="3952" y="1339"/>
                </a:lnTo>
                <a:lnTo>
                  <a:pt x="3986" y="1329"/>
                </a:lnTo>
                <a:lnTo>
                  <a:pt x="4020" y="1309"/>
                </a:lnTo>
                <a:lnTo>
                  <a:pt x="4054" y="1309"/>
                </a:lnTo>
                <a:lnTo>
                  <a:pt x="4099" y="1289"/>
                </a:lnTo>
                <a:lnTo>
                  <a:pt x="4145" y="1269"/>
                </a:lnTo>
                <a:lnTo>
                  <a:pt x="4178" y="1259"/>
                </a:lnTo>
                <a:lnTo>
                  <a:pt x="4224" y="1239"/>
                </a:lnTo>
                <a:lnTo>
                  <a:pt x="4269" y="1209"/>
                </a:lnTo>
                <a:lnTo>
                  <a:pt x="4314" y="1189"/>
                </a:lnTo>
                <a:lnTo>
                  <a:pt x="4360" y="1169"/>
                </a:lnTo>
                <a:lnTo>
                  <a:pt x="4405" y="1139"/>
                </a:lnTo>
                <a:lnTo>
                  <a:pt x="4450" y="1109"/>
                </a:lnTo>
                <a:lnTo>
                  <a:pt x="4484" y="1079"/>
                </a:lnTo>
                <a:lnTo>
                  <a:pt x="4518" y="1049"/>
                </a:lnTo>
                <a:lnTo>
                  <a:pt x="4552" y="1029"/>
                </a:lnTo>
                <a:lnTo>
                  <a:pt x="4575" y="999"/>
                </a:lnTo>
                <a:lnTo>
                  <a:pt x="4586" y="969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2286000" y="12192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7439" name="Rectangle 31"/>
          <p:cNvSpPr>
            <a:spLocks noChangeArrowheads="1"/>
          </p:cNvSpPr>
          <p:nvPr/>
        </p:nvSpPr>
        <p:spPr bwMode="auto">
          <a:xfrm>
            <a:off x="1371600" y="21336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7440" name="Rectangle 32"/>
          <p:cNvSpPr>
            <a:spLocks noChangeArrowheads="1"/>
          </p:cNvSpPr>
          <p:nvPr/>
        </p:nvSpPr>
        <p:spPr bwMode="auto">
          <a:xfrm>
            <a:off x="2133600" y="1828802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16</a:t>
            </a:r>
          </a:p>
        </p:txBody>
      </p:sp>
      <p:sp>
        <p:nvSpPr>
          <p:cNvPr id="17441" name="Rectangle 33"/>
          <p:cNvSpPr>
            <a:spLocks noChangeArrowheads="1"/>
          </p:cNvSpPr>
          <p:nvPr/>
        </p:nvSpPr>
        <p:spPr bwMode="auto">
          <a:xfrm>
            <a:off x="3048000" y="20574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7442" name="Rectangle 34"/>
          <p:cNvSpPr>
            <a:spLocks noChangeArrowheads="1"/>
          </p:cNvSpPr>
          <p:nvPr/>
        </p:nvSpPr>
        <p:spPr bwMode="auto">
          <a:xfrm>
            <a:off x="3692525" y="120253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7443" name="Rectangle 35"/>
          <p:cNvSpPr>
            <a:spLocks noChangeArrowheads="1"/>
          </p:cNvSpPr>
          <p:nvPr/>
        </p:nvSpPr>
        <p:spPr bwMode="auto">
          <a:xfrm>
            <a:off x="6172200" y="2133602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7444" name="Rectangle 36"/>
          <p:cNvSpPr>
            <a:spLocks noChangeArrowheads="1"/>
          </p:cNvSpPr>
          <p:nvPr/>
        </p:nvSpPr>
        <p:spPr bwMode="auto">
          <a:xfrm>
            <a:off x="4191000" y="16002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7445" name="Rectangle 37"/>
          <p:cNvSpPr>
            <a:spLocks noChangeArrowheads="1"/>
          </p:cNvSpPr>
          <p:nvPr/>
        </p:nvSpPr>
        <p:spPr bwMode="auto">
          <a:xfrm>
            <a:off x="4191000" y="3886202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14</a:t>
            </a:r>
          </a:p>
        </p:txBody>
      </p:sp>
      <p:sp>
        <p:nvSpPr>
          <p:cNvPr id="17446" name="Rectangle 38"/>
          <p:cNvSpPr>
            <a:spLocks noChangeArrowheads="1"/>
          </p:cNvSpPr>
          <p:nvPr/>
        </p:nvSpPr>
        <p:spPr bwMode="auto">
          <a:xfrm>
            <a:off x="3886200" y="21336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7447" name="Rectangle 39"/>
          <p:cNvSpPr>
            <a:spLocks noChangeArrowheads="1"/>
          </p:cNvSpPr>
          <p:nvPr/>
        </p:nvSpPr>
        <p:spPr bwMode="auto">
          <a:xfrm>
            <a:off x="4572000" y="25908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7448" name="Rectangle 40"/>
          <p:cNvSpPr>
            <a:spLocks noChangeArrowheads="1"/>
          </p:cNvSpPr>
          <p:nvPr/>
        </p:nvSpPr>
        <p:spPr bwMode="auto">
          <a:xfrm>
            <a:off x="2209800" y="32004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7449" name="Rectangle 41"/>
          <p:cNvSpPr>
            <a:spLocks noChangeArrowheads="1"/>
          </p:cNvSpPr>
          <p:nvPr/>
        </p:nvSpPr>
        <p:spPr bwMode="auto">
          <a:xfrm>
            <a:off x="5410200" y="32004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7450" name="Rectangle 42"/>
          <p:cNvSpPr>
            <a:spLocks noChangeArrowheads="1"/>
          </p:cNvSpPr>
          <p:nvPr/>
        </p:nvSpPr>
        <p:spPr bwMode="auto">
          <a:xfrm>
            <a:off x="7543800" y="17526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1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4175127" y="4433888"/>
            <a:ext cx="4816475" cy="519112"/>
            <a:chOff x="2630" y="2793"/>
            <a:chExt cx="3034" cy="327"/>
          </a:xfrm>
        </p:grpSpPr>
        <p:sp>
          <p:nvSpPr>
            <p:cNvPr id="17451" name="Rectangle 43"/>
            <p:cNvSpPr>
              <a:spLocks noChangeArrowheads="1"/>
            </p:cNvSpPr>
            <p:nvPr/>
          </p:nvSpPr>
          <p:spPr bwMode="auto">
            <a:xfrm>
              <a:off x="2630" y="2793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[1]</a:t>
              </a:r>
            </a:p>
          </p:txBody>
        </p:sp>
        <p:sp>
          <p:nvSpPr>
            <p:cNvPr id="17452" name="Rectangle 44"/>
            <p:cNvSpPr>
              <a:spLocks noChangeArrowheads="1"/>
            </p:cNvSpPr>
            <p:nvPr/>
          </p:nvSpPr>
          <p:spPr bwMode="auto">
            <a:xfrm>
              <a:off x="3062" y="2793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[2]</a:t>
              </a:r>
            </a:p>
          </p:txBody>
        </p:sp>
        <p:sp>
          <p:nvSpPr>
            <p:cNvPr id="17453" name="Rectangle 45"/>
            <p:cNvSpPr>
              <a:spLocks noChangeArrowheads="1"/>
            </p:cNvSpPr>
            <p:nvPr/>
          </p:nvSpPr>
          <p:spPr bwMode="auto">
            <a:xfrm>
              <a:off x="3494" y="2793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[3]</a:t>
              </a:r>
            </a:p>
          </p:txBody>
        </p:sp>
        <p:sp>
          <p:nvSpPr>
            <p:cNvPr id="17454" name="Rectangle 46"/>
            <p:cNvSpPr>
              <a:spLocks noChangeArrowheads="1"/>
            </p:cNvSpPr>
            <p:nvPr/>
          </p:nvSpPr>
          <p:spPr bwMode="auto">
            <a:xfrm>
              <a:off x="3926" y="2793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[4]</a:t>
              </a:r>
            </a:p>
          </p:txBody>
        </p:sp>
        <p:sp>
          <p:nvSpPr>
            <p:cNvPr id="17455" name="Rectangle 47"/>
            <p:cNvSpPr>
              <a:spLocks noChangeArrowheads="1"/>
            </p:cNvSpPr>
            <p:nvPr/>
          </p:nvSpPr>
          <p:spPr bwMode="auto">
            <a:xfrm>
              <a:off x="4358" y="2793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[5]</a:t>
              </a:r>
            </a:p>
          </p:txBody>
        </p:sp>
        <p:sp>
          <p:nvSpPr>
            <p:cNvPr id="17456" name="Rectangle 48"/>
            <p:cNvSpPr>
              <a:spLocks noChangeArrowheads="1"/>
            </p:cNvSpPr>
            <p:nvPr/>
          </p:nvSpPr>
          <p:spPr bwMode="auto">
            <a:xfrm>
              <a:off x="4790" y="2793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[6]</a:t>
              </a:r>
            </a:p>
          </p:txBody>
        </p:sp>
        <p:sp>
          <p:nvSpPr>
            <p:cNvPr id="17457" name="Rectangle 49"/>
            <p:cNvSpPr>
              <a:spLocks noChangeArrowheads="1"/>
            </p:cNvSpPr>
            <p:nvPr/>
          </p:nvSpPr>
          <p:spPr bwMode="auto">
            <a:xfrm>
              <a:off x="5222" y="2793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[7]</a:t>
              </a:r>
            </a:p>
          </p:txBody>
        </p:sp>
      </p:grp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3717927" y="4891088"/>
            <a:ext cx="473075" cy="976312"/>
            <a:chOff x="2342" y="3081"/>
            <a:chExt cx="298" cy="615"/>
          </a:xfrm>
        </p:grpSpPr>
        <p:sp>
          <p:nvSpPr>
            <p:cNvPr id="17460" name="Rectangle 52"/>
            <p:cNvSpPr>
              <a:spLocks noChangeArrowheads="1"/>
            </p:cNvSpPr>
            <p:nvPr/>
          </p:nvSpPr>
          <p:spPr bwMode="auto">
            <a:xfrm>
              <a:off x="2342" y="3081"/>
              <a:ext cx="2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d</a:t>
              </a:r>
            </a:p>
          </p:txBody>
        </p:sp>
        <p:sp>
          <p:nvSpPr>
            <p:cNvPr id="17461" name="Rectangle 53"/>
            <p:cNvSpPr>
              <a:spLocks noChangeArrowheads="1"/>
            </p:cNvSpPr>
            <p:nvPr/>
          </p:nvSpPr>
          <p:spPr bwMode="auto">
            <a:xfrm>
              <a:off x="2342" y="3369"/>
              <a:ext cx="2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p</a:t>
              </a:r>
            </a:p>
          </p:txBody>
        </p:sp>
      </p:grp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158750" y="3946527"/>
            <a:ext cx="444500" cy="466725"/>
            <a:chOff x="100" y="2486"/>
            <a:chExt cx="280" cy="294"/>
          </a:xfrm>
        </p:grpSpPr>
        <p:sp>
          <p:nvSpPr>
            <p:cNvPr id="17463" name="Oval 55"/>
            <p:cNvSpPr>
              <a:spLocks noChangeArrowheads="1"/>
            </p:cNvSpPr>
            <p:nvPr/>
          </p:nvSpPr>
          <p:spPr bwMode="auto">
            <a:xfrm>
              <a:off x="100" y="25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64" name="Rectangle 56"/>
            <p:cNvSpPr>
              <a:spLocks noChangeArrowheads="1"/>
            </p:cNvSpPr>
            <p:nvPr/>
          </p:nvSpPr>
          <p:spPr bwMode="auto">
            <a:xfrm>
              <a:off x="134" y="2486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</p:grpSp>
      <p:sp>
        <p:nvSpPr>
          <p:cNvPr id="17466" name="Rectangle 58"/>
          <p:cNvSpPr>
            <a:spLocks noChangeArrowheads="1"/>
          </p:cNvSpPr>
          <p:nvPr/>
        </p:nvSpPr>
        <p:spPr bwMode="auto">
          <a:xfrm>
            <a:off x="4251327" y="48910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7467" name="Rectangle 59"/>
          <p:cNvSpPr>
            <a:spLocks noChangeArrowheads="1"/>
          </p:cNvSpPr>
          <p:nvPr/>
        </p:nvSpPr>
        <p:spPr bwMode="auto">
          <a:xfrm>
            <a:off x="4251327" y="53482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-</a:t>
            </a:r>
          </a:p>
        </p:txBody>
      </p:sp>
      <p:sp>
        <p:nvSpPr>
          <p:cNvPr id="17468" name="Rectangle 60"/>
          <p:cNvSpPr>
            <a:spLocks noChangeArrowheads="1"/>
          </p:cNvSpPr>
          <p:nvPr/>
        </p:nvSpPr>
        <p:spPr bwMode="auto">
          <a:xfrm>
            <a:off x="5013327" y="48910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7469" name="Rectangle 61"/>
          <p:cNvSpPr>
            <a:spLocks noChangeArrowheads="1"/>
          </p:cNvSpPr>
          <p:nvPr/>
        </p:nvSpPr>
        <p:spPr bwMode="auto">
          <a:xfrm>
            <a:off x="5013327" y="53482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470" name="Rectangle 62"/>
          <p:cNvSpPr>
            <a:spLocks noChangeArrowheads="1"/>
          </p:cNvSpPr>
          <p:nvPr/>
        </p:nvSpPr>
        <p:spPr bwMode="auto">
          <a:xfrm>
            <a:off x="5699127" y="48910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471" name="Rectangle 63"/>
          <p:cNvSpPr>
            <a:spLocks noChangeArrowheads="1"/>
          </p:cNvSpPr>
          <p:nvPr/>
        </p:nvSpPr>
        <p:spPr bwMode="auto">
          <a:xfrm>
            <a:off x="5699127" y="53482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472" name="Rectangle 64"/>
          <p:cNvSpPr>
            <a:spLocks noChangeArrowheads="1"/>
          </p:cNvSpPr>
          <p:nvPr/>
        </p:nvSpPr>
        <p:spPr bwMode="auto">
          <a:xfrm>
            <a:off x="6324600" y="48910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7473" name="Rectangle 65"/>
          <p:cNvSpPr>
            <a:spLocks noChangeArrowheads="1"/>
          </p:cNvSpPr>
          <p:nvPr/>
        </p:nvSpPr>
        <p:spPr bwMode="auto">
          <a:xfrm>
            <a:off x="6384927" y="53482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7474" name="Rectangle 66"/>
          <p:cNvSpPr>
            <a:spLocks noChangeArrowheads="1"/>
          </p:cNvSpPr>
          <p:nvPr/>
        </p:nvSpPr>
        <p:spPr bwMode="auto">
          <a:xfrm>
            <a:off x="7070727" y="48910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-</a:t>
            </a:r>
          </a:p>
        </p:txBody>
      </p:sp>
      <p:sp>
        <p:nvSpPr>
          <p:cNvPr id="17475" name="Rectangle 67"/>
          <p:cNvSpPr>
            <a:spLocks noChangeArrowheads="1"/>
          </p:cNvSpPr>
          <p:nvPr/>
        </p:nvSpPr>
        <p:spPr bwMode="auto">
          <a:xfrm>
            <a:off x="7070727" y="53482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-</a:t>
            </a:r>
          </a:p>
        </p:txBody>
      </p:sp>
      <p:sp>
        <p:nvSpPr>
          <p:cNvPr id="17476" name="Rectangle 68"/>
          <p:cNvSpPr>
            <a:spLocks noChangeArrowheads="1"/>
          </p:cNvSpPr>
          <p:nvPr/>
        </p:nvSpPr>
        <p:spPr bwMode="auto">
          <a:xfrm>
            <a:off x="7756527" y="48910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-</a:t>
            </a:r>
          </a:p>
        </p:txBody>
      </p:sp>
      <p:sp>
        <p:nvSpPr>
          <p:cNvPr id="17477" name="Rectangle 69"/>
          <p:cNvSpPr>
            <a:spLocks noChangeArrowheads="1"/>
          </p:cNvSpPr>
          <p:nvPr/>
        </p:nvSpPr>
        <p:spPr bwMode="auto">
          <a:xfrm>
            <a:off x="7756527" y="53482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-</a:t>
            </a:r>
          </a:p>
        </p:txBody>
      </p:sp>
      <p:sp>
        <p:nvSpPr>
          <p:cNvPr id="17478" name="Rectangle 70"/>
          <p:cNvSpPr>
            <a:spLocks noChangeArrowheads="1"/>
          </p:cNvSpPr>
          <p:nvPr/>
        </p:nvSpPr>
        <p:spPr bwMode="auto">
          <a:xfrm>
            <a:off x="8305800" y="48910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14</a:t>
            </a:r>
          </a:p>
        </p:txBody>
      </p:sp>
      <p:sp>
        <p:nvSpPr>
          <p:cNvPr id="17479" name="Rectangle 71"/>
          <p:cNvSpPr>
            <a:spLocks noChangeArrowheads="1"/>
          </p:cNvSpPr>
          <p:nvPr/>
        </p:nvSpPr>
        <p:spPr bwMode="auto">
          <a:xfrm>
            <a:off x="8442327" y="53482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1</a:t>
            </a:r>
          </a:p>
        </p:txBody>
      </p: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158750" y="4479927"/>
            <a:ext cx="1435100" cy="466725"/>
            <a:chOff x="100" y="2822"/>
            <a:chExt cx="904" cy="294"/>
          </a:xfrm>
        </p:grpSpPr>
        <p:sp>
          <p:nvSpPr>
            <p:cNvPr id="17480" name="Oval 72"/>
            <p:cNvSpPr>
              <a:spLocks noChangeArrowheads="1"/>
            </p:cNvSpPr>
            <p:nvPr/>
          </p:nvSpPr>
          <p:spPr bwMode="auto">
            <a:xfrm>
              <a:off x="100" y="28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81" name="Rectangle 73"/>
            <p:cNvSpPr>
              <a:spLocks noChangeArrowheads="1"/>
            </p:cNvSpPr>
            <p:nvPr/>
          </p:nvSpPr>
          <p:spPr bwMode="auto">
            <a:xfrm>
              <a:off x="134" y="2822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17482" name="Oval 74"/>
            <p:cNvSpPr>
              <a:spLocks noChangeArrowheads="1"/>
            </p:cNvSpPr>
            <p:nvPr/>
          </p:nvSpPr>
          <p:spPr bwMode="auto">
            <a:xfrm>
              <a:off x="724" y="28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83" name="Rectangle 75"/>
            <p:cNvSpPr>
              <a:spLocks noChangeArrowheads="1"/>
            </p:cNvSpPr>
            <p:nvPr/>
          </p:nvSpPr>
          <p:spPr bwMode="auto">
            <a:xfrm>
              <a:off x="758" y="2822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17484" name="Line 76"/>
            <p:cNvSpPr>
              <a:spLocks noChangeShapeType="1"/>
            </p:cNvSpPr>
            <p:nvPr/>
          </p:nvSpPr>
          <p:spPr bwMode="auto">
            <a:xfrm>
              <a:off x="384" y="297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80"/>
          <p:cNvGrpSpPr>
            <a:grpSpLocks/>
          </p:cNvGrpSpPr>
          <p:nvPr/>
        </p:nvGrpSpPr>
        <p:grpSpPr bwMode="auto">
          <a:xfrm>
            <a:off x="6940550" y="4883152"/>
            <a:ext cx="527050" cy="536575"/>
            <a:chOff x="4372" y="3076"/>
            <a:chExt cx="332" cy="338"/>
          </a:xfrm>
        </p:grpSpPr>
        <p:sp>
          <p:nvSpPr>
            <p:cNvPr id="17486" name="Rectangle 78"/>
            <p:cNvSpPr>
              <a:spLocks noChangeArrowheads="1"/>
            </p:cNvSpPr>
            <p:nvPr/>
          </p:nvSpPr>
          <p:spPr bwMode="auto">
            <a:xfrm>
              <a:off x="4372" y="3076"/>
              <a:ext cx="328" cy="2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>
                <a:solidFill>
                  <a:srgbClr val="FF0000"/>
                </a:solidFill>
              </a:endParaRPr>
            </a:p>
          </p:txBody>
        </p:sp>
        <p:sp>
          <p:nvSpPr>
            <p:cNvPr id="17487" name="Rectangle 79"/>
            <p:cNvSpPr>
              <a:spLocks noChangeArrowheads="1"/>
            </p:cNvSpPr>
            <p:nvPr/>
          </p:nvSpPr>
          <p:spPr bwMode="auto">
            <a:xfrm>
              <a:off x="4406" y="3081"/>
              <a:ext cx="298" cy="3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5</a:t>
              </a:r>
            </a:p>
          </p:txBody>
        </p:sp>
      </p:grpSp>
      <p:grpSp>
        <p:nvGrpSpPr>
          <p:cNvPr id="7" name="Group 83"/>
          <p:cNvGrpSpPr>
            <a:grpSpLocks/>
          </p:cNvGrpSpPr>
          <p:nvPr/>
        </p:nvGrpSpPr>
        <p:grpSpPr bwMode="auto">
          <a:xfrm>
            <a:off x="6940550" y="5340352"/>
            <a:ext cx="527050" cy="536575"/>
            <a:chOff x="4372" y="3364"/>
            <a:chExt cx="332" cy="338"/>
          </a:xfrm>
        </p:grpSpPr>
        <p:sp>
          <p:nvSpPr>
            <p:cNvPr id="17489" name="Rectangle 81"/>
            <p:cNvSpPr>
              <a:spLocks noChangeArrowheads="1"/>
            </p:cNvSpPr>
            <p:nvPr/>
          </p:nvSpPr>
          <p:spPr bwMode="auto">
            <a:xfrm>
              <a:off x="4372" y="3364"/>
              <a:ext cx="328" cy="2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>
                <a:solidFill>
                  <a:srgbClr val="FF0000"/>
                </a:solidFill>
              </a:endParaRPr>
            </a:p>
          </p:txBody>
        </p:sp>
        <p:sp>
          <p:nvSpPr>
            <p:cNvPr id="17490" name="Rectangle 82"/>
            <p:cNvSpPr>
              <a:spLocks noChangeArrowheads="1"/>
            </p:cNvSpPr>
            <p:nvPr/>
          </p:nvSpPr>
          <p:spPr bwMode="auto">
            <a:xfrm>
              <a:off x="4406" y="3369"/>
              <a:ext cx="298" cy="3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8" name="Group 86"/>
          <p:cNvGrpSpPr>
            <a:grpSpLocks/>
          </p:cNvGrpSpPr>
          <p:nvPr/>
        </p:nvGrpSpPr>
        <p:grpSpPr bwMode="auto">
          <a:xfrm>
            <a:off x="7550150" y="4883152"/>
            <a:ext cx="755650" cy="536575"/>
            <a:chOff x="4756" y="3076"/>
            <a:chExt cx="476" cy="338"/>
          </a:xfrm>
        </p:grpSpPr>
        <p:sp>
          <p:nvSpPr>
            <p:cNvPr id="17492" name="Rectangle 84"/>
            <p:cNvSpPr>
              <a:spLocks noChangeArrowheads="1"/>
            </p:cNvSpPr>
            <p:nvPr/>
          </p:nvSpPr>
          <p:spPr bwMode="auto">
            <a:xfrm>
              <a:off x="4756" y="3076"/>
              <a:ext cx="472" cy="2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93" name="Rectangle 85"/>
            <p:cNvSpPr>
              <a:spLocks noChangeArrowheads="1"/>
            </p:cNvSpPr>
            <p:nvPr/>
          </p:nvSpPr>
          <p:spPr bwMode="auto">
            <a:xfrm>
              <a:off x="4806" y="3081"/>
              <a:ext cx="426" cy="3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>
                  <a:solidFill>
                    <a:schemeClr val="tx2"/>
                  </a:solidFill>
                </a:rPr>
                <a:t>10</a:t>
              </a:r>
            </a:p>
          </p:txBody>
        </p:sp>
      </p:grpSp>
      <p:grpSp>
        <p:nvGrpSpPr>
          <p:cNvPr id="9" name="Group 89"/>
          <p:cNvGrpSpPr>
            <a:grpSpLocks/>
          </p:cNvGrpSpPr>
          <p:nvPr/>
        </p:nvGrpSpPr>
        <p:grpSpPr bwMode="auto">
          <a:xfrm>
            <a:off x="7702550" y="5340352"/>
            <a:ext cx="527050" cy="536575"/>
            <a:chOff x="4852" y="3364"/>
            <a:chExt cx="332" cy="338"/>
          </a:xfrm>
        </p:grpSpPr>
        <p:sp>
          <p:nvSpPr>
            <p:cNvPr id="17495" name="Rectangle 87"/>
            <p:cNvSpPr>
              <a:spLocks noChangeArrowheads="1"/>
            </p:cNvSpPr>
            <p:nvPr/>
          </p:nvSpPr>
          <p:spPr bwMode="auto">
            <a:xfrm>
              <a:off x="4852" y="3364"/>
              <a:ext cx="328" cy="2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96" name="Rectangle 88"/>
            <p:cNvSpPr>
              <a:spLocks noChangeArrowheads="1"/>
            </p:cNvSpPr>
            <p:nvPr/>
          </p:nvSpPr>
          <p:spPr bwMode="auto">
            <a:xfrm>
              <a:off x="4886" y="3369"/>
              <a:ext cx="298" cy="3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>
                  <a:solidFill>
                    <a:schemeClr val="tx2"/>
                  </a:solidFill>
                </a:rPr>
                <a:t>3</a:t>
              </a:r>
            </a:p>
          </p:txBody>
        </p:sp>
      </p:grpSp>
      <p:grpSp>
        <p:nvGrpSpPr>
          <p:cNvPr id="10" name="Group 98"/>
          <p:cNvGrpSpPr>
            <a:grpSpLocks/>
          </p:cNvGrpSpPr>
          <p:nvPr/>
        </p:nvGrpSpPr>
        <p:grpSpPr bwMode="auto">
          <a:xfrm>
            <a:off x="158750" y="5013327"/>
            <a:ext cx="2425700" cy="466725"/>
            <a:chOff x="100" y="3158"/>
            <a:chExt cx="1528" cy="294"/>
          </a:xfrm>
        </p:grpSpPr>
        <p:sp>
          <p:nvSpPr>
            <p:cNvPr id="17498" name="Oval 90"/>
            <p:cNvSpPr>
              <a:spLocks noChangeArrowheads="1"/>
            </p:cNvSpPr>
            <p:nvPr/>
          </p:nvSpPr>
          <p:spPr bwMode="auto">
            <a:xfrm>
              <a:off x="100" y="317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99" name="Rectangle 91"/>
            <p:cNvSpPr>
              <a:spLocks noChangeArrowheads="1"/>
            </p:cNvSpPr>
            <p:nvPr/>
          </p:nvSpPr>
          <p:spPr bwMode="auto">
            <a:xfrm>
              <a:off x="134" y="3158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17500" name="Oval 92"/>
            <p:cNvSpPr>
              <a:spLocks noChangeArrowheads="1"/>
            </p:cNvSpPr>
            <p:nvPr/>
          </p:nvSpPr>
          <p:spPr bwMode="auto">
            <a:xfrm>
              <a:off x="724" y="317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501" name="Rectangle 93"/>
            <p:cNvSpPr>
              <a:spLocks noChangeArrowheads="1"/>
            </p:cNvSpPr>
            <p:nvPr/>
          </p:nvSpPr>
          <p:spPr bwMode="auto">
            <a:xfrm>
              <a:off x="758" y="3158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17502" name="Line 94"/>
            <p:cNvSpPr>
              <a:spLocks noChangeShapeType="1"/>
            </p:cNvSpPr>
            <p:nvPr/>
          </p:nvSpPr>
          <p:spPr bwMode="auto">
            <a:xfrm>
              <a:off x="384" y="331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7503" name="Oval 95"/>
            <p:cNvSpPr>
              <a:spLocks noChangeArrowheads="1"/>
            </p:cNvSpPr>
            <p:nvPr/>
          </p:nvSpPr>
          <p:spPr bwMode="auto">
            <a:xfrm>
              <a:off x="1348" y="317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504" name="Rectangle 96"/>
            <p:cNvSpPr>
              <a:spLocks noChangeArrowheads="1"/>
            </p:cNvSpPr>
            <p:nvPr/>
          </p:nvSpPr>
          <p:spPr bwMode="auto">
            <a:xfrm>
              <a:off x="1382" y="3158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5</a:t>
              </a:r>
            </a:p>
          </p:txBody>
        </p:sp>
        <p:sp>
          <p:nvSpPr>
            <p:cNvPr id="17505" name="Line 97"/>
            <p:cNvSpPr>
              <a:spLocks noChangeShapeType="1"/>
            </p:cNvSpPr>
            <p:nvPr/>
          </p:nvSpPr>
          <p:spPr bwMode="auto">
            <a:xfrm>
              <a:off x="1008" y="331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1" name="Group 104"/>
          <p:cNvGrpSpPr>
            <a:grpSpLocks/>
          </p:cNvGrpSpPr>
          <p:nvPr/>
        </p:nvGrpSpPr>
        <p:grpSpPr bwMode="auto">
          <a:xfrm>
            <a:off x="158750" y="5622927"/>
            <a:ext cx="1435100" cy="466725"/>
            <a:chOff x="100" y="3542"/>
            <a:chExt cx="904" cy="294"/>
          </a:xfrm>
        </p:grpSpPr>
        <p:sp>
          <p:nvSpPr>
            <p:cNvPr id="17507" name="Oval 99"/>
            <p:cNvSpPr>
              <a:spLocks noChangeArrowheads="1"/>
            </p:cNvSpPr>
            <p:nvPr/>
          </p:nvSpPr>
          <p:spPr bwMode="auto">
            <a:xfrm>
              <a:off x="100" y="35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508" name="Rectangle 100"/>
            <p:cNvSpPr>
              <a:spLocks noChangeArrowheads="1"/>
            </p:cNvSpPr>
            <p:nvPr/>
          </p:nvSpPr>
          <p:spPr bwMode="auto">
            <a:xfrm>
              <a:off x="134" y="3542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17509" name="Oval 101"/>
            <p:cNvSpPr>
              <a:spLocks noChangeArrowheads="1"/>
            </p:cNvSpPr>
            <p:nvPr/>
          </p:nvSpPr>
          <p:spPr bwMode="auto">
            <a:xfrm>
              <a:off x="724" y="35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510" name="Rectangle 102"/>
            <p:cNvSpPr>
              <a:spLocks noChangeArrowheads="1"/>
            </p:cNvSpPr>
            <p:nvPr/>
          </p:nvSpPr>
          <p:spPr bwMode="auto">
            <a:xfrm>
              <a:off x="758" y="3542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2</a:t>
              </a:r>
            </a:p>
          </p:txBody>
        </p:sp>
        <p:sp>
          <p:nvSpPr>
            <p:cNvPr id="17511" name="Line 103"/>
            <p:cNvSpPr>
              <a:spLocks noChangeShapeType="1"/>
            </p:cNvSpPr>
            <p:nvPr/>
          </p:nvSpPr>
          <p:spPr bwMode="auto">
            <a:xfrm>
              <a:off x="384" y="369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7513" name="Line 105"/>
          <p:cNvSpPr>
            <a:spLocks noChangeShapeType="1"/>
          </p:cNvSpPr>
          <p:nvPr/>
        </p:nvSpPr>
        <p:spPr bwMode="auto">
          <a:xfrm>
            <a:off x="1905000" y="3276600"/>
            <a:ext cx="12954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12" name="Group 108"/>
          <p:cNvGrpSpPr>
            <a:grpSpLocks/>
          </p:cNvGrpSpPr>
          <p:nvPr/>
        </p:nvGrpSpPr>
        <p:grpSpPr bwMode="auto">
          <a:xfrm>
            <a:off x="3206750" y="3032127"/>
            <a:ext cx="444500" cy="466725"/>
            <a:chOff x="2020" y="1910"/>
            <a:chExt cx="280" cy="294"/>
          </a:xfrm>
        </p:grpSpPr>
        <p:sp>
          <p:nvSpPr>
            <p:cNvPr id="17514" name="Oval 106"/>
            <p:cNvSpPr>
              <a:spLocks noChangeArrowheads="1"/>
            </p:cNvSpPr>
            <p:nvPr/>
          </p:nvSpPr>
          <p:spPr bwMode="auto">
            <a:xfrm>
              <a:off x="2020" y="1924"/>
              <a:ext cx="280" cy="280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515" name="Rectangle 107"/>
            <p:cNvSpPr>
              <a:spLocks noChangeArrowheads="1"/>
            </p:cNvSpPr>
            <p:nvPr/>
          </p:nvSpPr>
          <p:spPr bwMode="auto">
            <a:xfrm>
              <a:off x="2054" y="1910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4</a:t>
              </a:r>
            </a:p>
          </p:txBody>
        </p:sp>
      </p:grpSp>
      <p:sp>
        <p:nvSpPr>
          <p:cNvPr id="17518" name="Rectangle 110"/>
          <p:cNvSpPr>
            <a:spLocks noChangeArrowheads="1"/>
          </p:cNvSpPr>
          <p:nvPr/>
        </p:nvSpPr>
        <p:spPr bwMode="auto">
          <a:xfrm>
            <a:off x="6324602" y="4953002"/>
            <a:ext cx="473075" cy="51911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9218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3" grpId="0" animBg="1"/>
      <p:bldP spid="17518" grpId="0" animBg="1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2"/>
          <p:cNvSpPr>
            <a:spLocks noChangeShapeType="1"/>
          </p:cNvSpPr>
          <p:nvPr/>
        </p:nvSpPr>
        <p:spPr bwMode="auto">
          <a:xfrm>
            <a:off x="7086600" y="1524000"/>
            <a:ext cx="114300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 flipV="1">
            <a:off x="3733800" y="1371600"/>
            <a:ext cx="2971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1905000" y="16764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610600" cy="1143000"/>
          </a:xfrm>
          <a:noFill/>
          <a:ln/>
        </p:spPr>
        <p:txBody>
          <a:bodyPr/>
          <a:lstStyle/>
          <a:p>
            <a:r>
              <a:rPr lang="en-US" sz="4000"/>
              <a:t>Greedy Single Source All Destinations</a:t>
            </a:r>
          </a:p>
        </p:txBody>
      </p:sp>
      <p:sp>
        <p:nvSpPr>
          <p:cNvPr id="126" name="Slide Number Placeholder 12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1454150" y="14541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1508125" y="14319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1454150" y="30543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1508125" y="30321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2</a:t>
            </a:r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3282950" y="14541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3336925" y="14319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3</a:t>
            </a:r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3206750" y="3054350"/>
            <a:ext cx="44450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3260725" y="30321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4</a:t>
            </a:r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4806950" y="21399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4860925" y="21177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5</a:t>
            </a:r>
          </a:p>
        </p:txBody>
      </p:sp>
      <p:sp>
        <p:nvSpPr>
          <p:cNvPr id="18448" name="Oval 16"/>
          <p:cNvSpPr>
            <a:spLocks noChangeArrowheads="1"/>
          </p:cNvSpPr>
          <p:nvPr/>
        </p:nvSpPr>
        <p:spPr bwMode="auto">
          <a:xfrm>
            <a:off x="6711950" y="1149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6765925" y="11271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6</a:t>
            </a:r>
          </a:p>
        </p:txBody>
      </p:sp>
      <p:sp>
        <p:nvSpPr>
          <p:cNvPr id="18450" name="Oval 18"/>
          <p:cNvSpPr>
            <a:spLocks noChangeArrowheads="1"/>
          </p:cNvSpPr>
          <p:nvPr/>
        </p:nvSpPr>
        <p:spPr bwMode="auto">
          <a:xfrm>
            <a:off x="8007350" y="3054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8061325" y="30321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7</a:t>
            </a:r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>
            <a:off x="1676400" y="19050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>
            <a:off x="1905000" y="32766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>
            <a:off x="1828800" y="1905000"/>
            <a:ext cx="1524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 flipH="1">
            <a:off x="1828800" y="1905000"/>
            <a:ext cx="16002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>
            <a:off x="3657600" y="1828800"/>
            <a:ext cx="1219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 flipV="1">
            <a:off x="1905000" y="2362200"/>
            <a:ext cx="2895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 flipH="1">
            <a:off x="3581400" y="2590800"/>
            <a:ext cx="1295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459" name="Line 27"/>
          <p:cNvSpPr>
            <a:spLocks noChangeShapeType="1"/>
          </p:cNvSpPr>
          <p:nvPr/>
        </p:nvSpPr>
        <p:spPr bwMode="auto">
          <a:xfrm>
            <a:off x="3657600" y="3276600"/>
            <a:ext cx="434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460" name="Line 28"/>
          <p:cNvSpPr>
            <a:spLocks noChangeShapeType="1"/>
          </p:cNvSpPr>
          <p:nvPr/>
        </p:nvSpPr>
        <p:spPr bwMode="auto">
          <a:xfrm>
            <a:off x="5257800" y="2438400"/>
            <a:ext cx="2819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461" name="Freeform 29"/>
          <p:cNvSpPr>
            <a:spLocks/>
          </p:cNvSpPr>
          <p:nvPr/>
        </p:nvSpPr>
        <p:spPr bwMode="auto">
          <a:xfrm>
            <a:off x="796927" y="1752600"/>
            <a:ext cx="7281863" cy="2668588"/>
          </a:xfrm>
          <a:custGeom>
            <a:avLst/>
            <a:gdLst/>
            <a:ahLst/>
            <a:cxnLst>
              <a:cxn ang="0">
                <a:pos x="362" y="28"/>
              </a:cxn>
              <a:cxn ang="0">
                <a:pos x="272" y="78"/>
              </a:cxn>
              <a:cxn ang="0">
                <a:pos x="226" y="148"/>
              </a:cxn>
              <a:cxn ang="0">
                <a:pos x="193" y="208"/>
              </a:cxn>
              <a:cxn ang="0">
                <a:pos x="159" y="268"/>
              </a:cxn>
              <a:cxn ang="0">
                <a:pos x="125" y="328"/>
              </a:cxn>
              <a:cxn ang="0">
                <a:pos x="79" y="419"/>
              </a:cxn>
              <a:cxn ang="0">
                <a:pos x="45" y="498"/>
              </a:cxn>
              <a:cxn ang="0">
                <a:pos x="23" y="588"/>
              </a:cxn>
              <a:cxn ang="0">
                <a:pos x="11" y="669"/>
              </a:cxn>
              <a:cxn ang="0">
                <a:pos x="0" y="729"/>
              </a:cxn>
              <a:cxn ang="0">
                <a:pos x="0" y="789"/>
              </a:cxn>
              <a:cxn ang="0">
                <a:pos x="0" y="869"/>
              </a:cxn>
              <a:cxn ang="0">
                <a:pos x="23" y="939"/>
              </a:cxn>
              <a:cxn ang="0">
                <a:pos x="68" y="1029"/>
              </a:cxn>
              <a:cxn ang="0">
                <a:pos x="125" y="1109"/>
              </a:cxn>
              <a:cxn ang="0">
                <a:pos x="215" y="1179"/>
              </a:cxn>
              <a:cxn ang="0">
                <a:pos x="328" y="1229"/>
              </a:cxn>
              <a:cxn ang="0">
                <a:pos x="442" y="1279"/>
              </a:cxn>
              <a:cxn ang="0">
                <a:pos x="645" y="1339"/>
              </a:cxn>
              <a:cxn ang="0">
                <a:pos x="872" y="1399"/>
              </a:cxn>
              <a:cxn ang="0">
                <a:pos x="1076" y="1429"/>
              </a:cxn>
              <a:cxn ang="0">
                <a:pos x="1348" y="1480"/>
              </a:cxn>
              <a:cxn ang="0">
                <a:pos x="1676" y="1569"/>
              </a:cxn>
              <a:cxn ang="0">
                <a:pos x="1914" y="1619"/>
              </a:cxn>
              <a:cxn ang="0">
                <a:pos x="2231" y="1659"/>
              </a:cxn>
              <a:cxn ang="0">
                <a:pos x="2548" y="1680"/>
              </a:cxn>
              <a:cxn ang="0">
                <a:pos x="2706" y="1680"/>
              </a:cxn>
              <a:cxn ang="0">
                <a:pos x="2910" y="1649"/>
              </a:cxn>
              <a:cxn ang="0">
                <a:pos x="3159" y="1629"/>
              </a:cxn>
              <a:cxn ang="0">
                <a:pos x="3295" y="1610"/>
              </a:cxn>
              <a:cxn ang="0">
                <a:pos x="3374" y="1569"/>
              </a:cxn>
              <a:cxn ang="0">
                <a:pos x="3454" y="1519"/>
              </a:cxn>
              <a:cxn ang="0">
                <a:pos x="3556" y="1499"/>
              </a:cxn>
              <a:cxn ang="0">
                <a:pos x="3646" y="1469"/>
              </a:cxn>
              <a:cxn ang="0">
                <a:pos x="3793" y="1429"/>
              </a:cxn>
              <a:cxn ang="0">
                <a:pos x="3873" y="1399"/>
              </a:cxn>
              <a:cxn ang="0">
                <a:pos x="3952" y="1339"/>
              </a:cxn>
              <a:cxn ang="0">
                <a:pos x="4020" y="1309"/>
              </a:cxn>
              <a:cxn ang="0">
                <a:pos x="4099" y="1289"/>
              </a:cxn>
              <a:cxn ang="0">
                <a:pos x="4178" y="1259"/>
              </a:cxn>
              <a:cxn ang="0">
                <a:pos x="4269" y="1209"/>
              </a:cxn>
              <a:cxn ang="0">
                <a:pos x="4360" y="1169"/>
              </a:cxn>
              <a:cxn ang="0">
                <a:pos x="4450" y="1109"/>
              </a:cxn>
              <a:cxn ang="0">
                <a:pos x="4518" y="1049"/>
              </a:cxn>
              <a:cxn ang="0">
                <a:pos x="4575" y="999"/>
              </a:cxn>
            </a:cxnLst>
            <a:rect l="0" t="0" r="r" b="b"/>
            <a:pathLst>
              <a:path w="4587" h="1681">
                <a:moveTo>
                  <a:pt x="410" y="0"/>
                </a:moveTo>
                <a:lnTo>
                  <a:pt x="362" y="28"/>
                </a:lnTo>
                <a:lnTo>
                  <a:pt x="306" y="58"/>
                </a:lnTo>
                <a:lnTo>
                  <a:pt x="272" y="78"/>
                </a:lnTo>
                <a:lnTo>
                  <a:pt x="249" y="108"/>
                </a:lnTo>
                <a:lnTo>
                  <a:pt x="226" y="148"/>
                </a:lnTo>
                <a:lnTo>
                  <a:pt x="215" y="178"/>
                </a:lnTo>
                <a:lnTo>
                  <a:pt x="193" y="208"/>
                </a:lnTo>
                <a:lnTo>
                  <a:pt x="170" y="238"/>
                </a:lnTo>
                <a:lnTo>
                  <a:pt x="159" y="268"/>
                </a:lnTo>
                <a:lnTo>
                  <a:pt x="136" y="298"/>
                </a:lnTo>
                <a:lnTo>
                  <a:pt x="125" y="328"/>
                </a:lnTo>
                <a:lnTo>
                  <a:pt x="91" y="378"/>
                </a:lnTo>
                <a:lnTo>
                  <a:pt x="79" y="419"/>
                </a:lnTo>
                <a:lnTo>
                  <a:pt x="57" y="468"/>
                </a:lnTo>
                <a:lnTo>
                  <a:pt x="45" y="498"/>
                </a:lnTo>
                <a:lnTo>
                  <a:pt x="34" y="539"/>
                </a:lnTo>
                <a:lnTo>
                  <a:pt x="23" y="588"/>
                </a:lnTo>
                <a:lnTo>
                  <a:pt x="23" y="628"/>
                </a:lnTo>
                <a:lnTo>
                  <a:pt x="11" y="669"/>
                </a:lnTo>
                <a:lnTo>
                  <a:pt x="11" y="699"/>
                </a:lnTo>
                <a:lnTo>
                  <a:pt x="0" y="729"/>
                </a:lnTo>
                <a:lnTo>
                  <a:pt x="0" y="759"/>
                </a:lnTo>
                <a:lnTo>
                  <a:pt x="0" y="789"/>
                </a:lnTo>
                <a:lnTo>
                  <a:pt x="0" y="818"/>
                </a:lnTo>
                <a:lnTo>
                  <a:pt x="0" y="869"/>
                </a:lnTo>
                <a:lnTo>
                  <a:pt x="0" y="899"/>
                </a:lnTo>
                <a:lnTo>
                  <a:pt x="23" y="939"/>
                </a:lnTo>
                <a:lnTo>
                  <a:pt x="34" y="969"/>
                </a:lnTo>
                <a:lnTo>
                  <a:pt x="68" y="1029"/>
                </a:lnTo>
                <a:lnTo>
                  <a:pt x="79" y="1059"/>
                </a:lnTo>
                <a:lnTo>
                  <a:pt x="125" y="1109"/>
                </a:lnTo>
                <a:lnTo>
                  <a:pt x="159" y="1149"/>
                </a:lnTo>
                <a:lnTo>
                  <a:pt x="215" y="1179"/>
                </a:lnTo>
                <a:lnTo>
                  <a:pt x="283" y="1209"/>
                </a:lnTo>
                <a:lnTo>
                  <a:pt x="328" y="1229"/>
                </a:lnTo>
                <a:lnTo>
                  <a:pt x="385" y="1259"/>
                </a:lnTo>
                <a:lnTo>
                  <a:pt x="442" y="1279"/>
                </a:lnTo>
                <a:lnTo>
                  <a:pt x="532" y="1309"/>
                </a:lnTo>
                <a:lnTo>
                  <a:pt x="645" y="1339"/>
                </a:lnTo>
                <a:lnTo>
                  <a:pt x="747" y="1369"/>
                </a:lnTo>
                <a:lnTo>
                  <a:pt x="872" y="1399"/>
                </a:lnTo>
                <a:lnTo>
                  <a:pt x="974" y="1409"/>
                </a:lnTo>
                <a:lnTo>
                  <a:pt x="1076" y="1429"/>
                </a:lnTo>
                <a:lnTo>
                  <a:pt x="1200" y="1450"/>
                </a:lnTo>
                <a:lnTo>
                  <a:pt x="1348" y="1480"/>
                </a:lnTo>
                <a:lnTo>
                  <a:pt x="1517" y="1529"/>
                </a:lnTo>
                <a:lnTo>
                  <a:pt x="1676" y="1569"/>
                </a:lnTo>
                <a:lnTo>
                  <a:pt x="1789" y="1599"/>
                </a:lnTo>
                <a:lnTo>
                  <a:pt x="1914" y="1619"/>
                </a:lnTo>
                <a:lnTo>
                  <a:pt x="2061" y="1640"/>
                </a:lnTo>
                <a:lnTo>
                  <a:pt x="2231" y="1659"/>
                </a:lnTo>
                <a:lnTo>
                  <a:pt x="2401" y="1670"/>
                </a:lnTo>
                <a:lnTo>
                  <a:pt x="2548" y="1680"/>
                </a:lnTo>
                <a:lnTo>
                  <a:pt x="2638" y="1680"/>
                </a:lnTo>
                <a:lnTo>
                  <a:pt x="2706" y="1680"/>
                </a:lnTo>
                <a:lnTo>
                  <a:pt x="2797" y="1659"/>
                </a:lnTo>
                <a:lnTo>
                  <a:pt x="2910" y="1649"/>
                </a:lnTo>
                <a:lnTo>
                  <a:pt x="3035" y="1629"/>
                </a:lnTo>
                <a:lnTo>
                  <a:pt x="3159" y="1629"/>
                </a:lnTo>
                <a:lnTo>
                  <a:pt x="3250" y="1619"/>
                </a:lnTo>
                <a:lnTo>
                  <a:pt x="3295" y="1610"/>
                </a:lnTo>
                <a:lnTo>
                  <a:pt x="3329" y="1589"/>
                </a:lnTo>
                <a:lnTo>
                  <a:pt x="3374" y="1569"/>
                </a:lnTo>
                <a:lnTo>
                  <a:pt x="3408" y="1550"/>
                </a:lnTo>
                <a:lnTo>
                  <a:pt x="3454" y="1519"/>
                </a:lnTo>
                <a:lnTo>
                  <a:pt x="3499" y="1509"/>
                </a:lnTo>
                <a:lnTo>
                  <a:pt x="3556" y="1499"/>
                </a:lnTo>
                <a:lnTo>
                  <a:pt x="3601" y="1489"/>
                </a:lnTo>
                <a:lnTo>
                  <a:pt x="3646" y="1469"/>
                </a:lnTo>
                <a:lnTo>
                  <a:pt x="3726" y="1450"/>
                </a:lnTo>
                <a:lnTo>
                  <a:pt x="3793" y="1429"/>
                </a:lnTo>
                <a:lnTo>
                  <a:pt x="3827" y="1420"/>
                </a:lnTo>
                <a:lnTo>
                  <a:pt x="3873" y="1399"/>
                </a:lnTo>
                <a:lnTo>
                  <a:pt x="3907" y="1369"/>
                </a:lnTo>
                <a:lnTo>
                  <a:pt x="3952" y="1339"/>
                </a:lnTo>
                <a:lnTo>
                  <a:pt x="3986" y="1329"/>
                </a:lnTo>
                <a:lnTo>
                  <a:pt x="4020" y="1309"/>
                </a:lnTo>
                <a:lnTo>
                  <a:pt x="4054" y="1309"/>
                </a:lnTo>
                <a:lnTo>
                  <a:pt x="4099" y="1289"/>
                </a:lnTo>
                <a:lnTo>
                  <a:pt x="4145" y="1269"/>
                </a:lnTo>
                <a:lnTo>
                  <a:pt x="4178" y="1259"/>
                </a:lnTo>
                <a:lnTo>
                  <a:pt x="4224" y="1239"/>
                </a:lnTo>
                <a:lnTo>
                  <a:pt x="4269" y="1209"/>
                </a:lnTo>
                <a:lnTo>
                  <a:pt x="4314" y="1189"/>
                </a:lnTo>
                <a:lnTo>
                  <a:pt x="4360" y="1169"/>
                </a:lnTo>
                <a:lnTo>
                  <a:pt x="4405" y="1139"/>
                </a:lnTo>
                <a:lnTo>
                  <a:pt x="4450" y="1109"/>
                </a:lnTo>
                <a:lnTo>
                  <a:pt x="4484" y="1079"/>
                </a:lnTo>
                <a:lnTo>
                  <a:pt x="4518" y="1049"/>
                </a:lnTo>
                <a:lnTo>
                  <a:pt x="4552" y="1029"/>
                </a:lnTo>
                <a:lnTo>
                  <a:pt x="4575" y="999"/>
                </a:lnTo>
                <a:lnTo>
                  <a:pt x="4586" y="969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2286000" y="12192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8463" name="Rectangle 31"/>
          <p:cNvSpPr>
            <a:spLocks noChangeArrowheads="1"/>
          </p:cNvSpPr>
          <p:nvPr/>
        </p:nvSpPr>
        <p:spPr bwMode="auto">
          <a:xfrm>
            <a:off x="1371600" y="21336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8464" name="Rectangle 32"/>
          <p:cNvSpPr>
            <a:spLocks noChangeArrowheads="1"/>
          </p:cNvSpPr>
          <p:nvPr/>
        </p:nvSpPr>
        <p:spPr bwMode="auto">
          <a:xfrm>
            <a:off x="2133600" y="1828802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16</a:t>
            </a:r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3048000" y="20574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3810000" y="1169987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6172200" y="2133602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8468" name="Rectangle 36"/>
          <p:cNvSpPr>
            <a:spLocks noChangeArrowheads="1"/>
          </p:cNvSpPr>
          <p:nvPr/>
        </p:nvSpPr>
        <p:spPr bwMode="auto">
          <a:xfrm>
            <a:off x="4191000" y="16002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8469" name="Rectangle 37"/>
          <p:cNvSpPr>
            <a:spLocks noChangeArrowheads="1"/>
          </p:cNvSpPr>
          <p:nvPr/>
        </p:nvSpPr>
        <p:spPr bwMode="auto">
          <a:xfrm>
            <a:off x="4191000" y="3886202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14</a:t>
            </a:r>
          </a:p>
        </p:txBody>
      </p:sp>
      <p:sp>
        <p:nvSpPr>
          <p:cNvPr id="18470" name="Rectangle 38"/>
          <p:cNvSpPr>
            <a:spLocks noChangeArrowheads="1"/>
          </p:cNvSpPr>
          <p:nvPr/>
        </p:nvSpPr>
        <p:spPr bwMode="auto">
          <a:xfrm>
            <a:off x="3886200" y="21336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8471" name="Rectangle 39"/>
          <p:cNvSpPr>
            <a:spLocks noChangeArrowheads="1"/>
          </p:cNvSpPr>
          <p:nvPr/>
        </p:nvSpPr>
        <p:spPr bwMode="auto">
          <a:xfrm>
            <a:off x="4572000" y="25908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8472" name="Rectangle 40"/>
          <p:cNvSpPr>
            <a:spLocks noChangeArrowheads="1"/>
          </p:cNvSpPr>
          <p:nvPr/>
        </p:nvSpPr>
        <p:spPr bwMode="auto">
          <a:xfrm>
            <a:off x="2209800" y="32004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8473" name="Rectangle 41"/>
          <p:cNvSpPr>
            <a:spLocks noChangeArrowheads="1"/>
          </p:cNvSpPr>
          <p:nvPr/>
        </p:nvSpPr>
        <p:spPr bwMode="auto">
          <a:xfrm>
            <a:off x="5410200" y="32004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8474" name="Rectangle 42"/>
          <p:cNvSpPr>
            <a:spLocks noChangeArrowheads="1"/>
          </p:cNvSpPr>
          <p:nvPr/>
        </p:nvSpPr>
        <p:spPr bwMode="auto">
          <a:xfrm>
            <a:off x="7543800" y="17526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1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4175127" y="4433888"/>
            <a:ext cx="4816475" cy="519112"/>
            <a:chOff x="2630" y="2793"/>
            <a:chExt cx="3034" cy="327"/>
          </a:xfrm>
        </p:grpSpPr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2630" y="2793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[1]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3062" y="2793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[2]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3494" y="2793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[3]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3926" y="2793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[4]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4358" y="2793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[5]</a:t>
              </a:r>
            </a:p>
          </p:txBody>
        </p:sp>
        <p:sp>
          <p:nvSpPr>
            <p:cNvPr id="18480" name="Rectangle 48"/>
            <p:cNvSpPr>
              <a:spLocks noChangeArrowheads="1"/>
            </p:cNvSpPr>
            <p:nvPr/>
          </p:nvSpPr>
          <p:spPr bwMode="auto">
            <a:xfrm>
              <a:off x="4790" y="2793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[6]</a:t>
              </a:r>
            </a:p>
          </p:txBody>
        </p:sp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5222" y="2793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[7]</a:t>
              </a:r>
            </a:p>
          </p:txBody>
        </p:sp>
      </p:grpSp>
      <p:sp>
        <p:nvSpPr>
          <p:cNvPr id="18483" name="Rectangle 51"/>
          <p:cNvSpPr>
            <a:spLocks noChangeArrowheads="1"/>
          </p:cNvSpPr>
          <p:nvPr/>
        </p:nvSpPr>
        <p:spPr bwMode="auto">
          <a:xfrm>
            <a:off x="1370013" y="3403600"/>
            <a:ext cx="7772400" cy="2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3717927" y="4891088"/>
            <a:ext cx="473075" cy="976312"/>
            <a:chOff x="2342" y="3081"/>
            <a:chExt cx="298" cy="615"/>
          </a:xfrm>
        </p:grpSpPr>
        <p:sp>
          <p:nvSpPr>
            <p:cNvPr id="18484" name="Rectangle 52"/>
            <p:cNvSpPr>
              <a:spLocks noChangeArrowheads="1"/>
            </p:cNvSpPr>
            <p:nvPr/>
          </p:nvSpPr>
          <p:spPr bwMode="auto">
            <a:xfrm>
              <a:off x="2342" y="3081"/>
              <a:ext cx="2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d</a:t>
              </a:r>
            </a:p>
          </p:txBody>
        </p:sp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2342" y="3369"/>
              <a:ext cx="2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p</a:t>
              </a:r>
            </a:p>
          </p:txBody>
        </p:sp>
      </p:grp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158750" y="3946527"/>
            <a:ext cx="444500" cy="466725"/>
            <a:chOff x="100" y="2486"/>
            <a:chExt cx="280" cy="294"/>
          </a:xfrm>
        </p:grpSpPr>
        <p:sp>
          <p:nvSpPr>
            <p:cNvPr id="18487" name="Oval 55"/>
            <p:cNvSpPr>
              <a:spLocks noChangeArrowheads="1"/>
            </p:cNvSpPr>
            <p:nvPr/>
          </p:nvSpPr>
          <p:spPr bwMode="auto">
            <a:xfrm>
              <a:off x="100" y="25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488" name="Rectangle 56"/>
            <p:cNvSpPr>
              <a:spLocks noChangeArrowheads="1"/>
            </p:cNvSpPr>
            <p:nvPr/>
          </p:nvSpPr>
          <p:spPr bwMode="auto">
            <a:xfrm>
              <a:off x="134" y="2486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</p:grpSp>
      <p:sp>
        <p:nvSpPr>
          <p:cNvPr id="18490" name="Rectangle 58"/>
          <p:cNvSpPr>
            <a:spLocks noChangeArrowheads="1"/>
          </p:cNvSpPr>
          <p:nvPr/>
        </p:nvSpPr>
        <p:spPr bwMode="auto">
          <a:xfrm>
            <a:off x="4251327" y="48910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491" name="Rectangle 59"/>
          <p:cNvSpPr>
            <a:spLocks noChangeArrowheads="1"/>
          </p:cNvSpPr>
          <p:nvPr/>
        </p:nvSpPr>
        <p:spPr bwMode="auto">
          <a:xfrm>
            <a:off x="4251327" y="53482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-</a:t>
            </a:r>
          </a:p>
        </p:txBody>
      </p:sp>
      <p:sp>
        <p:nvSpPr>
          <p:cNvPr id="18492" name="Rectangle 60"/>
          <p:cNvSpPr>
            <a:spLocks noChangeArrowheads="1"/>
          </p:cNvSpPr>
          <p:nvPr/>
        </p:nvSpPr>
        <p:spPr bwMode="auto">
          <a:xfrm>
            <a:off x="5013327" y="48910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8493" name="Rectangle 61"/>
          <p:cNvSpPr>
            <a:spLocks noChangeArrowheads="1"/>
          </p:cNvSpPr>
          <p:nvPr/>
        </p:nvSpPr>
        <p:spPr bwMode="auto">
          <a:xfrm>
            <a:off x="5013327" y="53482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494" name="Rectangle 62"/>
          <p:cNvSpPr>
            <a:spLocks noChangeArrowheads="1"/>
          </p:cNvSpPr>
          <p:nvPr/>
        </p:nvSpPr>
        <p:spPr bwMode="auto">
          <a:xfrm>
            <a:off x="5699127" y="48910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495" name="Rectangle 63"/>
          <p:cNvSpPr>
            <a:spLocks noChangeArrowheads="1"/>
          </p:cNvSpPr>
          <p:nvPr/>
        </p:nvSpPr>
        <p:spPr bwMode="auto">
          <a:xfrm>
            <a:off x="5699127" y="53482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496" name="Rectangle 64"/>
          <p:cNvSpPr>
            <a:spLocks noChangeArrowheads="1"/>
          </p:cNvSpPr>
          <p:nvPr/>
        </p:nvSpPr>
        <p:spPr bwMode="auto">
          <a:xfrm>
            <a:off x="6324600" y="48910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8497" name="Rectangle 65"/>
          <p:cNvSpPr>
            <a:spLocks noChangeArrowheads="1"/>
          </p:cNvSpPr>
          <p:nvPr/>
        </p:nvSpPr>
        <p:spPr bwMode="auto">
          <a:xfrm>
            <a:off x="6384927" y="53482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8498" name="Rectangle 66"/>
          <p:cNvSpPr>
            <a:spLocks noChangeArrowheads="1"/>
          </p:cNvSpPr>
          <p:nvPr/>
        </p:nvSpPr>
        <p:spPr bwMode="auto">
          <a:xfrm>
            <a:off x="7070727" y="48910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-</a:t>
            </a:r>
          </a:p>
        </p:txBody>
      </p:sp>
      <p:sp>
        <p:nvSpPr>
          <p:cNvPr id="18499" name="Rectangle 67"/>
          <p:cNvSpPr>
            <a:spLocks noChangeArrowheads="1"/>
          </p:cNvSpPr>
          <p:nvPr/>
        </p:nvSpPr>
        <p:spPr bwMode="auto">
          <a:xfrm>
            <a:off x="7070727" y="53482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-</a:t>
            </a:r>
          </a:p>
        </p:txBody>
      </p:sp>
      <p:sp>
        <p:nvSpPr>
          <p:cNvPr id="18501" name="Rectangle 69"/>
          <p:cNvSpPr>
            <a:spLocks noChangeArrowheads="1"/>
          </p:cNvSpPr>
          <p:nvPr/>
        </p:nvSpPr>
        <p:spPr bwMode="auto">
          <a:xfrm>
            <a:off x="7756527" y="53482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-</a:t>
            </a:r>
          </a:p>
        </p:txBody>
      </p:sp>
      <p:sp>
        <p:nvSpPr>
          <p:cNvPr id="18502" name="Rectangle 70"/>
          <p:cNvSpPr>
            <a:spLocks noChangeArrowheads="1"/>
          </p:cNvSpPr>
          <p:nvPr/>
        </p:nvSpPr>
        <p:spPr bwMode="auto">
          <a:xfrm>
            <a:off x="8305800" y="48910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14</a:t>
            </a:r>
          </a:p>
        </p:txBody>
      </p:sp>
      <p:sp>
        <p:nvSpPr>
          <p:cNvPr id="18503" name="Rectangle 71"/>
          <p:cNvSpPr>
            <a:spLocks noChangeArrowheads="1"/>
          </p:cNvSpPr>
          <p:nvPr/>
        </p:nvSpPr>
        <p:spPr bwMode="auto">
          <a:xfrm>
            <a:off x="8442327" y="53482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1</a:t>
            </a:r>
          </a:p>
        </p:txBody>
      </p: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158750" y="4479927"/>
            <a:ext cx="1435100" cy="466725"/>
            <a:chOff x="100" y="2822"/>
            <a:chExt cx="904" cy="294"/>
          </a:xfrm>
        </p:grpSpPr>
        <p:sp>
          <p:nvSpPr>
            <p:cNvPr id="18504" name="Oval 72"/>
            <p:cNvSpPr>
              <a:spLocks noChangeArrowheads="1"/>
            </p:cNvSpPr>
            <p:nvPr/>
          </p:nvSpPr>
          <p:spPr bwMode="auto">
            <a:xfrm>
              <a:off x="100" y="28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05" name="Rectangle 73"/>
            <p:cNvSpPr>
              <a:spLocks noChangeArrowheads="1"/>
            </p:cNvSpPr>
            <p:nvPr/>
          </p:nvSpPr>
          <p:spPr bwMode="auto">
            <a:xfrm>
              <a:off x="134" y="2822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18506" name="Oval 74"/>
            <p:cNvSpPr>
              <a:spLocks noChangeArrowheads="1"/>
            </p:cNvSpPr>
            <p:nvPr/>
          </p:nvSpPr>
          <p:spPr bwMode="auto">
            <a:xfrm>
              <a:off x="724" y="28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07" name="Rectangle 75"/>
            <p:cNvSpPr>
              <a:spLocks noChangeArrowheads="1"/>
            </p:cNvSpPr>
            <p:nvPr/>
          </p:nvSpPr>
          <p:spPr bwMode="auto">
            <a:xfrm>
              <a:off x="758" y="2822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18508" name="Line 76"/>
            <p:cNvSpPr>
              <a:spLocks noChangeShapeType="1"/>
            </p:cNvSpPr>
            <p:nvPr/>
          </p:nvSpPr>
          <p:spPr bwMode="auto">
            <a:xfrm>
              <a:off x="384" y="297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80"/>
          <p:cNvGrpSpPr>
            <a:grpSpLocks/>
          </p:cNvGrpSpPr>
          <p:nvPr/>
        </p:nvGrpSpPr>
        <p:grpSpPr bwMode="auto">
          <a:xfrm>
            <a:off x="6940550" y="4883152"/>
            <a:ext cx="527050" cy="536575"/>
            <a:chOff x="4372" y="3076"/>
            <a:chExt cx="332" cy="338"/>
          </a:xfrm>
        </p:grpSpPr>
        <p:sp>
          <p:nvSpPr>
            <p:cNvPr id="18510" name="Rectangle 78"/>
            <p:cNvSpPr>
              <a:spLocks noChangeArrowheads="1"/>
            </p:cNvSpPr>
            <p:nvPr/>
          </p:nvSpPr>
          <p:spPr bwMode="auto">
            <a:xfrm>
              <a:off x="4372" y="3076"/>
              <a:ext cx="328" cy="2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>
                <a:solidFill>
                  <a:srgbClr val="FF0000"/>
                </a:solidFill>
              </a:endParaRPr>
            </a:p>
          </p:txBody>
        </p:sp>
        <p:sp>
          <p:nvSpPr>
            <p:cNvPr id="18511" name="Rectangle 79"/>
            <p:cNvSpPr>
              <a:spLocks noChangeArrowheads="1"/>
            </p:cNvSpPr>
            <p:nvPr/>
          </p:nvSpPr>
          <p:spPr bwMode="auto">
            <a:xfrm>
              <a:off x="4406" y="3081"/>
              <a:ext cx="298" cy="3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>
                  <a:solidFill>
                    <a:srgbClr val="FF0000"/>
                  </a:solidFill>
                </a:rPr>
                <a:t>5</a:t>
              </a:r>
            </a:p>
          </p:txBody>
        </p:sp>
      </p:grpSp>
      <p:grpSp>
        <p:nvGrpSpPr>
          <p:cNvPr id="7" name="Group 83"/>
          <p:cNvGrpSpPr>
            <a:grpSpLocks/>
          </p:cNvGrpSpPr>
          <p:nvPr/>
        </p:nvGrpSpPr>
        <p:grpSpPr bwMode="auto">
          <a:xfrm>
            <a:off x="6940550" y="5340352"/>
            <a:ext cx="527050" cy="536575"/>
            <a:chOff x="4372" y="3364"/>
            <a:chExt cx="332" cy="338"/>
          </a:xfrm>
        </p:grpSpPr>
        <p:sp>
          <p:nvSpPr>
            <p:cNvPr id="18513" name="Rectangle 81"/>
            <p:cNvSpPr>
              <a:spLocks noChangeArrowheads="1"/>
            </p:cNvSpPr>
            <p:nvPr/>
          </p:nvSpPr>
          <p:spPr bwMode="auto">
            <a:xfrm>
              <a:off x="4372" y="3364"/>
              <a:ext cx="328" cy="2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>
                <a:solidFill>
                  <a:srgbClr val="FF0000"/>
                </a:solidFill>
              </a:endParaRPr>
            </a:p>
          </p:txBody>
        </p:sp>
        <p:sp>
          <p:nvSpPr>
            <p:cNvPr id="18514" name="Rectangle 82"/>
            <p:cNvSpPr>
              <a:spLocks noChangeArrowheads="1"/>
            </p:cNvSpPr>
            <p:nvPr/>
          </p:nvSpPr>
          <p:spPr bwMode="auto">
            <a:xfrm>
              <a:off x="4406" y="3369"/>
              <a:ext cx="298" cy="3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8" name="Group 89"/>
          <p:cNvGrpSpPr>
            <a:grpSpLocks/>
          </p:cNvGrpSpPr>
          <p:nvPr/>
        </p:nvGrpSpPr>
        <p:grpSpPr bwMode="auto">
          <a:xfrm>
            <a:off x="7702550" y="5340352"/>
            <a:ext cx="527050" cy="536575"/>
            <a:chOff x="4852" y="3364"/>
            <a:chExt cx="332" cy="338"/>
          </a:xfrm>
        </p:grpSpPr>
        <p:sp>
          <p:nvSpPr>
            <p:cNvPr id="18519" name="Rectangle 87"/>
            <p:cNvSpPr>
              <a:spLocks noChangeArrowheads="1"/>
            </p:cNvSpPr>
            <p:nvPr/>
          </p:nvSpPr>
          <p:spPr bwMode="auto">
            <a:xfrm>
              <a:off x="4852" y="3364"/>
              <a:ext cx="328" cy="2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20" name="Rectangle 88"/>
            <p:cNvSpPr>
              <a:spLocks noChangeArrowheads="1"/>
            </p:cNvSpPr>
            <p:nvPr/>
          </p:nvSpPr>
          <p:spPr bwMode="auto">
            <a:xfrm>
              <a:off x="4886" y="3369"/>
              <a:ext cx="298" cy="3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>
                  <a:solidFill>
                    <a:schemeClr val="tx2"/>
                  </a:solidFill>
                </a:rPr>
                <a:t>3</a:t>
              </a:r>
            </a:p>
          </p:txBody>
        </p:sp>
      </p:grpSp>
      <p:grpSp>
        <p:nvGrpSpPr>
          <p:cNvPr id="9" name="Group 98"/>
          <p:cNvGrpSpPr>
            <a:grpSpLocks/>
          </p:cNvGrpSpPr>
          <p:nvPr/>
        </p:nvGrpSpPr>
        <p:grpSpPr bwMode="auto">
          <a:xfrm>
            <a:off x="158750" y="5013327"/>
            <a:ext cx="2425700" cy="466725"/>
            <a:chOff x="100" y="3158"/>
            <a:chExt cx="1528" cy="294"/>
          </a:xfrm>
        </p:grpSpPr>
        <p:sp>
          <p:nvSpPr>
            <p:cNvPr id="18522" name="Oval 90"/>
            <p:cNvSpPr>
              <a:spLocks noChangeArrowheads="1"/>
            </p:cNvSpPr>
            <p:nvPr/>
          </p:nvSpPr>
          <p:spPr bwMode="auto">
            <a:xfrm>
              <a:off x="100" y="317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23" name="Rectangle 91"/>
            <p:cNvSpPr>
              <a:spLocks noChangeArrowheads="1"/>
            </p:cNvSpPr>
            <p:nvPr/>
          </p:nvSpPr>
          <p:spPr bwMode="auto">
            <a:xfrm>
              <a:off x="134" y="3158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18524" name="Oval 92"/>
            <p:cNvSpPr>
              <a:spLocks noChangeArrowheads="1"/>
            </p:cNvSpPr>
            <p:nvPr/>
          </p:nvSpPr>
          <p:spPr bwMode="auto">
            <a:xfrm>
              <a:off x="724" y="317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25" name="Rectangle 93"/>
            <p:cNvSpPr>
              <a:spLocks noChangeArrowheads="1"/>
            </p:cNvSpPr>
            <p:nvPr/>
          </p:nvSpPr>
          <p:spPr bwMode="auto">
            <a:xfrm>
              <a:off x="758" y="3158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18526" name="Line 94"/>
            <p:cNvSpPr>
              <a:spLocks noChangeShapeType="1"/>
            </p:cNvSpPr>
            <p:nvPr/>
          </p:nvSpPr>
          <p:spPr bwMode="auto">
            <a:xfrm>
              <a:off x="384" y="331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8527" name="Oval 95"/>
            <p:cNvSpPr>
              <a:spLocks noChangeArrowheads="1"/>
            </p:cNvSpPr>
            <p:nvPr/>
          </p:nvSpPr>
          <p:spPr bwMode="auto">
            <a:xfrm>
              <a:off x="1348" y="317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28" name="Rectangle 96"/>
            <p:cNvSpPr>
              <a:spLocks noChangeArrowheads="1"/>
            </p:cNvSpPr>
            <p:nvPr/>
          </p:nvSpPr>
          <p:spPr bwMode="auto">
            <a:xfrm>
              <a:off x="1382" y="3158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5</a:t>
              </a:r>
            </a:p>
          </p:txBody>
        </p:sp>
        <p:sp>
          <p:nvSpPr>
            <p:cNvPr id="18529" name="Line 97"/>
            <p:cNvSpPr>
              <a:spLocks noChangeShapeType="1"/>
            </p:cNvSpPr>
            <p:nvPr/>
          </p:nvSpPr>
          <p:spPr bwMode="auto">
            <a:xfrm>
              <a:off x="1008" y="331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" name="Group 104"/>
          <p:cNvGrpSpPr>
            <a:grpSpLocks/>
          </p:cNvGrpSpPr>
          <p:nvPr/>
        </p:nvGrpSpPr>
        <p:grpSpPr bwMode="auto">
          <a:xfrm>
            <a:off x="158750" y="5622927"/>
            <a:ext cx="1435100" cy="466725"/>
            <a:chOff x="100" y="3542"/>
            <a:chExt cx="904" cy="294"/>
          </a:xfrm>
        </p:grpSpPr>
        <p:sp>
          <p:nvSpPr>
            <p:cNvPr id="18531" name="Oval 99"/>
            <p:cNvSpPr>
              <a:spLocks noChangeArrowheads="1"/>
            </p:cNvSpPr>
            <p:nvPr/>
          </p:nvSpPr>
          <p:spPr bwMode="auto">
            <a:xfrm>
              <a:off x="100" y="35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32" name="Rectangle 100"/>
            <p:cNvSpPr>
              <a:spLocks noChangeArrowheads="1"/>
            </p:cNvSpPr>
            <p:nvPr/>
          </p:nvSpPr>
          <p:spPr bwMode="auto">
            <a:xfrm>
              <a:off x="134" y="3542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18533" name="Oval 101"/>
            <p:cNvSpPr>
              <a:spLocks noChangeArrowheads="1"/>
            </p:cNvSpPr>
            <p:nvPr/>
          </p:nvSpPr>
          <p:spPr bwMode="auto">
            <a:xfrm>
              <a:off x="724" y="35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34" name="Rectangle 102"/>
            <p:cNvSpPr>
              <a:spLocks noChangeArrowheads="1"/>
            </p:cNvSpPr>
            <p:nvPr/>
          </p:nvSpPr>
          <p:spPr bwMode="auto">
            <a:xfrm>
              <a:off x="758" y="3542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2</a:t>
              </a:r>
            </a:p>
          </p:txBody>
        </p:sp>
        <p:sp>
          <p:nvSpPr>
            <p:cNvPr id="18535" name="Line 103"/>
            <p:cNvSpPr>
              <a:spLocks noChangeShapeType="1"/>
            </p:cNvSpPr>
            <p:nvPr/>
          </p:nvSpPr>
          <p:spPr bwMode="auto">
            <a:xfrm>
              <a:off x="384" y="369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1" name="Group 116"/>
          <p:cNvGrpSpPr>
            <a:grpSpLocks/>
          </p:cNvGrpSpPr>
          <p:nvPr/>
        </p:nvGrpSpPr>
        <p:grpSpPr bwMode="auto">
          <a:xfrm>
            <a:off x="141415" y="6162677"/>
            <a:ext cx="3416300" cy="466725"/>
            <a:chOff x="100" y="3926"/>
            <a:chExt cx="2152" cy="294"/>
          </a:xfrm>
        </p:grpSpPr>
        <p:sp>
          <p:nvSpPr>
            <p:cNvPr id="18537" name="Oval 105"/>
            <p:cNvSpPr>
              <a:spLocks noChangeArrowheads="1"/>
            </p:cNvSpPr>
            <p:nvPr/>
          </p:nvSpPr>
          <p:spPr bwMode="auto">
            <a:xfrm>
              <a:off x="100" y="39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38" name="Rectangle 106"/>
            <p:cNvSpPr>
              <a:spLocks noChangeArrowheads="1"/>
            </p:cNvSpPr>
            <p:nvPr/>
          </p:nvSpPr>
          <p:spPr bwMode="auto">
            <a:xfrm>
              <a:off x="134" y="3926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18539" name="Oval 107"/>
            <p:cNvSpPr>
              <a:spLocks noChangeArrowheads="1"/>
            </p:cNvSpPr>
            <p:nvPr/>
          </p:nvSpPr>
          <p:spPr bwMode="auto">
            <a:xfrm>
              <a:off x="724" y="39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40" name="Rectangle 108"/>
            <p:cNvSpPr>
              <a:spLocks noChangeArrowheads="1"/>
            </p:cNvSpPr>
            <p:nvPr/>
          </p:nvSpPr>
          <p:spPr bwMode="auto">
            <a:xfrm>
              <a:off x="758" y="3926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18541" name="Line 109"/>
            <p:cNvSpPr>
              <a:spLocks noChangeShapeType="1"/>
            </p:cNvSpPr>
            <p:nvPr/>
          </p:nvSpPr>
          <p:spPr bwMode="auto">
            <a:xfrm>
              <a:off x="384" y="408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8542" name="Oval 110"/>
            <p:cNvSpPr>
              <a:spLocks noChangeArrowheads="1"/>
            </p:cNvSpPr>
            <p:nvPr/>
          </p:nvSpPr>
          <p:spPr bwMode="auto">
            <a:xfrm>
              <a:off x="1348" y="39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43" name="Rectangle 111"/>
            <p:cNvSpPr>
              <a:spLocks noChangeArrowheads="1"/>
            </p:cNvSpPr>
            <p:nvPr/>
          </p:nvSpPr>
          <p:spPr bwMode="auto">
            <a:xfrm>
              <a:off x="1382" y="3926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5</a:t>
              </a:r>
            </a:p>
          </p:txBody>
        </p:sp>
        <p:sp>
          <p:nvSpPr>
            <p:cNvPr id="18544" name="Line 112"/>
            <p:cNvSpPr>
              <a:spLocks noChangeShapeType="1"/>
            </p:cNvSpPr>
            <p:nvPr/>
          </p:nvSpPr>
          <p:spPr bwMode="auto">
            <a:xfrm>
              <a:off x="1008" y="408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8545" name="Oval 113"/>
            <p:cNvSpPr>
              <a:spLocks noChangeArrowheads="1"/>
            </p:cNvSpPr>
            <p:nvPr/>
          </p:nvSpPr>
          <p:spPr bwMode="auto">
            <a:xfrm>
              <a:off x="1972" y="39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46" name="Rectangle 114"/>
            <p:cNvSpPr>
              <a:spLocks noChangeArrowheads="1"/>
            </p:cNvSpPr>
            <p:nvPr/>
          </p:nvSpPr>
          <p:spPr bwMode="auto">
            <a:xfrm>
              <a:off x="2006" y="3926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4</a:t>
              </a:r>
            </a:p>
          </p:txBody>
        </p:sp>
        <p:sp>
          <p:nvSpPr>
            <p:cNvPr id="18547" name="Line 115"/>
            <p:cNvSpPr>
              <a:spLocks noChangeShapeType="1"/>
            </p:cNvSpPr>
            <p:nvPr/>
          </p:nvSpPr>
          <p:spPr bwMode="auto">
            <a:xfrm>
              <a:off x="1632" y="408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8549" name="Line 117"/>
          <p:cNvSpPr>
            <a:spLocks noChangeShapeType="1"/>
          </p:cNvSpPr>
          <p:nvPr/>
        </p:nvSpPr>
        <p:spPr bwMode="auto">
          <a:xfrm>
            <a:off x="3657600" y="3276600"/>
            <a:ext cx="43434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12" name="Group 120"/>
          <p:cNvGrpSpPr>
            <a:grpSpLocks/>
          </p:cNvGrpSpPr>
          <p:nvPr/>
        </p:nvGrpSpPr>
        <p:grpSpPr bwMode="auto">
          <a:xfrm>
            <a:off x="8007350" y="3032127"/>
            <a:ext cx="444500" cy="466725"/>
            <a:chOff x="5044" y="1910"/>
            <a:chExt cx="280" cy="294"/>
          </a:xfrm>
        </p:grpSpPr>
        <p:sp>
          <p:nvSpPr>
            <p:cNvPr id="18550" name="Oval 118"/>
            <p:cNvSpPr>
              <a:spLocks noChangeArrowheads="1"/>
            </p:cNvSpPr>
            <p:nvPr/>
          </p:nvSpPr>
          <p:spPr bwMode="auto">
            <a:xfrm>
              <a:off x="5044" y="1924"/>
              <a:ext cx="280" cy="280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51" name="Rectangle 119"/>
            <p:cNvSpPr>
              <a:spLocks noChangeArrowheads="1"/>
            </p:cNvSpPr>
            <p:nvPr/>
          </p:nvSpPr>
          <p:spPr bwMode="auto">
            <a:xfrm>
              <a:off x="5078" y="1910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7</a:t>
              </a:r>
            </a:p>
          </p:txBody>
        </p:sp>
      </p:grpSp>
      <p:grpSp>
        <p:nvGrpSpPr>
          <p:cNvPr id="13" name="Group 123"/>
          <p:cNvGrpSpPr>
            <a:grpSpLocks/>
          </p:cNvGrpSpPr>
          <p:nvPr/>
        </p:nvGrpSpPr>
        <p:grpSpPr bwMode="auto">
          <a:xfrm>
            <a:off x="8286155" y="4900694"/>
            <a:ext cx="755650" cy="582613"/>
            <a:chOff x="5188" y="3076"/>
            <a:chExt cx="476" cy="367"/>
          </a:xfrm>
        </p:grpSpPr>
        <p:sp>
          <p:nvSpPr>
            <p:cNvPr id="18553" name="Rectangle 121"/>
            <p:cNvSpPr>
              <a:spLocks noChangeArrowheads="1"/>
            </p:cNvSpPr>
            <p:nvPr/>
          </p:nvSpPr>
          <p:spPr bwMode="auto">
            <a:xfrm>
              <a:off x="5188" y="3076"/>
              <a:ext cx="472" cy="2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54" name="Rectangle 122"/>
            <p:cNvSpPr>
              <a:spLocks noChangeArrowheads="1"/>
            </p:cNvSpPr>
            <p:nvPr/>
          </p:nvSpPr>
          <p:spPr bwMode="auto">
            <a:xfrm>
              <a:off x="5238" y="3110"/>
              <a:ext cx="426" cy="3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 dirty="0"/>
                <a:t>12</a:t>
              </a:r>
            </a:p>
          </p:txBody>
        </p:sp>
      </p:grpSp>
      <p:grpSp>
        <p:nvGrpSpPr>
          <p:cNvPr id="14" name="Group 126"/>
          <p:cNvGrpSpPr>
            <a:grpSpLocks/>
          </p:cNvGrpSpPr>
          <p:nvPr/>
        </p:nvGrpSpPr>
        <p:grpSpPr bwMode="auto">
          <a:xfrm>
            <a:off x="8313738" y="5340352"/>
            <a:ext cx="755650" cy="536575"/>
            <a:chOff x="5237" y="3364"/>
            <a:chExt cx="476" cy="338"/>
          </a:xfrm>
        </p:grpSpPr>
        <p:sp>
          <p:nvSpPr>
            <p:cNvPr id="18556" name="Rectangle 124"/>
            <p:cNvSpPr>
              <a:spLocks noChangeArrowheads="1"/>
            </p:cNvSpPr>
            <p:nvPr/>
          </p:nvSpPr>
          <p:spPr bwMode="auto">
            <a:xfrm>
              <a:off x="5237" y="3364"/>
              <a:ext cx="472" cy="2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57" name="Rectangle 125"/>
            <p:cNvSpPr>
              <a:spLocks noChangeArrowheads="1"/>
            </p:cNvSpPr>
            <p:nvPr/>
          </p:nvSpPr>
          <p:spPr bwMode="auto">
            <a:xfrm>
              <a:off x="5287" y="3369"/>
              <a:ext cx="426" cy="3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4</a:t>
              </a:r>
            </a:p>
          </p:txBody>
        </p:sp>
      </p:grpSp>
      <p:sp>
        <p:nvSpPr>
          <p:cNvPr id="18560" name="Rectangle 128"/>
          <p:cNvSpPr>
            <a:spLocks noChangeArrowheads="1"/>
          </p:cNvSpPr>
          <p:nvPr/>
        </p:nvSpPr>
        <p:spPr bwMode="auto">
          <a:xfrm>
            <a:off x="7514162" y="4877716"/>
            <a:ext cx="617538" cy="51911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27" name="Rectangle 128"/>
          <p:cNvSpPr>
            <a:spLocks noChangeArrowheads="1"/>
          </p:cNvSpPr>
          <p:nvPr/>
        </p:nvSpPr>
        <p:spPr bwMode="auto">
          <a:xfrm>
            <a:off x="7516814" y="4864104"/>
            <a:ext cx="617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98089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49" grpId="0" animBg="1"/>
      <p:bldP spid="18560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Oval 2"/>
          <p:cNvSpPr>
            <a:spLocks noChangeArrowheads="1"/>
          </p:cNvSpPr>
          <p:nvPr/>
        </p:nvSpPr>
        <p:spPr bwMode="auto">
          <a:xfrm>
            <a:off x="8007350" y="30543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7086600" y="1524000"/>
            <a:ext cx="114300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 flipV="1">
            <a:off x="3733800" y="1371600"/>
            <a:ext cx="2971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1905000" y="16764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610600" cy="1143000"/>
          </a:xfrm>
          <a:noFill/>
          <a:ln/>
        </p:spPr>
        <p:txBody>
          <a:bodyPr/>
          <a:lstStyle/>
          <a:p>
            <a:r>
              <a:rPr lang="en-US" sz="4000"/>
              <a:t>Greedy Single Source All Destinations</a:t>
            </a:r>
          </a:p>
        </p:txBody>
      </p:sp>
      <p:sp>
        <p:nvSpPr>
          <p:cNvPr id="107" name="Slide Number Placeholder 106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1454150" y="14541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1508125" y="14319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1454150" y="30543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1508125" y="30321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2</a:t>
            </a:r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3282950" y="14541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3336925" y="14319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3</a:t>
            </a:r>
          </a:p>
        </p:txBody>
      </p:sp>
      <p:sp>
        <p:nvSpPr>
          <p:cNvPr id="19469" name="Oval 13"/>
          <p:cNvSpPr>
            <a:spLocks noChangeArrowheads="1"/>
          </p:cNvSpPr>
          <p:nvPr/>
        </p:nvSpPr>
        <p:spPr bwMode="auto">
          <a:xfrm>
            <a:off x="3206750" y="30543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3260725" y="30321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4</a:t>
            </a:r>
          </a:p>
        </p:txBody>
      </p:sp>
      <p:sp>
        <p:nvSpPr>
          <p:cNvPr id="19471" name="Oval 15"/>
          <p:cNvSpPr>
            <a:spLocks noChangeArrowheads="1"/>
          </p:cNvSpPr>
          <p:nvPr/>
        </p:nvSpPr>
        <p:spPr bwMode="auto">
          <a:xfrm>
            <a:off x="4806950" y="21399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4860925" y="21177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5</a:t>
            </a:r>
          </a:p>
        </p:txBody>
      </p:sp>
      <p:sp>
        <p:nvSpPr>
          <p:cNvPr id="19473" name="Oval 17"/>
          <p:cNvSpPr>
            <a:spLocks noChangeArrowheads="1"/>
          </p:cNvSpPr>
          <p:nvPr/>
        </p:nvSpPr>
        <p:spPr bwMode="auto">
          <a:xfrm>
            <a:off x="6711950" y="1149350"/>
            <a:ext cx="44450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6765925" y="11271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6</a:t>
            </a:r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8061325" y="3032127"/>
            <a:ext cx="34144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7</a:t>
            </a:r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>
            <a:off x="1676400" y="19050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>
            <a:off x="1905000" y="32766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>
            <a:off x="1828800" y="1905000"/>
            <a:ext cx="1524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479" name="Line 23"/>
          <p:cNvSpPr>
            <a:spLocks noChangeShapeType="1"/>
          </p:cNvSpPr>
          <p:nvPr/>
        </p:nvSpPr>
        <p:spPr bwMode="auto">
          <a:xfrm flipH="1">
            <a:off x="1828800" y="1905000"/>
            <a:ext cx="16002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>
            <a:off x="3657600" y="1828800"/>
            <a:ext cx="1219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 flipV="1">
            <a:off x="1905000" y="2362200"/>
            <a:ext cx="2895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482" name="Line 26"/>
          <p:cNvSpPr>
            <a:spLocks noChangeShapeType="1"/>
          </p:cNvSpPr>
          <p:nvPr/>
        </p:nvSpPr>
        <p:spPr bwMode="auto">
          <a:xfrm flipH="1">
            <a:off x="3581400" y="2590800"/>
            <a:ext cx="1295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483" name="Line 27"/>
          <p:cNvSpPr>
            <a:spLocks noChangeShapeType="1"/>
          </p:cNvSpPr>
          <p:nvPr/>
        </p:nvSpPr>
        <p:spPr bwMode="auto">
          <a:xfrm>
            <a:off x="3657600" y="3276600"/>
            <a:ext cx="434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484" name="Line 28"/>
          <p:cNvSpPr>
            <a:spLocks noChangeShapeType="1"/>
          </p:cNvSpPr>
          <p:nvPr/>
        </p:nvSpPr>
        <p:spPr bwMode="auto">
          <a:xfrm>
            <a:off x="5257800" y="2438400"/>
            <a:ext cx="2819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485" name="Freeform 29"/>
          <p:cNvSpPr>
            <a:spLocks/>
          </p:cNvSpPr>
          <p:nvPr/>
        </p:nvSpPr>
        <p:spPr bwMode="auto">
          <a:xfrm>
            <a:off x="796927" y="1752600"/>
            <a:ext cx="7281863" cy="2668588"/>
          </a:xfrm>
          <a:custGeom>
            <a:avLst/>
            <a:gdLst/>
            <a:ahLst/>
            <a:cxnLst>
              <a:cxn ang="0">
                <a:pos x="362" y="28"/>
              </a:cxn>
              <a:cxn ang="0">
                <a:pos x="272" y="78"/>
              </a:cxn>
              <a:cxn ang="0">
                <a:pos x="226" y="148"/>
              </a:cxn>
              <a:cxn ang="0">
                <a:pos x="193" y="208"/>
              </a:cxn>
              <a:cxn ang="0">
                <a:pos x="159" y="268"/>
              </a:cxn>
              <a:cxn ang="0">
                <a:pos x="125" y="328"/>
              </a:cxn>
              <a:cxn ang="0">
                <a:pos x="79" y="419"/>
              </a:cxn>
              <a:cxn ang="0">
                <a:pos x="45" y="498"/>
              </a:cxn>
              <a:cxn ang="0">
                <a:pos x="23" y="588"/>
              </a:cxn>
              <a:cxn ang="0">
                <a:pos x="11" y="669"/>
              </a:cxn>
              <a:cxn ang="0">
                <a:pos x="0" y="729"/>
              </a:cxn>
              <a:cxn ang="0">
                <a:pos x="0" y="789"/>
              </a:cxn>
              <a:cxn ang="0">
                <a:pos x="0" y="869"/>
              </a:cxn>
              <a:cxn ang="0">
                <a:pos x="23" y="939"/>
              </a:cxn>
              <a:cxn ang="0">
                <a:pos x="68" y="1029"/>
              </a:cxn>
              <a:cxn ang="0">
                <a:pos x="125" y="1109"/>
              </a:cxn>
              <a:cxn ang="0">
                <a:pos x="215" y="1179"/>
              </a:cxn>
              <a:cxn ang="0">
                <a:pos x="328" y="1229"/>
              </a:cxn>
              <a:cxn ang="0">
                <a:pos x="442" y="1279"/>
              </a:cxn>
              <a:cxn ang="0">
                <a:pos x="645" y="1339"/>
              </a:cxn>
              <a:cxn ang="0">
                <a:pos x="872" y="1399"/>
              </a:cxn>
              <a:cxn ang="0">
                <a:pos x="1076" y="1429"/>
              </a:cxn>
              <a:cxn ang="0">
                <a:pos x="1348" y="1480"/>
              </a:cxn>
              <a:cxn ang="0">
                <a:pos x="1676" y="1569"/>
              </a:cxn>
              <a:cxn ang="0">
                <a:pos x="1914" y="1619"/>
              </a:cxn>
              <a:cxn ang="0">
                <a:pos x="2231" y="1659"/>
              </a:cxn>
              <a:cxn ang="0">
                <a:pos x="2548" y="1680"/>
              </a:cxn>
              <a:cxn ang="0">
                <a:pos x="2706" y="1680"/>
              </a:cxn>
              <a:cxn ang="0">
                <a:pos x="2910" y="1649"/>
              </a:cxn>
              <a:cxn ang="0">
                <a:pos x="3159" y="1629"/>
              </a:cxn>
              <a:cxn ang="0">
                <a:pos x="3295" y="1610"/>
              </a:cxn>
              <a:cxn ang="0">
                <a:pos x="3374" y="1569"/>
              </a:cxn>
              <a:cxn ang="0">
                <a:pos x="3454" y="1519"/>
              </a:cxn>
              <a:cxn ang="0">
                <a:pos x="3556" y="1499"/>
              </a:cxn>
              <a:cxn ang="0">
                <a:pos x="3646" y="1469"/>
              </a:cxn>
              <a:cxn ang="0">
                <a:pos x="3793" y="1429"/>
              </a:cxn>
              <a:cxn ang="0">
                <a:pos x="3873" y="1399"/>
              </a:cxn>
              <a:cxn ang="0">
                <a:pos x="3952" y="1339"/>
              </a:cxn>
              <a:cxn ang="0">
                <a:pos x="4020" y="1309"/>
              </a:cxn>
              <a:cxn ang="0">
                <a:pos x="4099" y="1289"/>
              </a:cxn>
              <a:cxn ang="0">
                <a:pos x="4178" y="1259"/>
              </a:cxn>
              <a:cxn ang="0">
                <a:pos x="4269" y="1209"/>
              </a:cxn>
              <a:cxn ang="0">
                <a:pos x="4360" y="1169"/>
              </a:cxn>
              <a:cxn ang="0">
                <a:pos x="4450" y="1109"/>
              </a:cxn>
              <a:cxn ang="0">
                <a:pos x="4518" y="1049"/>
              </a:cxn>
              <a:cxn ang="0">
                <a:pos x="4575" y="999"/>
              </a:cxn>
            </a:cxnLst>
            <a:rect l="0" t="0" r="r" b="b"/>
            <a:pathLst>
              <a:path w="4587" h="1681">
                <a:moveTo>
                  <a:pt x="410" y="0"/>
                </a:moveTo>
                <a:lnTo>
                  <a:pt x="362" y="28"/>
                </a:lnTo>
                <a:lnTo>
                  <a:pt x="306" y="58"/>
                </a:lnTo>
                <a:lnTo>
                  <a:pt x="272" y="78"/>
                </a:lnTo>
                <a:lnTo>
                  <a:pt x="249" y="108"/>
                </a:lnTo>
                <a:lnTo>
                  <a:pt x="226" y="148"/>
                </a:lnTo>
                <a:lnTo>
                  <a:pt x="215" y="178"/>
                </a:lnTo>
                <a:lnTo>
                  <a:pt x="193" y="208"/>
                </a:lnTo>
                <a:lnTo>
                  <a:pt x="170" y="238"/>
                </a:lnTo>
                <a:lnTo>
                  <a:pt x="159" y="268"/>
                </a:lnTo>
                <a:lnTo>
                  <a:pt x="136" y="298"/>
                </a:lnTo>
                <a:lnTo>
                  <a:pt x="125" y="328"/>
                </a:lnTo>
                <a:lnTo>
                  <a:pt x="91" y="378"/>
                </a:lnTo>
                <a:lnTo>
                  <a:pt x="79" y="419"/>
                </a:lnTo>
                <a:lnTo>
                  <a:pt x="57" y="468"/>
                </a:lnTo>
                <a:lnTo>
                  <a:pt x="45" y="498"/>
                </a:lnTo>
                <a:lnTo>
                  <a:pt x="34" y="539"/>
                </a:lnTo>
                <a:lnTo>
                  <a:pt x="23" y="588"/>
                </a:lnTo>
                <a:lnTo>
                  <a:pt x="23" y="628"/>
                </a:lnTo>
                <a:lnTo>
                  <a:pt x="11" y="669"/>
                </a:lnTo>
                <a:lnTo>
                  <a:pt x="11" y="699"/>
                </a:lnTo>
                <a:lnTo>
                  <a:pt x="0" y="729"/>
                </a:lnTo>
                <a:lnTo>
                  <a:pt x="0" y="759"/>
                </a:lnTo>
                <a:lnTo>
                  <a:pt x="0" y="789"/>
                </a:lnTo>
                <a:lnTo>
                  <a:pt x="0" y="818"/>
                </a:lnTo>
                <a:lnTo>
                  <a:pt x="0" y="869"/>
                </a:lnTo>
                <a:lnTo>
                  <a:pt x="0" y="899"/>
                </a:lnTo>
                <a:lnTo>
                  <a:pt x="23" y="939"/>
                </a:lnTo>
                <a:lnTo>
                  <a:pt x="34" y="969"/>
                </a:lnTo>
                <a:lnTo>
                  <a:pt x="68" y="1029"/>
                </a:lnTo>
                <a:lnTo>
                  <a:pt x="79" y="1059"/>
                </a:lnTo>
                <a:lnTo>
                  <a:pt x="125" y="1109"/>
                </a:lnTo>
                <a:lnTo>
                  <a:pt x="159" y="1149"/>
                </a:lnTo>
                <a:lnTo>
                  <a:pt x="215" y="1179"/>
                </a:lnTo>
                <a:lnTo>
                  <a:pt x="283" y="1209"/>
                </a:lnTo>
                <a:lnTo>
                  <a:pt x="328" y="1229"/>
                </a:lnTo>
                <a:lnTo>
                  <a:pt x="385" y="1259"/>
                </a:lnTo>
                <a:lnTo>
                  <a:pt x="442" y="1279"/>
                </a:lnTo>
                <a:lnTo>
                  <a:pt x="532" y="1309"/>
                </a:lnTo>
                <a:lnTo>
                  <a:pt x="645" y="1339"/>
                </a:lnTo>
                <a:lnTo>
                  <a:pt x="747" y="1369"/>
                </a:lnTo>
                <a:lnTo>
                  <a:pt x="872" y="1399"/>
                </a:lnTo>
                <a:lnTo>
                  <a:pt x="974" y="1409"/>
                </a:lnTo>
                <a:lnTo>
                  <a:pt x="1076" y="1429"/>
                </a:lnTo>
                <a:lnTo>
                  <a:pt x="1200" y="1450"/>
                </a:lnTo>
                <a:lnTo>
                  <a:pt x="1348" y="1480"/>
                </a:lnTo>
                <a:lnTo>
                  <a:pt x="1517" y="1529"/>
                </a:lnTo>
                <a:lnTo>
                  <a:pt x="1676" y="1569"/>
                </a:lnTo>
                <a:lnTo>
                  <a:pt x="1789" y="1599"/>
                </a:lnTo>
                <a:lnTo>
                  <a:pt x="1914" y="1619"/>
                </a:lnTo>
                <a:lnTo>
                  <a:pt x="2061" y="1640"/>
                </a:lnTo>
                <a:lnTo>
                  <a:pt x="2231" y="1659"/>
                </a:lnTo>
                <a:lnTo>
                  <a:pt x="2401" y="1670"/>
                </a:lnTo>
                <a:lnTo>
                  <a:pt x="2548" y="1680"/>
                </a:lnTo>
                <a:lnTo>
                  <a:pt x="2638" y="1680"/>
                </a:lnTo>
                <a:lnTo>
                  <a:pt x="2706" y="1680"/>
                </a:lnTo>
                <a:lnTo>
                  <a:pt x="2797" y="1659"/>
                </a:lnTo>
                <a:lnTo>
                  <a:pt x="2910" y="1649"/>
                </a:lnTo>
                <a:lnTo>
                  <a:pt x="3035" y="1629"/>
                </a:lnTo>
                <a:lnTo>
                  <a:pt x="3159" y="1629"/>
                </a:lnTo>
                <a:lnTo>
                  <a:pt x="3250" y="1619"/>
                </a:lnTo>
                <a:lnTo>
                  <a:pt x="3295" y="1610"/>
                </a:lnTo>
                <a:lnTo>
                  <a:pt x="3329" y="1589"/>
                </a:lnTo>
                <a:lnTo>
                  <a:pt x="3374" y="1569"/>
                </a:lnTo>
                <a:lnTo>
                  <a:pt x="3408" y="1550"/>
                </a:lnTo>
                <a:lnTo>
                  <a:pt x="3454" y="1519"/>
                </a:lnTo>
                <a:lnTo>
                  <a:pt x="3499" y="1509"/>
                </a:lnTo>
                <a:lnTo>
                  <a:pt x="3556" y="1499"/>
                </a:lnTo>
                <a:lnTo>
                  <a:pt x="3601" y="1489"/>
                </a:lnTo>
                <a:lnTo>
                  <a:pt x="3646" y="1469"/>
                </a:lnTo>
                <a:lnTo>
                  <a:pt x="3726" y="1450"/>
                </a:lnTo>
                <a:lnTo>
                  <a:pt x="3793" y="1429"/>
                </a:lnTo>
                <a:lnTo>
                  <a:pt x="3827" y="1420"/>
                </a:lnTo>
                <a:lnTo>
                  <a:pt x="3873" y="1399"/>
                </a:lnTo>
                <a:lnTo>
                  <a:pt x="3907" y="1369"/>
                </a:lnTo>
                <a:lnTo>
                  <a:pt x="3952" y="1339"/>
                </a:lnTo>
                <a:lnTo>
                  <a:pt x="3986" y="1329"/>
                </a:lnTo>
                <a:lnTo>
                  <a:pt x="4020" y="1309"/>
                </a:lnTo>
                <a:lnTo>
                  <a:pt x="4054" y="1309"/>
                </a:lnTo>
                <a:lnTo>
                  <a:pt x="4099" y="1289"/>
                </a:lnTo>
                <a:lnTo>
                  <a:pt x="4145" y="1269"/>
                </a:lnTo>
                <a:lnTo>
                  <a:pt x="4178" y="1259"/>
                </a:lnTo>
                <a:lnTo>
                  <a:pt x="4224" y="1239"/>
                </a:lnTo>
                <a:lnTo>
                  <a:pt x="4269" y="1209"/>
                </a:lnTo>
                <a:lnTo>
                  <a:pt x="4314" y="1189"/>
                </a:lnTo>
                <a:lnTo>
                  <a:pt x="4360" y="1169"/>
                </a:lnTo>
                <a:lnTo>
                  <a:pt x="4405" y="1139"/>
                </a:lnTo>
                <a:lnTo>
                  <a:pt x="4450" y="1109"/>
                </a:lnTo>
                <a:lnTo>
                  <a:pt x="4484" y="1079"/>
                </a:lnTo>
                <a:lnTo>
                  <a:pt x="4518" y="1049"/>
                </a:lnTo>
                <a:lnTo>
                  <a:pt x="4552" y="1029"/>
                </a:lnTo>
                <a:lnTo>
                  <a:pt x="4575" y="999"/>
                </a:lnTo>
                <a:lnTo>
                  <a:pt x="4586" y="969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486" name="Rectangle 30"/>
          <p:cNvSpPr>
            <a:spLocks noChangeArrowheads="1"/>
          </p:cNvSpPr>
          <p:nvPr/>
        </p:nvSpPr>
        <p:spPr bwMode="auto">
          <a:xfrm>
            <a:off x="2286000" y="12192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9487" name="Rectangle 31"/>
          <p:cNvSpPr>
            <a:spLocks noChangeArrowheads="1"/>
          </p:cNvSpPr>
          <p:nvPr/>
        </p:nvSpPr>
        <p:spPr bwMode="auto">
          <a:xfrm>
            <a:off x="1371600" y="21336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9488" name="Rectangle 32"/>
          <p:cNvSpPr>
            <a:spLocks noChangeArrowheads="1"/>
          </p:cNvSpPr>
          <p:nvPr/>
        </p:nvSpPr>
        <p:spPr bwMode="auto">
          <a:xfrm>
            <a:off x="2133600" y="1828802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16</a:t>
            </a:r>
          </a:p>
        </p:txBody>
      </p:sp>
      <p:sp>
        <p:nvSpPr>
          <p:cNvPr id="19489" name="Rectangle 33"/>
          <p:cNvSpPr>
            <a:spLocks noChangeArrowheads="1"/>
          </p:cNvSpPr>
          <p:nvPr/>
        </p:nvSpPr>
        <p:spPr bwMode="auto">
          <a:xfrm>
            <a:off x="3048000" y="20574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9490" name="Rectangle 34"/>
          <p:cNvSpPr>
            <a:spLocks noChangeArrowheads="1"/>
          </p:cNvSpPr>
          <p:nvPr/>
        </p:nvSpPr>
        <p:spPr bwMode="auto">
          <a:xfrm>
            <a:off x="3749675" y="1200944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9491" name="Rectangle 35"/>
          <p:cNvSpPr>
            <a:spLocks noChangeArrowheads="1"/>
          </p:cNvSpPr>
          <p:nvPr/>
        </p:nvSpPr>
        <p:spPr bwMode="auto">
          <a:xfrm>
            <a:off x="6172200" y="2133602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9492" name="Rectangle 36"/>
          <p:cNvSpPr>
            <a:spLocks noChangeArrowheads="1"/>
          </p:cNvSpPr>
          <p:nvPr/>
        </p:nvSpPr>
        <p:spPr bwMode="auto">
          <a:xfrm>
            <a:off x="4191000" y="16002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9493" name="Rectangle 37"/>
          <p:cNvSpPr>
            <a:spLocks noChangeArrowheads="1"/>
          </p:cNvSpPr>
          <p:nvPr/>
        </p:nvSpPr>
        <p:spPr bwMode="auto">
          <a:xfrm>
            <a:off x="4191000" y="3886202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14</a:t>
            </a:r>
          </a:p>
        </p:txBody>
      </p:sp>
      <p:sp>
        <p:nvSpPr>
          <p:cNvPr id="19494" name="Rectangle 38"/>
          <p:cNvSpPr>
            <a:spLocks noChangeArrowheads="1"/>
          </p:cNvSpPr>
          <p:nvPr/>
        </p:nvSpPr>
        <p:spPr bwMode="auto">
          <a:xfrm>
            <a:off x="3886200" y="21336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9495" name="Rectangle 39"/>
          <p:cNvSpPr>
            <a:spLocks noChangeArrowheads="1"/>
          </p:cNvSpPr>
          <p:nvPr/>
        </p:nvSpPr>
        <p:spPr bwMode="auto">
          <a:xfrm>
            <a:off x="4572000" y="25908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9496" name="Rectangle 40"/>
          <p:cNvSpPr>
            <a:spLocks noChangeArrowheads="1"/>
          </p:cNvSpPr>
          <p:nvPr/>
        </p:nvSpPr>
        <p:spPr bwMode="auto">
          <a:xfrm>
            <a:off x="2209800" y="32004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9497" name="Rectangle 41"/>
          <p:cNvSpPr>
            <a:spLocks noChangeArrowheads="1"/>
          </p:cNvSpPr>
          <p:nvPr/>
        </p:nvSpPr>
        <p:spPr bwMode="auto">
          <a:xfrm>
            <a:off x="5410200" y="32004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9498" name="Rectangle 42"/>
          <p:cNvSpPr>
            <a:spLocks noChangeArrowheads="1"/>
          </p:cNvSpPr>
          <p:nvPr/>
        </p:nvSpPr>
        <p:spPr bwMode="auto">
          <a:xfrm>
            <a:off x="7543800" y="175260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1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4175127" y="4433888"/>
            <a:ext cx="4816475" cy="519112"/>
            <a:chOff x="2630" y="2793"/>
            <a:chExt cx="3034" cy="327"/>
          </a:xfrm>
        </p:grpSpPr>
        <p:sp>
          <p:nvSpPr>
            <p:cNvPr id="19499" name="Rectangle 43"/>
            <p:cNvSpPr>
              <a:spLocks noChangeArrowheads="1"/>
            </p:cNvSpPr>
            <p:nvPr/>
          </p:nvSpPr>
          <p:spPr bwMode="auto">
            <a:xfrm>
              <a:off x="2630" y="2793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[1]</a:t>
              </a:r>
            </a:p>
          </p:txBody>
        </p:sp>
        <p:sp>
          <p:nvSpPr>
            <p:cNvPr id="19500" name="Rectangle 44"/>
            <p:cNvSpPr>
              <a:spLocks noChangeArrowheads="1"/>
            </p:cNvSpPr>
            <p:nvPr/>
          </p:nvSpPr>
          <p:spPr bwMode="auto">
            <a:xfrm>
              <a:off x="3062" y="2793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[2]</a:t>
              </a:r>
            </a:p>
          </p:txBody>
        </p:sp>
        <p:sp>
          <p:nvSpPr>
            <p:cNvPr id="19501" name="Rectangle 45"/>
            <p:cNvSpPr>
              <a:spLocks noChangeArrowheads="1"/>
            </p:cNvSpPr>
            <p:nvPr/>
          </p:nvSpPr>
          <p:spPr bwMode="auto">
            <a:xfrm>
              <a:off x="3494" y="2793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[3]</a:t>
              </a:r>
            </a:p>
          </p:txBody>
        </p:sp>
        <p:sp>
          <p:nvSpPr>
            <p:cNvPr id="19502" name="Rectangle 46"/>
            <p:cNvSpPr>
              <a:spLocks noChangeArrowheads="1"/>
            </p:cNvSpPr>
            <p:nvPr/>
          </p:nvSpPr>
          <p:spPr bwMode="auto">
            <a:xfrm>
              <a:off x="3926" y="2793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[4]</a:t>
              </a:r>
            </a:p>
          </p:txBody>
        </p:sp>
        <p:sp>
          <p:nvSpPr>
            <p:cNvPr id="19503" name="Rectangle 47"/>
            <p:cNvSpPr>
              <a:spLocks noChangeArrowheads="1"/>
            </p:cNvSpPr>
            <p:nvPr/>
          </p:nvSpPr>
          <p:spPr bwMode="auto">
            <a:xfrm>
              <a:off x="4358" y="2793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[5]</a:t>
              </a:r>
            </a:p>
          </p:txBody>
        </p:sp>
        <p:sp>
          <p:nvSpPr>
            <p:cNvPr id="19504" name="Rectangle 48"/>
            <p:cNvSpPr>
              <a:spLocks noChangeArrowheads="1"/>
            </p:cNvSpPr>
            <p:nvPr/>
          </p:nvSpPr>
          <p:spPr bwMode="auto">
            <a:xfrm>
              <a:off x="4790" y="2793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[6]</a:t>
              </a:r>
            </a:p>
          </p:txBody>
        </p:sp>
        <p:sp>
          <p:nvSpPr>
            <p:cNvPr id="19505" name="Rectangle 49"/>
            <p:cNvSpPr>
              <a:spLocks noChangeArrowheads="1"/>
            </p:cNvSpPr>
            <p:nvPr/>
          </p:nvSpPr>
          <p:spPr bwMode="auto">
            <a:xfrm>
              <a:off x="5222" y="2793"/>
              <a:ext cx="4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[7]</a:t>
              </a:r>
            </a:p>
          </p:txBody>
        </p:sp>
      </p:grpSp>
      <p:sp>
        <p:nvSpPr>
          <p:cNvPr id="19507" name="Rectangle 51"/>
          <p:cNvSpPr>
            <a:spLocks noChangeArrowheads="1"/>
          </p:cNvSpPr>
          <p:nvPr/>
        </p:nvSpPr>
        <p:spPr bwMode="auto">
          <a:xfrm>
            <a:off x="1370013" y="3403600"/>
            <a:ext cx="7772400" cy="2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3717927" y="4891088"/>
            <a:ext cx="473075" cy="976312"/>
            <a:chOff x="2342" y="3081"/>
            <a:chExt cx="298" cy="615"/>
          </a:xfrm>
        </p:grpSpPr>
        <p:sp>
          <p:nvSpPr>
            <p:cNvPr id="19508" name="Rectangle 52"/>
            <p:cNvSpPr>
              <a:spLocks noChangeArrowheads="1"/>
            </p:cNvSpPr>
            <p:nvPr/>
          </p:nvSpPr>
          <p:spPr bwMode="auto">
            <a:xfrm>
              <a:off x="2342" y="3081"/>
              <a:ext cx="2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d</a:t>
              </a:r>
            </a:p>
          </p:txBody>
        </p:sp>
        <p:sp>
          <p:nvSpPr>
            <p:cNvPr id="19509" name="Rectangle 53"/>
            <p:cNvSpPr>
              <a:spLocks noChangeArrowheads="1"/>
            </p:cNvSpPr>
            <p:nvPr/>
          </p:nvSpPr>
          <p:spPr bwMode="auto">
            <a:xfrm>
              <a:off x="2342" y="3369"/>
              <a:ext cx="2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p</a:t>
              </a:r>
            </a:p>
          </p:txBody>
        </p:sp>
      </p:grpSp>
      <p:sp>
        <p:nvSpPr>
          <p:cNvPr id="19511" name="Rectangle 55"/>
          <p:cNvSpPr>
            <a:spLocks noChangeArrowheads="1"/>
          </p:cNvSpPr>
          <p:nvPr/>
        </p:nvSpPr>
        <p:spPr bwMode="auto">
          <a:xfrm>
            <a:off x="4251327" y="48910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512" name="Rectangle 56"/>
          <p:cNvSpPr>
            <a:spLocks noChangeArrowheads="1"/>
          </p:cNvSpPr>
          <p:nvPr/>
        </p:nvSpPr>
        <p:spPr bwMode="auto">
          <a:xfrm>
            <a:off x="4251327" y="53482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-</a:t>
            </a:r>
          </a:p>
        </p:txBody>
      </p:sp>
      <p:sp>
        <p:nvSpPr>
          <p:cNvPr id="19513" name="Rectangle 57"/>
          <p:cNvSpPr>
            <a:spLocks noChangeArrowheads="1"/>
          </p:cNvSpPr>
          <p:nvPr/>
        </p:nvSpPr>
        <p:spPr bwMode="auto">
          <a:xfrm>
            <a:off x="5013327" y="48910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9514" name="Rectangle 58"/>
          <p:cNvSpPr>
            <a:spLocks noChangeArrowheads="1"/>
          </p:cNvSpPr>
          <p:nvPr/>
        </p:nvSpPr>
        <p:spPr bwMode="auto">
          <a:xfrm>
            <a:off x="5013327" y="53482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515" name="Rectangle 59"/>
          <p:cNvSpPr>
            <a:spLocks noChangeArrowheads="1"/>
          </p:cNvSpPr>
          <p:nvPr/>
        </p:nvSpPr>
        <p:spPr bwMode="auto">
          <a:xfrm>
            <a:off x="5699127" y="48910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516" name="Rectangle 60"/>
          <p:cNvSpPr>
            <a:spLocks noChangeArrowheads="1"/>
          </p:cNvSpPr>
          <p:nvPr/>
        </p:nvSpPr>
        <p:spPr bwMode="auto">
          <a:xfrm>
            <a:off x="5699127" y="53482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517" name="Rectangle 61"/>
          <p:cNvSpPr>
            <a:spLocks noChangeArrowheads="1"/>
          </p:cNvSpPr>
          <p:nvPr/>
        </p:nvSpPr>
        <p:spPr bwMode="auto">
          <a:xfrm>
            <a:off x="6324600" y="48910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9518" name="Rectangle 62"/>
          <p:cNvSpPr>
            <a:spLocks noChangeArrowheads="1"/>
          </p:cNvSpPr>
          <p:nvPr/>
        </p:nvSpPr>
        <p:spPr bwMode="auto">
          <a:xfrm>
            <a:off x="6384927" y="5348288"/>
            <a:ext cx="473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9519" name="Rectangle 63"/>
          <p:cNvSpPr>
            <a:spLocks noChangeArrowheads="1"/>
          </p:cNvSpPr>
          <p:nvPr/>
        </p:nvSpPr>
        <p:spPr bwMode="auto">
          <a:xfrm>
            <a:off x="7070727" y="4891090"/>
            <a:ext cx="473075" cy="52863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/>
              <a:t>-</a:t>
            </a:r>
          </a:p>
        </p:txBody>
      </p:sp>
      <p:sp>
        <p:nvSpPr>
          <p:cNvPr id="19520" name="Rectangle 64"/>
          <p:cNvSpPr>
            <a:spLocks noChangeArrowheads="1"/>
          </p:cNvSpPr>
          <p:nvPr/>
        </p:nvSpPr>
        <p:spPr bwMode="auto">
          <a:xfrm>
            <a:off x="7070727" y="5348290"/>
            <a:ext cx="473075" cy="52863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9521" name="Rectangle 65"/>
          <p:cNvSpPr>
            <a:spLocks noChangeArrowheads="1"/>
          </p:cNvSpPr>
          <p:nvPr/>
        </p:nvSpPr>
        <p:spPr bwMode="auto">
          <a:xfrm>
            <a:off x="7756527" y="4891090"/>
            <a:ext cx="473075" cy="52863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/>
              <a:t>-</a:t>
            </a:r>
          </a:p>
        </p:txBody>
      </p:sp>
      <p:sp>
        <p:nvSpPr>
          <p:cNvPr id="19522" name="Rectangle 66"/>
          <p:cNvSpPr>
            <a:spLocks noChangeArrowheads="1"/>
          </p:cNvSpPr>
          <p:nvPr/>
        </p:nvSpPr>
        <p:spPr bwMode="auto">
          <a:xfrm>
            <a:off x="7756527" y="5348290"/>
            <a:ext cx="473075" cy="52863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/>
              <a:t>-</a:t>
            </a:r>
          </a:p>
        </p:txBody>
      </p:sp>
      <p:sp>
        <p:nvSpPr>
          <p:cNvPr id="19523" name="Rectangle 67"/>
          <p:cNvSpPr>
            <a:spLocks noChangeArrowheads="1"/>
          </p:cNvSpPr>
          <p:nvPr/>
        </p:nvSpPr>
        <p:spPr bwMode="auto">
          <a:xfrm>
            <a:off x="8305800" y="4891090"/>
            <a:ext cx="609600" cy="52863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14</a:t>
            </a:r>
          </a:p>
        </p:txBody>
      </p:sp>
      <p:sp>
        <p:nvSpPr>
          <p:cNvPr id="19524" name="Rectangle 68"/>
          <p:cNvSpPr>
            <a:spLocks noChangeArrowheads="1"/>
          </p:cNvSpPr>
          <p:nvPr/>
        </p:nvSpPr>
        <p:spPr bwMode="auto">
          <a:xfrm>
            <a:off x="8442327" y="5348290"/>
            <a:ext cx="473075" cy="52863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1</a:t>
            </a:r>
          </a:p>
        </p:txBody>
      </p: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6940550" y="4883152"/>
            <a:ext cx="527050" cy="536575"/>
            <a:chOff x="4372" y="3076"/>
            <a:chExt cx="332" cy="338"/>
          </a:xfrm>
        </p:grpSpPr>
        <p:sp>
          <p:nvSpPr>
            <p:cNvPr id="19525" name="Rectangle 69"/>
            <p:cNvSpPr>
              <a:spLocks noChangeArrowheads="1"/>
            </p:cNvSpPr>
            <p:nvPr/>
          </p:nvSpPr>
          <p:spPr bwMode="auto">
            <a:xfrm>
              <a:off x="4372" y="3076"/>
              <a:ext cx="328" cy="2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>
                <a:solidFill>
                  <a:srgbClr val="FF0000"/>
                </a:solidFill>
              </a:endParaRPr>
            </a:p>
          </p:txBody>
        </p:sp>
        <p:sp>
          <p:nvSpPr>
            <p:cNvPr id="19526" name="Rectangle 70"/>
            <p:cNvSpPr>
              <a:spLocks noChangeArrowheads="1"/>
            </p:cNvSpPr>
            <p:nvPr/>
          </p:nvSpPr>
          <p:spPr bwMode="auto">
            <a:xfrm>
              <a:off x="4406" y="3081"/>
              <a:ext cx="298" cy="3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>
                  <a:solidFill>
                    <a:srgbClr val="FF0000"/>
                  </a:solidFill>
                </a:rPr>
                <a:t>5</a:t>
              </a:r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6940550" y="5340352"/>
            <a:ext cx="527050" cy="536575"/>
            <a:chOff x="4372" y="3364"/>
            <a:chExt cx="332" cy="338"/>
          </a:xfrm>
        </p:grpSpPr>
        <p:sp>
          <p:nvSpPr>
            <p:cNvPr id="19528" name="Rectangle 72"/>
            <p:cNvSpPr>
              <a:spLocks noChangeArrowheads="1"/>
            </p:cNvSpPr>
            <p:nvPr/>
          </p:nvSpPr>
          <p:spPr bwMode="auto">
            <a:xfrm>
              <a:off x="4372" y="3364"/>
              <a:ext cx="328" cy="2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>
                <a:solidFill>
                  <a:srgbClr val="FF0000"/>
                </a:solidFill>
              </a:endParaRPr>
            </a:p>
          </p:txBody>
        </p:sp>
        <p:sp>
          <p:nvSpPr>
            <p:cNvPr id="19529" name="Rectangle 73"/>
            <p:cNvSpPr>
              <a:spLocks noChangeArrowheads="1"/>
            </p:cNvSpPr>
            <p:nvPr/>
          </p:nvSpPr>
          <p:spPr bwMode="auto">
            <a:xfrm>
              <a:off x="4406" y="3369"/>
              <a:ext cx="298" cy="3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6" name="Group 77"/>
          <p:cNvGrpSpPr>
            <a:grpSpLocks/>
          </p:cNvGrpSpPr>
          <p:nvPr/>
        </p:nvGrpSpPr>
        <p:grpSpPr bwMode="auto">
          <a:xfrm>
            <a:off x="7550150" y="4883152"/>
            <a:ext cx="755650" cy="536575"/>
            <a:chOff x="4756" y="3076"/>
            <a:chExt cx="476" cy="338"/>
          </a:xfrm>
        </p:grpSpPr>
        <p:sp>
          <p:nvSpPr>
            <p:cNvPr id="19531" name="Rectangle 75"/>
            <p:cNvSpPr>
              <a:spLocks noChangeArrowheads="1"/>
            </p:cNvSpPr>
            <p:nvPr/>
          </p:nvSpPr>
          <p:spPr bwMode="auto">
            <a:xfrm>
              <a:off x="4756" y="3076"/>
              <a:ext cx="472" cy="2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>
                <a:solidFill>
                  <a:srgbClr val="FF0000"/>
                </a:solidFill>
              </a:endParaRPr>
            </a:p>
          </p:txBody>
        </p:sp>
        <p:sp>
          <p:nvSpPr>
            <p:cNvPr id="19532" name="Rectangle 76"/>
            <p:cNvSpPr>
              <a:spLocks noChangeArrowheads="1"/>
            </p:cNvSpPr>
            <p:nvPr/>
          </p:nvSpPr>
          <p:spPr bwMode="auto">
            <a:xfrm>
              <a:off x="4806" y="3081"/>
              <a:ext cx="426" cy="3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>
                  <a:solidFill>
                    <a:srgbClr val="FF0000"/>
                  </a:solidFill>
                </a:rPr>
                <a:t>10</a:t>
              </a:r>
            </a:p>
          </p:txBody>
        </p:sp>
      </p:grpSp>
      <p:grpSp>
        <p:nvGrpSpPr>
          <p:cNvPr id="7" name="Group 80"/>
          <p:cNvGrpSpPr>
            <a:grpSpLocks/>
          </p:cNvGrpSpPr>
          <p:nvPr/>
        </p:nvGrpSpPr>
        <p:grpSpPr bwMode="auto">
          <a:xfrm>
            <a:off x="7702550" y="5340352"/>
            <a:ext cx="527050" cy="536575"/>
            <a:chOff x="4852" y="3364"/>
            <a:chExt cx="332" cy="338"/>
          </a:xfrm>
        </p:grpSpPr>
        <p:sp>
          <p:nvSpPr>
            <p:cNvPr id="19534" name="Rectangle 78"/>
            <p:cNvSpPr>
              <a:spLocks noChangeArrowheads="1"/>
            </p:cNvSpPr>
            <p:nvPr/>
          </p:nvSpPr>
          <p:spPr bwMode="auto">
            <a:xfrm>
              <a:off x="4852" y="3364"/>
              <a:ext cx="328" cy="2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>
                <a:solidFill>
                  <a:srgbClr val="FF0000"/>
                </a:solidFill>
              </a:endParaRPr>
            </a:p>
          </p:txBody>
        </p:sp>
        <p:sp>
          <p:nvSpPr>
            <p:cNvPr id="19535" name="Rectangle 79"/>
            <p:cNvSpPr>
              <a:spLocks noChangeArrowheads="1"/>
            </p:cNvSpPr>
            <p:nvPr/>
          </p:nvSpPr>
          <p:spPr bwMode="auto">
            <a:xfrm>
              <a:off x="4886" y="3369"/>
              <a:ext cx="298" cy="3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8" name="Group 83"/>
          <p:cNvGrpSpPr>
            <a:grpSpLocks/>
          </p:cNvGrpSpPr>
          <p:nvPr/>
        </p:nvGrpSpPr>
        <p:grpSpPr bwMode="auto">
          <a:xfrm>
            <a:off x="8235950" y="4883152"/>
            <a:ext cx="755650" cy="536575"/>
            <a:chOff x="5188" y="3076"/>
            <a:chExt cx="476" cy="338"/>
          </a:xfrm>
        </p:grpSpPr>
        <p:sp>
          <p:nvSpPr>
            <p:cNvPr id="19537" name="Rectangle 81"/>
            <p:cNvSpPr>
              <a:spLocks noChangeArrowheads="1"/>
            </p:cNvSpPr>
            <p:nvPr/>
          </p:nvSpPr>
          <p:spPr bwMode="auto">
            <a:xfrm>
              <a:off x="5188" y="3076"/>
              <a:ext cx="472" cy="2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538" name="Rectangle 82"/>
            <p:cNvSpPr>
              <a:spLocks noChangeArrowheads="1"/>
            </p:cNvSpPr>
            <p:nvPr/>
          </p:nvSpPr>
          <p:spPr bwMode="auto">
            <a:xfrm>
              <a:off x="5238" y="3081"/>
              <a:ext cx="426" cy="3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>
                  <a:solidFill>
                    <a:schemeClr val="tx2"/>
                  </a:solidFill>
                </a:rPr>
                <a:t>12</a:t>
              </a:r>
            </a:p>
          </p:txBody>
        </p:sp>
      </p:grpSp>
      <p:grpSp>
        <p:nvGrpSpPr>
          <p:cNvPr id="9" name="Group 86"/>
          <p:cNvGrpSpPr>
            <a:grpSpLocks/>
          </p:cNvGrpSpPr>
          <p:nvPr/>
        </p:nvGrpSpPr>
        <p:grpSpPr bwMode="auto">
          <a:xfrm>
            <a:off x="8313738" y="5340352"/>
            <a:ext cx="755650" cy="536575"/>
            <a:chOff x="5237" y="3364"/>
            <a:chExt cx="476" cy="338"/>
          </a:xfrm>
        </p:grpSpPr>
        <p:sp>
          <p:nvSpPr>
            <p:cNvPr id="19540" name="Rectangle 84"/>
            <p:cNvSpPr>
              <a:spLocks noChangeArrowheads="1"/>
            </p:cNvSpPr>
            <p:nvPr/>
          </p:nvSpPr>
          <p:spPr bwMode="auto">
            <a:xfrm>
              <a:off x="5237" y="3364"/>
              <a:ext cx="472" cy="2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541" name="Rectangle 85"/>
            <p:cNvSpPr>
              <a:spLocks noChangeArrowheads="1"/>
            </p:cNvSpPr>
            <p:nvPr/>
          </p:nvSpPr>
          <p:spPr bwMode="auto">
            <a:xfrm>
              <a:off x="5287" y="3369"/>
              <a:ext cx="426" cy="3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>
                  <a:solidFill>
                    <a:schemeClr val="tx2"/>
                  </a:solidFill>
                </a:rPr>
                <a:t>4</a:t>
              </a:r>
            </a:p>
          </p:txBody>
        </p:sp>
      </p:grpSp>
      <p:grpSp>
        <p:nvGrpSpPr>
          <p:cNvPr id="10" name="Group 95"/>
          <p:cNvGrpSpPr>
            <a:grpSpLocks/>
          </p:cNvGrpSpPr>
          <p:nvPr/>
        </p:nvGrpSpPr>
        <p:grpSpPr bwMode="auto">
          <a:xfrm>
            <a:off x="82550" y="4403727"/>
            <a:ext cx="2425700" cy="466725"/>
            <a:chOff x="52" y="2774"/>
            <a:chExt cx="1528" cy="294"/>
          </a:xfrm>
        </p:grpSpPr>
        <p:sp>
          <p:nvSpPr>
            <p:cNvPr id="19543" name="Oval 87"/>
            <p:cNvSpPr>
              <a:spLocks noChangeArrowheads="1"/>
            </p:cNvSpPr>
            <p:nvPr/>
          </p:nvSpPr>
          <p:spPr bwMode="auto">
            <a:xfrm>
              <a:off x="52" y="278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544" name="Rectangle 88"/>
            <p:cNvSpPr>
              <a:spLocks noChangeArrowheads="1"/>
            </p:cNvSpPr>
            <p:nvPr/>
          </p:nvSpPr>
          <p:spPr bwMode="auto">
            <a:xfrm>
              <a:off x="86" y="2774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19545" name="Oval 89"/>
            <p:cNvSpPr>
              <a:spLocks noChangeArrowheads="1"/>
            </p:cNvSpPr>
            <p:nvPr/>
          </p:nvSpPr>
          <p:spPr bwMode="auto">
            <a:xfrm>
              <a:off x="676" y="278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546" name="Rectangle 90"/>
            <p:cNvSpPr>
              <a:spLocks noChangeArrowheads="1"/>
            </p:cNvSpPr>
            <p:nvPr/>
          </p:nvSpPr>
          <p:spPr bwMode="auto">
            <a:xfrm>
              <a:off x="710" y="2774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19547" name="Line 91"/>
            <p:cNvSpPr>
              <a:spLocks noChangeShapeType="1"/>
            </p:cNvSpPr>
            <p:nvPr/>
          </p:nvSpPr>
          <p:spPr bwMode="auto">
            <a:xfrm>
              <a:off x="336" y="292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9548" name="Oval 92"/>
            <p:cNvSpPr>
              <a:spLocks noChangeArrowheads="1"/>
            </p:cNvSpPr>
            <p:nvPr/>
          </p:nvSpPr>
          <p:spPr bwMode="auto">
            <a:xfrm>
              <a:off x="1300" y="278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549" name="Rectangle 93"/>
            <p:cNvSpPr>
              <a:spLocks noChangeArrowheads="1"/>
            </p:cNvSpPr>
            <p:nvPr/>
          </p:nvSpPr>
          <p:spPr bwMode="auto">
            <a:xfrm>
              <a:off x="1334" y="2774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6</a:t>
              </a:r>
            </a:p>
          </p:txBody>
        </p:sp>
        <p:sp>
          <p:nvSpPr>
            <p:cNvPr id="19550" name="Line 94"/>
            <p:cNvSpPr>
              <a:spLocks noChangeShapeType="1"/>
            </p:cNvSpPr>
            <p:nvPr/>
          </p:nvSpPr>
          <p:spPr bwMode="auto">
            <a:xfrm>
              <a:off x="960" y="292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9552" name="Line 96"/>
          <p:cNvSpPr>
            <a:spLocks noChangeShapeType="1"/>
          </p:cNvSpPr>
          <p:nvPr/>
        </p:nvSpPr>
        <p:spPr bwMode="auto">
          <a:xfrm>
            <a:off x="7086600" y="1524000"/>
            <a:ext cx="1143000" cy="15240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11" name="Group 99"/>
          <p:cNvGrpSpPr>
            <a:grpSpLocks/>
          </p:cNvGrpSpPr>
          <p:nvPr/>
        </p:nvGrpSpPr>
        <p:grpSpPr bwMode="auto">
          <a:xfrm>
            <a:off x="8007350" y="3032127"/>
            <a:ext cx="444500" cy="466725"/>
            <a:chOff x="5044" y="1910"/>
            <a:chExt cx="280" cy="294"/>
          </a:xfrm>
        </p:grpSpPr>
        <p:sp>
          <p:nvSpPr>
            <p:cNvPr id="19553" name="Oval 97"/>
            <p:cNvSpPr>
              <a:spLocks noChangeArrowheads="1"/>
            </p:cNvSpPr>
            <p:nvPr/>
          </p:nvSpPr>
          <p:spPr bwMode="auto">
            <a:xfrm>
              <a:off x="5044" y="1924"/>
              <a:ext cx="280" cy="280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554" name="Rectangle 98"/>
            <p:cNvSpPr>
              <a:spLocks noChangeArrowheads="1"/>
            </p:cNvSpPr>
            <p:nvPr/>
          </p:nvSpPr>
          <p:spPr bwMode="auto">
            <a:xfrm>
              <a:off x="5078" y="1910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7</a:t>
              </a:r>
            </a:p>
          </p:txBody>
        </p:sp>
      </p:grpSp>
      <p:grpSp>
        <p:nvGrpSpPr>
          <p:cNvPr id="12" name="Group 102"/>
          <p:cNvGrpSpPr>
            <a:grpSpLocks/>
          </p:cNvGrpSpPr>
          <p:nvPr/>
        </p:nvGrpSpPr>
        <p:grpSpPr bwMode="auto">
          <a:xfrm>
            <a:off x="8250940" y="4853172"/>
            <a:ext cx="755650" cy="536575"/>
            <a:chOff x="5188" y="3076"/>
            <a:chExt cx="476" cy="338"/>
          </a:xfrm>
        </p:grpSpPr>
        <p:sp>
          <p:nvSpPr>
            <p:cNvPr id="19556" name="Rectangle 100"/>
            <p:cNvSpPr>
              <a:spLocks noChangeArrowheads="1"/>
            </p:cNvSpPr>
            <p:nvPr/>
          </p:nvSpPr>
          <p:spPr bwMode="auto">
            <a:xfrm>
              <a:off x="5188" y="3076"/>
              <a:ext cx="472" cy="2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557" name="Rectangle 101"/>
            <p:cNvSpPr>
              <a:spLocks noChangeArrowheads="1"/>
            </p:cNvSpPr>
            <p:nvPr/>
          </p:nvSpPr>
          <p:spPr bwMode="auto">
            <a:xfrm>
              <a:off x="5238" y="3081"/>
              <a:ext cx="426" cy="3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 dirty="0"/>
                <a:t>11</a:t>
              </a:r>
            </a:p>
          </p:txBody>
        </p:sp>
      </p:grpSp>
      <p:grpSp>
        <p:nvGrpSpPr>
          <p:cNvPr id="13" name="Group 105"/>
          <p:cNvGrpSpPr>
            <a:grpSpLocks/>
          </p:cNvGrpSpPr>
          <p:nvPr/>
        </p:nvGrpSpPr>
        <p:grpSpPr bwMode="auto">
          <a:xfrm>
            <a:off x="8386763" y="5341940"/>
            <a:ext cx="755650" cy="536575"/>
            <a:chOff x="5283" y="3365"/>
            <a:chExt cx="476" cy="338"/>
          </a:xfrm>
        </p:grpSpPr>
        <p:sp>
          <p:nvSpPr>
            <p:cNvPr id="19559" name="Rectangle 103"/>
            <p:cNvSpPr>
              <a:spLocks noChangeArrowheads="1"/>
            </p:cNvSpPr>
            <p:nvPr/>
          </p:nvSpPr>
          <p:spPr bwMode="auto">
            <a:xfrm>
              <a:off x="5283" y="3365"/>
              <a:ext cx="472" cy="2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560" name="Rectangle 104"/>
            <p:cNvSpPr>
              <a:spLocks noChangeArrowheads="1"/>
            </p:cNvSpPr>
            <p:nvPr/>
          </p:nvSpPr>
          <p:spPr bwMode="auto">
            <a:xfrm>
              <a:off x="5333" y="3370"/>
              <a:ext cx="426" cy="3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193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610600" cy="1143000"/>
          </a:xfrm>
          <a:noFill/>
          <a:ln/>
        </p:spPr>
        <p:txBody>
          <a:bodyPr/>
          <a:lstStyle/>
          <a:p>
            <a:r>
              <a:rPr lang="en-US" sz="4000"/>
              <a:t>Greedy Single Source All Destinations</a:t>
            </a:r>
          </a:p>
        </p:txBody>
      </p:sp>
      <p:sp>
        <p:nvSpPr>
          <p:cNvPr id="114" name="Slide Number Placeholder 11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79376" y="1304366"/>
            <a:ext cx="4572000" cy="5103245"/>
            <a:chOff x="48" y="624"/>
            <a:chExt cx="2880" cy="3584"/>
          </a:xfrm>
        </p:grpSpPr>
        <p:sp>
          <p:nvSpPr>
            <p:cNvPr id="20483" name="Rectangle 3"/>
            <p:cNvSpPr>
              <a:spLocks noChangeArrowheads="1"/>
            </p:cNvSpPr>
            <p:nvPr/>
          </p:nvSpPr>
          <p:spPr bwMode="auto">
            <a:xfrm>
              <a:off x="48" y="624"/>
              <a:ext cx="52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2"/>
                  </a:solidFill>
                </a:rPr>
                <a:t>Path</a:t>
              </a:r>
            </a:p>
          </p:txBody>
        </p:sp>
        <p:sp>
          <p:nvSpPr>
            <p:cNvPr id="20484" name="Oval 4"/>
            <p:cNvSpPr>
              <a:spLocks noChangeArrowheads="1"/>
            </p:cNvSpPr>
            <p:nvPr/>
          </p:nvSpPr>
          <p:spPr bwMode="auto">
            <a:xfrm>
              <a:off x="148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182" y="902"/>
              <a:ext cx="215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20486" name="Rectangle 6"/>
            <p:cNvSpPr>
              <a:spLocks noChangeArrowheads="1"/>
            </p:cNvSpPr>
            <p:nvPr/>
          </p:nvSpPr>
          <p:spPr bwMode="auto">
            <a:xfrm>
              <a:off x="2400" y="912"/>
              <a:ext cx="24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0</a:t>
              </a:r>
            </a:p>
          </p:txBody>
        </p:sp>
        <p:sp>
          <p:nvSpPr>
            <p:cNvPr id="20487" name="Oval 7"/>
            <p:cNvSpPr>
              <a:spLocks noChangeArrowheads="1"/>
            </p:cNvSpPr>
            <p:nvPr/>
          </p:nvSpPr>
          <p:spPr bwMode="auto">
            <a:xfrm>
              <a:off x="148" y="139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488" name="Rectangle 8"/>
            <p:cNvSpPr>
              <a:spLocks noChangeArrowheads="1"/>
            </p:cNvSpPr>
            <p:nvPr/>
          </p:nvSpPr>
          <p:spPr bwMode="auto">
            <a:xfrm>
              <a:off x="182" y="1382"/>
              <a:ext cx="215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20489" name="Oval 9"/>
            <p:cNvSpPr>
              <a:spLocks noChangeArrowheads="1"/>
            </p:cNvSpPr>
            <p:nvPr/>
          </p:nvSpPr>
          <p:spPr bwMode="auto">
            <a:xfrm>
              <a:off x="772" y="139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>
              <a:off x="806" y="1382"/>
              <a:ext cx="215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20491" name="Line 11"/>
            <p:cNvSpPr>
              <a:spLocks noChangeShapeType="1"/>
            </p:cNvSpPr>
            <p:nvPr/>
          </p:nvSpPr>
          <p:spPr bwMode="auto">
            <a:xfrm>
              <a:off x="432" y="153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0492" name="Rectangle 12"/>
            <p:cNvSpPr>
              <a:spLocks noChangeArrowheads="1"/>
            </p:cNvSpPr>
            <p:nvPr/>
          </p:nvSpPr>
          <p:spPr bwMode="auto">
            <a:xfrm>
              <a:off x="2400" y="1344"/>
              <a:ext cx="24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2</a:t>
              </a:r>
            </a:p>
          </p:txBody>
        </p:sp>
        <p:sp>
          <p:nvSpPr>
            <p:cNvPr id="20493" name="Oval 13"/>
            <p:cNvSpPr>
              <a:spLocks noChangeArrowheads="1"/>
            </p:cNvSpPr>
            <p:nvPr/>
          </p:nvSpPr>
          <p:spPr bwMode="auto">
            <a:xfrm>
              <a:off x="148" y="182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494" name="Rectangle 14"/>
            <p:cNvSpPr>
              <a:spLocks noChangeArrowheads="1"/>
            </p:cNvSpPr>
            <p:nvPr/>
          </p:nvSpPr>
          <p:spPr bwMode="auto">
            <a:xfrm>
              <a:off x="182" y="1814"/>
              <a:ext cx="215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20495" name="Oval 15"/>
            <p:cNvSpPr>
              <a:spLocks noChangeArrowheads="1"/>
            </p:cNvSpPr>
            <p:nvPr/>
          </p:nvSpPr>
          <p:spPr bwMode="auto">
            <a:xfrm>
              <a:off x="772" y="182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496" name="Rectangle 16"/>
            <p:cNvSpPr>
              <a:spLocks noChangeArrowheads="1"/>
            </p:cNvSpPr>
            <p:nvPr/>
          </p:nvSpPr>
          <p:spPr bwMode="auto">
            <a:xfrm>
              <a:off x="806" y="1814"/>
              <a:ext cx="215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20497" name="Line 17"/>
            <p:cNvSpPr>
              <a:spLocks noChangeShapeType="1"/>
            </p:cNvSpPr>
            <p:nvPr/>
          </p:nvSpPr>
          <p:spPr bwMode="auto">
            <a:xfrm>
              <a:off x="432" y="196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0498" name="Rectangle 18"/>
            <p:cNvSpPr>
              <a:spLocks noChangeArrowheads="1"/>
            </p:cNvSpPr>
            <p:nvPr/>
          </p:nvSpPr>
          <p:spPr bwMode="auto">
            <a:xfrm>
              <a:off x="2400" y="1824"/>
              <a:ext cx="24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5</a:t>
              </a:r>
            </a:p>
          </p:txBody>
        </p:sp>
        <p:sp>
          <p:nvSpPr>
            <p:cNvPr id="20499" name="Oval 19"/>
            <p:cNvSpPr>
              <a:spLocks noChangeArrowheads="1"/>
            </p:cNvSpPr>
            <p:nvPr/>
          </p:nvSpPr>
          <p:spPr bwMode="auto">
            <a:xfrm>
              <a:off x="1396" y="182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00" name="Rectangle 20"/>
            <p:cNvSpPr>
              <a:spLocks noChangeArrowheads="1"/>
            </p:cNvSpPr>
            <p:nvPr/>
          </p:nvSpPr>
          <p:spPr bwMode="auto">
            <a:xfrm>
              <a:off x="1430" y="1814"/>
              <a:ext cx="215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5</a:t>
              </a:r>
            </a:p>
          </p:txBody>
        </p:sp>
        <p:sp>
          <p:nvSpPr>
            <p:cNvPr id="20501" name="Line 21"/>
            <p:cNvSpPr>
              <a:spLocks noChangeShapeType="1"/>
            </p:cNvSpPr>
            <p:nvPr/>
          </p:nvSpPr>
          <p:spPr bwMode="auto">
            <a:xfrm>
              <a:off x="1056" y="1968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0502" name="Oval 22"/>
            <p:cNvSpPr>
              <a:spLocks noChangeArrowheads="1"/>
            </p:cNvSpPr>
            <p:nvPr/>
          </p:nvSpPr>
          <p:spPr bwMode="auto">
            <a:xfrm>
              <a:off x="148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03" name="Rectangle 23"/>
            <p:cNvSpPr>
              <a:spLocks noChangeArrowheads="1"/>
            </p:cNvSpPr>
            <p:nvPr/>
          </p:nvSpPr>
          <p:spPr bwMode="auto">
            <a:xfrm>
              <a:off x="182" y="2246"/>
              <a:ext cx="215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20504" name="Oval 24"/>
            <p:cNvSpPr>
              <a:spLocks noChangeArrowheads="1"/>
            </p:cNvSpPr>
            <p:nvPr/>
          </p:nvSpPr>
          <p:spPr bwMode="auto">
            <a:xfrm>
              <a:off x="772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05" name="Rectangle 25"/>
            <p:cNvSpPr>
              <a:spLocks noChangeArrowheads="1"/>
            </p:cNvSpPr>
            <p:nvPr/>
          </p:nvSpPr>
          <p:spPr bwMode="auto">
            <a:xfrm>
              <a:off x="806" y="2246"/>
              <a:ext cx="215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2</a:t>
              </a:r>
            </a:p>
          </p:txBody>
        </p:sp>
        <p:sp>
          <p:nvSpPr>
            <p:cNvPr id="20506" name="Line 26"/>
            <p:cNvSpPr>
              <a:spLocks noChangeShapeType="1"/>
            </p:cNvSpPr>
            <p:nvPr/>
          </p:nvSpPr>
          <p:spPr bwMode="auto">
            <a:xfrm>
              <a:off x="432" y="240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0507" name="Rectangle 27"/>
            <p:cNvSpPr>
              <a:spLocks noChangeArrowheads="1"/>
            </p:cNvSpPr>
            <p:nvPr/>
          </p:nvSpPr>
          <p:spPr bwMode="auto">
            <a:xfrm>
              <a:off x="2400" y="2256"/>
              <a:ext cx="24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6</a:t>
              </a:r>
            </a:p>
          </p:txBody>
        </p:sp>
        <p:sp>
          <p:nvSpPr>
            <p:cNvPr id="20508" name="Oval 28"/>
            <p:cNvSpPr>
              <a:spLocks noChangeArrowheads="1"/>
            </p:cNvSpPr>
            <p:nvPr/>
          </p:nvSpPr>
          <p:spPr bwMode="auto">
            <a:xfrm>
              <a:off x="148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09" name="Rectangle 29"/>
            <p:cNvSpPr>
              <a:spLocks noChangeArrowheads="1"/>
            </p:cNvSpPr>
            <p:nvPr/>
          </p:nvSpPr>
          <p:spPr bwMode="auto">
            <a:xfrm>
              <a:off x="182" y="2726"/>
              <a:ext cx="215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20510" name="Oval 30"/>
            <p:cNvSpPr>
              <a:spLocks noChangeArrowheads="1"/>
            </p:cNvSpPr>
            <p:nvPr/>
          </p:nvSpPr>
          <p:spPr bwMode="auto">
            <a:xfrm>
              <a:off x="77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11" name="Rectangle 31"/>
            <p:cNvSpPr>
              <a:spLocks noChangeArrowheads="1"/>
            </p:cNvSpPr>
            <p:nvPr/>
          </p:nvSpPr>
          <p:spPr bwMode="auto">
            <a:xfrm>
              <a:off x="806" y="2726"/>
              <a:ext cx="215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20512" name="Line 32"/>
            <p:cNvSpPr>
              <a:spLocks noChangeShapeType="1"/>
            </p:cNvSpPr>
            <p:nvPr/>
          </p:nvSpPr>
          <p:spPr bwMode="auto">
            <a:xfrm>
              <a:off x="432" y="288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0513" name="Rectangle 33"/>
            <p:cNvSpPr>
              <a:spLocks noChangeArrowheads="1"/>
            </p:cNvSpPr>
            <p:nvPr/>
          </p:nvSpPr>
          <p:spPr bwMode="auto">
            <a:xfrm>
              <a:off x="2400" y="2688"/>
              <a:ext cx="24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9</a:t>
              </a:r>
            </a:p>
          </p:txBody>
        </p:sp>
        <p:sp>
          <p:nvSpPr>
            <p:cNvPr id="20514" name="Oval 34"/>
            <p:cNvSpPr>
              <a:spLocks noChangeArrowheads="1"/>
            </p:cNvSpPr>
            <p:nvPr/>
          </p:nvSpPr>
          <p:spPr bwMode="auto">
            <a:xfrm>
              <a:off x="1396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15" name="Rectangle 35"/>
            <p:cNvSpPr>
              <a:spLocks noChangeArrowheads="1"/>
            </p:cNvSpPr>
            <p:nvPr/>
          </p:nvSpPr>
          <p:spPr bwMode="auto">
            <a:xfrm>
              <a:off x="1430" y="2726"/>
              <a:ext cx="215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5</a:t>
              </a:r>
            </a:p>
          </p:txBody>
        </p:sp>
        <p:sp>
          <p:nvSpPr>
            <p:cNvPr id="20516" name="Line 36"/>
            <p:cNvSpPr>
              <a:spLocks noChangeShapeType="1"/>
            </p:cNvSpPr>
            <p:nvPr/>
          </p:nvSpPr>
          <p:spPr bwMode="auto">
            <a:xfrm>
              <a:off x="1056" y="288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0517" name="Oval 37"/>
            <p:cNvSpPr>
              <a:spLocks noChangeArrowheads="1"/>
            </p:cNvSpPr>
            <p:nvPr/>
          </p:nvSpPr>
          <p:spPr bwMode="auto">
            <a:xfrm>
              <a:off x="2020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18" name="Rectangle 38"/>
            <p:cNvSpPr>
              <a:spLocks noChangeArrowheads="1"/>
            </p:cNvSpPr>
            <p:nvPr/>
          </p:nvSpPr>
          <p:spPr bwMode="auto">
            <a:xfrm>
              <a:off x="2054" y="2726"/>
              <a:ext cx="215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4</a:t>
              </a:r>
            </a:p>
          </p:txBody>
        </p:sp>
        <p:sp>
          <p:nvSpPr>
            <p:cNvPr id="20519" name="Line 39"/>
            <p:cNvSpPr>
              <a:spLocks noChangeShapeType="1"/>
            </p:cNvSpPr>
            <p:nvPr/>
          </p:nvSpPr>
          <p:spPr bwMode="auto">
            <a:xfrm>
              <a:off x="1680" y="288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0520" name="Oval 40"/>
            <p:cNvSpPr>
              <a:spLocks noChangeArrowheads="1"/>
            </p:cNvSpPr>
            <p:nvPr/>
          </p:nvSpPr>
          <p:spPr bwMode="auto">
            <a:xfrm>
              <a:off x="148" y="33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21" name="Rectangle 41"/>
            <p:cNvSpPr>
              <a:spLocks noChangeArrowheads="1"/>
            </p:cNvSpPr>
            <p:nvPr/>
          </p:nvSpPr>
          <p:spPr bwMode="auto">
            <a:xfrm>
              <a:off x="182" y="3302"/>
              <a:ext cx="215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20522" name="Oval 42"/>
            <p:cNvSpPr>
              <a:spLocks noChangeArrowheads="1"/>
            </p:cNvSpPr>
            <p:nvPr/>
          </p:nvSpPr>
          <p:spPr bwMode="auto">
            <a:xfrm>
              <a:off x="772" y="33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23" name="Rectangle 43"/>
            <p:cNvSpPr>
              <a:spLocks noChangeArrowheads="1"/>
            </p:cNvSpPr>
            <p:nvPr/>
          </p:nvSpPr>
          <p:spPr bwMode="auto">
            <a:xfrm>
              <a:off x="806" y="3302"/>
              <a:ext cx="215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20524" name="Line 44"/>
            <p:cNvSpPr>
              <a:spLocks noChangeShapeType="1"/>
            </p:cNvSpPr>
            <p:nvPr/>
          </p:nvSpPr>
          <p:spPr bwMode="auto">
            <a:xfrm>
              <a:off x="432" y="34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0525" name="Rectangle 45"/>
            <p:cNvSpPr>
              <a:spLocks noChangeArrowheads="1"/>
            </p:cNvSpPr>
            <p:nvPr/>
          </p:nvSpPr>
          <p:spPr bwMode="auto">
            <a:xfrm>
              <a:off x="2304" y="3264"/>
              <a:ext cx="38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10</a:t>
              </a:r>
            </a:p>
          </p:txBody>
        </p:sp>
        <p:sp>
          <p:nvSpPr>
            <p:cNvPr id="20526" name="Oval 46"/>
            <p:cNvSpPr>
              <a:spLocks noChangeArrowheads="1"/>
            </p:cNvSpPr>
            <p:nvPr/>
          </p:nvSpPr>
          <p:spPr bwMode="auto">
            <a:xfrm>
              <a:off x="1396" y="33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27" name="Rectangle 47"/>
            <p:cNvSpPr>
              <a:spLocks noChangeArrowheads="1"/>
            </p:cNvSpPr>
            <p:nvPr/>
          </p:nvSpPr>
          <p:spPr bwMode="auto">
            <a:xfrm>
              <a:off x="1430" y="3302"/>
              <a:ext cx="215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6</a:t>
              </a:r>
            </a:p>
          </p:txBody>
        </p:sp>
        <p:sp>
          <p:nvSpPr>
            <p:cNvPr id="20528" name="Line 48"/>
            <p:cNvSpPr>
              <a:spLocks noChangeShapeType="1"/>
            </p:cNvSpPr>
            <p:nvPr/>
          </p:nvSpPr>
          <p:spPr bwMode="auto">
            <a:xfrm>
              <a:off x="1056" y="345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0529" name="Oval 49"/>
            <p:cNvSpPr>
              <a:spLocks noChangeArrowheads="1"/>
            </p:cNvSpPr>
            <p:nvPr/>
          </p:nvSpPr>
          <p:spPr bwMode="auto">
            <a:xfrm>
              <a:off x="148" y="38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30" name="Rectangle 50"/>
            <p:cNvSpPr>
              <a:spLocks noChangeArrowheads="1"/>
            </p:cNvSpPr>
            <p:nvPr/>
          </p:nvSpPr>
          <p:spPr bwMode="auto">
            <a:xfrm>
              <a:off x="182" y="3878"/>
              <a:ext cx="215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20531" name="Oval 51"/>
            <p:cNvSpPr>
              <a:spLocks noChangeArrowheads="1"/>
            </p:cNvSpPr>
            <p:nvPr/>
          </p:nvSpPr>
          <p:spPr bwMode="auto">
            <a:xfrm>
              <a:off x="772" y="38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32" name="Rectangle 52"/>
            <p:cNvSpPr>
              <a:spLocks noChangeArrowheads="1"/>
            </p:cNvSpPr>
            <p:nvPr/>
          </p:nvSpPr>
          <p:spPr bwMode="auto">
            <a:xfrm>
              <a:off x="806" y="3878"/>
              <a:ext cx="215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20533" name="Line 53"/>
            <p:cNvSpPr>
              <a:spLocks noChangeShapeType="1"/>
            </p:cNvSpPr>
            <p:nvPr/>
          </p:nvSpPr>
          <p:spPr bwMode="auto">
            <a:xfrm>
              <a:off x="432" y="403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0534" name="Rectangle 54"/>
            <p:cNvSpPr>
              <a:spLocks noChangeArrowheads="1"/>
            </p:cNvSpPr>
            <p:nvPr/>
          </p:nvSpPr>
          <p:spPr bwMode="auto">
            <a:xfrm>
              <a:off x="2304" y="3840"/>
              <a:ext cx="384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11</a:t>
              </a:r>
            </a:p>
          </p:txBody>
        </p:sp>
        <p:sp>
          <p:nvSpPr>
            <p:cNvPr id="20535" name="Oval 55"/>
            <p:cNvSpPr>
              <a:spLocks noChangeArrowheads="1"/>
            </p:cNvSpPr>
            <p:nvPr/>
          </p:nvSpPr>
          <p:spPr bwMode="auto">
            <a:xfrm>
              <a:off x="1396" y="38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36" name="Rectangle 56"/>
            <p:cNvSpPr>
              <a:spLocks noChangeArrowheads="1"/>
            </p:cNvSpPr>
            <p:nvPr/>
          </p:nvSpPr>
          <p:spPr bwMode="auto">
            <a:xfrm>
              <a:off x="1430" y="3878"/>
              <a:ext cx="215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6</a:t>
              </a:r>
            </a:p>
          </p:txBody>
        </p:sp>
        <p:sp>
          <p:nvSpPr>
            <p:cNvPr id="20537" name="Line 57"/>
            <p:cNvSpPr>
              <a:spLocks noChangeShapeType="1"/>
            </p:cNvSpPr>
            <p:nvPr/>
          </p:nvSpPr>
          <p:spPr bwMode="auto">
            <a:xfrm>
              <a:off x="1056" y="403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0538" name="Oval 58"/>
            <p:cNvSpPr>
              <a:spLocks noChangeArrowheads="1"/>
            </p:cNvSpPr>
            <p:nvPr/>
          </p:nvSpPr>
          <p:spPr bwMode="auto">
            <a:xfrm>
              <a:off x="2020" y="38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39" name="Rectangle 59"/>
            <p:cNvSpPr>
              <a:spLocks noChangeArrowheads="1"/>
            </p:cNvSpPr>
            <p:nvPr/>
          </p:nvSpPr>
          <p:spPr bwMode="auto">
            <a:xfrm>
              <a:off x="2054" y="3878"/>
              <a:ext cx="215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/>
                <a:t>7</a:t>
              </a:r>
            </a:p>
          </p:txBody>
        </p:sp>
        <p:sp>
          <p:nvSpPr>
            <p:cNvPr id="20540" name="Line 60"/>
            <p:cNvSpPr>
              <a:spLocks noChangeShapeType="1"/>
            </p:cNvSpPr>
            <p:nvPr/>
          </p:nvSpPr>
          <p:spPr bwMode="auto">
            <a:xfrm>
              <a:off x="1680" y="403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0541" name="Rectangle 61"/>
            <p:cNvSpPr>
              <a:spLocks noChangeArrowheads="1"/>
            </p:cNvSpPr>
            <p:nvPr/>
          </p:nvSpPr>
          <p:spPr bwMode="auto">
            <a:xfrm>
              <a:off x="2112" y="624"/>
              <a:ext cx="81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2"/>
                  </a:solidFill>
                </a:rPr>
                <a:t>Length</a:t>
              </a:r>
            </a:p>
          </p:txBody>
        </p:sp>
      </p:grpSp>
      <p:grpSp>
        <p:nvGrpSpPr>
          <p:cNvPr id="3" name="Group 112"/>
          <p:cNvGrpSpPr>
            <a:grpSpLocks/>
          </p:cNvGrpSpPr>
          <p:nvPr/>
        </p:nvGrpSpPr>
        <p:grpSpPr bwMode="auto">
          <a:xfrm>
            <a:off x="4324352" y="4052890"/>
            <a:ext cx="4818063" cy="1444625"/>
            <a:chOff x="2724" y="2553"/>
            <a:chExt cx="3035" cy="910"/>
          </a:xfrm>
        </p:grpSpPr>
        <p:grpSp>
          <p:nvGrpSpPr>
            <p:cNvPr id="4" name="Group 70"/>
            <p:cNvGrpSpPr>
              <a:grpSpLocks/>
            </p:cNvGrpSpPr>
            <p:nvPr/>
          </p:nvGrpSpPr>
          <p:grpSpPr bwMode="auto">
            <a:xfrm>
              <a:off x="2980" y="2553"/>
              <a:ext cx="2695" cy="333"/>
              <a:chOff x="2980" y="2553"/>
              <a:chExt cx="2695" cy="333"/>
            </a:xfrm>
          </p:grpSpPr>
          <p:sp>
            <p:nvSpPr>
              <p:cNvPr id="20543" name="Rectangle 63"/>
              <p:cNvSpPr>
                <a:spLocks noChangeArrowheads="1"/>
              </p:cNvSpPr>
              <p:nvPr/>
            </p:nvSpPr>
            <p:spPr bwMode="auto">
              <a:xfrm>
                <a:off x="2980" y="2553"/>
                <a:ext cx="392" cy="33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r>
                  <a:rPr lang="en-US" sz="2800"/>
                  <a:t>[1]</a:t>
                </a:r>
              </a:p>
            </p:txBody>
          </p:sp>
          <p:sp>
            <p:nvSpPr>
              <p:cNvPr id="20544" name="Rectangle 64"/>
              <p:cNvSpPr>
                <a:spLocks noChangeArrowheads="1"/>
              </p:cNvSpPr>
              <p:nvPr/>
            </p:nvSpPr>
            <p:spPr bwMode="auto">
              <a:xfrm>
                <a:off x="3364" y="2553"/>
                <a:ext cx="392" cy="33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r>
                  <a:rPr lang="en-US" sz="2800"/>
                  <a:t>[2]</a:t>
                </a:r>
              </a:p>
            </p:txBody>
          </p:sp>
          <p:sp>
            <p:nvSpPr>
              <p:cNvPr id="20545" name="Rectangle 65"/>
              <p:cNvSpPr>
                <a:spLocks noChangeArrowheads="1"/>
              </p:cNvSpPr>
              <p:nvPr/>
            </p:nvSpPr>
            <p:spPr bwMode="auto">
              <a:xfrm>
                <a:off x="3748" y="2553"/>
                <a:ext cx="392" cy="33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r>
                  <a:rPr lang="en-US" sz="2800"/>
                  <a:t>[3]</a:t>
                </a:r>
              </a:p>
            </p:txBody>
          </p:sp>
          <p:sp>
            <p:nvSpPr>
              <p:cNvPr id="20546" name="Rectangle 66"/>
              <p:cNvSpPr>
                <a:spLocks noChangeArrowheads="1"/>
              </p:cNvSpPr>
              <p:nvPr/>
            </p:nvSpPr>
            <p:spPr bwMode="auto">
              <a:xfrm>
                <a:off x="4130" y="2553"/>
                <a:ext cx="394" cy="33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r>
                  <a:rPr lang="en-US" sz="2800"/>
                  <a:t>[4]</a:t>
                </a:r>
              </a:p>
            </p:txBody>
          </p:sp>
          <p:sp>
            <p:nvSpPr>
              <p:cNvPr id="20547" name="Rectangle 67"/>
              <p:cNvSpPr>
                <a:spLocks noChangeArrowheads="1"/>
              </p:cNvSpPr>
              <p:nvPr/>
            </p:nvSpPr>
            <p:spPr bwMode="auto">
              <a:xfrm>
                <a:off x="4514" y="2553"/>
                <a:ext cx="394" cy="33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r>
                  <a:rPr lang="en-US" sz="2800"/>
                  <a:t>[5]</a:t>
                </a:r>
              </a:p>
            </p:txBody>
          </p:sp>
          <p:sp>
            <p:nvSpPr>
              <p:cNvPr id="20548" name="Rectangle 68"/>
              <p:cNvSpPr>
                <a:spLocks noChangeArrowheads="1"/>
              </p:cNvSpPr>
              <p:nvPr/>
            </p:nvSpPr>
            <p:spPr bwMode="auto">
              <a:xfrm>
                <a:off x="4898" y="2553"/>
                <a:ext cx="393" cy="33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r>
                  <a:rPr lang="en-US" sz="2800"/>
                  <a:t>[6]</a:t>
                </a:r>
              </a:p>
            </p:txBody>
          </p:sp>
          <p:sp>
            <p:nvSpPr>
              <p:cNvPr id="20549" name="Rectangle 69"/>
              <p:cNvSpPr>
                <a:spLocks noChangeArrowheads="1"/>
              </p:cNvSpPr>
              <p:nvPr/>
            </p:nvSpPr>
            <p:spPr bwMode="auto">
              <a:xfrm>
                <a:off x="5282" y="2553"/>
                <a:ext cx="393" cy="33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r>
                  <a:rPr lang="en-US" sz="2800"/>
                  <a:t>[7]</a:t>
                </a:r>
              </a:p>
            </p:txBody>
          </p:sp>
        </p:grpSp>
        <p:grpSp>
          <p:nvGrpSpPr>
            <p:cNvPr id="5" name="Group 73"/>
            <p:cNvGrpSpPr>
              <a:grpSpLocks/>
            </p:cNvGrpSpPr>
            <p:nvPr/>
          </p:nvGrpSpPr>
          <p:grpSpPr bwMode="auto">
            <a:xfrm>
              <a:off x="2724" y="2841"/>
              <a:ext cx="265" cy="615"/>
              <a:chOff x="2724" y="2841"/>
              <a:chExt cx="265" cy="615"/>
            </a:xfrm>
          </p:grpSpPr>
          <p:sp>
            <p:nvSpPr>
              <p:cNvPr id="20551" name="Rectangle 71"/>
              <p:cNvSpPr>
                <a:spLocks noChangeArrowheads="1"/>
              </p:cNvSpPr>
              <p:nvPr/>
            </p:nvSpPr>
            <p:spPr bwMode="auto">
              <a:xfrm>
                <a:off x="2724" y="2841"/>
                <a:ext cx="265" cy="32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552" name="Rectangle 72"/>
              <p:cNvSpPr>
                <a:spLocks noChangeArrowheads="1"/>
              </p:cNvSpPr>
              <p:nvPr/>
            </p:nvSpPr>
            <p:spPr bwMode="auto">
              <a:xfrm>
                <a:off x="2724" y="3129"/>
                <a:ext cx="265" cy="32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20554" name="Rectangle 74"/>
            <p:cNvSpPr>
              <a:spLocks noChangeArrowheads="1"/>
            </p:cNvSpPr>
            <p:nvPr/>
          </p:nvSpPr>
          <p:spPr bwMode="auto">
            <a:xfrm>
              <a:off x="3023" y="2841"/>
              <a:ext cx="264" cy="3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20555" name="Rectangle 75"/>
            <p:cNvSpPr>
              <a:spLocks noChangeArrowheads="1"/>
            </p:cNvSpPr>
            <p:nvPr/>
          </p:nvSpPr>
          <p:spPr bwMode="auto">
            <a:xfrm>
              <a:off x="3023" y="3129"/>
              <a:ext cx="264" cy="3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>
                  <a:solidFill>
                    <a:schemeClr val="tx2"/>
                  </a:solidFill>
                </a:rPr>
                <a:t>-</a:t>
              </a:r>
            </a:p>
          </p:txBody>
        </p:sp>
        <p:sp>
          <p:nvSpPr>
            <p:cNvPr id="20556" name="Rectangle 76"/>
            <p:cNvSpPr>
              <a:spLocks noChangeArrowheads="1"/>
            </p:cNvSpPr>
            <p:nvPr/>
          </p:nvSpPr>
          <p:spPr bwMode="auto">
            <a:xfrm>
              <a:off x="3448" y="2841"/>
              <a:ext cx="266" cy="3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20557" name="Rectangle 77"/>
            <p:cNvSpPr>
              <a:spLocks noChangeArrowheads="1"/>
            </p:cNvSpPr>
            <p:nvPr/>
          </p:nvSpPr>
          <p:spPr bwMode="auto">
            <a:xfrm>
              <a:off x="3448" y="3129"/>
              <a:ext cx="266" cy="3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20558" name="Rectangle 78"/>
            <p:cNvSpPr>
              <a:spLocks noChangeArrowheads="1"/>
            </p:cNvSpPr>
            <p:nvPr/>
          </p:nvSpPr>
          <p:spPr bwMode="auto">
            <a:xfrm>
              <a:off x="3832" y="2841"/>
              <a:ext cx="266" cy="3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0559" name="Rectangle 79"/>
            <p:cNvSpPr>
              <a:spLocks noChangeArrowheads="1"/>
            </p:cNvSpPr>
            <p:nvPr/>
          </p:nvSpPr>
          <p:spPr bwMode="auto">
            <a:xfrm>
              <a:off x="3832" y="3129"/>
              <a:ext cx="266" cy="3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20560" name="Rectangle 80"/>
            <p:cNvSpPr>
              <a:spLocks noChangeArrowheads="1"/>
            </p:cNvSpPr>
            <p:nvPr/>
          </p:nvSpPr>
          <p:spPr bwMode="auto">
            <a:xfrm>
              <a:off x="4182" y="2841"/>
              <a:ext cx="384" cy="3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20561" name="Rectangle 81"/>
            <p:cNvSpPr>
              <a:spLocks noChangeArrowheads="1"/>
            </p:cNvSpPr>
            <p:nvPr/>
          </p:nvSpPr>
          <p:spPr bwMode="auto">
            <a:xfrm>
              <a:off x="4216" y="3129"/>
              <a:ext cx="264" cy="3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0562" name="Rectangle 82"/>
            <p:cNvSpPr>
              <a:spLocks noChangeArrowheads="1"/>
            </p:cNvSpPr>
            <p:nvPr/>
          </p:nvSpPr>
          <p:spPr bwMode="auto">
            <a:xfrm>
              <a:off x="4600" y="2841"/>
              <a:ext cx="264" cy="3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>
                  <a:solidFill>
                    <a:schemeClr val="tx2"/>
                  </a:solidFill>
                </a:rPr>
                <a:t>-</a:t>
              </a:r>
            </a:p>
          </p:txBody>
        </p:sp>
        <p:sp>
          <p:nvSpPr>
            <p:cNvPr id="20563" name="Rectangle 83"/>
            <p:cNvSpPr>
              <a:spLocks noChangeArrowheads="1"/>
            </p:cNvSpPr>
            <p:nvPr/>
          </p:nvSpPr>
          <p:spPr bwMode="auto">
            <a:xfrm>
              <a:off x="4600" y="3129"/>
              <a:ext cx="264" cy="3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>
                  <a:solidFill>
                    <a:schemeClr val="tx2"/>
                  </a:solidFill>
                </a:rPr>
                <a:t>-</a:t>
              </a:r>
            </a:p>
          </p:txBody>
        </p:sp>
        <p:sp>
          <p:nvSpPr>
            <p:cNvPr id="20564" name="Rectangle 84"/>
            <p:cNvSpPr>
              <a:spLocks noChangeArrowheads="1"/>
            </p:cNvSpPr>
            <p:nvPr/>
          </p:nvSpPr>
          <p:spPr bwMode="auto">
            <a:xfrm>
              <a:off x="4984" y="2841"/>
              <a:ext cx="264" cy="3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>
                  <a:solidFill>
                    <a:schemeClr val="tx2"/>
                  </a:solidFill>
                </a:rPr>
                <a:t>-</a:t>
              </a:r>
            </a:p>
          </p:txBody>
        </p:sp>
        <p:sp>
          <p:nvSpPr>
            <p:cNvPr id="20565" name="Rectangle 85"/>
            <p:cNvSpPr>
              <a:spLocks noChangeArrowheads="1"/>
            </p:cNvSpPr>
            <p:nvPr/>
          </p:nvSpPr>
          <p:spPr bwMode="auto">
            <a:xfrm>
              <a:off x="4984" y="3129"/>
              <a:ext cx="264" cy="3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>
                  <a:solidFill>
                    <a:schemeClr val="tx2"/>
                  </a:solidFill>
                </a:rPr>
                <a:t>-</a:t>
              </a:r>
            </a:p>
          </p:txBody>
        </p:sp>
        <p:sp>
          <p:nvSpPr>
            <p:cNvPr id="20566" name="Rectangle 86"/>
            <p:cNvSpPr>
              <a:spLocks noChangeArrowheads="1"/>
            </p:cNvSpPr>
            <p:nvPr/>
          </p:nvSpPr>
          <p:spPr bwMode="auto">
            <a:xfrm>
              <a:off x="5291" y="2841"/>
              <a:ext cx="341" cy="6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>
                  <a:solidFill>
                    <a:schemeClr val="tx2"/>
                  </a:solidFill>
                </a:rPr>
                <a:t>14</a:t>
              </a:r>
            </a:p>
          </p:txBody>
        </p:sp>
        <p:sp>
          <p:nvSpPr>
            <p:cNvPr id="20567" name="Rectangle 87"/>
            <p:cNvSpPr>
              <a:spLocks noChangeArrowheads="1"/>
            </p:cNvSpPr>
            <p:nvPr/>
          </p:nvSpPr>
          <p:spPr bwMode="auto">
            <a:xfrm>
              <a:off x="5367" y="3129"/>
              <a:ext cx="265" cy="3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r>
                <a:rPr lang="en-US" sz="2800">
                  <a:solidFill>
                    <a:schemeClr val="tx2"/>
                  </a:solidFill>
                </a:rPr>
                <a:t>1</a:t>
              </a:r>
            </a:p>
          </p:txBody>
        </p:sp>
        <p:grpSp>
          <p:nvGrpSpPr>
            <p:cNvPr id="6" name="Group 90"/>
            <p:cNvGrpSpPr>
              <a:grpSpLocks/>
            </p:cNvGrpSpPr>
            <p:nvPr/>
          </p:nvGrpSpPr>
          <p:grpSpPr bwMode="auto">
            <a:xfrm>
              <a:off x="4528" y="2836"/>
              <a:ext cx="294" cy="338"/>
              <a:chOff x="4528" y="2836"/>
              <a:chExt cx="294" cy="338"/>
            </a:xfrm>
          </p:grpSpPr>
          <p:sp>
            <p:nvSpPr>
              <p:cNvPr id="20568" name="Rectangle 88"/>
              <p:cNvSpPr>
                <a:spLocks noChangeArrowheads="1"/>
              </p:cNvSpPr>
              <p:nvPr/>
            </p:nvSpPr>
            <p:spPr bwMode="auto">
              <a:xfrm>
                <a:off x="4528" y="2836"/>
                <a:ext cx="290" cy="28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569" name="Rectangle 89"/>
              <p:cNvSpPr>
                <a:spLocks noChangeArrowheads="1"/>
              </p:cNvSpPr>
              <p:nvPr/>
            </p:nvSpPr>
            <p:spPr bwMode="auto">
              <a:xfrm>
                <a:off x="4558" y="2841"/>
                <a:ext cx="264" cy="33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r>
                  <a:rPr lang="en-US" sz="2800">
                    <a:solidFill>
                      <a:schemeClr val="tx2"/>
                    </a:solidFill>
                  </a:rPr>
                  <a:t>5</a:t>
                </a:r>
              </a:p>
            </p:txBody>
          </p:sp>
        </p:grpSp>
        <p:grpSp>
          <p:nvGrpSpPr>
            <p:cNvPr id="7" name="Group 93"/>
            <p:cNvGrpSpPr>
              <a:grpSpLocks/>
            </p:cNvGrpSpPr>
            <p:nvPr/>
          </p:nvGrpSpPr>
          <p:grpSpPr bwMode="auto">
            <a:xfrm>
              <a:off x="4528" y="3124"/>
              <a:ext cx="294" cy="338"/>
              <a:chOff x="4528" y="3124"/>
              <a:chExt cx="294" cy="338"/>
            </a:xfrm>
          </p:grpSpPr>
          <p:sp>
            <p:nvSpPr>
              <p:cNvPr id="20571" name="Rectangle 91"/>
              <p:cNvSpPr>
                <a:spLocks noChangeArrowheads="1"/>
              </p:cNvSpPr>
              <p:nvPr/>
            </p:nvSpPr>
            <p:spPr bwMode="auto">
              <a:xfrm>
                <a:off x="4528" y="3124"/>
                <a:ext cx="290" cy="28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572" name="Rectangle 92"/>
              <p:cNvSpPr>
                <a:spLocks noChangeArrowheads="1"/>
              </p:cNvSpPr>
              <p:nvPr/>
            </p:nvSpPr>
            <p:spPr bwMode="auto">
              <a:xfrm>
                <a:off x="4558" y="3129"/>
                <a:ext cx="264" cy="33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r>
                  <a:rPr lang="en-US" sz="2800">
                    <a:solidFill>
                      <a:schemeClr val="tx2"/>
                    </a:solidFill>
                  </a:rPr>
                  <a:t>3</a:t>
                </a:r>
              </a:p>
            </p:txBody>
          </p:sp>
        </p:grpSp>
        <p:grpSp>
          <p:nvGrpSpPr>
            <p:cNvPr id="8" name="Group 96"/>
            <p:cNvGrpSpPr>
              <a:grpSpLocks/>
            </p:cNvGrpSpPr>
            <p:nvPr/>
          </p:nvGrpSpPr>
          <p:grpSpPr bwMode="auto">
            <a:xfrm>
              <a:off x="4868" y="2836"/>
              <a:ext cx="423" cy="338"/>
              <a:chOff x="4868" y="2836"/>
              <a:chExt cx="423" cy="338"/>
            </a:xfrm>
          </p:grpSpPr>
          <p:sp>
            <p:nvSpPr>
              <p:cNvPr id="20574" name="Rectangle 94"/>
              <p:cNvSpPr>
                <a:spLocks noChangeArrowheads="1"/>
              </p:cNvSpPr>
              <p:nvPr/>
            </p:nvSpPr>
            <p:spPr bwMode="auto">
              <a:xfrm>
                <a:off x="4868" y="2836"/>
                <a:ext cx="419" cy="28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575" name="Rectangle 95"/>
              <p:cNvSpPr>
                <a:spLocks noChangeArrowheads="1"/>
              </p:cNvSpPr>
              <p:nvPr/>
            </p:nvSpPr>
            <p:spPr bwMode="auto">
              <a:xfrm>
                <a:off x="4912" y="2841"/>
                <a:ext cx="379" cy="33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r>
                  <a:rPr lang="en-US" sz="2800">
                    <a:solidFill>
                      <a:schemeClr val="tx2"/>
                    </a:solidFill>
                  </a:rPr>
                  <a:t>10</a:t>
                </a:r>
              </a:p>
            </p:txBody>
          </p:sp>
        </p:grpSp>
        <p:grpSp>
          <p:nvGrpSpPr>
            <p:cNvPr id="9" name="Group 99"/>
            <p:cNvGrpSpPr>
              <a:grpSpLocks/>
            </p:cNvGrpSpPr>
            <p:nvPr/>
          </p:nvGrpSpPr>
          <p:grpSpPr bwMode="auto">
            <a:xfrm>
              <a:off x="4954" y="3124"/>
              <a:ext cx="294" cy="338"/>
              <a:chOff x="4954" y="3124"/>
              <a:chExt cx="294" cy="338"/>
            </a:xfrm>
          </p:grpSpPr>
          <p:sp>
            <p:nvSpPr>
              <p:cNvPr id="20577" name="Rectangle 97"/>
              <p:cNvSpPr>
                <a:spLocks noChangeArrowheads="1"/>
              </p:cNvSpPr>
              <p:nvPr/>
            </p:nvSpPr>
            <p:spPr bwMode="auto">
              <a:xfrm>
                <a:off x="4954" y="3124"/>
                <a:ext cx="290" cy="28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578" name="Rectangle 98"/>
              <p:cNvSpPr>
                <a:spLocks noChangeArrowheads="1"/>
              </p:cNvSpPr>
              <p:nvPr/>
            </p:nvSpPr>
            <p:spPr bwMode="auto">
              <a:xfrm>
                <a:off x="4984" y="3129"/>
                <a:ext cx="264" cy="33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r>
                  <a:rPr lang="en-US" sz="2800">
                    <a:solidFill>
                      <a:schemeClr val="tx2"/>
                    </a:solidFill>
                  </a:rPr>
                  <a:t>3</a:t>
                </a:r>
              </a:p>
            </p:txBody>
          </p:sp>
        </p:grpSp>
        <p:grpSp>
          <p:nvGrpSpPr>
            <p:cNvPr id="10" name="Group 102"/>
            <p:cNvGrpSpPr>
              <a:grpSpLocks/>
            </p:cNvGrpSpPr>
            <p:nvPr/>
          </p:nvGrpSpPr>
          <p:grpSpPr bwMode="auto">
            <a:xfrm>
              <a:off x="5252" y="2836"/>
              <a:ext cx="423" cy="338"/>
              <a:chOff x="5252" y="2836"/>
              <a:chExt cx="423" cy="338"/>
            </a:xfrm>
          </p:grpSpPr>
          <p:sp>
            <p:nvSpPr>
              <p:cNvPr id="20580" name="Rectangle 100"/>
              <p:cNvSpPr>
                <a:spLocks noChangeArrowheads="1"/>
              </p:cNvSpPr>
              <p:nvPr/>
            </p:nvSpPr>
            <p:spPr bwMode="auto">
              <a:xfrm>
                <a:off x="5252" y="2836"/>
                <a:ext cx="419" cy="28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581" name="Rectangle 101"/>
              <p:cNvSpPr>
                <a:spLocks noChangeArrowheads="1"/>
              </p:cNvSpPr>
              <p:nvPr/>
            </p:nvSpPr>
            <p:spPr bwMode="auto">
              <a:xfrm>
                <a:off x="5296" y="2841"/>
                <a:ext cx="379" cy="33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r>
                  <a:rPr lang="en-US" sz="2800">
                    <a:solidFill>
                      <a:schemeClr val="tx2"/>
                    </a:solidFill>
                  </a:rPr>
                  <a:t>12</a:t>
                </a:r>
              </a:p>
            </p:txBody>
          </p:sp>
        </p:grpSp>
        <p:grpSp>
          <p:nvGrpSpPr>
            <p:cNvPr id="11" name="Group 105"/>
            <p:cNvGrpSpPr>
              <a:grpSpLocks/>
            </p:cNvGrpSpPr>
            <p:nvPr/>
          </p:nvGrpSpPr>
          <p:grpSpPr bwMode="auto">
            <a:xfrm>
              <a:off x="5296" y="3124"/>
              <a:ext cx="422" cy="338"/>
              <a:chOff x="5296" y="3124"/>
              <a:chExt cx="422" cy="338"/>
            </a:xfrm>
          </p:grpSpPr>
          <p:sp>
            <p:nvSpPr>
              <p:cNvPr id="20583" name="Rectangle 103"/>
              <p:cNvSpPr>
                <a:spLocks noChangeArrowheads="1"/>
              </p:cNvSpPr>
              <p:nvPr/>
            </p:nvSpPr>
            <p:spPr bwMode="auto">
              <a:xfrm>
                <a:off x="5296" y="3124"/>
                <a:ext cx="418" cy="28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584" name="Rectangle 104"/>
              <p:cNvSpPr>
                <a:spLocks noChangeArrowheads="1"/>
              </p:cNvSpPr>
              <p:nvPr/>
            </p:nvSpPr>
            <p:spPr bwMode="auto">
              <a:xfrm>
                <a:off x="5339" y="3129"/>
                <a:ext cx="379" cy="33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r>
                  <a:rPr lang="en-US" sz="2800">
                    <a:solidFill>
                      <a:schemeClr val="tx2"/>
                    </a:solidFill>
                  </a:rPr>
                  <a:t>4</a:t>
                </a:r>
              </a:p>
            </p:txBody>
          </p:sp>
        </p:grpSp>
        <p:grpSp>
          <p:nvGrpSpPr>
            <p:cNvPr id="12" name="Group 108"/>
            <p:cNvGrpSpPr>
              <a:grpSpLocks/>
            </p:cNvGrpSpPr>
            <p:nvPr/>
          </p:nvGrpSpPr>
          <p:grpSpPr bwMode="auto">
            <a:xfrm>
              <a:off x="5252" y="2836"/>
              <a:ext cx="423" cy="338"/>
              <a:chOff x="5252" y="2836"/>
              <a:chExt cx="423" cy="338"/>
            </a:xfrm>
          </p:grpSpPr>
          <p:sp>
            <p:nvSpPr>
              <p:cNvPr id="20586" name="Rectangle 106"/>
              <p:cNvSpPr>
                <a:spLocks noChangeArrowheads="1"/>
              </p:cNvSpPr>
              <p:nvPr/>
            </p:nvSpPr>
            <p:spPr bwMode="auto">
              <a:xfrm>
                <a:off x="5252" y="2836"/>
                <a:ext cx="419" cy="28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587" name="Rectangle 107"/>
              <p:cNvSpPr>
                <a:spLocks noChangeArrowheads="1"/>
              </p:cNvSpPr>
              <p:nvPr/>
            </p:nvSpPr>
            <p:spPr bwMode="auto">
              <a:xfrm>
                <a:off x="5296" y="2841"/>
                <a:ext cx="379" cy="33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r>
                  <a:rPr lang="en-US" sz="2800">
                    <a:solidFill>
                      <a:schemeClr val="tx2"/>
                    </a:solidFill>
                  </a:rPr>
                  <a:t>11</a:t>
                </a:r>
              </a:p>
            </p:txBody>
          </p:sp>
        </p:grpSp>
        <p:grpSp>
          <p:nvGrpSpPr>
            <p:cNvPr id="13" name="Group 111"/>
            <p:cNvGrpSpPr>
              <a:grpSpLocks/>
            </p:cNvGrpSpPr>
            <p:nvPr/>
          </p:nvGrpSpPr>
          <p:grpSpPr bwMode="auto">
            <a:xfrm>
              <a:off x="5336" y="3125"/>
              <a:ext cx="423" cy="338"/>
              <a:chOff x="5336" y="3125"/>
              <a:chExt cx="423" cy="338"/>
            </a:xfrm>
          </p:grpSpPr>
          <p:sp>
            <p:nvSpPr>
              <p:cNvPr id="20589" name="Rectangle 109"/>
              <p:cNvSpPr>
                <a:spLocks noChangeArrowheads="1"/>
              </p:cNvSpPr>
              <p:nvPr/>
            </p:nvSpPr>
            <p:spPr bwMode="auto">
              <a:xfrm>
                <a:off x="5336" y="3125"/>
                <a:ext cx="419" cy="28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590" name="Rectangle 110"/>
              <p:cNvSpPr>
                <a:spLocks noChangeArrowheads="1"/>
              </p:cNvSpPr>
              <p:nvPr/>
            </p:nvSpPr>
            <p:spPr bwMode="auto">
              <a:xfrm>
                <a:off x="5381" y="3130"/>
                <a:ext cx="378" cy="33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r>
                  <a:rPr lang="en-US" sz="2800">
                    <a:solidFill>
                      <a:schemeClr val="tx2"/>
                    </a:solidFill>
                  </a:rPr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838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Terminate single source all destinations greedy algorithm as soon as shortest path to desired vertex has been generated.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noFill/>
          <a:ln/>
        </p:spPr>
        <p:txBody>
          <a:bodyPr/>
          <a:lstStyle/>
          <a:p>
            <a:r>
              <a:rPr lang="en-US"/>
              <a:t>Single Source Single Destination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dirty="0"/>
              <a:t>Single-source shortest path problem: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No negative-weight edges: w(u, v) &gt; 0 </a:t>
            </a:r>
            <a:r>
              <a:rPr lang="en-US" sz="2400" dirty="0">
                <a:sym typeface="Symbol" pitchFamily="18" charset="2"/>
              </a:rPr>
              <a:t> (u, v)  E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dirty="0">
                <a:sym typeface="Symbol" pitchFamily="18" charset="2"/>
              </a:rPr>
              <a:t>Each edge is relaxed </a:t>
            </a:r>
            <a:r>
              <a:rPr lang="en-US" b="1" dirty="0">
                <a:sym typeface="Symbol" pitchFamily="18" charset="2"/>
              </a:rPr>
              <a:t>only once!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dirty="0"/>
              <a:t>Maintains two sets of vertices:</a:t>
            </a:r>
          </a:p>
        </p:txBody>
      </p:sp>
      <p:sp>
        <p:nvSpPr>
          <p:cNvPr id="8632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Dijkstra’s Algorithm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808165" y="4495802"/>
            <a:ext cx="5972175" cy="1881186"/>
            <a:chOff x="1808165" y="4495802"/>
            <a:chExt cx="5972175" cy="1881186"/>
          </a:xfrm>
        </p:grpSpPr>
        <p:pic>
          <p:nvPicPr>
            <p:cNvPr id="86323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11574" r="23381" b="22299"/>
            <a:stretch>
              <a:fillRect/>
            </a:stretch>
          </p:blipFill>
          <p:spPr bwMode="auto">
            <a:xfrm>
              <a:off x="2438400" y="4495802"/>
              <a:ext cx="3733800" cy="1465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63237" name="Rectangle 5"/>
            <p:cNvSpPr>
              <a:spLocks noChangeArrowheads="1"/>
            </p:cNvSpPr>
            <p:nvPr/>
          </p:nvSpPr>
          <p:spPr bwMode="auto">
            <a:xfrm>
              <a:off x="1808165" y="5880100"/>
              <a:ext cx="19970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</a:rPr>
                <a:t>d[v]=δ (s, v)</a:t>
              </a:r>
            </a:p>
          </p:txBody>
        </p:sp>
        <p:sp>
          <p:nvSpPr>
            <p:cNvPr id="863238" name="Rectangle 6"/>
            <p:cNvSpPr>
              <a:spLocks noChangeArrowheads="1"/>
            </p:cNvSpPr>
            <p:nvPr/>
          </p:nvSpPr>
          <p:spPr bwMode="auto">
            <a:xfrm>
              <a:off x="5783265" y="5919788"/>
              <a:ext cx="19970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d[v]&gt;δ (s, v)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841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dirty="0"/>
              <a:t>The greedy single source all destinations algorithm is known as </a:t>
            </a:r>
            <a:r>
              <a:rPr lang="en-US" b="1" dirty="0" err="1"/>
              <a:t>Dijkstra’s</a:t>
            </a:r>
            <a:r>
              <a:rPr lang="en-US" b="1" dirty="0"/>
              <a:t> algorithm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dirty="0"/>
              <a:t>Implement </a:t>
            </a:r>
            <a:r>
              <a:rPr lang="en-US" b="1" i="1" dirty="0"/>
              <a:t>d()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b="1" i="1" dirty="0"/>
              <a:t>p()</a:t>
            </a:r>
            <a:r>
              <a:rPr lang="en-US" dirty="0"/>
              <a:t> as 1D arrays.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dirty="0"/>
              <a:t>Keep a linear list </a:t>
            </a:r>
            <a:r>
              <a:rPr lang="en-US" b="1" i="1" dirty="0"/>
              <a:t>L</a:t>
            </a:r>
            <a:r>
              <a:rPr lang="en-US" dirty="0"/>
              <a:t> of </a:t>
            </a:r>
            <a:r>
              <a:rPr lang="en-US" b="1" dirty="0">
                <a:solidFill>
                  <a:srgbClr val="FF0000"/>
                </a:solidFill>
              </a:rPr>
              <a:t>reachable</a:t>
            </a:r>
            <a:r>
              <a:rPr lang="en-US" dirty="0"/>
              <a:t> vertices to which shortest path is yet to be generated.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dirty="0"/>
              <a:t>Select and remove vertex </a:t>
            </a:r>
            <a:r>
              <a:rPr lang="en-US" b="1" i="1" dirty="0"/>
              <a:t>v</a:t>
            </a:r>
            <a:r>
              <a:rPr lang="en-US" dirty="0"/>
              <a:t> in </a:t>
            </a:r>
            <a:r>
              <a:rPr lang="en-US" b="1" i="1" dirty="0"/>
              <a:t>L</a:t>
            </a:r>
            <a:r>
              <a:rPr lang="en-US" dirty="0"/>
              <a:t> that has smallest </a:t>
            </a:r>
            <a:r>
              <a:rPr lang="en-US" b="1" i="1" dirty="0"/>
              <a:t>d()</a:t>
            </a:r>
            <a:r>
              <a:rPr lang="en-US" dirty="0"/>
              <a:t> value.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dirty="0"/>
              <a:t>Update </a:t>
            </a:r>
            <a:r>
              <a:rPr lang="en-US" b="1" i="1" dirty="0"/>
              <a:t>d()</a:t>
            </a:r>
            <a:r>
              <a:rPr lang="en-US" dirty="0"/>
              <a:t> and </a:t>
            </a:r>
            <a:r>
              <a:rPr lang="en-US" b="1" i="1" dirty="0"/>
              <a:t>p()</a:t>
            </a:r>
            <a:r>
              <a:rPr lang="en-US" dirty="0"/>
              <a:t> values of vertices adjacent to </a:t>
            </a:r>
            <a:r>
              <a:rPr lang="en-US" b="1" i="1" dirty="0"/>
              <a:t>v</a:t>
            </a:r>
            <a:r>
              <a:rPr lang="en-US" dirty="0"/>
              <a:t>.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839200" cy="1143000"/>
          </a:xfrm>
          <a:noFill/>
          <a:ln/>
        </p:spPr>
        <p:txBody>
          <a:bodyPr/>
          <a:lstStyle/>
          <a:p>
            <a:r>
              <a:rPr lang="en-US" sz="4000"/>
              <a:t>Data Structures For Dijkstra’s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b="1" dirty="0"/>
              <a:t>O(n) </a:t>
            </a:r>
            <a:r>
              <a:rPr lang="en-US" dirty="0"/>
              <a:t>to select next destination vertex.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b="1" dirty="0"/>
              <a:t>O(out-degree) </a:t>
            </a:r>
            <a:r>
              <a:rPr lang="en-US" dirty="0"/>
              <a:t>to update </a:t>
            </a:r>
            <a:r>
              <a:rPr lang="en-US" b="1" i="1" dirty="0"/>
              <a:t>d() </a:t>
            </a:r>
            <a:r>
              <a:rPr lang="en-US" dirty="0"/>
              <a:t>and </a:t>
            </a:r>
            <a:r>
              <a:rPr lang="en-US" b="1" i="1" dirty="0"/>
              <a:t>p()</a:t>
            </a:r>
            <a:r>
              <a:rPr lang="en-US" dirty="0"/>
              <a:t> values when adjacency lists are used.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b="1" dirty="0"/>
              <a:t>O(n)</a:t>
            </a:r>
            <a:r>
              <a:rPr lang="en-US" dirty="0"/>
              <a:t> to update </a:t>
            </a:r>
            <a:r>
              <a:rPr lang="en-US" b="1" i="1" dirty="0"/>
              <a:t>d()</a:t>
            </a:r>
            <a:r>
              <a:rPr lang="en-US" dirty="0"/>
              <a:t> and </a:t>
            </a:r>
            <a:r>
              <a:rPr lang="en-US" b="1" i="1" dirty="0"/>
              <a:t>p()</a:t>
            </a:r>
            <a:r>
              <a:rPr lang="en-US" dirty="0"/>
              <a:t> values when adjacency matrix is used.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dirty="0"/>
              <a:t>Selection and update done once for each vertex to which a shortest path is found.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dirty="0"/>
              <a:t>Total time is O(n</a:t>
            </a:r>
            <a:r>
              <a:rPr lang="en-US" baseline="30000" dirty="0"/>
              <a:t>2</a:t>
            </a:r>
            <a:r>
              <a:rPr lang="en-US" dirty="0"/>
              <a:t> + e) = </a:t>
            </a:r>
            <a:r>
              <a:rPr lang="en-US" b="1" dirty="0"/>
              <a:t>O(n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  <a:r>
              <a:rPr lang="en-US" dirty="0"/>
              <a:t>.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noFill/>
          <a:ln/>
        </p:spPr>
        <p:txBody>
          <a:bodyPr/>
          <a:lstStyle/>
          <a:p>
            <a:r>
              <a:rPr lang="en-US"/>
              <a:t>Complexity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  <p:pic>
        <p:nvPicPr>
          <p:cNvPr id="23556" name="Picture 4" descr="C:\sahni\clip\rad\CLOCK43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402" y="381000"/>
            <a:ext cx="468313" cy="9604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88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69888" y="1585912"/>
            <a:ext cx="8839200" cy="4525963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dirty="0"/>
              <a:t>When a </a:t>
            </a:r>
            <a:r>
              <a:rPr lang="en-US" b="1" dirty="0"/>
              <a:t>min heap </a:t>
            </a:r>
            <a:r>
              <a:rPr lang="en-US" dirty="0"/>
              <a:t>of </a:t>
            </a:r>
            <a:r>
              <a:rPr lang="en-US" b="1" i="1" dirty="0"/>
              <a:t>d()</a:t>
            </a:r>
            <a:r>
              <a:rPr lang="en-US" dirty="0"/>
              <a:t> values is used in place of the </a:t>
            </a:r>
            <a:r>
              <a:rPr lang="en-US" b="1" dirty="0"/>
              <a:t>linear list </a:t>
            </a:r>
            <a:r>
              <a:rPr lang="en-US" b="1" i="1" dirty="0"/>
              <a:t>L</a:t>
            </a:r>
            <a:r>
              <a:rPr lang="en-US" dirty="0"/>
              <a:t> of reachable vertices, total time is </a:t>
            </a:r>
            <a:r>
              <a:rPr lang="en-US" b="1" dirty="0"/>
              <a:t>O((</a:t>
            </a:r>
            <a:r>
              <a:rPr lang="en-US" b="1" dirty="0" err="1"/>
              <a:t>n+e</a:t>
            </a:r>
            <a:r>
              <a:rPr lang="en-US" b="1" dirty="0"/>
              <a:t>) log n)</a:t>
            </a:r>
            <a:r>
              <a:rPr lang="en-US" dirty="0"/>
              <a:t>, because </a:t>
            </a:r>
            <a:r>
              <a:rPr lang="en-US" b="1" dirty="0"/>
              <a:t>O(n)</a:t>
            </a:r>
            <a:r>
              <a:rPr lang="en-US" dirty="0"/>
              <a:t> remove min operations and </a:t>
            </a:r>
            <a:r>
              <a:rPr lang="en-US" b="1" dirty="0"/>
              <a:t>O(e)</a:t>
            </a:r>
            <a:r>
              <a:rPr lang="en-US" dirty="0"/>
              <a:t> change key (</a:t>
            </a:r>
            <a:r>
              <a:rPr lang="en-US" b="1" i="1" dirty="0"/>
              <a:t>d() </a:t>
            </a:r>
            <a:r>
              <a:rPr lang="en-US" dirty="0"/>
              <a:t>value) operations are done.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dirty="0"/>
              <a:t>When </a:t>
            </a:r>
            <a:r>
              <a:rPr lang="en-US" b="1" dirty="0"/>
              <a:t>e</a:t>
            </a:r>
            <a:r>
              <a:rPr lang="en-US" dirty="0"/>
              <a:t> is </a:t>
            </a:r>
            <a:r>
              <a:rPr lang="en-US" b="1" dirty="0"/>
              <a:t>O(n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  <a:r>
              <a:rPr lang="en-US" dirty="0"/>
              <a:t>, using a min heap is worse than using a linear list.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dirty="0"/>
              <a:t>When a Fibonacci heap is used, the total time is </a:t>
            </a:r>
            <a:r>
              <a:rPr lang="en-US" b="1" dirty="0" smtClean="0"/>
              <a:t>O(</a:t>
            </a:r>
            <a:r>
              <a:rPr lang="en-US" b="1" dirty="0" err="1" smtClean="0"/>
              <a:t>nlogn+e</a:t>
            </a:r>
            <a:r>
              <a:rPr lang="en-US" b="1" dirty="0"/>
              <a:t>)</a:t>
            </a:r>
            <a:r>
              <a:rPr lang="en-US" dirty="0"/>
              <a:t>.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noFill/>
          <a:ln/>
        </p:spPr>
        <p:txBody>
          <a:bodyPr/>
          <a:lstStyle/>
          <a:p>
            <a:r>
              <a:rPr lang="en-US"/>
              <a:t>Complexity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  <p:pic>
        <p:nvPicPr>
          <p:cNvPr id="24580" name="Picture 4" descr="C:\sahni\clip\rad\CLOCK43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402" y="381000"/>
            <a:ext cx="468313" cy="9604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974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dirty="0" smtClean="0">
                <a:latin typeface="Arial" charset="0"/>
                <a:cs typeface="Arial" charset="0"/>
              </a:rPr>
              <a:t>Thus, the time required to sort an array of size </a:t>
            </a:r>
            <a:r>
              <a:rPr lang="en-US" altLang="en-US" b="1" i="1" dirty="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b="1" dirty="0" smtClean="0">
                <a:latin typeface="Times New Roman" pitchFamily="18" charset="0"/>
                <a:cs typeface="Arial" charset="0"/>
              </a:rPr>
              <a:t> &gt; 1</a:t>
            </a:r>
            <a:r>
              <a:rPr lang="en-US" altLang="en-US" b="1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Arial" charset="0"/>
              </a:rPr>
              <a:t>is: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400" dirty="0" smtClean="0">
                <a:latin typeface="Arial" charset="0"/>
                <a:cs typeface="Arial" charset="0"/>
              </a:rPr>
              <a:t>Time </a:t>
            </a:r>
            <a:r>
              <a:rPr lang="en-US" altLang="en-US" sz="2400" dirty="0">
                <a:latin typeface="Arial" charset="0"/>
                <a:cs typeface="Arial" charset="0"/>
              </a:rPr>
              <a:t>required to </a:t>
            </a:r>
            <a:r>
              <a:rPr lang="en-US" altLang="en-US" sz="2400" b="1" dirty="0">
                <a:latin typeface="Arial" charset="0"/>
                <a:cs typeface="Arial" charset="0"/>
              </a:rPr>
              <a:t>S</a:t>
            </a:r>
            <a:r>
              <a:rPr lang="en-US" altLang="en-US" sz="2400" b="1" dirty="0" smtClean="0">
                <a:latin typeface="Arial" charset="0"/>
                <a:cs typeface="Arial" charset="0"/>
              </a:rPr>
              <a:t>ort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</a:t>
            </a:r>
            <a:r>
              <a:rPr lang="en-US" altLang="en-US" sz="2400" dirty="0">
                <a:latin typeface="Arial" charset="0"/>
                <a:cs typeface="Arial" charset="0"/>
              </a:rPr>
              <a:t>the </a:t>
            </a:r>
            <a:r>
              <a:rPr lang="en-US" altLang="en-US" sz="2400" b="1" dirty="0">
                <a:latin typeface="Arial" charset="0"/>
                <a:cs typeface="Arial" charset="0"/>
              </a:rPr>
              <a:t>first half</a:t>
            </a:r>
            <a:r>
              <a:rPr lang="en-US" altLang="en-US" sz="2400" dirty="0">
                <a:latin typeface="Arial" charset="0"/>
                <a:cs typeface="Arial" charset="0"/>
              </a:rPr>
              <a:t>,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Arial" charset="0"/>
                <a:cs typeface="Arial" charset="0"/>
              </a:rPr>
              <a:t>T</a:t>
            </a:r>
            <a:r>
              <a:rPr lang="en-US" altLang="en-US" sz="2400" dirty="0" smtClean="0">
                <a:latin typeface="Arial" charset="0"/>
                <a:cs typeface="Arial" charset="0"/>
              </a:rPr>
              <a:t>ime </a:t>
            </a:r>
            <a:r>
              <a:rPr lang="en-US" altLang="en-US" sz="2400" dirty="0">
                <a:latin typeface="Arial" charset="0"/>
                <a:cs typeface="Arial" charset="0"/>
              </a:rPr>
              <a:t>required to </a:t>
            </a:r>
            <a:r>
              <a:rPr lang="en-US" altLang="en-US" sz="2400" b="1" dirty="0">
                <a:latin typeface="Arial" charset="0"/>
                <a:cs typeface="Arial" charset="0"/>
              </a:rPr>
              <a:t>S</a:t>
            </a:r>
            <a:r>
              <a:rPr lang="en-US" altLang="en-US" sz="2400" b="1" dirty="0" smtClean="0">
                <a:latin typeface="Arial" charset="0"/>
                <a:cs typeface="Arial" charset="0"/>
              </a:rPr>
              <a:t>ort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</a:t>
            </a:r>
            <a:r>
              <a:rPr lang="en-US" altLang="en-US" sz="2400" dirty="0">
                <a:latin typeface="Arial" charset="0"/>
                <a:cs typeface="Arial" charset="0"/>
              </a:rPr>
              <a:t>the </a:t>
            </a:r>
            <a:r>
              <a:rPr lang="en-US" altLang="en-US" sz="2400" b="1" dirty="0">
                <a:latin typeface="Arial" charset="0"/>
                <a:cs typeface="Arial" charset="0"/>
              </a:rPr>
              <a:t>second </a:t>
            </a:r>
            <a:r>
              <a:rPr lang="en-US" altLang="en-US" sz="2400" b="1" dirty="0" smtClean="0">
                <a:latin typeface="Arial" charset="0"/>
                <a:cs typeface="Arial" charset="0"/>
              </a:rPr>
              <a:t>half</a:t>
            </a:r>
            <a:endParaRPr lang="en-US" altLang="en-US" sz="2400" dirty="0">
              <a:latin typeface="Arial" charset="0"/>
              <a:cs typeface="Arial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Arial" charset="0"/>
                <a:cs typeface="Arial" charset="0"/>
              </a:rPr>
              <a:t>T</a:t>
            </a:r>
            <a:r>
              <a:rPr lang="en-US" altLang="en-US" sz="2400" dirty="0" smtClean="0">
                <a:latin typeface="Arial" charset="0"/>
                <a:cs typeface="Arial" charset="0"/>
              </a:rPr>
              <a:t>ime </a:t>
            </a:r>
            <a:r>
              <a:rPr lang="en-US" altLang="en-US" sz="2400" dirty="0">
                <a:latin typeface="Arial" charset="0"/>
                <a:cs typeface="Arial" charset="0"/>
              </a:rPr>
              <a:t>required </a:t>
            </a:r>
            <a:r>
              <a:rPr lang="en-US" altLang="en-US" sz="2400" dirty="0" smtClean="0">
                <a:latin typeface="Arial" charset="0"/>
                <a:cs typeface="Arial" charset="0"/>
              </a:rPr>
              <a:t>to </a:t>
            </a:r>
            <a:r>
              <a:rPr lang="en-US" altLang="en-US" sz="2400" b="1" dirty="0" smtClean="0">
                <a:latin typeface="Arial" charset="0"/>
                <a:cs typeface="Arial" charset="0"/>
              </a:rPr>
              <a:t>Merge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</a:t>
            </a:r>
            <a:r>
              <a:rPr lang="en-US" altLang="en-US" sz="2400" dirty="0">
                <a:latin typeface="Arial" charset="0"/>
                <a:cs typeface="Arial" charset="0"/>
              </a:rPr>
              <a:t>the two lists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0" indent="0"/>
            <a:r>
              <a:rPr lang="en-US" altLang="en-US" dirty="0" smtClean="0">
                <a:latin typeface="Arial" charset="0"/>
                <a:cs typeface="Arial" charset="0"/>
              </a:rPr>
              <a:t>	That is:</a:t>
            </a:r>
          </a:p>
          <a:p>
            <a:endParaRPr lang="en-US" altLang="en-US" dirty="0" smtClean="0">
              <a:latin typeface="Arial" charset="0"/>
              <a:cs typeface="Arial" charset="0"/>
            </a:endParaRPr>
          </a:p>
          <a:p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 smtClean="0">
                <a:latin typeface="Arial" charset="0"/>
                <a:cs typeface="Arial" charset="0"/>
              </a:rPr>
              <a:t>Simplifying </a:t>
            </a:r>
            <a:r>
              <a:rPr lang="en-US" altLang="en-US" dirty="0">
                <a:latin typeface="Arial" charset="0"/>
                <a:cs typeface="Arial" charset="0"/>
              </a:rPr>
              <a:t>this, we have 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b="1" dirty="0" err="1"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Arial" charset="0"/>
                <a:cs typeface="Arial" charset="0"/>
              </a:rPr>
              <a:t>The run time is </a:t>
            </a:r>
            <a:r>
              <a:rPr lang="en-US" altLang="en-US" sz="2400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4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en-US" altLang="en-US" sz="2400" b="1" dirty="0">
                <a:latin typeface="Arial" charset="0"/>
                <a:cs typeface="Arial" charset="0"/>
              </a:rPr>
              <a:t>og 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4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))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799" y="317290"/>
            <a:ext cx="7115331" cy="1143000"/>
          </a:xfrm>
        </p:spPr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Run-time Analysis of Merge Sort</a:t>
            </a:r>
            <a:endParaRPr lang="en-IN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326010"/>
              </p:ext>
            </p:extLst>
          </p:nvPr>
        </p:nvGraphicFramePr>
        <p:xfrm>
          <a:off x="2590800" y="3505200"/>
          <a:ext cx="40132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2" name="Equation" r:id="rId3" imgW="1790700" imgH="482600" progId="Equation.3">
                  <p:embed/>
                </p:oleObj>
              </mc:Choice>
              <mc:Fallback>
                <p:oleObj name="Equation" r:id="rId3" imgW="17907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505200"/>
                        <a:ext cx="4013200" cy="107950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350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Symbol" pitchFamily="18" charset="2"/>
              </a:rPr>
              <a:t>Idea: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sym typeface="Symbol" pitchFamily="18" charset="2"/>
              </a:rPr>
              <a:t>Each edge is relaxed |V – 1| times by making |V-1| passes over the whole edge set.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sym typeface="Symbol" pitchFamily="18" charset="2"/>
              </a:rPr>
              <a:t>To make sure that each edge is relaxed exactly        |V – 1| times, it puts the edges in an unordered list and goes over the list |V – 1| times.</a:t>
            </a:r>
          </a:p>
        </p:txBody>
      </p:sp>
      <p:sp>
        <p:nvSpPr>
          <p:cNvPr id="837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/>
              <a:t>Bellman-Ford Algorithm (cont’d)</a:t>
            </a: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837636" name="Oval 4"/>
          <p:cNvSpPr>
            <a:spLocks noChangeArrowheads="1"/>
          </p:cNvSpPr>
          <p:nvPr/>
        </p:nvSpPr>
        <p:spPr bwMode="auto">
          <a:xfrm>
            <a:off x="3336927" y="5394325"/>
            <a:ext cx="422275" cy="4206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837637" name="Oval 5"/>
          <p:cNvSpPr>
            <a:spLocks noChangeArrowheads="1"/>
          </p:cNvSpPr>
          <p:nvPr/>
        </p:nvSpPr>
        <p:spPr bwMode="auto">
          <a:xfrm>
            <a:off x="4017965" y="4656140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837638" name="Oval 6"/>
          <p:cNvSpPr>
            <a:spLocks noChangeArrowheads="1"/>
          </p:cNvSpPr>
          <p:nvPr/>
        </p:nvSpPr>
        <p:spPr bwMode="auto">
          <a:xfrm>
            <a:off x="5338765" y="4656140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837639" name="Oval 7"/>
          <p:cNvSpPr>
            <a:spLocks noChangeArrowheads="1"/>
          </p:cNvSpPr>
          <p:nvPr/>
        </p:nvSpPr>
        <p:spPr bwMode="auto">
          <a:xfrm>
            <a:off x="4017965" y="6134100"/>
            <a:ext cx="422275" cy="4206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837640" name="Oval 8"/>
          <p:cNvSpPr>
            <a:spLocks noChangeArrowheads="1"/>
          </p:cNvSpPr>
          <p:nvPr/>
        </p:nvSpPr>
        <p:spPr bwMode="auto">
          <a:xfrm>
            <a:off x="5338765" y="6134100"/>
            <a:ext cx="422275" cy="4206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ym typeface="Symbol" pitchFamily="18" charset="2"/>
              </a:rPr>
              <a:t></a:t>
            </a:r>
            <a:endParaRPr lang="en-US" dirty="0"/>
          </a:p>
        </p:txBody>
      </p:sp>
      <p:sp>
        <p:nvSpPr>
          <p:cNvPr id="837641" name="Line 9"/>
          <p:cNvSpPr>
            <a:spLocks noChangeShapeType="1"/>
          </p:cNvSpPr>
          <p:nvPr/>
        </p:nvSpPr>
        <p:spPr bwMode="auto">
          <a:xfrm flipV="1">
            <a:off x="3665540" y="5016500"/>
            <a:ext cx="414337" cy="414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7642" name="Line 10"/>
          <p:cNvSpPr>
            <a:spLocks noChangeShapeType="1"/>
          </p:cNvSpPr>
          <p:nvPr/>
        </p:nvSpPr>
        <p:spPr bwMode="auto">
          <a:xfrm>
            <a:off x="3667125" y="5759452"/>
            <a:ext cx="406400" cy="428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7643" name="Text Box 11"/>
          <p:cNvSpPr txBox="1">
            <a:spLocks noChangeArrowheads="1"/>
          </p:cNvSpPr>
          <p:nvPr/>
        </p:nvSpPr>
        <p:spPr bwMode="auto">
          <a:xfrm>
            <a:off x="3632202" y="496411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837644" name="Text Box 12"/>
          <p:cNvSpPr txBox="1">
            <a:spLocks noChangeArrowheads="1"/>
          </p:cNvSpPr>
          <p:nvPr/>
        </p:nvSpPr>
        <p:spPr bwMode="auto">
          <a:xfrm>
            <a:off x="4721227" y="44386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5</a:t>
            </a:r>
          </a:p>
        </p:txBody>
      </p:sp>
      <p:sp>
        <p:nvSpPr>
          <p:cNvPr id="837645" name="Text Box 13"/>
          <p:cNvSpPr txBox="1">
            <a:spLocks noChangeArrowheads="1"/>
          </p:cNvSpPr>
          <p:nvPr/>
        </p:nvSpPr>
        <p:spPr bwMode="auto">
          <a:xfrm>
            <a:off x="3649663" y="5865813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7</a:t>
            </a:r>
          </a:p>
        </p:txBody>
      </p:sp>
      <p:sp>
        <p:nvSpPr>
          <p:cNvPr id="837646" name="Text Box 14"/>
          <p:cNvSpPr txBox="1">
            <a:spLocks noChangeArrowheads="1"/>
          </p:cNvSpPr>
          <p:nvPr/>
        </p:nvSpPr>
        <p:spPr bwMode="auto">
          <a:xfrm>
            <a:off x="5521327" y="533558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7</a:t>
            </a:r>
          </a:p>
        </p:txBody>
      </p:sp>
      <p:sp>
        <p:nvSpPr>
          <p:cNvPr id="837647" name="Text Box 15"/>
          <p:cNvSpPr txBox="1">
            <a:spLocks noChangeArrowheads="1"/>
          </p:cNvSpPr>
          <p:nvPr/>
        </p:nvSpPr>
        <p:spPr bwMode="auto">
          <a:xfrm>
            <a:off x="4752977" y="631031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</a:p>
        </p:txBody>
      </p:sp>
      <p:sp>
        <p:nvSpPr>
          <p:cNvPr id="837648" name="Text Box 16"/>
          <p:cNvSpPr txBox="1">
            <a:spLocks noChangeArrowheads="1"/>
          </p:cNvSpPr>
          <p:nvPr/>
        </p:nvSpPr>
        <p:spPr bwMode="auto">
          <a:xfrm>
            <a:off x="3055938" y="5413375"/>
            <a:ext cx="2744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837649" name="Text Box 17"/>
          <p:cNvSpPr txBox="1">
            <a:spLocks noChangeArrowheads="1"/>
          </p:cNvSpPr>
          <p:nvPr/>
        </p:nvSpPr>
        <p:spPr bwMode="auto">
          <a:xfrm>
            <a:off x="4105275" y="4329113"/>
            <a:ext cx="2616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837650" name="Text Box 18"/>
          <p:cNvSpPr txBox="1">
            <a:spLocks noChangeArrowheads="1"/>
          </p:cNvSpPr>
          <p:nvPr/>
        </p:nvSpPr>
        <p:spPr bwMode="auto">
          <a:xfrm>
            <a:off x="5410200" y="4329113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837651" name="Text Box 19"/>
          <p:cNvSpPr txBox="1">
            <a:spLocks noChangeArrowheads="1"/>
          </p:cNvSpPr>
          <p:nvPr/>
        </p:nvSpPr>
        <p:spPr bwMode="auto">
          <a:xfrm>
            <a:off x="4079875" y="64912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837652" name="Text Box 20"/>
          <p:cNvSpPr txBox="1">
            <a:spLocks noChangeArrowheads="1"/>
          </p:cNvSpPr>
          <p:nvPr/>
        </p:nvSpPr>
        <p:spPr bwMode="auto">
          <a:xfrm>
            <a:off x="5435600" y="6491288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837653" name="Line 21"/>
          <p:cNvSpPr>
            <a:spLocks noChangeShapeType="1"/>
          </p:cNvSpPr>
          <p:nvPr/>
        </p:nvSpPr>
        <p:spPr bwMode="auto">
          <a:xfrm flipV="1">
            <a:off x="4446588" y="6357938"/>
            <a:ext cx="908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7654" name="Line 22"/>
          <p:cNvSpPr>
            <a:spLocks noChangeShapeType="1"/>
          </p:cNvSpPr>
          <p:nvPr/>
        </p:nvSpPr>
        <p:spPr bwMode="auto">
          <a:xfrm flipV="1">
            <a:off x="4337052" y="5002215"/>
            <a:ext cx="1063625" cy="1150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7655" name="Line 23"/>
          <p:cNvSpPr>
            <a:spLocks noChangeShapeType="1"/>
          </p:cNvSpPr>
          <p:nvPr/>
        </p:nvSpPr>
        <p:spPr bwMode="auto">
          <a:xfrm flipH="1" flipV="1">
            <a:off x="3736977" y="5681663"/>
            <a:ext cx="1636713" cy="577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7656" name="Text Box 24"/>
          <p:cNvSpPr txBox="1">
            <a:spLocks noChangeArrowheads="1"/>
          </p:cNvSpPr>
          <p:nvPr/>
        </p:nvSpPr>
        <p:spPr bwMode="auto">
          <a:xfrm>
            <a:off x="3954463" y="5278438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8</a:t>
            </a:r>
          </a:p>
        </p:txBody>
      </p:sp>
      <p:sp>
        <p:nvSpPr>
          <p:cNvPr id="837657" name="Text Box 25"/>
          <p:cNvSpPr txBox="1">
            <a:spLocks noChangeArrowheads="1"/>
          </p:cNvSpPr>
          <p:nvPr/>
        </p:nvSpPr>
        <p:spPr bwMode="auto">
          <a:xfrm>
            <a:off x="4346575" y="5310188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600"/>
          </a:p>
        </p:txBody>
      </p:sp>
      <p:sp>
        <p:nvSpPr>
          <p:cNvPr id="837658" name="Text Box 26"/>
          <p:cNvSpPr txBox="1">
            <a:spLocks noChangeArrowheads="1"/>
          </p:cNvSpPr>
          <p:nvPr/>
        </p:nvSpPr>
        <p:spPr bwMode="auto">
          <a:xfrm>
            <a:off x="5087940" y="5097463"/>
            <a:ext cx="365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-3</a:t>
            </a:r>
          </a:p>
        </p:txBody>
      </p:sp>
      <p:sp>
        <p:nvSpPr>
          <p:cNvPr id="837659" name="Text Box 27"/>
          <p:cNvSpPr txBox="1">
            <a:spLocks noChangeArrowheads="1"/>
          </p:cNvSpPr>
          <p:nvPr/>
        </p:nvSpPr>
        <p:spPr bwMode="auto">
          <a:xfrm>
            <a:off x="4814888" y="582930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837660" name="Line 28"/>
          <p:cNvSpPr>
            <a:spLocks noChangeShapeType="1"/>
          </p:cNvSpPr>
          <p:nvPr/>
        </p:nvSpPr>
        <p:spPr bwMode="auto">
          <a:xfrm>
            <a:off x="4225925" y="5067302"/>
            <a:ext cx="0" cy="1071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7661" name="Line 29"/>
          <p:cNvSpPr>
            <a:spLocks noChangeShapeType="1"/>
          </p:cNvSpPr>
          <p:nvPr/>
        </p:nvSpPr>
        <p:spPr bwMode="auto">
          <a:xfrm>
            <a:off x="5549900" y="5062538"/>
            <a:ext cx="0" cy="10715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7662" name="Line 30"/>
          <p:cNvSpPr>
            <a:spLocks noChangeShapeType="1"/>
          </p:cNvSpPr>
          <p:nvPr/>
        </p:nvSpPr>
        <p:spPr bwMode="auto">
          <a:xfrm rot="5400000" flipV="1">
            <a:off x="4358483" y="5028407"/>
            <a:ext cx="1063625" cy="1150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7663" name="Text Box 31"/>
          <p:cNvSpPr txBox="1">
            <a:spLocks noChangeArrowheads="1"/>
          </p:cNvSpPr>
          <p:nvPr/>
        </p:nvSpPr>
        <p:spPr bwMode="auto">
          <a:xfrm>
            <a:off x="5126040" y="5607050"/>
            <a:ext cx="365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-4</a:t>
            </a:r>
          </a:p>
        </p:txBody>
      </p:sp>
      <p:sp>
        <p:nvSpPr>
          <p:cNvPr id="837664" name="Freeform 32"/>
          <p:cNvSpPr>
            <a:spLocks/>
          </p:cNvSpPr>
          <p:nvPr/>
        </p:nvSpPr>
        <p:spPr bwMode="auto">
          <a:xfrm>
            <a:off x="4422777" y="4745040"/>
            <a:ext cx="923925" cy="79375"/>
          </a:xfrm>
          <a:custGeom>
            <a:avLst/>
            <a:gdLst/>
            <a:ahLst/>
            <a:cxnLst>
              <a:cxn ang="0">
                <a:pos x="15" y="50"/>
              </a:cxn>
              <a:cxn ang="0">
                <a:pos x="47" y="37"/>
              </a:cxn>
              <a:cxn ang="0">
                <a:pos x="299" y="1"/>
              </a:cxn>
              <a:cxn ang="0">
                <a:pos x="582" y="41"/>
              </a:cxn>
            </a:cxnLst>
            <a:rect l="0" t="0" r="r" b="b"/>
            <a:pathLst>
              <a:path w="582" h="50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7665" name="Freeform 33"/>
          <p:cNvSpPr>
            <a:spLocks/>
          </p:cNvSpPr>
          <p:nvPr/>
        </p:nvSpPr>
        <p:spPr bwMode="auto">
          <a:xfrm flipH="1" flipV="1">
            <a:off x="4438652" y="4940302"/>
            <a:ext cx="923925" cy="79375"/>
          </a:xfrm>
          <a:custGeom>
            <a:avLst/>
            <a:gdLst/>
            <a:ahLst/>
            <a:cxnLst>
              <a:cxn ang="0">
                <a:pos x="15" y="50"/>
              </a:cxn>
              <a:cxn ang="0">
                <a:pos x="47" y="37"/>
              </a:cxn>
              <a:cxn ang="0">
                <a:pos x="299" y="1"/>
              </a:cxn>
              <a:cxn ang="0">
                <a:pos x="582" y="41"/>
              </a:cxn>
            </a:cxnLst>
            <a:rect l="0" t="0" r="r" b="b"/>
            <a:pathLst>
              <a:path w="582" h="50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7666" name="Text Box 34"/>
          <p:cNvSpPr txBox="1">
            <a:spLocks noChangeArrowheads="1"/>
          </p:cNvSpPr>
          <p:nvPr/>
        </p:nvSpPr>
        <p:spPr bwMode="auto">
          <a:xfrm>
            <a:off x="4651377" y="4945063"/>
            <a:ext cx="365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-2</a:t>
            </a:r>
          </a:p>
        </p:txBody>
      </p:sp>
      <p:sp>
        <p:nvSpPr>
          <p:cNvPr id="837667" name="Text Box 35"/>
          <p:cNvSpPr txBox="1">
            <a:spLocks noChangeArrowheads="1"/>
          </p:cNvSpPr>
          <p:nvPr/>
        </p:nvSpPr>
        <p:spPr bwMode="auto">
          <a:xfrm>
            <a:off x="1828802" y="4114800"/>
            <a:ext cx="54977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(t, x), (t, y), (t, z), (x, t), (y, x), (y, z), (z, x), (z, s), (s, t), (s, y)</a:t>
            </a:r>
          </a:p>
        </p:txBody>
      </p:sp>
    </p:spTree>
    <p:extLst>
      <p:ext uri="{BB962C8B-B14F-4D97-AF65-F5344CB8AC3E}">
        <p14:creationId xmlns:p14="http://schemas.microsoft.com/office/powerpoint/2010/main" val="94585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60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The following table summarizes the run-times of merge sort</a:t>
            </a: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Run-time Summary</a:t>
            </a:r>
            <a:endParaRPr lang="en-IN" dirty="0"/>
          </a:p>
        </p:txBody>
      </p:sp>
      <p:graphicFrame>
        <p:nvGraphicFramePr>
          <p:cNvPr id="5" name="Group 45"/>
          <p:cNvGraphicFramePr>
            <a:graphicFrameLocks noGrp="1"/>
          </p:cNvGraphicFramePr>
          <p:nvPr>
            <p:extLst/>
          </p:nvPr>
        </p:nvGraphicFramePr>
        <p:xfrm>
          <a:off x="1187450" y="2148984"/>
          <a:ext cx="6864350" cy="1584816"/>
        </p:xfrm>
        <a:graphic>
          <a:graphicData uri="http://schemas.openxmlformats.org/drawingml/2006/table">
            <a:tbl>
              <a:tblPr/>
              <a:tblGrid>
                <a:gridCol w="1655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Case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Run Time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Comments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Worst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l</a:t>
                      </a:r>
                      <a:r>
                        <a:rPr lang="en-US" altLang="en-US" sz="2000" dirty="0" smtClean="0">
                          <a:latin typeface="Arial" charset="0"/>
                          <a:cs typeface="Arial" charset="0"/>
                        </a:rPr>
                        <a:t>og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))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worst case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Average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l</a:t>
                      </a:r>
                      <a:r>
                        <a:rPr lang="en-US" altLang="en-US" sz="2000" dirty="0" smtClean="0">
                          <a:latin typeface="Arial" charset="0"/>
                          <a:cs typeface="Arial" charset="0"/>
                        </a:rPr>
                        <a:t>og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))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Best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l</a:t>
                      </a:r>
                      <a:r>
                        <a:rPr lang="en-US" altLang="en-US" sz="2000" dirty="0" smtClean="0">
                          <a:latin typeface="Arial" charset="0"/>
                          <a:cs typeface="Arial" charset="0"/>
                        </a:rPr>
                        <a:t>og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))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best case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8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1450</TotalTime>
  <Words>5259</Words>
  <Application>Microsoft Office PowerPoint</Application>
  <PresentationFormat>On-screen Show (4:3)</PresentationFormat>
  <Paragraphs>1604</Paragraphs>
  <Slides>81</Slides>
  <Notes>11</Notes>
  <HiddenSlides>6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6" baseType="lpstr">
      <vt:lpstr>Algerian</vt:lpstr>
      <vt:lpstr>Arial</vt:lpstr>
      <vt:lpstr>Calibri</vt:lpstr>
      <vt:lpstr>Calibri Light</vt:lpstr>
      <vt:lpstr>Cambria Math</vt:lpstr>
      <vt:lpstr>Consolas</vt:lpstr>
      <vt:lpstr>Courier New</vt:lpstr>
      <vt:lpstr>Math B</vt:lpstr>
      <vt:lpstr>Microsoft Sans Serif</vt:lpstr>
      <vt:lpstr>Monotype Sorts</vt:lpstr>
      <vt:lpstr>Symbol</vt:lpstr>
      <vt:lpstr>Times New Roman</vt:lpstr>
      <vt:lpstr>Wingdings</vt:lpstr>
      <vt:lpstr>Office Theme</vt:lpstr>
      <vt:lpstr>Equation</vt:lpstr>
      <vt:lpstr>Data Structure Analysis and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Search Trees</vt:lpstr>
      <vt:lpstr>Examples</vt:lpstr>
      <vt:lpstr>Examples</vt:lpstr>
      <vt:lpstr>PowerPoint Presentation</vt:lpstr>
      <vt:lpstr>PowerPoint Presentation</vt:lpstr>
      <vt:lpstr>Partitioning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Greedy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 Selection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Edge Selection Greedy Strategies</vt:lpstr>
      <vt:lpstr>Kruskal’s Method</vt:lpstr>
      <vt:lpstr>Kruskal’s Method</vt:lpstr>
      <vt:lpstr>Kruskal’s Method</vt:lpstr>
      <vt:lpstr>Kruskal’s Method</vt:lpstr>
      <vt:lpstr>Kruskal’s Method (detection of cycle)</vt:lpstr>
      <vt:lpstr>Prim’s Method</vt:lpstr>
      <vt:lpstr>Prim’s Method (detection of cycle)</vt:lpstr>
      <vt:lpstr>Prim’s Algorithm</vt:lpstr>
      <vt:lpstr>Prim’s Algorithm</vt:lpstr>
      <vt:lpstr>Kruskal’s Algorithm</vt:lpstr>
      <vt:lpstr>Kruskal’s Algorithm</vt:lpstr>
      <vt:lpstr>Shortest Path Problems</vt:lpstr>
      <vt:lpstr>Example</vt:lpstr>
      <vt:lpstr>Example</vt:lpstr>
      <vt:lpstr>Shortest Path Problems</vt:lpstr>
      <vt:lpstr>Single Source Single Destination</vt:lpstr>
      <vt:lpstr>Greedy Shortest 1 To 7 Path</vt:lpstr>
      <vt:lpstr>Single Source All Destinations</vt:lpstr>
      <vt:lpstr>Greedy Single Source All Destinations</vt:lpstr>
      <vt:lpstr>Greedy Single Source All Destinations</vt:lpstr>
      <vt:lpstr>Greedy Single Source All Destinations</vt:lpstr>
      <vt:lpstr>Greedy Single Source All Destinations</vt:lpstr>
      <vt:lpstr>Greedy Single Source All Destinations</vt:lpstr>
      <vt:lpstr>Greedy Single Source All Destinations</vt:lpstr>
      <vt:lpstr>Greedy Single Source All Destinations</vt:lpstr>
      <vt:lpstr>Greedy Single Source All Destinations</vt:lpstr>
      <vt:lpstr>Greedy Single Source All Destinations</vt:lpstr>
      <vt:lpstr>Greedy Single Source All Destinations</vt:lpstr>
      <vt:lpstr>Single Source Single Destination</vt:lpstr>
      <vt:lpstr>Dijkstra’s Algorithm</vt:lpstr>
      <vt:lpstr>Data Structures For Dijkstra’s Algorithm</vt:lpstr>
      <vt:lpstr>Complexity</vt:lpstr>
      <vt:lpstr>Complexity</vt:lpstr>
      <vt:lpstr>Bellman-Ford Algorithm (cont’d)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Admin</cp:lastModifiedBy>
  <cp:revision>87</cp:revision>
  <dcterms:created xsi:type="dcterms:W3CDTF">2019-03-07T07:01:24Z</dcterms:created>
  <dcterms:modified xsi:type="dcterms:W3CDTF">2020-11-12T07:09:52Z</dcterms:modified>
</cp:coreProperties>
</file>