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65" r:id="rId2"/>
    <p:sldId id="266" r:id="rId3"/>
    <p:sldId id="256" r:id="rId4"/>
    <p:sldId id="267" r:id="rId5"/>
    <p:sldId id="270" r:id="rId6"/>
    <p:sldId id="271" r:id="rId7"/>
    <p:sldId id="272" r:id="rId8"/>
    <p:sldId id="273" r:id="rId9"/>
    <p:sldId id="285" r:id="rId10"/>
    <p:sldId id="274" r:id="rId11"/>
    <p:sldId id="280" r:id="rId12"/>
    <p:sldId id="281" r:id="rId13"/>
    <p:sldId id="277" r:id="rId14"/>
    <p:sldId id="275" r:id="rId15"/>
    <p:sldId id="276" r:id="rId16"/>
    <p:sldId id="291" r:id="rId17"/>
    <p:sldId id="283" r:id="rId18"/>
    <p:sldId id="292" r:id="rId19"/>
    <p:sldId id="293" r:id="rId20"/>
    <p:sldId id="294" r:id="rId21"/>
    <p:sldId id="296" r:id="rId22"/>
    <p:sldId id="297" r:id="rId23"/>
    <p:sldId id="295" r:id="rId24"/>
    <p:sldId id="298" r:id="rId25"/>
    <p:sldId id="299" r:id="rId26"/>
    <p:sldId id="300" r:id="rId27"/>
    <p:sldId id="304" r:id="rId28"/>
    <p:sldId id="305" r:id="rId29"/>
    <p:sldId id="306" r:id="rId30"/>
    <p:sldId id="301" r:id="rId31"/>
    <p:sldId id="264" r:id="rId32"/>
    <p:sldId id="259" r:id="rId33"/>
    <p:sldId id="260" r:id="rId34"/>
    <p:sldId id="287" r:id="rId35"/>
    <p:sldId id="288" r:id="rId36"/>
    <p:sldId id="302" r:id="rId37"/>
    <p:sldId id="303" r:id="rId38"/>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D238B036-DF4B-4C94-B01B-09579FDB9803}" type="datetimeFigureOut">
              <a:rPr lang="en-IN" smtClean="0"/>
              <a:t>21-11-2020</a:t>
            </a:fld>
            <a:endParaRPr lang="en-IN"/>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A827DA9A-F4D6-461C-8F11-CED9833C46BE}" type="slidenum">
              <a:rPr lang="en-IN" smtClean="0"/>
              <a:t>‹#›</a:t>
            </a:fld>
            <a:endParaRPr lang="en-IN"/>
          </a:p>
        </p:txBody>
      </p:sp>
    </p:spTree>
    <p:extLst>
      <p:ext uri="{BB962C8B-B14F-4D97-AF65-F5344CB8AC3E}">
        <p14:creationId xmlns:p14="http://schemas.microsoft.com/office/powerpoint/2010/main" val="422159469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21T02:32:06.596"/>
    </inkml:context>
    <inkml:brush xml:id="br0">
      <inkml:brushProperty name="width" value="0.05292" units="cm"/>
      <inkml:brushProperty name="height" value="0.05292" units="cm"/>
      <inkml:brushProperty name="color" value="#FF0000"/>
    </inkml:brush>
  </inkml:definitions>
  <inkml:trace contextRef="#ctx0" brushRef="#br0">23926 7461 589 0,'0'0'22'16,"0"0"-2"-16,0 0 26 16,0 0 11-16,36-78 12 15,-29 65-12-15,1 1-9 16,-2 1-26-16,0 3 4 16,0 2 5-16,-2 4-20 15,-3-1 6-15,1 3 6 16,-2 0-7-16,0 0-16 15,1 0-4-15,1 17-7 16,6 9 11-16,-2 9 2 0,1 3 1 16,3-1 6-1,-2-1-6-15,0-7 5 0,0-5-6 16,1-5-2-16,0-5 1 16,-1-6 1-16,2-3 3 15,1-3 2-15,2-2-5 16,6 0 33-16,5-5-14 15,6-13-7-15,4-7-6 16,1-2-3-16,-1 0-2 16,-1 1-1-16,-5 2-2 15,-2 5-7-15,-4 4-17 16,-3 0-17-16,1 1-13 16,2 0-12-16,2-5-128 15,-5-6-165-15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21T02:16:00.466"/>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706C7E98-5036-42D6-9A4E-F79C1B0EB96E}" emma:medium="tactile" emma:mode="ink">
          <msink:context xmlns:msink="http://schemas.microsoft.com/ink/2010/main" type="inkDrawing" rotatedBoundingBox="4055,3414 4084,3414 4084,3429 4055,3429" shapeName="Other"/>
        </emma:interpretation>
      </emma:emma>
    </inkml:annotationXML>
    <inkml:trace contextRef="#ctx0" brushRef="#br0">29 0 482 0,'0'0'25'0,"0"0"26"0,0 0-13 15,0 0-16 1,0 0-3-16,0 0-1 0,0 0-11 15,-29 0 1-15,29 0-6 16,0 0-4-16,0 0-27 16,0 0-140-16,0 0-59 15</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21T02:32:32.691"/>
    </inkml:context>
    <inkml:brush xml:id="br0">
      <inkml:brushProperty name="width" value="0.05292" units="cm"/>
      <inkml:brushProperty name="height" value="0.05292" units="cm"/>
      <inkml:brushProperty name="color" value="#FF0000"/>
    </inkml:brush>
  </inkml:definitions>
  <inkml:trace contextRef="#ctx0" brushRef="#br0">27454 12176 350 0,'0'0'69'16,"0"0"-39"-16,0 0 2 15,0 0 66-15,0 0-13 16,0 0-16-16,0 0-17 16,0 0-19-16,0-9-15 15,0 7 6-15,0 0 5 16,1 1 0-16,-1 1-6 16,3 0-11-16,-3 0-4 0,0 0 2 15,4 0-8 1,6 0-2-16,7 0 2 0,6 0-2 15,5 0-4-15,4 0 4 16,2 0 3-16,1 0 0 16,1 0-2-16,-1 0 0 15,-1 0-1-15,-1 0 4 16,-5 0 5-16,-3 0-9 16,-5 0-2-16,-5 0 2 15,-5 0 3-15,-1 0 0 16,-4 0-6-16,-4 0 6 15,-1 0-8-15,0 0 5 16,0 0-10-16,0 0-47 16,-9 0-21-16,-7 0-16 15,-6 3-42-15,-1 2-74 0,-1-4-177 16</inkml:trace>
  <inkml:trace contextRef="#ctx0" brushRef="#br0" timeOffset="325.114">27452 12204 210 0,'0'0'2'16,"0"0"-2"-16,0 0-2 0,0 0 2 16,0 0 8-1,0 0 36-15,-42 3-2 0,42-3 22 16,0 0 38-16,0 0 17 15,0 0-60-15,6 0-35 16,14 0-7-16,8 0 31 16,6 0 3-16,5 0-18 15,4 0-14-15,-1 0 4 16,2 0-23-16,-1 0 5 16,-6 0-1-16,-3 2-4 15,-8-2 0-15,-7 1-2 16,-8-1 2-16,-10 1-52 15,-1 2-71-15,0-1-97 0,-18-2-255 16</inkml:trace>
  <inkml:trace contextRef="#ctx0" brushRef="#br0" timeOffset="12651.7364">6270 9607 16 0,'0'0'270'0,"0"0"-172"16,0 0 1-16,0 0 25 15,0 0-67-15,0 0 8 16,0 0 22-16,0 0-63 16,0-7-12-16,0 5 4 15,0-1-12-15,0 1 8 16,0-1 5-16,0 0 10 0,-4-3-24 15,1-1 3-15,-2-2-2 16,-1-2 2-16,-1-3-4 16,-5-4 2-16,0-1-1 15,-3-10-2-15,0-1 6 16,-4-5-7-16,2-4 14 16,-2 2-11-16,2-3 0 15,-5 1 14-15,0 3-11 16,-2 3-4-16,1 3 1 15,-2 4 0-15,0-1 3 16,-2 4-2-16,5 0 16 16,-1 1 0-16,4-1-9 0,-2 1 4 15,3 0-11-15,-1 2 0 16,-2 1-4 0,1 1 4-16,-2-3-2 0,-5 1 6 15,-1-2-6-15,1 1 4 16,-4 0-4-16,1 1-2 15,-1 0 0-15,-1-1 6 16,1 1 7-16,0-2-13 16,-1 1 6-16,1-1-6 15,1-1 1-15,0 2-1 16,-1-2 0-16,1 3 2 16,0 1 1-16,-1 2-3 15,0-1 2-15,-1 4-5 0,4 0 2 16,0 1 1-16,1 1 5 15,0 0-5-15,0 1 0 16,0 0 0-16,2 2-1 16,-2-1 1-16,0 1 0 15,2-1 0-15,-2 2 0 16,2-2 1-16,2 1-1 16,-1 1 1-16,2 1-3 15,0 1 3-15,4-1-1 16,-3 1 0-16,6-1 1 15,-3-1 3-15,-1 2-8 16,4 1 8-16,-3-1-4 0,1 0 0 16,1-2-4-16,1 4 4 15,0-4 2 1,3 3 0-16,-1-1-4 0,1 0-1 16,1 2 3-1,0 0 1-15,3 0 2 0,-1 2-3 16,6-1 3-16,0-1-4 15,-1 3 1-15,2-3-1 16,1 4 1-16,-1-2 3 16,-1 1-2-16,2 1-1 15,-2-2 2-15,1 2-2 16,1 0 0-16,-1 0 1 16,2 0 0-16,0 0-1 15,0 0 0-15,0 0 1 16,0 0-1-16,-1 0 0 0,1 0 4 15,0 0-3-15,0 0-1 16,0 0 0-16,0 0 2 16,0 0-2-16,-2 0 3 15,2 0-2-15,0-2 2 16,0 2-3-16,0 0 0 16,0 0 1-16,0 0-1 15,0 0 0-15,0 0-1 16,0 0 3-16,0 0-6 15,-1 0 7-15,1 0-6 0,0 0-3 16,0 0-13 0,0 0-21-16,0 0-12 15,0 0 5-15,0 0-3 0,0 0-23 16,0 0-56-16,6 5 40 16,9 4-54-16,4-4-117 15</inkml:trace>
  <inkml:trace contextRef="#ctx0" brushRef="#br0" timeOffset="13500.0948">4407 8249 124 0,'0'0'5'0,"0"0"-5"16,0 0 1-16,0 0-1 15,0 0 25-15,0 0 15 16,-28 0-7-16,25 0-14 16,0 0 15-16,-2 0-23 15,-1-2 12-15,-2 1-20 16,3 1-2-16,-1 0 5 16,0-1-11-16,0 1 10 15,-1 0-10-15,1 0 5 16,-2 0 0-16,1 0 22 0,-2 0-17 15,0 0 19-15,3 0-24 16,0 0 3-16,0 0 12 16,0 0 28-16,2 0-23 15,-2 0-18-15,-2 0 11 16,2 0-12-16,2 0 1 16,1 0-2-16,3 0 23 15,0 0 3-15,0 0-10 16,0 0-2-16,0 0-7 15,0 0-5-15,0 0-2 16,0 0 1-16,0 0-1 16,-2 0 6-16,2 0-3 15,-1 0 10-15,1 0 14 0,-2 0 2 16,-2 0-15-16,1 0-5 16,1 0-9-16,1 0 7 15,-1 0-4-15,2 0-3 16,0 0 0-16,0 0-4 15,0 0-3-15,0 2-27 16,0 8 10-16,0-2-16 16,0-1-9-16,0 0 2 15,0 0-5-15,-1 0-22 16,-4 0-76-16</inkml:trace>
  <inkml:trace contextRef="#ctx0" brushRef="#br0" timeOffset="15357.6763">4139 8282 78 0,'0'0'76'15,"0"0"-18"-15,0 0-16 16,0 0 10-16,0 0-3 16,0 0-19-16,-14 0 13 0,13 0 11 15,1 0 12 1,-2 0-29-16,1 0 0 0,-1 0-20 15,1 0-5-15,-1 0 2 16,2 0-10-16,-1 0-8 16,1 0 1-16,0 0 3 15,0 0-4-15,0 0 3 16,0 0-7-16,-3 0 5 16,3 0 2-16,-1 3 0 15,-4 2 1-15,5 2 1 16,-3-1 0-16,0-1-2 15,3 1 4-15,-3 0-5 16,3 1 2-16,0 1-1 16,0 2 1-16,0 0 0 15,0 1-1-15,0 1 0 0,0 0 1 16,0 0-1-16,0-2 5 16,0 2-4-16,3 0 2 15,0-1-2-15,3 3-3 16,1 0 3-16,-1 1 1 15,0 2 8-15,0 2-9 16,-1 0-5-16,2 3 5 16,-1 0 0-16,2 2 6 15,1 3-5-15,1-1 0 16,2 4-1-16,0-2 0 16,3 1 0-16,-3-2 0 15,4-3 0-15,-2 0 0 0,2 1 2 16,5 0-2-1,-2 3 0-15,2 1 5 0,0 3-4 16,-3 3 0-16,3-1 2 16,-3 5-1-16,4-1 4 15,-1 3-3-15,0 3-2 16,-5 7 2-16,2-1 4 16,-1 2 5-16,-3-1-1 15,0-5 4-15,2 0-5 16,-2 0-4-16,5 1-5 15,-1 0 5-15,1 1-1 16,1-2 0-16,-2 0 7 16,1-1-4-16,2 0 2 0,-3-1-3 15,1-1-2 1,-2 0 6-16,-1-1-6 0,-2-2-2 16,0-1 2-16,0 2 0 15,1-4 6-15,0 1-5 16,1-1-2-16,-1 0 1 15,1 2-3-15,-2 3-1 16,2 2 2-16,-1-1 0 16,-2 1-2-16,-2-2-1 15,0 0 0-15,-3 0 0 16,0-1 0-16,-1-1 4 16,-2 0 0-16,2-1-3 0,-1 1 1 15,-1-3-1 1,2 3 3-16,-1-2-1 0,1-2 5 15,1 0-5-15,-2-2 2 16,2-1-5-16,-4-1 2 16,3 1 3-16,-2-2 4 15,-2-1-8-15,0 2 3 16,1-1-3-16,-2 2 2 16,4 2-1-16,-2-1-1 15,-4 0 4-15,3 0-1 16,0 2 3-16,0-2 1 15,-1 0-7-15,1-1 3 16,0-1 1-16,0 0-4 16,-2-1 4-16,1 2 2 15,1 0-3-15,-2-2-2 0,-1-2 5 16,0 3-5-16,0-2 0 16,0 2 4-16,0-1-3 15,0 2 0-15,0 0-3 16,0 1 0-16,0-2 4 15,0 1-3-15,0 0 1 16,0 1-2-16,0-1 4 16,4 0-3-16,-1 1 0 15,2 0 6-15,-2 0-8 16,3 0 2-16,-3 1-1 16,2-4 0-16,2 2 0 15,-4-4 0-15,1-1 3 0,-1-1-3 16,-1-3 1-16,1 1-1 15,-2-1 0-15,-1 1 6 16,2 1-4-16,-2-1-1 16,0 2-1-16,0 0 0 15,0 1-1-15,0 1 1 16,0-1 0-16,0-3 0 16,0-1 1-16,0-6 0 15,0-2 3-15,0-4-4 16,0-3 4-16,-3-4 0 15,1-4 6-15,1-1-3 16,1 2-1-16,0-2-2 0,0 0-2 16,0 0 0-16,0 0 6 15,0 0-6 1,0 0-2-16,0 0 3 0,0 0 1 16,0 0-4-16,0 0 0 15,0 0 1-15,0 0-1 16,0 0 2-16,0 0 1 15,-2 0-3-15,-1 0 0 16,-3 0-26-16,-2-8-45 16,-3-3-49-16,2 2-38 15,0 3-195-15</inkml:trace>
  <inkml:trace contextRef="#ctx0" brushRef="#br0" timeOffset="16852.2802">5128 13024 579 0,'0'0'0'16,"0"0"-11"-16,0 0 10 15,0 0 1-15,0 0 0 0,19 88 1 16,-19-72 5-16,0-1 2 16,0 1 55-16,-10-1 8 15,-2-1-22-15,-3-1 13 16,1-4-35-16,-5 0-2 15,-1-3-10-15,-5-5-1 16,-3 0 5-16,-5-1 11 16,-7 0 15-16,-2-2-32 15,-7-11-10-15,-2-3-3 16,-3-6 11-16,-1-2-10 16,2 0 0-16,2-4 13 15,2 0-12-15,1-1 4 0,2 0 9 16,1 0 0-1,-1-1-1-15,2-1-8 0,1-5 8 16,3 0-13-16,-2-1 6 16,5-5-3-16,1-3 5 15,2-1 0-15,2 0-5 16,-2 3 0-16,4-1-4 16,-3 1 11-16,0-3-10 15,2 2 0-15,-3-2-1 16,3 3 0-16,-2 1 4 15,3 0-3-15,0 2-1 16,-1 4 1-16,1 0 0 16,-1 1 1-16,-2 0 11 0,-1 1-11 15,-2-2 0-15,-2 0 9 16,0-1-10-16,-1 1 0 16,-3-3-1-16,2 2 1 15,1-2-1-15,-1 1 0 16,2-3-1-16,-3-1 0 15,-1-1 2-15,-1 4-1 16,1 0 1-16,-3 5 2 16,-1-1-3-16,-3 3 0 15,4 2 0-15,-1-1 0 16,4 5-3-16,0-2 1 16,-2 0 2-16,2-1 0 0,1 2 0 15,4 2 0 1,3 0 0-16,3 3 0 0,-1-3-1 15,1 3 1-15,1-1 0 16,-1 2 0-16,1-2 4 16,-3 3-4-16,2 0 0 15,-2-2 1-15,3 4-1 16,3-1 0-16,-1-1 3 16,1-1-2-16,-3-1-1 15,-1-2 0-15,3-1-6 16,-4-2 6-16,1 2 0 15,1 0 1-15,2 2 2 16,1 3-1-16,1 0-2 16,-2 2 0-16,-2-1-3 15,0 1 6-15,2-1-3 0,-2 0 0 16,5 1 0-16,4-1-4 16,3-1 3-16,0 3 1 15,3 0 0-15,-1-2-1 16,4 3 0-16,0 1 1 15,2 0 0-15,-1 1 1 16,-2 1-1-16,2-1 0 16,0-1 1-16,0 3-1 15,-5-2-1-15,2 2 1 16,-1-1 0-16,-1 1 1 16,4 1-2-16,-1 1-1 15,-1 0 0-15,1 1 2 0,2 2 0 16,2 1 0-1,-1-1-1-15,1 2 1 0,3 1 1 16,0-1-1-16,-1 2 0 16,1 2 0-16,1-2 0 15,2 2 0-15,0-2 0 16,0 2 0-16,0 0 0 16,3-1 0-16,0 2 0 15,0 0-2-15,0 0 0 16,0 0 2-16,0 0-1 15,0 0 2-15,0 0-2 16,0 0 2-16,0 0-2 16,0 0 5-16,0 0-8 0,0 0 4 15,0 0-11-15,0 0 7 16,0 0-22-16,0 0 0 16,0 0 5-16,0 0-8 15,0 0-12-15,0 0 9 16,0 0-18-16,0 0 2 15,0 0 11-15,6 0-12 16,8 0-51-16,3 6 2 16,7-1-26-16,-4-1-155 15</inkml:trace>
  <inkml:trace contextRef="#ctx0" brushRef="#br0" timeOffset="18347.2656">2174 15458 670 0,'0'0'76'16,"0"0"22"-16,0 0-54 16,0 0 15-16,0 0 6 15,-22-80 3-15,19 74-25 16,3 3-8-16,0 3-9 16,0 0-13-16,0 0-13 15,-2 0-7-15,1 0 3 16,1 14-5-16,0 8 1 15,0 2 8-15,3-2-1 16,9-3 7-16,0-6-5 16,-2-9-1-16,-2 0-4 0,-2-4 4 15,7 0 0-15,-1-4 4 16,4-13-1-16,-2-3 3 16,2-5-4-16,-5 0 1 15,-5 4-2-15,0 4 1 16,-2 5-1-16,-1 4-1 15,0 6 0-15,-3 0-1 16,0 2-1-16,3 0 2 16,5 0-4-16,1 20-10 15,4 16 5-15,2 7 9 16,0 11 0-16,-2 0 1 16,2-4 2-16,-3-5-3 15,0-5 6-15,-5-8-4 0,1-8-2 16,-2-6 0-1,-3-9 0-15,6-3 0 0,-5-5-40 16,5-1-78-16,0 0-40 16,0-16-140-16</inkml:trace>
  <inkml:trace contextRef="#ctx0" brushRef="#br0" timeOffset="18587.4601">2737 15379 998 0,'0'0'0'15,"0"0"-31"-15,0 0 31 0,13 79 1 16,-7-53-1-16,0 3-2 16,3 0 2-16,-3-4 0 15,-2-2 1-15,-4-4-1 16,0-3-1-16,0-4 1 15,-10-1-54-15,-11-5-69 16,-3-2-107-16,-4-4-92 16</inkml:trace>
  <inkml:trace contextRef="#ctx0" brushRef="#br0" timeOffset="18736.8017">2619 15620 441 0,'0'0'74'15,"0"0"-31"-15,0 0 70 16,0 0-37-16,0 0-6 0,0 0-16 15,109-25-19-15,-75 14-26 16,2-2-4-16,1-4 0 16,3 0-5-16,-5-4-130 15,-10-3-391-15</inkml:trace>
  <inkml:trace contextRef="#ctx0" brushRef="#br0" timeOffset="19020.521">3154 15233 582 0,'0'0'330'0,"0"0"-322"0,0 0-8 16,0 0 0-16,0 0 2 15,0 0 0-15,60 30 17 16,-42-10 6-16,-2 2-3 15,-2 6-3-15,-4 0 7 16,1 0-16-16,-5-1-3 16,1-2-3-16,-3-5-2 15,1-1 1-15,1-4-3 16,3-3-44-16,0-8-84 16,0-4-113-16,-5-7-319 15</inkml:trace>
  <inkml:trace contextRef="#ctx0" brushRef="#br0" timeOffset="19249.4602">3565 15187 943 0,'0'0'0'15,"0"0"-6"-15,0 0 6 16,0 0 3-16,0 0-3 15,68 75 0-15,-54-51 0 16,-5-2 0-16,-2 3-1 0,-4-3 1 16,-3 0-47-16,0-4-88 15,-9-4-131-15,-12-4-195 16</inkml:trace>
  <inkml:trace contextRef="#ctx0" brushRef="#br0" timeOffset="19417.2485">3502 15400 794 0,'0'0'59'16,"0"0"-55"-16,0 0-2 15,0 0 48-15,100-38-2 16,-63 20-27-16,5-3-13 16,1 0-7-16,2-2-1 0,-1 1-14 15,-6-3-135 1,-10-3-290-16</inkml:trace>
  <inkml:trace contextRef="#ctx0" brushRef="#br0" timeOffset="19831.1243">4015 14979 686 0,'0'0'86'15,"0"0"-69"-15,0 0-13 16,0 0 49-16,0 0 6 16,88-38-11-16,-58 27-6 0,-2 4-13 15,-1 5-3-15,-2 2-18 16,-8 0-5-16,-4 0-2 16,-5 1-2-16,-5 10 1 15,-3 6-3-15,0 4 2 16,-14 2 1-16,-5 1 1 15,0-5 5-15,5-5 0 16,8-3-6-16,3-5 2 16,1-4-4-16,2-1 2 15,0-1-8-15,0 2 5 16,0 0-2-16,8-2 5 16,9 0 3-16,3 0 2 15,7 0 3-15,3 0-4 0,3 0 6 16,0-2-9-1,-2 0-2-15,0 2-71 0,-10 0-130 16,-3 0-429-16</inkml:trace>
  <inkml:trace contextRef="#ctx0" brushRef="#br0" timeOffset="20161.6576">4749 14780 864 0,'0'0'82'0,"0"0"-79"16,0 0-2-16,0 0 68 16,0 0 1-16,0 0-48 15,103-51-20-15,-78 37 0 16,2 3-2-16,-3 0 0 16,-2 7-56-16,-4 4-81 0,-12 0-103 15,-6 2-300-15</inkml:trace>
  <inkml:trace contextRef="#ctx0" brushRef="#br0" timeOffset="20329.399">4931 14891 179 0,'0'0'453'16,"0"0"-449"-16,0 0 17 16,0 0 34-16,0 0 26 15,0 0-3-15,104 14-40 16,-71-27-35-16,6-4-3 15,1-3-7-15,-1-3-133 16,-6-5-270-16</inkml:trace>
  <inkml:trace contextRef="#ctx0" brushRef="#br0" timeOffset="20784.7257">5274 14408 827 0,'0'0'16'16,"0"0"23"-16,0 0 33 15,0 0 16-15,0 0-12 0,0 0-32 16,-12 0-26-16,12-3-13 15,15-5-3-15,3-1 7 16,9-2-9-16,-2 0 7 16,3 2-6-16,1-1-1 15,-1 4 2-15,-4 0-1 16,-5 4-2-16,-1 2 1 16,-4 0 0-16,-1 0-3 15,-4 0-2-15,3 7 3 16,-3 8 1-16,-2 4 1 15,1 5-2-15,-5 3 2 16,1 5 3-16,-4 0-2 0,0-1 6 16,3-3-5-1,0 0 0-15,3 0-2 0,0-3 0 16,3 0-1-16,4-3-39 16,-2 0-98-16,4-7-98 15,-8-8-464-15</inkml:trace>
  <inkml:trace contextRef="#ctx0" brushRef="#br0" timeOffset="22225.1032">27303 12303 192 0,'0'0'114'0,"0"0"15"16,0 0-4-16,0 0-4 15,0 0 9-15,0 0-57 0,22-37-10 16,-20 35-4-16,3-1-8 15,0-1-12-15,1 1-14 16,2-1-20-16,2 1 4 16,4 2 9-16,2-1-11 15,6 1-4-15,7-1-3 16,4-1 1-16,1 3 2 16,3-3-2-16,3 3 1 15,1-5 0-15,2 3-2 16,-4 0 0-16,-2-1 0 15,-4 1-8-15,-6-3-27 16,-4-1-43-16,-4 0-44 0,-6-4-52 16,-10 1-222-16</inkml:trace>
  <inkml:trace contextRef="#ctx0" brushRef="#br0" timeOffset="22450.6539">27550 12250 670 0,'0'0'12'16,"0"0"-12"-16,0 0 0 0,0 0 2 15,0 0 62 1,0 0-7-16,56-3-34 0,-19 0-23 15,0-3-18-15,-4-9-274 16</inkml:trace>
  <inkml:trace contextRef="#ctx0" brushRef="#br0" timeOffset="29772.3123">17888 11250 345 0,'0'0'144'16,"0"0"-109"-16,0 0 0 15,0 0-15-15,0 0-13 16,0 0-6-16,0 0 18 15,-1-15-3-15,1 10 28 16,0 4-3-16,0-2-22 16,0 3 15-16,0 0 52 15,0 0-49-15,0 0-18 0,0 0 9 16,0 0-4-16,0 0-11 16,0 0-5-16,0 0-2 15,0 0 5-15,0 0-2 16,0 0-4-16,-2-3-4 15,-1 2-1-15,-3 0 0 16,-1-1 0-16,-2 1-1 16,-2 1 1-16,1 0 0 15,-2-1 0-15,-3 1 0 16,-1-2-1-16,-2 2 3 16,0 0-2-16,3 0 2 15,-3 0-2-15,-1 0 0 0,2 0 0 16,-2 0-1-1,5 0 0-15,1 0 2 0,1 0-1 16,-1 0 0-16,1 0 1 16,0 0-1-16,-2 0 0 15,2 0 0-15,-2 0 0 16,0 0 0-16,-5 0 1 16,-2 0-1-16,-2 0 0 15,-2 0-1-15,0 0 1 16,3 0 4-16,2 0-3 15,2 0-1-15,3 2 0 16,0-1-1-16,2-1 1 16,0 1-4-16,-3 1 4 15,-3 0 0-15,-3 4 1 16,-1 1-1-16,-1 0 0 0,2-1-4 16,2 2 2-16,0 3-1 15,1-2 3-15,0 1 0 16,3 0 3-16,2 1-3 15,0 2 0-15,-1 1-2 16,0 3-6-16,0 2 11 16,-4 3-4-16,3 0 1 15,-1 5-1-15,-1-2 1 16,4-2 1-16,-2 1-1 16,7-1-2-16,0-2 0 15,6-1 0-15,0 0 4 16,-3 0-2-16,6 4 0 0,0-4-1 15,0 2 1-15,0-1-6 16,4 4 4-16,6-1 2 16,5 2-1-16,2-1 1 15,4 0 0-15,0 0 0 16,2-1 0-16,0-2 1 16,0-1 0-16,2-1-2 15,2-2 1-15,2-2 0 16,3-2 0-16,4-1 1 15,6-2-1-15,1 0 0 16,2-2 2-16,0 1-4 16,1 1 8-16,-1-1-10 15,2 0 4-15,1 0 0 16,3-2 1-16,1 0 1 16,-1-2-1-16,2-1 1 0,1-2-2 15,1 0 3-15,-1-1-2 16,1-2-1-16,5 2 0 15,1 2 2-15,2 1 1 16,-4-1-2-16,-2 2-1 16,-2-1-4-16,-1-1 1 15,2-2 1-15,4 0 0 16,1 1 2-16,2 0 0 16,-4-1 2-16,1 3-2 15,-3-2 1-15,-2-2-1 0,0 0 0 16,1 0-1-1,-1 1 1-15,1-2 1 0,1 0-1 16,0 0 0-16,1 0-1 16,6 0 2-16,3 0 0 15,2 0-1-15,-2 0-2 16,-3 0-1-16,0 0 3 16,2 0 1-16,-1 0 0 15,3 0-1-15,-4 0 0 16,-2 0 1-16,-2 0 0 15,-2 0 0-15,-1 0 1 16,-2 0-1-16,-1-3 13 16,1 1-14-16,0 0 1 15,0-1 12-15,0 1-11 16,5 1-1-16,3 1 0 0,2 0 7 16,3 0-7-16,-3-2 3 15,0 2-4-15,4-5 3 16,2 0-4-16,2-2 3 15,3 2-2-15,-3 2 5 16,-3 0-5-16,-5 2-4 16,-3 1 3-16,-6 0 1 15,-3 0 6-15,-4 0-6 16,-7 0 0-16,-4 0 0 16,-5 0 0-16,-3 0-1 0,0 1 1 15,-1 1-4 1,-2 1 4-16,-1-2 7 0,1 1-7 15,0-2-1-15,2 1 1 16,0-1 0-16,-1 2-1 16,0-2 1-16,-2 0 0 15,-1 3-1-15,-1-1-3 16,1 1 4-16,2 0 0 16,2 0-2-16,2 0 2 15,2-3 2-15,4 3-2 16,3-1 3-16,2 0-3 15,1-2-1-15,0 0 1 16,-2 0 0-16,0 0 0 16,-3 0 2-16,-1 1-2 15,1 1 1-15,0-2-1 0,-2 2 2 16,1 1 1-16,-2 1 5 16,-1 1-4-16,2-2-1 15,-2-1 4-15,0-2-2 16,2 0 0-16,-2 0-2 15,2 0-3-15,4 0 5 16,-2 0 3-16,-2 0-3 16,-1 0-4-16,1 0 10 15,-3 0-11-15,-1 0 3 16,-4 0-3-16,-1 0 0 16,-2 0-3-16,0 1 3 15,-1 0 0-15,0 2 5 0,3-3-5 16,3 2 0-16,1-2 0 15,-1 1 0-15,1-1 1 16,-1 0 0-16,-2 0-2 16,1 0 2-16,-1 0-1 15,-1 0 0-15,1 0 1 16,0 0-9-16,1 0 15 16,-1 4-14-16,0-4 14 15,-2 3-7-15,-4-1 0 16,1-1 0-16,-4 1 0 15,-3 0 0-15,4 0 1 16,0 1 0-16,2-1 4 16,0 1-2-16,0-1 7 15,-1-1-5-15,3 2-2 16,1-2 4-16,-1 1-4 0,-2-2-2 16,-3 3 0-16,-2-3 1 15,-2 0 0-15,2 0 0 16,-1 2-1-16,2-2 7 15,-1 0-2-15,-1 0-5 16,-1 0 0-16,4 0-1 16,0 0 3-16,1 0 4 15,2 0-7-15,-2 0 0 16,1 0-4-16,0-2 4 16,-2 2 0-16,-1 0 0 15,-3 0-1-15,1 0 1 16,0-3 0-16,0 3 5 0,1 0-5 15,1-3 0-15,-3 0 2 16,4 0-2-16,-2 0 0 16,-1-2 0-16,-1 1 0 15,2-1 2-15,-1 2 0 16,5-1-2-16,1 1-3 16,2-1 3-16,2 1 2 15,-2 0-2-15,1-2 0 16,-1 1 0-16,-5 0-1 15,2 0 1-15,-3 0 3 16,-3 1-3-16,0-3 0 16,-3 2 1-16,1-3 0 15,-3 1-1-15,1-2 0 0,2-1 2 16,-2-1-2-16,-2-2 3 16,2-1 1-16,-3 1-4 15,0 1 0-15,-2 0-4 16,1-1 4-16,-1 2 2 15,-3-1-2-15,0 0 0 16,-2-2 0-16,-1 0 0 16,0-1 2-16,0-3-2 15,0 0-6-15,0-5 6 16,0 0 0-16,-6-3 0 16,0 0 1-16,-1 0 2 15,1 1-3-15,2-1 0 0,-2 2 1 16,-2 2 4-16,1-1-8 15,-1 2 6-15,-1 1-1 16,2 2 2-16,-2 2 2 16,3 0-3-16,-3-2 5 15,0 0-8-15,-1-2 8 16,-1-1-6-16,2 3-2 16,-1-2 1-16,1 1-1 15,0 0-1-15,-1-2 1 16,0 0 6-16,1 5-6 15,1 0 0-15,0 3-2 16,1 1 1-16,-3-3 1 16,-1 0 4-16,0 2-4 15,2-2 2-15,-1 3-4 16,1 1 2-16,0-1 0 0,-1 1 0 16,2 0 0-16,-2 1-1 15,-1-3 0-15,-1-1-2 16,-1-1 4-16,1 0-1 15,3 3 1-15,1 0 1 16,1 2 0-16,1 1 1 16,2 0-3-16,-1 2 0 15,1-1-3-15,-1 3 2 16,-2-2-2-16,2 1 0 16,-2 0 3-16,-1 0-2 0,-3-2 2 15,1 2 0 1,1-2-1-16,-2 0 1 0,0-1-3 15,-3 1 4-15,-2 0-3 16,3-2 1-16,-7 3 0 16,3 0-6-16,-1 0 4 15,-5 1 2-15,1-1-3 16,-3 2 1-16,1-1 1 16,0 0-2-16,-1 1 2 15,2 1-5-15,1 0 7 16,1 2 0-16,2-2-1 15,0 3 0-15,2 0-3 16,2 0 4-16,-3 0 0 16,0 0 0-16,0 0-5 15,-3 0 5-15,-2 0 0 0,-3 0-3 16,0 0-4 0,-2 0 3-16,0 0 2 0,-2 0-6 15,2 0 2-15,-4-2 1 16,3 1 3-16,0-1 1 15,-1 0-2-15,2 2 2 16,1-3-2-16,1 0 3 16,0 0 2-16,2 0 1 15,-4 0-3-15,-1 1 1 16,1-1-2-16,-2 0 4 16,-1 0 1-16,0 0-4 15,1 3-2-15,-2-3-4 0,1 3 6 16,1 0 1-1,2 0 1-15,0 0-2 0,1 0 0 16,2-1 0-16,-4 1-7 16,-1 0 7-16,-2 0-1 15,-1 0 2-15,-2 0-1 16,2 0 0-16,2 0-5 16,1 0 5-16,2 4 0 15,0-1-1-15,1 1-1 16,3-1 4-16,-3 1 0 15,-2-1-2-15,-3 2-3 16,-2-2 3-16,-2 1 0 16,0 0 0-16,-1-1 1 0,-2 1-1 15,0 1 1 1,2-1-1-16,1-2 0 0,2 0-2 16,4 0 2-16,0-1 0 15,3-1 2-15,0 0-2 16,4 0-2-16,-4 0 2 15,-1 0 9-15,-2 0-9 16,-2 1-2-16,1 2 2 16,1 0 0-16,2-1 0 15,1 1-4-15,-3-1 4 16,3-1 0-16,-3 0-3 16,-5 2 0-16,0 0 2 0,-3 0 1 15,-3 0 0-15,0 0-1 16,0 2-3-16,4-2 1 15,-3 1 3-15,2 3-5 16,3-2 2-16,-1 2-4 16,0-1 7-16,-4-1 0 15,2 1 0-15,0-1 0 16,-2 1 0-16,1-1 0 16,0-1-5-16,0 3 1 15,-3-2-11-15,-1-1 5 16,-2 0 3-16,-3 0 5 15,-2-2-14-15,-2-1 14 16,-1 1-7-16,1-1-1 16,0 2 7-16,6 0-15 15,-6 2 17-15,-1-1-11 0,2-2 6 16,-2 1 3-16,2 0-3 16,5-1-10-16,3-2 14 15,2 0 2-15,6 3 1 16,-1-3 0-16,-1 2-1 15,2 0-2-15,-1-1-10 16,1 2 11-16,0-2-3 16,4 1 8-16,3 0-4 15,-1 0 0-15,2 0-1 16,1 0-1-16,-4-2 1 16,0 2 1-16,-1-2 0 15,-1 0 4-15,1 0-4 0,0 0 2 16,-1 0-2-16,1 0 4 15,0-4-2-15,-1 0 6 16,-1 2-6-16,1-4 3 16,-1 3-1-16,-1-2-1 15,-2 3-2-15,-1 1-2 16,-1-1 2-16,1 2 10 16,-2 0-11-16,3-1 1 15,5-1 1-15,1 0-2 16,4-2-3-16,-4-1 3 15,0-1 6-15,-1 0-5 16,-4-1 5-16,-1 0 60 16,-4 2-63-16,-3 0-3 0,-4 1-1 15,0 0 1-15,-1 2 5 16,2-1-5-16,-2 1 6 16,2 0-5-16,-2-3-1 15,3 3-3-15,-1-3 2 16,3 3 2-16,4-4 0 15,4 3 6-15,3 0-7 16,2-1-1-16,2-2 1 16,2 2-5-16,-2-1 11 15,0 4-6-15,-4 1 2 16,1 0-2-16,1 0 0 16,0 0 0-16,1 0 0 15,0 0 0-15,2 0 2 16,1 0-2-16,0 3-6 0,1 0 6 15,1 0 0-15,-1 0 1 16,2-3-1-16,1 4 1 16,-2-3-1-16,5 2-5 15,-5 0 5-15,0 0 0 16,-1 0 1-16,-1 1 1 16,-4 0-4-16,-4 2 1 15,1 2-1-15,2-2 4 16,1-1-4-16,6-2 4 15,0 0-2-15,4 1 4 16,0-3-3-16,4 2-2 16,-2 0 2-16,1 0-2 15,-2 2 2-15,-3 0 1 0,1-1-2 16,-5 1 0-16,1 2-4 16,0-2-1-16,1 0 5 15,6-2 0-15,2-3 6 16,5 0-5-16,7 0-1 15,2 0-4-15,2 0 4 16,0 0 1-16,0 0-1 16,0 0-25-16,0 0-9 15,0 0-8-15,-3 4-82 16,-7 3-18-16,-8 3 36 16,-9 1-170-16,-7 1-36 15</inkml:trace>
  <inkml:trace contextRef="#ctx0" brushRef="#br0" timeOffset="32770.383">12483 8726 268 0,'0'0'132'0,"0"0"-80"0,0 0 30 16,0 0-1-16,0 0-30 16,0 0-13-16,0 0-30 15,-8 0 3-15,8 0-1 16,-1 0-7-16,1 0-3 15,0 0 0-15,0 0 0 16,0 0-9-16,0 0-11 16,0 0-9-16,0 0 23 15,0 0-9-15,0 0-12 16,0 0-31-16,0 0-38 16,7 0-104-16,5 0-58 15</inkml:trace>
  <inkml:trace contextRef="#ctx0" brushRef="#br0" timeOffset="33505.6451">12483 8726 321 0,'62'-13'131'0,"-68"13"-104"16,2 0 26-16,1 0 7 16,1 0-43-16,1 0-5 15,1 0 5-15,0 0 3 16,0 0 4-16,0 0 5 15,0 0 15-15,0-1-2 16,-5 0 7-16,-2 0-31 16,-5-2-17-16,1 1 2 15,0 0-1-15,-1 1-2 16,0-2 1-16,1 2 29 0,2-2-26 16,-1 1-2-16,3-1 2 15,4 3-4-15,-2-2 6 16,0 2-5-16,2 0 0 15,0 0 0-15,-2 0 6 16,2-2-4-16,-2 2 2 16,-2-1 0-16,-8-1-3 15,1 1-2-15,-2 0 0 16,-2 1 0-16,3-2 0 16,0 1 1-16,-3 1-1 15,0 0-2-15,2 0 0 0,1 0 3 16,2 0-2-16,1 0 2 15,3 0-2-15,0 3 3 16,1-2-4-16,2 3-4 16,-1 0 5-16,-3 4 0 15,-1-3 1-15,3 4 0 16,-2-3 0-16,4 0-3 16,2-3 3-16,1 2 0 15,1-4-1-15,1 2 1 16,-2-1 0-16,1 0 0 15,1 1 0-15,-5 0 0 16,3 0 1-16,1-1-1 16,-2 1 0-16,1 0 0 15,0 0 0-15,0 2 0 0,0-2 0 16,0 0 1-16,-1 0-3 16,2-2 2-16,-1 2 0 15,3-3 0-15,0 0-3 16,0 2 3-16,0-2 3 15,0 0-2-15,0 0-2 16,0 0 2-16,-1 0 2 16,1 0-3-16,0 0-1 15,0 0-1-15,0 0-32 16,0 2-121-16,0 1-106 16</inkml:trace>
  <inkml:trace contextRef="#ctx0" brushRef="#br0" timeOffset="40246.5388">9501 8729 116 0,'0'0'73'0,"0"0"-26"15,0 0-42-15,0 0-2 0,0 0 0 16,0 0-2-16,89-30 5 15,-81 24 59-15,0 3 16 16,-4-1 37-16,-4 3 24 16,0-2-44-16,0-3-25 15,0 1-67-15,0-1 32 16,-7 1-30-16,-1-1 11 16,-1 1-4-16,-3-1-8 15,-1 0-7-15,-8 1 0 16,-3 0 6-16,-5 2-6 15,-3 2 0-15,-2 1 1 16,-2 0-1-16,1 0 0 16,1 0-1-16,6 0 2 15,-1 0 0-15,6 0-1 16,-1 0 0-16,3 0 0 0,0 6 0 16,2 0 0-16,-1 1-2 15,2 0 2-15,2 3 0 16,-1-1-5-16,5 1 4 15,-1-2-1-15,4 1 1 16,0-2 1-16,-3 2 0 16,2-1 4-16,-1 2-7 15,-2 1 6-15,5 3 0 16,-2 0-3-16,1 3 0 16,-3-3 0-16,4 5-4 0,-3 1 4 15,-1-1 0 1,1 2 3-16,-2-1-3 0,2 0 0 15,1-2-1-15,3 2-1 16,-1 2 2-16,2 2 0 16,3 0-3-16,-1 3 3 15,-1-1 1-15,1 4-1 16,1 1 0-16,0 5-1 16,-2 3 2-16,2 1 2 15,-1-1-3-15,0 0-3 16,-1-4 3-16,2-1 0 15,-2-1 0-15,1-3-2 16,2 0 2-16,-1 3 1 16,-1 0-1-16,-2 3-1 15,-1 3 0-15,-4 2 0 0,1 1 1 16,-1 1 2-16,2 1 5 16,-2-3-7-16,0 2-2 15,2-1-4-15,-3 1 6 16,3-2 0-16,-3 3 8 15,5-3-13-15,-2 2 11 16,1 1-6-16,1 0 0 16,-2 1 0-16,3 4-1 15,3 3 1-15,0 2 1 16,1-2-1-16,2-2 0 16,0-2-1-16,0-1 2 15,0 1-1-15,2 3 0 16,1 0 0-16,3 0 0 0,-1-1 0 15,-1-2 0-15,-1-1 1 16,-2-4-2-16,1 3 1 16,-2-3 0-16,3 1 0 15,1-2 1-15,1-2-2 16,-1-1 0-16,-1-3 1 16,3-2 1-16,-3 0 0 15,3 1-1-15,-1 1 1 16,1 0-2-16,-2 1 1 15,2 1 0-15,0 0 0 16,1-1 0-16,-2 1 0 16,-2-1-2-16,4-1 4 15,-2 0-2-15,-2-2 0 16,1 2 0-16,-2-2 0 0,1-2 0 16,0 2 0-16,0-1 0 15,0-1 0-15,2 1 0 16,0-1 0-16,1 0 1 15,0-1-1-15,-1 2 0 16,1 1 0-16,1 3-1 16,0-1 0-16,-2 3 1 15,4-3 0-15,-3 3 0 16,1-3 0-16,1 3 1 16,-1-3 0-16,2 3-2 15,0 1 1-15,3 0 0 16,0 4 0-16,-3-6 0 0,0 1 0 15,4-4 0-15,-2 0 0 16,-1-1-4-16,-1 0 8 16,-3-2-3-16,0 0-1 15,-3-2 0-15,0-1 0 16,-1 1-5-16,-1-4 5 16,-1-2 0-16,2 0 0 15,-2-2 3-15,2-2-3 16,0 1 0-16,-1-1 1 15,1-4-2-15,-1 2 0 16,1-1 1-16,1 0 3 16,0-1-3-16,0 1 0 0,0 3 0 15,0-1 0-15,3 0 0 16,-2 1 1-16,-1-1-1 16,0 3-4-16,0-3 4 15,2 2 0-15,-1-1 2 16,-1 1-2-16,2 2 0 15,-3-2 0-15,0 2-1 16,1-3 3-16,-3 0-2 16,3 0 1-16,-3-1-1 15,3 0 0-15,2 1-3 16,-2-1 0-16,1 1 6 16,-1-1-3-16,1 0 0 15,-1 2 0-15,0 1 0 0,0-2 1 16,-1-3 1-16,-1-1-2 15,1 0-2-15,-1-1 2 16,1-1 0-16,-1 0 1 16,2-1-1-16,-1 3 0 15,-2-1 0-15,3-2 0 16,-3 0 1-16,3 4-1 16,1-2-2-16,-2 1-1 15,1 2 3-15,-2-6 1 16,2 5 2-16,-1-3-3 15,1 2 0-15,-2-2 0 16,1 0-2-16,-1-1 4 16,1 2-3-16,-2-3 2 15,1 1-1-15,1 2 0 16,-1-1-1-16,1 2 1 0,0 0 0 16,1-1 1-16,0 1-1 15,-1 1 0-15,1 0 0 16,0 0 0-16,-3 0 0 15,5 0 0-15,-4 0 0 16,2 0 0-16,2 0 0 16,-1 1 0-16,0 0 0 15,-1 0-1-15,2 0 1 16,-1-1-1-16,-1 1 1 16,-1-3 0-16,1 0 0 0,0 0-2 15,1-3 2-15,-1-2 0 16,-1-1 2-16,-1-2 0 15,2-2-2-15,-1 0-1 16,1 3-6-16,0 0 7 16,0 3 5-16,1 1-4 15,0 1-2-15,-2 1-5 16,1 0 6-16,-2-1 1 16,1-2-1-16,-2-1 0 15,3-2 0-15,0 1 0 16,3-1 3-16,-1-1-3 15,2-1 0-15,-1-2-4 16,0 0 4-16,1-2-2 16,1 4 2-16,1-2-3 15,3-1 3-15,-1-1-1 0,0 0 5 16,1 1-5-16,0-3 2 16,-2 0-1-16,4 0 0 15,1 0 3-15,-2 0-5 16,2 0 4-16,2 0-2 15,-1-3 6-15,-1-3-3 16,0 1-2-16,2-3 2 16,-3 1 0-16,8-1-3 15,-4 2 0-15,2-2 1 16,0 2-1-16,0 0 0 16,1-2 0-16,-2 1 0 15,-2 0 0-15,-1-1 0 0,-4-1 2 16,6-1-2-16,-5-2-1 15,2 0 1-15,3-1 3 16,1-2-3-16,1-3 0 16,-1 4 3-16,-1-3-2 15,-1-2-1-15,-3 4-1 16,-3-4 1-16,-2-1 2 16,1 1-1-16,-4-3 1 15,0 1 1-15,-1-3 0 16,-2 0-1-16,0-3-1 15,2 0 0-15,0-1-1 16,0-3 1-16,-1 0-1 16,1-3 1-16,-2 1-1 0,0-3 0 15,-2-1 3-15,-1 1-2 16,0-1 0-16,0 2-1 16,0-2 1-16,-9 0 7 15,-3-5-6-15,2-3 23 16,-1-1-4-16,2 0-17 15,3 1 0-15,1 4 8 16,0 2-11-16,5 1 0 16,0-2-1-16,0 1 1 15,0-2-2-15,0 1 1 16,0 3-1-16,0-2 1 16,0 4 4-16,0 1-3 0,0 3-1 15,0 1 0 1,0 1 0-16,0 0 0 0,-5 3 0 15,1-2 3-15,-1 2-1 16,-1-1-1-16,1-2 1 16,-1 0 3-16,0 0 1 15,-2-1-3-15,5 4-2 16,-4-3 1-16,4 2-2 16,1-1 0-16,2-2 2 15,0 1-2-15,0-4 2 16,0-1-2-16,0 1-1 15,0-4 1-15,0 2 0 0,0 1 0 16,0-1 0 0,0 3 0-16,0 1 0 0,0-3 1 15,-3 1 0-15,2-2-2 16,-2 1 1-16,1-2 0 16,-1 2 1-16,2 2-1 15,-2-1-1-15,1 0 0 16,2 2 1-16,0 3 0 15,0-1 4-15,0 5-4 16,0 0-3-16,6 3 2 16,0 3 2-16,-3-2-1 15,0 6 0-15,0-1 0 16,-1-2 0-16,2 3 0 16,-1-4 0-16,0 0 0 15,2-1-2-15,-1 1 2 0,2 0 2 16,1 1-2-1,-2-1-2-15,1-1 2 0,-2 2 1 16,1-3 0-16,1 0-2 16,-3-1 2-16,1 0-1 15,-1 1 0-15,-1-2 1 16,-2 0 0-16,1-2-1 16,1-2 1-16,-1-2-1 15,2 1 0-15,-1-1 0 16,-1 3 0-16,1 0-7 15,-1 0 12-15,4 3-5 16,0 0 0-16,0 3 0 0,1 0-1 16,-1 1 4-16,-1 0-5 15,-1 1 3-15,0-2-2 16,0 2 1-16,1-1 0 16,-1 1 1-16,-1-1 1 15,1 1-2-15,0-3 0 16,0 2-1-16,0 0 0 15,0-2 1-15,3 1 0 16,-2-2-3-16,1 1 2 16,-1 0 1-16,-1 2 1 15,0-2-1-15,-1 1 6 16,1-2-2-16,-2 1-2 16,1-3 4-16,-1 1-5 15,1-4 1-15,0-1 0 16,0-1 3-16,-1-4 9 0,1-1 4 15,-2 0-6-15,3 0 3 16,0 2-3-16,0-1 1 16,-1 2-2-16,-1-1-6 15,1 2 9-15,-2 1-5 16,0 1-2-16,0 1 3 16,0-2-4-16,0 3 2 15,0 0-7-15,0 3 3 16,0 2-1-16,0 3-1 15,0 0 1-15,0 1-3 0,0 1 1 16,0-2-1 0,0 3 0-16,0-3 0 0,-2-2 3 15,-1 1-2-15,0-1-1 16,0 0 0-16,0-1 1 16,1-1-1-16,-1 1 0 15,-1-2-2-15,3-1 3 16,-1 0-2-16,1-4-3 15,-1-1 3-15,2-2 0 16,-1-1-1-16,-1 2-1 16,-1-2 0-16,2 2 3 15,-2 3 1-15,0-1-1 16,0-1 0-16,-3 2-3 16,0 0 3-16,1 1-1 15,-1 1 0-15,-1-2 1 0,0 2 0 16,-1-1 0-16,2 1 1 15,-3-2-3-15,6 0 1 16,-3 1 1-16,2-1-1 16,1 1 1-16,0 1 0 15,-2-1 0-15,2 4-2 16,-1-3 0-16,-2 4 2 16,0-1-2-16,3 1 2 15,-2 3 0-15,1 0 2 16,-1 0 1-16,1 3-3 15,-2-5 1-15,0 2-1 16,2 2 0-16,-1-1 0 0,-1 0 0 16,3 2-4-16,-3-3 4 15,3 2 0-15,-1-2 0 16,1 1 0-16,-2-1 0 16,1 0 4-16,2 0-9 15,-2 0 5-15,-2-1 0 16,3 1 0-16,-3 0 0 15,4 0 0-15,-1 1 0 16,-1 3 0-16,-1 0 1 16,0 0-1-16,0 1 0 15,2 0 0-15,-1 0 0 16,1-1-1-16,-2 0 1 16,-1 2 0-16,0-2 1 15,2 3-2-15,-1-2 2 16,1 2 0-16,1 0 0 0,0 1-2 15,0 1 1-15,-3 1-1 16,2-1 2-16,-1-1-3 16,2 4 2-16,0-3-2 15,-2 4-5-15,1-3 3 16,-1 3 2-16,1-2 2 16,0 4-1-16,1-3 0 15,1 3 0-15,1 1 1 16,-2 0-2-16,1 1 0 15,-1-3 2-15,0 2 0 0,0 0 0 16,-3-1-9 0,2 2 9-16,-1 0 0 0,-1 0-12 15,2 0 9-15,-2 0 3 16,-3 0-3-16,0 0-1 16,-2 0-5-16,-3 0 0 15,-3 0 5-15,2 3-3 16,-1 1 5-16,-2-2 0 15,2 2 2-15,1-1-11 16,0-2 10-16,6 0 1 16,0 2-51-16,3-2-20 15,-1 2-26-15,5 2-33 16,2-4-146-16</inkml:trace>
  <inkml:trace contextRef="#ctx0" brushRef="#br0" timeOffset="42518.3658">18798 11997 493 0,'0'0'31'15,"0"0"10"-15,0 0 23 16,0 0 49-16,0 0-10 15,0 0-51-15,0 0-12 16,12 0-2-16,-12 0-28 16,0 0-10-16,0 0 0 15,0 0-1-15,0 0-6 16,0 0-40-16,0 0-62 0,-9 6-102 16,-24-2-144-16</inkml:trace>
  <inkml:trace contextRef="#ctx0" brushRef="#br0" timeOffset="43884.2754">15737 16777 604 0,'0'0'39'16,"0"0"4"-16,0 0 15 16,0 0 36-16,0 0-4 15,0 0-8-15,30-75-31 16,-28 70-27-16,0 4 10 15,-2 1-11-15,0 0-23 16,0 0-4-16,0 1-18 16,0 21-1-16,-4 8 20 15,-11 12 3-15,-7 4 8 0,-5 0-7 16,-4-5 3-16,-4-4 5 16,1-8-12-16,-2-4 7 15,2-4-2-15,-3-5 0 16,6-6-1-16,1-5 4 15,5-5 2-15,5 0 7 16,2-5-9-16,3-9-5 16,4 0-29-16,3 2 0 15,6 2 11-15,2 4 18 16,0 4 5-16,0 2-5 16,0 0-9-16,6 0-3 15,6 0 12-15,3 2-5 0,4 6 4 16,3 1 1-1,5 1 3-15,5-3 0 0,3-2 6 16,7 2 3-16,3-5-3 16,0 0-6-16,-1-1 7 15,-6-1-10-15,-7 0-52 16,-11 0-149-16,-10 0-409 16</inkml:trace>
  <inkml:trace contextRef="#ctx0" brushRef="#br0" timeOffset="44139.0868">16118 16822 865 0,'0'0'8'15,"0"0"-8"-15,0 0-1 16,0 0-7-16,0 0 8 15,0 0 14-15,50 42 18 16,-44-20 6-16,0 5-6 16,-3-1-25-16,-3 2 2 15,0-5-8-15,0 2-1 16,0-4-48-16,-12-3-62 16,-4-7-142-16</inkml:trace>
  <inkml:trace contextRef="#ctx0" brushRef="#br0" timeOffset="44296.2833">16047 16998 811 0,'0'0'44'15,"0"0"-36"-15,0 0-8 16,0 0 19-16,99-1-8 16,-69 1 6-16,3 0-14 15,2-5-3-15,4 0-24 16,-2-9-231-16</inkml:trace>
  <inkml:trace contextRef="#ctx0" brushRef="#br0" timeOffset="44715.3562">16671 16791 505 0,'0'0'455'16,"0"0"-453"-16,0 0-2 15,0 0 0-15,0 0 15 16,0 0-8-16,0 17-6 16,6-2 20-16,4 3 7 15,2-2-12-15,3-2-9 16,0-2-2-16,6-1 4 16,-1-7-6-16,2-4 4 15,3 0-2-15,2 0 3 16,0-7-5-16,-4-9 2 15,-3-2 4-15,-5 2-6 0,-6 2-2 16,-4 5 0-16,-4 4 0 16,-1 3 2-16,0 2 8 15,2 0-11-15,-2 0-1 16,0 11-13-16,1 8 14 16,2 2 14-16,4 3 4 15,1-1-14-15,4-3 6 16,3-2-8-16,0-4 0 15,4 2-2-15,2-3-26 16,0 1-80-16,-2-3-123 16,0-8-414-16</inkml:trace>
  <inkml:trace contextRef="#ctx0" brushRef="#br0" timeOffset="45895.0886">17711 17169 711 0,'0'0'72'0,"0"0"-10"15,0 0-53-15,0 0 20 16,0 0 44-16,0 0-39 15,10-9-15-15,-9 9-19 16,2 14 3-16,-3 7 5 16,0 2 4-16,0 3 0 15,-13 3-5-15,-5 0-3 0,-6-1-4 16,-7 0-54-16,-11 1-113 16,-11-3-260-16</inkml:trace>
  <inkml:trace contextRef="#ctx0" brushRef="#br0" timeOffset="47214.3145">20167 12005 511 0,'0'0'64'16,"0"0"-18"-16,0 0 14 15,0 0 21-15,0 0 34 16,0 0-67-16,0-25-13 15,0 25 32-15,0 0-28 16,0 0-2-16,0 0-18 16,0 0 1-16,2 0-14 15,7 0-5-15,7 0-1 16,14 0 1-16,16-4 1 16,8 3 1-16,-2-4 4 0,-1-1-6 15,-8 1 0 1,-6-1-1-16,-7 0 0 0,-9 2 0 15,-8 1-4-15,-10 0-89 16,-3 1-39-16,-19-3-157 16</inkml:trace>
  <inkml:trace contextRef="#ctx0" brushRef="#br0" timeOffset="48646.5822">18616 16990 286 0,'0'0'99'0,"0"0"-16"16,0 0 24-16,0 0-26 15,0 0-20-15,0 0 57 16,3-83-59-16,0 68-18 16,3 2 13-16,-3 3-4 15,0 5 0-15,-2 2-21 0,-1 3-12 16,0 0-12-1,0 0-5-15,0 0-5 0,0 0-1 16,0 10-2-16,0 7 6 16,2 2 2-16,1 1 0 15,3-3 1-15,3-3 4 16,-2-5-2-16,4-6-2 16,2 0 0-16,1-3 4 15,6 0-2-15,2-5-1 16,0-7 6-16,1-7-4 15,1-2-2-15,-3-1-1 16,-1-1 5-16,-4 4-4 16,-6 4-2-16,-3 6 1 15,-4 6-1-15,-2 3 1 16,-1 0-2-16,0 0-9 0,0 0 1 16,3 16 4-16,3 4-3 15,-2 5 8-15,1 4 1 16,1-3 4-16,0 1 7 15,3-3-4-15,-2-2-3 16,1-7-3-16,-2-2 0 16,-2-7-2-16,2 0 0 15,-5-3-4-15,2-1-36 16,-1-2-56-16,4 0-43 16,0 0-59-16,2-9-304 15</inkml:trace>
  <inkml:trace contextRef="#ctx0" brushRef="#br0" timeOffset="49455.9017">19509 16788 642 0,'0'0'67'16,"0"0"-66"-16,0 0 1 15,0 0 27-15,0 0 35 16,0 0-21-16,22 45 7 16,-18-21-16-16,-4 2 0 0,0-4-20 15,0 0-8 1,0-2-2-16,0 0-4 0,0-4-12 15,-11 0-83-15,-5-4-61 16,-6-4-130-16</inkml:trace>
  <inkml:trace contextRef="#ctx0" brushRef="#br0" timeOffset="49621.8146">19393 16987 603 0,'0'0'39'0,"0"0"-28"15,0 0 83-15,0 0 4 16,86-20-55-16,-63 16 32 16,1-1-54-16,3 1-20 15,-2 3-1-15,-1-1-85 0,-3-1-185 16</inkml:trace>
  <inkml:trace contextRef="#ctx0" brushRef="#br0" timeOffset="50236.2575">20022 16772 772 0,'0'0'5'0,"0"0"-5"16,0 0 0-16,0 0-14 15,0 0 14-15,0 0 35 16,22 82 12-16,-22-53-13 16,-13 0 11-16,-1 0-2 15,-3-3-19-15,-2-1-9 16,-1-2 5-16,-1-5-1 16,1-3-9-16,0-4-4 15,-1-5-3-15,2-6 5 16,4 0-8-16,0 0-4 15,5-12-16-15,5-2-8 16,2-1 11-16,3 2-12 16,0 3 12-16,2 1 5 0,10 4 5 15,4-4-3 1,2 4 9-16,6 0 1 0,1 1 0 16,2 1 2-16,0 0 5 15,-3 3-4-15,3-2 7 16,1 2-2-16,0 0 1 15,2 0 2-15,3 0-9 16,1 0 2-16,5-5-1 16,-5 0 5-16,-4 0-9 15,-9-3 2-15,-8 2 2 16,-8-4 6-16,-5 0 1 16,0-5-7-16,-2 1-3 0,-11-3-2 15,-5 5-3-15,0 1 0 16,2 5 2-16,-2 1 1 15,3 2-2-15,-3 3 3 16,0 0-10-16,-3 0 4 16,1 0-39-16,0 8-25 15,-1-5-147-15</inkml:trace>
  <inkml:trace contextRef="#ctx0" brushRef="#br0" timeOffset="55433.9917">20888 17002 478 0,'0'0'35'16,"0"0"5"-16,0 0 29 15,0 0 3-15,0 0-11 16,10-87 30-16,0 72-58 15,0 4 1-15,-4 5 17 16,-5 4 1-16,-1 2-34 16,0 0-18-16,0 0-12 15,0 8-5-15,0 15 17 16,-9 6 5-16,-6 7 3 16,-1-1-4-16,4-2 5 0,5-5-2 15,7-7-7 1,0-6-71-16,10-9-70 0,9-6-189 15</inkml:trace>
  <inkml:trace contextRef="#ctx0" brushRef="#br0" timeOffset="55867.1539">21405 16779 760 0,'0'0'21'0,"0"0"-21"16,0 0 0-16,0 0 0 15,0 0 52-15,0 0-8 0,-74 43-12 16,63-29-3-16,4 2 12 16,1 3-11-16,1 1-12 15,5-2-13-15,0 0-2 16,0-1-1-16,11 0-2 15,4-5 2-15,1-2-2 16,2-6 0-16,-3-4 4 16,3 0-2-16,-3 0-1 15,3-14 15-15,-2-1-9 16,-1-6-6-16,-4-1 0 16,-5-1-2-16,-4 0-11 15,-2 6-5-15,0 0-6 0,-4 6 3 16,-8 9 8-1,-2 2-29-15,-5 0 25 0,-2 6-8 16,3 7 17-16,5-2-5 16,7-1 5-16,6 0-30 15,0 1-98-15,0-8-118 16</inkml:trace>
  <inkml:trace contextRef="#ctx0" brushRef="#br0" timeOffset="56222.186">22045 16755 602 0,'0'0'32'15,"0"0"-31"-15,0 0 1 16,0 0 16-16,0 0 16 16,0 0-23-16,9 19-5 15,-9-2 19-15,0 7 47 16,0 2-36-16,-10 5-2 16,-1-1-7-16,2-2-5 15,2-2 3-15,7-5-9 16,0-6-10-16,0-1-2 0,0-8-3 15,0 0-1-15,0-2-12 16,-6 0-61-16,-9-4-167 16,-6 0-339-16</inkml:trace>
  <inkml:trace contextRef="#ctx0" brushRef="#br0" timeOffset="56436.0698">21875 16947 787 0,'0'0'77'16,"0"0"-77"-16,0 0-5 0,0 0 5 15,0 0 25-15,0 0 24 16,61 3-15-16,-28-3-21 16,0 0 8-16,1 0-17 15,-2 0-4-15,0-2 0 16,1-2-113-16,-1-4-179 15</inkml:trace>
  <inkml:trace contextRef="#ctx0" brushRef="#br0" timeOffset="57100.8172">22634 16883 757 0,'0'0'56'16,"0"0"-56"-16,0 0-1 15,0 0 1-15,0 0 19 16,0 0 15-16,0 39-3 16,-1-25-16-16,-6 3 9 15,-1 0-9-15,-3 3 3 16,-2-1-3-16,0-2 9 15,-5-1-14-15,1-2 11 16,-4-3-9-16,2-4-6 16,3-2-4-16,-2-5-1 15,3 0-1-15,-1 0-2 0,5-10-15 16,3-5 3-16,5-2-7 16,3 2-30-16,0 0 39 15,9 5-6-15,8 0 0 16,4-4 10-16,1 8 6 15,2-3 4-15,0 4-2 16,3 0 0-16,1 4 3 16,1-2 1-16,-1 3 1 15,-1 0-2-15,-5-3 1 16,-5 1-3-16,-1-3 2 16,-4 1 4-16,1-4 5 15,-2-1-1-15,-1-1-8 0,-1-1 2 16,-3 0-5-16,-3-1 2 15,-3 1-2-15,0 0-5 16,0 0-9-16,-6 3 1 16,-7 3-5-16,1 2 5 15,-2 2 8-15,1 1 0 16,-1 0 5-16,-1 0 0 16,3 0 1-16,-1 0 0 15,4 0 3-15,1 0 2 16,1 0 0-16,3 4-4 15,-1 8-3-15,2 2 1 16,3 3-7-16,0 3-27 16,0 1-115-16,0-6-231 0</inkml:trace>
  <inkml:trace contextRef="#ctx0" brushRef="#br0" timeOffset="57474.5719">23291 17106 731 0,'0'0'100'15,"0"0"-48"-15,0 0 22 16,0 0 4-16,0 0-55 16,0 0-23-16,20-12-3 15,-20 30 3-15,0 3 1 16,0 3 2-16,0 3-2 15,-9-1 6-15,-8 2-7 16,-7 2 0-16,-9-1-90 16,-15-2-118-16,-12-3-305 0</inkml:trace>
  <inkml:trace contextRef="#ctx0" brushRef="#br0" timeOffset="58395.4968">14751 16680 613 0,'0'0'77'0,"0"0"-74"16,0 0 48-16,0 0-39 0,0 0 17 15,0 0 12-15,-39-24-20 16,39 24-11-16,0 0-2 16,-3 0-8-16,-7 3-1 15,-3 18 1-15,-8 15 0 16,-6 10 6-16,2 10 4 15,1 7 39-15,4 6-32 16,11 7-1-16,9 2 6 16,0-3-14-16,17-3-6 15,17-9-2-15,14-3 0 16,7-1-9-16,6-9-103 16,-6-4-77-16,-11-14-232 15</inkml:trace>
  <inkml:trace contextRef="#ctx0" brushRef="#br0" timeOffset="59256.6269">12472 17551 622 0,'0'0'197'0,"0"0"-192"16,0 0 6-16,0 0-9 16,0 0 52-16,0 0-9 15,2 3 8-15,-1-3 1 16,4 0 21-16,4-18 14 15,4-8-51-15,-1-6-28 16,1-4-8-16,-5-3 8 0,-1-3-9 16,1 0-1-16,1 6 0 15,-3 11 0 1,-2 6-2-16,-1 12 1 0,0 7-4 16,0 0-11-16,3 0 0 15,0 7 3-15,0 5 13 16,3 0-4-16,4-1 4 15,1-2 1-15,4-5 1 16,3-4 3-16,4 0-4 16,6-15 4-16,4-9-4 15,-1-7-1-15,-3-3 0 16,-5-3-9-16,-4 0 8 16,-3 12 1-16,-10 6 8 0,-4 13-8 15,-2 6 0-15,-3 0-19 16,1 14 1-16,1 11-2 15,-2 9 18-15,0 3 0 16,0 2 4-16,1 1 8 16,8-6-10-16,2-3 0 15,6-8-78-15,6-2-62 16,4-12-81-16,0-9-284 16</inkml:trace>
  <inkml:trace contextRef="#ctx0" brushRef="#br0" timeOffset="59799.6978">13109 17437 681 0,'0'0'0'16,"0"0"16"-16,0 0 18 16,0 0 64-16,0 0-3 15,91 12-9-15,-58-28-37 16,-3-6-17-16,-2-3-21 15,-6 2-8-15,-7-2-1 16,-4 3 2-16,-4 0 6 16,-7 2-10-16,0 4-5 15,0 2-9-15,0 8-15 16,0 0 17-16,0 6 12 16,0 0-3-16,0 0-16 15,0 0 12-15,0 0-15 0,0 12 21 16,0 5-2-16,0 5-2 15,0 0 7-15,0 1-2 16,3-2 4-16,8-3-4 16,2-2 6-16,2-5-12 15,1-6 6-15,1-5 0 16,1 0 2-16,-2-5 8 16,2-10-10-16,-1-1-4 15,2 0 1-15,-1 2-6 16,0 0 2-16,-1 8-2 15,-1 1 9-15,-2 5 0 16,0 0-2-16,-1 0-2 0,-2 3-2 16,-1 9 1-16,2-2 4 15,-3 1 1 1,2-2 0-16,-1-1 0 0,-1-4 0 16,3-2 0-16,3-2-9 15,1 0-55-15,0 0-64 16,-2-10-205-16</inkml:trace>
  <inkml:trace contextRef="#ctx0" brushRef="#br0" timeOffset="59944.0496">13868 17352 739 0,'0'0'114'0,"0"0"-112"0,0 0-1 15,0 0 8 1,0 0 5-16,0 0-5 0,75 3-9 15,-56-10-185-15</inkml:trace>
  <inkml:trace contextRef="#ctx0" brushRef="#br0" timeOffset="61563.6278">22935 12148 660 0,'0'0'46'0,"0"0"-2"15,0 0 14-15,0 0 3 16,0 0 52-16,0 0-43 16,0 0-22-16,5 4-21 15,4-4-14-15,7 0-6 16,1 0-6-16,4 0 1 16,2 0-2-16,-1 0-5 15,1 0-10-15,3 0-41 16,-4 0-23-16,-2 0-55 15,-10 0-124-15</inkml:trace>
  <inkml:trace contextRef="#ctx0" brushRef="#br0" timeOffset="63249.456">23906 16741 502 0,'0'0'44'0,"0"0"-44"16,0 0-11-16,0 0-5 15,0 0 15-15,0 0-6 16,44-29 7-16,-33 29-10 15,-3 0 2-15,-2 0-24 16,-1 0-13-16,-2 0 3 16,-2 0 18-16,-1 0 24 15,2 0 1-15,-2 0 30 16,1 0 8-16,2 0 3 16,-1 0 4-16,-1 0 14 0,-1-2 45 15,0 2 24-15,0 0-58 16,0 0-26-16,-3 0-23 15,-13 0-17-15,-11 0 3 16,-4 13 2-16,-2 0 13 16,3 4 8-16,6-1-9 15,10 0 2-15,7-3-22 16,7 0-2-16,0 0-5 16,3 0 0-16,15-1 5 15,6 0 6-15,3-4-2 16,1 1-1-16,-1-1-2 15,-1 0 3-15,-3-4 1 0,-2 5-5 16,-6-3-1 0,-2 1 1-16,-4 2 0 0,-1 1 0 15,1 1-3-15,-3 3 3 16,-2 5-1-16,-1 2 0 16,-3 3 1-16,0 1 2 15,0 1 6-15,-4-1-5 16,-9-3 1-16,-3-2-3 15,0-3 6-15,1-1-6 16,4-7-1-16,3 1 0 16,6-6-6-16,2-1-68 15,0-3-59-15,15 0-67 16,8-4-298-16</inkml:trace>
  <inkml:trace contextRef="#ctx0" brushRef="#br0" timeOffset="63500.0211">24432 16927 809 0,'0'0'9'16,"0"0"-16"-16,0 0 14 15,0 0 10-15,0 0 9 16,0 0-12-16,-8 56-7 15,8-33 1-15,0-3 0 16,0 4-8-16,-6-1 1 16,-3-1-2-16,-4-1 1 0,-3-2-44 15,-7-5-76-15,1-6-135 16</inkml:trace>
  <inkml:trace contextRef="#ctx0" brushRef="#br0" timeOffset="63667.0602">24318 17094 758 0,'0'0'40'15,"0"0"-40"-15,0 0 5 16,0 0 5-16,87 0 32 16,-56 0-14-16,8 0-17 15,6-8-11-15,-2-4-70 16,0-5-437-16</inkml:trace>
  <inkml:trace contextRef="#ctx0" brushRef="#br0" timeOffset="64117.1369">24803 16916 631 0,'0'0'39'0,"0"0"-12"0,0 0 100 16,90-18-53 0,-67 17-16-16,-4-1-18 0,-2 2-6 15,-5 0-8-15,-5 0-14 16,0 0-4-16,-6 0-4 16,1 0-4-16,-2 8 0 15,0 4 0-15,-3 3 4 16,-12 3-1-16,0 1 3 15,0-2-3-15,4-3 1 16,4-1-4-16,2-6-2 16,4-3 1-16,-2-2-3 15,3-2 4-15,0 0 3 16,0 0-3-16,0 0-3 16,0 0 3-16,16 0 5 15,5 0 12-15,2 0 6 16,2 0-14-16,0 4 8 0,1-3-6 15,-3 3-5-15,-3 0-6 16,-2 2 0-16,-6-1-6 16,0 0-83-16,-8 1-46 15,-4-3-108-15,0-3-279 16</inkml:trace>
  <inkml:trace contextRef="#ctx0" brushRef="#br0" timeOffset="66090.7493">25517 16994 760 0,'0'0'61'0,"0"0"-49"16,0 0 10-16,0 0 9 16,0 0 42-16,0 0-60 15,8-11-13-15,-7 20 0 16,1 8 9-16,-2 7 13 16,0 2-6-16,-6 4 7 15,-9-3-7-15,2-1-3 16,-1-2-6-16,5-6-7 15,5-1 0-15,1-3-37 16,3-7-56-16,-2-5-46 16,1-2-138-16</inkml:trace>
  <inkml:trace contextRef="#ctx0" brushRef="#br0" timeOffset="66465.7299">25682 16802 744 0,'0'0'9'0,"0"0"-5"16,0 0 65-16,0 0 4 0,0 0-2 15,0 0-32-15,58-47-7 16,-49 47-13-16,1 0-8 16,1 0-6-16,-1 11 17 15,0 2 2-15,-4 2-6 16,-1 4-4-16,-2 1 1 16,-3 1-15-16,0-1 6 15,0-2-3-15,0 1 0 16,0-6-3-16,0-1 0 15,0-4-19-15,0-4-67 16,9-2-39-16,3-2-41 0,0-4-215 16</inkml:trace>
  <inkml:trace contextRef="#ctx0" brushRef="#br0" timeOffset="66734.9261">25987 16786 548 0,'0'0'161'16,"0"0"-87"-16,0 0 21 16,0 0-23-16,0 0 19 15,0 0-59-15,21-20-25 16,-12 20-6-16,3 13 31 16,3-1-7-16,-3 5-15 0,0-2 3 15,-3 3-7-15,-1 2-3 16,0-2 2-16,-5 1-2 15,0 0 0-15,-3 1-3 16,0-1 0-16,0-2-72 16,2 0-63-16,1-6-89 15,0-11-331-15</inkml:trace>
  <inkml:trace contextRef="#ctx0" brushRef="#br0" timeOffset="67099.9115">26420 16692 302 0,'0'0'216'16,"0"0"-179"-16,0 0 50 16,0 0 18-16,0 0-58 15,0 0-1-15,42 5 10 16,-36 14-20-16,1 1 13 16,-2 4-17-16,-2-1-7 15,-3 2-4-15,0-1-20 0,0-4 7 16,-12 0-5-16,-6-1-3 15,-2-3-21-15,1-3-67 16,1-3-71-16,-3-6-78 16,2-4-219-16</inkml:trace>
  <inkml:trace contextRef="#ctx0" brushRef="#br0" timeOffset="67247.952">26309 16897 299 0,'0'0'277'16,"0"0"-228"-16,0 0 74 15,0 0-32-15,0 0-50 16,0 0 0-16,80-11-20 0,-52 11-11 16,3 0-3-16,5 0-7 15,3 0-50-15,-8-3-214 16</inkml:trace>
  <inkml:trace contextRef="#ctx0" brushRef="#br0" timeOffset="67936.6845">26962 16749 806 0,'0'0'39'16,"0"0"-34"-16,0 0-5 15,0 0 49-15,0 0-28 16,0 0 45-16,-7 59-18 16,-10-35-15-16,-7-4-9 15,-3 0 3-15,-2-3-16 16,3-4-8-16,2-3 12 15,3-3-14-15,3-4 1 0,0-3 8 16,5 0-10 0,1 0-3-16,4-9-11 0,5-4-41 15,3 2-17-15,0 3 7 16,0 2 13-16,9 3 37 16,6 2 15-16,-1 1 4 15,0 0-2-15,3 0-1 16,2 0 8-16,4 4 15 15,2 4-6-15,2-3 0 16,3 1 4-16,-3-3-15 16,-2-3 0-16,-3 0 6 15,-1 0 4-15,-3 0 5 16,-2-3-8-16,0-5 0 16,-3-1-3-16,-3-2-10 15,-1 2 1-15,-4 1 6 0,0-3-6 16,-3 1-2-16,-2 0 1 15,0-2 0-15,0 0-2 16,-6 0-12-16,-3 1-1 16,-1 2 10-16,-5-4-12 15,4 5 16-15,-2 0 3 16,1 1-3-16,5 4 0 16,-1 1-2-16,-2 2-14 15,-1 0-31-15,-1 6-23 16,1 5-18-16,1-1-122 15,7-6-238-15</inkml:trace>
  <inkml:trace contextRef="#ctx0" brushRef="#br0" timeOffset="68339.5012">27517 16636 653 0,'0'0'135'0,"0"0"-73"15,0 0 0-15,0 0 18 16,0 0-39-16,0 0-5 16,72 37 8-16,-49 3-18 15,-4 10-9-15,4 6-1 16,-4 4-8-16,-6 5-4 16,-8-3-3-16,-5 1 0 15,-5-6-1-15,-24-3-2 16,-10-5 2-16,-12-1 4 15,-9 2-4-15,-8-3-28 0,-13-1-79 16,-14-2-30 0,-24-10-135-16</inkml:trace>
  <inkml:trace contextRef="#ctx0" brushRef="#br0" timeOffset="75623.1455">24289 17679 432 0,'0'0'48'0,"0"0"38"16,0 0 21-16,0 0-3 15,0 0 0-15,0 0-44 16,0 0-12-16,-30 2 5 16,30-2 3-16,0 0-28 15,0 0-11-15,0 0-17 16,0 0 0-16,11 0 0 16,9 0 0-16,10 0 3 15,3 0 2-15,1 0-5 16,-1 0 0-16,-5 3 0 15,-1 3 2-15,-8 2-1 16,-4 2-1-16,-3 2 0 0,-6 1-3 16,-3 0 3-16,-3 4-4 15,0 0 2-15,0 3 2 16,-13 0 0-16,-8 0 12 16,-6 1 3-16,-1-4 1 15,2 0-2-15,5-3 1 16,5-2-5-16,5-2-8 15,4-5-1-15,4 0-1 16,3-1-1-16,0-1-4 16,0 5-43-16,0 1-31 15,9 0-32-15,14-2-57 16,8 1-121-16</inkml:trace>
  <inkml:trace contextRef="#ctx0" brushRef="#br0" timeOffset="76770.2985">26571 17763 92 0,'0'0'608'0,"0"0"-574"15,0 0-32-15,0 0 41 16,0 0 47-16,0 0-58 16,13 3-30-16,-13 7 3 15,-10 4-4-15,-11 3 43 16,-8 3-20-16,-2-3 6 16,0 4-3-16,-2-6-13 0,1-1-1 15,3-3-1-15,-1-4-11 16,3-3 3-16,0-1 0 15,3-3-3-15,4 0 5 16,3-11-4-16,5-3-2 16,8-2-10-16,4-1-9 15,8 0-4-15,21 3-1 16,8 8 5-16,5 1 16 16,4 5 1-16,-1 0 1 15,0 0 1-15,-5 0 1 16,-1 0-1-16,-5 0 0 15,-5 0 0-15,-1 3 2 0,-4-1-2 16,-2-2 0 0,-1 0 0-16,-3 0 0 0,0 0 0 15,-5 0 0-15,-1 0 8 16,1-2-6-16,-5-4-2 16,0 1 0-16,-4-3 0 15,-4 0-8-15,0-1 2 16,0-1-16-16,-10-2-25 15,-7 2 27-15,-2 0-38 16,-4 2 26-16,2 1 20 16,0 2 12-16,1 4 8 15,2 1 0-15,3 0 2 16,0 0-10-16,0 0 0 16,-2 0-4-16,-2 3-160 15</inkml:trace>
  <inkml:trace contextRef="#ctx0" brushRef="#br0" timeOffset="77930.1242">22223 17836 452 0,'0'0'136'0,"0"0"-59"16,0 0-5-16,0 0 29 15,0 0-30-15,0 0-14 16,10-6-25-16,-10 6-20 16,0 0-12-16,0 6-5 15,0 8 5-15,-9 6 23 0,-6 1-8 16,-6 0 10-16,-1-2-13 15,-2 0 8-15,-1-4-19 16,-2-3 17-16,-3 0-14 16,0-7 4-16,0-2-6 15,4-3-1-15,-1 0-1 16,3 0 0-16,6-13-21 16,2-4-16-16,6-2 7 15,10 2 0-15,0 2 0 16,2 4 28-16,13 3-2 15,4 3-2-15,4 3 6 16,2 2 0-16,-1 0 5 0,3 0-4 16,3 0 3-16,3 0-4 15,1 7 8-15,6 1-3 16,-3-4-4-16,2 2 4 16,3-6-4-16,-8 0 7 15,-6 0-7-15,-8 0 3 16,-5-9-2-16,-6-2 0 15,-5-1 2-15,-2-2-4 16,-2 0-11-16,0-2 6 16,-3 1 4-16,-9 3-5 15,-3 0 1-15,0 3 4 16,-4 1-3-16,-4 5-9 16,2-1 9-16,-4 4-61 15,0 0 37-15,-2 0-66 0,0 0-78 16,0 5-177-16</inkml:trace>
  <inkml:trace contextRef="#ctx0" brushRef="#br0" timeOffset="78689.5872">19395 17890 397 0,'0'0'49'0,"0"0"-49"16,0 0-4-16,0 0 2 15,0 0 2-15,0 0 8 16,-51 4-4-16,46-4 26 0,4 1 30 16,1-1-50-16,0 0-10 15,0 0-21-15,0 0-8 16,0 0 3-16,3 0-28 15,-1 0-257-15</inkml:trace>
  <inkml:trace contextRef="#ctx0" brushRef="#br0" timeOffset="79290.7142">19587 17819 744 0,'0'0'66'0,"0"0"-66"15,0 0 0-15,0 0-1 16,0 0 1-16,0 0 39 16,0 36 3-16,0-13 9 15,0 1 4-15,-10 3-17 16,-11 0-7-16,1 1-10 15,-8-2 7-15,-5-4-2 16,-4-2-11-16,-3-2-6 16,2-7 2-16,5-2-6 15,5-9-1-15,4 0 0 16,8 0-2-16,4-9-2 16,6-7-17-16,6-2-18 15,0-1-1-15,0 5 0 16,17 1 11-16,0 6 18 0,4 2-1 15,-1 0 7-15,0 5 0 16,6 0 1-16,2 0-2 16,8 0 0-16,4 0 1 15,6 0 1-15,1 0 0 16,-1 0 0-16,-1-3-3 16,-2 2 3-16,-4-2 8 15,-3 0-6-15,-10 3-4 16,-3-2 4-16,-10-1-1 15,-7-1-1-15,-2-1 1 16,-4-3 5-16,0-2-6 0,-4-1 0 16,-9-4-10-16,-8 1-13 15,-2 2 12-15,-4 4-25 16,-4 4-43-16,0 1-25 16,-5 3 8-16,1 0 3 15,-4 10-1-15,-6-1-142 16</inkml:trace>
  <inkml:trace contextRef="#ctx0" brushRef="#br0" timeOffset="80489.6057">16079 17780 601 0,'0'0'123'0,"0"0"-75"16,0 0-11-16,0 0-7 15,0 0-17-15,0 0-13 16,4 6 0-16,-4 10 23 16,0 2 11-16,0 2-1 15,-14 1 12-15,-9 1-11 16,-6-3-13-16,-3 0-5 16,-2-4-3-16,1-3-4 0,3-2-1 15,7-6-6-15,4-4 1 16,7 0-2-16,2-6-1 15,4-12-33-15,3-5 2 16,3-4-13-16,0 4-4 16,10 4 8-16,10 6 19 15,0 4 0-15,5 4 17 16,0 2 3-16,2 3 1 16,4 0 5-16,2 3-4 15,7 7 2-15,0 0 6 16,4 0 3-16,0-1-5 15,-2-2-3-15,0-3 1 0,-11-4 1 16,-8 0-4 0,-7 0-2-16,-9-3 4 0,-4-5 5 15,-3-1 1-15,0-5-8 16,0-2-2-16,0-1-1 16,-7 1-6-16,-4-1-2 15,-2 4 7-15,-2 1-8 16,-4 3-12-16,-5 1-14 15,-4 5-38-15,-4 3 58 16,-2 0 5-16,0 3 3 16,7 10 7-16,9-1-22 15,9 2-90-15,9 0-105 16</inkml:trace>
  <inkml:trace contextRef="#ctx0" brushRef="#br0" timeOffset="80901.2719">17676 18110 1056 0,'0'0'9'0,"0"0"-9"15,-41 80 0-15,23-27-4 16,9 3 3-16,9 6-37 0,1-7-106 16,29-11-274-16</inkml:trace>
  <inkml:trace contextRef="#ctx0" brushRef="#br0" timeOffset="81800.6399">23696 18091 609 0,'0'0'13'15,"0"0"-12"-15,-16 82 5 16,10-42-5-16,0 5 13 16,-1-2 1-16,5-3-5 15,2-7-10-15,0-6-16 16,10-16-335-16</inkml:trace>
  <inkml:trace contextRef="#ctx0" brushRef="#br0" timeOffset="82301.9493">24262 18185 535 0,'0'0'181'0,"0"0"-128"16,0 0 20-16,0 0-13 15,0 0 21-15,0 0-55 16,41-12 32-16,3-1-2 0,11 2-22 16,6-1-16-16,-4 2-5 15,-6 3-4-15,-11-3-6 16,-11 6-3-16,-10-1 0 16,-6 4-13-16,-9 1-86 15,-4 0-16-15,0 0-13 16,0-5-129-16</inkml:trace>
  <inkml:trace contextRef="#ctx0" brushRef="#br0" timeOffset="99696.8611">27211 12171 340 0,'0'0'52'0,"0"0"26"15,0 0-20-15,0 0-31 16,0 0 47-16,0 0 6 16,0 0-51-16,0 0 12 15,-2-4-2-15,2 4-18 16,0 0-9-16,0 0-11 15,0 0 2-15,12 0-3 16,5 0 4-16,6 0 11 16,6 0 0-16,3 0-1 15,4 0-1-15,4 0 11 16,2 0 8-16,0 0-31 0,1 0 6 16,-1-2 10-16,-3 0-17 15,-5 2 4-15,-10 0-13 16,-8 0-5-16,-11 0-87 15,-5 2-121-15,-21-2-403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21T02:34:34.932"/>
    </inkml:context>
    <inkml:brush xml:id="br0">
      <inkml:brushProperty name="width" value="0.05292" units="cm"/>
      <inkml:brushProperty name="height" value="0.05292" units="cm"/>
      <inkml:brushProperty name="color" value="#FF0000"/>
    </inkml:brush>
  </inkml:definitions>
  <inkml:trace contextRef="#ctx0" brushRef="#br0">30405 8623 74 0,'0'0'12'16,"0"0"-1"-16,0 0 8 16,0 0 20-16,0 0-2 15,0 0 66-15,80 3-45 16,-80-2-4-16,1 1-33 15,-1-2-6-15,0 0 20 16,0 0 14-16,0 0 10 16,0 0 19-16,0 0-20 15,0 0 14-15,0 0 5 16,0 0-6-16,0 0-10 16,0 0-29-16,0 0 16 15,0 0-27-15,-1-2-3 16,-7-1-12-16,-1-1-6 0,-3 2 0 15,-1-1-15-15,-5 3 25 16,-2 0-10-16,-2-2 4 16,-5 2-4-16,-1 0 0 15,-3 0-7-15,-2 0 4 16,-3 0 3-16,2 0 5 16,1 2-5-16,3 5 1 15,0 1-3-15,5 2 2 16,1 1-2-16,-1 1 0 15,-1 1 2-15,0 4 0 16,-4-3 0-16,-3 3 1 16,-3 2-1-16,-3-1 0 0,2 3 5 15,2-1-5 1,6 2 0-16,5 0-2 0,6 4 0 16,4 0 2-16,3 6-3 15,3-1-1-15,1 2 4 16,2 4 0-16,-2 1 5 15,3 4-4-15,0 4-2 16,3 1 2-16,1 3-2 16,0-1 2-16,0-3-3 15,6-3 4-15,9 0-2 16,5-2 2-16,-1 3-2 16,4 1-1-16,4 0 1 15,1-2 1-15,4-2 0 16,2-2-1-16,2-3 1 0,5-4 2 15,5-1-3-15,4-7 0 16,4-2-2-16,4-5-2 16,3-2 8-16,1-3-5 15,-1-4 6-15,-5-2-9 16,-2-3 4-16,-7-1-7 16,-5-2 2-16,-6 0 1 15,-4-14-2-15,-4-7 5 16,-1-4 1-16,-5-7 1 15,-5-4-1-15,-3-5-1 16,0-7 1-16,-1-6 0 16,-2-6-1-16,-2 0 0 15,-5-1 2-15,-4 3 0 0,0 4 0 16,0-1 3-16,-16 2-3 16,-10 2 5-16,-3 4-1 15,-6 2 12-15,-4 4-13 16,-1 2-4-16,0 3 1 15,-4 2-4-15,-2 2-4 16,-3 7-29-16,-5 6-2 16,-2 8 2-16,-4 11-63 15,-1 0-79-15,3 14-199 16</inkml:trace>
  <inkml:trace contextRef="#ctx0" brushRef="#br0" timeOffset="3240.6804">32827 9866 305 0,'0'0'92'0,"0"0"-40"15,0 0 5-15,0 0 17 16,0 0-8-16,0 0-26 15,-93-38-8-15,73 34 2 16,0-1 12-16,-1 3-15 16,1 2-10-16,-2 0-1 15,0 0-15-15,-4 0-1 16,1 0 1-16,-2 8-3 16,-3 2 0-16,0-1-2 0,-3 2 0 15,-2 0 5 1,-2 1-4-16,-2 3-1 15,1-1 3-15,4-2-1 0,3 5 0 16,-2-2 3-16,3 6-5 16,2 1 0-16,-2 4 0 15,3 2 0-15,2 3 1 16,2 2 3-16,4 1-8 16,3-1 3-16,2 4 1 15,4 4 0-15,4 3 5 16,4 5-6-16,2 4 1 15,0-1 0-15,8 1-1 16,6-3 1-16,6-4-1 16,4-2 2-16,6-3-2 15,7-3 2-15,12-3-1 0,9 0 1 16,10-5 5-16,3-4-6 16,7-6 1-16,-1-4 1 15,-1-8 5-15,-4-4-4 16,-2-4 4-16,-4 0-4 15,-4 0 11-15,-2-7-14 16,-7-4 0-16,-5-1 7 16,-6-4-4-16,-5 0-3 15,-2-6 3-15,-2-2 0 16,-2-5 2-16,2-5 4 16,-2-2-2-16,-3-3-6 15,-2-7 4-15,-3-7 8 0,-7-6-13 16,-2-5 9-16,-2-2-5 15,-9 4-4-15,-3 3 2 16,0 1-2-16,-16 2-2 16,-10 6 2-16,-3 5 2 15,-6 5-2-15,4 5-10 16,-3 5 9-16,0 5 1 16,5 3-3-16,-2 1 3 15,0 6 0-15,-1 1 0 16,-2 6-5-16,0 5 4 15,-1 3 0-15,-4 0-19 16,-1 6-21-16,0 8-7 16,0 3-58-16,0-3-89 0,1-4-199 15</inkml:trace>
  <inkml:trace contextRef="#ctx0" brushRef="#br0" timeOffset="5579.5004">27816 11238 528 0,'0'0'13'0,"0"0"-12"16,0 0 27-16,0 0 53 0,-91-53-29 16,61 42 22-1,-1 2-33-15,-2 3-20 0,-1-2 3 16,-5 3-18-16,-9 1-4 16,-3-2-2-16,-7 5 0 15,-1 1 6-15,2 0-5 16,2 2 3-16,4 12-4 15,5 3 2-15,3 7-4 16,4 3 3-16,3 11-5 16,2 12 2-16,2 7 2 15,4 4-2-15,4 3 1 16,8-2 1-16,4 0-2 16,7 1 1-16,5 0 1 15,0-2 1-15,23-3 4 0,7-3-5 16,7-4-4-16,12-1 4 15,2-5 0-15,12-2 1 16,5-2 0-16,7-8-1 16,8-5 0-16,2-5 0 15,-1-10-2-15,-5-9 2 16,-9-4 0-16,-9 0-2 16,-7-16 2-16,-7-6 0 15,-5-7 0-15,-3-2 0 16,-6-6-6-16,-8-4-9 15,-7-2-8-15,-10-3 5 16,-8-3-19-16,0-9 29 16,-5-2-1-16,-14-1-6 0,-6-1-4 15,-7 5 19 1,-1 5 1-16,-2 5-1 0,-4 1-1 16,-6 9-1-16,-1 5 2 15,-6 10-2-15,-2 12-4 16,1 10-45-16,1 0-37 15,3 12-55-15,7 12-169 16</inkml:trace>
  <inkml:trace contextRef="#ctx0" brushRef="#br0" timeOffset="8669.9586">29214 13967 237 0,'0'0'155'0,"0"0"-98"16,0 0-21-16,0 0 39 15,0 0 23-15,0 0-35 16,0-24-29-16,0 15 5 16,0 0 30-16,0 0-53 15,-5 2 5-15,2 2 17 16,-4 1-35-16,-2-1 10 16,-3 1-8-16,-2 1-3 15,-3 0-2-15,-3 3 0 0,-2 0 6 16,-5 0-4-16,-1 0-2 15,-4 0 1 1,-2 0-1-16,0 0 1 0,-3 0 0 16,1 0 0-16,3 0-1 15,2 0 0-15,4 0 0 16,6 0 2-16,3 6 0 16,2-1 4-16,2 3-6 15,0 2-3-15,-2 3 3 16,-3 6 0-16,1 2-1 15,-3 3 0-15,-4 1 1 16,0 2 0-16,0 3 0 16,-2-2 2-16,4 1-2 15,2 0 0-15,4-3-2 0,1 3 2 16,6 0-5-16,-1 0 5 16,2 1 0-16,5 3 0 15,2 1 2-15,2 2 0 16,0 3-1-16,0 0-1 15,2 3-3-15,11-5 1 16,-1 2 2-16,3-4 1 16,0-1-1-16,4-3 0 15,2-3-2-15,5 0 7 16,2-5-8-16,3-3 6 16,2-3-5-16,0-4 4 15,3-6-4-15,4-5 4 0,2-2 2 16,7 0-3-16,2-3 4 15,5-7 2-15,0 1 1 16,-1-3-2-16,-2 2-2 16,-6 1 0-16,-3 0-2 15,-5 0 1-15,-3-1 0 16,-5 2-1-16,-2-1-1 16,-6 1 0-16,-2-3 0 15,-3-3-1-15,-2-1 0 16,-2-6 5-16,1-3-1 15,-3-6-3-15,-3-1 3 16,0-6-1-16,-6-1-3 16,-2 2 4-16,-1 1 2 0,0 2 16 15,-1 4-13 1,-8 0-9-16,3 1 0 0,-3-2 1 16,-2 1 5-16,0 0-6 15,-3 0-1-15,-2 3-4 16,-1 1 4-16,-7 1 1 15,-1 2 0-15,-5 4-2 16,0 1-2-16,-1 3-2 16,-2 5 4-16,0 2 2 15,1 3 0-15,-3-1 0 16,0 5-8-16,-4 0-31 16,-2 0-12-16,-6 0-21 0,-4 6-95 15,-6 4-232 1</inkml:trace>
  <inkml:trace contextRef="#ctx0" brushRef="#br0" timeOffset="14089.2328">32752 10957 174 0,'0'0'96'0,"0"0"-2"16,0 0-9-16,0 0 0 16,0 0-11-16,0 0-15 15,0 0-7-15,4-19 4 16,-4 12 0-16,0 4-14 16,0 0 7-16,0 1-5 15,0 2-17-15,0-1-15 16,0 1-9-16,0 0-3 15,2 0-2-15,4 0 0 16,6 0 1-16,4 0 2 16,8 0-9-16,4 1 16 15,2 4-15-15,0-2 15 16,3 2-8-16,-2-2 1 16,-1 1-1-16,-2-3-1 15,-1 1 1-15,0 0-2 0,-3 0-6 16,-5 0-42-16,-6-1-45 15,-7 1-84-15,-6-2-63 16,0 0-105-16</inkml:trace>
  <inkml:trace contextRef="#ctx0" brushRef="#br0" timeOffset="14344.2279">32835 10985 125 0,'0'0'251'0,"0"0"-238"16,0 0 51-16,83 0 21 15,-55 0-7-15,-1 0-38 16,-1 1-1-16,1 5-28 15,0-1-11-15,3 1-3 16,0-1-65-16,-1-4-393 16</inkml:trace>
  <inkml:trace contextRef="#ctx0" brushRef="#br0" timeOffset="14873.5073">32804 11076 465 0,'0'0'60'0,"0"0"-58"16,0 0 9-16,81-9 25 15,-55 6 12-15,4-2-45 16,2 2 3-16,-1 0-5 16,-1 3-2-16,-2-2-53 15,-4-2-131-15</inkml:trace>
  <inkml:trace contextRef="#ctx0" brushRef="#br0" timeOffset="15620.2816">32759 11018 671 0,'0'0'96'0,"0"0"-58"16,0 0-21-16,0 0 17 15,0 0-18-15,0 0-11 16,90-15-2-16,-62 15-3 16,5 0-3-16,0 2-125 15,-3-1-317-15</inkml:trace>
  <inkml:trace contextRef="#ctx0" brushRef="#br0" timeOffset="22724.8008">18973 9905 409 0,'0'0'30'16,"0"0"-19"-16,0 0-1 15,0 0 70-15,0 0 7 16,0 0-17-16,0 0-30 15,20-36 23-15,-20 33-41 16,-7-2-9-16,-6 3 3 16,-4-1-5-16,-4 1-7 15,-1-1 8-15,-2-1 0 0,-1-1-2 16,-1-1 8 0,-2 2-14-16,-8 2 4 0,-1-3-8 15,-2 4 0-15,-1-2 0 16,0 1 0-16,1 2 3 15,3 0-3-15,1 0-3 16,6 0 3-16,0 0 0 16,6 2 2-16,0 2-2 15,4 1 0-15,-1 0-2 16,3 1 4-16,0 0 3 16,-1 3-5-16,0-1 0 15,2 2-1-15,-1 1 1 16,0 1 0-16,0 1 0 15,1 2-1-15,-2 1-6 0,3 1 7 16,2 2 0-16,1-2 1 16,1 3-1-16,1 2 0 15,1-1-1-15,1 3-2 16,2 1 3-16,-2 4 0 16,2-3 1-16,1 6 0 15,0-3-1-15,4 5-2 16,1-2 2-16,0-2 0 15,0 0 0-15,0-1 0 16,0 0 0-16,3 0 0 16,-2 0 2-16,-1-3-2 15,0 3-1-15,0-3 0 16,0 1 2-16,0 0-1 0,0 2 0 16,0 0 0-16,2 3 0 15,7 0 1-15,1-4 0 16,-2 2-1-16,1-2 0 15,-3-1 0-15,-2 2 0 16,4-4 0-16,-5 1 2 16,0 0-2-16,4-2 1 15,5 1 0-15,1-2-1 16,7 0-3-16,-1-1 3 16,4-3 1-16,0 1 1 15,3-4-2-15,-2 1 0 16,4-2-2-16,1 0 2 15,-1-2 3-15,0-3 1 16,0 1-8-16,2 0 9 0,2 2-10 16,-1-1 10-16,2 2-8 15,1 3 3-15,2-5 0 16,-1 2 4-16,3-3-2 16,-1-3-4-16,2 0 8 15,3-6-12-15,1 1 7 16,2-2-1-16,-2-1 3 15,2 3 2-15,-2-1-5 16,-1 1 2-16,1 0-2 16,-1 2 0-16,1-1 1 0,-1 1-1 15,4-2-3 1,3 1 3-16,6-1 4 16,7-3-2-16,0 0-2 0,2 0 0 15,4 0 2-15,3 0-1 16,2-7-1-16,5-1 0 15,-2 1 3-15,0 3 6 16,-1 1-9-16,-3 0 2 16,2 3 0-16,-3 0-2 15,-1-3 5-15,0 2-5 16,-2-2 0-16,3 1 1 16,1-1 0-16,-2 0-1 15,-4 0 0-15,0-1 0 0,0-2 0 16,-2 1 1-1,2 1 0-15,-2-2 0 0,-1-1 0 16,-2 4 1-16,-3-1-1 16,0 1 2-16,0 1-2 15,-2 2 0-15,-1 0-1 16,-6 0 0-16,0 0 0 16,-2 0 0-16,-1 0 0 15,0 0 1-15,5 0 0 16,2 0 2-16,1 0-3 15,4 0 0-15,-2 0-3 16,0 0 3-16,1 0-2 16,3 0 2-16,2 0 3 15,1 0-3-15,1-3-2 16,-3 3 2-16,-1 0 2 0,0 0-2 16,-2 0 0-16,1 0 2 15,4 0-4-15,-2 0 3 16,2 0-1-16,-2 0 0 15,0 0 0-15,3 0 7 16,5 0-7-16,-1-2 0 16,0 0 0-16,-4-1 0 15,-3-1 0-15,2 1-7 16,-1-2 5-16,3 0 2 16,0 1 0-16,-4-3 4 15,-2 2-4-15,-3 0 4 16,1 0-4-16,-4 2 0 0,-1 0 0 15,-2 0-4-15,-3 2 4 16,-3-2 0-16,-1 2-2 16,-6-2 10-16,2 2-9 15,0-1 1-15,0 0 0 16,1-1 1-16,1 0-1 16,0-2 0-16,-4 3 0 15,-1-2 1-15,-3 0-1 16,-2 0 0-16,-4 0-4 15,-2-1 4-15,-2 1 3 16,-4 0-3-16,1-2 1 16,0 1-1-16,1-2-1 0,0-1 1 15,-2-2 4 1,-3 3 0-16,-2-3-8 16,-3 3 8-16,-1-5-4 0,-1 1 1 15,0-1 0-15,-1-1-1 16,2-4 0-16,-1 0 1 15,0-5 2-15,3 0-5 16,-2-2 3-16,2-3-1 16,-1-2 1-16,-2-2 1 15,-3-1-2-15,-2-2 0 16,2 1 0-16,-3-3 0 16,0-1 1-16,0 1 2 15,-2-2-3-15,1 1-2 16,-2 0 2-16,0 0 3 15,0 0-3-15,0 0 1 0,0-1-1 16,-3-1 2-16,-3 0-2 16,0-2 1-16,-3 5-1 15,3 4 0-15,-3 3 4 16,-1 3-2-16,2 4 6 16,-2 1-6-16,1 0 0 15,-5 1 2-15,1 0 4 16,-5-2-7-16,-3-1-1 15,2-1 2-15,-4 1-2 16,0-2 6-16,-1 1-4 16,3 2-1-16,0-2 4 15,0 5-5-15,5 0 2 16,-5-1 6-16,0 3-8 0,3 1 0 16,-1 3 1-16,-1-1 1 15,-1 4-2-15,-1 1 0 16,0 1 2-16,1 0 1 15,-5 2-3-15,3 0 2 16,-4 3-5-16,1-2 0 16,2 2 3-16,-3-2-1 15,-1 1 2-15,0 1-1 16,-4 0 0-16,3 1 0 16,-4-1-1-16,-2-1 1 15,-3 3 0-15,-2-1 1 16,-1 0-1-16,-3-1 3 0,3-2-3 15,-3 0-3 1,2 1 2-16,0 1 2 0,-1-1-2 16,2-1 5-16,1 2-4 15,2 1 3-15,-3-1-3 16,1 1 1-16,-5 0-1 16,3 1-3-16,-1 1 3 15,1 0 0-15,-3 0 0 16,-5 0 3-16,-4 0-3 15,-5 0 2-15,-3 0-2 16,-3 0-1-16,-1 1 0 16,-3 3-2-16,-4 1 0 15,-3 0 2-15,-4 0 1 16,-4-1 0-16,-1-1 0 0,0-3 4 16,0 2-8-16,5-2 7 15,5 1-3-15,4-1 0 16,3 2 5-16,4-2-5 15,0 0 0-15,3 0 0 16,4 0-1-16,2 0 0 16,6 0 0-16,-5 0 1 15,-1 2 0-15,-3 2-4 16,-3 0 4-16,-2 0 2 16,0 1-2-16,1-2-3 15,-1 0 3-15,3 0 1 16,1-1-1-16,2-1 5 15,3-1-5-15,5 0 0 0,0 0 1 16,4 0-1-16,0 0 1 16,3 0-4-16,-2 0 4 15,-1 0-2-15,-3 0 2 16,0 0 0-16,1 0-1 16,-1 0-1-16,5 1 1 15,1 3 0-15,-2 1 0 16,2-1-2-16,-1 2 2 15,4-1 0-15,3-1 0 16,3-3 0-16,2 0 0 16,-1-1 0-16,-1 0 0 15,1 0 2-15,-4 0-2 16,2 0 0-16,-4 0 3 0,2 0-6 16,-2 0 8-16,-2 0-10 15,-1 0 6-15,1 0-1 16,0 0 1-16,1 0-1 15,1 0 0-15,0 0-1 16,-4 0-1-16,-1 3 1 16,-2 0 2-16,2-1-1 15,0 3 0-15,5-3 4 16,4-1-9-16,4 2 5 16,0-1-1-16,2 1 1 15,1 3 0-15,-1-1-2 16,-2 2 2-16,-1 0 0 15,-4 2 0-15,1-1 0 0,1 1 0 16,0-1 0-16,3 0 0 16,4-4-2-16,0 3 2 15,4-3 1-15,1 0-1 16,0 1 0-16,0-3 4 16,3 1-4-16,-1 1 4 15,-2-1-3-15,3 1-1 16,-1 2-1-16,1 1 0 15,-1-3 0-15,2 4-26 16,2-3-49-16,-1 1-35 16,1-6-149-16</inkml:trace>
  <inkml:trace contextRef="#ctx0" brushRef="#br0" timeOffset="22862.862">18501 9858 666 0,'0'0'0'0,"0"0"-214"15</inkml:trace>
  <inkml:trace contextRef="#ctx0" brushRef="#br0" timeOffset="29333.8453">15542 8949 35 0,'0'0'2'0,"0"0"2"15,0 0-1-15,0 0 3 0,0 0-5 16,0 0 17-16,0 0 42 16,0 0 0-16,6 15 7 15,-6-15-9-15,1 0-13 16,-1 0-8-16,0 0-12 16,0 0-5-16,0 0 11 15,0 0 13-15,0 0 17 16,0-3-15-16,2 1 6 15,-2-1-3-15,0-1-8 16,0 1-5-16,0-2 5 0,0 1-14 16,0-1 4-1,0 0-14-15,0-3 5 0,0 1-11 16,0 2 3-16,0-2-6 16,0 1-8-16,0 0 8 15,0-2-9-15,0 0 2 16,0-1 1-16,0 0-2 15,0-2 1-15,0 0-1 16,0-2 0-16,0 2 1 16,0-3-1-16,-2 2-4 15,-2-5 4-15,-2 3 0 16,1 0 0-16,-5-2-2 16,0 4 3-16,-3-1-2 0,-3 0 0 15,-2 0-1-15,-3-1 1 16,1 1 2-16,-1 2 1 15,3 0-2-15,0 2-2 16,3 3 2-16,0 0 0 16,0 2 3-16,3 1-6 15,0 0 3-15,0 2-1 16,-3-1 0-16,3 2 1 16,1 0 0-16,-1 0 0 15,-1 0 4-15,-1 0-4 16,0 0-2-16,-1 0 2 15,2 3 2-15,-2 2-1 0,0-2-2 16,0 0 2 0,0 3-1-16,-1 2 0 0,1-2-5 15,0 5 4-15,2 0 2 16,-2-1 0-16,1 2 0 16,0-1-1-16,0 0-2 15,1 0 1-15,-1 0 1 16,2 1 0-16,0 0 0 15,-1 3 0-15,0 2 0 16,0 3 0-16,-1 1-1 16,3 1 1-16,-1 4 0 15,0 0-2-15,2 2 2 16,-1 0 0-16,0 0 1 16,1 0 2-16,0 2-2 15,1 1-2-15,0 0 0 0,3 6 1 16,3 4 1-1,2 1-1-15,1 3 0 0,0 0 1 16,0-1 0-16,0-2-1 16,0 0 0-16,0-3 2 15,-5 0-2-15,-2 2 0 16,-2 0 2-16,-3 1-2 16,-6-1 3-16,4 1-3 15,-2-3-1-15,1-2 1 16,3 2 2-16,3 0 1 15,3-1-3-15,3 2 0 16,1 1 0-16,2 4-2 0,0 2 2 16,0 1 0-16,0 2 1 15,0-1-2-15,0 7-2 16,0 1 3-16,0-1 3 16,0 0-3-16,0-5-2 15,0-3 2-15,0-1-2 16,0-1 4-16,5 0-4 15,0-4 1-15,-1-2 1 16,-2-5 3-16,-1-1-2 16,-1-3-1-16,0-1 3 15,0-2-6-15,0-1 3 16,-4-1 0-16,-2 1 0 16,-1-2 0-16,2 2-1 0,1 1 1 15,-3-1 0 1,4 1 1-16,-3 3-1 0,2-4 0 15,-2 4 0-15,2 0 3 16,1-2-3-16,0 4-4 16,0 0 4-16,0 1 0 15,0 5 5-15,1 1-11 16,1 2 12-16,1 1-11 16,-2-4 5-16,-1 1 0 15,0-4 0-15,2-2-1 16,-2 1 2-16,1-1-2 15,-1 2 7-15,2 0-7 0,-2 0 1 16,3-1-3 0,-3 1 3-16,0-3 0 0,0 2 0 15,-3-2-2-15,3-2 2 16,0-1 1-16,0 1 0 16,2-3-1-16,1-1 0 15,0 1 1-15,0 0 2 16,0-2 2-16,0 2-4 15,7 0-1-15,0-1-2 16,-1 2 2-16,0 1 0 16,-3 1 5-16,-1 3-5 15,1 2 0-15,-3 7 1 16,0 0 4-16,1-1-6 16,-1 1 2-16,0-5-1 15,0-1 0-15,0-2-1 0,0-1-2 16,0-1 6-16,0 1-6 15,0 2 6-15,0 1-1 16,0-1-2-16,0-2 0 16,0-1 0-16,0-1 0 15,0 1 0-15,0-3 1 16,0 1-2-16,0-2 2 16,0-1 2-16,0 1-3 15,-1-3-1-15,1 2 1 16,0 0 1-16,0 2 2 15,0 0-1-15,0-1-1 16,0 1 0-16,0-2-1 16,0-1 0-16,0 2 4 15,4-2 2-15,2 3-5 0,0 2-1 16,0 2-1-16,-1-2 1 16,-1 1 0-16,2 0 3 15,1-5-8-15,-1 1 9 16,2-2-4-16,1 4 2 15,1-4-2-15,-1 3 0 16,2 0 0-16,1 2 1 16,-2 2 2-16,-1 0-3 15,1-1 3-15,-2-1-1 16,4 3-2-16,0-1 0 16,0 0 1-16,4-1 1 0,-2 0-2 15,2-4 2-15,-1 0 0 16,0-2-1-16,-2-1 0 15,2-3-2-15,-3 1 2 16,0-1-3-16,1-3 4 16,1-2-3-16,-1-2 3 15,1-2-4-15,-1 0 4 16,1-3-4-16,-2-2 4 16,4 2 2-16,-2 0-3 15,2 0-2-15,0 3 1 16,-2-3-1-16,-1 2 2 15,-1-1 1-15,-2-5-2 0,2 3-1 16,-4-3 1 0,-1-3 0-16,1-1 0 0,0-1 0 15,0 1 2-15,1-3 3 16,6 0-3-16,1 0-2 16,5 0 9-16,3 0-6 15,2 0-2-15,1 0-1 16,2 0 0-16,-2 0 0 15,-3 0 2-15,0 0 0 16,-6 0-2-16,3-7 0 16,-2 0 1-16,2-3 5 15,1-1 0-15,4 0 9 16,2-4-3-16,0 3-7 16,3-1-5-16,1 0 0 15,-4 3-1-15,0-3 1 0,-1 2 0 16,-4-2 0-16,-1-3 4 15,-1 0-4-15,-6-2 5 16,1-1-4-16,-2-6 2 16,1-2-2-16,0-4 14 15,1-5-3-15,2-3-2 16,3-3-10-16,3-1-2 16,2 0 2-16,1 0 0 15,-3 0 1-15,0 1-1 16,-6 0 0-16,-4 1 4 15,-3 0-6-15,-5-2 2 16,-1-2 0-16,-2-5 1 0,-2-7 0 16,-1-3 1-16,0-2 0 15,0 2 1-15,2-1-1 16,1 3-1-16,1 0 0 16,3 0-1-16,-2 0 0 15,1 2 0-15,-3 3 4 16,-1 0-4-16,-1 2 1 15,-1-2 0-15,2 2-1 16,1-5 0-16,0 1 0 16,1-3 1-16,-1-1-1 15,-2-6 1-15,4-5-1 16,-2 0 5-16,1-3-5 16,1 4 0-16,0 2 0 0,-1 3 3 15,-1-3-3-15,-2 1 1 16,1 2 2-16,1-4 10 15,-2 2-11-15,1-1 0 16,-1-3 4-16,-1 4 0 16,0-1 1-16,0 2 2 15,0-5-8-15,0 0-1 16,0-4 10-16,2 5-4 16,1 4 0-16,0 3-6 15,1 6 0-15,2 0 0 16,-3 1 5-16,0 5-5 15,-3 2 3-15,0 1-3 16,0 2-2-16,0 0 2 16,0 0 2-16,0 0-2 0,0-1 1 15,0 3 0-15,0-1-1 16,0 2 0-16,0 1 0 16,0-2 0-16,0-1-1 15,0 1 1-15,0-3 0 16,-2 3 1-16,-1 1-1 15,0 1 0-15,-1 5 0 16,1 2 0-16,2 2 0 16,-4 0 0-16,1-2 2 15,-1 1-5-15,1-2 6 16,-3 2-7-16,2-1 3 16,0 0 1-16,-1 1 5 15,2-3-5-15,-4 0-4 0,1 2 4 16,0-1 4-16,-1-2-3 15,0 4-2-15,1-4 2 16,-2 0-2-16,2 2 2 16,-5-1-1-16,3 4 0 15,0 1 0-15,-1 0 1 16,1 2 0-16,0-1-1 16,-5 1-2-16,4 1 2 15,-2 2 1-15,-3-2-1 16,3 3-5-16,-3-1 5 15,2 0 0-15,-2 1 0 16,0 1 4-16,0 0-6 0,0 1 8 16,0 0-12-16,0 2 7 15,0 1-1-15,2 1 3 16,1 0-3-16,-5-1 0 16,5 1-4-16,-1 1 4 15,0-2 4-15,-1 3-4 16,2-1-3-16,-2 1 1 15,3 0 2-15,-1-2 1 16,0 2-1-16,2 0-1 16,1 2 1-16,-2 1 1 15,2 0-1-15,2 1 0 16,1 4-1-16,0-3 2 16,0 4-2-16,0-2 1 0,0 1-1 15,0 1 1-15,-3-1 0 16,2 1 1-16,-2-1-2 15,-3 4-1-15,6-1 1 16,-3 0 2-16,1 2-3 16,0-1 2-16,0 2 0 15,2 0 0-15,-2-1 1 16,0 1-1-16,-1 0 0 16,0 2 0-16,-5-2-2 15,1 3 2-15,-3 0-4 16,0 0-2-16,-3 0-6 15,-4 11-63-15,-16 6-124 0,-23-9-269 16</inkml:trace>
  <inkml:trace contextRef="#ctx0" brushRef="#br0" timeOffset="33319.3023">16602 6924 154 0,'0'0'76'0,"0"0"51"0,0 0 9 16,0 0 5-16,0 0-20 15,0 0-15-15,0 0-52 16,0 0 1-16,-4-22 0 15,4 22 11-15,0 0-6 16,0-2-15-16,0-1-24 16,12 1-16-16,10-1-1 15,5 3-4-15,6 0 4 16,1 0 0-16,1 0-3 16,-3 0-1-16,0 0 0 15,-4 0-3-15,-4 0-69 16,-2 0-68-16,-7-9-40 15,-7-2-187-15</inkml:trace>
  <inkml:trace contextRef="#ctx0" brushRef="#br0" timeOffset="33578.392">16978 6754 649 0,'0'0'143'0,"0"0"-98"16,0 0-4-16,0 0 52 0,0 0-49 16,0 0-32-16,18-2-12 15,-9 12 18-15,4 7 10 16,-2 4-15-16,-2 0 4 16,-3 0-3-16,0-2-14 15,-5-2 8-15,1-3-8 16,-1 0-2-16,1-4-53 15,2-6-83-15,4-4-135 16</inkml:trace>
  <inkml:trace contextRef="#ctx0" brushRef="#br0" timeOffset="33812.7028">17374 6842 679 0,'0'0'73'16,"0"0"-72"-16,0 0 120 16,0 0-46-16,33 82 7 15,-29-53-16-15,-3 0-2 16,-1 0-42-16,0-3 2 16,0 1-15-16,-4-3-9 15,-10 0-1-15,-5 1 1 16,-7 1-104-16,-7-2-229 15</inkml:trace>
  <inkml:trace contextRef="#ctx0" brushRef="#br0" timeOffset="34675.1907">15276 10805 725 0,'0'0'23'15,"0"0"-13"-15,0 0-10 16,0 0-27-16,0 0-16 16,0 0-7-16,-7 25-37 15,7-19-12-15,0 0-180 16</inkml:trace>
  <inkml:trace contextRef="#ctx0" brushRef="#br0" timeOffset="36176.9495">17893 6711 456 0,'0'0'182'16,"0"0"-51"-16,0 0-27 15,0 0-26-15,0 0 19 16,0 0-19-16,-8-4-6 16,8 4-20-16,0 0-21 0,0 0-11 15,0 0-7-15,0 0-5 16,0-2-8-16,18-4 1 15,10 2 2-15,8-1-3 16,2 2 5-16,-1 2-5 16,-3 1 0-16,-4 0 0 15,-2 0-2-15,-5 2 2 16,-6 6 0-16,-8 3-4 16,-4 3-1-16,-5 3 3 15,0 5 2-15,0 2 0 16,-15 5 5-16,-4 0-5 15,-1-1 3-15,1 2-4 16,0-2 2-16,3 0-2 16,-1-3-2-16,-3-3 3 0,2-2 0 15,1-3 0-15,0-3-1 16,2-3-4-16,2-2-17 16,-1-2-44-16,7-3-84 15,4-4-73-15,3 0-339 16</inkml:trace>
  <inkml:trace contextRef="#ctx0" brushRef="#br0" timeOffset="36579.7286">18580 7054 679 0,'0'0'172'15,"0"0"-120"-15,0 0 3 0,0 0 1 16,0 0-44-16,0 0-8 16,3 34-4-16,-3 0 34 15,0 4-18-15,-4 4-11 16,-7 1-2-16,-2 4-6 15,-4 3-51-15,-3-3-246 16</inkml:trace>
  <inkml:trace contextRef="#ctx0" brushRef="#br0" timeOffset="39684.9683">19073 6844 420 0,'0'0'142'0,"0"0"-87"15,0 0 30-15,0 0 51 16,0 0-102-16,0 0 12 16,25-36-14-16,-25 35 23 15,1 1-31-15,-1 0-6 16,0 0-13-16,2 1-2 16,-2 15-3-16,0 6 2 15,0 5 8-15,0 4-5 0,-9 1 10 16,-6-1-3-16,0-4 1 15,-3-6 7-15,2-2-9 16,-5-6 0-16,0-6-4 16,0 1 10-16,0-5-5 15,5-3-11-15,1 0 2 16,3 0 8-16,2-8-10 16,2-7 0-16,3-2 0 15,4 1-1-15,1-2-2 16,0 4-6-16,9 1-7 15,7 5 8-15,-1 5-1 16,2 0 8-16,-2 3-4 16,2 0 1-16,3 0-1 15,2 0 4-15,4 0 0 0,0 0 1 16,3-3 2-16,2-6-3 16,-3-1 1-16,-2-1-1 15,-7 0 3-15,-4 0-2 16,-6 1 0-16,-6-5 0 15,-1 1 9-15,-2-3-10 16,0-1-4-16,0 0 4 16,-8-1 3-16,-2 5-2 15,1 1-1-15,0 6 0 16,3 4-7-16,-2 3 3 16,-2 0-2-16,-2 0-6 15,-3 7-14-15,0 13-40 16,0 5-63-16,5 4-142 0</inkml:trace>
  <inkml:trace contextRef="#ctx0" brushRef="#br0" timeOffset="42600.5717">19623 6803 653 0,'0'0'112'0,"0"0"-99"0,0 0-13 15,0 0 65-15,0 0-9 16,0 0-24-16,0 0 21 16,0 41-9-16,0-24-10 15,0 5-8-15,-6-1-18 16,-3 0 3-16,0-2-7 15,-3-1-2-15,2-2-4 16,0-2-41-16,5-2-100 16,5-7-129-16</inkml:trace>
  <inkml:trace contextRef="#ctx0" brushRef="#br0" timeOffset="43203.722">19993 6780 614 0,'0'0'173'0,"0"0"-122"16,0 0-20-16,0 0 27 15,0 0-14-15,0 0-26 16,22-6-17-16,-22 18 17 15,0 10 6-15,0 4 1 0,-16 1-6 16,-8 2-10 0,-3-2-5-16,-3-6 6 0,-1-2-10 15,1-4 3-15,2-6-3 16,7-6 0-16,1-1 4 16,10-2-3-16,4 0 6 15,3-2-7-15,3-10-9 16,0-3-11-16,5 0 1 15,14 0-7-15,3 4 19 16,2 4-1-16,-3 1-3 16,3 5 9-16,-2 1 2 15,-2 0-2-15,2 0 0 16,-1 0 2-16,3 1 1 16,-2 3 3-16,4-2 2 0,-4-2-5 15,0 0 6-15,-2 0-6 16,-3-2 2-16,-3-5 3 15,-2-4-3-15,-6-3-3 16,0 0 3-16,-3-1-2 16,-2 1 2-16,-1-1 0 15,0 1-3-15,0-1 2 16,0 4-2-16,-6 1 2 16,-4 5-2-16,-5 3-1 15,-3 2-11-15,-6 2 11 16,-4 13-17-16,0 8-21 15,-2 1-64-15,0 5-235 16</inkml:trace>
  <inkml:trace contextRef="#ctx0" brushRef="#br0" timeOffset="45448.8302">20670 6914 187 0,'0'0'555'0,"0"0"-497"16,0 0-58-16,0 0 0 15,0 0 45-15,0 0 2 16,-19 56-19-16,8-34-7 16,-1 0-4-16,-1 1 6 15,-1-3-22-15,3 0 0 16,6-7-1-16,5 0-54 15,0-12-86-15,8-1-293 16</inkml:trace>
  <inkml:trace contextRef="#ctx0" brushRef="#br0" timeOffset="45825.8292">20864 6783 857 0,'0'0'123'0,"0"0"-91"15,0 0 8-15,0 0 25 16,0 0-28-16,0 0-10 0,0-3-21 16,7 3 13-16,5 0-16 15,7 0-1-15,6 0-1 16,4-1 1-16,0-1 1 15,-2-1 0-15,-4 3 1 16,-3 0-4-16,-4 0 4 16,-1 0-4-16,-4 3-1 15,-4 4 0-15,-2 6 0 16,-5 4-3-16,0 1 4 16,0 2 1-16,-5 1 3 15,-2-2-4-15,0-2 0 16,7-5-27-16,0-2-93 15,0-7-78-15,13-3-262 16</inkml:trace>
  <inkml:trace contextRef="#ctx0" brushRef="#br0" timeOffset="46110.5548">21344 6718 379 0,'0'0'262'16,"0"0"-244"-16,0 0 45 15,0 0 43-15,0 0-37 16,0 0-33-16,69 19 5 16,-57-6-2-16,-3 4-14 0,-2 7-17 15,-1 7 14-15,-6 6-6 16,0 7-6-16,-4 1-3 15,-14 3-3-15,-11-4 6 16,-4-2-10-16,-7-2-6 16,-5-3-108-16,-5-4-144 15</inkml:trace>
  <inkml:trace contextRef="#ctx0" brushRef="#br0" timeOffset="46996.4922">16255 6694 570 0,'0'0'120'16,"0"0"-33"-16,0 0 20 16,0 0-66-16,0 0-30 15,0 0-10-15,-15 19 23 16,1 3 6-16,0 5-2 16,-2 2-16-16,3 7 10 15,1 7 8-15,-1 9-13 16,7 3 4-16,1-1-11 15,5-3-9-15,0-4 3 16,8-5-3-16,13-6-1 0,5-5-16 16,7-9-83-16,0-8-59 15,-3-10-219-15</inkml:trace>
  <inkml:trace contextRef="#ctx0" brushRef="#br0" timeOffset="47828.0354">14826 7035 207 0,'0'0'619'0,"0"0"-573"15,0 0-36-15,0 0 24 16,0 0 23-16,0 0-16 16,0 32-21-16,0-32 30 15,0 0 24-15,0-2-1 16,10-13-8-16,4-7-38 16,1-7-17-16,-2-5-8 0,-2 0 1 15,0 0 0-15,-3 5-3 16,-2 6 2-16,-3 7-2 15,-1 8 3-15,0 5-3 16,0 3-5-16,-2 0 1 16,3 0-6-16,0 6 5 15,1 4 5-15,1 1 1 16,1-1 1-16,2-4-2 16,3-6 2-16,6 0-2 15,7-3 5-15,2-16-3 16,4-3 4-16,-2-1-6 15,-2-2 1-15,-6 2-1 16,-6 2 0-16,-5 7 2 0,-4 6-2 16,-3 7 0-16,-2 1-3 15,0 5-2-15,0 17 1 16,0 8 2-16,0 8 4 16,-5 1-2-16,-1 0 2 15,3-3-4-15,3-2 2 16,0-4-17-16,1-8-54 15,15-6-135-15,-1-12-125 16</inkml:trace>
  <inkml:trace contextRef="#ctx0" brushRef="#br0" timeOffset="48219.2491">15267 7054 580 0,'0'0'116'16,"0"0"-111"-16,0 0 18 15,0 0 82-15,0 0-19 16,0 0-11-16,55 0 5 16,-31-14-47-16,0-3-20 15,-1-2-12-15,-6 6-1 16,-7 0 4-16,-6 5-3 16,-4 0 10-16,0 4-4 15,0-1-5-15,0 2-2 16,-1 3-2-16,-2 0-3 15,-4 0-8-15,4 3 12 0,-2 6-3 16,2-4 4 0,3 2-1-16,0-6-1 0,0-1-3 15,0 0-3-15,0 0 5 16,10 0 1-16,-1-5-3 16,-1-3-14-16,-5 5 1 15,0 3-4-15,2 0 0 16,0 2-2-16,2 14 18 15,2 1-2-15,5 2-37 16,2-1-28-16,7-7-156 16</inkml:trace>
  <inkml:trace contextRef="#ctx0" brushRef="#br0" timeOffset="49120.5043">16734 7272 582 0,'0'0'105'0,"0"0"-104"15,0 0 15-15,0 0 21 0,0 0-16 16,0 0 9 0,17 10 35-16,2-10-25 0,3 0 1 15,2 0-16-15,2 0-16 16,3 0 1-16,-1 0-7 15,-1-4-2-15,-6 0 0 16,-3 0-1-16,-5 2-8 16,-1 1-58-16,-7 1-68 15,-4 0-165-15</inkml:trace>
  <inkml:trace contextRef="#ctx0" brushRef="#br0" timeOffset="51967.2401">24166 10917 509 0,'0'0'32'15,"0"0"-19"-15,0 0-6 16,0 0 39-16,0 0 11 16,0 0-40-16,-3 1-9 15,3-1 5-15,0 0 10 16,2 0-4-16,8 0-6 16,8 0 10-16,0 0-3 15,4 0-7-15,8 0-5 16,2 0 2-16,5 0-7 15,-2-4 2-15,4 0-5 0,-3 0 6 16,-1 0-6-16,-6-1 1 16,-8 2-1-16,-6 1 10 15,-3 1 7-15,-6 1-8 16,-3 0-3-16,-3 0-2 16,0-2-3-16,0 2-1 15,0 0-1-15,0 0 0 16,3 0-1-16,-1 0-9 15,1 0-21-15,2 0-36 16,-3 0-30-16,-2 0-135 16</inkml:trace>
  <inkml:trace contextRef="#ctx0" brushRef="#br0" timeOffset="54631.5177">32817 10972 176 0,'0'0'35'15,"0"0"-22"-15,0 0 29 16,0 0 45-16,0 0-24 15,0 0-46-15,-10 0-3 0,8 0-2 16,2 0-11-16,0 0 5 16,0 0-6-16,0 0 0 15,-1 0 0-15,1 0 0 16,0 0 4-16,-2 0-2 16,2 0-2-16,0 0 0 15,0 0 6-15,0 0-4 16,0 0 17-16,0 0 40 15,0 0-23-15,0 0-12 16,0 0 11-16,0 0-8 16,0 0-6-16,0 0 7 15,0 0 1-15,0 0-1 16,0 0-3-16,0 0-6 16,0 0-7-16,0 0-11 0,0 0 0 15,0 0-1 1,0 0 4-16,0 0 0 0,0 0-4 15,0 0-2-15,0 0 2 16,0 0 0-16,0 0 2 16,0 0-1-16,0 0 0 15,0 0-1-15,0 0 2 16,0 0-1-16,11 0 1 16,1 0-1-16,7 0-1 15,2 0 2-15,0 0-2 16,3 0 0-16,1 0 0 15,-1 0 1-15,0 0-1 16,-3 0 2-16,1 0-4 16,-4 3 2-16,-4-1 0 15,-5 0 0-15,-5 0-2 0,-1-2 1 16,-2 0 0-16,-1 0-2 16,0 0-1-16,0 0-1 15,0 0 4-15,0 0-7 16,0 0 6-16,0 0 2 15,0 0 1-15,0 0-1 16,2 0 0-16,-2 0-33 16,1 0-44-16,1 1-27 15,1-1-37-15,1 0-160 16</inkml:trace>
  <inkml:trace contextRef="#ctx0" brushRef="#br0" timeOffset="62376.3978">3608 6725 721 0,'0'0'88'16,"0"0"-42"-16,0 0-26 16,0 0 65-16,0 0-25 15,0 0 8-15,0 0-33 16,-21-18-11-16,21 18-19 15,-6 0-5-15,-3 6 0 16,-1 8 1-16,-1 2 1 16,5 1-2-16,3 0 0 0,3-6-5 15,0 1 4 1,0-4 1-16,9-2 2 0,6-3-1 16,0-3-1-16,0 0 4 15,1 0-4-15,-7-7 0 16,-3 0 1-16,-6 0-1 15,0-1 0-15,0 2 6 16,-10 1-6-16,-4-1-7 16,-2 6-10-16,7 0 6 15,1 0 11-15,3 0 0 16,3 0-7-16,2 3 0 16,0 0-1-16,0-3 6 15,0 0-1-15,10 0 0 16,1 0 2-16,1 0 1 15,1-7-13-15,-8 1-10 0,-5 1 0 16,0 0 23-16,0 1-28 16,-14 3-35-16,-4-1-51 15,-2 2-167-15</inkml:trace>
  <inkml:trace contextRef="#ctx0" brushRef="#br0" timeOffset="73666.1324">2473 14301 566 0,'0'0'33'16,"0"0"19"-16,0 0-3 15,0 0 14-15,0 0 13 0,0 0-41 16,0 0-12 0,-20-35-3-16,19 35-15 0,1 0-5 15,-2 0 0-15,1 0-3 16,-1 0-5-16,-5 4-5 15,-2 12 13-15,1 3 11 16,1 0-11-16,1-2 1 16,6-4-1-16,0-5 0 15,0-3 0-15,0-1-1 16,4-4 1-16,5 0 1 16,5 0-1-16,1-7 1 15,0-7 3-15,-5-1-2 16,-1 1-1-16,-9 0 1 15,0 3 3-15,0-1 6 0,-6 3-10 16,-7 4-1-16,1 1-1 16,-3 4-8-16,3 0 1 15,4 0 8-15,0 2 0 16,2 5 0-16,4 2 0 16,2 3-10-16,0-1 8 15,0 2 1-15,0-3 0 16,10 0-4-16,2-5 10 15,2 0-5-15,4-5 0 16,-5 0 0-16,2 0 3 16,-3-9-3-16,-3 1 2 15,-6-3-2-15,-3 5 5 16,0-2-5-16,-2 1 1 0,-12 3-2 16,-3 4 1-16,1 0-18 15,-2 0 17-15,1 8 1 16,5 3 4-16,4 3-4 15,3-3-4-15,2-2-1 16,3-1 2-16,0-2 1 16,3-3-1-16,8-3 3 15,3 0 0-15,3 0 0 16,5-6 1-16,-1-8-4 16,-6-3 3-16,-5 5-17 15,-7-1-20-15,-3 7 24 16,-3-1 10-16,-16 6 3 0,-6 1-16 15,-2 0 16-15,-1 13 18 16,2 4 11-16,2 2-14 16,5-2 8-16,5-3-15 15,6-1-8-15,6-1-18 16,2 0 13-16,0-3 5 16,21 1-57-16,6-7-67 15,4-3-127-15</inkml:trace>
  <inkml:trace contextRef="#ctx0" brushRef="#br0" timeOffset="83243.8172">2826 13104 401 0,'0'0'144'0,"0"0"-116"16,0 0-28-16,0 0 10 15,0 0 28-15,0 0 1 16,0 0-21-16,0 0-10 0,0 0 3 16,0 0 13-16,0 0 11 15,0 0 14-15,0 0-12 16,0 0-20-16,0 0-7 15,0 0-8-15,0 0-1 16,0 0-2-16,0 2-2 16,3 7-28-16,2 4-66 15,-4-3-90-15</inkml:trace>
  <inkml:trace contextRef="#ctx0" brushRef="#br0" timeOffset="85761.8557">26399 8456 114 0,'0'0'86'0,"0"0"-36"16,0 0 17-16,0 0 24 15,0 0-7-15,0 0-4 16,0-9-7-16,0 9-18 16,0 0 10-16,0 0 7 15,0-3-30-15,0 1-12 16,0-1-3-16,0 3-5 16,0 0 2-16,0 0-17 15,0 0 7-15,0 0-14 16,0 0-1-16,0 0-8 0,0 0 7 15,0 0 2-15,0 0-5 16,0 0 3-16,0 0 0 16,6 0 2-16,6 0-2 15,6 5 4-15,3-2-1 16,0 1-1-16,6 1 0 16,-2-4 0-16,2 1 1 15,-2-2-2-15,-5 0 0 16,-1 0 1-16,-6 0 2 15,-1 0-1-15,-4 0-1 16,-4 0 0-16,-2 0-3 16,-2 0 3-16,0 0-23 0,0 2-31 15,-2 5-63 1,-8 0-36-16,-5-4-301 16</inkml:trace>
  <inkml:trace contextRef="#ctx0" brushRef="#br0" timeOffset="94995.53">690 12056 677 0,'0'0'73'16,"0"0"-3"-16,0 0-31 15,0 0-1-15,0 0 40 16,0 0-21-16,0 0-27 16,-6-41-16-16,6 41-8 15,0 0 0-15,0 0-6 16,0 0 2-16,0 0-2 15,0 0 0-15,0 0-4 16,0 0 2-16,0 0-6 16,6 11 3-16,6 5 3 0,3 6 4 15,3 1-4 1,1 0 3-16,-2-2-1 0,1-2 0 16,-5-6-2-16,2 0 2 15,-1-4 3-15,-3-3-1 16,0-1-2-16,-5-4-2 15,1 0 2-15,-1-1 5 16,3 0-5-16,6-2 9 16,0-17 8-16,9-6-10 15,1-5 13-15,-2-4-9 16,-1 1 9-16,0 0-10 16,-8 1-3-16,-1 4 1 15,-4 6-7-15,-3 5 6 16,-1 8-6-16,-4 4-1 15,1 2 0-15,-2 3 0 0,0 0-23 16,2 0-51 0,3 0-10-16,1 0-49 0,0 0-70 15,-6 0-474-15</inkml:trace>
  <inkml:trace contextRef="#ctx0" brushRef="#br0" timeOffset="108978.7055">4045 8376 89 0,'0'0'327'16,"0"0"-317"-16,0 0-8 0,0 0 4 16,0 0 54-16,0 0 29 15,0 0-42-15,0 0-12 16,0 0 4-16,0 0 19 16,0-1 10-16,0-1-27 15,0 1-16-15,0 0 10 16,0 1-8-16,0 0-11 15,0 0-12-15,0 0-4 16,0 0 0-16,0 0-4 16,0 0 2-16,0 0 1 15,0 0-3-15,0 11 3 16,3 2-2-16,0 4 3 16,4 3 0-16,-1 4 4 0,-1 1-4 15,-1 2 1 1,2 5-5-16,0 2 7 0,0 1-3 15,3 3 1-15,-3 1-1 16,4 1 0-16,-2 2 0 16,-1-2 0-16,1 0 2 15,2 6-2-15,-1 0 0 16,0 4 2-16,1 0-1 16,-2 0 7-16,1-2-7 15,-1 0 3-15,2 1 4 16,-1-1 2-16,3 0 4 15,3-1-14-15,0-5 15 16,4 0 0-16,2-1 2 16,-3-4-10-16,3 4 0 0,-4-3 3 15,0 4-9-15,1 3 8 16,-3-1-9-16,1 0 1 16,-2 0 3-16,2-1-3 15,-4-2 7-15,1 1-3 16,1-2-4-16,-4 1 2 15,5 0 4-15,-3-2 0 16,3 0 1-16,-3 0-4 16,1-2-4-16,-1 3 2 15,2-2-2-15,2 4 0 16,2 4 2-16,-3 3 1 16,4 0-1-16,-4-2 7 15,3-2-8-15,0-2 2 0,0 2 2 16,-3-1 2-16,3 3 3 15,-6 0 0-15,1-1-4 16,1-3 8-16,-1 1-9 16,-1-5-3-16,-3-3 3 15,4 1-1-15,-2-1 3 16,0 0 7-16,0-1-7 16,3 2-3-16,-3 1 3 15,0 0-7-15,-2 2 0 16,4-3 1-16,-4 2 2 15,3-3 0-15,-3 3 0 16,0 0-4-16,3 1 2 16,-3 1-1-16,-2 3 2 15,1-2-1-15,-1-1 4 16,4-2-7-16,-4 1 2 0,1-1 0 16,0 1 5-16,-3-1-1 15,4 1-1-15,-4 1-3 16,-1-2 1-16,2 1-1 15,-2-2 0-15,2-1 4 16,-1-4-10-16,1 3 15 16,-3-1-9-16,4 1 0 15,1 0 0-15,-2 0 4 16,0 0-4-16,-2 2-1 16,3 1-2-16,-2 2 3 0,1 0 0 15,0-2 1 1,0 0 6-16,1-1-7 0,-2 1 0 15,1-3 1-15,-2 1-4 16,1-2 7-16,2-4-2 16,-4-3-2-16,0 0 1 15,0-1-1-15,-1 1 0 16,-1 0 1-16,-1-1-1 16,2 0-1-16,1-2 1 15,-2 0 0-15,1-3 0 16,-1-5 2-16,1-3-1 15,-2-4 0-15,0-6 0 16,0 0-1-16,0-2 1 16,0 0-4-16,0-2 5 15,1 0-2-15,-1 0 0 0,0 3 2 16,0-3-2-16,0 0 0 16,0 0 3-16,0 0-9 15,0 0 8-15,0-3-2 16,0-5 2-16,-1-1-2 15,-7-2-2-15,-1 0 2 16,-6-1 1-16,2-1 0 16,-5 0-1-16,-2 3 0 15,-2-3-2-15,-2 5 2 16,-1-1-6-16,1 1 12 16,0 0-11-16,-3-1 10 15,-1-1-5-15,1 0 0 0,2-2 0 16,-2-1-6-16,3 2 6 15,0-3 6-15,-3 0-3 16,-1-2-3-16,-2-1 1 16,0 0 2-16,-7-2 1 15,0 2-4-15,3-5-1 16,-2 2 1-16,3 2 1 16,3 0 13-16,0 0-4 15,2 1-4-15,-3-2-1 16,-1 2-2-16,1-1-3 15,-2 0 4-15,-3-5-2 16,0 1-2-16,-4-3-1 16,3-3 1-16,-2-3 0 15,2-3 0-15,-3-5-1 16,-4-4 1-16,0 2-1 0,5 3 1 16,0 3 0-16,8 6 1 15,1 2-1-15,0-2 0 16,0 1 1-16,2 0-1 15,-2 0 1-15,0 0 4 16,0 2-4-16,-4-3 4 16,1 0-2-16,0-2-2 15,-2 2-1-15,2 0 5 16,-1 2-4-16,-1 2 2 16,1 3-1-16,1 1-2 15,5 4 1-15,1-2 3 0,-1 0 0 16,1-1-2-16,0 1-2 15,-1-2 2-15,-2-1 3 16,3-7-4-16,-9 0 4 16,2-2-2-16,-5 0-3 15,0 4-1-15,1 2-1 16,2 0 2-16,1 4-1 16,1-1 1-16,4 0 0 15,2 2 1-15,-2 1-1 16,3-1 0-16,-1-1 3 15,3 1-2-15,-1-1 0 16,2 1-1-16,-1-1-4 16,0 2 3-16,-5-1 2 15,-3-2-2-15,0 6 2 0,3-1 3 16,-1 4-1-16,6 2-3 16,1-1 0-16,3 2-1 15,0 0 1-15,2 1 0 16,-1 0 0-16,5 1 1 15,-1-3-1-15,-5 1 8 16,2-2-8-16,-8-2 1 16,3 3-1-16,-3-2-1 15,-3 1 1-15,3 0 1 16,2 3-1-16,3 1 1 16,2 0-2-16,4-1 2 15,-1 1-2-15,1-1 3 0,2 2-8 16,0-1 11-16,-3-2-5 15,2 1 1-15,-5-3-1 16,0 0 0-16,-1 1 1 16,-1 0-1-16,2 1-1 15,-2 0 1-15,3 2 1 16,-1 0-1-16,4 3-6 16,5 0 6-16,0 1 0 15,0-2 2-15,-1-1-1 16,2 2-1-16,-1-3 0 15,-1-1-1-15,-4 1-3 16,4-3 4-16,-3 2 2 0,3-1-1 16,-1 1-1-16,1 1 0 15,1 2-2 1,1-2 2-16,4 5-2 0,0-4 2 16,0 3 0-16,1 1 4 15,0 0-4-15,2-2-3 16,-2 2 3-16,2 1-1 15,3 0 2-15,-3-1 0 16,0 1 1-16,0 0-2 16,0 1 0-16,3-1 0 15,0 0-1-15,0 2 3 16,0 0-4-16,0 0 0 16,0 0 2-16,0 0 5 0,0 0-5 15,0 0 0 1,0 0-1-16,0 0-2 0,0 0-2 15,0 0-23-15,0 0-38 16,0 0-90-16,0 0-49 16,0-4-154-16</inkml:trace>
  <inkml:trace contextRef="#ctx0" brushRef="#br0" timeOffset="119706.6226">1436 15504 456 0,'0'0'152'0,"0"0"-152"0,0 0-1 16,0 0 1-1,0 0 52-15,0 0-23 0,12 73 19 16,-8-43 8-16,1 5 13 16,-2 2-42-16,3 0 11 15,-3 1 7-15,4-8-32 16,-2-4-5-16,-1-8-4 16,1-3 2-16,-2-8-4 15,-2-5 6-15,1-1-6 16,-2-1 9-16,0 0 67 15,0 0 17-15,0-3-14 16,0-14-47-16,-9-8-33 16,-9-1 3-16,4-2-4 15,-3-4 2-15,3 1-4 16,-1-1 2-16,5-1 0 0,4 5-3 16,4 0 0-16,2 3-3 15,0 4-5-15,9 4 3 16,6 2 8-16,5 6-2 15,-1 3-4-15,0 6-5 16,-4 0 11-16,-1 1-8 16,2 15 2-16,-4 3-3 15,-2 1-7-15,-5 1 0 16,-2 1 9-16,-3-4 5 16,0-3-2-16,3-1 1 15,-3-5-1-15,3-1 3 16,7-2-15-16,1 0 15 0,4 0-1 15,1 1-2-15,1-1-2 16,-1 4 6-16,-7 0-1 16,1 4 0-16,-10 3-5 15,0 5-3-15,0 4-3 16,-10 3 12-16,-5 0 4 16,-3-4 25-16,3-3-14 15,6-6-3-15,6-6-12 16,3-3-19-16,0-7-58 15,15 0-129-15,7-24-310 16</inkml:trace>
  <inkml:trace contextRef="#ctx0" brushRef="#br0" timeOffset="119991.6188">2109 15613 753 0,'0'0'0'0,"0"0"-12"0,0 0 11 16,0 0-33-16,91-18-173 15</inkml:trace>
  <inkml:trace contextRef="#ctx0" brushRef="#br0" timeOffset="120820.9985">2161 15654 357 0,'0'0'508'0,"0"0"-454"16,0 0-42-16,0 0 64 15,0 0 18-15,0 0-23 16,0 2-52-16,21-8-7 16,4-7-3-16,8-1-9 0,1-1 0 15,-4-2 5-15,0 2-3 16,-8-2-2-16,-10 3 1 15,-4 3-1-15,-8 1-4 16,0 1 1-16,-3 1-1 16,-15 2-30-16,-8 0-34 15,-5 3 14-15,1 1 26 16,0-1 12-16,2 3 15 16,10-3 2-16,9-1 4 15,5-1-5-15,4-3-1 16,0-4 1-16,12 1 0 15,10-6 0-15,6 6-1 0,1 4-1 16,-4 5-3-16,1 2 3 16,-7 0-6-16,3 5 7 15,-8 12 0-15,-4 2 1 16,-4 6 3-16,-3 0 16 16,-3 1-2-16,0 2-3 15,0-4-7-15,-3-5-7 16,3-7-7-16,0-12-142 15,0 0-232-15</inkml:trace>
  <inkml:trace contextRef="#ctx0" brushRef="#br0" timeOffset="121449.7256">2552 15268 878 0,'0'0'117'16,"0"0"-117"-16,0 0-4 16,0 0-3-16,0 0 5 15,0 0 2-15,56 40 21 16,-39-15 1-16,-2 3-1 16,-2 5 9-16,2 0 34 15,0 1-38-15,0-4 8 16,-3-2-18-16,-2-5 5 0,1-6-2 15,-5-5-11-15,-3-6-4 16,-2-4-2-16,1-2 0 16,-2 0 21-16,0 0 16 15,0-2 2-15,0-13-10 16,-6-7-27-16,-5-3-3 16,-2-6-1-16,1 2-5 15,0-4 5-15,-3-2-15 16,6-2 9-16,1-1-10 15,0 1 2-15,5 2-1 16,1 4 14-16,2 4-5 16,0-1 0-16,3 3 6 15,12 4-6-15,2 3 6 16,3 6-3-16,1 3 2 16,0 5-5-16,0 4 4 0,3 0-4 15,-3 8 3-15,0 9 3 16,-5 5-1-16,-1 3-1 15,0 3 1-15,-8 0 1 16,1 2-1-16,-5 1 1 16,-3 1-3-16,0 1 3 15,0 0-1-15,0-2 1 16,-6-2 0-16,-6-3 2 16,-3-3-2-16,3-4-5 15,0-2 5-15,2-5-1 16,-1-1-23-16,8-5-103 15,-1-6-118-15,4 0-340 0</inkml:trace>
  <inkml:trace contextRef="#ctx0" brushRef="#br0" timeOffset="121955.8143">3148 15319 821 0,'0'0'163'0,"0"0"-163"0,0 0 0 16,0 0 10-16,0 0 21 15,90-23-1-15,-69 15 12 16,1-1-11-16,-3-4-15 15,-5 4-9-15,-2-1 6 16,-8 0 0-16,-4 0-3 16,0-1-2-16,0 2-8 15,-16 1 0-15,-5 2-15 16,-3 3-39-16,0 0 9 16,2 3 32-16,7 0 12 15,8-3 0-15,4 2 1 16,3-3-5-16,1-5 0 0,17-2 3 15,10-2-4-15,-1 1 4 16,3 3-1-16,-5 4 3 16,-2 3-1-16,-2 2 1 15,-2 0 4-15,-4 2-3 16,-2 11-1-16,-4 2 5 16,-3 7 7-16,-4 2-5 15,-2 5 8-15,0 0-4 16,0-1-2-16,0-3-9 15,0-8-81-15,6-12-199 16</inkml:trace>
  <inkml:trace contextRef="#ctx0" brushRef="#br0" timeOffset="122679.1318">3766 14858 753 0,'0'0'49'16,"0"0"-49"-16,0 0 0 16,0 0 1-16,34 78 49 15,-21-45-9-15,1 6-7 16,-2 0 15-16,0-3 12 15,-3-2-10-15,-3-5 3 16,1-5-36-16,-2-4-8 16,-2-10-5-16,0-3 10 15,-3-7-13-15,0 0 15 16,0 0 51-16,0-3-14 0,0-17-22 16,-18-6-28-16,4-7-4 15,-3-5-2-15,3-2-10 16,1-6-5-16,2 3-7 15,4 3 17-15,2 4-4 16,2 6 0-16,3 4 8 16,0 5 1-16,0 4 2 15,5 3 0-15,1 4 0 16,0 3-2-16,1 0 0 16,2 1 4-16,6 2-2 15,3 3 0-15,3 1 1 16,4 0-1-16,2 8 0 0,0 9 2 15,0 2-1-15,-4 7 4 16,-3 6 4-16,-4 2 7 16,-2 0 0-16,-4 4-11 15,-2-3-2-15,-5-5 1 16,0-5-4-16,-2-8 0 16,-1-3-1-16,0-7-37 15,0-6-125-15,-6-1-123 16,-13 0-565-16</inkml:trace>
  <inkml:trace contextRef="#ctx0" brushRef="#br0" timeOffset="122848.2249">3949 15044 81 0,'0'0'749'0,"0"0"-701"0,0 0-37 15,0 0 29-15,0 0 9 16,0 0-18-16,82-17-24 15,-50 2-6-15,2-4-2 16,6-8-122-16,2-3-515 16</inkml:trace>
  <inkml:trace contextRef="#ctx0" brushRef="#br0" timeOffset="123391.9539">4443 14812 795 0,'0'0'86'16,"0"0"11"-16,0 0 24 15,0 0-27-15,0 0-52 16,0 0-26-16,0 0-16 16,27-25 10-16,-2 15-8 15,-1-1 0-15,4-1 1 16,-4-1-3-16,-7 1 0 0,-7 0-4 16,-4-1 3-16,-6 0-5 15,0-2-21-15,-7 4 1 16,-13 1-39-16,-7 5 14 15,1 0 21-15,3 5 7 16,10 0 23-16,5 0 10 16,8 0-8-16,0-2-3 15,0-1 1-15,0 0 0 16,12 0 0-16,2 1-2 16,4 2-2-16,-2 0-5 15,-1 0 9-15,3 1 4 16,-5 9 4-16,2 2 10 0,-6 5 4 15,0 2 10-15,-4 3 0 16,-5 2-2-16,0-4-4 16,0-3-19-16,0-3 0 15,0-2-7-15,8-8-62 16,15-4-163-16,7-7-313 16</inkml:trace>
  <inkml:trace contextRef="#ctx0" brushRef="#br0" timeOffset="123931.5214">4911 14570 871 0,'0'0'115'0,"0"0"-110"16,0 0-4-16,0 0 25 15,0 0-23-15,0 0 33 16,32 41 13-16,-22-19 9 16,3 3-14-16,-2 1-35 15,3-2 34-15,-3 0-30 16,-3-6-12-16,-2-7 9 16,0-4-8-16,-6-5-1 15,4-2 2-15,-4 0 5 0,0 0 6 16,0-12 6-1,0-7-14-15,-4-7-6 0,-5-2-1 16,-5 0-7-16,1 1-17 16,-2 4 14-16,2 0-1 15,2 6 5-15,2 3 7 16,2 2 0-16,4 0-4 16,0 3 4-16,3 1 0 15,0 2 1-15,0 0 8 16,0 3 1-16,0-1 10 15,0 1-17-15,10-1 0 16,5 1 1-16,4-2 1 16,4 0-1-16,1 2 3 15,4 1-7-15,-4 0 4 16,3-3 0-16,-5 1-4 0,1-2 0 16,-4 2-1-16,-5-1-37 15,-4 4-109-15,-10 1-85 16,0 0-186-16</inkml:trace>
  <inkml:trace contextRef="#ctx0" brushRef="#br0" timeOffset="124338.4101">5095 14559 233 0,'0'0'219'16,"0"0"-61"-16,0 0-6 15,0 0-45-15,0 0-22 16,0 0-66-16,75-16-5 0,-62 12-14 15,-1 4 0-15,-6 0 0 16,1 0-3-16,-7 7-46 16,0 9 4-16,0 3-23 15,-10 1-14-15,1-3 31 16,3-1 51-16,4-3-1 16,2-2-8-16,0-2-15 15,0-4-11-15,5-2-29 16,4-2 15-16,-3 2-48 15,4 0 12-15,-7 3-3 16,-3 2 32-16,0 4-11 16,0-2-42-16,0 1 109 15,5 0 0-15,-1-2 161 0,1-1-38 16,2-2 44 0,3-3 20-16,1 1-75 0,2-3 49 15,2-1-56-15,6 0-27 16,0 0-54-16,6-5-12 15,4-7-12-15,1-5-140 16,-1-1-327-16</inkml:trace>
  <inkml:trace contextRef="#ctx0" brushRef="#br0" timeOffset="125229.4668">1572 16445 61 0,'0'0'601'15,"0"0"-533"-15,0 0-59 16,0 0 61-16,0 0 9 16,0 0-50-16,9 0-15 15,13-9 35-15,8-5-26 0,6 0-11 16,6 0-8-1,5-2 2-15,0 1-2 0,-1 1-4 16,-6 1-34-16,-7-1-133 16,-5 2-282-16</inkml:trace>
  <inkml:trace contextRef="#ctx0" brushRef="#br0" timeOffset="125915.6721">5199 15221 870 0,'0'0'29'0,"0"0"-28"16,0 0 26-16,106-31 16 15,-67 16-31-15,0-1-4 16,2 2-2-16,-2 4-6 16,-4 4-3-16,-9 2-159 15,-12 3-464-15</inkml:trace>
  <inkml:trace contextRef="#ctx0" brushRef="#br0" timeOffset="126961.1756">3579 16604 905 0,'0'0'148'0,"0"0"-144"15,0 0 3-15,0 0-6 16,0 0 55-16,0 0-25 16,54-9 25-16,-31 0-29 15,-1-3-8-15,5 2-8 16,-2-2-1-16,-1 2-7 0,-6 2-3 16,1 1 0-16,-7 3 0 15,0-2-8-15,-6 3-34 16,0-3-49-16,2 1-61 15,-1-4-117-15,-6-1-441 16</inkml:trace>
  <inkml:trace contextRef="#ctx0" brushRef="#br0" timeOffset="127271.9575">4000 16250 837 0,'0'0'96'0,"0"0"-96"16,0 0 7-16,0 0-7 16,0 0 11-16,0 0-6 15,34 19 14-15,-20 0 36 16,2 4-34-16,-1 2 16 15,0 0 9-15,-6 2 1 16,3-1-38-16,-5-4-5 16,-1-3-3-16,-1-7 6 15,-2-3-7-15,-2-8-13 16,1-1-119-16,-2 0-42 16,0-19-182-16</inkml:trace>
  <inkml:trace contextRef="#ctx0" brushRef="#br0" timeOffset="127790.1092">3775 16094 126 0,'0'0'704'16,"-109"0"-664"-16,54 17-5 15,-5 6-30-15,2 8 36 0,0 3 37 16,6 7-17-16,10 5 1 15,9 9-21-15,12 9-30 16,12 7-10-16,6 4 2 16,3-3 1-16,9 1-3 15,15-6 11-15,6 3-10 16,6-5 9-16,4-2-5 16,9-6 3-16,5-6-7 15,5-4 1-15,7-6-1 16,1-8 0-16,6-13-1 15,-1-18 11-15,0-4-6 16,0-29 9-16,-1-16 1 0,-7-9 2 16,-3-14-14-1,-3-7 9-15,-6-7 6 16,-8-3-19-16,-13 2 6 0,-9-4-5 16,-16 5 4-16,-6 5-5 15,-9 7-6-15,-24 11 4 16,-11 6-5-16,-7 10 5 15,-7 7-22-15,-5 8 12 16,2 12 5-16,-6 12-11 16,-3 6-3-16,-2 24-18 15,1 16 11-15,7 4-23 16,11 1-1-16,13 1-29 16,13-2-17-16,14 3-146 15,10-5-350-15</inkml:trace>
  <inkml:trace contextRef="#ctx0" brushRef="#br0" timeOffset="130439.6397">24205 11044 487 0,'0'0'69'0,"0"0"-28"0,0 0 51 16,0 0 61-16,0 0-99 15,0 0 3-15,0 0-15 16,-6 0-29-16,6 0 0 15,0 0-13-15,0 0 4 16,0 0-4-16,0 0 1 16,0 0 1-16,0 0-2 15,0 0 1-15,0 0-1 16,0 0 0-16,0 0-3 16,0 0-3-16,9 0 6 15,16 0 0-15,10 0-2 16,5 0 2-16,3 0 2 15,5 0 0-15,-2-4-4 0,0-1 1 16,-2-2 1 0,-3 0 3-16,-9 0-3 0,-8-1 3 15,-10 5-6-15,-6 1 5 16,-6 0-6-16,-2 2 4 16,0 0-12-16,0 0-50 15,0 0-20-15,0 0-3 16,-3 2-57-16,-4-2-174 15</inkml:trace>
  <inkml:trace contextRef="#ctx0" brushRef="#br0" timeOffset="132843.5826">3275 10819 396 0,'0'0'226'0,"0"0"-140"0,0 0-40 15,0 0 29-15,0 0-26 16,0 0-34-16,0-9-15 16,0 9 0-16,0 0-3 15,0 0 2-15,3 7 1 16,3 6-3-16,2 4 6 15,-1 3 2-15,-1-1-5 16,0 1 18-16,0-1-1 16,-3-5-9-16,6-5-6 15,-5-2 7-15,-1-5-8 16,-1-2 0-16,-1 0 11 16,2 0 30-16,3 0 7 0,3-11 27 15,3-7-45-15,0-2-27 16,-2 0-1-16,-2 1-3 15,-2 3-81-15,3 2-35 16,-2 4-137-16</inkml:trace>
  <inkml:trace contextRef="#ctx0" brushRef="#br0" timeOffset="138080.9983">1415 10684 414 0,'0'0'131'16,"0"0"-101"-16,0 0-15 16,0 0 25-16,0 0 8 15,0 0-4-15,0 0-13 16,0 0-9-16,0 0 1 15,0 0-13-15,0 0-10 16,0 0-4-16,0 0-4 16,0 5 3-16,0 5 1 0,0 4 4 15,0 3 1 1,3 0-1-16,0 5 9 0,0 2-9 16,3 0 0-16,-1 3 0 15,-1 0 0-15,3 3 3 16,-1-1-2-16,-1 1 1 15,4-1 8-15,-2 3-2 16,-1-3 1-16,0 2 15 16,0 2-18-16,2 0-6 15,-1 2 2-15,-1 1-1 16,-3 1 4-16,3 1-5 16,0-1 0-16,1 0 4 15,-1-1-3-15,2 0-2 0,1 5 3 16,1 2-1-16,-1 1 5 15,2-1-3-15,-3-3 9 16,0-2-7-16,-2-1 1 16,2-2 3-16,-2-1 1 15,1 2-6-15,-1 1 6 16,0-1-4-16,0-2 5 16,1 2-7-16,4-2 6 15,-4 1-10-15,4-1 0 16,-1-3 4-16,2-3-1 15,0-3-2-15,-3 0-1 16,0-3 4-16,1 1-2 16,-1 1 9-16,-1-2 0 15,1 1 4-15,1-2-8 0,-1 1 1 16,2 0 15-16,-3-1-17 16,0 0 0-16,-1-1-2 15,1 1 4-15,7 0-7 16,-5 0 1-16,3 1-2 15,-2-1 9-15,1 0-8 16,0-1-1-16,-3 0 3 16,-3-3 2-16,4 3-3 15,-1-1 0-15,2 0 0 16,-1 3 4-16,-1-3-4 16,0 1-1-16,3-1 0 15,-3-2-1-15,0 0 0 0,0-2 6 16,-2 1-6-16,2-4 0 15,-1 1 1-15,-2-4-1 16,1 2 1-16,-4-5 1 16,3 2-2-16,-3-2 0 15,0-1-1-15,0 0 1 16,4 0 0-16,-5-2 1 16,1 1-1-16,0 1 0 15,0 1 0-15,0 0 0 16,0-1 0-16,0 1 0 15,0 0 0-15,3 1-1 16,-2 0 2-16,-1-1-1 16,0 3 1-16,0-3-1 0,2 0-1 15,-4-1 1 1,2-5 2-16,-1 3-1 0,-2-3-2 16,0 0 2-16,0 0 1 15,0 0-2-15,0 0-1 16,0 0-17-16,0 0-43 15,0 0-58-15,-14 0-141 16</inkml:trace>
  <inkml:trace contextRef="#ctx0" brushRef="#br0" timeOffset="140583.3546">26223 8518 364 0,'0'0'201'15,"0"0"-139"-15,0 0 8 16,0 0 2-16,0 0 20 16,0 0-48-16,0 0 10 15,0-21 0-15,0 21-27 16,0 0-7-16,0 0-2 16,0 0 4-16,0 0 0 15,0 0-6-15,0 0 3 0,2 0-8 16,2 0-7-16,5 0-4 15,6 0 6-15,7 0-6 16,2 0 0-16,5 0 2 16,0 2 0-16,1 0-2 15,0 0 0-15,1-1 0 16,-1 1 1-16,0-1-1 16,-2-1 0-16,-2 0-2 15,-6 0 2-15,-3 1 3 16,-5-1-3-16,-6 3 1 15,-3-3 0-15,-2 0-1 16,-1 0 0-16,0 0-1 16,0 0-1-16,0 0 2 0,0 0-30 15,-4 0-16 1,-11 0-6-16,-3 3 19 0,-3-3-5 16,-3 0 21-16,-1 0-3 15,-2 0 4-15,-3 0 6 16,0 0 8-16,-1 0 4 15,1 0 3-15,2 0 1 16,4 0 15-16,5 0-12 16,7 0 1-16,0 0 0 15,6 0 6-15,1 0-9 16,4 0-5-16,1 0-2 16,0 0 0-16,0 0 0 0,8 0 0 15,12 0 9-15,12 0 20 16,5 0-7-16,4 0-4 15,0 0-5-15,-1 0-9 16,-1 0 10-16,-3 0-9 16,-5 0 0-16,-4 0-4 15,-5 2 3-15,-1-1-3 16,-5-1-1-16,-3 1 0 16,-6-1-1-16,-1 2 0 15,0-2-20-15,-3 1-22 16,0-1 4-16,0 2 2 15,0-1-41-15,-2 1-116 16,-1-2-90-16</inkml:trace>
  <inkml:trace contextRef="#ctx0" brushRef="#br0" timeOffset="148146.4423">26089 6820 635 0,'0'0'10'0,"0"0"12"15,0 0-7-15,0 0 67 16,0 0 2-16,0 0-38 16,0 0-23-16,0 0-15 0,7-32-5 15,-7 32-2 1,0 0 0-16,0 0-2 15,0 5 2-15,0 7-1 0,0 4 0 16,2 4 0-16,-1 4 6 16,1 3 4-16,-1 1 0 15,1 0 1-15,2-2 7 16,-1-5-13-16,3-5-2 16,1-4 5-16,1-4-5 15,-2-6-2-15,2-2 11 16,5 0 22-16,4 0 41 15,8-5-8-15,6-12-26 16,2 0-31-16,0-5-1 0,0 0-7 16,-3 5-1-1,-4 3-1-15,-5 4-9 0,-3 10-74 16,-8-3-124-16,-5 0-322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21T02:40:20.432"/>
    </inkml:context>
    <inkml:brush xml:id="br0">
      <inkml:brushProperty name="width" value="0.05292" units="cm"/>
      <inkml:brushProperty name="height" value="0.05292" units="cm"/>
      <inkml:brushProperty name="color" value="#FF0000"/>
    </inkml:brush>
  </inkml:definitions>
  <inkml:trace contextRef="#ctx0" brushRef="#br0">9043 10902 659 0,'0'0'96'0,"0"0"-78"15,0 0 5-15,0 0 63 16,0 0-37-16,0 0-22 15,-3 3-4-15,14-3 18 16,9 0 15-16,7 0-4 16,3-2-32-16,0-4-8 0,0 1-5 15,1-1-4 1,0 2 1-16,2 2-4 0,-3 0 0 16,-2 1 2-16,-5-1-2 15,1 2-6-15,-2 0-21 16,-1-2 25-16,-2 2-9 15,-2 0-10-15,-4 0-14 16,-4 0 3-16,-5 0-32 16,-1 0-19-16,-3 0-35 15,0 0-120-15,-3 0-191 16</inkml:trace>
  <inkml:trace contextRef="#ctx0" brushRef="#br0" timeOffset="774.5535">9032 10952 665 0,'0'0'62'0,"0"0"-58"15,0 0 9-15,0 0 61 16,0 0-27-16,0 0-26 16,30 0 1-16,-16 0-3 15,1 0-11-15,6 0 2 16,-2 1 6-16,5 1-3 15,0-2-1-15,3 0 3 16,3 0-3-16,1 0-8 16,3 0 5-16,5 0 3 15,-2 0-3-15,2 0 4 0,-3 0-5 16,-1 0-7-16,-6-3 9 16,-2-1-5-16,-3 3 4 15,-4 0 10-15,-3-1-13 16,-2 1 2-16,-6 0-4 15,-3 1-4-15,-5 0 8 16,1 0-6-16,-2 0 2 16,0 0-4-16,0 0-4 15,0 0-8-15,0 0-31 16,0 0-72-16,0 2-63 16,0 1-271-16</inkml:trace>
  <inkml:trace contextRef="#ctx0" brushRef="#br0" timeOffset="9406.3137">18586 10897 338 0,'0'0'128'16,"0"0"-60"-16,0 0 26 15,0 0-5-15,0 0 0 0,0 0-41 16,0 0-18-16,2 0-12 16,-2 0 11-16,1 0-10 15,2 0-1-15,1 0-1 16,2 0-7-16,2 0-9 16,1 0 4-16,4 0-5 15,2 0 3-15,3 0 0 16,4 0 4-16,0 0-6 15,1 0-1-15,1 0 1 16,1 0 1-16,-2 0-2 16,1 0 12-16,1 0-12 15,-3 0 3-15,1 0-3 0,-5 0 0 16,-3 0 0 0,-3 0 4-16,-2 0-4 0,-1 0 2 15,-3 0 0-15,-3 2-2 16,2 0 1-16,-2 0 1 15,1 0-2-15,2-1 0 16,-2 1 1-16,1-2-1 16,-1 1 0-16,-1 0 1 15,0 0 0-15,0 2-2 16,-1 1-27-16,-2-2-72 16,0 3-111-16,0-4-181 15</inkml:trace>
  <inkml:trace contextRef="#ctx0" brushRef="#br0" timeOffset="20927.2412">27482 10928 323 0,'0'0'85'0,"0"0"-63"16,0 0 20-16,0 0 30 15,0 0-8-15,0 0-8 16,0 0-9-16,9 0 23 15,-3 0-21-15,0-2-11 16,0 1-13-16,0 1 9 16,1 0-2-16,-2 0-6 15,-1 0-6-15,1 0-5 16,1 0-3-16,2 0 3 0,3 0-8 16,3 0-3-1,2 0-3-15,3-2 4 0,1 1-2 16,0 1-1-16,3 0-2 15,-4 0 0-15,4 0 0 16,-4 0 0-16,-2 0 1 16,-1 0 0-16,-3 0-1 15,-1 0-15-15,-3 0-15 16,0 0-22-16,-1 0-16 16,2 0-40-16,-1 0-93 15,-3 0-204-15</inkml:trace>
  <inkml:trace contextRef="#ctx0" brushRef="#br0" timeOffset="21327.9086">27510 10972 395 0,'0'0'61'0,"0"0"-31"16,0 0 37-16,0 0-12 15,0 0-22-15,0 0 10 16,78 0-11-16,-54 0-9 16,-3 0-21-16,1 0 2 15,-1 0-1-15,-3 0-4 16,0 0 1-16,-3 3-36 15,-2-1-88-15,-4 0-176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21T02:37:11.786"/>
    </inkml:context>
    <inkml:brush xml:id="br0">
      <inkml:brushProperty name="width" value="0.05292" units="cm"/>
      <inkml:brushProperty name="height" value="0.05292" units="cm"/>
      <inkml:brushProperty name="color" value="#FF0000"/>
    </inkml:brush>
  </inkml:definitions>
  <inkml:trace contextRef="#ctx0" brushRef="#br0">29002 9649 223 0,'0'0'246'0,"0"0"-164"16,0 0 2-16,0 0-2 16,0 0-26-16,0 0-7 15,0 0 10-15,0 0-4 16,0 0 1-16,0 0-2 15,0 0-3-15,0 0-23 16,0 0 3-16,0 0-19 16,4 0-7-16,7 0-5 15,2 0 7-15,7 2-3 0,0-2-3 16,0 2-1 0,1-1 0-16,-2 2 0 0,-1 0 0 15,1 0 2-15,-2-1-3 16,-1-2 1-16,-4 3-14 15,0-3-40-15,-6 0-27 16,2 0-17-16,-5 0-84 16,-2-3-388-16</inkml:trace>
  <inkml:trace contextRef="#ctx0" brushRef="#br0" timeOffset="429.6703">28974 9743 686 0,'0'0'99'15,"0"0"-71"-15,0 0 9 16,0 0 20-16,0 0-36 16,0 0-12-16,24 9 0 15,-4-4-6-15,6 3-2 16,3-1-1-16,6 1-40 16,2-2-103-16,1-6-209 15</inkml:trace>
  <inkml:trace contextRef="#ctx0" brushRef="#br0" timeOffset="2526.94">27598 9663 417 0,'0'0'33'0,"0"0"-17"16,0 0-9-16,0 0-2 16,0 0 11-16,0 0-1 15,5 2-15-15,0 1-7 16,0-3-82-16</inkml:trace>
  <inkml:trace contextRef="#ctx0" brushRef="#br0" timeOffset="3630.1549">27310 9627 397 0,'0'0'77'15,"0"0"-73"-15,0 0 11 16,0 0 72-16,0 0 29 15,0 0-25-15,0 0-12 0,0 0-10 16,0 0-2-16,0 0-17 16,5 0-33-16,2 0-7 15,7 0-5-15,5 0 5 16,7 0-9-16,2 0-1 16,3 0 1-16,2 0 0 15,4 0 1-15,5 0 1 16,-2 0-6-16,-1 2 0 15,-3 0-2-15,-4 1-33 16,-9-2-59-16,-2 0-25 16,-3-1-80-16,-8 0-210 15</inkml:trace>
  <inkml:trace contextRef="#ctx0" brushRef="#br0" timeOffset="4425.3148">30301 9743 798 0,'0'0'56'0,"0"0"-53"16,0 0-1-16,0 0-2 15,0 0 0-15,0 0 3 16,0 0-2-16,19 14 19 16,0-9 0-16,4 0-18 15,4 0-2-15,5-1 0 0,5 0 0 16,6 1-44 0,6-4-77-16,3-1-262 0</inkml:trace>
  <inkml:trace contextRef="#ctx0" brushRef="#br0" timeOffset="5093.8244">31727 9685 527 0,'0'0'173'16,"0"0"-132"-16,0 0-11 0,0 0 18 15,0 0-11-15,0 0-16 16,30 0-19-16,-11 0-1 16,5 5 1-16,6 1-2 15,1 2-2-15,5-1-16 16,7 1-39-16,5-1-74 15,0-7-141-15</inkml:trace>
  <inkml:trace contextRef="#ctx0" brushRef="#br0" timeOffset="5544.9744">32746 9765 719 0,'0'0'89'16,"0"0"-83"-16,0 0 13 15,0 0 18-15,0 0-13 16,0 0-21-16,19 4 1 16,-2-1-2-16,2 2 0 15,0 0-2-15,4-1-17 16,-1 1-74-16,-4-2-74 0,-2-3-200 16</inkml:trace>
  <inkml:trace contextRef="#ctx0" brushRef="#br0" timeOffset="31067.3531">18670 8635 570 0,'0'0'39'16,"0"0"19"-16,0 0-14 15,0 0 8-15,0 0 5 16,0 0-16-16,-48-64-4 0,27 55-9 16,-10 3 10-1,-8 0-19-15,-4 3-7 0,-6 1-9 16,-5 2 1-16,-3 0 0 15,-4 0 0-15,0 0-1 16,1 0-3-16,2-2 4 16,7-3-7-16,5 4 7 15,1 0-4-15,3-1 0 16,-2 2 1-16,2 0 6 16,-1 0-7-16,-3 6 5 15,-5 5-3-15,-3 0 0 16,-4 2-2-16,-5 1 0 0,-5 0-2 15,-1-2 3 1,-1-1-3-16,4-1 4 0,6-2-2 16,5 0 8-1,5 3-5-15,5-1 2 0,0 0-4 16,6 3 0-16,4 1-1 16,2-2 1-16,3 5 1 15,3 0-2-15,0 2-2 16,2 5 2-16,1 1-1 15,3-1-1-15,2 2 2 16,0 0 2-16,3-3-2 16,2 1 1-16,0-1-2 15,4 1 2-15,-1 3-1 16,5 0 3-16,2 4 1 16,1 3-4-16,3 4 1 0,0 2 0 15,10 4 3-15,8-4-3 16,3-2-1-16,5-4 0 15,0-6-3-15,4-1 3 16,5-3 5-16,2-3-5 16,6 1 6-16,9 0-3 15,5-2-3-15,10 0 2 16,8-5 1-16,7-4-2 16,10-1 5-16,8-6-6 15,6 1 1-15,3-3 4 16,3-2-1-16,-5 0-4 15,2 3-2-15,1-3 2 0,-1 3 5 16,0 1-5 0,0 1 0-16,-3 0-1 0,3-2 0 15,-2 0 1-15,-1-2 0 16,-5 1 0-16,0 1 1 16,-7-3 0-16,0 5 3 15,-2-2-4-15,5 3-4 16,3 1 3-16,0-1-2 15,7 0 2-15,-1-1-1 16,7-2-5-16,4 0 7 16,-1 2 1-16,-1 1 3 15,0-3-1-15,-2 3-2 16,2-1-1-16,-4-2 4 16,2-3-6-16,-2 0 2 15,-1 0 0-15,-2 0-2 0,1 0 2 16,-3 0-4-16,-4 0 3 15,-1 0 1-15,-4 0 1 16,-3 0 4-16,0-2-6 16,0 1 2-16,-3 1-1 15,-3 0 3-15,-2 0-3 16,1 0-1-16,1 0-1 16,3 0 2-16,0 0 0 15,0 1 0-15,-2 4-2 16,1 1 2-16,-5 0 4 15,1-2-1-15,2-1-5 16,2 0 2-16,2-3 0 0,-1 0 0 16,-7 0 2-1,-5 0-2-15,-5 0 2 0,-2 0-4 16,0 0 4-16,-7 0 1 16,1 0-3-16,-2 0 3 15,0 0-2-15,-3 0 3 16,-2-6-3-16,-4-1 0 15,-3 0 0-15,-7 0-2 16,-2 0-2-16,-4-1 3 16,-5 2 0-16,-4 0 1 15,0 1 0-15,-4-2 8 16,-2 2-9-16,-4 0-2 16,1-2-2-16,-1 1 4 0,2-2 6 15,4 0-6 1,1-1 2-16,5 3-4 0,0 0 2 15,4-1-1-15,3 3-2 16,-2 1 2-16,-1 0-1 16,-2-2 0-16,-4-1 2 15,-5-1-1-15,-1 0 1 16,-3-4 0-16,-1-3 6 16,0-2-4-16,-1-3 7 15,3 0-4-15,0-2 0 16,0 1-1-16,-4 0 0 15,-1 1-4-15,-7 2 0 0,-2 1 2 16,-5 0 18 0,-2-1-12-16,-1 0-1 0,0-1 1 15,-1-3-5-15,-11-5 3 16,-3-2-5-16,-5-2-1 16,-2 0 3-16,-3-3-3 15,-5 4 0-15,-3 3-2 16,-4-1 0-16,-7 5 2 15,-8-1-2-15,-7 0-3 16,-10-1 2-16,-7 5 2 16,-6-1 1-16,-5 2 0 15,-4 1 0-15,-1 1 0 16,-2 2-5-16,-1 2 5 16,-2-2 2-16,-6-1 3 15,-8 1-3-15,-2 1-2 0,-1 1 0 16,3 2 0-16,0-1 1 15,10 3-1-15,8-1 0 16,10 4-3-16,11 0 3 16,1 3-1-16,-5 2-2 15,-6 0 3-15,-9 0 6 16,-6 0-6-16,-8-2-2 16,-4-3 2-16,1-1 2 15,5-2-2-15,4-1 0 16,8 0 1-16,5 1-1 0,4 1 0 15,5 1 0 1,0 0-1-16,-1 1 2 0,-4-4-2 16,-1 1 5-16,-4 0-2 15,-1 0-2-15,-2 1 2 16,1 0-4-16,1-1 4 16,3 3-1-16,2-2 1 15,6 2-2-15,2-1 0 16,7 2-5-16,9-1 5 15,2 0 0-15,4 3 2 16,-3 0-1-16,-5-1-1 16,-4 1-6-16,-7-5 6 15,-3 3 0-15,1-2 6 16,-1-2-5-16,1 1 0 16,5-2-1-16,6 4 0 0,3 1-1 15,4 1 1-15,2 2 0 16,-1-1 2-16,1 0-2 15,-2 1 0-15,0 1-3 16,3 0 3-16,1-2-3 16,2 2 2-16,0 0 1 15,-2 0-1-15,-1 0 0 16,3 0 1-16,-1 0 1 16,3 0 0-16,0-2 1 15,3-4-2-15,-1 1 4 16,3-3-4-16,0 4 0 15,3 0 1-15,-2 2-1 0,-1 2-2 16,-1 0 2 0,-3 0-1-16,-1 0 2 0,-3 8-2 15,2 1 1-15,-2-1-5 16,2 3-12-16,4 1-43 16,2 1-41-16,4 1-50 15,3-5-93-15</inkml:trace>
  <inkml:trace contextRef="#ctx0" brushRef="#br0" timeOffset="34182.956">11134 8705 629 0,'0'0'3'15,"0"0"10"-15,0 0 30 16,0 0 9-16,-91-22-38 15,60 20 5-15,-4-1 13 16,-3 1-1-16,1 2-16 16,-1 0-5-16,-2 0 7 15,-2 2-6-15,0 6-8 16,-2 2 3-16,3 1-6 16,4-2 7-16,3 1-5 15,4 2 0-15,2 1-4 0,4 4 4 16,-3 0-5-1,6 5 6-15,0 2-3 0,-1 2 2 16,0 3 2-16,2 5-4 16,-1 3 0-16,-1 4 2 15,5 1-1-15,3 5-1 16,4 6-1-16,9 6-1 16,1 6 2-16,0 1 1 15,11 3-1-15,5-4 5 16,-3 6 2-16,4 1 5 15,-2 3 16-15,2 0-11 16,3-7-5-16,2-3 6 16,1-4-8-16,-4-1-6 15,-1 0 2-15,1 1-6 0,-7 2 12 16,-1 5-7-16,2 4-5 16,-5 3 5-16,1-4 3 15,1-3 7-15,-4-3-14 16,3-2 6-16,0 3 0 15,-2-4-6-15,-1 4 15 16,-1-4-10-16,-1 0 9 16,-2-1-11-16,-2-2-3 15,0-1 4-15,0-2-2 16,0 0-3-16,0-3 4 16,0 2 6-16,0 2-5 15,0-1-4-15,0 0 3 16,0-3-2-16,-3 1-2 0,3-2 1 15,0 0 0-15,0 0 1 16,0 2-2-16,0 0 1 16,0-1 0-16,3-4 1 15,0-1 3-15,1-1-5 16,-1-2 0-16,2 1 0 16,-2-2 5-16,0 1-4 15,0-1 1-15,-2-1 3 16,-1-1-5-16,0-1-1 15,0 2-2-15,0 1 6 0,-1 4 3 16,-5 0-5 0,-2-2-1-16,-1 3-1 0,3-4 1 15,-3-1 0-15,2 0 1 16,0-2 6-16,1 1-6 16,1 0-1-16,2 1 0 15,-2-3 1-15,-1 0 0 16,1-4 1-16,0-1-1 15,-1 0-1-15,2 0 3 16,-1-1-4-16,2 3 2 16,-4 0-2-16,7 0 2 15,-3 0-2-15,-2 2 2 16,2-1 0-16,-1 1-1 16,-4-1 3-16,0-1-1 15,0 3-1-15,-1 2 1 0,3-1-4 16,-1 1 1-16,4 3 1 15,-2-1 0-15,4 0 1 16,-1 0 0-16,1-1-1 16,-1 1 3-16,1 3-3 15,-2 1 0-15,0-3 0 16,-2 1 3-16,1-4 0 16,4-4-1-16,0 2-2 15,0-7-1-15,0 2-1 16,13-2 4-16,-2-1-4 0,2 0 0 15,-1-2 2 1,4-2 0-16,-1-2 1 0,0-1-1 16,2-1 1-1,0-4-1-15,0-1 0 0,4-1 0 16,1-3 0-16,-1-1-4 16,0-3 4-16,0-1 0 15,2-3 0-15,-1 3 0 16,3-5 2-16,3 1-2 15,-1-7-2-15,1 0 2 16,4 0 3-16,-1-7 1 16,0-7-2-16,1-8 2 15,-2-2-3-15,-1-1 1 16,0-5 2-16,-3-2-4 16,1-2 0-16,-4-5 2 15,1 0-1-15,-2-6 1 0,-1-3 1 16,-8-4-2-16,-2-5 0 15,-4-7-1-15,-2-6 0 16,-2-5-1-16,-2-2-4 16,-1-3 1-16,0-4-1 15,0 1 0-15,0 1 4 16,-7 0 2-16,-5 6 0 16,4 0 0-16,1 2 0 15,1-3 0-15,2 0-1 16,2 3 0-16,1-1 2 15,1-1-2-15,0-2 0 16,0 1 0-16,-2 1 0 0,-4-3 2 16,-3-1-1-16,-1 4-1 15,-2 1-3-15,0 7 3 16,-2 1 2-16,2 2-1 16,2 2-2-16,1 4 2 15,0-3-1-15,-3-2 0 16,0-1 0-16,-3-3 0 15,-3 0 1-15,2 0-2 16,4 2 1-16,3-1 0 16,-1-3 1-16,4 0 0 15,0-2-1-15,1 1 0 16,4 5-1-16,-1 2 1 16,2 5 1-16,0 3 0 15,0 3-2-15,0 6 3 0,0 4-4 16,0 1 4-16,0 1-2 15,0-1 0-15,5 0-1 16,1-4 1-16,3 0 2 16,-2-1-2-16,-1 0 0 15,2 7 0-15,-2 1 0 16,4 4 0-16,2 0 0 16,4 0-1-16,1-2 1 15,2 1 0-15,2 0 2 16,0-2 1-16,1 3-3 15,-1 1-1-15,-3 3 0 16,-2 0 1-16,1-2 0 0,-1 0 0 16,-2-1 0-16,0 0 0 15,-1-4 3-15,1 4-1 16,-2-2 0-16,2-1-2 16,-1 1 0-16,1 0 0 15,0-1 1-15,0-1-1 16,1 1 1-16,-2-3-1 15,2 1 1-15,-3-3 1 16,0 1-2-16,-2 2 0 16,-2 6-1-16,3 1 1 15,-3 3 1-15,0 0 1 16,-2 2 1-16,0-5-4 16,1 2 1-16,-1-2 0 15,-3-4 0-15,0-1 0 16,-1 1 3-16,-2 2-3 0,0 4 0 15,0 3 0-15,0 2 2 16,-6-1 0-16,-2 4-4 16,1-3 4-16,-2 3 0 15,1-1 0-15,1-4-1 16,-2 5-1-16,0 1 0 16,1 0 0-16,-2 0 3 15,3 0-1-15,-2 1-2 16,-3 3 0-16,4 0 0 15,-1 3 1-15,0 2-1 16,-2 2 1-16,0 2-3 0,-1-1 5 16,0 3-3-16,-3-2 0 15,-3 2 1-15,-4-2-1 16,-5 2 0-16,-4 0 0 16,0 0 0-16,-2 1-1 15,0-2 2-15,3 3 0 16,3 1-1-16,5 1 1 15,-1 1-1-15,6 1 0 16,0 0-3-16,4 0 3 16,4 0-3-16,0 0 3 15,3 1 0-15,0 6-30 16,3 0-39-16,3 4-69 16,0 1-11-16,0-7-91 0,0-5-316 15</inkml:trace>
  <inkml:trace contextRef="#ctx0" brushRef="#br0" timeOffset="36087.1304">15595 15625 752 0,'0'0'91'0,"0"0"-16"16,0 0-53-16,0 0 7 0,0 0 37 16,0 0-42-16,0 0 5 15,117-32-13-15,-78 30-3 16,-7 2-8-16,-8 0-5 15,-10 2-3-15,-10 9-11 16,-4 5 5-16,0 6 9 16,-13 1 4-16,-9-2 9 15,1-3 1-15,6-4 5 16,7-3 0-16,7-4-13 16,1-2-6-16,0 2-9 15,13-3 9-15,9 2 7 16,4-1-4-16,-5 4 6 15,-3-1-9-15,-8 2-4 0,-5 4 4 16,-3 2 3-16,-2 7 0 16,0 0 3-16,-13 5 27 15,-4-2-4-15,-3 1-7 16,2-5-7-16,6-8-4 16,6-7-9-16,6-2-4 15,3-5-61-15,25 0-80 16,8-5-121-16,5-13-497 15</inkml:trace>
  <inkml:trace contextRef="#ctx0" brushRef="#br0" timeOffset="36288.2804">16062 15933 718 0,'0'0'94'15,"0"0"-87"-15,0 0 47 16,0 0 50-16,0 0 4 15,0 0-20-15,17 89-47 16,-17-60-14-16,0 2-8 16,-9-2-14-16,-3-2-4 15,-2-3-1-15,3-1-14 16,-1-4-181-16,-3-12-185 16</inkml:trace>
  <inkml:trace contextRef="#ctx0" brushRef="#br0" timeOffset="38474.7676">16623 15633 534 0,'0'0'131'0,"0"0"-57"15,0 0-55-15,0 0 50 16,0 0-2-16,0 0-15 0,61-67-15 15,-44 63-2-15,-2 4-2 16,-5 0-33-16,-4 0-8 16,-3 15-4-16,-3 4 6 15,0 8 6-15,-4 0 6 16,-10 2 9-16,-2-4-4 16,2-4 0-16,4-5 2 15,6-3-11-15,4-5 5 16,0-2-6-16,6-4 4 15,11 1 1-15,4-1 10 16,0 3-2-16,-1-1-12 16,-8 3 3-16,-4 4-5 15,-5 3-2-15,-3 7 2 16,0 5 12-16,-19 5 6 16,-6 3 15-16,-5 1 1 0,0-3-20 15,0 0-12-15,5-5 0 16,1-3-2-16,5-6-114 15,-4-12-172-15,-6-6-462 16</inkml:trace>
  <inkml:trace contextRef="#ctx0" brushRef="#br0" timeOffset="41679.1776">17320 15899 864 0,'0'0'93'0,"0"0"-81"16,0 0-12-1,0 0-9-15,0 0 9 0,0 0 7 16,0 0 4-16,-30 99 7 16,11-68-5-16,1-1 0 15,1-2-8-15,3-8-5 16,4-4-19-16,9-8-60 16,1-8-86-16,0 0-295 15</inkml:trace>
  <inkml:trace contextRef="#ctx0" brushRef="#br0" timeOffset="42003.0503">17540 15695 663 0,'0'0'148'15,"0"0"-73"-15,0 0-43 16,0 0 75-16,0 0-9 16,0 0-66-16,17-19-16 15,-11 31-11-15,0 7 30 16,-2 3-4-16,-1 3-8 16,-1-1-1-16,-2 2-12 15,0 1 5-15,0-3-10 16,0-2 0-16,0-3-1 0,0-2-4 15,0-3 0 1,0-3-22-16,0 0-60 0,0-10-125 16,-9-1-185-16</inkml:trace>
  <inkml:trace contextRef="#ctx0" brushRef="#br0" timeOffset="44537.7818">18410 15670 769 0,'0'0'101'16,"0"0"-97"-16,0 0 3 15,0 0 13-15,0 0-8 16,0 0 0-16,29 11 9 16,-29 9 7-16,0 4 5 15,-17 0-2-15,-8 2 1 16,-5-2 1-16,-4-3-10 0,-5-3-16 15,0-6 7-15,6-3-1 16,4-6-6-16,7-3-1 16,3-1 6-16,3-13-10 15,4-6 3-15,6 1-5 16,3 1 0-16,3 3-2 16,0 5-3-16,1 3-3 15,11 4 4-15,5 3 4 16,2 0 0-16,7 0 0 15,6 6-1-15,8-1 0 16,1 1 1-16,1-5-2 16,-4-1 2-16,-7 0-3 15,-9 0-6-15,-8-10-3 16,-8-2 3-16,-4-4 4 16,-2-1 2-16,0-3-10 0,0 1-2 15,-8-2 13-15,1 3 0 16,0 1-5-16,1 7 6 15,1 8-4-15,-1 2-8 16,-4 0-4-16,-1 2 7 16,-2 11 5-16,-1 1 1 15,5 0-61-15,5 2-70 16,4-5-146-16,0-1-248 16</inkml:trace>
  <inkml:trace contextRef="#ctx0" brushRef="#br0" timeOffset="44756.5254">18717 15883 821 0,'0'0'103'15,"0"0"-103"-15,0 0 4 16,0 72 18-16,0-44 12 15,-7 1-25-15,0-1-5 16,-3-3-4-16,4 0-3 16,1-8-74-16,5-6-176 15</inkml:trace>
  <inkml:trace contextRef="#ctx0" brushRef="#br0" timeOffset="45398.4385">19327 15734 886 0,'0'0'139'0,"0"0"-117"15,0 0-16-15,0 0 20 16,0 0 8-16,0 0-2 16,-23 35 15-16,5-14-12 15,0 0-8-15,-5-1-8 16,1-4-7-16,-2-5-9 15,2-3-1-15,-1-4-2 16,1-4 10-16,3 0-9 16,-1 0-1-16,7-11-6 15,3-1-4-15,5-2-16 0,5 5-38 16,0 1 20 0,5 5 16-16,8 1 16 0,3 2 5 15,4 0 6-15,2 0 1 16,2 0 0-16,3 2 4 15,3 1 8-15,1 0-4 16,3-3 1-16,3 0-5 16,-2 0-2-16,-1-6 2 15,-4-3 0-15,-8-4-6 16,-5-1 2-16,-10 0-3 16,-5 0-4-16,-2-1-4 15,0-1-27-15,-9 0-9 0,-8 0 12 16,-2-1 7-1,1 2 28-15,5 1 1 0,2 4-1 16,4 5-1-16,5 3-1 16,2 2-12-16,0 0-120 15,0 0-134-15,9 0-223 16</inkml:trace>
  <inkml:trace contextRef="#ctx0" brushRef="#br0" timeOffset="45656.7432">19947 15501 894 0,'0'0'34'16,"0"0"-33"-1,0 0 3-15,110 14 21 0,-77 8-5 16,2 10 4-16,-3 6 49 15,-5 4-33-15,-12 7-27 16,-15 5-13-16,0 7-3 16,-23 6 1-16,-23 2-32 15,-17-2-73-15,-20-8-92 16,-23-10-412-16</inkml:trace>
  <inkml:trace contextRef="#ctx0" brushRef="#br0" timeOffset="46298.4634">15030 15574 620 0,'0'0'198'0,"0"0"-166"16,-82 52-25-16,42-8 24 15,-2 5 31-15,4 4 9 16,9 2-2-16,10-1-15 16,13 5-41-16,6-4-7 0,6-2-5 15,20-2-2 1,10 0-42-16,8 0-84 0,3-5-68 16,-3-5-221-16</inkml:trace>
  <inkml:trace contextRef="#ctx0" brushRef="#br0" timeOffset="46997.8298">13530 16249 809 0,'0'0'93'0,"0"0"-89"15,0 0-3-15,0 0 27 0,0 0 31 16,0 0 4-16,6 17-6 16,1-12-23-16,-1-3 3 15,3-2 2-15,-2 0-12 16,6-2 3-16,4-15 1 15,7-11-16-15,0-4-9 16,0-7-3-16,-2-1-2 16,-4-5 0-16,-7-2 2 15,-1 5-2-15,-4 12-1 16,0 12 0-16,-3 13 0 16,0 5-14-16,0 6-7 15,3 12 5-15,2 3 14 16,3 1 4-16,1-5-2 15,3-6 3-15,2-5-3 0,3-6 13 16,6-3-6-16,-1-18-3 16,1-8 6-16,-6-3-6 15,-3 1-3-15,-8 6 1 16,-6 14-1-16,-2 4 5 16,-1 7 0-16,0 0-6 15,0 17-17-15,0 12 14 16,-6 5 3-16,2 5-2 15,4-1-12-15,0-3-63 16,9-3-100-16,15-10-20 16,4-7-124-16</inkml:trace>
  <inkml:trace contextRef="#ctx0" brushRef="#br0" timeOffset="47356.5417">14105 16170 273 0,'0'0'554'15,"0"0"-490"-15,0 0-61 16,0 0 72-16,0 0 30 15,0 0-31-15,17 2-19 16,2-2-10-16,3-5-12 16,4-7-27-16,-2-2 0 15,-3 4-5-15,-8-2-1 16,-7 2 0-16,-3 0-1 16,-3 2-4-16,0 4-10 15,0 1-7-15,-6 1 16 16,3 2 5-16,3 0 0 0,-1 0 0 15,1 0-14-15,0 0 3 16,0 0-28-16,8 5 18 16,0-1-2-16,4 1 1 15,-6 1-36-15,1 4 10 16,-4 2 14-16,-3 9 21 16,2 4 14-16,-2 4 0 15,1 5 3-15,7-1 28 16,8 1-28-16,15-7 5 15,16-5-8-15,14-13-78 16,10-9-421-16</inkml:trace>
  <inkml:trace contextRef="#ctx0" brushRef="#br0" timeOffset="48594.1846">17563 16294 756 0,'0'0'70'0,"0"0"-57"16,0 0 45-16,0 0 22 15,0 0-16-15,0 0-30 16,-12 4-3-16,12-4-4 16,0 0-20-16,16 0-5 15,10 0 9-15,6-7 12 16,7-3-8-16,0 0-9 0,-1 2-5 16,-7-1 1-16,-6 5 0 15,-4 0-4-15,-7 2-24 16,-3 2-81-16,-5 0-103 15,-4-1-212-15</inkml:trace>
  <inkml:trace contextRef="#ctx0" brushRef="#br0" timeOffset="52353.803">20167 9627 119 0,'0'0'81'0,"0"0"12"15,0 0-8-15,0 0-27 16,0 0-21-16,0 0-22 16,0 0 10-16,0 0-24 15,0 0 5-15,0 0 1 16,0 2-5-16,0-2 3 15,0 0-3-15,0 0 4 16,0 0 8-16,0 0 22 16,0 0 3-16,0 0-5 15,0 0-3-15,0 0-19 0,0 0-8 16,0 0 1 0,0 0-1-16,0 0-1 0,0 2-1 15,0-1-3-15,3 1 3 16,3 0 2-16,3 1 14 15,2-1-11-15,5 0 12 16,5-1-7-16,0-1 1 16,4 0 5-16,-1 0-12 15,-2 0 8-15,-2-4-9 16,-2 0-1-16,-6 2 9 16,-2 0-13-16,-6 1-4 15,-2 1 4-15,-1 0-4 16,-1 0-24-16,0 0-32 15,0 5-20-15,-6 3-92 16,-17-1-199-16</inkml:trace>
  <inkml:trace contextRef="#ctx0" brushRef="#br0" timeOffset="54272.1659">19126 16690 236 0,'0'0'438'0,"0"0"-423"16,0 0-2-16,0 0-12 16,0 0 19-16,0 0 4 0,0 0-6 15,2-7-3-15,4 14 15 16,-2 7 13-16,3 1-10 16,-2 2-14-16,-2-1-4 15,0-2-5-15,0-3 18 16,2-5-6-16,2-1-9 15,2-5 6-15,4 0 16 16,13 0 9-16,5-16-16 16,9-3-28-16,5 2 0 15,1-3-53-15,-3-4-169 16</inkml:trace>
  <inkml:trace contextRef="#ctx0" brushRef="#br0" timeOffset="56546.1499">26547 7096 529 0,'0'0'60'0,"0"0"-32"0,0 0 20 15,0 0 12-15,0 0-21 16,0 0-2-16,0 0-9 15,1 0-11-15,-1 0-10 16,0 0-6-16,0 0-1 16,0 2-4-16,0 6 4 15,0 3 12-15,0 4-4 16,0-3 11-16,0 0-16 16,2-3 17-16,-1-1-12 0,4-2 1 15,-2-2-1 1,3 1 9-16,0-3-4 0,4-2 24 15,2 0 13-15,6 0-15 16,0-3-20-16,1-6 0 16,-1 1-14-16,0-1-2 15,-3 2 1-15,-3 2-90 16,-3 2-64-16,-5 0-64 16,-4 1-334-16</inkml:trace>
  <inkml:trace contextRef="#ctx0" brushRef="#br0" timeOffset="57642.3049">26214 8428 506 0,'0'0'73'0,"0"0"-27"16,0 0 54-16,0 0-19 16,0 0-28-16,0 0 7 0,-6 0-28 15,6 0-4-15,0 0-25 16,0 0-3-16,0 0-1 16,9 0-1-16,6 0 2 15,7 2 0-15,7 1 2 16,1 3 2-16,4-6 6 15,2 0-8-15,1 2 9 16,2-1-4-16,-4 2-5 16,-2 0 5-16,-4 0-5 15,-6-1 0-15,-3 1 2 16,-2-2-3-16,-6-1 6 16,1 0 11-16,-2 0 10 15,-1 0-16-15,2 0 7 16,-3 0-11-16,2 0-2 15,0-1-6-15,-2-2 0 0,0 3-2 16,-1 0-26-16,-1 0-39 16,-2 0-68-16,-5 0-52 15,0 0-223-15</inkml:trace>
  <inkml:trace contextRef="#ctx0" brushRef="#br0" timeOffset="67635.0184">2933 16668 740 0,'0'0'45'15,"0"0"-2"-15,0 0-43 16,0 0 0-16,0 0 51 15,0 0 32-15,0 0-7 16,-14 2-13-16,14-2 10 0,0 0-12 16,0 0-7-1,0-4-25-15,-2-9-10 0,2-8-18 16,0-3 1-16,0-6-2 16,0-4-2-16,3-4 1 15,9 1 0-15,-3 9 1 16,3 9 0-16,-3 9 0 15,-5 6-1-15,4 2-1 16,-1 2-6-16,8 0-5 16,6 10 0-16,0 10 13 15,4 5 0-15,-8 1 0 16,-4 1-4-16,-7-1 4 16,-1-5 2-16,-4-3-1 15,1-9 1-15,-1-2-2 16,-1-7 3-16,2 0-1 0,-2 0 0 15,4-2-2-15,0-12-4 16,1-8-1-16,1 2 4 16,0 0 1-16,3 6 2 15,-6 5-2-15,0 6-3 16,-2 3 0-16,4 0-3 16,4 0-3-16,7 3 6 15,2 6 3-15,3 2 2 16,0-1-1-16,-5-2 4 15,2 0-5-15,-3-1 4 16,3-3-8-16,4-4 4 16,1 0-126-16,1 0-137 0,-4-14-229 15</inkml:trace>
  <inkml:trace contextRef="#ctx0" brushRef="#br0" timeOffset="67820.1639">3557 16503 754 0,'0'0'196'0,"0"0"-173"16,0 0-17-16,0 0 59 15,0 0 3-15,0 0-49 16,82-12-13-16,-54 5-6 16,-4 0-1-16,2-5-62 15,-4 2-119-15,-7-4-241 0</inkml:trace>
  <inkml:trace contextRef="#ctx0" brushRef="#br0" timeOffset="68036.6595">3937 16137 501 0,'0'0'488'15,"0"0"-444"-15,0 0-44 16,0 0-8-16,0 0 8 15,0 0 12-15,36 78 18 16,-27-52-11-16,-3-1-4 16,1 0-10-16,-2-4-5 15,-2-1-8-15,3-3-72 0,-3-10-98 16,3-7-233-16</inkml:trace>
  <inkml:trace contextRef="#ctx0" brushRef="#br0" timeOffset="68310.1773">4122 16031 822 0,'0'0'144'16,"0"0"-123"-16,0 0-16 15,0 0 59-15,0 0-6 16,90-4-24-16,-62 21 13 0,2 5-17 15,0 4-13-15,-6 3-4 16,-3 7-11-16,-5-2-1 16,-7 7 2-16,-6 1-3 15,-3 1 0-15,0 3-3 16,-5-3-12-16,-18 1-37 16,-10-3-125-16,-8-7-73 15,-9-3-391-15</inkml:trace>
  <inkml:trace contextRef="#ctx0" brushRef="#br0" timeOffset="68836.2463">2349 16402 745 0,'0'0'108'16,"0"0"-63"-16,0 0-21 15,0 0-24-15,0 0-1 16,0 0 1-16,3 99 59 0,1-48 25 16,1 1-53-1,4 2 19-15,3 0-24 0,10-3-10 16,8-1-12-16,9-5-4 16,13-5 0-16,11-5-19 15,8-7-60-15,10-8-44 16,11-9-45-16,14-11-333 15</inkml:trace>
  <inkml:trace contextRef="#ctx0" brushRef="#br0" timeOffset="69846.7594">3472 17014 706 0,'0'0'113'0,"0"0"-76"16,0 0 34-16,0 0 26 0,0 0-23 15,0 0-42 1,-6 0-11-16,9-2-21 0,18-3 0 15,7-1 1-15,13-5 14 16,8-6 2-16,4-3-9 16,3-4-2-16,-1 0 3 15,0 0-8-15,0 1 6 16,-4 3-1-16,-5 2-6 16,-7 4 0-16,-9 6-5 15,-5 4 3-15,-9 4-45 16,-5 0-59-16,0 4-33 15,-6 9 28-15,-3 0-69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21T02:38:40.607"/>
    </inkml:context>
    <inkml:brush xml:id="br0">
      <inkml:brushProperty name="width" value="0.05292" units="cm"/>
      <inkml:brushProperty name="height" value="0.05292" units="cm"/>
      <inkml:brushProperty name="color" value="#FF0000"/>
    </inkml:brush>
  </inkml:definitions>
  <inkml:trace contextRef="#ctx0" brushRef="#br0">27770 6920 723 0,'0'0'106'16,"0"0"-92"-16,0 0-3 15,0 0 51-15,0 0-9 16,0 0-13-16,0 0-12 16,3-11-11-16,-3 11 2 15,0 0-7-15,0 0-6 16,0 0 0-16,0 0-1 16,0 0-5-16,0 0-4 0,0 11-20 15,0 5 24-15,0 9 2 16,-3 0 5-16,0 0-3 15,0 1-1-15,1-4-2 16,1 0 7-16,1-4-8 16,0-2 2-16,0-4 3 15,0-2-4-15,0-3 1 16,0-2-2-16,0-2 0 16,0-2 10-16,0-1 7 15,0 0 5-15,0 0 14 16,9 0 8-16,7-1-17 15,11-12 2-15,5-6-6 0,3-2-22 16,-2 1 6-16,-6-2-2 16,1 0-4-16,1 1 0 15,-2 3-1-15,-1 6-13 16,-3 2-8-16,-5 3-20 16,1 4-19-16,0 0-105 15,2 1-78-15,-3-1-273 16</inkml:trace>
  <inkml:trace contextRef="#ctx0" brushRef="#br0" timeOffset="16721.8492">19454 6924 254 0,'0'0'34'0,"0"0"61"0,0 0-38 15,0 0 6-15,0 0-52 16,0 0 57-16,0 0-14 15,-10-78 2-15,7 71-6 16,3 3 19-16,0 1-46 16,-1 0 13-16,1 3 15 15,0-1-33-15,-2 1-3 16,2 0-12-16,0 0-3 16,0 0-1-16,-1 0-8 15,1 0-3-15,0 0 4 0,0 4-2 16,0 6 2-1,0 6 8-15,0 4-2 0,0 1 2 16,3 1 1-16,4 1-1 16,-1-2 0-16,0-4 2 15,1-3-2-15,-1-2 5 16,1-6-5-16,0-2 1 16,-3-2-1-16,1 1-1 15,-1-3 1-15,-1 0 0 16,4 0 11-16,4 0-6 15,5 0 4-15,5-8 26 16,6-4 2-16,-2 0-37 16,-1-1 3-16,0 2-3 15,-3 5-1-15,3 1-54 16,3 2-39-16,-1-2-68 0,-2-1-285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BBBAD3F4-77FD-4FE2-818E-644F753E6093}" type="datetimeFigureOut">
              <a:rPr lang="en-IN" smtClean="0"/>
              <a:t>21-11-2020</a:t>
            </a:fld>
            <a:endParaRPr lang="en-IN"/>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E56458E7-11FB-43FF-BF53-5A0D96745A99}" type="slidenum">
              <a:rPr lang="en-IN" smtClean="0"/>
              <a:t>‹#›</a:t>
            </a:fld>
            <a:endParaRPr lang="en-IN"/>
          </a:p>
        </p:txBody>
      </p:sp>
    </p:spTree>
    <p:extLst>
      <p:ext uri="{BB962C8B-B14F-4D97-AF65-F5344CB8AC3E}">
        <p14:creationId xmlns:p14="http://schemas.microsoft.com/office/powerpoint/2010/main" val="405986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1525816-F6EC-475B-A61D-CE75656011F2}" type="slidenum">
              <a:rPr lang="en-IN" smtClean="0"/>
              <a:pPr/>
              <a:t>1</a:t>
            </a:fld>
            <a:endParaRPr lang="en-IN"/>
          </a:p>
        </p:txBody>
      </p:sp>
    </p:spTree>
    <p:extLst>
      <p:ext uri="{BB962C8B-B14F-4D97-AF65-F5344CB8AC3E}">
        <p14:creationId xmlns:p14="http://schemas.microsoft.com/office/powerpoint/2010/main" val="372586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D37698-B898-49C4-B557-C43924DC85BB}" type="slidenum">
              <a:rPr lang="en-US" altLang="en-US"/>
              <a:pPr/>
              <a:t>4</a:t>
            </a:fld>
            <a:endParaRPr lang="en-US" altLang="en-US"/>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64294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EFFDB6-788C-45C9-9695-AFBAF5BF259E}" type="slidenum">
              <a:rPr lang="en-US" altLang="en-US"/>
              <a:pPr/>
              <a:t>5</a:t>
            </a:fld>
            <a:endParaRPr lang="en-US" altLang="en-US"/>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79528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EFFDB6-788C-45C9-9695-AFBAF5BF259E}" type="slidenum">
              <a:rPr lang="en-US" altLang="en-US"/>
              <a:pPr/>
              <a:t>6</a:t>
            </a:fld>
            <a:endParaRPr lang="en-US" altLang="en-US"/>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74130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02110C-9267-40C1-8E03-9C756C26D7A3}" type="slidenum">
              <a:rPr lang="en-US" altLang="en-US"/>
              <a:pPr/>
              <a:t>7</a:t>
            </a:fld>
            <a:endParaRPr lang="en-US" altLang="en-US"/>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0616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EFFDB6-788C-45C9-9695-AFBAF5BF259E}" type="slidenum">
              <a:rPr lang="en-US" altLang="en-US"/>
              <a:pPr/>
              <a:t>9</a:t>
            </a:fld>
            <a:endParaRPr lang="en-US" altLang="en-US"/>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27216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D37698-B898-49C4-B557-C43924DC85BB}" type="slidenum">
              <a:rPr lang="en-US" altLang="en-US"/>
              <a:pPr/>
              <a:t>11</a:t>
            </a:fld>
            <a:endParaRPr lang="en-US" altLang="en-US"/>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07597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1525816-F6EC-475B-A61D-CE75656011F2}" type="slidenum">
              <a:rPr lang="en-IN" smtClean="0"/>
              <a:pPr/>
              <a:t>12</a:t>
            </a:fld>
            <a:endParaRPr lang="en-IN"/>
          </a:p>
        </p:txBody>
      </p:sp>
    </p:spTree>
    <p:extLst>
      <p:ext uri="{BB962C8B-B14F-4D97-AF65-F5344CB8AC3E}">
        <p14:creationId xmlns:p14="http://schemas.microsoft.com/office/powerpoint/2010/main" val="512715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59AD7EB-2298-4D52-A437-F98F05E00B4D}"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E4516-FB00-4A63-8E5A-829A41DF04E3}" type="slidenum">
              <a:rPr lang="en-IN" smtClean="0"/>
              <a:t>‹#›</a:t>
            </a:fld>
            <a:endParaRPr lang="en-IN"/>
          </a:p>
        </p:txBody>
      </p:sp>
    </p:spTree>
    <p:extLst>
      <p:ext uri="{BB962C8B-B14F-4D97-AF65-F5344CB8AC3E}">
        <p14:creationId xmlns:p14="http://schemas.microsoft.com/office/powerpoint/2010/main" val="3070913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9AD7EB-2298-4D52-A437-F98F05E00B4D}"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E4516-FB00-4A63-8E5A-829A41DF04E3}" type="slidenum">
              <a:rPr lang="en-IN" smtClean="0"/>
              <a:t>‹#›</a:t>
            </a:fld>
            <a:endParaRPr lang="en-IN"/>
          </a:p>
        </p:txBody>
      </p:sp>
    </p:spTree>
    <p:extLst>
      <p:ext uri="{BB962C8B-B14F-4D97-AF65-F5344CB8AC3E}">
        <p14:creationId xmlns:p14="http://schemas.microsoft.com/office/powerpoint/2010/main" val="318729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9AD7EB-2298-4D52-A437-F98F05E00B4D}"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E4516-FB00-4A63-8E5A-829A41DF04E3}" type="slidenum">
              <a:rPr lang="en-IN" smtClean="0"/>
              <a:t>‹#›</a:t>
            </a:fld>
            <a:endParaRPr lang="en-IN"/>
          </a:p>
        </p:txBody>
      </p:sp>
    </p:spTree>
    <p:extLst>
      <p:ext uri="{BB962C8B-B14F-4D97-AF65-F5344CB8AC3E}">
        <p14:creationId xmlns:p14="http://schemas.microsoft.com/office/powerpoint/2010/main" val="188152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1600203"/>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
        <p:nvSpPr>
          <p:cNvPr id="18" name="TextBox 17"/>
          <p:cNvSpPr txBox="1">
            <a:spLocks noChangeArrowheads="1"/>
          </p:cNvSpPr>
          <p:nvPr userDrawn="1"/>
        </p:nvSpPr>
        <p:spPr bwMode="auto">
          <a:xfrm>
            <a:off x="4368800" y="6596066"/>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100" b="1" smtClean="0">
                <a:solidFill>
                  <a:srgbClr val="101141"/>
                </a:solidFill>
                <a:cs typeface="Arial" panose="020B0604020202020204" pitchFamily="34" charset="0"/>
              </a:rPr>
              <a:t>BITS </a:t>
            </a:r>
            <a:r>
              <a:rPr lang="en-US" sz="1100" smtClean="0">
                <a:solidFill>
                  <a:srgbClr val="101141"/>
                </a:solidFill>
                <a:cs typeface="Arial" panose="020B0604020202020204" pitchFamily="34" charset="0"/>
              </a:rPr>
              <a:t>Pilani, Pilani Campus</a:t>
            </a:r>
          </a:p>
        </p:txBody>
      </p:sp>
      <p:grpSp>
        <p:nvGrpSpPr>
          <p:cNvPr id="14" name="Group 11"/>
          <p:cNvGrpSpPr>
            <a:grpSpLocks/>
          </p:cNvGrpSpPr>
          <p:nvPr userDrawn="1"/>
        </p:nvGrpSpPr>
        <p:grpSpPr bwMode="auto">
          <a:xfrm>
            <a:off x="2779184" y="6550028"/>
            <a:ext cx="9412816" cy="49213"/>
            <a:chOff x="2083888" y="6550671"/>
            <a:chExt cx="7060112" cy="48665"/>
          </a:xfrm>
        </p:grpSpPr>
        <p:sp>
          <p:nvSpPr>
            <p:cNvPr id="20" name="Rectangle 19"/>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1" name="Rectangle 20"/>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2" name="Rectangle 21"/>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pic>
        <p:nvPicPr>
          <p:cNvPr id="23" name="Picture 11" descr="Picture 7.png"/>
          <p:cNvPicPr>
            <a:picLocks noChangeAspect="1"/>
          </p:cNvPicPr>
          <p:nvPr userDrawn="1"/>
        </p:nvPicPr>
        <p:blipFill>
          <a:blip r:embed="rId2" cstate="print"/>
          <a:srcRect l="1923" b="5336"/>
          <a:stretch>
            <a:fillRect/>
          </a:stretch>
        </p:blipFill>
        <p:spPr bwMode="auto">
          <a:xfrm>
            <a:off x="8839202" y="0"/>
            <a:ext cx="2925233" cy="692150"/>
          </a:xfrm>
          <a:prstGeom prst="rect">
            <a:avLst/>
          </a:prstGeom>
          <a:noFill/>
          <a:ln w="9525">
            <a:noFill/>
            <a:miter lim="800000"/>
            <a:headEnd/>
            <a:tailEnd/>
          </a:ln>
        </p:spPr>
      </p:pic>
      <p:grpSp>
        <p:nvGrpSpPr>
          <p:cNvPr id="19" name="Group 18"/>
          <p:cNvGrpSpPr>
            <a:grpSpLocks/>
          </p:cNvGrpSpPr>
          <p:nvPr userDrawn="1"/>
        </p:nvGrpSpPr>
        <p:grpSpPr bwMode="auto">
          <a:xfrm>
            <a:off x="2844800" y="6553200"/>
            <a:ext cx="9347200" cy="46038"/>
            <a:chOff x="1905000" y="6553200"/>
            <a:chExt cx="7010400" cy="45719"/>
          </a:xfrm>
        </p:grpSpPr>
        <p:sp>
          <p:nvSpPr>
            <p:cNvPr id="25" name="Rectangle 2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6" name="Rectangle 2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8" name="Rectangle 27"/>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grpSp>
        <p:nvGrpSpPr>
          <p:cNvPr id="24" name="Group 22"/>
          <p:cNvGrpSpPr>
            <a:grpSpLocks/>
          </p:cNvGrpSpPr>
          <p:nvPr userDrawn="1"/>
        </p:nvGrpSpPr>
        <p:grpSpPr bwMode="auto">
          <a:xfrm>
            <a:off x="0" y="1295400"/>
            <a:ext cx="9347200" cy="46038"/>
            <a:chOff x="1905000" y="6553200"/>
            <a:chExt cx="7010400" cy="45719"/>
          </a:xfrm>
        </p:grpSpPr>
        <p:sp>
          <p:nvSpPr>
            <p:cNvPr id="30" name="Rectangle 2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32" name="Rectangle 3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spTree>
    <p:extLst>
      <p:ext uri="{BB962C8B-B14F-4D97-AF65-F5344CB8AC3E}">
        <p14:creationId xmlns:p14="http://schemas.microsoft.com/office/powerpoint/2010/main" val="4104025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latin typeface="Arial" pitchFamily="34" charset="0"/>
              <a:cs typeface="Arial" pitchFamily="34" charset="0"/>
            </a:endParaRPr>
          </a:p>
        </p:txBody>
      </p:sp>
      <p:sp>
        <p:nvSpPr>
          <p:cNvPr id="5" name="Rectangle 4"/>
          <p:cNvSpPr/>
          <p:nvPr/>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Rectangle 7"/>
          <p:cNvSpPr/>
          <p:nvPr/>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101600" y="3352801"/>
            <a:ext cx="2743200" cy="1979613"/>
          </a:xfrm>
          <a:prstGeom prst="rect">
            <a:avLst/>
          </a:prstGeom>
          <a:noFill/>
          <a:ln w="9525">
            <a:noFill/>
            <a:miter lim="800000"/>
            <a:headEnd/>
            <a:tailEnd/>
          </a:ln>
        </p:spPr>
      </p:pic>
      <p:sp>
        <p:nvSpPr>
          <p:cNvPr id="10" name="TextBox 9"/>
          <p:cNvSpPr txBox="1"/>
          <p:nvPr/>
        </p:nvSpPr>
        <p:spPr>
          <a:xfrm>
            <a:off x="-101600" y="5257800"/>
            <a:ext cx="29464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p:nvSpPr>
        <p:spPr bwMode="auto">
          <a:xfrm>
            <a:off x="203200" y="5667376"/>
            <a:ext cx="2540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1200" smtClean="0">
                <a:solidFill>
                  <a:srgbClr val="FFFFFF"/>
                </a:solidFill>
                <a:cs typeface="Arial" panose="020B0604020202020204" pitchFamily="34" charset="0"/>
              </a:rPr>
              <a:t>Pilani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
        <p:nvSpPr>
          <p:cNvPr id="12" name="Rectangle 11"/>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latin typeface="Arial" pitchFamily="34" charset="0"/>
              <a:cs typeface="Arial" pitchFamily="34" charset="0"/>
            </a:endParaRPr>
          </a:p>
        </p:txBody>
      </p:sp>
      <p:sp>
        <p:nvSpPr>
          <p:cNvPr id="13" name="Rectangle 12"/>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4" name="Rectangle 13"/>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5" name="Rectangle 14"/>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pic>
        <p:nvPicPr>
          <p:cNvPr id="16" name="Picture 10" descr="BITS_university_logo_whitevert.png"/>
          <p:cNvPicPr>
            <a:picLocks noChangeAspect="1"/>
          </p:cNvPicPr>
          <p:nvPr userDrawn="1"/>
        </p:nvPicPr>
        <p:blipFill>
          <a:blip r:embed="rId3" cstate="print"/>
          <a:srcRect t="2" b="28592"/>
          <a:stretch>
            <a:fillRect/>
          </a:stretch>
        </p:blipFill>
        <p:spPr bwMode="auto">
          <a:xfrm>
            <a:off x="101600" y="3352801"/>
            <a:ext cx="2743200" cy="1979613"/>
          </a:xfrm>
          <a:prstGeom prst="rect">
            <a:avLst/>
          </a:prstGeom>
          <a:noFill/>
          <a:ln w="9525">
            <a:noFill/>
            <a:miter lim="800000"/>
            <a:headEnd/>
            <a:tailEnd/>
          </a:ln>
        </p:spPr>
      </p:pic>
      <p:sp>
        <p:nvSpPr>
          <p:cNvPr id="17" name="TextBox 16"/>
          <p:cNvSpPr txBox="1"/>
          <p:nvPr userDrawn="1"/>
        </p:nvSpPr>
        <p:spPr>
          <a:xfrm>
            <a:off x="-101600" y="5257800"/>
            <a:ext cx="29464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8" name="TextBox 17"/>
          <p:cNvSpPr txBox="1">
            <a:spLocks noChangeArrowheads="1"/>
          </p:cNvSpPr>
          <p:nvPr userDrawn="1"/>
        </p:nvSpPr>
        <p:spPr bwMode="auto">
          <a:xfrm>
            <a:off x="203200" y="5667376"/>
            <a:ext cx="2540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1200" smtClean="0">
                <a:solidFill>
                  <a:srgbClr val="FFFFFF"/>
                </a:solidFill>
                <a:cs typeface="Arial" panose="020B0604020202020204" pitchFamily="34" charset="0"/>
              </a:rPr>
              <a:t>Pilani Campus</a:t>
            </a:r>
          </a:p>
        </p:txBody>
      </p:sp>
    </p:spTree>
    <p:extLst>
      <p:ext uri="{BB962C8B-B14F-4D97-AF65-F5344CB8AC3E}">
        <p14:creationId xmlns:p14="http://schemas.microsoft.com/office/powerpoint/2010/main" val="1661890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4" name="Rectangle 3"/>
          <p:cNvSpPr/>
          <p:nvPr/>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pic>
        <p:nvPicPr>
          <p:cNvPr id="5" name="Picture 8" descr="Picture 7.png"/>
          <p:cNvPicPr>
            <a:picLocks noChangeAspect="1"/>
          </p:cNvPicPr>
          <p:nvPr/>
        </p:nvPicPr>
        <p:blipFill>
          <a:blip r:embed="rId3" cstate="print"/>
          <a:srcRect l="1923" b="5336"/>
          <a:stretch>
            <a:fillRect/>
          </a:stretch>
        </p:blipFill>
        <p:spPr bwMode="auto">
          <a:xfrm>
            <a:off x="8839201" y="0"/>
            <a:ext cx="2925233" cy="692150"/>
          </a:xfrm>
          <a:prstGeom prst="rect">
            <a:avLst/>
          </a:prstGeom>
          <a:noFill/>
          <a:ln w="9525">
            <a:noFill/>
            <a:miter lim="800000"/>
            <a:headEnd/>
            <a:tailEnd/>
          </a:ln>
        </p:spPr>
      </p:pic>
      <p:sp>
        <p:nvSpPr>
          <p:cNvPr id="6" name="Rectangle 5"/>
          <p:cNvSpPr/>
          <p:nvPr/>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Rectangle 6"/>
          <p:cNvSpPr/>
          <p:nvPr/>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Rectangle 7"/>
          <p:cNvSpPr/>
          <p:nvPr/>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9" name="TextBox 8"/>
          <p:cNvSpPr txBox="1"/>
          <p:nvPr/>
        </p:nvSpPr>
        <p:spPr>
          <a:xfrm>
            <a:off x="9144000" y="762000"/>
            <a:ext cx="29464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a:spLocks noChangeArrowheads="1"/>
          </p:cNvSpPr>
          <p:nvPr/>
        </p:nvSpPr>
        <p:spPr bwMode="auto">
          <a:xfrm>
            <a:off x="9448800" y="1171576"/>
            <a:ext cx="2540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1200" smtClean="0">
                <a:solidFill>
                  <a:srgbClr val="FFFFFF"/>
                </a:solidFill>
                <a:cs typeface="Arial" panose="020B0604020202020204" pitchFamily="34" charset="0"/>
              </a:rPr>
              <a:t>Pilani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pic>
        <p:nvPicPr>
          <p:cNvPr id="11" name="Picture 6" descr="\\Server\D\jyoti\FI023_BITS_v1\styleguide img\IMG_5627_b.jpg"/>
          <p:cNvPicPr>
            <a:picLocks noChangeAspect="1" noChangeArrowheads="1"/>
          </p:cNvPicPr>
          <p:nvPr userDrawn="1"/>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12" name="Rectangle 11"/>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pic>
        <p:nvPicPr>
          <p:cNvPr id="13" name="Picture 8" descr="Picture 7.png"/>
          <p:cNvPicPr>
            <a:picLocks noChangeAspect="1"/>
          </p:cNvPicPr>
          <p:nvPr userDrawn="1"/>
        </p:nvPicPr>
        <p:blipFill>
          <a:blip r:embed="rId3" cstate="print"/>
          <a:srcRect l="1923" b="5336"/>
          <a:stretch>
            <a:fillRect/>
          </a:stretch>
        </p:blipFill>
        <p:spPr bwMode="auto">
          <a:xfrm>
            <a:off x="8839201" y="0"/>
            <a:ext cx="2925233" cy="692150"/>
          </a:xfrm>
          <a:prstGeom prst="rect">
            <a:avLst/>
          </a:prstGeom>
          <a:noFill/>
          <a:ln w="9525">
            <a:noFill/>
            <a:miter lim="800000"/>
            <a:headEnd/>
            <a:tailEnd/>
          </a:ln>
        </p:spPr>
      </p:pic>
      <p:sp>
        <p:nvSpPr>
          <p:cNvPr id="14" name="Rectangle 13"/>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5" name="Rectangle 14"/>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6" name="Rectangle 15"/>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8" name="TextBox 17"/>
          <p:cNvSpPr txBox="1"/>
          <p:nvPr userDrawn="1"/>
        </p:nvSpPr>
        <p:spPr>
          <a:xfrm>
            <a:off x="9144000" y="762000"/>
            <a:ext cx="29464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9" name="TextBox 18"/>
          <p:cNvSpPr txBox="1">
            <a:spLocks noChangeArrowheads="1"/>
          </p:cNvSpPr>
          <p:nvPr userDrawn="1"/>
        </p:nvSpPr>
        <p:spPr bwMode="auto">
          <a:xfrm>
            <a:off x="9448800" y="1171576"/>
            <a:ext cx="2540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1200" smtClean="0">
                <a:solidFill>
                  <a:srgbClr val="FFFFFF"/>
                </a:solidFill>
                <a:cs typeface="Arial" panose="020B0604020202020204" pitchFamily="34" charset="0"/>
              </a:rPr>
              <a:t>Pilani Campus</a:t>
            </a:r>
          </a:p>
        </p:txBody>
      </p:sp>
    </p:spTree>
    <p:extLst>
      <p:ext uri="{BB962C8B-B14F-4D97-AF65-F5344CB8AC3E}">
        <p14:creationId xmlns:p14="http://schemas.microsoft.com/office/powerpoint/2010/main" val="1476688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9AD7EB-2298-4D52-A437-F98F05E00B4D}"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E4516-FB00-4A63-8E5A-829A41DF04E3}" type="slidenum">
              <a:rPr lang="en-IN" smtClean="0"/>
              <a:t>‹#›</a:t>
            </a:fld>
            <a:endParaRPr lang="en-IN"/>
          </a:p>
        </p:txBody>
      </p:sp>
    </p:spTree>
    <p:extLst>
      <p:ext uri="{BB962C8B-B14F-4D97-AF65-F5344CB8AC3E}">
        <p14:creationId xmlns:p14="http://schemas.microsoft.com/office/powerpoint/2010/main" val="153137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9AD7EB-2298-4D52-A437-F98F05E00B4D}"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E4516-FB00-4A63-8E5A-829A41DF04E3}" type="slidenum">
              <a:rPr lang="en-IN" smtClean="0"/>
              <a:t>‹#›</a:t>
            </a:fld>
            <a:endParaRPr lang="en-IN"/>
          </a:p>
        </p:txBody>
      </p:sp>
    </p:spTree>
    <p:extLst>
      <p:ext uri="{BB962C8B-B14F-4D97-AF65-F5344CB8AC3E}">
        <p14:creationId xmlns:p14="http://schemas.microsoft.com/office/powerpoint/2010/main" val="564587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59AD7EB-2298-4D52-A437-F98F05E00B4D}" type="datetimeFigureOut">
              <a:rPr lang="en-IN" smtClean="0"/>
              <a:t>21-11-2020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E4516-FB00-4A63-8E5A-829A41DF04E3}" type="slidenum">
              <a:rPr lang="en-IN" smtClean="0"/>
              <a:t>‹#›</a:t>
            </a:fld>
            <a:endParaRPr lang="en-IN"/>
          </a:p>
        </p:txBody>
      </p:sp>
    </p:spTree>
    <p:extLst>
      <p:ext uri="{BB962C8B-B14F-4D97-AF65-F5344CB8AC3E}">
        <p14:creationId xmlns:p14="http://schemas.microsoft.com/office/powerpoint/2010/main" val="373182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59AD7EB-2298-4D52-A437-F98F05E00B4D}" type="datetimeFigureOut">
              <a:rPr lang="en-IN" smtClean="0"/>
              <a:t>21-11-2020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0E4516-FB00-4A63-8E5A-829A41DF04E3}" type="slidenum">
              <a:rPr lang="en-IN" smtClean="0"/>
              <a:t>‹#›</a:t>
            </a:fld>
            <a:endParaRPr lang="en-IN"/>
          </a:p>
        </p:txBody>
      </p:sp>
    </p:spTree>
    <p:extLst>
      <p:ext uri="{BB962C8B-B14F-4D97-AF65-F5344CB8AC3E}">
        <p14:creationId xmlns:p14="http://schemas.microsoft.com/office/powerpoint/2010/main" val="381654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59AD7EB-2298-4D52-A437-F98F05E00B4D}" type="datetimeFigureOut">
              <a:rPr lang="en-IN" smtClean="0"/>
              <a:t>21-11-2020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0E4516-FB00-4A63-8E5A-829A41DF04E3}" type="slidenum">
              <a:rPr lang="en-IN" smtClean="0"/>
              <a:t>‹#›</a:t>
            </a:fld>
            <a:endParaRPr lang="en-IN"/>
          </a:p>
        </p:txBody>
      </p:sp>
    </p:spTree>
    <p:extLst>
      <p:ext uri="{BB962C8B-B14F-4D97-AF65-F5344CB8AC3E}">
        <p14:creationId xmlns:p14="http://schemas.microsoft.com/office/powerpoint/2010/main" val="172941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AD7EB-2298-4D52-A437-F98F05E00B4D}" type="datetimeFigureOut">
              <a:rPr lang="en-IN" smtClean="0"/>
              <a:t>21-11-2020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0E4516-FB00-4A63-8E5A-829A41DF04E3}" type="slidenum">
              <a:rPr lang="en-IN" smtClean="0"/>
              <a:t>‹#›</a:t>
            </a:fld>
            <a:endParaRPr lang="en-IN"/>
          </a:p>
        </p:txBody>
      </p:sp>
    </p:spTree>
    <p:extLst>
      <p:ext uri="{BB962C8B-B14F-4D97-AF65-F5344CB8AC3E}">
        <p14:creationId xmlns:p14="http://schemas.microsoft.com/office/powerpoint/2010/main" val="325295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9AD7EB-2298-4D52-A437-F98F05E00B4D}" type="datetimeFigureOut">
              <a:rPr lang="en-IN" smtClean="0"/>
              <a:t>21-11-2020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E4516-FB00-4A63-8E5A-829A41DF04E3}" type="slidenum">
              <a:rPr lang="en-IN" smtClean="0"/>
              <a:t>‹#›</a:t>
            </a:fld>
            <a:endParaRPr lang="en-IN"/>
          </a:p>
        </p:txBody>
      </p:sp>
    </p:spTree>
    <p:extLst>
      <p:ext uri="{BB962C8B-B14F-4D97-AF65-F5344CB8AC3E}">
        <p14:creationId xmlns:p14="http://schemas.microsoft.com/office/powerpoint/2010/main" val="151743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9AD7EB-2298-4D52-A437-F98F05E00B4D}" type="datetimeFigureOut">
              <a:rPr lang="en-IN" smtClean="0"/>
              <a:t>21-11-2020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E4516-FB00-4A63-8E5A-829A41DF04E3}" type="slidenum">
              <a:rPr lang="en-IN" smtClean="0"/>
              <a:t>‹#›</a:t>
            </a:fld>
            <a:endParaRPr lang="en-IN"/>
          </a:p>
        </p:txBody>
      </p:sp>
    </p:spTree>
    <p:extLst>
      <p:ext uri="{BB962C8B-B14F-4D97-AF65-F5344CB8AC3E}">
        <p14:creationId xmlns:p14="http://schemas.microsoft.com/office/powerpoint/2010/main" val="943412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AD7EB-2298-4D52-A437-F98F05E00B4D}" type="datetimeFigureOut">
              <a:rPr lang="en-IN" smtClean="0"/>
              <a:t>21-11-2020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E4516-FB00-4A63-8E5A-829A41DF04E3}" type="slidenum">
              <a:rPr lang="en-IN" smtClean="0"/>
              <a:t>‹#›</a:t>
            </a:fld>
            <a:endParaRPr lang="en-IN"/>
          </a:p>
        </p:txBody>
      </p:sp>
    </p:spTree>
    <p:extLst>
      <p:ext uri="{BB962C8B-B14F-4D97-AF65-F5344CB8AC3E}">
        <p14:creationId xmlns:p14="http://schemas.microsoft.com/office/powerpoint/2010/main" val="7336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12.xml"/><Relationship Id="rId6" Type="http://schemas.openxmlformats.org/officeDocument/2006/relationships/image" Target="../media/image14.emf"/><Relationship Id="rId5" Type="http://schemas.openxmlformats.org/officeDocument/2006/relationships/customXml" Target="../ink/ink1.xml"/><Relationship Id="rId4" Type="http://schemas.openxmlformats.org/officeDocument/2006/relationships/image" Target="../media/image100.png"/></Relationships>
</file>

<file path=ppt/slides/_rels/slide2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10.png"/><Relationship Id="rId7" Type="http://schemas.openxmlformats.org/officeDocument/2006/relationships/image" Target="../media/image15.emf"/><Relationship Id="rId2" Type="http://schemas.openxmlformats.org/officeDocument/2006/relationships/image" Target="../media/image80.png"/><Relationship Id="rId1" Type="http://schemas.openxmlformats.org/officeDocument/2006/relationships/slideLayout" Target="../slideLayouts/slideLayout12.xml"/><Relationship Id="rId6" Type="http://schemas.openxmlformats.org/officeDocument/2006/relationships/customXml" Target="../ink/ink2.xml"/><Relationship Id="rId5" Type="http://schemas.openxmlformats.org/officeDocument/2006/relationships/image" Target="../media/image130.png"/><Relationship Id="rId4" Type="http://schemas.openxmlformats.org/officeDocument/2006/relationships/image" Target="../media/image120.png"/><Relationship Id="rId9" Type="http://schemas.openxmlformats.org/officeDocument/2006/relationships/image" Target="../media/image16.emf"/></Relationships>
</file>

<file path=ppt/slides/_rels/slide27.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10.png"/><Relationship Id="rId7" Type="http://schemas.openxmlformats.org/officeDocument/2006/relationships/image" Target="../media/image17.emf"/><Relationship Id="rId2" Type="http://schemas.openxmlformats.org/officeDocument/2006/relationships/image" Target="../media/image80.png"/><Relationship Id="rId1" Type="http://schemas.openxmlformats.org/officeDocument/2006/relationships/slideLayout" Target="../slideLayouts/slideLayout12.xml"/><Relationship Id="rId6" Type="http://schemas.openxmlformats.org/officeDocument/2006/relationships/customXml" Target="../ink/ink4.xml"/><Relationship Id="rId5" Type="http://schemas.openxmlformats.org/officeDocument/2006/relationships/image" Target="../media/image130.png"/><Relationship Id="rId4" Type="http://schemas.openxmlformats.org/officeDocument/2006/relationships/image" Target="../media/image120.png"/><Relationship Id="rId9" Type="http://schemas.openxmlformats.org/officeDocument/2006/relationships/image" Target="../media/image18.emf"/></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0.png"/><Relationship Id="rId1" Type="http://schemas.openxmlformats.org/officeDocument/2006/relationships/slideLayout" Target="../slideLayouts/slideLayout12.xml"/><Relationship Id="rId5" Type="http://schemas.openxmlformats.org/officeDocument/2006/relationships/image" Target="../media/image19.emf"/><Relationship Id="rId4" Type="http://schemas.openxmlformats.org/officeDocument/2006/relationships/customXml" Target="../ink/ink6.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20.emf"/><Relationship Id="rId4" Type="http://schemas.openxmlformats.org/officeDocument/2006/relationships/customXml" Target="../ink/ink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85143" y="3809999"/>
            <a:ext cx="8708571" cy="2140857"/>
          </a:xfrm>
        </p:spPr>
        <p:txBody>
          <a:bodyPr/>
          <a:lstStyle/>
          <a:p>
            <a:pPr>
              <a:defRPr/>
            </a:pPr>
            <a:r>
              <a:rPr lang="en-US" sz="4800" dirty="0" smtClean="0"/>
              <a:t>Data Structure Analysis and Design</a:t>
            </a:r>
            <a:endParaRPr lang="en-US" sz="4800" dirty="0"/>
          </a:p>
        </p:txBody>
      </p:sp>
    </p:spTree>
    <p:extLst>
      <p:ext uri="{BB962C8B-B14F-4D97-AF65-F5344CB8AC3E}">
        <p14:creationId xmlns:p14="http://schemas.microsoft.com/office/powerpoint/2010/main" val="3243710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normAutofit fontScale="92500" lnSpcReduction="10000"/>
          </a:bodyPr>
          <a:lstStyle/>
          <a:p>
            <a:r>
              <a:rPr lang="en-US" altLang="en-US" dirty="0">
                <a:solidFill>
                  <a:schemeClr val="tx2"/>
                </a:solidFill>
                <a:latin typeface="Trebuchet MS" panose="020B0603020202020204" pitchFamily="34" charset="0"/>
              </a:rPr>
              <a:t>n</a:t>
            </a:r>
            <a:r>
              <a:rPr lang="en-US" altLang="en-US" dirty="0">
                <a:solidFill>
                  <a:schemeClr val="accent2"/>
                </a:solidFill>
                <a:latin typeface="Trebuchet MS" panose="020B0603020202020204" pitchFamily="34" charset="0"/>
              </a:rPr>
              <a:t>  </a:t>
            </a:r>
            <a:r>
              <a:rPr lang="en-US" altLang="en-US" dirty="0">
                <a:solidFill>
                  <a:srgbClr val="FF0000"/>
                </a:solidFill>
                <a:latin typeface="Trebuchet MS" panose="020B0603020202020204" pitchFamily="34" charset="0"/>
              </a:rPr>
              <a:t>c(n,0)   c(n,1)   c(n,2)   c(n,3)   c(n,4)   c(n,5)   c(n,6)</a:t>
            </a:r>
          </a:p>
          <a:p>
            <a:r>
              <a:rPr lang="en-US" altLang="en-US" dirty="0">
                <a:solidFill>
                  <a:schemeClr val="tx2"/>
                </a:solidFill>
                <a:latin typeface="Trebuchet MS" panose="020B0603020202020204" pitchFamily="34" charset="0"/>
              </a:rPr>
              <a:t>0</a:t>
            </a:r>
            <a:r>
              <a:rPr lang="en-US" altLang="en-US" dirty="0">
                <a:solidFill>
                  <a:srgbClr val="FF0000"/>
                </a:solidFill>
                <a:latin typeface="Trebuchet MS" panose="020B0603020202020204" pitchFamily="34" charset="0"/>
              </a:rPr>
              <a:t>       1</a:t>
            </a:r>
          </a:p>
          <a:p>
            <a:r>
              <a:rPr lang="en-US" altLang="en-US" dirty="0">
                <a:solidFill>
                  <a:schemeClr val="tx2"/>
                </a:solidFill>
                <a:latin typeface="Trebuchet MS" panose="020B0603020202020204" pitchFamily="34" charset="0"/>
              </a:rPr>
              <a:t>1</a:t>
            </a:r>
            <a:r>
              <a:rPr lang="en-US" altLang="en-US" dirty="0">
                <a:solidFill>
                  <a:schemeClr val="accent2"/>
                </a:solidFill>
                <a:latin typeface="Trebuchet MS" panose="020B0603020202020204" pitchFamily="34" charset="0"/>
              </a:rPr>
              <a:t> </a:t>
            </a:r>
            <a:r>
              <a:rPr lang="en-US" altLang="en-US" dirty="0">
                <a:solidFill>
                  <a:srgbClr val="FF0000"/>
                </a:solidFill>
                <a:latin typeface="Trebuchet MS" panose="020B0603020202020204" pitchFamily="34" charset="0"/>
              </a:rPr>
              <a:t>      1          1</a:t>
            </a:r>
          </a:p>
          <a:p>
            <a:r>
              <a:rPr lang="en-US" altLang="en-US" dirty="0">
                <a:solidFill>
                  <a:schemeClr val="tx2"/>
                </a:solidFill>
                <a:latin typeface="Trebuchet MS" panose="020B0603020202020204" pitchFamily="34" charset="0"/>
              </a:rPr>
              <a:t>2</a:t>
            </a:r>
            <a:r>
              <a:rPr lang="en-US" altLang="en-US" dirty="0">
                <a:solidFill>
                  <a:srgbClr val="FF0000"/>
                </a:solidFill>
                <a:latin typeface="Trebuchet MS" panose="020B0603020202020204" pitchFamily="34" charset="0"/>
              </a:rPr>
              <a:t>       1          2         1</a:t>
            </a:r>
          </a:p>
          <a:p>
            <a:r>
              <a:rPr lang="en-US" altLang="en-US" dirty="0">
                <a:solidFill>
                  <a:schemeClr val="tx2"/>
                </a:solidFill>
                <a:latin typeface="Trebuchet MS" panose="020B0603020202020204" pitchFamily="34" charset="0"/>
              </a:rPr>
              <a:t>3</a:t>
            </a:r>
            <a:r>
              <a:rPr lang="en-US" altLang="en-US" dirty="0">
                <a:solidFill>
                  <a:srgbClr val="FF0000"/>
                </a:solidFill>
                <a:latin typeface="Trebuchet MS" panose="020B0603020202020204" pitchFamily="34" charset="0"/>
              </a:rPr>
              <a:t>       1          3         3           1</a:t>
            </a:r>
          </a:p>
          <a:p>
            <a:r>
              <a:rPr lang="en-US" altLang="en-US" dirty="0">
                <a:solidFill>
                  <a:schemeClr val="tx2"/>
                </a:solidFill>
                <a:latin typeface="Trebuchet MS" panose="020B0603020202020204" pitchFamily="34" charset="0"/>
              </a:rPr>
              <a:t>4</a:t>
            </a:r>
            <a:r>
              <a:rPr lang="en-US" altLang="en-US" dirty="0">
                <a:solidFill>
                  <a:srgbClr val="FF0000"/>
                </a:solidFill>
                <a:latin typeface="Trebuchet MS" panose="020B0603020202020204" pitchFamily="34" charset="0"/>
              </a:rPr>
              <a:t>       1          4         6           4         1</a:t>
            </a:r>
          </a:p>
          <a:p>
            <a:r>
              <a:rPr lang="en-US" altLang="en-US" dirty="0">
                <a:solidFill>
                  <a:schemeClr val="tx2"/>
                </a:solidFill>
                <a:latin typeface="Trebuchet MS" panose="020B0603020202020204" pitchFamily="34" charset="0"/>
              </a:rPr>
              <a:t>5</a:t>
            </a:r>
            <a:r>
              <a:rPr lang="en-US" altLang="en-US" dirty="0">
                <a:solidFill>
                  <a:srgbClr val="FF0000"/>
                </a:solidFill>
                <a:latin typeface="Trebuchet MS" panose="020B0603020202020204" pitchFamily="34" charset="0"/>
              </a:rPr>
              <a:t>       1          5        10         10        5          1</a:t>
            </a:r>
          </a:p>
          <a:p>
            <a:r>
              <a:rPr lang="en-US" altLang="en-US" dirty="0" smtClean="0">
                <a:solidFill>
                  <a:schemeClr val="tx2"/>
                </a:solidFill>
                <a:latin typeface="Trebuchet MS" panose="020B0603020202020204" pitchFamily="34" charset="0"/>
              </a:rPr>
              <a:t>6</a:t>
            </a:r>
            <a:r>
              <a:rPr lang="en-US" altLang="en-US" dirty="0" smtClean="0">
                <a:solidFill>
                  <a:srgbClr val="FF0000"/>
                </a:solidFill>
                <a:latin typeface="Trebuchet MS" panose="020B0603020202020204" pitchFamily="34" charset="0"/>
              </a:rPr>
              <a:t>       1          </a:t>
            </a:r>
            <a:r>
              <a:rPr lang="en-US" altLang="en-US" dirty="0">
                <a:solidFill>
                  <a:srgbClr val="FF0000"/>
                </a:solidFill>
                <a:latin typeface="Trebuchet MS" panose="020B0603020202020204" pitchFamily="34" charset="0"/>
              </a:rPr>
              <a:t>6        15         20       15         6          </a:t>
            </a:r>
            <a:r>
              <a:rPr lang="en-US" altLang="en-US" dirty="0" smtClean="0">
                <a:solidFill>
                  <a:srgbClr val="FF0000"/>
                </a:solidFill>
                <a:latin typeface="Trebuchet MS" panose="020B0603020202020204" pitchFamily="34" charset="0"/>
              </a:rPr>
              <a:t>1</a:t>
            </a:r>
          </a:p>
          <a:p>
            <a:r>
              <a:rPr lang="en-US" altLang="en-US" dirty="0">
                <a:solidFill>
                  <a:schemeClr val="tx2"/>
                </a:solidFill>
                <a:latin typeface="Trebuchet MS" panose="020B0603020202020204" pitchFamily="34" charset="0"/>
              </a:rPr>
              <a:t>7</a:t>
            </a:r>
            <a:r>
              <a:rPr lang="en-US" altLang="en-US" dirty="0" smtClean="0">
                <a:solidFill>
                  <a:srgbClr val="FF0000"/>
                </a:solidFill>
                <a:latin typeface="Trebuchet MS" panose="020B0603020202020204" pitchFamily="34" charset="0"/>
              </a:rPr>
              <a:t>       1          7        21         35        35        21        7          1</a:t>
            </a:r>
            <a:endParaRPr lang="en-US" altLang="en-US" dirty="0">
              <a:solidFill>
                <a:srgbClr val="FF0000"/>
              </a:solidFill>
              <a:latin typeface="Trebuchet MS" panose="020B0603020202020204" pitchFamily="34" charset="0"/>
            </a:endParaRPr>
          </a:p>
          <a:p>
            <a:pPr>
              <a:buFont typeface="Wingdings" panose="05000000000000000000" pitchFamily="2" charset="2"/>
              <a:buChar char="v"/>
            </a:pPr>
            <a:r>
              <a:rPr lang="en-US" altLang="en-US" dirty="0"/>
              <a:t>Each row depends only on the preceding row</a:t>
            </a:r>
          </a:p>
          <a:p>
            <a:pPr>
              <a:buFont typeface="Wingdings" panose="05000000000000000000" pitchFamily="2" charset="2"/>
              <a:buChar char="v"/>
            </a:pPr>
            <a:r>
              <a:rPr lang="en-US" altLang="en-US" dirty="0"/>
              <a:t>Only </a:t>
            </a:r>
            <a:r>
              <a:rPr lang="en-US" altLang="en-US" b="1" dirty="0"/>
              <a:t>linear space </a:t>
            </a:r>
            <a:r>
              <a:rPr lang="en-US" altLang="en-US" dirty="0"/>
              <a:t>and </a:t>
            </a:r>
            <a:r>
              <a:rPr lang="en-US" altLang="en-US" b="1" dirty="0"/>
              <a:t>quadratic time </a:t>
            </a:r>
            <a:r>
              <a:rPr lang="en-US" altLang="en-US" dirty="0"/>
              <a:t>are needed</a:t>
            </a:r>
          </a:p>
          <a:p>
            <a:pPr>
              <a:buFont typeface="Wingdings" panose="05000000000000000000" pitchFamily="2" charset="2"/>
              <a:buChar char="v"/>
            </a:pPr>
            <a:r>
              <a:rPr lang="en-US" altLang="en-US" dirty="0"/>
              <a:t>This algorithm is known as </a:t>
            </a:r>
            <a:r>
              <a:rPr lang="en-US" altLang="en-US" b="1" dirty="0">
                <a:solidFill>
                  <a:schemeClr val="tx2"/>
                </a:solidFill>
              </a:rPr>
              <a:t>Pascal’s Triangle</a:t>
            </a:r>
          </a:p>
        </p:txBody>
      </p:sp>
      <p:sp>
        <p:nvSpPr>
          <p:cNvPr id="14338" name="Rectangle 2"/>
          <p:cNvSpPr>
            <a:spLocks noGrp="1" noChangeArrowheads="1"/>
          </p:cNvSpPr>
          <p:nvPr>
            <p:ph type="title" idx="4294967295"/>
          </p:nvPr>
        </p:nvSpPr>
        <p:spPr>
          <a:xfrm>
            <a:off x="406400" y="303667"/>
            <a:ext cx="8229600" cy="1143000"/>
          </a:xfrm>
        </p:spPr>
        <p:txBody>
          <a:bodyPr/>
          <a:lstStyle/>
          <a:p>
            <a:r>
              <a:rPr lang="en-US" altLang="en-US" b="1" dirty="0"/>
              <a:t>Solution by dynamic programming</a:t>
            </a:r>
          </a:p>
        </p:txBody>
      </p:sp>
    </p:spTree>
    <p:extLst>
      <p:ext uri="{BB962C8B-B14F-4D97-AF65-F5344CB8AC3E}">
        <p14:creationId xmlns:p14="http://schemas.microsoft.com/office/powerpoint/2010/main" val="33200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339">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339">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90000"/>
              </a:lnSpc>
              <a:buFont typeface="Wingdings" panose="05000000000000000000" pitchFamily="2" charset="2"/>
              <a:buChar char="v"/>
            </a:pPr>
            <a:r>
              <a:rPr lang="en-US" altLang="en-US" dirty="0"/>
              <a:t>Main idea:</a:t>
            </a:r>
          </a:p>
          <a:p>
            <a:pPr marL="863600" lvl="2" indent="-342900">
              <a:buFont typeface="Wingdings" panose="05000000000000000000" pitchFamily="2" charset="2"/>
              <a:buChar char="v"/>
            </a:pPr>
            <a:r>
              <a:rPr lang="en-US" altLang="en-US" sz="2400" dirty="0">
                <a:latin typeface="Arial" panose="020B0604020202020204" pitchFamily="34" charset="0"/>
                <a:cs typeface="Arial" panose="020B0604020202020204" pitchFamily="34" charset="0"/>
              </a:rPr>
              <a:t>Set up a </a:t>
            </a:r>
            <a:r>
              <a:rPr lang="en-US" altLang="en-US" sz="2400" b="1" dirty="0">
                <a:latin typeface="Arial" panose="020B0604020202020204" pitchFamily="34" charset="0"/>
                <a:cs typeface="Arial" panose="020B0604020202020204" pitchFamily="34" charset="0"/>
              </a:rPr>
              <a:t>recurrence</a:t>
            </a:r>
            <a:r>
              <a:rPr lang="en-US" altLang="en-US" sz="2400" dirty="0">
                <a:latin typeface="Arial" panose="020B0604020202020204" pitchFamily="34" charset="0"/>
                <a:cs typeface="Arial" panose="020B0604020202020204" pitchFamily="34" charset="0"/>
              </a:rPr>
              <a:t> relating a solution to a larger instance to solutions of some smaller instances</a:t>
            </a:r>
          </a:p>
          <a:p>
            <a:pPr marL="863600" lvl="2" indent="-342900">
              <a:buFont typeface="Wingdings" panose="05000000000000000000" pitchFamily="2" charset="2"/>
              <a:buChar char="v"/>
            </a:pPr>
            <a:r>
              <a:rPr lang="en-US" altLang="en-US" sz="2400" dirty="0">
                <a:latin typeface="Arial" panose="020B0604020202020204" pitchFamily="34" charset="0"/>
                <a:cs typeface="Arial" panose="020B0604020202020204" pitchFamily="34" charset="0"/>
              </a:rPr>
              <a:t>Solve </a:t>
            </a:r>
            <a:r>
              <a:rPr lang="en-US" altLang="en-US" sz="2400" b="1" dirty="0">
                <a:latin typeface="Arial" panose="020B0604020202020204" pitchFamily="34" charset="0"/>
                <a:cs typeface="Arial" panose="020B0604020202020204" pitchFamily="34" charset="0"/>
              </a:rPr>
              <a:t>smaller</a:t>
            </a:r>
            <a:r>
              <a:rPr lang="en-US" altLang="en-US" sz="2400" dirty="0">
                <a:latin typeface="Arial" panose="020B0604020202020204" pitchFamily="34" charset="0"/>
                <a:cs typeface="Arial" panose="020B0604020202020204" pitchFamily="34" charset="0"/>
              </a:rPr>
              <a:t> instances </a:t>
            </a:r>
            <a:r>
              <a:rPr lang="en-US" altLang="en-US" sz="2400" b="1" dirty="0">
                <a:latin typeface="Arial" panose="020B0604020202020204" pitchFamily="34" charset="0"/>
                <a:cs typeface="Arial" panose="020B0604020202020204" pitchFamily="34" charset="0"/>
              </a:rPr>
              <a:t>once</a:t>
            </a:r>
          </a:p>
          <a:p>
            <a:pPr marL="863600" lvl="2" indent="-342900">
              <a:buFont typeface="Wingdings" panose="05000000000000000000" pitchFamily="2" charset="2"/>
              <a:buChar char="v"/>
            </a:pPr>
            <a:r>
              <a:rPr lang="en-US" altLang="en-US" sz="2400" b="1" dirty="0">
                <a:latin typeface="Arial" panose="020B0604020202020204" pitchFamily="34" charset="0"/>
                <a:cs typeface="Arial" panose="020B0604020202020204" pitchFamily="34" charset="0"/>
              </a:rPr>
              <a:t>Record</a:t>
            </a:r>
            <a:r>
              <a:rPr lang="en-US" altLang="en-US" sz="2400" dirty="0">
                <a:latin typeface="Arial" panose="020B0604020202020204" pitchFamily="34" charset="0"/>
                <a:cs typeface="Arial" panose="020B0604020202020204" pitchFamily="34" charset="0"/>
              </a:rPr>
              <a:t> solutions in a table </a:t>
            </a:r>
          </a:p>
          <a:p>
            <a:pPr marL="863600" lvl="2" indent="-342900">
              <a:buFont typeface="Wingdings" panose="05000000000000000000" pitchFamily="2" charset="2"/>
              <a:buChar char="v"/>
            </a:pPr>
            <a:r>
              <a:rPr lang="en-US" altLang="en-US" sz="2400" b="1" dirty="0">
                <a:latin typeface="Arial" panose="020B0604020202020204" pitchFamily="34" charset="0"/>
                <a:cs typeface="Arial" panose="020B0604020202020204" pitchFamily="34" charset="0"/>
              </a:rPr>
              <a:t>Extract</a:t>
            </a:r>
            <a:r>
              <a:rPr lang="en-US" altLang="en-US" sz="2400" dirty="0">
                <a:latin typeface="Arial" panose="020B0604020202020204" pitchFamily="34" charset="0"/>
                <a:cs typeface="Arial" panose="020B0604020202020204" pitchFamily="34" charset="0"/>
              </a:rPr>
              <a:t> solution to the initial instance from that table and create the solution of the bigger problem.</a:t>
            </a:r>
          </a:p>
          <a:p>
            <a:endParaRPr lang="en-IN" dirty="0"/>
          </a:p>
        </p:txBody>
      </p:sp>
      <p:sp>
        <p:nvSpPr>
          <p:cNvPr id="3" name="Content Placeholder 2"/>
          <p:cNvSpPr>
            <a:spLocks noGrp="1"/>
          </p:cNvSpPr>
          <p:nvPr>
            <p:ph sz="quarter" idx="10"/>
          </p:nvPr>
        </p:nvSpPr>
        <p:spPr/>
        <p:txBody>
          <a:bodyPr/>
          <a:lstStyle/>
          <a:p>
            <a:r>
              <a:rPr lang="en-US" altLang="en-US" dirty="0"/>
              <a:t>Dynamic Programming</a:t>
            </a:r>
            <a:r>
              <a:rPr lang="en-US" altLang="en-US" sz="1400" dirty="0">
                <a:solidFill>
                  <a:srgbClr val="FF00FF"/>
                </a:solidFill>
              </a:rPr>
              <a:t> </a:t>
            </a:r>
            <a:endParaRPr lang="en-IN" dirty="0"/>
          </a:p>
        </p:txBody>
      </p:sp>
    </p:spTree>
    <p:extLst>
      <p:ext uri="{BB962C8B-B14F-4D97-AF65-F5344CB8AC3E}">
        <p14:creationId xmlns:p14="http://schemas.microsoft.com/office/powerpoint/2010/main" val="123757411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685801" y="1600201"/>
            <a:ext cx="11066928" cy="4525963"/>
          </a:xfrm>
        </p:spPr>
        <p:txBody>
          <a:bodyPr>
            <a:noAutofit/>
          </a:bodyPr>
          <a:lstStyle/>
          <a:p>
            <a:pPr>
              <a:buFont typeface="Wingdings" panose="05000000000000000000" pitchFamily="2" charset="2"/>
              <a:buChar char="v"/>
            </a:pPr>
            <a:r>
              <a:rPr lang="en-US" altLang="en-US" b="1" dirty="0" smtClean="0"/>
              <a:t>Divide-and-Conquer</a:t>
            </a:r>
            <a:r>
              <a:rPr lang="en-US" altLang="en-US" dirty="0" smtClean="0"/>
              <a:t> algorithms: </a:t>
            </a:r>
          </a:p>
          <a:p>
            <a:pPr lvl="1">
              <a:buFont typeface="Wingdings" panose="05000000000000000000" pitchFamily="2" charset="2"/>
              <a:buChar char="v"/>
            </a:pPr>
            <a:r>
              <a:rPr lang="en-US" altLang="en-US" sz="2400" b="1" dirty="0"/>
              <a:t>split</a:t>
            </a:r>
            <a:r>
              <a:rPr lang="en-US" altLang="en-US" sz="2400" dirty="0"/>
              <a:t> a problem into separate sub-problems, </a:t>
            </a:r>
          </a:p>
          <a:p>
            <a:pPr lvl="1">
              <a:buFont typeface="Wingdings" panose="05000000000000000000" pitchFamily="2" charset="2"/>
              <a:buChar char="v"/>
            </a:pPr>
            <a:r>
              <a:rPr lang="en-US" altLang="en-US" sz="2400" b="1" dirty="0"/>
              <a:t>solve</a:t>
            </a:r>
            <a:r>
              <a:rPr lang="en-US" altLang="en-US" sz="2400" dirty="0"/>
              <a:t> the sub-problems, and </a:t>
            </a:r>
          </a:p>
          <a:p>
            <a:pPr lvl="1">
              <a:buFont typeface="Wingdings" panose="05000000000000000000" pitchFamily="2" charset="2"/>
              <a:buChar char="v"/>
            </a:pPr>
            <a:r>
              <a:rPr lang="en-US" altLang="en-US" sz="2400" b="1" dirty="0"/>
              <a:t>combine</a:t>
            </a:r>
            <a:r>
              <a:rPr lang="en-US" altLang="en-US" sz="2400" dirty="0"/>
              <a:t> the results for a solution to the original problem</a:t>
            </a:r>
          </a:p>
          <a:p>
            <a:pPr lvl="2">
              <a:buFont typeface="Wingdings" panose="05000000000000000000" pitchFamily="2" charset="2"/>
              <a:buChar char="v"/>
            </a:pPr>
            <a:r>
              <a:rPr lang="en-US" altLang="en-US" sz="2400" dirty="0">
                <a:latin typeface="Arial" panose="020B0604020202020204" pitchFamily="34" charset="0"/>
                <a:cs typeface="Arial" panose="020B0604020202020204" pitchFamily="34" charset="0"/>
              </a:rPr>
              <a:t>Example: </a:t>
            </a:r>
            <a:r>
              <a:rPr lang="en-US" altLang="en-US" sz="2400" dirty="0" smtClean="0">
                <a:latin typeface="Arial" panose="020B0604020202020204" pitchFamily="34" charset="0"/>
                <a:cs typeface="Arial" panose="020B0604020202020204" pitchFamily="34" charset="0"/>
              </a:rPr>
              <a:t>Quick </a:t>
            </a:r>
            <a:r>
              <a:rPr lang="en-US" altLang="en-US" sz="2400" dirty="0">
                <a:latin typeface="Arial" panose="020B0604020202020204" pitchFamily="34" charset="0"/>
                <a:cs typeface="Arial" panose="020B0604020202020204" pitchFamily="34" charset="0"/>
              </a:rPr>
              <a:t>sort, Merge </a:t>
            </a:r>
            <a:r>
              <a:rPr lang="en-US" altLang="en-US" sz="2400" dirty="0" smtClean="0">
                <a:latin typeface="Arial" panose="020B0604020202020204" pitchFamily="34" charset="0"/>
                <a:cs typeface="Arial" panose="020B0604020202020204" pitchFamily="34" charset="0"/>
              </a:rPr>
              <a:t>sort, Binary Search.</a:t>
            </a:r>
            <a:endParaRPr lang="en-US" altLang="en-US" sz="2400" dirty="0">
              <a:latin typeface="Arial" panose="020B0604020202020204" pitchFamily="34" charset="0"/>
              <a:cs typeface="Arial" panose="020B0604020202020204" pitchFamily="34" charset="0"/>
            </a:endParaRPr>
          </a:p>
          <a:p>
            <a:pPr lvl="1">
              <a:buFont typeface="Wingdings" panose="05000000000000000000" pitchFamily="2" charset="2"/>
              <a:buChar char="v"/>
            </a:pPr>
            <a:r>
              <a:rPr lang="en-US" altLang="en-US" sz="2400" dirty="0"/>
              <a:t>Can be thought of as </a:t>
            </a:r>
            <a:r>
              <a:rPr lang="en-US" altLang="en-US" sz="2400" b="1" dirty="0"/>
              <a:t>top-down</a:t>
            </a:r>
            <a:r>
              <a:rPr lang="en-US" altLang="en-US" sz="2400" dirty="0"/>
              <a:t> algorithms</a:t>
            </a:r>
          </a:p>
          <a:p>
            <a:pPr>
              <a:buFont typeface="Wingdings" panose="05000000000000000000" pitchFamily="2" charset="2"/>
              <a:buChar char="v"/>
            </a:pPr>
            <a:r>
              <a:rPr lang="en-US" altLang="en-US" b="1" dirty="0" smtClean="0"/>
              <a:t>Dynamic Programming </a:t>
            </a:r>
            <a:r>
              <a:rPr lang="en-US" altLang="en-US" dirty="0" smtClean="0"/>
              <a:t>algorithm: </a:t>
            </a:r>
          </a:p>
          <a:p>
            <a:pPr lvl="1">
              <a:buFont typeface="Wingdings" panose="05000000000000000000" pitchFamily="2" charset="2"/>
              <a:buChar char="v"/>
            </a:pPr>
            <a:r>
              <a:rPr lang="en-US" altLang="en-US" sz="2400" dirty="0"/>
              <a:t>Proceeds by solving </a:t>
            </a:r>
            <a:r>
              <a:rPr lang="en-US" altLang="en-US" sz="2400" b="1" dirty="0"/>
              <a:t>small</a:t>
            </a:r>
            <a:r>
              <a:rPr lang="en-US" altLang="en-US" sz="2400" dirty="0"/>
              <a:t> problems, then </a:t>
            </a:r>
            <a:r>
              <a:rPr lang="en-US" altLang="en-US" sz="2400" b="1" dirty="0"/>
              <a:t>combining</a:t>
            </a:r>
            <a:r>
              <a:rPr lang="en-US" altLang="en-US" sz="2400" dirty="0"/>
              <a:t> them to find the solution to </a:t>
            </a:r>
            <a:r>
              <a:rPr lang="en-US" altLang="en-US" sz="2400" b="1" dirty="0"/>
              <a:t>larger</a:t>
            </a:r>
            <a:r>
              <a:rPr lang="en-US" altLang="en-US" sz="2400" dirty="0"/>
              <a:t> problems</a:t>
            </a:r>
          </a:p>
          <a:p>
            <a:pPr lvl="1">
              <a:buFont typeface="Wingdings" panose="05000000000000000000" pitchFamily="2" charset="2"/>
              <a:buChar char="v"/>
            </a:pPr>
            <a:r>
              <a:rPr lang="en-US" altLang="en-US" sz="2400" dirty="0"/>
              <a:t>Can be thought of as </a:t>
            </a:r>
            <a:r>
              <a:rPr lang="en-US" altLang="en-US" sz="2400" b="1" dirty="0"/>
              <a:t>bottom-up</a:t>
            </a:r>
          </a:p>
        </p:txBody>
      </p:sp>
      <p:sp>
        <p:nvSpPr>
          <p:cNvPr id="5122" name="Rectangle 2"/>
          <p:cNvSpPr>
            <a:spLocks noGrp="1" noChangeArrowheads="1"/>
          </p:cNvSpPr>
          <p:nvPr>
            <p:ph type="title" idx="4294967295"/>
          </p:nvPr>
        </p:nvSpPr>
        <p:spPr>
          <a:xfrm>
            <a:off x="685801" y="341873"/>
            <a:ext cx="8229600" cy="1143000"/>
          </a:xfrm>
        </p:spPr>
        <p:txBody>
          <a:bodyPr/>
          <a:lstStyle/>
          <a:p>
            <a:r>
              <a:rPr lang="en-US" altLang="en-US" sz="3600" dirty="0"/>
              <a:t>Comparison with Divide-and-Conquer</a:t>
            </a:r>
          </a:p>
        </p:txBody>
      </p:sp>
    </p:spTree>
    <p:extLst>
      <p:ext uri="{BB962C8B-B14F-4D97-AF65-F5344CB8AC3E}">
        <p14:creationId xmlns:p14="http://schemas.microsoft.com/office/powerpoint/2010/main" val="350212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p:txBody>
          <a:bodyPr>
            <a:normAutofit lnSpcReduction="10000"/>
          </a:bodyPr>
          <a:lstStyle/>
          <a:p>
            <a:pPr>
              <a:buFont typeface="Wingdings" panose="05000000000000000000" pitchFamily="2" charset="2"/>
              <a:buChar char="v"/>
            </a:pPr>
            <a:r>
              <a:rPr lang="en-US" altLang="en-US" dirty="0"/>
              <a:t>Characterize structure of an optimal solution.</a:t>
            </a:r>
          </a:p>
          <a:p>
            <a:pPr marL="1009650" lvl="1" indent="-609600">
              <a:buFont typeface="Wingdings" panose="05000000000000000000" pitchFamily="2" charset="2"/>
              <a:buChar char="v"/>
            </a:pPr>
            <a:r>
              <a:rPr lang="en-US" altLang="en-US" sz="2400" b="1" dirty="0"/>
              <a:t>Define</a:t>
            </a:r>
            <a:r>
              <a:rPr lang="en-US" altLang="en-US" sz="2400" dirty="0"/>
              <a:t> value of </a:t>
            </a:r>
            <a:r>
              <a:rPr lang="en-US" altLang="en-US" sz="2400" b="1" dirty="0"/>
              <a:t>optimal</a:t>
            </a:r>
            <a:r>
              <a:rPr lang="en-US" altLang="en-US" sz="2400" dirty="0"/>
              <a:t> solution </a:t>
            </a:r>
            <a:r>
              <a:rPr lang="en-US" altLang="en-US" sz="2400" b="1" dirty="0"/>
              <a:t>recursively</a:t>
            </a:r>
            <a:r>
              <a:rPr lang="en-US" altLang="en-US" sz="2400" dirty="0"/>
              <a:t>.</a:t>
            </a:r>
          </a:p>
          <a:p>
            <a:pPr marL="1009650" lvl="1" indent="-609600">
              <a:buFont typeface="Wingdings" panose="05000000000000000000" pitchFamily="2" charset="2"/>
              <a:buChar char="v"/>
            </a:pPr>
            <a:r>
              <a:rPr lang="en-US" altLang="en-US" sz="2400" b="1" dirty="0"/>
              <a:t>Compute</a:t>
            </a:r>
            <a:r>
              <a:rPr lang="en-US" altLang="en-US" sz="2400" dirty="0"/>
              <a:t> </a:t>
            </a:r>
            <a:r>
              <a:rPr lang="en-US" altLang="en-US" sz="2400" b="1" dirty="0"/>
              <a:t>optimal</a:t>
            </a:r>
            <a:r>
              <a:rPr lang="en-US" altLang="en-US" sz="2400" dirty="0"/>
              <a:t> solution values either top-down with caching or bottom-up in a </a:t>
            </a:r>
            <a:r>
              <a:rPr lang="en-US" altLang="en-US" sz="2400" b="1" dirty="0"/>
              <a:t>table</a:t>
            </a:r>
            <a:r>
              <a:rPr lang="en-US" altLang="en-US" sz="2400" dirty="0"/>
              <a:t>.</a:t>
            </a:r>
          </a:p>
          <a:p>
            <a:pPr marL="1009650" lvl="1" indent="-609600">
              <a:buFont typeface="Wingdings" panose="05000000000000000000" pitchFamily="2" charset="2"/>
              <a:buChar char="v"/>
            </a:pPr>
            <a:r>
              <a:rPr lang="en-US" altLang="en-US" sz="2400" b="1" dirty="0"/>
              <a:t>Construct</a:t>
            </a:r>
            <a:r>
              <a:rPr lang="en-US" altLang="en-US" sz="2400" dirty="0"/>
              <a:t> an optimal solution from computed values</a:t>
            </a:r>
            <a:r>
              <a:rPr lang="en-US" altLang="en-US" sz="2400" dirty="0" smtClean="0"/>
              <a:t>.</a:t>
            </a:r>
          </a:p>
          <a:p>
            <a:pPr>
              <a:buFont typeface="Wingdings" panose="05000000000000000000" pitchFamily="2" charset="2"/>
              <a:buChar char="v"/>
            </a:pPr>
            <a:r>
              <a:rPr lang="en-IN" dirty="0"/>
              <a:t>The problem must have the </a:t>
            </a:r>
            <a:r>
              <a:rPr lang="en-IN" b="1" dirty="0"/>
              <a:t>optimal substructure property</a:t>
            </a:r>
            <a:r>
              <a:rPr lang="en-IN" i="1" dirty="0"/>
              <a:t>: </a:t>
            </a:r>
            <a:r>
              <a:rPr lang="en-IN" i="1" dirty="0" smtClean="0"/>
              <a:t>“the </a:t>
            </a:r>
            <a:r>
              <a:rPr lang="en-IN" i="1" dirty="0"/>
              <a:t>optimal solution to the </a:t>
            </a:r>
            <a:r>
              <a:rPr lang="en-IN" i="1" dirty="0" smtClean="0"/>
              <a:t>problem, </a:t>
            </a:r>
            <a:r>
              <a:rPr lang="en-IN" i="1" dirty="0"/>
              <a:t>contains within </a:t>
            </a:r>
            <a:r>
              <a:rPr lang="en-IN" i="1" dirty="0" smtClean="0"/>
              <a:t>it, </a:t>
            </a:r>
            <a:r>
              <a:rPr lang="en-IN" i="1" dirty="0"/>
              <a:t>optimal solutions to smaller subproblems</a:t>
            </a:r>
            <a:r>
              <a:rPr lang="en-IN" i="1" dirty="0" smtClean="0"/>
              <a:t>.”</a:t>
            </a:r>
            <a:endParaRPr lang="en-IN" i="1" dirty="0"/>
          </a:p>
          <a:p>
            <a:pPr>
              <a:buFont typeface="Wingdings" panose="05000000000000000000" pitchFamily="2" charset="2"/>
              <a:buChar char="v"/>
            </a:pPr>
            <a:r>
              <a:rPr lang="en-IN" dirty="0"/>
              <a:t>Typically the number of different </a:t>
            </a:r>
            <a:r>
              <a:rPr lang="en-IN" b="1" dirty="0" smtClean="0"/>
              <a:t>Overlapping</a:t>
            </a:r>
            <a:r>
              <a:rPr lang="en-IN" dirty="0" smtClean="0"/>
              <a:t> </a:t>
            </a:r>
            <a:r>
              <a:rPr lang="en-IN" b="1" dirty="0" smtClean="0"/>
              <a:t>subproblems </a:t>
            </a:r>
            <a:r>
              <a:rPr lang="en-IN" b="1" dirty="0"/>
              <a:t>is polynomial</a:t>
            </a:r>
            <a:r>
              <a:rPr lang="en-IN" dirty="0"/>
              <a:t>, but the recursive algorithm implementing the recursive formulation of the problem is </a:t>
            </a:r>
            <a:r>
              <a:rPr lang="en-IN" b="1" dirty="0"/>
              <a:t>exponential</a:t>
            </a:r>
            <a:r>
              <a:rPr lang="en-IN" dirty="0"/>
              <a:t>. This is because of overlapping calls to same subproblem</a:t>
            </a:r>
            <a:endParaRPr lang="en-US" altLang="en-US" dirty="0"/>
          </a:p>
        </p:txBody>
      </p:sp>
      <p:sp>
        <p:nvSpPr>
          <p:cNvPr id="101378" name="Rectangle 2"/>
          <p:cNvSpPr>
            <a:spLocks noGrp="1" noChangeArrowheads="1"/>
          </p:cNvSpPr>
          <p:nvPr>
            <p:ph type="title" idx="4294967295"/>
          </p:nvPr>
        </p:nvSpPr>
        <p:spPr>
          <a:xfrm>
            <a:off x="406400" y="193956"/>
            <a:ext cx="8229600" cy="1143000"/>
          </a:xfrm>
        </p:spPr>
        <p:txBody>
          <a:bodyPr/>
          <a:lstStyle/>
          <a:p>
            <a:r>
              <a:rPr lang="en-US" altLang="en-US" dirty="0"/>
              <a:t>Steps in Dynamic Programming</a:t>
            </a:r>
          </a:p>
        </p:txBody>
      </p:sp>
    </p:spTree>
    <p:extLst>
      <p:ext uri="{BB962C8B-B14F-4D97-AF65-F5344CB8AC3E}">
        <p14:creationId xmlns:p14="http://schemas.microsoft.com/office/powerpoint/2010/main" val="30163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3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13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Font typeface="Wingdings" panose="05000000000000000000" pitchFamily="2" charset="2"/>
              <a:buChar char="v"/>
            </a:pPr>
            <a:r>
              <a:rPr lang="en-IN" dirty="0" smtClean="0"/>
              <a:t>Example </a:t>
            </a:r>
            <a:r>
              <a:rPr lang="en-IN" dirty="0"/>
              <a:t>that 0 − 1 knapsack problem cannot be solved greedily</a:t>
            </a:r>
            <a:r>
              <a:rPr lang="en-IN" dirty="0" smtClean="0"/>
              <a:t>:</a:t>
            </a:r>
          </a:p>
          <a:p>
            <a:pPr>
              <a:buFont typeface="Wingdings" panose="05000000000000000000" pitchFamily="2" charset="2"/>
              <a:buChar char="v"/>
            </a:pPr>
            <a:endParaRPr lang="en-IN" dirty="0"/>
          </a:p>
          <a:p>
            <a:pPr>
              <a:buFont typeface="Wingdings" panose="05000000000000000000" pitchFamily="2" charset="2"/>
              <a:buChar char="v"/>
            </a:pPr>
            <a:endParaRPr lang="en-IN" dirty="0" smtClean="0"/>
          </a:p>
          <a:p>
            <a:pPr>
              <a:buFont typeface="Wingdings" panose="05000000000000000000" pitchFamily="2" charset="2"/>
              <a:buChar char="v"/>
            </a:pPr>
            <a:endParaRPr lang="en-IN" dirty="0"/>
          </a:p>
          <a:p>
            <a:pPr>
              <a:buFont typeface="Wingdings" panose="05000000000000000000" pitchFamily="2" charset="2"/>
              <a:buChar char="v"/>
            </a:pPr>
            <a:endParaRPr lang="en-IN" dirty="0" smtClean="0"/>
          </a:p>
          <a:p>
            <a:pPr>
              <a:buFont typeface="Wingdings" panose="05000000000000000000" pitchFamily="2" charset="2"/>
              <a:buChar char="v"/>
            </a:pPr>
            <a:endParaRPr lang="en-IN" dirty="0"/>
          </a:p>
          <a:p>
            <a:pPr>
              <a:buFont typeface="Wingdings" panose="05000000000000000000" pitchFamily="2" charset="2"/>
              <a:buChar char="v"/>
            </a:pPr>
            <a:endParaRPr lang="en-IN" dirty="0" smtClean="0"/>
          </a:p>
          <a:p>
            <a:pPr>
              <a:buFont typeface="Wingdings" panose="05000000000000000000" pitchFamily="2" charset="2"/>
              <a:buChar char="v"/>
            </a:pPr>
            <a:r>
              <a:rPr lang="en-IN" b="1" dirty="0"/>
              <a:t>Note: </a:t>
            </a:r>
            <a:r>
              <a:rPr lang="en-IN" dirty="0"/>
              <a:t>In fractional knapsack problem we can take </a:t>
            </a:r>
            <a:r>
              <a:rPr lang="en-IN" dirty="0" smtClean="0"/>
              <a:t>2/3 </a:t>
            </a:r>
            <a:r>
              <a:rPr lang="en-IN" dirty="0"/>
              <a:t>of ₹ </a:t>
            </a:r>
            <a:r>
              <a:rPr lang="en-IN" dirty="0" smtClean="0"/>
              <a:t>120 </a:t>
            </a:r>
            <a:r>
              <a:rPr lang="en-IN" dirty="0"/>
              <a:t>object and get ₹ </a:t>
            </a:r>
            <a:r>
              <a:rPr lang="en-IN" dirty="0" smtClean="0"/>
              <a:t>240 solution</a:t>
            </a:r>
            <a:r>
              <a:rPr lang="en-IN" dirty="0"/>
              <a:t>.</a:t>
            </a:r>
          </a:p>
          <a:p>
            <a:pPr>
              <a:buFont typeface="Wingdings" panose="05000000000000000000" pitchFamily="2" charset="2"/>
              <a:buChar char="v"/>
            </a:pPr>
            <a:r>
              <a:rPr lang="en-IN" dirty="0" smtClean="0"/>
              <a:t>0 </a:t>
            </a:r>
            <a:r>
              <a:rPr lang="en-IN" dirty="0"/>
              <a:t>− 1 knapsack problem can be solved in time </a:t>
            </a:r>
            <a:r>
              <a:rPr lang="en-IN" dirty="0" smtClean="0"/>
              <a:t>O(n * w</a:t>
            </a:r>
            <a:r>
              <a:rPr lang="en-IN" dirty="0"/>
              <a:t>) using </a:t>
            </a:r>
            <a:r>
              <a:rPr lang="en-IN" dirty="0" smtClean="0"/>
              <a:t>dynamic-programming.</a:t>
            </a:r>
            <a:endParaRPr lang="en-IN" dirty="0"/>
          </a:p>
          <a:p>
            <a:pPr>
              <a:buFont typeface="Wingdings" panose="05000000000000000000" pitchFamily="2" charset="2"/>
              <a:buChar char="v"/>
            </a:pPr>
            <a:endParaRPr lang="en-IN" dirty="0"/>
          </a:p>
        </p:txBody>
      </p:sp>
      <p:sp>
        <p:nvSpPr>
          <p:cNvPr id="3" name="Content Placeholder 2"/>
          <p:cNvSpPr>
            <a:spLocks noGrp="1"/>
          </p:cNvSpPr>
          <p:nvPr>
            <p:ph sz="quarter" idx="10"/>
          </p:nvPr>
        </p:nvSpPr>
        <p:spPr/>
        <p:txBody>
          <a:bodyPr/>
          <a:lstStyle/>
          <a:p>
            <a:r>
              <a:rPr lang="en-IN" b="0" dirty="0"/>
              <a:t>Example</a:t>
            </a:r>
            <a:r>
              <a:rPr lang="en-IN" b="0" dirty="0" smtClean="0"/>
              <a:t>: (</a:t>
            </a:r>
            <a:r>
              <a:rPr lang="en-IN" dirty="0"/>
              <a:t>knapsack problem</a:t>
            </a:r>
            <a:r>
              <a:rPr lang="en-IN" b="0" dirty="0" smtClean="0"/>
              <a:t>)</a:t>
            </a:r>
            <a:endParaRPr lang="en-IN" dirty="0"/>
          </a:p>
        </p:txBody>
      </p:sp>
      <p:pic>
        <p:nvPicPr>
          <p:cNvPr id="4" name="Picture 3"/>
          <p:cNvPicPr>
            <a:picLocks noChangeAspect="1"/>
          </p:cNvPicPr>
          <p:nvPr/>
        </p:nvPicPr>
        <p:blipFill>
          <a:blip r:embed="rId2"/>
          <a:stretch>
            <a:fillRect/>
          </a:stretch>
        </p:blipFill>
        <p:spPr>
          <a:xfrm>
            <a:off x="1484901" y="2135603"/>
            <a:ext cx="6275797" cy="2526047"/>
          </a:xfrm>
          <a:prstGeom prst="rect">
            <a:avLst/>
          </a:prstGeom>
        </p:spPr>
      </p:pic>
    </p:spTree>
    <p:extLst>
      <p:ext uri="{BB962C8B-B14F-4D97-AF65-F5344CB8AC3E}">
        <p14:creationId xmlns:p14="http://schemas.microsoft.com/office/powerpoint/2010/main" val="320462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r>
              <a:rPr lang="en-IN" b="1" dirty="0"/>
              <a:t>Greedy doesn't work for </a:t>
            </a:r>
            <a:r>
              <a:rPr lang="en-IN" b="1" dirty="0" smtClean="0"/>
              <a:t>0-1 Knapsack </a:t>
            </a:r>
            <a:r>
              <a:rPr lang="en-IN" b="1" dirty="0"/>
              <a:t>Problem:</a:t>
            </a:r>
          </a:p>
          <a:p>
            <a:pPr>
              <a:buFont typeface="Wingdings" panose="05000000000000000000" pitchFamily="2" charset="2"/>
              <a:buChar char="v"/>
            </a:pPr>
            <a:r>
              <a:rPr lang="en-IN" dirty="0" smtClean="0"/>
              <a:t>Example: </a:t>
            </a:r>
            <a:r>
              <a:rPr lang="en-IN" dirty="0"/>
              <a:t>Knapsack Capacity W = 25 </a:t>
            </a:r>
            <a:r>
              <a:rPr lang="en-IN" dirty="0" smtClean="0"/>
              <a:t>and</a:t>
            </a:r>
          </a:p>
          <a:p>
            <a:pPr>
              <a:buFont typeface="Wingdings" panose="05000000000000000000" pitchFamily="2" charset="2"/>
              <a:buChar char="v"/>
            </a:pPr>
            <a:endParaRPr lang="en-IN" dirty="0" smtClean="0"/>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r>
              <a:rPr lang="en-IN" b="1" dirty="0"/>
              <a:t>Optimal: </a:t>
            </a:r>
            <a:r>
              <a:rPr lang="en-IN" dirty="0"/>
              <a:t>B and C. Size=10+10=20. Price=9+9=18</a:t>
            </a:r>
          </a:p>
          <a:p>
            <a:pPr>
              <a:buFont typeface="Wingdings" panose="05000000000000000000" pitchFamily="2" charset="2"/>
              <a:buChar char="v"/>
            </a:pPr>
            <a:r>
              <a:rPr lang="en-IN" b="1" dirty="0"/>
              <a:t>Possible greedy approach: </a:t>
            </a:r>
            <a:r>
              <a:rPr lang="en-IN" dirty="0"/>
              <a:t>take largest Price first (Price=12, not optimal)</a:t>
            </a:r>
          </a:p>
          <a:p>
            <a:pPr>
              <a:buFont typeface="Wingdings" panose="05000000000000000000" pitchFamily="2" charset="2"/>
              <a:buChar char="v"/>
            </a:pPr>
            <a:r>
              <a:rPr lang="en-IN" b="1" dirty="0"/>
              <a:t>Possible greedy approach: </a:t>
            </a:r>
            <a:r>
              <a:rPr lang="en-IN" dirty="0"/>
              <a:t>take smallest size item first (Price=9+5=14, not optimal)</a:t>
            </a:r>
          </a:p>
        </p:txBody>
      </p:sp>
      <p:sp>
        <p:nvSpPr>
          <p:cNvPr id="3" name="Content Placeholder 2"/>
          <p:cNvSpPr>
            <a:spLocks noGrp="1"/>
          </p:cNvSpPr>
          <p:nvPr>
            <p:ph sz="quarter" idx="10"/>
          </p:nvPr>
        </p:nvSpPr>
        <p:spPr/>
        <p:txBody>
          <a:bodyPr/>
          <a:lstStyle/>
          <a:p>
            <a:r>
              <a:rPr lang="en-IN" b="0" dirty="0"/>
              <a:t>Example: (</a:t>
            </a:r>
            <a:r>
              <a:rPr lang="en-IN" dirty="0"/>
              <a:t>knapsack problem</a:t>
            </a:r>
            <a:r>
              <a:rPr lang="en-IN" b="0" dirty="0" smtClean="0"/>
              <a:t>)</a:t>
            </a:r>
            <a:endParaRPr lang="en-IN" dirty="0"/>
          </a:p>
        </p:txBody>
      </p:sp>
      <p:graphicFrame>
        <p:nvGraphicFramePr>
          <p:cNvPr id="4" name="Table 3"/>
          <p:cNvGraphicFramePr>
            <a:graphicFrameLocks noGrp="1"/>
          </p:cNvGraphicFramePr>
          <p:nvPr>
            <p:extLst/>
          </p:nvPr>
        </p:nvGraphicFramePr>
        <p:xfrm>
          <a:off x="2438400" y="2514600"/>
          <a:ext cx="60960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IN" dirty="0" smtClean="0"/>
                        <a:t>Item</a:t>
                      </a:r>
                      <a:endParaRPr lang="en-IN" dirty="0"/>
                    </a:p>
                  </a:txBody>
                  <a:tcPr/>
                </a:tc>
                <a:tc>
                  <a:txBody>
                    <a:bodyPr/>
                    <a:lstStyle/>
                    <a:p>
                      <a:r>
                        <a:rPr lang="en-IN" dirty="0" smtClean="0"/>
                        <a:t>A</a:t>
                      </a:r>
                      <a:endParaRPr lang="en-IN" dirty="0"/>
                    </a:p>
                  </a:txBody>
                  <a:tcPr/>
                </a:tc>
                <a:tc>
                  <a:txBody>
                    <a:bodyPr/>
                    <a:lstStyle/>
                    <a:p>
                      <a:r>
                        <a:rPr lang="en-IN" dirty="0" smtClean="0"/>
                        <a:t>B</a:t>
                      </a:r>
                      <a:endParaRPr lang="en-IN" dirty="0"/>
                    </a:p>
                  </a:txBody>
                  <a:tcPr/>
                </a:tc>
                <a:tc>
                  <a:txBody>
                    <a:bodyPr/>
                    <a:lstStyle/>
                    <a:p>
                      <a:r>
                        <a:rPr lang="en-IN" dirty="0" smtClean="0"/>
                        <a:t>C</a:t>
                      </a:r>
                      <a:endParaRPr lang="en-IN" dirty="0"/>
                    </a:p>
                  </a:txBody>
                  <a:tcPr/>
                </a:tc>
                <a:tc>
                  <a:txBody>
                    <a:bodyPr/>
                    <a:lstStyle/>
                    <a:p>
                      <a:r>
                        <a:rPr lang="en-IN" smtClean="0"/>
                        <a:t>D</a:t>
                      </a:r>
                      <a:endParaRPr lang="en-IN" dirty="0"/>
                    </a:p>
                  </a:txBody>
                  <a:tcPr/>
                </a:tc>
                <a:extLst>
                  <a:ext uri="{0D108BD9-81ED-4DB2-BD59-A6C34878D82A}">
                    <a16:rowId xmlns:a16="http://schemas.microsoft.com/office/drawing/2014/main" val="10000"/>
                  </a:ext>
                </a:extLst>
              </a:tr>
              <a:tr h="370840">
                <a:tc>
                  <a:txBody>
                    <a:bodyPr/>
                    <a:lstStyle/>
                    <a:p>
                      <a:r>
                        <a:rPr lang="en-IN" dirty="0" smtClean="0"/>
                        <a:t>Price</a:t>
                      </a:r>
                      <a:endParaRPr lang="en-IN" dirty="0"/>
                    </a:p>
                  </a:txBody>
                  <a:tcPr/>
                </a:tc>
                <a:tc>
                  <a:txBody>
                    <a:bodyPr/>
                    <a:lstStyle/>
                    <a:p>
                      <a:r>
                        <a:rPr lang="en-IN" dirty="0" smtClean="0"/>
                        <a:t>12</a:t>
                      </a:r>
                      <a:endParaRPr lang="en-IN" dirty="0"/>
                    </a:p>
                  </a:txBody>
                  <a:tcPr/>
                </a:tc>
                <a:tc>
                  <a:txBody>
                    <a:bodyPr/>
                    <a:lstStyle/>
                    <a:p>
                      <a:r>
                        <a:rPr lang="en-IN" smtClean="0"/>
                        <a:t>9</a:t>
                      </a:r>
                      <a:endParaRPr lang="en-IN" dirty="0"/>
                    </a:p>
                  </a:txBody>
                  <a:tcPr/>
                </a:tc>
                <a:tc>
                  <a:txBody>
                    <a:bodyPr/>
                    <a:lstStyle/>
                    <a:p>
                      <a:r>
                        <a:rPr lang="en-IN" dirty="0" smtClean="0"/>
                        <a:t>9</a:t>
                      </a:r>
                      <a:endParaRPr lang="en-IN" dirty="0"/>
                    </a:p>
                  </a:txBody>
                  <a:tcPr/>
                </a:tc>
                <a:tc>
                  <a:txBody>
                    <a:bodyPr/>
                    <a:lstStyle/>
                    <a:p>
                      <a:r>
                        <a:rPr lang="en-IN" smtClean="0"/>
                        <a:t>5</a:t>
                      </a:r>
                      <a:endParaRPr lang="en-IN" dirty="0"/>
                    </a:p>
                  </a:txBody>
                  <a:tcPr/>
                </a:tc>
                <a:extLst>
                  <a:ext uri="{0D108BD9-81ED-4DB2-BD59-A6C34878D82A}">
                    <a16:rowId xmlns:a16="http://schemas.microsoft.com/office/drawing/2014/main" val="10001"/>
                  </a:ext>
                </a:extLst>
              </a:tr>
              <a:tr h="370840">
                <a:tc>
                  <a:txBody>
                    <a:bodyPr/>
                    <a:lstStyle/>
                    <a:p>
                      <a:r>
                        <a:rPr lang="en-IN" dirty="0" smtClean="0"/>
                        <a:t>Size</a:t>
                      </a:r>
                      <a:endParaRPr lang="en-IN" dirty="0"/>
                    </a:p>
                  </a:txBody>
                  <a:tcPr/>
                </a:tc>
                <a:tc>
                  <a:txBody>
                    <a:bodyPr/>
                    <a:lstStyle/>
                    <a:p>
                      <a:r>
                        <a:rPr lang="en-IN" dirty="0" smtClean="0"/>
                        <a:t>24</a:t>
                      </a:r>
                      <a:endParaRPr lang="en-IN" dirty="0"/>
                    </a:p>
                  </a:txBody>
                  <a:tcPr/>
                </a:tc>
                <a:tc>
                  <a:txBody>
                    <a:bodyPr/>
                    <a:lstStyle/>
                    <a:p>
                      <a:r>
                        <a:rPr lang="en-IN" dirty="0" smtClean="0"/>
                        <a:t>10</a:t>
                      </a:r>
                      <a:endParaRPr lang="en-IN" dirty="0"/>
                    </a:p>
                  </a:txBody>
                  <a:tcPr/>
                </a:tc>
                <a:tc>
                  <a:txBody>
                    <a:bodyPr/>
                    <a:lstStyle/>
                    <a:p>
                      <a:r>
                        <a:rPr lang="en-IN" dirty="0" smtClean="0"/>
                        <a:t>10</a:t>
                      </a:r>
                      <a:endParaRPr lang="en-IN" dirty="0"/>
                    </a:p>
                  </a:txBody>
                  <a:tcPr/>
                </a:tc>
                <a:tc>
                  <a:txBody>
                    <a:bodyPr/>
                    <a:lstStyle/>
                    <a:p>
                      <a:r>
                        <a:rPr lang="en-IN" dirty="0" smtClean="0"/>
                        <a:t>7</a:t>
                      </a:r>
                      <a:endParaRPr lang="en-IN"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8233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pPr>
                  <a:buFont typeface="Wingdings" panose="05000000000000000000" pitchFamily="2" charset="2"/>
                  <a:buChar char="v"/>
                </a:pPr>
                <a:r>
                  <a:rPr lang="en-IN" dirty="0" smtClean="0"/>
                  <a:t>Example: </a:t>
                </a:r>
                <a:r>
                  <a:rPr lang="en-IN" dirty="0"/>
                  <a:t>Knapsack Capacity W = </a:t>
                </a:r>
                <a:r>
                  <a:rPr lang="en-IN" dirty="0" smtClean="0"/>
                  <a:t>49 and, can pick multiple items from each box.</a:t>
                </a:r>
              </a:p>
              <a:p>
                <a:pPr>
                  <a:buFont typeface="Wingdings" panose="05000000000000000000" pitchFamily="2" charset="2"/>
                  <a:buChar char="v"/>
                </a:pPr>
                <a:endParaRPr lang="en-IN" dirty="0" smtClean="0"/>
              </a:p>
              <a:p>
                <a:pPr>
                  <a:buFont typeface="Wingdings" panose="05000000000000000000" pitchFamily="2" charset="2"/>
                  <a:buChar char="v"/>
                </a:pPr>
                <a:endParaRPr lang="en-IN" dirty="0" smtClean="0"/>
              </a:p>
              <a:p>
                <a:pPr marL="0" indent="0"/>
                <a:endParaRPr lang="en-IN" dirty="0"/>
              </a:p>
              <a:p>
                <a:pPr>
                  <a:buFont typeface="Wingdings" panose="05000000000000000000" pitchFamily="2" charset="2"/>
                  <a:buChar char="v"/>
                </a:pPr>
                <a14:m>
                  <m:oMath xmlns:m="http://schemas.openxmlformats.org/officeDocument/2006/math">
                    <m:r>
                      <a:rPr lang="en-IN" b="0" i="1" smtClean="0">
                        <a:latin typeface="Cambria Math" panose="02040503050406030204" pitchFamily="18" charset="0"/>
                      </a:rPr>
                      <m:t>𝐶</m:t>
                    </m:r>
                    <m:d>
                      <m:dPr>
                        <m:ctrlPr>
                          <a:rPr lang="en-IN" b="0" i="1" smtClean="0">
                            <a:latin typeface="Cambria Math" panose="02040503050406030204" pitchFamily="18" charset="0"/>
                          </a:rPr>
                        </m:ctrlPr>
                      </m:dPr>
                      <m:e>
                        <m:r>
                          <a:rPr lang="en-IN" b="0" i="1" smtClean="0">
                            <a:latin typeface="Cambria Math" panose="02040503050406030204" pitchFamily="18" charset="0"/>
                          </a:rPr>
                          <m:t>49,3</m:t>
                        </m:r>
                      </m:e>
                    </m:d>
                    <m:r>
                      <a:rPr lang="en-IN" b="0" i="1" smtClean="0">
                        <a:latin typeface="Cambria Math" panose="02040503050406030204" pitchFamily="18" charset="0"/>
                      </a:rPr>
                      <m:t>=</m:t>
                    </m:r>
                    <m:r>
                      <a:rPr lang="en-IN" b="0" i="1" smtClean="0">
                        <a:latin typeface="Cambria Math" panose="02040503050406030204" pitchFamily="18" charset="0"/>
                      </a:rPr>
                      <m:t>𝑀𝑎𝑥</m:t>
                    </m:r>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𝐶</m:t>
                            </m:r>
                            <m:d>
                              <m:dPr>
                                <m:ctrlPr>
                                  <a:rPr lang="en-IN" b="0" i="1" smtClean="0">
                                    <a:latin typeface="Cambria Math" panose="02040503050406030204" pitchFamily="18" charset="0"/>
                                  </a:rPr>
                                </m:ctrlPr>
                              </m:dPr>
                              <m:e>
                                <m:r>
                                  <a:rPr lang="en-IN" b="0" i="1" smtClean="0">
                                    <a:latin typeface="Cambria Math" panose="02040503050406030204" pitchFamily="18" charset="0"/>
                                  </a:rPr>
                                  <m:t>49,2</m:t>
                                </m:r>
                              </m:e>
                            </m:d>
                            <m:r>
                              <a:rPr lang="en-IN" b="0" i="1" smtClean="0">
                                <a:latin typeface="Cambria Math" panose="02040503050406030204" pitchFamily="18" charset="0"/>
                              </a:rPr>
                              <m:t>, #</m:t>
                            </m:r>
                          </m:e>
                          <m:e>
                            <m:r>
                              <a:rPr lang="en-IN" b="0" i="1" smtClean="0">
                                <a:latin typeface="Cambria Math" panose="02040503050406030204" pitchFamily="18" charset="0"/>
                              </a:rPr>
                              <m:t>𝐶</m:t>
                            </m:r>
                            <m:d>
                              <m:dPr>
                                <m:ctrlPr>
                                  <a:rPr lang="en-IN" b="0" i="1" smtClean="0">
                                    <a:latin typeface="Cambria Math" panose="02040503050406030204" pitchFamily="18" charset="0"/>
                                  </a:rPr>
                                </m:ctrlPr>
                              </m:dPr>
                              <m:e>
                                <m:r>
                                  <a:rPr lang="en-IN" b="0" i="1" smtClean="0">
                                    <a:latin typeface="Cambria Math" panose="02040503050406030204" pitchFamily="18" charset="0"/>
                                  </a:rPr>
                                  <m:t>44,3</m:t>
                                </m:r>
                              </m:e>
                            </m:d>
                            <m:r>
                              <a:rPr lang="en-IN" b="0" i="1" smtClean="0">
                                <a:latin typeface="Cambria Math" panose="02040503050406030204" pitchFamily="18" charset="0"/>
                              </a:rPr>
                              <m:t>+14, </m:t>
                            </m:r>
                          </m:e>
                        </m:eqArr>
                      </m:e>
                    </m:d>
                  </m:oMath>
                </a14:m>
                <a:endParaRPr lang="en-IN" b="0" dirty="0" smtClean="0"/>
              </a:p>
              <a:p>
                <a:pPr>
                  <a:buFont typeface="Wingdings" panose="05000000000000000000" pitchFamily="2" charset="2"/>
                  <a:buChar char="v"/>
                </a:pPr>
                <a:endParaRPr lang="en-US" dirty="0" smtClean="0"/>
              </a:p>
              <a:p>
                <a:pPr>
                  <a:buFont typeface="Wingdings" panose="05000000000000000000" pitchFamily="2" charset="2"/>
                  <a:buChar char="v"/>
                </a:pPr>
                <a:r>
                  <a:rPr lang="en-IN" dirty="0" smtClean="0"/>
                  <a:t>Knapsack is naturally recursive</a:t>
                </a:r>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778" t="-943" r="-222"/>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b="0" dirty="0"/>
              <a:t>Example: (</a:t>
            </a:r>
            <a:r>
              <a:rPr lang="en-IN" dirty="0"/>
              <a:t>knapsack problem</a:t>
            </a:r>
            <a:r>
              <a:rPr lang="en-IN" b="0" dirty="0" smtClean="0"/>
              <a: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5224033"/>
              </p:ext>
            </p:extLst>
          </p:nvPr>
        </p:nvGraphicFramePr>
        <p:xfrm>
          <a:off x="2844800" y="2057175"/>
          <a:ext cx="48768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70840">
                <a:tc>
                  <a:txBody>
                    <a:bodyPr/>
                    <a:lstStyle/>
                    <a:p>
                      <a:r>
                        <a:rPr lang="en-IN" dirty="0" smtClean="0"/>
                        <a:t>Item</a:t>
                      </a:r>
                      <a:endParaRPr lang="en-IN" dirty="0"/>
                    </a:p>
                  </a:txBody>
                  <a:tcPr/>
                </a:tc>
                <a:tc>
                  <a:txBody>
                    <a:bodyPr/>
                    <a:lstStyle/>
                    <a:p>
                      <a:r>
                        <a:rPr lang="en-IN" dirty="0" smtClean="0"/>
                        <a:t>A</a:t>
                      </a:r>
                      <a:endParaRPr lang="en-IN" dirty="0"/>
                    </a:p>
                  </a:txBody>
                  <a:tcPr/>
                </a:tc>
                <a:tc>
                  <a:txBody>
                    <a:bodyPr/>
                    <a:lstStyle/>
                    <a:p>
                      <a:r>
                        <a:rPr lang="en-IN" dirty="0" smtClean="0"/>
                        <a:t>B</a:t>
                      </a:r>
                      <a:endParaRPr lang="en-IN" dirty="0"/>
                    </a:p>
                  </a:txBody>
                  <a:tcPr/>
                </a:tc>
                <a:tc>
                  <a:txBody>
                    <a:bodyPr/>
                    <a:lstStyle/>
                    <a:p>
                      <a:r>
                        <a:rPr lang="en-IN" dirty="0" smtClean="0"/>
                        <a:t>C</a:t>
                      </a:r>
                      <a:endParaRPr lang="en-IN" dirty="0"/>
                    </a:p>
                  </a:txBody>
                  <a:tcPr/>
                </a:tc>
                <a:extLst>
                  <a:ext uri="{0D108BD9-81ED-4DB2-BD59-A6C34878D82A}">
                    <a16:rowId xmlns:a16="http://schemas.microsoft.com/office/drawing/2014/main" val="10000"/>
                  </a:ext>
                </a:extLst>
              </a:tr>
              <a:tr h="370840">
                <a:tc>
                  <a:txBody>
                    <a:bodyPr/>
                    <a:lstStyle/>
                    <a:p>
                      <a:r>
                        <a:rPr lang="en-IN" dirty="0" smtClean="0"/>
                        <a:t>Price</a:t>
                      </a:r>
                      <a:endParaRPr lang="en-IN" dirty="0"/>
                    </a:p>
                  </a:txBody>
                  <a:tcPr/>
                </a:tc>
                <a:tc>
                  <a:txBody>
                    <a:bodyPr/>
                    <a:lstStyle/>
                    <a:p>
                      <a:r>
                        <a:rPr lang="en-IN" dirty="0" smtClean="0"/>
                        <a:t>5</a:t>
                      </a:r>
                      <a:endParaRPr lang="en-IN" dirty="0"/>
                    </a:p>
                  </a:txBody>
                  <a:tcPr/>
                </a:tc>
                <a:tc>
                  <a:txBody>
                    <a:bodyPr/>
                    <a:lstStyle/>
                    <a:p>
                      <a:r>
                        <a:rPr lang="en-IN" dirty="0" smtClean="0"/>
                        <a:t>8</a:t>
                      </a:r>
                      <a:endParaRPr lang="en-IN" dirty="0"/>
                    </a:p>
                  </a:txBody>
                  <a:tcPr/>
                </a:tc>
                <a:tc>
                  <a:txBody>
                    <a:bodyPr/>
                    <a:lstStyle/>
                    <a:p>
                      <a:r>
                        <a:rPr lang="en-IN" dirty="0" smtClean="0"/>
                        <a:t>14</a:t>
                      </a:r>
                      <a:endParaRPr lang="en-IN" dirty="0"/>
                    </a:p>
                  </a:txBody>
                  <a:tcPr/>
                </a:tc>
                <a:extLst>
                  <a:ext uri="{0D108BD9-81ED-4DB2-BD59-A6C34878D82A}">
                    <a16:rowId xmlns:a16="http://schemas.microsoft.com/office/drawing/2014/main" val="10001"/>
                  </a:ext>
                </a:extLst>
              </a:tr>
              <a:tr h="370840">
                <a:tc>
                  <a:txBody>
                    <a:bodyPr/>
                    <a:lstStyle/>
                    <a:p>
                      <a:r>
                        <a:rPr lang="en-IN" dirty="0" smtClean="0"/>
                        <a:t>Size</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5</a:t>
                      </a:r>
                      <a:endParaRPr lang="en-IN" dirty="0"/>
                    </a:p>
                  </a:txBody>
                  <a:tcPr/>
                </a:tc>
                <a:extLst>
                  <a:ext uri="{0D108BD9-81ED-4DB2-BD59-A6C34878D82A}">
                    <a16:rowId xmlns:a16="http://schemas.microsoft.com/office/drawing/2014/main" val="10002"/>
                  </a:ext>
                </a:extLst>
              </a:tr>
            </a:tbl>
          </a:graphicData>
        </a:graphic>
      </p:graphicFrame>
      <p:sp>
        <p:nvSpPr>
          <p:cNvPr id="5" name="Rectangular Callout 4"/>
          <p:cNvSpPr/>
          <p:nvPr/>
        </p:nvSpPr>
        <p:spPr>
          <a:xfrm rot="5400000">
            <a:off x="1809610" y="4105130"/>
            <a:ext cx="343911" cy="1433015"/>
          </a:xfrm>
          <a:prstGeom prst="wedgeRectCallout">
            <a:avLst>
              <a:gd name="adj1" fmla="val -103284"/>
              <a:gd name="adj2" fmla="val 23410"/>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dirty="0" smtClean="0"/>
              <a:t>#</a:t>
            </a:r>
            <a:r>
              <a:rPr lang="en-IN" dirty="0" smtClean="0">
                <a:solidFill>
                  <a:schemeClr val="tx1"/>
                </a:solidFill>
              </a:rPr>
              <a:t># of Boxes</a:t>
            </a:r>
            <a:endParaRPr lang="en-IN" dirty="0"/>
          </a:p>
        </p:txBody>
      </p:sp>
      <mc:AlternateContent xmlns:mc="http://schemas.openxmlformats.org/markup-compatibility/2006" xmlns:a14="http://schemas.microsoft.com/office/drawing/2010/main">
        <mc:Choice Requires="a14">
          <p:sp>
            <p:nvSpPr>
              <p:cNvPr id="6" name="Rectangular Callout 5"/>
              <p:cNvSpPr/>
              <p:nvPr/>
            </p:nvSpPr>
            <p:spPr>
              <a:xfrm rot="5400000">
                <a:off x="8004556" y="1657088"/>
                <a:ext cx="329061" cy="4818891"/>
              </a:xfrm>
              <a:prstGeom prst="wedgeRectCallout">
                <a:avLst>
                  <a:gd name="adj1" fmla="val -24981"/>
                  <a:gd name="adj2" fmla="val 74961"/>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14:m>
                  <m:oMathPara xmlns:m="http://schemas.openxmlformats.org/officeDocument/2006/math">
                    <m:oMathParaPr>
                      <m:jc m:val="centerGroup"/>
                    </m:oMathParaPr>
                    <m:oMath xmlns:m="http://schemas.openxmlformats.org/officeDocument/2006/math">
                      <m:r>
                        <a:rPr lang="en-IN" i="1" smtClean="0">
                          <a:solidFill>
                            <a:schemeClr val="tx1"/>
                          </a:solidFill>
                          <a:latin typeface="Cambria Math" panose="02040503050406030204" pitchFamily="18" charset="0"/>
                        </a:rPr>
                        <m:t>𝑐h𝑜𝑜𝑠𝑒</m:t>
                      </m:r>
                      <m:r>
                        <a:rPr lang="en-IN" i="1">
                          <a:solidFill>
                            <a:schemeClr val="tx1"/>
                          </a:solidFill>
                          <a:latin typeface="Cambria Math" panose="02040503050406030204" pitchFamily="18" charset="0"/>
                        </a:rPr>
                        <m:t> </m:t>
                      </m:r>
                      <m:r>
                        <a:rPr lang="en-IN" i="1">
                          <a:solidFill>
                            <a:schemeClr val="tx1"/>
                          </a:solidFill>
                          <a:latin typeface="Cambria Math" panose="02040503050406030204" pitchFamily="18" charset="0"/>
                        </a:rPr>
                        <m:t>𝑜𝑛𝑙𝑦</m:t>
                      </m:r>
                      <m:r>
                        <a:rPr lang="en-IN" i="1">
                          <a:solidFill>
                            <a:schemeClr val="tx1"/>
                          </a:solidFill>
                          <a:latin typeface="Cambria Math" panose="02040503050406030204" pitchFamily="18" charset="0"/>
                        </a:rPr>
                        <m:t> </m:t>
                      </m:r>
                      <m:r>
                        <a:rPr lang="en-IN" i="1">
                          <a:solidFill>
                            <a:schemeClr val="tx1"/>
                          </a:solidFill>
                          <a:latin typeface="Cambria Math" panose="02040503050406030204" pitchFamily="18" charset="0"/>
                        </a:rPr>
                        <m:t>𝑓𝑟𝑜𝑚</m:t>
                      </m:r>
                      <m:r>
                        <a:rPr lang="en-IN" i="1">
                          <a:solidFill>
                            <a:schemeClr val="tx1"/>
                          </a:solidFill>
                          <a:latin typeface="Cambria Math" panose="02040503050406030204" pitchFamily="18" charset="0"/>
                        </a:rPr>
                        <m:t> </m:t>
                      </m:r>
                      <m:r>
                        <a:rPr lang="en-IN" i="1">
                          <a:solidFill>
                            <a:schemeClr val="tx1"/>
                          </a:solidFill>
                          <a:latin typeface="Cambria Math" panose="02040503050406030204" pitchFamily="18" charset="0"/>
                        </a:rPr>
                        <m:t>𝑡h𝑒</m:t>
                      </m:r>
                      <m:r>
                        <a:rPr lang="en-IN" i="1">
                          <a:solidFill>
                            <a:schemeClr val="tx1"/>
                          </a:solidFill>
                          <a:latin typeface="Cambria Math" panose="02040503050406030204" pitchFamily="18" charset="0"/>
                        </a:rPr>
                        <m:t> </m:t>
                      </m:r>
                      <m:r>
                        <a:rPr lang="en-IN" i="1">
                          <a:solidFill>
                            <a:schemeClr val="tx1"/>
                          </a:solidFill>
                          <a:latin typeface="Cambria Math" panose="02040503050406030204" pitchFamily="18" charset="0"/>
                        </a:rPr>
                        <m:t>𝑡𝑤𝑜</m:t>
                      </m:r>
                      <m:r>
                        <a:rPr lang="en-IN" i="1">
                          <a:solidFill>
                            <a:schemeClr val="tx1"/>
                          </a:solidFill>
                          <a:latin typeface="Cambria Math" panose="02040503050406030204" pitchFamily="18" charset="0"/>
                        </a:rPr>
                        <m:t> </m:t>
                      </m:r>
                      <m:r>
                        <a:rPr lang="en-IN" i="1">
                          <a:solidFill>
                            <a:schemeClr val="tx1"/>
                          </a:solidFill>
                          <a:latin typeface="Cambria Math" panose="02040503050406030204" pitchFamily="18" charset="0"/>
                        </a:rPr>
                        <m:t>𝑏𝑜𝑥𝑒𝑠</m:t>
                      </m:r>
                    </m:oMath>
                  </m:oMathPara>
                </a14:m>
                <a:endParaRPr lang="en-IN" dirty="0">
                  <a:solidFill>
                    <a:schemeClr val="tx1"/>
                  </a:solidFill>
                </a:endParaRPr>
              </a:p>
            </p:txBody>
          </p:sp>
        </mc:Choice>
        <mc:Fallback xmlns="">
          <p:sp>
            <p:nvSpPr>
              <p:cNvPr id="6" name="Rectangular Callout 5"/>
              <p:cNvSpPr>
                <a:spLocks noRot="1" noChangeAspect="1" noMove="1" noResize="1" noEditPoints="1" noAdjustHandles="1" noChangeArrowheads="1" noChangeShapeType="1" noTextEdit="1"/>
              </p:cNvSpPr>
              <p:nvPr/>
            </p:nvSpPr>
            <p:spPr>
              <a:xfrm rot="5400000">
                <a:off x="8004556" y="1657088"/>
                <a:ext cx="329061" cy="4818891"/>
              </a:xfrm>
              <a:prstGeom prst="wedgeRectCallout">
                <a:avLst>
                  <a:gd name="adj1" fmla="val -24981"/>
                  <a:gd name="adj2" fmla="val 74961"/>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ular Callout 6"/>
              <p:cNvSpPr/>
              <p:nvPr/>
            </p:nvSpPr>
            <p:spPr>
              <a:xfrm rot="5400000">
                <a:off x="8011455" y="2121800"/>
                <a:ext cx="321326" cy="4818891"/>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14:m>
                  <m:oMathPara xmlns:m="http://schemas.openxmlformats.org/officeDocument/2006/math">
                    <m:oMathParaPr>
                      <m:jc m:val="centerGroup"/>
                    </m:oMathParaPr>
                    <m:oMath xmlns:m="http://schemas.openxmlformats.org/officeDocument/2006/math">
                      <m:r>
                        <a:rPr lang="en-IN" i="1" smtClean="0">
                          <a:solidFill>
                            <a:schemeClr val="tx1"/>
                          </a:solidFill>
                          <a:latin typeface="Cambria Math" panose="02040503050406030204" pitchFamily="18" charset="0"/>
                        </a:rPr>
                        <m:t>𝑐h𝑜𝑜𝑠𝑒</m:t>
                      </m:r>
                      <m:r>
                        <a:rPr lang="en-IN" i="1" smtClean="0">
                          <a:solidFill>
                            <a:schemeClr val="tx1"/>
                          </a:solidFill>
                          <a:latin typeface="Cambria Math" panose="02040503050406030204" pitchFamily="18" charset="0"/>
                        </a:rPr>
                        <m:t> </m:t>
                      </m:r>
                      <m:r>
                        <a:rPr lang="en-IN" i="1" smtClean="0">
                          <a:solidFill>
                            <a:schemeClr val="tx1"/>
                          </a:solidFill>
                          <a:latin typeface="Cambria Math" panose="02040503050406030204" pitchFamily="18" charset="0"/>
                        </a:rPr>
                        <m:t>𝑓𝑟𝑜𝑚</m:t>
                      </m:r>
                      <m:r>
                        <a:rPr lang="en-IN" i="1" smtClean="0">
                          <a:solidFill>
                            <a:schemeClr val="tx1"/>
                          </a:solidFill>
                          <a:latin typeface="Cambria Math" panose="02040503050406030204" pitchFamily="18" charset="0"/>
                        </a:rPr>
                        <m:t> </m:t>
                      </m:r>
                      <m:r>
                        <a:rPr lang="en-IN" i="1" smtClean="0">
                          <a:solidFill>
                            <a:schemeClr val="tx1"/>
                          </a:solidFill>
                          <a:latin typeface="Cambria Math" panose="02040503050406030204" pitchFamily="18" charset="0"/>
                        </a:rPr>
                        <m:t>𝑡h𝑒</m:t>
                      </m:r>
                      <m:r>
                        <a:rPr lang="en-IN" b="0" i="1" smtClean="0">
                          <a:solidFill>
                            <a:schemeClr val="tx1"/>
                          </a:solidFill>
                          <a:latin typeface="Cambria Math" panose="02040503050406030204" pitchFamily="18" charset="0"/>
                        </a:rPr>
                        <m:t> </m:t>
                      </m:r>
                      <m:r>
                        <a:rPr lang="en-IN" i="1" smtClean="0">
                          <a:solidFill>
                            <a:schemeClr val="tx1"/>
                          </a:solidFill>
                          <a:latin typeface="Cambria Math" panose="02040503050406030204" pitchFamily="18" charset="0"/>
                        </a:rPr>
                        <m:t>𝑡h𝑖𝑟𝑑</m:t>
                      </m:r>
                      <m:r>
                        <a:rPr lang="en-IN" i="1" smtClean="0">
                          <a:solidFill>
                            <a:schemeClr val="tx1"/>
                          </a:solidFill>
                          <a:latin typeface="Cambria Math" panose="02040503050406030204" pitchFamily="18" charset="0"/>
                        </a:rPr>
                        <m:t> </m:t>
                      </m:r>
                      <m:r>
                        <a:rPr lang="en-IN" i="1" smtClean="0">
                          <a:solidFill>
                            <a:schemeClr val="tx1"/>
                          </a:solidFill>
                          <a:latin typeface="Cambria Math" panose="02040503050406030204" pitchFamily="18" charset="0"/>
                        </a:rPr>
                        <m:t>𝑏𝑜𝑥</m:t>
                      </m:r>
                    </m:oMath>
                  </m:oMathPara>
                </a14:m>
                <a:endParaRPr lang="en-IN" dirty="0">
                  <a:solidFill>
                    <a:schemeClr val="tx1"/>
                  </a:solidFill>
                </a:endParaRPr>
              </a:p>
            </p:txBody>
          </p:sp>
        </mc:Choice>
        <mc:Fallback xmlns="">
          <p:sp>
            <p:nvSpPr>
              <p:cNvPr id="7" name="Rectangular Callout 6"/>
              <p:cNvSpPr>
                <a:spLocks noRot="1" noChangeAspect="1" noMove="1" noResize="1" noEditPoints="1" noAdjustHandles="1" noChangeArrowheads="1" noChangeShapeType="1" noTextEdit="1"/>
              </p:cNvSpPr>
              <p:nvPr/>
            </p:nvSpPr>
            <p:spPr>
              <a:xfrm rot="5400000">
                <a:off x="8011455" y="2121800"/>
                <a:ext cx="321326" cy="4818891"/>
              </a:xfrm>
              <a:prstGeom prst="wedgeRectCallou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1681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a:buFont typeface="Wingdings" panose="05000000000000000000" pitchFamily="2" charset="2"/>
                  <a:buChar char="v"/>
                </a:pPr>
                <a:r>
                  <a:rPr lang="en-US" b="1" dirty="0" smtClean="0"/>
                  <a:t>Base cases</a:t>
                </a:r>
              </a:p>
              <a:p>
                <a:pPr lvl="1">
                  <a:buFont typeface="Wingdings" panose="05000000000000000000" pitchFamily="2" charset="2"/>
                  <a:buChar char="v"/>
                </a:pPr>
                <a:r>
                  <a:rPr lang="en-US" sz="2400" b="0" dirty="0" smtClean="0"/>
                  <a:t>On </a:t>
                </a:r>
                <a:r>
                  <a:rPr lang="en-US" sz="2400" b="1" dirty="0" smtClean="0"/>
                  <a:t>Capacity</a:t>
                </a:r>
                <a:r>
                  <a:rPr lang="en-US" sz="2400" b="0" dirty="0" smtClean="0"/>
                  <a:t> of the knapsack:</a:t>
                </a:r>
              </a:p>
              <a:p>
                <a:pPr lvl="2">
                  <a:buFont typeface="Wingdings" panose="05000000000000000000" pitchFamily="2" charset="2"/>
                  <a:buChar char="v"/>
                </a:pPr>
                <a14:m>
                  <m:oMath xmlns:m="http://schemas.openxmlformats.org/officeDocument/2006/math">
                    <m:r>
                      <a:rPr lang="en-US" sz="2400" b="0" i="1" smtClean="0">
                        <a:latin typeface="Cambria Math" panose="02040503050406030204" pitchFamily="18" charset="0"/>
                      </a:rPr>
                      <m:t>𝐶</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,0</m:t>
                        </m:r>
                      </m:e>
                    </m:d>
                    <m:r>
                      <a:rPr lang="en-US" sz="2400" b="0" i="1" smtClean="0">
                        <a:latin typeface="Cambria Math" panose="02040503050406030204" pitchFamily="18" charset="0"/>
                      </a:rPr>
                      <m:t>=0;</m:t>
                    </m:r>
                  </m:oMath>
                </a14:m>
                <a:r>
                  <a:rPr lang="en-US" sz="2400" b="0" dirty="0" smtClean="0">
                    <a:latin typeface="Arial" panose="020B0604020202020204" pitchFamily="34" charset="0"/>
                    <a:cs typeface="Arial" panose="020B0604020202020204" pitchFamily="34" charset="0"/>
                  </a:rPr>
                  <a:t> {</a:t>
                </a:r>
                <a:r>
                  <a:rPr lang="en-US" sz="2400" b="0" i="1" dirty="0" smtClean="0">
                    <a:latin typeface="Arial" panose="020B0604020202020204" pitchFamily="34" charset="0"/>
                    <a:cs typeface="Arial" panose="020B0604020202020204" pitchFamily="34" charset="0"/>
                  </a:rPr>
                  <a:t>when you are not picking from any box</a:t>
                </a:r>
                <a:r>
                  <a:rPr lang="en-US" sz="2400" b="0" dirty="0" smtClean="0">
                    <a:latin typeface="Arial" panose="020B0604020202020204" pitchFamily="34" charset="0"/>
                    <a:cs typeface="Arial" panose="020B0604020202020204" pitchFamily="34" charset="0"/>
                  </a:rPr>
                  <a:t>}</a:t>
                </a:r>
              </a:p>
              <a:p>
                <a:pPr lvl="1">
                  <a:buFont typeface="Wingdings" panose="05000000000000000000" pitchFamily="2" charset="2"/>
                  <a:buChar char="v"/>
                </a:pPr>
                <a:r>
                  <a:rPr lang="en-US" sz="2400" dirty="0" smtClean="0"/>
                  <a:t>On </a:t>
                </a:r>
                <a:r>
                  <a:rPr lang="en-US" sz="2400" b="1" dirty="0" smtClean="0"/>
                  <a:t>number</a:t>
                </a:r>
                <a:r>
                  <a:rPr lang="en-US" sz="2400" dirty="0" smtClean="0"/>
                  <a:t> of bags available:</a:t>
                </a:r>
                <a:endParaRPr lang="en-US" sz="2400" b="0" dirty="0" smtClean="0"/>
              </a:p>
              <a:p>
                <a:pPr lvl="2">
                  <a:buFont typeface="Wingdings" panose="05000000000000000000" pitchFamily="2" charset="2"/>
                  <a:buChar char="v"/>
                </a:pPr>
                <a14:m>
                  <m:oMath xmlns:m="http://schemas.openxmlformats.org/officeDocument/2006/math">
                    <m:r>
                      <a:rPr lang="en-US" sz="2400" b="0" i="1" smtClean="0">
                        <a:latin typeface="Cambria Math" panose="02040503050406030204" pitchFamily="18" charset="0"/>
                      </a:rPr>
                      <m:t>𝐶</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&lt;0,</m:t>
                        </m:r>
                        <m:r>
                          <a:rPr lang="en-US" sz="2400" b="0" i="1" smtClean="0">
                            <a:latin typeface="Cambria Math" panose="02040503050406030204" pitchFamily="18" charset="0"/>
                          </a:rPr>
                          <m:t>𝑗</m:t>
                        </m:r>
                      </m:e>
                    </m:d>
                    <m:r>
                      <a:rPr lang="en-US" sz="2400" b="0" i="1" smtClean="0">
                        <a:latin typeface="Cambria Math" panose="02040503050406030204" pitchFamily="18" charset="0"/>
                      </a:rPr>
                      <m:t>=0; </m:t>
                    </m:r>
                  </m:oMath>
                </a14:m>
                <a:r>
                  <a:rPr lang="en-US" sz="2400" b="0" dirty="0" smtClean="0">
                    <a:latin typeface="Arial" panose="020B0604020202020204" pitchFamily="34" charset="0"/>
                    <a:cs typeface="Arial" panose="020B0604020202020204" pitchFamily="34" charset="0"/>
                  </a:rPr>
                  <a:t>{</a:t>
                </a:r>
                <a:r>
                  <a:rPr lang="en-US" sz="2400" b="0" i="1" dirty="0" smtClean="0">
                    <a:latin typeface="Arial" panose="020B0604020202020204" pitchFamily="34" charset="0"/>
                    <a:cs typeface="Arial" panose="020B0604020202020204" pitchFamily="34" charset="0"/>
                  </a:rPr>
                  <a:t>When you are exceeding the capacity of the knapsack</a:t>
                </a:r>
                <a:r>
                  <a:rPr lang="en-US" sz="2400" b="0" dirty="0" smtClean="0">
                    <a:latin typeface="Arial" panose="020B0604020202020204" pitchFamily="34" charset="0"/>
                    <a:cs typeface="Arial" panose="020B0604020202020204" pitchFamily="34" charset="0"/>
                  </a:rPr>
                  <a:t>}</a:t>
                </a:r>
                <a:endParaRPr lang="en-US" sz="2400" b="0" i="1" dirty="0" smtClean="0">
                  <a:latin typeface="Arial" panose="020B0604020202020204" pitchFamily="34" charset="0"/>
                  <a:cs typeface="Arial" panose="020B0604020202020204" pitchFamily="34" charset="0"/>
                </a:endParaRPr>
              </a:p>
              <a:p>
                <a:pPr lvl="3">
                  <a:buFont typeface="Wingdings" panose="05000000000000000000" pitchFamily="2" charset="2"/>
                  <a:buChar char="v"/>
                </a:pPr>
                <a14:m>
                  <m:oMath xmlns:m="http://schemas.openxmlformats.org/officeDocument/2006/math">
                    <m:r>
                      <a:rPr lang="en-IN" sz="2400" i="1">
                        <a:latin typeface="Cambria Math" panose="02040503050406030204" pitchFamily="18" charset="0"/>
                      </a:rPr>
                      <m:t>𝐶</m:t>
                    </m:r>
                    <m:d>
                      <m:dPr>
                        <m:ctrlPr>
                          <a:rPr lang="en-IN" sz="2400" i="1">
                            <a:latin typeface="Cambria Math" panose="02040503050406030204" pitchFamily="18" charset="0"/>
                          </a:rPr>
                        </m:ctrlPr>
                      </m:dPr>
                      <m:e>
                        <m:r>
                          <a:rPr lang="en-US" sz="2400" b="0" i="1" smtClean="0">
                            <a:latin typeface="Cambria Math" panose="02040503050406030204" pitchFamily="18" charset="0"/>
                          </a:rPr>
                          <m:t>𝑖</m:t>
                        </m:r>
                        <m:r>
                          <a:rPr lang="en-IN" sz="2400" i="1">
                            <a:latin typeface="Cambria Math" panose="02040503050406030204" pitchFamily="18" charset="0"/>
                          </a:rPr>
                          <m:t>,</m:t>
                        </m:r>
                        <m:r>
                          <a:rPr lang="en-US" sz="2400" b="0" i="1" smtClean="0">
                            <a:latin typeface="Cambria Math" panose="02040503050406030204" pitchFamily="18" charset="0"/>
                          </a:rPr>
                          <m:t>𝑗</m:t>
                        </m:r>
                      </m:e>
                    </m:d>
                    <m:r>
                      <a:rPr lang="en-IN" sz="2400" i="1">
                        <a:latin typeface="Cambria Math" panose="02040503050406030204" pitchFamily="18" charset="0"/>
                      </a:rPr>
                      <m:t>+</m:t>
                    </m:r>
                    <m:r>
                      <a:rPr lang="en-US" sz="2400" b="0" i="1" smtClean="0">
                        <a:latin typeface="Cambria Math" panose="02040503050406030204" pitchFamily="18" charset="0"/>
                      </a:rPr>
                      <m:t>𝑋</m:t>
                    </m:r>
                  </m:oMath>
                </a14:m>
                <a:r>
                  <a:rPr lang="en-IN" sz="2400" i="1" dirty="0" smtClean="0">
                    <a:latin typeface="Arial" panose="020B0604020202020204" pitchFamily="34" charset="0"/>
                    <a:cs typeface="Arial" panose="020B0604020202020204" pitchFamily="34" charset="0"/>
                  </a:rPr>
                  <a:t> is discarded as a whole</a:t>
                </a:r>
              </a:p>
              <a:p>
                <a:pPr lvl="2">
                  <a:buFont typeface="Wingdings" panose="05000000000000000000" pitchFamily="2" charset="2"/>
                  <a:buChar char="v"/>
                </a:pPr>
                <a14:m>
                  <m:oMath xmlns:m="http://schemas.openxmlformats.org/officeDocument/2006/math">
                    <m:r>
                      <a:rPr lang="en-US" sz="2400" b="0" i="1" smtClean="0">
                        <a:latin typeface="Cambria Math" panose="02040503050406030204" pitchFamily="18" charset="0"/>
                        <a:cs typeface="Arial" panose="020B0604020202020204" pitchFamily="34" charset="0"/>
                      </a:rPr>
                      <m:t>𝐶</m:t>
                    </m:r>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cs typeface="Arial" panose="020B0604020202020204" pitchFamily="34" charset="0"/>
                          </a:rPr>
                          <m:t>0,</m:t>
                        </m:r>
                        <m:r>
                          <a:rPr lang="en-US" sz="2400" b="0" i="1" smtClean="0">
                            <a:latin typeface="Cambria Math" panose="02040503050406030204" pitchFamily="18" charset="0"/>
                            <a:cs typeface="Arial" panose="020B0604020202020204" pitchFamily="34" charset="0"/>
                          </a:rPr>
                          <m:t>𝑗</m:t>
                        </m:r>
                      </m:e>
                    </m:d>
                    <m:r>
                      <a:rPr lang="en-US" sz="2400" b="0" i="1" smtClean="0">
                        <a:latin typeface="Cambria Math" panose="02040503050406030204" pitchFamily="18" charset="0"/>
                        <a:cs typeface="Arial" panose="020B0604020202020204" pitchFamily="34" charset="0"/>
                      </a:rPr>
                      <m:t>= ?</m:t>
                    </m:r>
                  </m:oMath>
                </a14:m>
                <a:endParaRPr lang="en-IN" sz="2400" i="1" dirty="0">
                  <a:latin typeface="Arial" panose="020B0604020202020204" pitchFamily="34" charset="0"/>
                  <a:cs typeface="Arial" panose="020B0604020202020204" pitchFamily="34" charset="0"/>
                </a:endParaRPr>
              </a:p>
              <a:p>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778" t="-943" r="-611"/>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b="0"/>
              <a:t>Example: (</a:t>
            </a:r>
            <a:r>
              <a:rPr lang="en-IN"/>
              <a:t>knapsack problem</a:t>
            </a:r>
            <a:r>
              <a:rPr lang="en-IN" b="0"/>
              <a:t>)</a:t>
            </a:r>
            <a:endParaRPr lang="en-IN" dirty="0"/>
          </a:p>
        </p:txBody>
      </p:sp>
    </p:spTree>
    <p:extLst>
      <p:ext uri="{BB962C8B-B14F-4D97-AF65-F5344CB8AC3E}">
        <p14:creationId xmlns:p14="http://schemas.microsoft.com/office/powerpoint/2010/main" val="1302092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b="0"/>
              <a:t>Example: (</a:t>
            </a:r>
            <a:r>
              <a:rPr lang="en-IN"/>
              <a:t>knapsack problem</a:t>
            </a:r>
            <a:r>
              <a:rPr lang="en-IN" b="0"/>
              <a:t>)</a:t>
            </a:r>
            <a:endParaRPr lang="en-IN" dirty="0"/>
          </a:p>
        </p:txBody>
      </p:sp>
      <p:sp>
        <p:nvSpPr>
          <p:cNvPr id="4" name="Content Placeholder 1"/>
          <p:cNvSpPr>
            <a:spLocks noGrp="1"/>
          </p:cNvSpPr>
          <p:nvPr>
            <p:ph idx="1"/>
          </p:nvPr>
        </p:nvSpPr>
        <p:spPr/>
        <p:txBody>
          <a:bodyPr>
            <a:noAutofit/>
          </a:bodyPr>
          <a:lstStyle/>
          <a:p>
            <a:pPr>
              <a:buFont typeface="Wingdings" panose="05000000000000000000" pitchFamily="2" charset="2"/>
              <a:buChar char="v"/>
            </a:pPr>
            <a:r>
              <a:rPr lang="en-IN" dirty="0" smtClean="0"/>
              <a:t>Example: </a:t>
            </a:r>
            <a:r>
              <a:rPr lang="en-IN" dirty="0"/>
              <a:t>Knapsack Capacity W = </a:t>
            </a:r>
            <a:r>
              <a:rPr lang="en-IN" dirty="0" smtClean="0"/>
              <a:t>49 and, can pick multiple items from each box.</a:t>
            </a:r>
          </a:p>
          <a:p>
            <a:pPr>
              <a:buFont typeface="Wingdings" panose="05000000000000000000" pitchFamily="2" charset="2"/>
              <a:buChar char="v"/>
            </a:pPr>
            <a:endParaRPr lang="en-IN" dirty="0" smtClean="0"/>
          </a:p>
          <a:p>
            <a:pPr>
              <a:buFont typeface="Wingdings" panose="05000000000000000000" pitchFamily="2" charset="2"/>
              <a:buChar char="v"/>
            </a:pPr>
            <a:endParaRPr lang="en-IN" dirty="0" smtClean="0"/>
          </a:p>
        </p:txBody>
      </p:sp>
      <p:graphicFrame>
        <p:nvGraphicFramePr>
          <p:cNvPr id="5" name="Table 4"/>
          <p:cNvGraphicFramePr>
            <a:graphicFrameLocks noGrp="1"/>
          </p:cNvGraphicFramePr>
          <p:nvPr>
            <p:extLst>
              <p:ext uri="{D42A27DB-BD31-4B8C-83A1-F6EECF244321}">
                <p14:modId xmlns:p14="http://schemas.microsoft.com/office/powerpoint/2010/main" val="1167905663"/>
              </p:ext>
            </p:extLst>
          </p:nvPr>
        </p:nvGraphicFramePr>
        <p:xfrm>
          <a:off x="2844800" y="2057175"/>
          <a:ext cx="48768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70840">
                <a:tc>
                  <a:txBody>
                    <a:bodyPr/>
                    <a:lstStyle/>
                    <a:p>
                      <a:r>
                        <a:rPr lang="en-IN" dirty="0" smtClean="0"/>
                        <a:t>Item</a:t>
                      </a:r>
                      <a:endParaRPr lang="en-IN" dirty="0"/>
                    </a:p>
                  </a:txBody>
                  <a:tcPr/>
                </a:tc>
                <a:tc>
                  <a:txBody>
                    <a:bodyPr/>
                    <a:lstStyle/>
                    <a:p>
                      <a:r>
                        <a:rPr lang="en-IN" dirty="0" smtClean="0"/>
                        <a:t>A</a:t>
                      </a:r>
                      <a:endParaRPr lang="en-IN" dirty="0"/>
                    </a:p>
                  </a:txBody>
                  <a:tcPr/>
                </a:tc>
                <a:tc>
                  <a:txBody>
                    <a:bodyPr/>
                    <a:lstStyle/>
                    <a:p>
                      <a:r>
                        <a:rPr lang="en-IN" dirty="0" smtClean="0"/>
                        <a:t>B</a:t>
                      </a:r>
                      <a:endParaRPr lang="en-IN" dirty="0"/>
                    </a:p>
                  </a:txBody>
                  <a:tcPr/>
                </a:tc>
                <a:tc>
                  <a:txBody>
                    <a:bodyPr/>
                    <a:lstStyle/>
                    <a:p>
                      <a:r>
                        <a:rPr lang="en-IN" dirty="0" smtClean="0"/>
                        <a:t>C</a:t>
                      </a:r>
                      <a:endParaRPr lang="en-IN" dirty="0"/>
                    </a:p>
                  </a:txBody>
                  <a:tcPr/>
                </a:tc>
                <a:extLst>
                  <a:ext uri="{0D108BD9-81ED-4DB2-BD59-A6C34878D82A}">
                    <a16:rowId xmlns:a16="http://schemas.microsoft.com/office/drawing/2014/main" val="10000"/>
                  </a:ext>
                </a:extLst>
              </a:tr>
              <a:tr h="370840">
                <a:tc>
                  <a:txBody>
                    <a:bodyPr/>
                    <a:lstStyle/>
                    <a:p>
                      <a:r>
                        <a:rPr lang="en-IN" dirty="0" smtClean="0"/>
                        <a:t>Price</a:t>
                      </a:r>
                      <a:endParaRPr lang="en-IN" dirty="0"/>
                    </a:p>
                  </a:txBody>
                  <a:tcPr/>
                </a:tc>
                <a:tc>
                  <a:txBody>
                    <a:bodyPr/>
                    <a:lstStyle/>
                    <a:p>
                      <a:r>
                        <a:rPr lang="en-IN" dirty="0" smtClean="0"/>
                        <a:t>5</a:t>
                      </a:r>
                      <a:endParaRPr lang="en-IN" dirty="0"/>
                    </a:p>
                  </a:txBody>
                  <a:tcPr/>
                </a:tc>
                <a:tc>
                  <a:txBody>
                    <a:bodyPr/>
                    <a:lstStyle/>
                    <a:p>
                      <a:r>
                        <a:rPr lang="en-IN" dirty="0" smtClean="0"/>
                        <a:t>8</a:t>
                      </a:r>
                      <a:endParaRPr lang="en-IN" dirty="0"/>
                    </a:p>
                  </a:txBody>
                  <a:tcPr/>
                </a:tc>
                <a:tc>
                  <a:txBody>
                    <a:bodyPr/>
                    <a:lstStyle/>
                    <a:p>
                      <a:r>
                        <a:rPr lang="en-IN" dirty="0" smtClean="0"/>
                        <a:t>14</a:t>
                      </a:r>
                      <a:endParaRPr lang="en-IN" dirty="0"/>
                    </a:p>
                  </a:txBody>
                  <a:tcPr/>
                </a:tc>
                <a:extLst>
                  <a:ext uri="{0D108BD9-81ED-4DB2-BD59-A6C34878D82A}">
                    <a16:rowId xmlns:a16="http://schemas.microsoft.com/office/drawing/2014/main" val="10001"/>
                  </a:ext>
                </a:extLst>
              </a:tr>
              <a:tr h="370840">
                <a:tc>
                  <a:txBody>
                    <a:bodyPr/>
                    <a:lstStyle/>
                    <a:p>
                      <a:r>
                        <a:rPr lang="en-IN" dirty="0" smtClean="0"/>
                        <a:t>Size</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5</a:t>
                      </a:r>
                      <a:endParaRPr lang="en-IN" dirty="0"/>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26573757"/>
              </p:ext>
            </p:extLst>
          </p:nvPr>
        </p:nvGraphicFramePr>
        <p:xfrm>
          <a:off x="406419" y="3169694"/>
          <a:ext cx="11357950" cy="2542872"/>
        </p:xfrm>
        <a:graphic>
          <a:graphicData uri="http://schemas.openxmlformats.org/drawingml/2006/table">
            <a:tbl>
              <a:tblPr firstRow="1" bandRow="1">
                <a:tableStyleId>{5C22544A-7EE6-4342-B048-85BDC9FD1C3A}</a:tableStyleId>
              </a:tblPr>
              <a:tblGrid>
                <a:gridCol w="246038">
                  <a:extLst>
                    <a:ext uri="{9D8B030D-6E8A-4147-A177-3AD203B41FA5}">
                      <a16:colId xmlns:a16="http://schemas.microsoft.com/office/drawing/2014/main" val="2735443266"/>
                    </a:ext>
                  </a:extLst>
                </a:gridCol>
                <a:gridCol w="208280">
                  <a:extLst>
                    <a:ext uri="{9D8B030D-6E8A-4147-A177-3AD203B41FA5}">
                      <a16:colId xmlns:a16="http://schemas.microsoft.com/office/drawing/2014/main" val="1743112742"/>
                    </a:ext>
                  </a:extLst>
                </a:gridCol>
                <a:gridCol w="227159">
                  <a:extLst>
                    <a:ext uri="{9D8B030D-6E8A-4147-A177-3AD203B41FA5}">
                      <a16:colId xmlns:a16="http://schemas.microsoft.com/office/drawing/2014/main" val="772973343"/>
                    </a:ext>
                  </a:extLst>
                </a:gridCol>
                <a:gridCol w="227159">
                  <a:extLst>
                    <a:ext uri="{9D8B030D-6E8A-4147-A177-3AD203B41FA5}">
                      <a16:colId xmlns:a16="http://schemas.microsoft.com/office/drawing/2014/main" val="2969504087"/>
                    </a:ext>
                  </a:extLst>
                </a:gridCol>
                <a:gridCol w="227159">
                  <a:extLst>
                    <a:ext uri="{9D8B030D-6E8A-4147-A177-3AD203B41FA5}">
                      <a16:colId xmlns:a16="http://schemas.microsoft.com/office/drawing/2014/main" val="660323072"/>
                    </a:ext>
                  </a:extLst>
                </a:gridCol>
                <a:gridCol w="227159">
                  <a:extLst>
                    <a:ext uri="{9D8B030D-6E8A-4147-A177-3AD203B41FA5}">
                      <a16:colId xmlns:a16="http://schemas.microsoft.com/office/drawing/2014/main" val="2061119275"/>
                    </a:ext>
                  </a:extLst>
                </a:gridCol>
                <a:gridCol w="227159">
                  <a:extLst>
                    <a:ext uri="{9D8B030D-6E8A-4147-A177-3AD203B41FA5}">
                      <a16:colId xmlns:a16="http://schemas.microsoft.com/office/drawing/2014/main" val="2271196871"/>
                    </a:ext>
                  </a:extLst>
                </a:gridCol>
                <a:gridCol w="227159">
                  <a:extLst>
                    <a:ext uri="{9D8B030D-6E8A-4147-A177-3AD203B41FA5}">
                      <a16:colId xmlns:a16="http://schemas.microsoft.com/office/drawing/2014/main" val="587449631"/>
                    </a:ext>
                  </a:extLst>
                </a:gridCol>
                <a:gridCol w="227159">
                  <a:extLst>
                    <a:ext uri="{9D8B030D-6E8A-4147-A177-3AD203B41FA5}">
                      <a16:colId xmlns:a16="http://schemas.microsoft.com/office/drawing/2014/main" val="3762755544"/>
                    </a:ext>
                  </a:extLst>
                </a:gridCol>
                <a:gridCol w="227159">
                  <a:extLst>
                    <a:ext uri="{9D8B030D-6E8A-4147-A177-3AD203B41FA5}">
                      <a16:colId xmlns:a16="http://schemas.microsoft.com/office/drawing/2014/main" val="3146538951"/>
                    </a:ext>
                  </a:extLst>
                </a:gridCol>
                <a:gridCol w="227159">
                  <a:extLst>
                    <a:ext uri="{9D8B030D-6E8A-4147-A177-3AD203B41FA5}">
                      <a16:colId xmlns:a16="http://schemas.microsoft.com/office/drawing/2014/main" val="2537528958"/>
                    </a:ext>
                  </a:extLst>
                </a:gridCol>
                <a:gridCol w="227159">
                  <a:extLst>
                    <a:ext uri="{9D8B030D-6E8A-4147-A177-3AD203B41FA5}">
                      <a16:colId xmlns:a16="http://schemas.microsoft.com/office/drawing/2014/main" val="3337252617"/>
                    </a:ext>
                  </a:extLst>
                </a:gridCol>
                <a:gridCol w="227159">
                  <a:extLst>
                    <a:ext uri="{9D8B030D-6E8A-4147-A177-3AD203B41FA5}">
                      <a16:colId xmlns:a16="http://schemas.microsoft.com/office/drawing/2014/main" val="1277165945"/>
                    </a:ext>
                  </a:extLst>
                </a:gridCol>
                <a:gridCol w="227159">
                  <a:extLst>
                    <a:ext uri="{9D8B030D-6E8A-4147-A177-3AD203B41FA5}">
                      <a16:colId xmlns:a16="http://schemas.microsoft.com/office/drawing/2014/main" val="2893328924"/>
                    </a:ext>
                  </a:extLst>
                </a:gridCol>
                <a:gridCol w="227159">
                  <a:extLst>
                    <a:ext uri="{9D8B030D-6E8A-4147-A177-3AD203B41FA5}">
                      <a16:colId xmlns:a16="http://schemas.microsoft.com/office/drawing/2014/main" val="3405112752"/>
                    </a:ext>
                  </a:extLst>
                </a:gridCol>
                <a:gridCol w="227159">
                  <a:extLst>
                    <a:ext uri="{9D8B030D-6E8A-4147-A177-3AD203B41FA5}">
                      <a16:colId xmlns:a16="http://schemas.microsoft.com/office/drawing/2014/main" val="3489325234"/>
                    </a:ext>
                  </a:extLst>
                </a:gridCol>
                <a:gridCol w="227159">
                  <a:extLst>
                    <a:ext uri="{9D8B030D-6E8A-4147-A177-3AD203B41FA5}">
                      <a16:colId xmlns:a16="http://schemas.microsoft.com/office/drawing/2014/main" val="2067839788"/>
                    </a:ext>
                  </a:extLst>
                </a:gridCol>
                <a:gridCol w="227159">
                  <a:extLst>
                    <a:ext uri="{9D8B030D-6E8A-4147-A177-3AD203B41FA5}">
                      <a16:colId xmlns:a16="http://schemas.microsoft.com/office/drawing/2014/main" val="4170840234"/>
                    </a:ext>
                  </a:extLst>
                </a:gridCol>
                <a:gridCol w="227159">
                  <a:extLst>
                    <a:ext uri="{9D8B030D-6E8A-4147-A177-3AD203B41FA5}">
                      <a16:colId xmlns:a16="http://schemas.microsoft.com/office/drawing/2014/main" val="1626500357"/>
                    </a:ext>
                  </a:extLst>
                </a:gridCol>
                <a:gridCol w="227159">
                  <a:extLst>
                    <a:ext uri="{9D8B030D-6E8A-4147-A177-3AD203B41FA5}">
                      <a16:colId xmlns:a16="http://schemas.microsoft.com/office/drawing/2014/main" val="309328448"/>
                    </a:ext>
                  </a:extLst>
                </a:gridCol>
                <a:gridCol w="227159">
                  <a:extLst>
                    <a:ext uri="{9D8B030D-6E8A-4147-A177-3AD203B41FA5}">
                      <a16:colId xmlns:a16="http://schemas.microsoft.com/office/drawing/2014/main" val="4192452275"/>
                    </a:ext>
                  </a:extLst>
                </a:gridCol>
                <a:gridCol w="227159">
                  <a:extLst>
                    <a:ext uri="{9D8B030D-6E8A-4147-A177-3AD203B41FA5}">
                      <a16:colId xmlns:a16="http://schemas.microsoft.com/office/drawing/2014/main" val="3547029631"/>
                    </a:ext>
                  </a:extLst>
                </a:gridCol>
                <a:gridCol w="227159">
                  <a:extLst>
                    <a:ext uri="{9D8B030D-6E8A-4147-A177-3AD203B41FA5}">
                      <a16:colId xmlns:a16="http://schemas.microsoft.com/office/drawing/2014/main" val="2595162045"/>
                    </a:ext>
                  </a:extLst>
                </a:gridCol>
                <a:gridCol w="227159">
                  <a:extLst>
                    <a:ext uri="{9D8B030D-6E8A-4147-A177-3AD203B41FA5}">
                      <a16:colId xmlns:a16="http://schemas.microsoft.com/office/drawing/2014/main" val="528581483"/>
                    </a:ext>
                  </a:extLst>
                </a:gridCol>
                <a:gridCol w="227159">
                  <a:extLst>
                    <a:ext uri="{9D8B030D-6E8A-4147-A177-3AD203B41FA5}">
                      <a16:colId xmlns:a16="http://schemas.microsoft.com/office/drawing/2014/main" val="2792641998"/>
                    </a:ext>
                  </a:extLst>
                </a:gridCol>
                <a:gridCol w="227159">
                  <a:extLst>
                    <a:ext uri="{9D8B030D-6E8A-4147-A177-3AD203B41FA5}">
                      <a16:colId xmlns:a16="http://schemas.microsoft.com/office/drawing/2014/main" val="1011502485"/>
                    </a:ext>
                  </a:extLst>
                </a:gridCol>
                <a:gridCol w="227159">
                  <a:extLst>
                    <a:ext uri="{9D8B030D-6E8A-4147-A177-3AD203B41FA5}">
                      <a16:colId xmlns:a16="http://schemas.microsoft.com/office/drawing/2014/main" val="1111526287"/>
                    </a:ext>
                  </a:extLst>
                </a:gridCol>
                <a:gridCol w="227159">
                  <a:extLst>
                    <a:ext uri="{9D8B030D-6E8A-4147-A177-3AD203B41FA5}">
                      <a16:colId xmlns:a16="http://schemas.microsoft.com/office/drawing/2014/main" val="835276493"/>
                    </a:ext>
                  </a:extLst>
                </a:gridCol>
                <a:gridCol w="227159">
                  <a:extLst>
                    <a:ext uri="{9D8B030D-6E8A-4147-A177-3AD203B41FA5}">
                      <a16:colId xmlns:a16="http://schemas.microsoft.com/office/drawing/2014/main" val="1940543505"/>
                    </a:ext>
                  </a:extLst>
                </a:gridCol>
                <a:gridCol w="227159">
                  <a:extLst>
                    <a:ext uri="{9D8B030D-6E8A-4147-A177-3AD203B41FA5}">
                      <a16:colId xmlns:a16="http://schemas.microsoft.com/office/drawing/2014/main" val="182707373"/>
                    </a:ext>
                  </a:extLst>
                </a:gridCol>
                <a:gridCol w="227159">
                  <a:extLst>
                    <a:ext uri="{9D8B030D-6E8A-4147-A177-3AD203B41FA5}">
                      <a16:colId xmlns:a16="http://schemas.microsoft.com/office/drawing/2014/main" val="358530209"/>
                    </a:ext>
                  </a:extLst>
                </a:gridCol>
                <a:gridCol w="227159">
                  <a:extLst>
                    <a:ext uri="{9D8B030D-6E8A-4147-A177-3AD203B41FA5}">
                      <a16:colId xmlns:a16="http://schemas.microsoft.com/office/drawing/2014/main" val="4279223712"/>
                    </a:ext>
                  </a:extLst>
                </a:gridCol>
                <a:gridCol w="227159">
                  <a:extLst>
                    <a:ext uri="{9D8B030D-6E8A-4147-A177-3AD203B41FA5}">
                      <a16:colId xmlns:a16="http://schemas.microsoft.com/office/drawing/2014/main" val="3840666555"/>
                    </a:ext>
                  </a:extLst>
                </a:gridCol>
                <a:gridCol w="227159">
                  <a:extLst>
                    <a:ext uri="{9D8B030D-6E8A-4147-A177-3AD203B41FA5}">
                      <a16:colId xmlns:a16="http://schemas.microsoft.com/office/drawing/2014/main" val="2594932835"/>
                    </a:ext>
                  </a:extLst>
                </a:gridCol>
                <a:gridCol w="227159">
                  <a:extLst>
                    <a:ext uri="{9D8B030D-6E8A-4147-A177-3AD203B41FA5}">
                      <a16:colId xmlns:a16="http://schemas.microsoft.com/office/drawing/2014/main" val="3010659071"/>
                    </a:ext>
                  </a:extLst>
                </a:gridCol>
                <a:gridCol w="227159">
                  <a:extLst>
                    <a:ext uri="{9D8B030D-6E8A-4147-A177-3AD203B41FA5}">
                      <a16:colId xmlns:a16="http://schemas.microsoft.com/office/drawing/2014/main" val="4190502077"/>
                    </a:ext>
                  </a:extLst>
                </a:gridCol>
                <a:gridCol w="227159">
                  <a:extLst>
                    <a:ext uri="{9D8B030D-6E8A-4147-A177-3AD203B41FA5}">
                      <a16:colId xmlns:a16="http://schemas.microsoft.com/office/drawing/2014/main" val="1806512244"/>
                    </a:ext>
                  </a:extLst>
                </a:gridCol>
                <a:gridCol w="227159">
                  <a:extLst>
                    <a:ext uri="{9D8B030D-6E8A-4147-A177-3AD203B41FA5}">
                      <a16:colId xmlns:a16="http://schemas.microsoft.com/office/drawing/2014/main" val="1732567367"/>
                    </a:ext>
                  </a:extLst>
                </a:gridCol>
                <a:gridCol w="227159">
                  <a:extLst>
                    <a:ext uri="{9D8B030D-6E8A-4147-A177-3AD203B41FA5}">
                      <a16:colId xmlns:a16="http://schemas.microsoft.com/office/drawing/2014/main" val="3339228989"/>
                    </a:ext>
                  </a:extLst>
                </a:gridCol>
                <a:gridCol w="227159">
                  <a:extLst>
                    <a:ext uri="{9D8B030D-6E8A-4147-A177-3AD203B41FA5}">
                      <a16:colId xmlns:a16="http://schemas.microsoft.com/office/drawing/2014/main" val="2466192012"/>
                    </a:ext>
                  </a:extLst>
                </a:gridCol>
                <a:gridCol w="227159">
                  <a:extLst>
                    <a:ext uri="{9D8B030D-6E8A-4147-A177-3AD203B41FA5}">
                      <a16:colId xmlns:a16="http://schemas.microsoft.com/office/drawing/2014/main" val="857376484"/>
                    </a:ext>
                  </a:extLst>
                </a:gridCol>
                <a:gridCol w="227159">
                  <a:extLst>
                    <a:ext uri="{9D8B030D-6E8A-4147-A177-3AD203B41FA5}">
                      <a16:colId xmlns:a16="http://schemas.microsoft.com/office/drawing/2014/main" val="1669009271"/>
                    </a:ext>
                  </a:extLst>
                </a:gridCol>
                <a:gridCol w="227159">
                  <a:extLst>
                    <a:ext uri="{9D8B030D-6E8A-4147-A177-3AD203B41FA5}">
                      <a16:colId xmlns:a16="http://schemas.microsoft.com/office/drawing/2014/main" val="2007740277"/>
                    </a:ext>
                  </a:extLst>
                </a:gridCol>
                <a:gridCol w="227159">
                  <a:extLst>
                    <a:ext uri="{9D8B030D-6E8A-4147-A177-3AD203B41FA5}">
                      <a16:colId xmlns:a16="http://schemas.microsoft.com/office/drawing/2014/main" val="481876017"/>
                    </a:ext>
                  </a:extLst>
                </a:gridCol>
                <a:gridCol w="227159">
                  <a:extLst>
                    <a:ext uri="{9D8B030D-6E8A-4147-A177-3AD203B41FA5}">
                      <a16:colId xmlns:a16="http://schemas.microsoft.com/office/drawing/2014/main" val="2784987403"/>
                    </a:ext>
                  </a:extLst>
                </a:gridCol>
                <a:gridCol w="227159">
                  <a:extLst>
                    <a:ext uri="{9D8B030D-6E8A-4147-A177-3AD203B41FA5}">
                      <a16:colId xmlns:a16="http://schemas.microsoft.com/office/drawing/2014/main" val="764465253"/>
                    </a:ext>
                  </a:extLst>
                </a:gridCol>
                <a:gridCol w="227159">
                  <a:extLst>
                    <a:ext uri="{9D8B030D-6E8A-4147-A177-3AD203B41FA5}">
                      <a16:colId xmlns:a16="http://schemas.microsoft.com/office/drawing/2014/main" val="4236588877"/>
                    </a:ext>
                  </a:extLst>
                </a:gridCol>
                <a:gridCol w="227159">
                  <a:extLst>
                    <a:ext uri="{9D8B030D-6E8A-4147-A177-3AD203B41FA5}">
                      <a16:colId xmlns:a16="http://schemas.microsoft.com/office/drawing/2014/main" val="1324696149"/>
                    </a:ext>
                  </a:extLst>
                </a:gridCol>
                <a:gridCol w="227159">
                  <a:extLst>
                    <a:ext uri="{9D8B030D-6E8A-4147-A177-3AD203B41FA5}">
                      <a16:colId xmlns:a16="http://schemas.microsoft.com/office/drawing/2014/main" val="1895533474"/>
                    </a:ext>
                  </a:extLst>
                </a:gridCol>
                <a:gridCol w="227159">
                  <a:extLst>
                    <a:ext uri="{9D8B030D-6E8A-4147-A177-3AD203B41FA5}">
                      <a16:colId xmlns:a16="http://schemas.microsoft.com/office/drawing/2014/main" val="1091270585"/>
                    </a:ext>
                  </a:extLst>
                </a:gridCol>
              </a:tblGrid>
              <a:tr h="569793">
                <a:tc>
                  <a:txBody>
                    <a:bodyPr/>
                    <a:lstStyle/>
                    <a:p>
                      <a:pPr algn="ctr"/>
                      <a:r>
                        <a:rPr lang="en-US" sz="1400" dirty="0" smtClean="0"/>
                        <a:t>0</a:t>
                      </a:r>
                      <a:endParaRPr lang="en-IN" sz="1400" dirty="0"/>
                    </a:p>
                  </a:txBody>
                  <a:tcPr anchor="ctr"/>
                </a:tc>
                <a:tc>
                  <a:txBody>
                    <a:bodyPr/>
                    <a:lstStyle/>
                    <a:p>
                      <a:pPr algn="ctr"/>
                      <a:r>
                        <a:rPr lang="en-US" sz="1400" dirty="0" smtClean="0"/>
                        <a:t>1</a:t>
                      </a:r>
                      <a:endParaRPr lang="en-IN" sz="1400" dirty="0"/>
                    </a:p>
                  </a:txBody>
                  <a:tcPr anchor="ctr"/>
                </a:tc>
                <a:tc>
                  <a:txBody>
                    <a:bodyPr/>
                    <a:lstStyle/>
                    <a:p>
                      <a:pPr algn="ctr"/>
                      <a:r>
                        <a:rPr lang="en-US" sz="1400" dirty="0" smtClean="0"/>
                        <a:t>2</a:t>
                      </a:r>
                      <a:endParaRPr lang="en-IN" sz="1400" dirty="0"/>
                    </a:p>
                  </a:txBody>
                  <a:tcPr anchor="ctr"/>
                </a:tc>
                <a:tc>
                  <a:txBody>
                    <a:bodyPr/>
                    <a:lstStyle/>
                    <a:p>
                      <a:pPr algn="ctr"/>
                      <a:r>
                        <a:rPr lang="en-US" sz="1400" dirty="0" smtClean="0"/>
                        <a:t>3</a:t>
                      </a:r>
                      <a:endParaRPr lang="en-IN" sz="1400" dirty="0"/>
                    </a:p>
                  </a:txBody>
                  <a:tcPr anchor="ctr"/>
                </a:tc>
                <a:tc>
                  <a:txBody>
                    <a:bodyPr/>
                    <a:lstStyle/>
                    <a:p>
                      <a:pPr algn="ctr"/>
                      <a:r>
                        <a:rPr lang="en-US" sz="1400" dirty="0" smtClean="0"/>
                        <a:t>4</a:t>
                      </a:r>
                      <a:endParaRPr lang="en-IN" sz="1400" dirty="0"/>
                    </a:p>
                  </a:txBody>
                  <a:tcPr anchor="ctr"/>
                </a:tc>
                <a:tc>
                  <a:txBody>
                    <a:bodyPr/>
                    <a:lstStyle/>
                    <a:p>
                      <a:pPr algn="ctr"/>
                      <a:r>
                        <a:rPr lang="en-US" sz="1400" dirty="0" smtClean="0"/>
                        <a:t>5</a:t>
                      </a:r>
                      <a:endParaRPr lang="en-IN" sz="1400" dirty="0"/>
                    </a:p>
                  </a:txBody>
                  <a:tcPr anchor="ctr"/>
                </a:tc>
                <a:tc>
                  <a:txBody>
                    <a:bodyPr/>
                    <a:lstStyle/>
                    <a:p>
                      <a:pPr algn="ctr"/>
                      <a:r>
                        <a:rPr lang="en-US" sz="1400" dirty="0" smtClean="0"/>
                        <a:t>6</a:t>
                      </a:r>
                      <a:endParaRPr lang="en-IN" sz="1400" dirty="0"/>
                    </a:p>
                  </a:txBody>
                  <a:tcPr anchor="ctr"/>
                </a:tc>
                <a:tc>
                  <a:txBody>
                    <a:bodyPr/>
                    <a:lstStyle/>
                    <a:p>
                      <a:pPr algn="ctr"/>
                      <a:r>
                        <a:rPr lang="en-US" sz="1400" dirty="0" smtClean="0"/>
                        <a:t>7</a:t>
                      </a:r>
                      <a:endParaRPr lang="en-IN" sz="1400" dirty="0"/>
                    </a:p>
                  </a:txBody>
                  <a:tcPr anchor="ctr"/>
                </a:tc>
                <a:tc>
                  <a:txBody>
                    <a:bodyPr/>
                    <a:lstStyle/>
                    <a:p>
                      <a:pPr algn="ctr"/>
                      <a:r>
                        <a:rPr lang="en-US" sz="1400" dirty="0" smtClean="0"/>
                        <a:t>8</a:t>
                      </a:r>
                      <a:endParaRPr lang="en-IN" sz="1400" dirty="0"/>
                    </a:p>
                  </a:txBody>
                  <a:tcPr anchor="ctr"/>
                </a:tc>
                <a:tc>
                  <a:txBody>
                    <a:bodyPr/>
                    <a:lstStyle/>
                    <a:p>
                      <a:pPr algn="ctr"/>
                      <a:r>
                        <a:rPr lang="en-US" sz="1400" dirty="0" smtClean="0"/>
                        <a:t>9</a:t>
                      </a:r>
                      <a:endParaRPr lang="en-IN" sz="1400" dirty="0"/>
                    </a:p>
                  </a:txBody>
                  <a:tcPr anchor="ctr"/>
                </a:tc>
                <a:tc>
                  <a:txBody>
                    <a:bodyPr/>
                    <a:lstStyle/>
                    <a:p>
                      <a:pPr algn="ctr"/>
                      <a:r>
                        <a:rPr lang="en-US" sz="1400" dirty="0" smtClean="0"/>
                        <a:t>10</a:t>
                      </a:r>
                      <a:endParaRPr lang="en-IN" sz="1400" dirty="0"/>
                    </a:p>
                  </a:txBody>
                  <a:tcPr anchor="ctr"/>
                </a:tc>
                <a:tc>
                  <a:txBody>
                    <a:bodyPr/>
                    <a:lstStyle/>
                    <a:p>
                      <a:pPr algn="ctr"/>
                      <a:r>
                        <a:rPr lang="en-US" sz="1400" dirty="0" smtClean="0"/>
                        <a:t>11</a:t>
                      </a:r>
                      <a:endParaRPr lang="en-IN" sz="1400" dirty="0"/>
                    </a:p>
                  </a:txBody>
                  <a:tcPr anchor="ctr"/>
                </a:tc>
                <a:tc>
                  <a:txBody>
                    <a:bodyPr/>
                    <a:lstStyle/>
                    <a:p>
                      <a:pPr algn="ctr"/>
                      <a:r>
                        <a:rPr lang="en-US" sz="1400" dirty="0" smtClean="0"/>
                        <a:t>12</a:t>
                      </a:r>
                      <a:endParaRPr lang="en-IN" sz="1400" dirty="0"/>
                    </a:p>
                  </a:txBody>
                  <a:tcPr anchor="ctr"/>
                </a:tc>
                <a:tc>
                  <a:txBody>
                    <a:bodyPr/>
                    <a:lstStyle/>
                    <a:p>
                      <a:pPr algn="ctr"/>
                      <a:r>
                        <a:rPr lang="en-US" sz="1400" dirty="0" smtClean="0"/>
                        <a:t>13</a:t>
                      </a:r>
                      <a:endParaRPr lang="en-IN" sz="1400" dirty="0"/>
                    </a:p>
                  </a:txBody>
                  <a:tcPr anchor="ctr"/>
                </a:tc>
                <a:tc>
                  <a:txBody>
                    <a:bodyPr/>
                    <a:lstStyle/>
                    <a:p>
                      <a:pPr algn="ctr"/>
                      <a:r>
                        <a:rPr lang="en-US" sz="1400" dirty="0" smtClean="0"/>
                        <a:t>14</a:t>
                      </a:r>
                      <a:endParaRPr lang="en-IN" sz="1400" dirty="0"/>
                    </a:p>
                  </a:txBody>
                  <a:tcPr anchor="ctr"/>
                </a:tc>
                <a:tc>
                  <a:txBody>
                    <a:bodyPr/>
                    <a:lstStyle/>
                    <a:p>
                      <a:pPr algn="ctr"/>
                      <a:r>
                        <a:rPr lang="en-US" sz="1400" dirty="0" smtClean="0"/>
                        <a:t>15</a:t>
                      </a:r>
                      <a:endParaRPr lang="en-IN" sz="1400" dirty="0"/>
                    </a:p>
                  </a:txBody>
                  <a:tcPr anchor="ctr"/>
                </a:tc>
                <a:tc>
                  <a:txBody>
                    <a:bodyPr/>
                    <a:lstStyle/>
                    <a:p>
                      <a:pPr algn="ctr"/>
                      <a:r>
                        <a:rPr lang="en-US" sz="1400" dirty="0" smtClean="0"/>
                        <a:t>16</a:t>
                      </a:r>
                      <a:endParaRPr lang="en-IN" sz="1400" dirty="0"/>
                    </a:p>
                  </a:txBody>
                  <a:tcPr anchor="ctr"/>
                </a:tc>
                <a:tc>
                  <a:txBody>
                    <a:bodyPr/>
                    <a:lstStyle/>
                    <a:p>
                      <a:pPr algn="ctr"/>
                      <a:r>
                        <a:rPr lang="en-US" sz="1400" dirty="0" smtClean="0"/>
                        <a:t>17</a:t>
                      </a:r>
                      <a:endParaRPr lang="en-IN" sz="1400" dirty="0"/>
                    </a:p>
                  </a:txBody>
                  <a:tcPr anchor="ctr"/>
                </a:tc>
                <a:tc>
                  <a:txBody>
                    <a:bodyPr/>
                    <a:lstStyle/>
                    <a:p>
                      <a:pPr algn="ctr"/>
                      <a:r>
                        <a:rPr lang="en-US" sz="1400" dirty="0" smtClean="0"/>
                        <a:t>18</a:t>
                      </a:r>
                      <a:endParaRPr lang="en-IN" sz="1400" dirty="0"/>
                    </a:p>
                  </a:txBody>
                  <a:tcPr anchor="ctr"/>
                </a:tc>
                <a:tc>
                  <a:txBody>
                    <a:bodyPr/>
                    <a:lstStyle/>
                    <a:p>
                      <a:pPr algn="ctr"/>
                      <a:r>
                        <a:rPr lang="en-US" sz="1400" dirty="0" smtClean="0"/>
                        <a:t>19</a:t>
                      </a:r>
                      <a:endParaRPr lang="en-IN" sz="1400" dirty="0"/>
                    </a:p>
                  </a:txBody>
                  <a:tcPr anchor="ctr"/>
                </a:tc>
                <a:tc>
                  <a:txBody>
                    <a:bodyPr/>
                    <a:lstStyle/>
                    <a:p>
                      <a:pPr algn="ctr"/>
                      <a:r>
                        <a:rPr lang="en-US" sz="1400" dirty="0" smtClean="0"/>
                        <a:t>20</a:t>
                      </a:r>
                      <a:endParaRPr lang="en-IN" sz="1400" dirty="0"/>
                    </a:p>
                  </a:txBody>
                  <a:tcPr anchor="ctr"/>
                </a:tc>
                <a:tc>
                  <a:txBody>
                    <a:bodyPr/>
                    <a:lstStyle/>
                    <a:p>
                      <a:pPr algn="ctr"/>
                      <a:r>
                        <a:rPr lang="en-US" sz="1400" dirty="0" smtClean="0"/>
                        <a:t>21</a:t>
                      </a:r>
                      <a:endParaRPr lang="en-IN" sz="1400" dirty="0"/>
                    </a:p>
                  </a:txBody>
                  <a:tcPr anchor="ctr"/>
                </a:tc>
                <a:tc>
                  <a:txBody>
                    <a:bodyPr/>
                    <a:lstStyle/>
                    <a:p>
                      <a:pPr algn="ctr"/>
                      <a:r>
                        <a:rPr lang="en-US" sz="1400" dirty="0" smtClean="0"/>
                        <a:t>22</a:t>
                      </a:r>
                      <a:endParaRPr lang="en-IN" sz="1400" dirty="0"/>
                    </a:p>
                  </a:txBody>
                  <a:tcPr anchor="ctr"/>
                </a:tc>
                <a:tc>
                  <a:txBody>
                    <a:bodyPr/>
                    <a:lstStyle/>
                    <a:p>
                      <a:pPr algn="ctr"/>
                      <a:r>
                        <a:rPr lang="en-US" sz="1400" dirty="0" smtClean="0"/>
                        <a:t>23</a:t>
                      </a:r>
                      <a:endParaRPr lang="en-IN" sz="1400" dirty="0"/>
                    </a:p>
                  </a:txBody>
                  <a:tcPr anchor="ctr"/>
                </a:tc>
                <a:tc>
                  <a:txBody>
                    <a:bodyPr/>
                    <a:lstStyle/>
                    <a:p>
                      <a:pPr algn="ctr"/>
                      <a:r>
                        <a:rPr lang="en-US" sz="1400" dirty="0" smtClean="0"/>
                        <a:t>24</a:t>
                      </a:r>
                      <a:endParaRPr lang="en-IN" sz="1400" dirty="0"/>
                    </a:p>
                  </a:txBody>
                  <a:tcPr anchor="ctr"/>
                </a:tc>
                <a:tc>
                  <a:txBody>
                    <a:bodyPr/>
                    <a:lstStyle/>
                    <a:p>
                      <a:pPr algn="ctr"/>
                      <a:r>
                        <a:rPr lang="en-US" sz="1400" dirty="0" smtClean="0"/>
                        <a:t>25</a:t>
                      </a:r>
                      <a:endParaRPr lang="en-IN" sz="1400" dirty="0"/>
                    </a:p>
                  </a:txBody>
                  <a:tcPr anchor="ctr"/>
                </a:tc>
                <a:tc>
                  <a:txBody>
                    <a:bodyPr/>
                    <a:lstStyle/>
                    <a:p>
                      <a:pPr algn="ctr"/>
                      <a:r>
                        <a:rPr lang="en-US" sz="1400" dirty="0" smtClean="0"/>
                        <a:t>26</a:t>
                      </a:r>
                      <a:endParaRPr lang="en-IN" sz="1400" dirty="0"/>
                    </a:p>
                  </a:txBody>
                  <a:tcPr anchor="ctr"/>
                </a:tc>
                <a:tc>
                  <a:txBody>
                    <a:bodyPr/>
                    <a:lstStyle/>
                    <a:p>
                      <a:pPr algn="ctr"/>
                      <a:r>
                        <a:rPr lang="en-US" sz="1400" dirty="0" smtClean="0"/>
                        <a:t>27</a:t>
                      </a:r>
                      <a:endParaRPr lang="en-IN" sz="1400" dirty="0"/>
                    </a:p>
                  </a:txBody>
                  <a:tcPr anchor="ctr"/>
                </a:tc>
                <a:tc>
                  <a:txBody>
                    <a:bodyPr/>
                    <a:lstStyle/>
                    <a:p>
                      <a:pPr algn="ctr"/>
                      <a:r>
                        <a:rPr lang="en-US" sz="1400" dirty="0" smtClean="0"/>
                        <a:t>28</a:t>
                      </a:r>
                      <a:endParaRPr lang="en-IN" sz="1400" dirty="0"/>
                    </a:p>
                  </a:txBody>
                  <a:tcPr anchor="ctr"/>
                </a:tc>
                <a:tc>
                  <a:txBody>
                    <a:bodyPr/>
                    <a:lstStyle/>
                    <a:p>
                      <a:pPr algn="ctr"/>
                      <a:r>
                        <a:rPr lang="en-US" sz="1400" dirty="0" smtClean="0"/>
                        <a:t>29</a:t>
                      </a:r>
                      <a:endParaRPr lang="en-IN" sz="1400" dirty="0"/>
                    </a:p>
                  </a:txBody>
                  <a:tcPr anchor="ctr"/>
                </a:tc>
                <a:tc>
                  <a:txBody>
                    <a:bodyPr/>
                    <a:lstStyle/>
                    <a:p>
                      <a:pPr algn="ctr"/>
                      <a:r>
                        <a:rPr lang="en-US" sz="1400" dirty="0" smtClean="0"/>
                        <a:t>30</a:t>
                      </a:r>
                      <a:endParaRPr lang="en-IN" sz="1400" dirty="0"/>
                    </a:p>
                  </a:txBody>
                  <a:tcPr anchor="ctr"/>
                </a:tc>
                <a:tc>
                  <a:txBody>
                    <a:bodyPr/>
                    <a:lstStyle/>
                    <a:p>
                      <a:pPr algn="ctr"/>
                      <a:r>
                        <a:rPr lang="en-US" sz="1400" dirty="0" smtClean="0"/>
                        <a:t>31</a:t>
                      </a:r>
                      <a:endParaRPr lang="en-IN" sz="1400" dirty="0"/>
                    </a:p>
                  </a:txBody>
                  <a:tcPr anchor="ctr"/>
                </a:tc>
                <a:tc>
                  <a:txBody>
                    <a:bodyPr/>
                    <a:lstStyle/>
                    <a:p>
                      <a:pPr algn="ctr"/>
                      <a:r>
                        <a:rPr lang="en-US" sz="1400" dirty="0" smtClean="0"/>
                        <a:t>32</a:t>
                      </a:r>
                      <a:endParaRPr lang="en-IN" sz="1400" dirty="0"/>
                    </a:p>
                  </a:txBody>
                  <a:tcPr anchor="ctr"/>
                </a:tc>
                <a:tc>
                  <a:txBody>
                    <a:bodyPr/>
                    <a:lstStyle/>
                    <a:p>
                      <a:pPr algn="ctr"/>
                      <a:r>
                        <a:rPr lang="en-US" sz="1400" dirty="0" smtClean="0"/>
                        <a:t>33</a:t>
                      </a:r>
                      <a:endParaRPr lang="en-IN" sz="1400" dirty="0"/>
                    </a:p>
                  </a:txBody>
                  <a:tcPr anchor="ctr"/>
                </a:tc>
                <a:tc>
                  <a:txBody>
                    <a:bodyPr/>
                    <a:lstStyle/>
                    <a:p>
                      <a:pPr algn="ctr"/>
                      <a:r>
                        <a:rPr lang="en-US" sz="1400" dirty="0" smtClean="0"/>
                        <a:t>34</a:t>
                      </a:r>
                      <a:endParaRPr lang="en-IN" sz="1400" dirty="0"/>
                    </a:p>
                  </a:txBody>
                  <a:tcPr anchor="ctr"/>
                </a:tc>
                <a:tc>
                  <a:txBody>
                    <a:bodyPr/>
                    <a:lstStyle/>
                    <a:p>
                      <a:pPr algn="ctr"/>
                      <a:r>
                        <a:rPr lang="en-US" sz="1400" dirty="0" smtClean="0"/>
                        <a:t>35</a:t>
                      </a:r>
                      <a:endParaRPr lang="en-IN" sz="1400" dirty="0"/>
                    </a:p>
                  </a:txBody>
                  <a:tcPr anchor="ctr"/>
                </a:tc>
                <a:tc>
                  <a:txBody>
                    <a:bodyPr/>
                    <a:lstStyle/>
                    <a:p>
                      <a:pPr algn="ctr"/>
                      <a:r>
                        <a:rPr lang="en-US" sz="1400" dirty="0" smtClean="0"/>
                        <a:t>36</a:t>
                      </a:r>
                      <a:endParaRPr lang="en-IN" sz="1400" dirty="0"/>
                    </a:p>
                  </a:txBody>
                  <a:tcPr anchor="ctr"/>
                </a:tc>
                <a:tc>
                  <a:txBody>
                    <a:bodyPr/>
                    <a:lstStyle/>
                    <a:p>
                      <a:pPr algn="ctr"/>
                      <a:r>
                        <a:rPr lang="en-US" sz="1400" dirty="0" smtClean="0"/>
                        <a:t>37</a:t>
                      </a:r>
                      <a:endParaRPr lang="en-IN" sz="1400" dirty="0"/>
                    </a:p>
                  </a:txBody>
                  <a:tcPr anchor="ctr"/>
                </a:tc>
                <a:tc>
                  <a:txBody>
                    <a:bodyPr/>
                    <a:lstStyle/>
                    <a:p>
                      <a:pPr algn="ctr"/>
                      <a:r>
                        <a:rPr lang="en-US" sz="1400" dirty="0" smtClean="0"/>
                        <a:t>38</a:t>
                      </a:r>
                      <a:endParaRPr lang="en-IN" sz="1400" dirty="0"/>
                    </a:p>
                  </a:txBody>
                  <a:tcPr anchor="ctr"/>
                </a:tc>
                <a:tc>
                  <a:txBody>
                    <a:bodyPr/>
                    <a:lstStyle/>
                    <a:p>
                      <a:pPr algn="ctr"/>
                      <a:r>
                        <a:rPr lang="en-US" sz="1400" dirty="0" smtClean="0"/>
                        <a:t>39</a:t>
                      </a:r>
                      <a:endParaRPr lang="en-IN" sz="1400" dirty="0"/>
                    </a:p>
                  </a:txBody>
                  <a:tcPr anchor="ctr"/>
                </a:tc>
                <a:tc>
                  <a:txBody>
                    <a:bodyPr/>
                    <a:lstStyle/>
                    <a:p>
                      <a:pPr algn="ctr"/>
                      <a:r>
                        <a:rPr lang="en-US" sz="1400" dirty="0" smtClean="0"/>
                        <a:t>40</a:t>
                      </a:r>
                      <a:endParaRPr lang="en-IN" sz="1400" dirty="0"/>
                    </a:p>
                  </a:txBody>
                  <a:tcPr anchor="ctr"/>
                </a:tc>
                <a:tc>
                  <a:txBody>
                    <a:bodyPr/>
                    <a:lstStyle/>
                    <a:p>
                      <a:pPr algn="ctr"/>
                      <a:r>
                        <a:rPr lang="en-US" sz="1400" dirty="0" smtClean="0"/>
                        <a:t>41</a:t>
                      </a:r>
                      <a:endParaRPr lang="en-IN" sz="1400" dirty="0"/>
                    </a:p>
                  </a:txBody>
                  <a:tcPr anchor="ctr"/>
                </a:tc>
                <a:tc>
                  <a:txBody>
                    <a:bodyPr/>
                    <a:lstStyle/>
                    <a:p>
                      <a:pPr algn="ctr"/>
                      <a:r>
                        <a:rPr lang="en-US" sz="1400" dirty="0" smtClean="0"/>
                        <a:t>42</a:t>
                      </a:r>
                      <a:endParaRPr lang="en-IN" sz="1400" dirty="0"/>
                    </a:p>
                  </a:txBody>
                  <a:tcPr anchor="ctr"/>
                </a:tc>
                <a:tc>
                  <a:txBody>
                    <a:bodyPr/>
                    <a:lstStyle/>
                    <a:p>
                      <a:pPr algn="ctr"/>
                      <a:r>
                        <a:rPr lang="en-US" sz="1400" dirty="0" smtClean="0"/>
                        <a:t>43</a:t>
                      </a:r>
                      <a:endParaRPr lang="en-IN" sz="1400" dirty="0"/>
                    </a:p>
                  </a:txBody>
                  <a:tcPr anchor="ctr"/>
                </a:tc>
                <a:tc>
                  <a:txBody>
                    <a:bodyPr/>
                    <a:lstStyle/>
                    <a:p>
                      <a:pPr algn="ctr"/>
                      <a:r>
                        <a:rPr lang="en-US" sz="1400" dirty="0" smtClean="0"/>
                        <a:t>44</a:t>
                      </a:r>
                      <a:endParaRPr lang="en-IN" sz="1400" dirty="0"/>
                    </a:p>
                  </a:txBody>
                  <a:tcPr anchor="ctr"/>
                </a:tc>
                <a:tc>
                  <a:txBody>
                    <a:bodyPr/>
                    <a:lstStyle/>
                    <a:p>
                      <a:pPr algn="ctr"/>
                      <a:r>
                        <a:rPr lang="en-US" sz="1400" dirty="0" smtClean="0"/>
                        <a:t>45</a:t>
                      </a:r>
                      <a:endParaRPr lang="en-IN" sz="1400" dirty="0"/>
                    </a:p>
                  </a:txBody>
                  <a:tcPr anchor="ctr"/>
                </a:tc>
                <a:tc>
                  <a:txBody>
                    <a:bodyPr/>
                    <a:lstStyle/>
                    <a:p>
                      <a:pPr algn="ctr"/>
                      <a:r>
                        <a:rPr lang="en-US" sz="1400" dirty="0" smtClean="0"/>
                        <a:t>46</a:t>
                      </a:r>
                      <a:endParaRPr lang="en-IN" sz="1400" dirty="0"/>
                    </a:p>
                  </a:txBody>
                  <a:tcPr anchor="ctr"/>
                </a:tc>
                <a:tc>
                  <a:txBody>
                    <a:bodyPr/>
                    <a:lstStyle/>
                    <a:p>
                      <a:pPr algn="ctr"/>
                      <a:r>
                        <a:rPr lang="en-US" sz="1400" dirty="0" smtClean="0"/>
                        <a:t>47</a:t>
                      </a:r>
                      <a:endParaRPr lang="en-IN" sz="1400" dirty="0"/>
                    </a:p>
                  </a:txBody>
                  <a:tcPr anchor="ctr"/>
                </a:tc>
                <a:tc>
                  <a:txBody>
                    <a:bodyPr/>
                    <a:lstStyle/>
                    <a:p>
                      <a:pPr algn="ctr"/>
                      <a:r>
                        <a:rPr lang="en-US" sz="1400" dirty="0" smtClean="0"/>
                        <a:t>48</a:t>
                      </a:r>
                      <a:endParaRPr lang="en-IN" sz="1400" dirty="0"/>
                    </a:p>
                  </a:txBody>
                  <a:tcPr anchor="ctr"/>
                </a:tc>
                <a:tc>
                  <a:txBody>
                    <a:bodyPr/>
                    <a:lstStyle/>
                    <a:p>
                      <a:pPr algn="ctr"/>
                      <a:r>
                        <a:rPr lang="en-US" sz="1400" dirty="0" smtClean="0"/>
                        <a:t>49</a:t>
                      </a:r>
                      <a:endParaRPr lang="en-IN" sz="1400" dirty="0"/>
                    </a:p>
                  </a:txBody>
                  <a:tcPr anchor="ctr"/>
                </a:tc>
                <a:extLst>
                  <a:ext uri="{0D108BD9-81ED-4DB2-BD59-A6C34878D82A}">
                    <a16:rowId xmlns:a16="http://schemas.microsoft.com/office/drawing/2014/main" val="3953915077"/>
                  </a:ext>
                </a:extLst>
              </a:tr>
              <a:tr h="657693">
                <a:tc>
                  <a:txBody>
                    <a:bodyPr/>
                    <a:lstStyle/>
                    <a:p>
                      <a:pPr algn="ctr"/>
                      <a:r>
                        <a:rPr lang="en-US" sz="1400" dirty="0" smtClean="0"/>
                        <a:t>1</a:t>
                      </a:r>
                      <a:endParaRPr lang="en-IN" sz="1400" dirty="0"/>
                    </a:p>
                  </a:txBody>
                  <a:tcPr anchor="ctr">
                    <a:solidFill>
                      <a:srgbClr val="FFC000"/>
                    </a:solidFill>
                  </a:tcPr>
                </a:tc>
                <a:tc>
                  <a:txBody>
                    <a:bodyPr/>
                    <a:lstStyle/>
                    <a:p>
                      <a:pPr algn="ctr"/>
                      <a:r>
                        <a:rPr lang="en-US" sz="1400" dirty="0" smtClean="0"/>
                        <a:t>0</a:t>
                      </a:r>
                      <a:endParaRPr lang="en-IN" sz="1400" dirty="0"/>
                    </a:p>
                  </a:txBody>
                  <a:tcPr anchor="ctr"/>
                </a:tc>
                <a:tc>
                  <a:txBody>
                    <a:bodyPr/>
                    <a:lstStyle/>
                    <a:p>
                      <a:pPr algn="ctr"/>
                      <a:r>
                        <a:rPr lang="en-US" sz="1400" dirty="0" smtClean="0"/>
                        <a:t>5</a:t>
                      </a:r>
                      <a:endParaRPr lang="en-IN" sz="1400" dirty="0"/>
                    </a:p>
                  </a:txBody>
                  <a:tcPr anchor="ctr"/>
                </a:tc>
                <a:tc>
                  <a:txBody>
                    <a:bodyPr/>
                    <a:lstStyle/>
                    <a:p>
                      <a:pPr algn="ctr"/>
                      <a:r>
                        <a:rPr lang="en-US" sz="1400" dirty="0" smtClean="0"/>
                        <a:t>5</a:t>
                      </a:r>
                      <a:endParaRPr lang="en-IN" sz="1400" dirty="0"/>
                    </a:p>
                  </a:txBody>
                  <a:tcPr anchor="ctr"/>
                </a:tc>
                <a:tc>
                  <a:txBody>
                    <a:bodyPr/>
                    <a:lstStyle/>
                    <a:p>
                      <a:pPr algn="ctr"/>
                      <a:r>
                        <a:rPr lang="en-US" sz="1400" dirty="0" smtClean="0"/>
                        <a:t>10</a:t>
                      </a:r>
                      <a:endParaRPr lang="en-IN" sz="1400" dirty="0"/>
                    </a:p>
                  </a:txBody>
                  <a:tcPr anchor="ctr"/>
                </a:tc>
                <a:tc>
                  <a:txBody>
                    <a:bodyPr/>
                    <a:lstStyle/>
                    <a:p>
                      <a:pPr algn="ctr"/>
                      <a:r>
                        <a:rPr lang="en-US" sz="1400" dirty="0" smtClean="0"/>
                        <a:t>10</a:t>
                      </a:r>
                      <a:endParaRPr lang="en-IN" sz="1400" dirty="0"/>
                    </a:p>
                  </a:txBody>
                  <a:tcPr anchor="ctr"/>
                </a:tc>
                <a:tc>
                  <a:txBody>
                    <a:bodyPr/>
                    <a:lstStyle/>
                    <a:p>
                      <a:pPr algn="ctr"/>
                      <a:r>
                        <a:rPr lang="en-US" sz="1400" dirty="0" smtClean="0"/>
                        <a:t>15</a:t>
                      </a:r>
                      <a:endParaRPr lang="en-IN" sz="1400" dirty="0"/>
                    </a:p>
                  </a:txBody>
                  <a:tcPr anchor="ctr"/>
                </a:tc>
                <a:tc>
                  <a:txBody>
                    <a:bodyPr/>
                    <a:lstStyle/>
                    <a:p>
                      <a:pPr algn="ctr"/>
                      <a:r>
                        <a:rPr lang="en-US" sz="1400" dirty="0" smtClean="0"/>
                        <a:t>15</a:t>
                      </a:r>
                      <a:endParaRPr lang="en-IN" sz="1400" dirty="0"/>
                    </a:p>
                  </a:txBody>
                  <a:tcPr anchor="ctr"/>
                </a:tc>
                <a:tc>
                  <a:txBody>
                    <a:bodyPr/>
                    <a:lstStyle/>
                    <a:p>
                      <a:pPr algn="ctr"/>
                      <a:r>
                        <a:rPr lang="en-US" sz="1400" dirty="0" smtClean="0"/>
                        <a:t>20</a:t>
                      </a:r>
                      <a:endParaRPr lang="en-IN" sz="1400" dirty="0"/>
                    </a:p>
                  </a:txBody>
                  <a:tcPr anchor="ctr"/>
                </a:tc>
                <a:tc>
                  <a:txBody>
                    <a:bodyPr/>
                    <a:lstStyle/>
                    <a:p>
                      <a:pPr algn="ctr"/>
                      <a:r>
                        <a:rPr lang="en-US" sz="1400" dirty="0" smtClean="0"/>
                        <a:t>20</a:t>
                      </a:r>
                      <a:endParaRPr lang="en-IN" sz="1400" dirty="0"/>
                    </a:p>
                  </a:txBody>
                  <a:tcPr anchor="ctr"/>
                </a:tc>
                <a:tc>
                  <a:txBody>
                    <a:bodyPr/>
                    <a:lstStyle/>
                    <a:p>
                      <a:pPr algn="ctr"/>
                      <a:r>
                        <a:rPr lang="en-US" sz="1400" dirty="0" smtClean="0"/>
                        <a:t>25</a:t>
                      </a:r>
                      <a:endParaRPr lang="en-IN" sz="1400" dirty="0"/>
                    </a:p>
                  </a:txBody>
                  <a:tcPr anchor="ctr"/>
                </a:tc>
                <a:tc>
                  <a:txBody>
                    <a:bodyPr/>
                    <a:lstStyle/>
                    <a:p>
                      <a:pPr algn="ctr"/>
                      <a:r>
                        <a:rPr lang="en-US" sz="1400" dirty="0" smtClean="0"/>
                        <a:t>25</a:t>
                      </a:r>
                      <a:endParaRPr lang="en-IN" sz="1400" dirty="0"/>
                    </a:p>
                  </a:txBody>
                  <a:tcPr anchor="ctr"/>
                </a:tc>
                <a:tc>
                  <a:txBody>
                    <a:bodyPr/>
                    <a:lstStyle/>
                    <a:p>
                      <a:pPr algn="ctr"/>
                      <a:r>
                        <a:rPr lang="en-US" sz="1400" dirty="0" smtClean="0"/>
                        <a:t>30</a:t>
                      </a:r>
                      <a:endParaRPr lang="en-IN" sz="1400" dirty="0"/>
                    </a:p>
                  </a:txBody>
                  <a:tcPr anchor="ctr"/>
                </a:tc>
                <a:tc>
                  <a:txBody>
                    <a:bodyPr/>
                    <a:lstStyle/>
                    <a:p>
                      <a:pPr algn="ctr"/>
                      <a:endParaRPr lang="en-IN" sz="1400" dirty="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extLst>
                  <a:ext uri="{0D108BD9-81ED-4DB2-BD59-A6C34878D82A}">
                    <a16:rowId xmlns:a16="http://schemas.microsoft.com/office/drawing/2014/main" val="424003973"/>
                  </a:ext>
                </a:extLst>
              </a:tr>
              <a:tr h="657693">
                <a:tc>
                  <a:txBody>
                    <a:bodyPr/>
                    <a:lstStyle/>
                    <a:p>
                      <a:pPr algn="ctr"/>
                      <a:r>
                        <a:rPr lang="en-US" sz="1400" dirty="0" smtClean="0"/>
                        <a:t>2</a:t>
                      </a:r>
                      <a:endParaRPr lang="en-IN" sz="1400" dirty="0"/>
                    </a:p>
                  </a:txBody>
                  <a:tcPr anchor="ctr">
                    <a:solidFill>
                      <a:srgbClr val="FFC000"/>
                    </a:solidFill>
                  </a:tcP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extLst>
                  <a:ext uri="{0D108BD9-81ED-4DB2-BD59-A6C34878D82A}">
                    <a16:rowId xmlns:a16="http://schemas.microsoft.com/office/drawing/2014/main" val="4279327101"/>
                  </a:ext>
                </a:extLst>
              </a:tr>
              <a:tr h="657693">
                <a:tc>
                  <a:txBody>
                    <a:bodyPr/>
                    <a:lstStyle/>
                    <a:p>
                      <a:pPr algn="ctr"/>
                      <a:r>
                        <a:rPr lang="en-US" sz="1400" dirty="0" smtClean="0"/>
                        <a:t>3</a:t>
                      </a:r>
                      <a:endParaRPr lang="en-IN" sz="1400" dirty="0"/>
                    </a:p>
                  </a:txBody>
                  <a:tcPr anchor="ctr">
                    <a:solidFill>
                      <a:srgbClr val="FFC000"/>
                    </a:solidFill>
                  </a:tcP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dirty="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dirty="0"/>
                    </a:p>
                  </a:txBody>
                  <a:tcPr anchor="ctr"/>
                </a:tc>
                <a:extLst>
                  <a:ext uri="{0D108BD9-81ED-4DB2-BD59-A6C34878D82A}">
                    <a16:rowId xmlns:a16="http://schemas.microsoft.com/office/drawing/2014/main" val="3023838086"/>
                  </a:ext>
                </a:extLst>
              </a:tr>
            </a:tbl>
          </a:graphicData>
        </a:graphic>
      </p:graphicFrame>
      <p:pic>
        <p:nvPicPr>
          <p:cNvPr id="7" name="Picture 6"/>
          <p:cNvPicPr>
            <a:picLocks noChangeAspect="1"/>
          </p:cNvPicPr>
          <p:nvPr/>
        </p:nvPicPr>
        <p:blipFill>
          <a:blip r:embed="rId2"/>
          <a:stretch>
            <a:fillRect/>
          </a:stretch>
        </p:blipFill>
        <p:spPr>
          <a:xfrm>
            <a:off x="6832411" y="495300"/>
            <a:ext cx="3276600" cy="800100"/>
          </a:xfrm>
          <a:prstGeom prst="rect">
            <a:avLst/>
          </a:prstGeom>
        </p:spPr>
      </p:pic>
    </p:spTree>
    <p:extLst>
      <p:ext uri="{BB962C8B-B14F-4D97-AF65-F5344CB8AC3E}">
        <p14:creationId xmlns:p14="http://schemas.microsoft.com/office/powerpoint/2010/main" val="1921214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b="0"/>
              <a:t>Example: (</a:t>
            </a:r>
            <a:r>
              <a:rPr lang="en-IN"/>
              <a:t>knapsack problem</a:t>
            </a:r>
            <a:r>
              <a:rPr lang="en-IN" b="0"/>
              <a:t>)</a:t>
            </a:r>
            <a:endParaRPr lang="en-IN" dirty="0"/>
          </a:p>
        </p:txBody>
      </p:sp>
      <p:sp>
        <p:nvSpPr>
          <p:cNvPr id="4" name="Content Placeholder 1"/>
          <p:cNvSpPr>
            <a:spLocks noGrp="1"/>
          </p:cNvSpPr>
          <p:nvPr>
            <p:ph idx="1"/>
          </p:nvPr>
        </p:nvSpPr>
        <p:spPr/>
        <p:txBody>
          <a:bodyPr>
            <a:noAutofit/>
          </a:bodyPr>
          <a:lstStyle/>
          <a:p>
            <a:pPr>
              <a:buFont typeface="Wingdings" panose="05000000000000000000" pitchFamily="2" charset="2"/>
              <a:buChar char="v"/>
            </a:pPr>
            <a:r>
              <a:rPr lang="en-IN" dirty="0" smtClean="0"/>
              <a:t>Example: </a:t>
            </a:r>
            <a:r>
              <a:rPr lang="en-IN" dirty="0"/>
              <a:t>Knapsack Capacity W = </a:t>
            </a:r>
            <a:r>
              <a:rPr lang="en-IN" dirty="0" smtClean="0"/>
              <a:t>49 and, can pick multiple items from each box.</a:t>
            </a:r>
          </a:p>
          <a:p>
            <a:pPr>
              <a:buFont typeface="Wingdings" panose="05000000000000000000" pitchFamily="2" charset="2"/>
              <a:buChar char="v"/>
            </a:pPr>
            <a:endParaRPr lang="en-IN" dirty="0" smtClean="0"/>
          </a:p>
          <a:p>
            <a:pPr>
              <a:buFont typeface="Wingdings" panose="05000000000000000000" pitchFamily="2" charset="2"/>
              <a:buChar char="v"/>
            </a:pPr>
            <a:endParaRPr lang="en-IN" dirty="0" smtClean="0"/>
          </a:p>
        </p:txBody>
      </p:sp>
      <p:graphicFrame>
        <p:nvGraphicFramePr>
          <p:cNvPr id="5" name="Table 4"/>
          <p:cNvGraphicFramePr>
            <a:graphicFrameLocks noGrp="1"/>
          </p:cNvGraphicFramePr>
          <p:nvPr>
            <p:extLst>
              <p:ext uri="{D42A27DB-BD31-4B8C-83A1-F6EECF244321}">
                <p14:modId xmlns:p14="http://schemas.microsoft.com/office/powerpoint/2010/main" val="434410882"/>
              </p:ext>
            </p:extLst>
          </p:nvPr>
        </p:nvGraphicFramePr>
        <p:xfrm>
          <a:off x="2844800" y="2057175"/>
          <a:ext cx="48768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70840">
                <a:tc>
                  <a:txBody>
                    <a:bodyPr/>
                    <a:lstStyle/>
                    <a:p>
                      <a:r>
                        <a:rPr lang="en-IN" dirty="0" smtClean="0"/>
                        <a:t>Item</a:t>
                      </a:r>
                      <a:endParaRPr lang="en-IN" dirty="0"/>
                    </a:p>
                  </a:txBody>
                  <a:tcPr/>
                </a:tc>
                <a:tc>
                  <a:txBody>
                    <a:bodyPr/>
                    <a:lstStyle/>
                    <a:p>
                      <a:r>
                        <a:rPr lang="en-IN" dirty="0" smtClean="0"/>
                        <a:t>A</a:t>
                      </a:r>
                      <a:endParaRPr lang="en-IN" dirty="0"/>
                    </a:p>
                  </a:txBody>
                  <a:tcPr/>
                </a:tc>
                <a:tc>
                  <a:txBody>
                    <a:bodyPr/>
                    <a:lstStyle/>
                    <a:p>
                      <a:r>
                        <a:rPr lang="en-IN" dirty="0" smtClean="0"/>
                        <a:t>B</a:t>
                      </a:r>
                      <a:endParaRPr lang="en-IN" dirty="0"/>
                    </a:p>
                  </a:txBody>
                  <a:tcPr/>
                </a:tc>
                <a:tc>
                  <a:txBody>
                    <a:bodyPr/>
                    <a:lstStyle/>
                    <a:p>
                      <a:r>
                        <a:rPr lang="en-IN" dirty="0" smtClean="0"/>
                        <a:t>C</a:t>
                      </a:r>
                      <a:endParaRPr lang="en-IN" dirty="0"/>
                    </a:p>
                  </a:txBody>
                  <a:tcPr/>
                </a:tc>
                <a:extLst>
                  <a:ext uri="{0D108BD9-81ED-4DB2-BD59-A6C34878D82A}">
                    <a16:rowId xmlns:a16="http://schemas.microsoft.com/office/drawing/2014/main" val="10000"/>
                  </a:ext>
                </a:extLst>
              </a:tr>
              <a:tr h="370840">
                <a:tc>
                  <a:txBody>
                    <a:bodyPr/>
                    <a:lstStyle/>
                    <a:p>
                      <a:r>
                        <a:rPr lang="en-IN" dirty="0" smtClean="0"/>
                        <a:t>Price</a:t>
                      </a:r>
                      <a:endParaRPr lang="en-IN" dirty="0"/>
                    </a:p>
                  </a:txBody>
                  <a:tcPr/>
                </a:tc>
                <a:tc>
                  <a:txBody>
                    <a:bodyPr/>
                    <a:lstStyle/>
                    <a:p>
                      <a:r>
                        <a:rPr lang="en-IN" dirty="0" smtClean="0"/>
                        <a:t>5</a:t>
                      </a:r>
                      <a:endParaRPr lang="en-IN" dirty="0"/>
                    </a:p>
                  </a:txBody>
                  <a:tcPr/>
                </a:tc>
                <a:tc>
                  <a:txBody>
                    <a:bodyPr/>
                    <a:lstStyle/>
                    <a:p>
                      <a:r>
                        <a:rPr lang="en-IN" dirty="0" smtClean="0"/>
                        <a:t>8</a:t>
                      </a:r>
                      <a:endParaRPr lang="en-IN" dirty="0"/>
                    </a:p>
                  </a:txBody>
                  <a:tcPr/>
                </a:tc>
                <a:tc>
                  <a:txBody>
                    <a:bodyPr/>
                    <a:lstStyle/>
                    <a:p>
                      <a:r>
                        <a:rPr lang="en-IN" dirty="0" smtClean="0"/>
                        <a:t>14</a:t>
                      </a:r>
                      <a:endParaRPr lang="en-IN" dirty="0"/>
                    </a:p>
                  </a:txBody>
                  <a:tcPr/>
                </a:tc>
                <a:extLst>
                  <a:ext uri="{0D108BD9-81ED-4DB2-BD59-A6C34878D82A}">
                    <a16:rowId xmlns:a16="http://schemas.microsoft.com/office/drawing/2014/main" val="10001"/>
                  </a:ext>
                </a:extLst>
              </a:tr>
              <a:tr h="370840">
                <a:tc>
                  <a:txBody>
                    <a:bodyPr/>
                    <a:lstStyle/>
                    <a:p>
                      <a:r>
                        <a:rPr lang="en-IN" dirty="0" smtClean="0"/>
                        <a:t>Size</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5</a:t>
                      </a:r>
                      <a:endParaRPr lang="en-IN" dirty="0"/>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80886005"/>
              </p:ext>
            </p:extLst>
          </p:nvPr>
        </p:nvGraphicFramePr>
        <p:xfrm>
          <a:off x="406400" y="3573061"/>
          <a:ext cx="11398885" cy="2542872"/>
        </p:xfrm>
        <a:graphic>
          <a:graphicData uri="http://schemas.openxmlformats.org/drawingml/2006/table">
            <a:tbl>
              <a:tblPr firstRow="1" bandRow="1">
                <a:tableStyleId>{5C22544A-7EE6-4342-B048-85BDC9FD1C3A}</a:tableStyleId>
              </a:tblPr>
              <a:tblGrid>
                <a:gridCol w="821899">
                  <a:extLst>
                    <a:ext uri="{9D8B030D-6E8A-4147-A177-3AD203B41FA5}">
                      <a16:colId xmlns:a16="http://schemas.microsoft.com/office/drawing/2014/main" val="2735443266"/>
                    </a:ext>
                  </a:extLst>
                </a:gridCol>
                <a:gridCol w="263710">
                  <a:extLst>
                    <a:ext uri="{9D8B030D-6E8A-4147-A177-3AD203B41FA5}">
                      <a16:colId xmlns:a16="http://schemas.microsoft.com/office/drawing/2014/main" val="1743112742"/>
                    </a:ext>
                  </a:extLst>
                </a:gridCol>
                <a:gridCol w="542804">
                  <a:extLst>
                    <a:ext uri="{9D8B030D-6E8A-4147-A177-3AD203B41FA5}">
                      <a16:colId xmlns:a16="http://schemas.microsoft.com/office/drawing/2014/main" val="772973343"/>
                    </a:ext>
                  </a:extLst>
                </a:gridCol>
                <a:gridCol w="542804">
                  <a:extLst>
                    <a:ext uri="{9D8B030D-6E8A-4147-A177-3AD203B41FA5}">
                      <a16:colId xmlns:a16="http://schemas.microsoft.com/office/drawing/2014/main" val="2969504087"/>
                    </a:ext>
                  </a:extLst>
                </a:gridCol>
                <a:gridCol w="542804">
                  <a:extLst>
                    <a:ext uri="{9D8B030D-6E8A-4147-A177-3AD203B41FA5}">
                      <a16:colId xmlns:a16="http://schemas.microsoft.com/office/drawing/2014/main" val="660323072"/>
                    </a:ext>
                  </a:extLst>
                </a:gridCol>
                <a:gridCol w="542804">
                  <a:extLst>
                    <a:ext uri="{9D8B030D-6E8A-4147-A177-3AD203B41FA5}">
                      <a16:colId xmlns:a16="http://schemas.microsoft.com/office/drawing/2014/main" val="2061119275"/>
                    </a:ext>
                  </a:extLst>
                </a:gridCol>
                <a:gridCol w="542804">
                  <a:extLst>
                    <a:ext uri="{9D8B030D-6E8A-4147-A177-3AD203B41FA5}">
                      <a16:colId xmlns:a16="http://schemas.microsoft.com/office/drawing/2014/main" val="2271196871"/>
                    </a:ext>
                  </a:extLst>
                </a:gridCol>
                <a:gridCol w="542804">
                  <a:extLst>
                    <a:ext uri="{9D8B030D-6E8A-4147-A177-3AD203B41FA5}">
                      <a16:colId xmlns:a16="http://schemas.microsoft.com/office/drawing/2014/main" val="587449631"/>
                    </a:ext>
                  </a:extLst>
                </a:gridCol>
                <a:gridCol w="542804">
                  <a:extLst>
                    <a:ext uri="{9D8B030D-6E8A-4147-A177-3AD203B41FA5}">
                      <a16:colId xmlns:a16="http://schemas.microsoft.com/office/drawing/2014/main" val="3762755544"/>
                    </a:ext>
                  </a:extLst>
                </a:gridCol>
                <a:gridCol w="542804">
                  <a:extLst>
                    <a:ext uri="{9D8B030D-6E8A-4147-A177-3AD203B41FA5}">
                      <a16:colId xmlns:a16="http://schemas.microsoft.com/office/drawing/2014/main" val="3146538951"/>
                    </a:ext>
                  </a:extLst>
                </a:gridCol>
                <a:gridCol w="542804">
                  <a:extLst>
                    <a:ext uri="{9D8B030D-6E8A-4147-A177-3AD203B41FA5}">
                      <a16:colId xmlns:a16="http://schemas.microsoft.com/office/drawing/2014/main" val="2537528958"/>
                    </a:ext>
                  </a:extLst>
                </a:gridCol>
                <a:gridCol w="542804">
                  <a:extLst>
                    <a:ext uri="{9D8B030D-6E8A-4147-A177-3AD203B41FA5}">
                      <a16:colId xmlns:a16="http://schemas.microsoft.com/office/drawing/2014/main" val="3337252617"/>
                    </a:ext>
                  </a:extLst>
                </a:gridCol>
                <a:gridCol w="542804">
                  <a:extLst>
                    <a:ext uri="{9D8B030D-6E8A-4147-A177-3AD203B41FA5}">
                      <a16:colId xmlns:a16="http://schemas.microsoft.com/office/drawing/2014/main" val="1277165945"/>
                    </a:ext>
                  </a:extLst>
                </a:gridCol>
                <a:gridCol w="542804">
                  <a:extLst>
                    <a:ext uri="{9D8B030D-6E8A-4147-A177-3AD203B41FA5}">
                      <a16:colId xmlns:a16="http://schemas.microsoft.com/office/drawing/2014/main" val="2893328924"/>
                    </a:ext>
                  </a:extLst>
                </a:gridCol>
                <a:gridCol w="542804">
                  <a:extLst>
                    <a:ext uri="{9D8B030D-6E8A-4147-A177-3AD203B41FA5}">
                      <a16:colId xmlns:a16="http://schemas.microsoft.com/office/drawing/2014/main" val="3405112752"/>
                    </a:ext>
                  </a:extLst>
                </a:gridCol>
                <a:gridCol w="542804">
                  <a:extLst>
                    <a:ext uri="{9D8B030D-6E8A-4147-A177-3AD203B41FA5}">
                      <a16:colId xmlns:a16="http://schemas.microsoft.com/office/drawing/2014/main" val="3489325234"/>
                    </a:ext>
                  </a:extLst>
                </a:gridCol>
                <a:gridCol w="542804">
                  <a:extLst>
                    <a:ext uri="{9D8B030D-6E8A-4147-A177-3AD203B41FA5}">
                      <a16:colId xmlns:a16="http://schemas.microsoft.com/office/drawing/2014/main" val="2067839788"/>
                    </a:ext>
                  </a:extLst>
                </a:gridCol>
                <a:gridCol w="542804">
                  <a:extLst>
                    <a:ext uri="{9D8B030D-6E8A-4147-A177-3AD203B41FA5}">
                      <a16:colId xmlns:a16="http://schemas.microsoft.com/office/drawing/2014/main" val="4170840234"/>
                    </a:ext>
                  </a:extLst>
                </a:gridCol>
                <a:gridCol w="542804">
                  <a:extLst>
                    <a:ext uri="{9D8B030D-6E8A-4147-A177-3AD203B41FA5}">
                      <a16:colId xmlns:a16="http://schemas.microsoft.com/office/drawing/2014/main" val="1626500357"/>
                    </a:ext>
                  </a:extLst>
                </a:gridCol>
                <a:gridCol w="542804">
                  <a:extLst>
                    <a:ext uri="{9D8B030D-6E8A-4147-A177-3AD203B41FA5}">
                      <a16:colId xmlns:a16="http://schemas.microsoft.com/office/drawing/2014/main" val="309328448"/>
                    </a:ext>
                  </a:extLst>
                </a:gridCol>
                <a:gridCol w="542804">
                  <a:extLst>
                    <a:ext uri="{9D8B030D-6E8A-4147-A177-3AD203B41FA5}">
                      <a16:colId xmlns:a16="http://schemas.microsoft.com/office/drawing/2014/main" val="4192452275"/>
                    </a:ext>
                  </a:extLst>
                </a:gridCol>
              </a:tblGrid>
              <a:tr h="569793">
                <a:tc>
                  <a:txBody>
                    <a:bodyPr/>
                    <a:lstStyle/>
                    <a:p>
                      <a:pPr algn="ctr"/>
                      <a:r>
                        <a:rPr lang="en-US" sz="1400" dirty="0" smtClean="0"/>
                        <a:t>0</a:t>
                      </a:r>
                      <a:endParaRPr lang="en-IN" sz="1400" dirty="0"/>
                    </a:p>
                  </a:txBody>
                  <a:tcPr anchor="ctr"/>
                </a:tc>
                <a:tc>
                  <a:txBody>
                    <a:bodyPr/>
                    <a:lstStyle/>
                    <a:p>
                      <a:pPr algn="ctr"/>
                      <a:r>
                        <a:rPr lang="en-US" sz="1400" dirty="0" smtClean="0"/>
                        <a:t>1</a:t>
                      </a:r>
                      <a:endParaRPr lang="en-IN" sz="1400" dirty="0"/>
                    </a:p>
                  </a:txBody>
                  <a:tcPr anchor="ctr"/>
                </a:tc>
                <a:tc>
                  <a:txBody>
                    <a:bodyPr/>
                    <a:lstStyle/>
                    <a:p>
                      <a:pPr algn="ctr"/>
                      <a:r>
                        <a:rPr lang="en-US" sz="1400" dirty="0" smtClean="0"/>
                        <a:t>2</a:t>
                      </a:r>
                      <a:endParaRPr lang="en-IN" sz="1400" dirty="0"/>
                    </a:p>
                  </a:txBody>
                  <a:tcPr anchor="ctr"/>
                </a:tc>
                <a:tc>
                  <a:txBody>
                    <a:bodyPr/>
                    <a:lstStyle/>
                    <a:p>
                      <a:pPr algn="ctr"/>
                      <a:r>
                        <a:rPr lang="en-US" sz="1400" dirty="0" smtClean="0"/>
                        <a:t>3</a:t>
                      </a:r>
                      <a:endParaRPr lang="en-IN" sz="1400" dirty="0"/>
                    </a:p>
                  </a:txBody>
                  <a:tcPr anchor="ctr"/>
                </a:tc>
                <a:tc>
                  <a:txBody>
                    <a:bodyPr/>
                    <a:lstStyle/>
                    <a:p>
                      <a:pPr algn="ctr"/>
                      <a:r>
                        <a:rPr lang="en-US" sz="1400" dirty="0" smtClean="0"/>
                        <a:t>4</a:t>
                      </a:r>
                      <a:endParaRPr lang="en-IN" sz="1400" dirty="0"/>
                    </a:p>
                  </a:txBody>
                  <a:tcPr anchor="ctr"/>
                </a:tc>
                <a:tc>
                  <a:txBody>
                    <a:bodyPr/>
                    <a:lstStyle/>
                    <a:p>
                      <a:pPr algn="ctr"/>
                      <a:r>
                        <a:rPr lang="en-US" sz="1400" dirty="0" smtClean="0"/>
                        <a:t>5</a:t>
                      </a:r>
                      <a:endParaRPr lang="en-IN" sz="1400" dirty="0"/>
                    </a:p>
                  </a:txBody>
                  <a:tcPr anchor="ctr"/>
                </a:tc>
                <a:tc>
                  <a:txBody>
                    <a:bodyPr/>
                    <a:lstStyle/>
                    <a:p>
                      <a:pPr algn="ctr"/>
                      <a:r>
                        <a:rPr lang="en-US" sz="1400" dirty="0" smtClean="0"/>
                        <a:t>6</a:t>
                      </a:r>
                      <a:endParaRPr lang="en-IN" sz="1400" dirty="0"/>
                    </a:p>
                  </a:txBody>
                  <a:tcPr anchor="ctr"/>
                </a:tc>
                <a:tc>
                  <a:txBody>
                    <a:bodyPr/>
                    <a:lstStyle/>
                    <a:p>
                      <a:pPr algn="ctr"/>
                      <a:r>
                        <a:rPr lang="en-US" sz="1400" dirty="0" smtClean="0"/>
                        <a:t>7</a:t>
                      </a:r>
                      <a:endParaRPr lang="en-IN" sz="1400" dirty="0"/>
                    </a:p>
                  </a:txBody>
                  <a:tcPr anchor="ctr"/>
                </a:tc>
                <a:tc>
                  <a:txBody>
                    <a:bodyPr/>
                    <a:lstStyle/>
                    <a:p>
                      <a:pPr algn="ctr"/>
                      <a:r>
                        <a:rPr lang="en-US" sz="1400" dirty="0" smtClean="0"/>
                        <a:t>8</a:t>
                      </a:r>
                      <a:endParaRPr lang="en-IN" sz="1400" dirty="0"/>
                    </a:p>
                  </a:txBody>
                  <a:tcPr anchor="ctr"/>
                </a:tc>
                <a:tc>
                  <a:txBody>
                    <a:bodyPr/>
                    <a:lstStyle/>
                    <a:p>
                      <a:pPr algn="ctr"/>
                      <a:r>
                        <a:rPr lang="en-US" sz="1400" dirty="0" smtClean="0"/>
                        <a:t>9</a:t>
                      </a:r>
                      <a:endParaRPr lang="en-IN" sz="1400" dirty="0"/>
                    </a:p>
                  </a:txBody>
                  <a:tcPr anchor="ctr"/>
                </a:tc>
                <a:tc>
                  <a:txBody>
                    <a:bodyPr/>
                    <a:lstStyle/>
                    <a:p>
                      <a:pPr algn="ctr"/>
                      <a:r>
                        <a:rPr lang="en-US" sz="1400" dirty="0" smtClean="0"/>
                        <a:t>10</a:t>
                      </a:r>
                      <a:endParaRPr lang="en-IN" sz="1400" dirty="0"/>
                    </a:p>
                  </a:txBody>
                  <a:tcPr anchor="ctr"/>
                </a:tc>
                <a:tc>
                  <a:txBody>
                    <a:bodyPr/>
                    <a:lstStyle/>
                    <a:p>
                      <a:pPr algn="ctr"/>
                      <a:r>
                        <a:rPr lang="en-US" sz="1400" dirty="0" smtClean="0"/>
                        <a:t>11</a:t>
                      </a:r>
                      <a:endParaRPr lang="en-IN" sz="1400" dirty="0"/>
                    </a:p>
                  </a:txBody>
                  <a:tcPr anchor="ctr"/>
                </a:tc>
                <a:tc>
                  <a:txBody>
                    <a:bodyPr/>
                    <a:lstStyle/>
                    <a:p>
                      <a:pPr algn="ctr"/>
                      <a:r>
                        <a:rPr lang="en-US" sz="1400" dirty="0" smtClean="0"/>
                        <a:t>12</a:t>
                      </a:r>
                      <a:endParaRPr lang="en-IN" sz="1400" dirty="0"/>
                    </a:p>
                  </a:txBody>
                  <a:tcPr anchor="ctr"/>
                </a:tc>
                <a:tc>
                  <a:txBody>
                    <a:bodyPr/>
                    <a:lstStyle/>
                    <a:p>
                      <a:pPr algn="ctr"/>
                      <a:r>
                        <a:rPr lang="en-US" sz="1400" dirty="0" smtClean="0"/>
                        <a:t>13</a:t>
                      </a:r>
                      <a:endParaRPr lang="en-IN" sz="1400" dirty="0"/>
                    </a:p>
                  </a:txBody>
                  <a:tcPr anchor="ctr"/>
                </a:tc>
                <a:tc>
                  <a:txBody>
                    <a:bodyPr/>
                    <a:lstStyle/>
                    <a:p>
                      <a:pPr algn="ctr"/>
                      <a:r>
                        <a:rPr lang="en-US" sz="1400" dirty="0" smtClean="0"/>
                        <a:t>14</a:t>
                      </a:r>
                      <a:endParaRPr lang="en-IN" sz="1400" dirty="0"/>
                    </a:p>
                  </a:txBody>
                  <a:tcPr anchor="ctr"/>
                </a:tc>
                <a:tc>
                  <a:txBody>
                    <a:bodyPr/>
                    <a:lstStyle/>
                    <a:p>
                      <a:pPr algn="ctr"/>
                      <a:r>
                        <a:rPr lang="en-US" sz="1400" dirty="0" smtClean="0"/>
                        <a:t>15</a:t>
                      </a:r>
                      <a:endParaRPr lang="en-IN" sz="1400" dirty="0"/>
                    </a:p>
                  </a:txBody>
                  <a:tcPr anchor="ctr"/>
                </a:tc>
                <a:tc>
                  <a:txBody>
                    <a:bodyPr/>
                    <a:lstStyle/>
                    <a:p>
                      <a:pPr algn="ctr"/>
                      <a:r>
                        <a:rPr lang="en-US" sz="1400" dirty="0" smtClean="0"/>
                        <a:t>16</a:t>
                      </a:r>
                      <a:endParaRPr lang="en-IN" sz="1400" dirty="0"/>
                    </a:p>
                  </a:txBody>
                  <a:tcPr anchor="ctr"/>
                </a:tc>
                <a:tc>
                  <a:txBody>
                    <a:bodyPr/>
                    <a:lstStyle/>
                    <a:p>
                      <a:pPr algn="ctr"/>
                      <a:r>
                        <a:rPr lang="en-US" sz="1400" dirty="0" smtClean="0"/>
                        <a:t>17</a:t>
                      </a:r>
                      <a:endParaRPr lang="en-IN" sz="1400" dirty="0"/>
                    </a:p>
                  </a:txBody>
                  <a:tcPr anchor="ctr"/>
                </a:tc>
                <a:tc>
                  <a:txBody>
                    <a:bodyPr/>
                    <a:lstStyle/>
                    <a:p>
                      <a:pPr algn="ctr"/>
                      <a:r>
                        <a:rPr lang="en-US" sz="1400" dirty="0" smtClean="0"/>
                        <a:t>18</a:t>
                      </a:r>
                      <a:endParaRPr lang="en-IN" sz="1400" dirty="0"/>
                    </a:p>
                  </a:txBody>
                  <a:tcPr anchor="ctr"/>
                </a:tc>
                <a:tc>
                  <a:txBody>
                    <a:bodyPr/>
                    <a:lstStyle/>
                    <a:p>
                      <a:pPr algn="ctr"/>
                      <a:r>
                        <a:rPr lang="en-US" sz="1400" dirty="0" smtClean="0"/>
                        <a:t>19</a:t>
                      </a:r>
                      <a:endParaRPr lang="en-IN" sz="1400" dirty="0"/>
                    </a:p>
                  </a:txBody>
                  <a:tcPr anchor="ctr"/>
                </a:tc>
                <a:tc>
                  <a:txBody>
                    <a:bodyPr/>
                    <a:lstStyle/>
                    <a:p>
                      <a:pPr algn="ctr"/>
                      <a:r>
                        <a:rPr lang="en-US" sz="1400" dirty="0" smtClean="0"/>
                        <a:t>20</a:t>
                      </a:r>
                      <a:endParaRPr lang="en-IN" sz="1400" dirty="0"/>
                    </a:p>
                  </a:txBody>
                  <a:tcPr anchor="ctr"/>
                </a:tc>
                <a:extLst>
                  <a:ext uri="{0D108BD9-81ED-4DB2-BD59-A6C34878D82A}">
                    <a16:rowId xmlns:a16="http://schemas.microsoft.com/office/drawing/2014/main" val="3953915077"/>
                  </a:ext>
                </a:extLst>
              </a:tr>
              <a:tr h="657693">
                <a:tc>
                  <a:txBody>
                    <a:bodyPr/>
                    <a:lstStyle/>
                    <a:p>
                      <a:pPr algn="ctr"/>
                      <a:r>
                        <a:rPr lang="en-US" sz="1400" dirty="0" smtClean="0"/>
                        <a:t>1 (5)</a:t>
                      </a:r>
                      <a:endParaRPr lang="en-IN" sz="1400" dirty="0"/>
                    </a:p>
                  </a:txBody>
                  <a:tcPr anchor="ctr">
                    <a:solidFill>
                      <a:srgbClr val="FFC000"/>
                    </a:solidFill>
                  </a:tcPr>
                </a:tc>
                <a:tc>
                  <a:txBody>
                    <a:bodyPr/>
                    <a:lstStyle/>
                    <a:p>
                      <a:pPr algn="ctr"/>
                      <a:r>
                        <a:rPr lang="en-US" sz="1400" dirty="0" smtClean="0"/>
                        <a:t>0</a:t>
                      </a:r>
                      <a:endParaRPr lang="en-IN" sz="1400" dirty="0"/>
                    </a:p>
                  </a:txBody>
                  <a:tcPr anchor="ctr"/>
                </a:tc>
                <a:tc>
                  <a:txBody>
                    <a:bodyPr/>
                    <a:lstStyle/>
                    <a:p>
                      <a:pPr algn="ctr"/>
                      <a:r>
                        <a:rPr lang="en-US" sz="1400" dirty="0" smtClean="0"/>
                        <a:t>5</a:t>
                      </a:r>
                      <a:endParaRPr lang="en-IN" sz="1400" dirty="0"/>
                    </a:p>
                  </a:txBody>
                  <a:tcPr anchor="ctr"/>
                </a:tc>
                <a:tc>
                  <a:txBody>
                    <a:bodyPr/>
                    <a:lstStyle/>
                    <a:p>
                      <a:pPr algn="ctr"/>
                      <a:r>
                        <a:rPr lang="en-US" sz="1400" dirty="0" smtClean="0"/>
                        <a:t>5</a:t>
                      </a:r>
                      <a:endParaRPr lang="en-IN" sz="1400" dirty="0"/>
                    </a:p>
                  </a:txBody>
                  <a:tcPr anchor="ctr"/>
                </a:tc>
                <a:tc>
                  <a:txBody>
                    <a:bodyPr/>
                    <a:lstStyle/>
                    <a:p>
                      <a:pPr algn="ctr"/>
                      <a:r>
                        <a:rPr lang="en-US" sz="1400" dirty="0" smtClean="0"/>
                        <a:t>10</a:t>
                      </a:r>
                      <a:endParaRPr lang="en-IN" sz="1400" dirty="0"/>
                    </a:p>
                  </a:txBody>
                  <a:tcPr anchor="ctr"/>
                </a:tc>
                <a:tc>
                  <a:txBody>
                    <a:bodyPr/>
                    <a:lstStyle/>
                    <a:p>
                      <a:pPr algn="ctr"/>
                      <a:r>
                        <a:rPr lang="en-US" sz="1400" dirty="0" smtClean="0"/>
                        <a:t>10</a:t>
                      </a:r>
                      <a:endParaRPr lang="en-IN" sz="1400" dirty="0"/>
                    </a:p>
                  </a:txBody>
                  <a:tcPr anchor="ctr"/>
                </a:tc>
                <a:tc>
                  <a:txBody>
                    <a:bodyPr/>
                    <a:lstStyle/>
                    <a:p>
                      <a:pPr algn="ctr"/>
                      <a:r>
                        <a:rPr lang="en-US" sz="1400" dirty="0" smtClean="0"/>
                        <a:t>15</a:t>
                      </a:r>
                      <a:endParaRPr lang="en-IN" sz="1400" dirty="0"/>
                    </a:p>
                  </a:txBody>
                  <a:tcPr anchor="ctr"/>
                </a:tc>
                <a:tc>
                  <a:txBody>
                    <a:bodyPr/>
                    <a:lstStyle/>
                    <a:p>
                      <a:pPr algn="ctr"/>
                      <a:r>
                        <a:rPr lang="en-US" sz="1400" dirty="0" smtClean="0"/>
                        <a:t>15</a:t>
                      </a:r>
                      <a:endParaRPr lang="en-IN" sz="1400" dirty="0"/>
                    </a:p>
                  </a:txBody>
                  <a:tcPr anchor="ctr"/>
                </a:tc>
                <a:tc>
                  <a:txBody>
                    <a:bodyPr/>
                    <a:lstStyle/>
                    <a:p>
                      <a:pPr algn="ctr"/>
                      <a:r>
                        <a:rPr lang="en-US" sz="1400" dirty="0" smtClean="0"/>
                        <a:t>20</a:t>
                      </a:r>
                      <a:endParaRPr lang="en-IN" sz="1400" dirty="0"/>
                    </a:p>
                  </a:txBody>
                  <a:tcPr anchor="ctr"/>
                </a:tc>
                <a:tc>
                  <a:txBody>
                    <a:bodyPr/>
                    <a:lstStyle/>
                    <a:p>
                      <a:pPr algn="ctr"/>
                      <a:r>
                        <a:rPr lang="en-US" sz="1400" dirty="0" smtClean="0"/>
                        <a:t>20</a:t>
                      </a:r>
                      <a:endParaRPr lang="en-IN" sz="1400" dirty="0"/>
                    </a:p>
                  </a:txBody>
                  <a:tcPr anchor="ctr"/>
                </a:tc>
                <a:tc>
                  <a:txBody>
                    <a:bodyPr/>
                    <a:lstStyle/>
                    <a:p>
                      <a:pPr algn="ctr"/>
                      <a:r>
                        <a:rPr lang="en-US" sz="1400" dirty="0" smtClean="0"/>
                        <a:t>25</a:t>
                      </a:r>
                      <a:endParaRPr lang="en-IN" sz="1400" dirty="0"/>
                    </a:p>
                  </a:txBody>
                  <a:tcPr anchor="ctr"/>
                </a:tc>
                <a:tc>
                  <a:txBody>
                    <a:bodyPr/>
                    <a:lstStyle/>
                    <a:p>
                      <a:pPr algn="ctr"/>
                      <a:r>
                        <a:rPr lang="en-US" sz="1400" dirty="0" smtClean="0"/>
                        <a:t>25</a:t>
                      </a:r>
                      <a:endParaRPr lang="en-IN" sz="1400" dirty="0"/>
                    </a:p>
                  </a:txBody>
                  <a:tcPr anchor="ctr"/>
                </a:tc>
                <a:tc>
                  <a:txBody>
                    <a:bodyPr/>
                    <a:lstStyle/>
                    <a:p>
                      <a:pPr algn="ctr"/>
                      <a:r>
                        <a:rPr lang="en-US" sz="1400" dirty="0" smtClean="0"/>
                        <a:t>30</a:t>
                      </a:r>
                      <a:endParaRPr lang="en-IN" sz="1400" dirty="0"/>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extLst>
                  <a:ext uri="{0D108BD9-81ED-4DB2-BD59-A6C34878D82A}">
                    <a16:rowId xmlns:a16="http://schemas.microsoft.com/office/drawing/2014/main" val="424003973"/>
                  </a:ext>
                </a:extLst>
              </a:tr>
              <a:tr h="657693">
                <a:tc>
                  <a:txBody>
                    <a:bodyPr/>
                    <a:lstStyle/>
                    <a:p>
                      <a:pPr algn="ctr"/>
                      <a:r>
                        <a:rPr lang="en-US" sz="1400" dirty="0" smtClean="0"/>
                        <a:t>2 (8)</a:t>
                      </a:r>
                      <a:endParaRPr lang="en-IN" sz="1400" dirty="0"/>
                    </a:p>
                  </a:txBody>
                  <a:tcPr anchor="ctr">
                    <a:solidFill>
                      <a:srgbClr val="FFC000"/>
                    </a:solidFill>
                  </a:tcPr>
                </a:tc>
                <a:tc>
                  <a:txBody>
                    <a:bodyPr/>
                    <a:lstStyle/>
                    <a:p>
                      <a:pPr algn="ctr"/>
                      <a:r>
                        <a:rPr lang="en-US" sz="1400" dirty="0" smtClean="0"/>
                        <a:t>0</a:t>
                      </a:r>
                      <a:endParaRPr lang="en-IN" sz="1400" dirty="0"/>
                    </a:p>
                  </a:txBody>
                  <a:tcPr anchor="ctr"/>
                </a:tc>
                <a:tc>
                  <a:txBody>
                    <a:bodyPr/>
                    <a:lstStyle/>
                    <a:p>
                      <a:pPr algn="ctr"/>
                      <a:r>
                        <a:rPr lang="en-US" sz="1400" b="0" dirty="0" smtClean="0">
                          <a:solidFill>
                            <a:schemeClr val="tx1"/>
                          </a:solidFill>
                        </a:rPr>
                        <a:t>5</a:t>
                      </a:r>
                      <a:endParaRPr lang="en-IN" sz="1400" b="0" dirty="0">
                        <a:solidFill>
                          <a:schemeClr val="tx1"/>
                        </a:solidFill>
                      </a:endParaRPr>
                    </a:p>
                  </a:txBody>
                  <a:tcPr anchor="ctr"/>
                </a:tc>
                <a:tc>
                  <a:txBody>
                    <a:bodyPr/>
                    <a:lstStyle/>
                    <a:p>
                      <a:pPr algn="ctr"/>
                      <a:r>
                        <a:rPr lang="en-US" sz="1400" b="0" dirty="0" smtClean="0">
                          <a:solidFill>
                            <a:schemeClr val="tx1"/>
                          </a:solidFill>
                        </a:rPr>
                        <a:t>8</a:t>
                      </a:r>
                      <a:endParaRPr lang="en-IN" sz="1400" b="0" dirty="0">
                        <a:solidFill>
                          <a:schemeClr val="tx1"/>
                        </a:solidFill>
                      </a:endParaRPr>
                    </a:p>
                  </a:txBody>
                  <a:tcPr anchor="ctr"/>
                </a:tc>
                <a:tc>
                  <a:txBody>
                    <a:bodyPr/>
                    <a:lstStyle/>
                    <a:p>
                      <a:pPr algn="ctr"/>
                      <a:r>
                        <a:rPr lang="en-US" sz="1400" b="0" dirty="0" smtClean="0">
                          <a:solidFill>
                            <a:schemeClr val="tx1"/>
                          </a:solidFill>
                        </a:rPr>
                        <a:t>10</a:t>
                      </a:r>
                      <a:endParaRPr lang="en-IN" sz="1400" b="0" dirty="0">
                        <a:solidFill>
                          <a:schemeClr val="tx1"/>
                        </a:solidFill>
                      </a:endParaRPr>
                    </a:p>
                  </a:txBody>
                  <a:tcPr anchor="ctr"/>
                </a:tc>
                <a:tc>
                  <a:txBody>
                    <a:bodyPr/>
                    <a:lstStyle/>
                    <a:p>
                      <a:pPr algn="ctr"/>
                      <a:r>
                        <a:rPr lang="en-US" sz="1400" b="0" dirty="0" smtClean="0">
                          <a:solidFill>
                            <a:schemeClr val="tx1"/>
                          </a:solidFill>
                        </a:rPr>
                        <a:t>13</a:t>
                      </a:r>
                      <a:endParaRPr lang="en-IN" sz="1400" b="0" dirty="0">
                        <a:solidFill>
                          <a:schemeClr val="tx1"/>
                        </a:solidFill>
                      </a:endParaRPr>
                    </a:p>
                  </a:txBody>
                  <a:tcPr anchor="ctr"/>
                </a:tc>
                <a:tc>
                  <a:txBody>
                    <a:bodyPr/>
                    <a:lstStyle/>
                    <a:p>
                      <a:pPr algn="ctr"/>
                      <a:r>
                        <a:rPr lang="en-US" sz="1400" b="0" dirty="0" smtClean="0">
                          <a:solidFill>
                            <a:schemeClr val="tx1"/>
                          </a:solidFill>
                        </a:rPr>
                        <a:t>16</a:t>
                      </a:r>
                      <a:endParaRPr lang="en-IN" sz="1400" b="0" dirty="0">
                        <a:solidFill>
                          <a:schemeClr val="tx1"/>
                        </a:solidFill>
                      </a:endParaRPr>
                    </a:p>
                  </a:txBody>
                  <a:tcPr anchor="ctr"/>
                </a:tc>
                <a:tc>
                  <a:txBody>
                    <a:bodyPr/>
                    <a:lstStyle/>
                    <a:p>
                      <a:pPr algn="ctr"/>
                      <a:r>
                        <a:rPr lang="en-US" sz="1400" b="0" dirty="0" smtClean="0">
                          <a:solidFill>
                            <a:schemeClr val="tx1"/>
                          </a:solidFill>
                        </a:rPr>
                        <a:t>18</a:t>
                      </a:r>
                      <a:endParaRPr lang="en-IN" sz="1400" b="0" dirty="0">
                        <a:solidFill>
                          <a:schemeClr val="tx1"/>
                        </a:solidFill>
                      </a:endParaRPr>
                    </a:p>
                  </a:txBody>
                  <a:tcPr anchor="ctr"/>
                </a:tc>
                <a:tc>
                  <a:txBody>
                    <a:bodyPr/>
                    <a:lstStyle/>
                    <a:p>
                      <a:pPr algn="ctr"/>
                      <a:r>
                        <a:rPr lang="en-US" sz="1400" b="0" dirty="0" smtClean="0">
                          <a:solidFill>
                            <a:schemeClr val="tx1"/>
                          </a:solidFill>
                        </a:rPr>
                        <a:t>21</a:t>
                      </a:r>
                      <a:endParaRPr lang="en-IN" sz="1400" b="0" dirty="0">
                        <a:solidFill>
                          <a:schemeClr val="tx1"/>
                        </a:solidFill>
                      </a:endParaRPr>
                    </a:p>
                  </a:txBody>
                  <a:tcPr anchor="ctr"/>
                </a:tc>
                <a:tc>
                  <a:txBody>
                    <a:bodyPr/>
                    <a:lstStyle/>
                    <a:p>
                      <a:pPr algn="ctr"/>
                      <a:r>
                        <a:rPr lang="en-US" sz="1400" dirty="0" smtClean="0"/>
                        <a:t>24</a:t>
                      </a:r>
                      <a:endParaRPr lang="en-IN" sz="1400" dirty="0"/>
                    </a:p>
                  </a:txBody>
                  <a:tcPr anchor="ctr"/>
                </a:tc>
                <a:tc>
                  <a:txBody>
                    <a:bodyPr/>
                    <a:lstStyle/>
                    <a:p>
                      <a:pPr algn="ctr"/>
                      <a:r>
                        <a:rPr lang="en-US" sz="1400" dirty="0" smtClean="0"/>
                        <a:t>26</a:t>
                      </a:r>
                      <a:endParaRPr lang="en-IN" sz="1400" dirty="0"/>
                    </a:p>
                  </a:txBody>
                  <a:tcPr anchor="ctr"/>
                </a:tc>
                <a:tc>
                  <a:txBody>
                    <a:bodyPr/>
                    <a:lstStyle/>
                    <a:p>
                      <a:pPr algn="ctr"/>
                      <a:r>
                        <a:rPr lang="en-US" sz="1400" dirty="0" smtClean="0"/>
                        <a:t>29</a:t>
                      </a:r>
                      <a:endParaRPr lang="en-IN" sz="1400" dirty="0"/>
                    </a:p>
                  </a:txBody>
                  <a:tcPr anchor="ctr"/>
                </a:tc>
                <a:tc>
                  <a:txBody>
                    <a:bodyPr/>
                    <a:lstStyle/>
                    <a:p>
                      <a:pPr algn="ctr"/>
                      <a:r>
                        <a:rPr lang="en-US" sz="1400" dirty="0" smtClean="0"/>
                        <a:t>32</a:t>
                      </a:r>
                      <a:endParaRPr lang="en-IN" sz="1400" dirty="0"/>
                    </a:p>
                  </a:txBody>
                  <a:tcPr anchor="ctr"/>
                </a:tc>
                <a:tc>
                  <a:txBody>
                    <a:bodyPr/>
                    <a:lstStyle/>
                    <a:p>
                      <a:pPr algn="ctr"/>
                      <a:r>
                        <a:rPr lang="en-US" sz="1400" dirty="0" smtClean="0">
                          <a:solidFill>
                            <a:srgbClr val="FF0000"/>
                          </a:solidFill>
                        </a:rPr>
                        <a:t>…..</a:t>
                      </a:r>
                      <a:endParaRPr lang="en-IN" sz="1400" dirty="0">
                        <a:solidFill>
                          <a:srgbClr val="FF0000"/>
                        </a:solidFill>
                      </a:endParaRPr>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extLst>
                  <a:ext uri="{0D108BD9-81ED-4DB2-BD59-A6C34878D82A}">
                    <a16:rowId xmlns:a16="http://schemas.microsoft.com/office/drawing/2014/main" val="4279327101"/>
                  </a:ext>
                </a:extLst>
              </a:tr>
              <a:tr h="657693">
                <a:tc>
                  <a:txBody>
                    <a:bodyPr/>
                    <a:lstStyle/>
                    <a:p>
                      <a:pPr algn="ctr"/>
                      <a:r>
                        <a:rPr lang="en-US" sz="1400" dirty="0" smtClean="0"/>
                        <a:t>3 (14)</a:t>
                      </a:r>
                      <a:endParaRPr lang="en-IN" sz="1400" dirty="0"/>
                    </a:p>
                  </a:txBody>
                  <a:tcPr anchor="ctr">
                    <a:solidFill>
                      <a:srgbClr val="FFC000"/>
                    </a:solidFill>
                  </a:tcPr>
                </a:tc>
                <a:tc>
                  <a:txBody>
                    <a:bodyPr/>
                    <a:lstStyle/>
                    <a:p>
                      <a:pPr algn="ctr"/>
                      <a:r>
                        <a:rPr lang="en-US" sz="1400" dirty="0" smtClean="0"/>
                        <a:t>0</a:t>
                      </a:r>
                      <a:endParaRPr lang="en-IN" sz="1400" dirty="0"/>
                    </a:p>
                  </a:txBody>
                  <a:tcPr anchor="ctr"/>
                </a:tc>
                <a:tc>
                  <a:txBody>
                    <a:bodyPr/>
                    <a:lstStyle/>
                    <a:p>
                      <a:pPr algn="ctr"/>
                      <a:r>
                        <a:rPr lang="en-US" sz="1400" dirty="0" smtClean="0"/>
                        <a:t>5</a:t>
                      </a:r>
                      <a:endParaRPr lang="en-IN" sz="1400" dirty="0"/>
                    </a:p>
                  </a:txBody>
                  <a:tcPr anchor="ctr"/>
                </a:tc>
                <a:tc>
                  <a:txBody>
                    <a:bodyPr/>
                    <a:lstStyle/>
                    <a:p>
                      <a:pPr algn="ctr"/>
                      <a:r>
                        <a:rPr lang="en-US" sz="1400" dirty="0" smtClean="0"/>
                        <a:t>8</a:t>
                      </a:r>
                      <a:endParaRPr lang="en-IN" sz="1400" dirty="0"/>
                    </a:p>
                  </a:txBody>
                  <a:tcPr anchor="ctr"/>
                </a:tc>
                <a:tc>
                  <a:txBody>
                    <a:bodyPr/>
                    <a:lstStyle/>
                    <a:p>
                      <a:pPr algn="ctr"/>
                      <a:r>
                        <a:rPr lang="en-US" sz="1400" dirty="0" smtClean="0"/>
                        <a:t>10</a:t>
                      </a:r>
                      <a:endParaRPr lang="en-IN" sz="1400" dirty="0"/>
                    </a:p>
                  </a:txBody>
                  <a:tcPr anchor="ctr"/>
                </a:tc>
                <a:tc>
                  <a:txBody>
                    <a:bodyPr/>
                    <a:lstStyle/>
                    <a:p>
                      <a:pPr algn="ctr"/>
                      <a:r>
                        <a:rPr lang="en-US" sz="1400" dirty="0" smtClean="0"/>
                        <a:t>14</a:t>
                      </a:r>
                      <a:endParaRPr lang="en-IN" sz="1400" dirty="0"/>
                    </a:p>
                  </a:txBody>
                  <a:tcPr anchor="ctr"/>
                </a:tc>
                <a:tc>
                  <a:txBody>
                    <a:bodyPr/>
                    <a:lstStyle/>
                    <a:p>
                      <a:pPr algn="ctr"/>
                      <a:r>
                        <a:rPr lang="en-US" sz="1400" dirty="0" smtClean="0"/>
                        <a:t>16</a:t>
                      </a:r>
                      <a:endParaRPr lang="en-IN" sz="1400" dirty="0"/>
                    </a:p>
                  </a:txBody>
                  <a:tcPr anchor="ctr"/>
                </a:tc>
                <a:tc>
                  <a:txBody>
                    <a:bodyPr/>
                    <a:lstStyle/>
                    <a:p>
                      <a:pPr algn="ctr"/>
                      <a:r>
                        <a:rPr lang="en-US" sz="1400" dirty="0" smtClean="0"/>
                        <a:t>22</a:t>
                      </a:r>
                      <a:endParaRPr lang="en-IN" sz="1400" dirty="0"/>
                    </a:p>
                  </a:txBody>
                  <a:tcPr anchor="ctr"/>
                </a:tc>
                <a:tc>
                  <a:txBody>
                    <a:bodyPr/>
                    <a:lstStyle/>
                    <a:p>
                      <a:pPr algn="ctr"/>
                      <a:r>
                        <a:rPr lang="en-US" sz="1400" dirty="0" smtClean="0"/>
                        <a:t>22</a:t>
                      </a:r>
                      <a:endParaRPr lang="en-IN" sz="1400" dirty="0"/>
                    </a:p>
                  </a:txBody>
                  <a:tcPr anchor="ctr"/>
                </a:tc>
                <a:tc>
                  <a:txBody>
                    <a:bodyPr/>
                    <a:lstStyle/>
                    <a:p>
                      <a:pPr algn="ctr"/>
                      <a:r>
                        <a:rPr lang="en-US" sz="1400" b="1" dirty="0" smtClean="0">
                          <a:solidFill>
                            <a:srgbClr val="C00000"/>
                          </a:solidFill>
                        </a:rPr>
                        <a:t>24</a:t>
                      </a:r>
                      <a:endParaRPr lang="en-IN" sz="1400" b="1" dirty="0">
                        <a:solidFill>
                          <a:srgbClr val="C00000"/>
                        </a:solidFill>
                      </a:endParaRPr>
                    </a:p>
                  </a:txBody>
                  <a:tcPr anchor="ctr"/>
                </a:tc>
                <a:tc>
                  <a:txBody>
                    <a:bodyPr/>
                    <a:lstStyle/>
                    <a:p>
                      <a:pPr algn="ctr"/>
                      <a:r>
                        <a:rPr lang="en-US" sz="1400" dirty="0" smtClean="0"/>
                        <a:t>28</a:t>
                      </a:r>
                      <a:endParaRPr lang="en-IN" sz="1400" dirty="0"/>
                    </a:p>
                  </a:txBody>
                  <a:tcPr anchor="ctr"/>
                </a:tc>
                <a:tc>
                  <a:txBody>
                    <a:bodyPr/>
                    <a:lstStyle/>
                    <a:p>
                      <a:pPr algn="ctr"/>
                      <a:r>
                        <a:rPr lang="en-US" sz="1400" dirty="0" smtClean="0"/>
                        <a:t>30</a:t>
                      </a:r>
                      <a:endParaRPr lang="en-IN" sz="1400" dirty="0"/>
                    </a:p>
                  </a:txBody>
                  <a:tcPr anchor="ctr"/>
                </a:tc>
                <a:tc>
                  <a:txBody>
                    <a:bodyPr/>
                    <a:lstStyle/>
                    <a:p>
                      <a:pPr algn="ctr"/>
                      <a:r>
                        <a:rPr lang="en-US" sz="1400" dirty="0" smtClean="0"/>
                        <a:t>36</a:t>
                      </a:r>
                      <a:endParaRPr lang="en-IN" sz="1400" dirty="0"/>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tc>
                  <a:txBody>
                    <a:bodyPr/>
                    <a:lstStyle/>
                    <a:p>
                      <a:pPr algn="ctr"/>
                      <a:r>
                        <a:rPr lang="en-US" sz="1400" dirty="0" smtClean="0"/>
                        <a:t>…..</a:t>
                      </a:r>
                      <a:endParaRPr lang="en-IN" sz="1400" dirty="0"/>
                    </a:p>
                  </a:txBody>
                  <a:tcPr anchor="ctr"/>
                </a:tc>
                <a:extLst>
                  <a:ext uri="{0D108BD9-81ED-4DB2-BD59-A6C34878D82A}">
                    <a16:rowId xmlns:a16="http://schemas.microsoft.com/office/drawing/2014/main" val="3023838086"/>
                  </a:ext>
                </a:extLst>
              </a:tr>
            </a:tbl>
          </a:graphicData>
        </a:graphic>
      </p:graphicFrame>
      <p:pic>
        <p:nvPicPr>
          <p:cNvPr id="7" name="Picture 6"/>
          <p:cNvPicPr>
            <a:picLocks noChangeAspect="1"/>
          </p:cNvPicPr>
          <p:nvPr/>
        </p:nvPicPr>
        <p:blipFill>
          <a:blip r:embed="rId2"/>
          <a:stretch>
            <a:fillRect/>
          </a:stretch>
        </p:blipFill>
        <p:spPr>
          <a:xfrm>
            <a:off x="6832411" y="495300"/>
            <a:ext cx="3276600" cy="800100"/>
          </a:xfrm>
          <a:prstGeom prst="rect">
            <a:avLst/>
          </a:prstGeom>
        </p:spPr>
      </p:pic>
    </p:spTree>
    <p:extLst>
      <p:ext uri="{BB962C8B-B14F-4D97-AF65-F5344CB8AC3E}">
        <p14:creationId xmlns:p14="http://schemas.microsoft.com/office/powerpoint/2010/main" val="56117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752600" y="4343400"/>
            <a:ext cx="8763000" cy="1905000"/>
          </a:xfrm>
        </p:spPr>
        <p:txBody>
          <a:bodyPr rtlCol="0" anchor="ctr"/>
          <a:lstStyle/>
          <a:p>
            <a:pPr algn="ctr"/>
            <a:r>
              <a:rPr lang="en-IN" sz="6000" dirty="0"/>
              <a:t>Dynamic Programming</a:t>
            </a:r>
          </a:p>
        </p:txBody>
      </p:sp>
    </p:spTree>
    <p:extLst>
      <p:ext uri="{BB962C8B-B14F-4D97-AF65-F5344CB8AC3E}">
        <p14:creationId xmlns:p14="http://schemas.microsoft.com/office/powerpoint/2010/main" val="2855479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11487" y="13649"/>
            <a:ext cx="3843410" cy="1493854"/>
          </a:xfrm>
          <a:prstGeom prst="rect">
            <a:avLst/>
          </a:prstGeom>
        </p:spPr>
      </p:pic>
    </p:spTree>
    <p:extLst>
      <p:ext uri="{BB962C8B-B14F-4D97-AF65-F5344CB8AC3E}">
        <p14:creationId xmlns:p14="http://schemas.microsoft.com/office/powerpoint/2010/main" val="558053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11487" y="13649"/>
            <a:ext cx="3843410" cy="1493854"/>
          </a:xfrm>
          <a:prstGeom prst="rect">
            <a:avLst/>
          </a:prstGeom>
        </p:spPr>
      </p:pic>
    </p:spTree>
    <p:extLst>
      <p:ext uri="{BB962C8B-B14F-4D97-AF65-F5344CB8AC3E}">
        <p14:creationId xmlns:p14="http://schemas.microsoft.com/office/powerpoint/2010/main" val="1707510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11487" y="13649"/>
            <a:ext cx="3843410" cy="1493854"/>
          </a:xfrm>
          <a:prstGeom prst="rect">
            <a:avLst/>
          </a:prstGeom>
        </p:spPr>
      </p:pic>
    </p:spTree>
    <p:extLst>
      <p:ext uri="{BB962C8B-B14F-4D97-AF65-F5344CB8AC3E}">
        <p14:creationId xmlns:p14="http://schemas.microsoft.com/office/powerpoint/2010/main" val="12454460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11487" y="13649"/>
            <a:ext cx="3843410" cy="1493854"/>
          </a:xfrm>
          <a:prstGeom prst="rect">
            <a:avLst/>
          </a:prstGeom>
        </p:spPr>
      </p:pic>
    </p:spTree>
    <p:extLst>
      <p:ext uri="{BB962C8B-B14F-4D97-AF65-F5344CB8AC3E}">
        <p14:creationId xmlns:p14="http://schemas.microsoft.com/office/powerpoint/2010/main" val="5571731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v"/>
            </a:pPr>
            <a:r>
              <a:rPr lang="en-IN" dirty="0" smtClean="0"/>
              <a:t>Shortest Path Algorithms</a:t>
            </a:r>
          </a:p>
          <a:p>
            <a:pPr lvl="1">
              <a:buClr>
                <a:schemeClr val="tx2"/>
              </a:buClr>
              <a:buFont typeface="Wingdings" panose="05000000000000000000" pitchFamily="2" charset="2"/>
              <a:buChar char="v"/>
            </a:pPr>
            <a:r>
              <a:rPr lang="en-US" sz="2400" dirty="0"/>
              <a:t>Single source single destination</a:t>
            </a:r>
            <a:r>
              <a:rPr lang="en-US" sz="2400" dirty="0" smtClean="0"/>
              <a:t>.</a:t>
            </a:r>
          </a:p>
          <a:p>
            <a:pPr lvl="2">
              <a:buClr>
                <a:schemeClr val="tx2"/>
              </a:buClr>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Topological sort (</a:t>
            </a:r>
            <a:r>
              <a:rPr lang="en-US" sz="2400" dirty="0" smtClean="0">
                <a:solidFill>
                  <a:srgbClr val="0070C0"/>
                </a:solidFill>
                <a:latin typeface="Arial" panose="020B0604020202020204" pitchFamily="34" charset="0"/>
                <a:cs typeface="Arial" panose="020B0604020202020204" pitchFamily="34" charset="0"/>
              </a:rPr>
              <a:t>DFS with Time Stamp</a:t>
            </a:r>
            <a:r>
              <a:rPr lang="en-US" sz="2400" dirty="0" smtClean="0">
                <a:latin typeface="Arial" panose="020B0604020202020204" pitchFamily="34" charset="0"/>
                <a:cs typeface="Arial" panose="020B0604020202020204" pitchFamily="34" charset="0"/>
              </a:rPr>
              <a:t>)</a:t>
            </a:r>
          </a:p>
          <a:p>
            <a:pPr lvl="1">
              <a:buClr>
                <a:schemeClr val="tx2"/>
              </a:buClr>
              <a:buFont typeface="Wingdings" panose="05000000000000000000" pitchFamily="2" charset="2"/>
              <a:buChar char="v"/>
            </a:pPr>
            <a:r>
              <a:rPr lang="en-US" sz="2400" dirty="0" smtClean="0"/>
              <a:t>Single source all destinations.</a:t>
            </a:r>
          </a:p>
          <a:p>
            <a:pPr lvl="2">
              <a:buClr>
                <a:schemeClr val="tx2"/>
              </a:buClr>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Dijkstra's Algorithm </a:t>
            </a:r>
          </a:p>
          <a:p>
            <a:pPr lvl="1">
              <a:buClr>
                <a:schemeClr val="tx2"/>
              </a:buClr>
              <a:buFont typeface="Wingdings" panose="05000000000000000000" pitchFamily="2" charset="2"/>
              <a:buChar char="v"/>
            </a:pPr>
            <a:r>
              <a:rPr lang="en-US" sz="2400" dirty="0" smtClean="0"/>
              <a:t>All pairs (every vertex is a source and destination).</a:t>
            </a:r>
          </a:p>
          <a:p>
            <a:pPr lvl="2">
              <a:buFont typeface="Wingdings" panose="05000000000000000000" pitchFamily="2" charset="2"/>
              <a:buChar char="v"/>
            </a:pPr>
            <a:r>
              <a:rPr lang="en-IN" sz="2400" dirty="0" smtClean="0">
                <a:latin typeface="Arial" panose="020B0604020202020204" pitchFamily="34" charset="0"/>
                <a:cs typeface="Arial" panose="020B0604020202020204" pitchFamily="34" charset="0"/>
              </a:rPr>
              <a:t>Floyd </a:t>
            </a:r>
            <a:r>
              <a:rPr lang="en-IN" sz="2400" dirty="0">
                <a:latin typeface="Arial" panose="020B0604020202020204" pitchFamily="34" charset="0"/>
                <a:cs typeface="Arial" panose="020B0604020202020204" pitchFamily="34" charset="0"/>
              </a:rPr>
              <a:t>- </a:t>
            </a:r>
            <a:r>
              <a:rPr lang="en-IN" sz="2400" dirty="0" err="1" smtClean="0">
                <a:latin typeface="Arial" panose="020B0604020202020204" pitchFamily="34" charset="0"/>
                <a:cs typeface="Arial" panose="020B0604020202020204" pitchFamily="34" charset="0"/>
              </a:rPr>
              <a:t>Warshall</a:t>
            </a:r>
            <a:r>
              <a:rPr lang="en-IN" sz="2400" dirty="0" smtClean="0">
                <a:latin typeface="Arial" panose="020B0604020202020204" pitchFamily="34" charset="0"/>
                <a:cs typeface="Arial" panose="020B0604020202020204" pitchFamily="34" charset="0"/>
              </a:rPr>
              <a:t> algorithm </a:t>
            </a:r>
            <a:endParaRPr lang="en-IN" sz="24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0"/>
          </p:nvPr>
        </p:nvSpPr>
        <p:spPr/>
        <p:txBody>
          <a:bodyPr/>
          <a:lstStyle/>
          <a:p>
            <a:r>
              <a:rPr lang="en-IN" dirty="0"/>
              <a:t>All Pair Shortest Path Algorithm</a:t>
            </a:r>
            <a:r>
              <a:rPr lang="en-IN" dirty="0" smtClean="0"/>
              <a:t>.</a:t>
            </a:r>
            <a:endParaRPr lang="en-IN" dirty="0"/>
          </a:p>
        </p:txBody>
      </p:sp>
    </p:spTree>
    <p:extLst>
      <p:ext uri="{BB962C8B-B14F-4D97-AF65-F5344CB8AC3E}">
        <p14:creationId xmlns:p14="http://schemas.microsoft.com/office/powerpoint/2010/main" val="20292666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2000" dirty="0" smtClean="0"/>
                  <a:t>D(x, y, k) = Shortest Path from </a:t>
                </a:r>
                <a:r>
                  <a:rPr lang="en-IN" sz="2000" b="1" i="1" dirty="0" smtClean="0"/>
                  <a:t>x</a:t>
                </a:r>
                <a:r>
                  <a:rPr lang="en-IN" sz="2000" dirty="0" smtClean="0"/>
                  <a:t> to </a:t>
                </a:r>
                <a:r>
                  <a:rPr lang="en-IN" sz="2000" b="1" i="1" dirty="0" smtClean="0"/>
                  <a:t>y</a:t>
                </a:r>
                <a:r>
                  <a:rPr lang="en-IN" sz="2000" dirty="0" smtClean="0"/>
                  <a:t> that uses </a:t>
                </a:r>
                <a:r>
                  <a:rPr lang="en-IN" sz="2000" dirty="0" err="1" smtClean="0"/>
                  <a:t>atmost</a:t>
                </a:r>
                <a:r>
                  <a:rPr lang="en-IN" sz="2000" dirty="0" smtClean="0"/>
                  <a:t> </a:t>
                </a:r>
                <a:r>
                  <a:rPr lang="en-IN" sz="2000" b="1" i="1" dirty="0" smtClean="0"/>
                  <a:t>k</a:t>
                </a:r>
                <a:r>
                  <a:rPr lang="en-IN" sz="2000" dirty="0" smtClean="0"/>
                  <a:t> edges in between, with </a:t>
                </a:r>
                <a:r>
                  <a:rPr lang="en-IN" sz="2000" i="1" dirty="0" smtClean="0"/>
                  <a:t>k&lt;=n-1</a:t>
                </a:r>
              </a:p>
              <a:p>
                <a:pPr/>
                <a14:m>
                  <m:oMathPara xmlns:m="http://schemas.openxmlformats.org/officeDocument/2006/math">
                    <m:oMathParaPr>
                      <m:jc m:val="center"/>
                    </m:oMathParaPr>
                    <m:oMath xmlns:m="http://schemas.openxmlformats.org/officeDocument/2006/math">
                      <m:r>
                        <a:rPr lang="en-IN" sz="3200" b="1" i="1" smtClean="0">
                          <a:latin typeface="Cambria Math" panose="02040503050406030204" pitchFamily="18" charset="0"/>
                        </a:rPr>
                        <m:t>𝑫</m:t>
                      </m:r>
                      <m:d>
                        <m:dPr>
                          <m:ctrlPr>
                            <a:rPr lang="en-IN" sz="3200" b="1" i="1" smtClean="0">
                              <a:latin typeface="Cambria Math" panose="02040503050406030204" pitchFamily="18" charset="0"/>
                            </a:rPr>
                          </m:ctrlPr>
                        </m:dPr>
                        <m:e>
                          <m:r>
                            <a:rPr lang="en-IN" sz="3200" b="1" i="1" smtClean="0">
                              <a:latin typeface="Cambria Math" panose="02040503050406030204" pitchFamily="18" charset="0"/>
                            </a:rPr>
                            <m:t>𝒙</m:t>
                          </m:r>
                          <m:r>
                            <a:rPr lang="en-IN" sz="3200" b="1" i="1" smtClean="0">
                              <a:latin typeface="Cambria Math" panose="02040503050406030204" pitchFamily="18" charset="0"/>
                            </a:rPr>
                            <m:t>,</m:t>
                          </m:r>
                          <m:r>
                            <a:rPr lang="en-IN" sz="3200" b="1" i="1" smtClean="0">
                              <a:latin typeface="Cambria Math" panose="02040503050406030204" pitchFamily="18" charset="0"/>
                            </a:rPr>
                            <m:t>𝒚</m:t>
                          </m:r>
                          <m:r>
                            <a:rPr lang="en-IN" sz="3200" b="1" i="1" smtClean="0">
                              <a:latin typeface="Cambria Math" panose="02040503050406030204" pitchFamily="18" charset="0"/>
                            </a:rPr>
                            <m:t>,</m:t>
                          </m:r>
                          <m:r>
                            <a:rPr lang="en-IN" sz="3200" b="1" i="1" smtClean="0">
                              <a:latin typeface="Cambria Math" panose="02040503050406030204" pitchFamily="18" charset="0"/>
                            </a:rPr>
                            <m:t>𝒌</m:t>
                          </m:r>
                        </m:e>
                      </m:d>
                      <m:r>
                        <a:rPr lang="en-IN" sz="3200" b="1" i="1" smtClean="0">
                          <a:latin typeface="Cambria Math" panose="02040503050406030204" pitchFamily="18" charset="0"/>
                        </a:rPr>
                        <m:t>=</m:t>
                      </m:r>
                      <m:func>
                        <m:funcPr>
                          <m:ctrlPr>
                            <a:rPr lang="en-IN" sz="3200" b="1" i="1" smtClean="0">
                              <a:latin typeface="Cambria Math" panose="02040503050406030204" pitchFamily="18" charset="0"/>
                            </a:rPr>
                          </m:ctrlPr>
                        </m:funcPr>
                        <m:fName>
                          <m:r>
                            <a:rPr lang="en-IN" sz="3200" b="1" i="0" smtClean="0">
                              <a:latin typeface="Cambria Math" panose="02040503050406030204" pitchFamily="18" charset="0"/>
                            </a:rPr>
                            <m:t>𝐦𝐢𝐧</m:t>
                          </m:r>
                        </m:fName>
                        <m:e>
                          <m:r>
                            <a:rPr lang="en-IN" sz="3200" b="1" i="1" smtClean="0">
                              <a:latin typeface="Cambria Math" panose="02040503050406030204" pitchFamily="18" charset="0"/>
                              <a:ea typeface="Cambria Math" panose="02040503050406030204" pitchFamily="18" charset="0"/>
                            </a:rPr>
                            <m:t>∀ </m:t>
                          </m:r>
                          <m:r>
                            <a:rPr lang="en-IN" sz="3200" b="1" i="1" smtClean="0">
                              <a:latin typeface="Cambria Math" panose="02040503050406030204" pitchFamily="18" charset="0"/>
                              <a:ea typeface="Cambria Math" panose="02040503050406030204" pitchFamily="18" charset="0"/>
                            </a:rPr>
                            <m:t>𝒎</m:t>
                          </m:r>
                        </m:e>
                      </m:func>
                      <m:d>
                        <m:dPr>
                          <m:begChr m:val="{"/>
                          <m:endChr m:val="}"/>
                          <m:ctrlPr>
                            <a:rPr lang="en-IN" sz="3200" b="1" i="1" smtClean="0">
                              <a:latin typeface="Cambria Math" panose="02040503050406030204" pitchFamily="18" charset="0"/>
                            </a:rPr>
                          </m:ctrlPr>
                        </m:dPr>
                        <m:e>
                          <m:r>
                            <a:rPr lang="en-IN" sz="3200" b="1" i="1" smtClean="0">
                              <a:latin typeface="Cambria Math" panose="02040503050406030204" pitchFamily="18" charset="0"/>
                            </a:rPr>
                            <m:t>𝑫</m:t>
                          </m:r>
                          <m:d>
                            <m:dPr>
                              <m:ctrlPr>
                                <a:rPr lang="en-IN" sz="3200" b="1" i="1" smtClean="0">
                                  <a:latin typeface="Cambria Math" panose="02040503050406030204" pitchFamily="18" charset="0"/>
                                </a:rPr>
                              </m:ctrlPr>
                            </m:dPr>
                            <m:e>
                              <m:r>
                                <a:rPr lang="en-IN" sz="3200" b="1" i="1" smtClean="0">
                                  <a:latin typeface="Cambria Math" panose="02040503050406030204" pitchFamily="18" charset="0"/>
                                </a:rPr>
                                <m:t>𝒙</m:t>
                              </m:r>
                              <m:r>
                                <a:rPr lang="en-IN" sz="3200" b="1" i="1" smtClean="0">
                                  <a:latin typeface="Cambria Math" panose="02040503050406030204" pitchFamily="18" charset="0"/>
                                </a:rPr>
                                <m:t>,</m:t>
                              </m:r>
                              <m:r>
                                <a:rPr lang="en-IN" sz="3200" b="1" i="1" smtClean="0">
                                  <a:latin typeface="Cambria Math" panose="02040503050406030204" pitchFamily="18" charset="0"/>
                                </a:rPr>
                                <m:t>𝒎</m:t>
                              </m:r>
                              <m:r>
                                <a:rPr lang="en-IN" sz="3200" b="1" i="1" smtClean="0">
                                  <a:latin typeface="Cambria Math" panose="02040503050406030204" pitchFamily="18" charset="0"/>
                                </a:rPr>
                                <m:t>,</m:t>
                              </m:r>
                              <m:r>
                                <a:rPr lang="en-IN" sz="3200" b="1" i="1" smtClean="0">
                                  <a:latin typeface="Cambria Math" panose="02040503050406030204" pitchFamily="18" charset="0"/>
                                </a:rPr>
                                <m:t>𝒌</m:t>
                              </m:r>
                              <m:r>
                                <a:rPr lang="en-IN" sz="3200" b="1" i="1" smtClean="0">
                                  <a:latin typeface="Cambria Math" panose="02040503050406030204" pitchFamily="18" charset="0"/>
                                </a:rPr>
                                <m:t>−</m:t>
                              </m:r>
                              <m:r>
                                <a:rPr lang="en-IN" sz="3200" b="1" i="1" smtClean="0">
                                  <a:latin typeface="Cambria Math" panose="02040503050406030204" pitchFamily="18" charset="0"/>
                                </a:rPr>
                                <m:t>𝟏</m:t>
                              </m:r>
                            </m:e>
                          </m:d>
                          <m:r>
                            <a:rPr lang="en-IN" sz="3200" b="1" i="1" smtClean="0">
                              <a:latin typeface="Cambria Math" panose="02040503050406030204" pitchFamily="18" charset="0"/>
                            </a:rPr>
                            <m:t>+</m:t>
                          </m:r>
                          <m:r>
                            <a:rPr lang="en-IN" sz="3200" b="1" i="1" smtClean="0">
                              <a:latin typeface="Cambria Math" panose="02040503050406030204" pitchFamily="18" charset="0"/>
                            </a:rPr>
                            <m:t>𝒘𝒆𝒊𝒈𝒉𝒕</m:t>
                          </m:r>
                          <m:r>
                            <a:rPr lang="en-IN" sz="3200" b="1" i="1" smtClean="0">
                              <a:latin typeface="Cambria Math" panose="02040503050406030204" pitchFamily="18" charset="0"/>
                            </a:rPr>
                            <m:t> (</m:t>
                          </m:r>
                          <m:r>
                            <a:rPr lang="en-IN" sz="3200" b="1" i="1" smtClean="0">
                              <a:latin typeface="Cambria Math" panose="02040503050406030204" pitchFamily="18" charset="0"/>
                            </a:rPr>
                            <m:t>𝒎</m:t>
                          </m:r>
                          <m:r>
                            <a:rPr lang="en-IN" sz="3200" b="1" i="1" smtClean="0">
                              <a:latin typeface="Cambria Math" panose="02040503050406030204" pitchFamily="18" charset="0"/>
                            </a:rPr>
                            <m:t>,</m:t>
                          </m:r>
                          <m:r>
                            <a:rPr lang="en-IN" sz="3200" b="1" i="1" smtClean="0">
                              <a:latin typeface="Cambria Math" panose="02040503050406030204" pitchFamily="18" charset="0"/>
                            </a:rPr>
                            <m:t>𝒚</m:t>
                          </m:r>
                          <m:r>
                            <a:rPr lang="en-IN" sz="3200" b="1" i="1" smtClean="0">
                              <a:latin typeface="Cambria Math" panose="02040503050406030204" pitchFamily="18" charset="0"/>
                            </a:rPr>
                            <m:t>)</m:t>
                          </m:r>
                        </m:e>
                      </m:d>
                    </m:oMath>
                  </m:oMathPara>
                </a14:m>
                <a:endParaRPr lang="en-IN" sz="2000"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00" t="-674"/>
                </a:stretch>
              </a:blipFill>
            </p:spPr>
            <p:txBody>
              <a:bodyPr/>
              <a:lstStyle/>
              <a:p>
                <a:r>
                  <a:rPr lang="en-IN">
                    <a:noFill/>
                  </a:rPr>
                  <a:t> </a:t>
                </a:r>
              </a:p>
            </p:txBody>
          </p:sp>
        </mc:Fallback>
      </mc:AlternateContent>
      <p:sp>
        <p:nvSpPr>
          <p:cNvPr id="4" name="Content Placeholder 3"/>
          <p:cNvSpPr>
            <a:spLocks noGrp="1"/>
          </p:cNvSpPr>
          <p:nvPr>
            <p:ph sz="quarter" idx="10"/>
          </p:nvPr>
        </p:nvSpPr>
        <p:spPr/>
        <p:txBody>
          <a:bodyPr/>
          <a:lstStyle/>
          <a:p>
            <a:r>
              <a:rPr lang="en-IN" dirty="0"/>
              <a:t>All Pair Shortest Path Algorithm.</a:t>
            </a:r>
          </a:p>
        </p:txBody>
      </p:sp>
      <p:grpSp>
        <p:nvGrpSpPr>
          <p:cNvPr id="40" name="Group 39"/>
          <p:cNvGrpSpPr/>
          <p:nvPr/>
        </p:nvGrpSpPr>
        <p:grpSpPr>
          <a:xfrm>
            <a:off x="769264" y="2667004"/>
            <a:ext cx="3193145" cy="3254827"/>
            <a:chOff x="1480457" y="2667004"/>
            <a:chExt cx="3193145" cy="3254827"/>
          </a:xfrm>
        </p:grpSpPr>
        <p:sp>
          <p:nvSpPr>
            <p:cNvPr id="6" name="Oval 5"/>
            <p:cNvSpPr/>
            <p:nvPr/>
          </p:nvSpPr>
          <p:spPr>
            <a:xfrm>
              <a:off x="1480457" y="3730172"/>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dirty="0"/>
            </a:p>
          </p:txBody>
        </p:sp>
        <p:sp>
          <p:nvSpPr>
            <p:cNvPr id="7" name="Oval 6"/>
            <p:cNvSpPr/>
            <p:nvPr/>
          </p:nvSpPr>
          <p:spPr>
            <a:xfrm>
              <a:off x="4034973" y="3730173"/>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C</a:t>
              </a:r>
              <a:endParaRPr lang="en-IN" b="1" dirty="0"/>
            </a:p>
          </p:txBody>
        </p:sp>
        <p:sp>
          <p:nvSpPr>
            <p:cNvPr id="8" name="Oval 7"/>
            <p:cNvSpPr/>
            <p:nvPr/>
          </p:nvSpPr>
          <p:spPr>
            <a:xfrm>
              <a:off x="2119086" y="5319487"/>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9" name="Oval 8"/>
            <p:cNvSpPr/>
            <p:nvPr/>
          </p:nvSpPr>
          <p:spPr>
            <a:xfrm>
              <a:off x="3396344" y="5326745"/>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
              </a:r>
            </a:p>
          </p:txBody>
        </p:sp>
        <p:sp>
          <p:nvSpPr>
            <p:cNvPr id="10" name="Oval 9"/>
            <p:cNvSpPr/>
            <p:nvPr/>
          </p:nvSpPr>
          <p:spPr>
            <a:xfrm>
              <a:off x="2757715" y="2667004"/>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grpSp>
          <p:nvGrpSpPr>
            <p:cNvPr id="14" name="Group 13"/>
            <p:cNvGrpSpPr/>
            <p:nvPr/>
          </p:nvGrpSpPr>
          <p:grpSpPr>
            <a:xfrm>
              <a:off x="2099216" y="3758539"/>
              <a:ext cx="1915887" cy="268512"/>
              <a:chOff x="2119086" y="3759204"/>
              <a:chExt cx="1915887" cy="268512"/>
            </a:xfrm>
          </p:grpSpPr>
          <p:cxnSp>
            <p:nvCxnSpPr>
              <p:cNvPr id="12" name="Straight Arrow Connector 11"/>
              <p:cNvCxnSpPr>
                <a:stCxn id="6" idx="6"/>
                <a:endCxn id="7" idx="2"/>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859313"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IN" dirty="0"/>
              </a:p>
            </p:txBody>
          </p:sp>
        </p:grpSp>
        <p:grpSp>
          <p:nvGrpSpPr>
            <p:cNvPr id="15" name="Group 14"/>
            <p:cNvGrpSpPr/>
            <p:nvPr/>
          </p:nvGrpSpPr>
          <p:grpSpPr>
            <a:xfrm rot="18760052">
              <a:off x="1754904" y="3234656"/>
              <a:ext cx="1090978" cy="238327"/>
              <a:chOff x="2119086" y="3759204"/>
              <a:chExt cx="1915887" cy="268512"/>
            </a:xfrm>
          </p:grpSpPr>
          <p:cxnSp>
            <p:nvCxnSpPr>
              <p:cNvPr id="16" name="Straight Arrow Connector 15"/>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757715"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IN" dirty="0"/>
              </a:p>
            </p:txBody>
          </p:sp>
        </p:grpSp>
        <p:grpSp>
          <p:nvGrpSpPr>
            <p:cNvPr id="18" name="Group 17"/>
            <p:cNvGrpSpPr/>
            <p:nvPr/>
          </p:nvGrpSpPr>
          <p:grpSpPr>
            <a:xfrm rot="17493823">
              <a:off x="3354478" y="4644697"/>
              <a:ext cx="1061017" cy="250770"/>
              <a:chOff x="2119086" y="3759203"/>
              <a:chExt cx="1915887" cy="268513"/>
            </a:xfrm>
          </p:grpSpPr>
          <p:cxnSp>
            <p:nvCxnSpPr>
              <p:cNvPr id="19" name="Straight Arrow Connector 18"/>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757713" y="3759203"/>
                <a:ext cx="873372"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IN" dirty="0"/>
              </a:p>
            </p:txBody>
          </p:sp>
        </p:grpSp>
        <p:grpSp>
          <p:nvGrpSpPr>
            <p:cNvPr id="21" name="Group 20"/>
            <p:cNvGrpSpPr/>
            <p:nvPr/>
          </p:nvGrpSpPr>
          <p:grpSpPr>
            <a:xfrm>
              <a:off x="2757715" y="5392060"/>
              <a:ext cx="638630" cy="297542"/>
              <a:chOff x="2119086" y="3759204"/>
              <a:chExt cx="1915887" cy="268512"/>
            </a:xfrm>
          </p:grpSpPr>
          <p:cxnSp>
            <p:nvCxnSpPr>
              <p:cNvPr id="22" name="Straight Arrow Connector 21"/>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2757715"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grpSp>
        <p:grpSp>
          <p:nvGrpSpPr>
            <p:cNvPr id="24" name="Group 23"/>
            <p:cNvGrpSpPr/>
            <p:nvPr/>
          </p:nvGrpSpPr>
          <p:grpSpPr>
            <a:xfrm rot="4161022" flipV="1">
              <a:off x="1362305" y="4788199"/>
              <a:ext cx="1095354" cy="282292"/>
              <a:chOff x="2119086" y="3759203"/>
              <a:chExt cx="1915887" cy="268513"/>
            </a:xfrm>
          </p:grpSpPr>
          <p:cxnSp>
            <p:nvCxnSpPr>
              <p:cNvPr id="25" name="Straight Arrow Connector 24"/>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757713" y="3759203"/>
                <a:ext cx="873372"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a:t>
                </a:r>
                <a:endParaRPr lang="en-IN" dirty="0"/>
              </a:p>
            </p:txBody>
          </p:sp>
        </p:grpSp>
        <p:grpSp>
          <p:nvGrpSpPr>
            <p:cNvPr id="27" name="Group 26"/>
            <p:cNvGrpSpPr/>
            <p:nvPr/>
          </p:nvGrpSpPr>
          <p:grpSpPr>
            <a:xfrm rot="13790510">
              <a:off x="3210425" y="3380846"/>
              <a:ext cx="980873" cy="189060"/>
              <a:chOff x="2119086" y="3759204"/>
              <a:chExt cx="1915887" cy="268512"/>
            </a:xfrm>
          </p:grpSpPr>
          <p:cxnSp>
            <p:nvCxnSpPr>
              <p:cNvPr id="28" name="Straight Arrow Connector 27"/>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2757715"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grpSp>
        <p:grpSp>
          <p:nvGrpSpPr>
            <p:cNvPr id="31" name="Group 30"/>
            <p:cNvGrpSpPr/>
            <p:nvPr/>
          </p:nvGrpSpPr>
          <p:grpSpPr>
            <a:xfrm rot="13221722">
              <a:off x="1769345" y="4804102"/>
              <a:ext cx="1880962" cy="191743"/>
              <a:chOff x="2119086" y="3774697"/>
              <a:chExt cx="1915887" cy="268511"/>
            </a:xfrm>
          </p:grpSpPr>
          <p:cxnSp>
            <p:nvCxnSpPr>
              <p:cNvPr id="32" name="Straight Arrow Connector 31"/>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517142" y="3774697"/>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p:txBody>
          </p:sp>
        </p:grpSp>
        <p:grpSp>
          <p:nvGrpSpPr>
            <p:cNvPr id="34" name="Group 33"/>
            <p:cNvGrpSpPr/>
            <p:nvPr/>
          </p:nvGrpSpPr>
          <p:grpSpPr>
            <a:xfrm rot="4688376" flipV="1">
              <a:off x="2268306" y="4150007"/>
              <a:ext cx="2209897" cy="221028"/>
              <a:chOff x="2119086" y="3752631"/>
              <a:chExt cx="1915887" cy="275085"/>
            </a:xfrm>
          </p:grpSpPr>
          <p:cxnSp>
            <p:nvCxnSpPr>
              <p:cNvPr id="35" name="Straight Arrow Connector 34"/>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3317656" y="3752631"/>
                <a:ext cx="313429" cy="2750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grpSp>
        <p:grpSp>
          <p:nvGrpSpPr>
            <p:cNvPr id="37" name="Group 36"/>
            <p:cNvGrpSpPr/>
            <p:nvPr/>
          </p:nvGrpSpPr>
          <p:grpSpPr>
            <a:xfrm rot="5921477" flipV="1">
              <a:off x="1578298" y="4166900"/>
              <a:ext cx="2126552" cy="254113"/>
              <a:chOff x="2119086" y="3762822"/>
              <a:chExt cx="1915887" cy="275083"/>
            </a:xfrm>
          </p:grpSpPr>
          <p:cxnSp>
            <p:nvCxnSpPr>
              <p:cNvPr id="38" name="Straight Arrow Connector 37"/>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2945010" y="3762822"/>
                <a:ext cx="313429" cy="275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IN" dirty="0"/>
              </a:p>
            </p:txBody>
          </p:sp>
        </p:grpSp>
      </p:grpSp>
      <p:graphicFrame>
        <p:nvGraphicFramePr>
          <p:cNvPr id="41" name="Table 40"/>
          <p:cNvGraphicFramePr>
            <a:graphicFrameLocks noGrp="1"/>
          </p:cNvGraphicFramePr>
          <p:nvPr>
            <p:extLst/>
          </p:nvPr>
        </p:nvGraphicFramePr>
        <p:xfrm>
          <a:off x="4144236" y="2898811"/>
          <a:ext cx="3368568" cy="2825844"/>
        </p:xfrm>
        <a:graphic>
          <a:graphicData uri="http://schemas.openxmlformats.org/drawingml/2006/table">
            <a:tbl>
              <a:tblPr firstRow="1" bandRow="1">
                <a:tableStyleId>{D7AC3CCA-C797-4891-BE02-D94E43425B78}</a:tableStyleId>
              </a:tblPr>
              <a:tblGrid>
                <a:gridCol w="561428">
                  <a:extLst>
                    <a:ext uri="{9D8B030D-6E8A-4147-A177-3AD203B41FA5}">
                      <a16:colId xmlns:a16="http://schemas.microsoft.com/office/drawing/2014/main" val="20000"/>
                    </a:ext>
                  </a:extLst>
                </a:gridCol>
                <a:gridCol w="561428">
                  <a:extLst>
                    <a:ext uri="{9D8B030D-6E8A-4147-A177-3AD203B41FA5}">
                      <a16:colId xmlns:a16="http://schemas.microsoft.com/office/drawing/2014/main" val="20001"/>
                    </a:ext>
                  </a:extLst>
                </a:gridCol>
                <a:gridCol w="561428">
                  <a:extLst>
                    <a:ext uri="{9D8B030D-6E8A-4147-A177-3AD203B41FA5}">
                      <a16:colId xmlns:a16="http://schemas.microsoft.com/office/drawing/2014/main" val="20002"/>
                    </a:ext>
                  </a:extLst>
                </a:gridCol>
                <a:gridCol w="561428">
                  <a:extLst>
                    <a:ext uri="{9D8B030D-6E8A-4147-A177-3AD203B41FA5}">
                      <a16:colId xmlns:a16="http://schemas.microsoft.com/office/drawing/2014/main" val="20003"/>
                    </a:ext>
                  </a:extLst>
                </a:gridCol>
                <a:gridCol w="561428">
                  <a:extLst>
                    <a:ext uri="{9D8B030D-6E8A-4147-A177-3AD203B41FA5}">
                      <a16:colId xmlns:a16="http://schemas.microsoft.com/office/drawing/2014/main" val="20004"/>
                    </a:ext>
                  </a:extLst>
                </a:gridCol>
                <a:gridCol w="561428">
                  <a:extLst>
                    <a:ext uri="{9D8B030D-6E8A-4147-A177-3AD203B41FA5}">
                      <a16:colId xmlns:a16="http://schemas.microsoft.com/office/drawing/2014/main" val="20005"/>
                    </a:ext>
                  </a:extLst>
                </a:gridCol>
              </a:tblGrid>
              <a:tr h="4709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smtClean="0"/>
                        <a:t>D</a:t>
                      </a:r>
                      <a:r>
                        <a:rPr lang="en-IN" sz="1800" b="1" baseline="-25000" dirty="0" smtClean="0"/>
                        <a:t>1</a:t>
                      </a:r>
                    </a:p>
                  </a:txBody>
                  <a:tcPr>
                    <a:solidFill>
                      <a:srgbClr val="FF0000"/>
                    </a:solidFill>
                  </a:tcPr>
                </a:tc>
                <a:tc>
                  <a:txBody>
                    <a:bodyPr/>
                    <a:lstStyle/>
                    <a:p>
                      <a:pPr algn="ctr"/>
                      <a:r>
                        <a:rPr lang="en-IN" dirty="0" smtClean="0"/>
                        <a:t>A</a:t>
                      </a:r>
                      <a:endParaRPr lang="en-IN" dirty="0"/>
                    </a:p>
                  </a:txBody>
                  <a:tcPr>
                    <a:solidFill>
                      <a:srgbClr val="FFC000"/>
                    </a:solidFill>
                  </a:tcPr>
                </a:tc>
                <a:tc>
                  <a:txBody>
                    <a:bodyPr/>
                    <a:lstStyle/>
                    <a:p>
                      <a:pPr algn="ctr"/>
                      <a:r>
                        <a:rPr lang="en-IN" dirty="0" smtClean="0"/>
                        <a:t>B</a:t>
                      </a:r>
                      <a:endParaRPr lang="en-IN" dirty="0"/>
                    </a:p>
                  </a:txBody>
                  <a:tcPr>
                    <a:solidFill>
                      <a:srgbClr val="FFC000"/>
                    </a:solidFill>
                  </a:tcPr>
                </a:tc>
                <a:tc>
                  <a:txBody>
                    <a:bodyPr/>
                    <a:lstStyle/>
                    <a:p>
                      <a:pPr algn="ctr"/>
                      <a:r>
                        <a:rPr lang="en-IN" dirty="0" smtClean="0"/>
                        <a:t>C</a:t>
                      </a:r>
                      <a:endParaRPr lang="en-IN" dirty="0"/>
                    </a:p>
                  </a:txBody>
                  <a:tcPr>
                    <a:solidFill>
                      <a:srgbClr val="FFC000"/>
                    </a:solidFill>
                  </a:tcPr>
                </a:tc>
                <a:tc>
                  <a:txBody>
                    <a:bodyPr/>
                    <a:lstStyle/>
                    <a:p>
                      <a:pPr algn="ctr"/>
                      <a:r>
                        <a:rPr lang="en-IN" dirty="0" smtClean="0"/>
                        <a:t>D</a:t>
                      </a:r>
                      <a:endParaRPr lang="en-IN" dirty="0"/>
                    </a:p>
                  </a:txBody>
                  <a:tcPr>
                    <a:solidFill>
                      <a:srgbClr val="FFC000"/>
                    </a:solidFill>
                  </a:tcPr>
                </a:tc>
                <a:tc>
                  <a:txBody>
                    <a:bodyPr/>
                    <a:lstStyle/>
                    <a:p>
                      <a:pPr algn="ctr"/>
                      <a:r>
                        <a:rPr lang="en-IN" dirty="0" smtClean="0"/>
                        <a:t>E</a:t>
                      </a:r>
                      <a:endParaRPr lang="en-IN" dirty="0"/>
                    </a:p>
                  </a:txBody>
                  <a:tcPr>
                    <a:solidFill>
                      <a:srgbClr val="FFC000"/>
                    </a:solidFill>
                  </a:tcPr>
                </a:tc>
                <a:extLst>
                  <a:ext uri="{0D108BD9-81ED-4DB2-BD59-A6C34878D82A}">
                    <a16:rowId xmlns:a16="http://schemas.microsoft.com/office/drawing/2014/main" val="10000"/>
                  </a:ext>
                </a:extLst>
              </a:tr>
              <a:tr h="470974">
                <a:tc>
                  <a:txBody>
                    <a:bodyPr/>
                    <a:lstStyle/>
                    <a:p>
                      <a:pPr algn="ctr"/>
                      <a:r>
                        <a:rPr lang="en-IN" b="1" dirty="0" smtClean="0"/>
                        <a:t>A</a:t>
                      </a:r>
                      <a:endParaRPr lang="en-IN" b="1" dirty="0"/>
                    </a:p>
                  </a:txBody>
                  <a:tcPr>
                    <a:solidFill>
                      <a:srgbClr val="FFC000"/>
                    </a:solidFill>
                  </a:tcPr>
                </a:tc>
                <a:tc>
                  <a:txBody>
                    <a:bodyPr/>
                    <a:lstStyle/>
                    <a:p>
                      <a:pPr algn="ctr"/>
                      <a:r>
                        <a:rPr lang="en-IN" sz="2400" dirty="0" smtClean="0"/>
                        <a:t>0</a:t>
                      </a:r>
                      <a:endParaRPr lang="en-IN" sz="2400" dirty="0"/>
                    </a:p>
                  </a:txBody>
                  <a:tcPr/>
                </a:tc>
                <a:tc>
                  <a:txBody>
                    <a:bodyPr/>
                    <a:lstStyle/>
                    <a:p>
                      <a:pPr algn="ctr"/>
                      <a:r>
                        <a:rPr lang="en-IN" sz="2400" dirty="0" smtClean="0"/>
                        <a:t>3</a:t>
                      </a:r>
                      <a:endParaRPr lang="en-IN" sz="2400" dirty="0"/>
                    </a:p>
                  </a:txBody>
                  <a:tcPr/>
                </a:tc>
                <a:tc>
                  <a:txBody>
                    <a:bodyPr/>
                    <a:lstStyle/>
                    <a:p>
                      <a:pPr algn="ctr"/>
                      <a:r>
                        <a:rPr lang="en-IN" sz="2400" dirty="0" smtClean="0"/>
                        <a:t>8</a:t>
                      </a:r>
                      <a:endParaRPr lang="en-IN" sz="2400" dirty="0"/>
                    </a:p>
                  </a:txBody>
                  <a:tcPr/>
                </a:tc>
                <a:tc>
                  <a:txBody>
                    <a:bodyPr/>
                    <a:lstStyle/>
                    <a:p>
                      <a:pPr algn="ctr"/>
                      <a:r>
                        <a:rPr lang="en-IN" sz="2400" dirty="0" smtClean="0"/>
                        <a:t>∞</a:t>
                      </a:r>
                      <a:endParaRPr lang="en-IN" sz="2400" dirty="0"/>
                    </a:p>
                  </a:txBody>
                  <a:tcPr/>
                </a:tc>
                <a:tc>
                  <a:txBody>
                    <a:bodyPr/>
                    <a:lstStyle/>
                    <a:p>
                      <a:pPr algn="ctr"/>
                      <a:r>
                        <a:rPr lang="en-IN" sz="2400" dirty="0" smtClean="0"/>
                        <a:t>-4</a:t>
                      </a:r>
                      <a:endParaRPr lang="en-IN" sz="2400" dirty="0"/>
                    </a:p>
                  </a:txBody>
                  <a:tcPr/>
                </a:tc>
                <a:extLst>
                  <a:ext uri="{0D108BD9-81ED-4DB2-BD59-A6C34878D82A}">
                    <a16:rowId xmlns:a16="http://schemas.microsoft.com/office/drawing/2014/main" val="10001"/>
                  </a:ext>
                </a:extLst>
              </a:tr>
              <a:tr h="470974">
                <a:tc>
                  <a:txBody>
                    <a:bodyPr/>
                    <a:lstStyle/>
                    <a:p>
                      <a:pPr algn="ctr"/>
                      <a:r>
                        <a:rPr lang="en-IN" b="1" dirty="0" smtClean="0"/>
                        <a:t>B</a:t>
                      </a:r>
                      <a:endParaRPr lang="en-IN" b="1" dirty="0"/>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a:t>
                      </a:r>
                    </a:p>
                  </a:txBody>
                  <a:tcPr/>
                </a:tc>
                <a:tc>
                  <a:txBody>
                    <a:bodyPr/>
                    <a:lstStyle/>
                    <a:p>
                      <a:pPr algn="ctr"/>
                      <a:r>
                        <a:rPr lang="en-IN" sz="2400" dirty="0" smtClean="0"/>
                        <a:t>0</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a:t>
                      </a:r>
                    </a:p>
                  </a:txBody>
                  <a:tcPr/>
                </a:tc>
                <a:tc>
                  <a:txBody>
                    <a:bodyPr/>
                    <a:lstStyle/>
                    <a:p>
                      <a:pPr algn="ctr"/>
                      <a:r>
                        <a:rPr lang="en-IN" sz="2400" dirty="0" smtClean="0"/>
                        <a:t>1</a:t>
                      </a:r>
                      <a:endParaRPr lang="en-IN" sz="2400" dirty="0"/>
                    </a:p>
                  </a:txBody>
                  <a:tcPr/>
                </a:tc>
                <a:tc>
                  <a:txBody>
                    <a:bodyPr/>
                    <a:lstStyle/>
                    <a:p>
                      <a:pPr algn="ctr"/>
                      <a:r>
                        <a:rPr lang="en-IN" sz="2400" dirty="0" smtClean="0"/>
                        <a:t>7</a:t>
                      </a:r>
                      <a:endParaRPr lang="en-IN" sz="2400" dirty="0"/>
                    </a:p>
                  </a:txBody>
                  <a:tcPr/>
                </a:tc>
                <a:extLst>
                  <a:ext uri="{0D108BD9-81ED-4DB2-BD59-A6C34878D82A}">
                    <a16:rowId xmlns:a16="http://schemas.microsoft.com/office/drawing/2014/main" val="10002"/>
                  </a:ext>
                </a:extLst>
              </a:tr>
              <a:tr h="470974">
                <a:tc>
                  <a:txBody>
                    <a:bodyPr/>
                    <a:lstStyle/>
                    <a:p>
                      <a:pPr algn="ctr"/>
                      <a:r>
                        <a:rPr lang="en-IN" b="1" dirty="0" smtClean="0"/>
                        <a:t>C</a:t>
                      </a:r>
                      <a:endParaRPr lang="en-IN" b="1" dirty="0"/>
                    </a:p>
                  </a:txBody>
                  <a:tcPr>
                    <a:solidFill>
                      <a:srgbClr val="FFC000"/>
                    </a:solidFill>
                  </a:tcPr>
                </a:tc>
                <a:tc>
                  <a:txBody>
                    <a:bodyPr/>
                    <a:lstStyle/>
                    <a:p>
                      <a:pPr algn="ctr"/>
                      <a:r>
                        <a:rPr lang="en-IN" sz="2400" dirty="0" smtClean="0"/>
                        <a:t>∞</a:t>
                      </a:r>
                      <a:endParaRPr lang="en-IN" sz="2400" dirty="0"/>
                    </a:p>
                  </a:txBody>
                  <a:tcPr/>
                </a:tc>
                <a:tc>
                  <a:txBody>
                    <a:bodyPr/>
                    <a:lstStyle/>
                    <a:p>
                      <a:pPr algn="ctr"/>
                      <a:r>
                        <a:rPr lang="en-IN" sz="2400" dirty="0" smtClean="0"/>
                        <a:t>4</a:t>
                      </a:r>
                      <a:endParaRPr lang="en-IN" sz="2400" dirty="0"/>
                    </a:p>
                  </a:txBody>
                  <a:tcPr/>
                </a:tc>
                <a:tc>
                  <a:txBody>
                    <a:bodyPr/>
                    <a:lstStyle/>
                    <a:p>
                      <a:pPr algn="ctr"/>
                      <a:r>
                        <a:rPr lang="en-IN" sz="2400" dirty="0" smtClean="0"/>
                        <a:t>0</a:t>
                      </a:r>
                      <a:endParaRPr lang="en-IN" sz="2400" dirty="0"/>
                    </a:p>
                  </a:txBody>
                  <a:tcPr/>
                </a:tc>
                <a:tc>
                  <a:txBody>
                    <a:bodyPr/>
                    <a:lstStyle/>
                    <a:p>
                      <a:pPr algn="ctr"/>
                      <a:r>
                        <a:rPr lang="en-IN" sz="2400" dirty="0" smtClean="0"/>
                        <a:t>∞</a:t>
                      </a:r>
                      <a:endParaRPr lang="en-IN" sz="2400" dirty="0"/>
                    </a:p>
                  </a:txBody>
                  <a:tcPr/>
                </a:tc>
                <a:tc>
                  <a:txBody>
                    <a:bodyPr/>
                    <a:lstStyle/>
                    <a:p>
                      <a:pPr algn="ctr"/>
                      <a:r>
                        <a:rPr lang="en-IN" sz="2400" dirty="0" smtClean="0"/>
                        <a:t>∞</a:t>
                      </a:r>
                      <a:endParaRPr lang="en-IN" sz="2400" dirty="0"/>
                    </a:p>
                  </a:txBody>
                  <a:tcPr/>
                </a:tc>
                <a:extLst>
                  <a:ext uri="{0D108BD9-81ED-4DB2-BD59-A6C34878D82A}">
                    <a16:rowId xmlns:a16="http://schemas.microsoft.com/office/drawing/2014/main" val="10003"/>
                  </a:ext>
                </a:extLst>
              </a:tr>
              <a:tr h="470974">
                <a:tc>
                  <a:txBody>
                    <a:bodyPr/>
                    <a:lstStyle/>
                    <a:p>
                      <a:pPr algn="ctr"/>
                      <a:r>
                        <a:rPr lang="en-IN" b="1" dirty="0" smtClean="0"/>
                        <a:t>D</a:t>
                      </a:r>
                      <a:endParaRPr lang="en-IN" b="1" dirty="0"/>
                    </a:p>
                  </a:txBody>
                  <a:tcPr>
                    <a:solidFill>
                      <a:srgbClr val="FFC000"/>
                    </a:solidFill>
                  </a:tcPr>
                </a:tc>
                <a:tc>
                  <a:txBody>
                    <a:bodyPr/>
                    <a:lstStyle/>
                    <a:p>
                      <a:pPr algn="ctr"/>
                      <a:r>
                        <a:rPr lang="en-IN" sz="2400" dirty="0" smtClean="0"/>
                        <a:t>2</a:t>
                      </a:r>
                      <a:endParaRPr lang="en-IN" sz="2400" dirty="0"/>
                    </a:p>
                  </a:txBody>
                  <a:tcPr/>
                </a:tc>
                <a:tc>
                  <a:txBody>
                    <a:bodyPr/>
                    <a:lstStyle/>
                    <a:p>
                      <a:pPr algn="ctr"/>
                      <a:r>
                        <a:rPr lang="en-IN" sz="2400" dirty="0" smtClean="0"/>
                        <a:t>∞</a:t>
                      </a:r>
                      <a:endParaRPr lang="en-IN" sz="2400" dirty="0"/>
                    </a:p>
                  </a:txBody>
                  <a:tcPr/>
                </a:tc>
                <a:tc>
                  <a:txBody>
                    <a:bodyPr/>
                    <a:lstStyle/>
                    <a:p>
                      <a:pPr algn="ctr"/>
                      <a:r>
                        <a:rPr lang="en-IN" sz="2400" dirty="0" smtClean="0"/>
                        <a:t>-5</a:t>
                      </a:r>
                      <a:endParaRPr lang="en-IN" sz="2400" dirty="0"/>
                    </a:p>
                  </a:txBody>
                  <a:tcPr/>
                </a:tc>
                <a:tc>
                  <a:txBody>
                    <a:bodyPr/>
                    <a:lstStyle/>
                    <a:p>
                      <a:pPr algn="ctr"/>
                      <a:r>
                        <a:rPr lang="en-IN" sz="2400" dirty="0" smtClean="0"/>
                        <a:t>0</a:t>
                      </a:r>
                      <a:endParaRPr lang="en-IN" sz="2400" dirty="0"/>
                    </a:p>
                  </a:txBody>
                  <a:tcPr/>
                </a:tc>
                <a:tc>
                  <a:txBody>
                    <a:bodyPr/>
                    <a:lstStyle/>
                    <a:p>
                      <a:pPr algn="ctr"/>
                      <a:r>
                        <a:rPr lang="en-IN" sz="2400" dirty="0" smtClean="0"/>
                        <a:t>∞</a:t>
                      </a:r>
                      <a:endParaRPr lang="en-IN" sz="2400" dirty="0"/>
                    </a:p>
                  </a:txBody>
                  <a:tcPr/>
                </a:tc>
                <a:extLst>
                  <a:ext uri="{0D108BD9-81ED-4DB2-BD59-A6C34878D82A}">
                    <a16:rowId xmlns:a16="http://schemas.microsoft.com/office/drawing/2014/main" val="10004"/>
                  </a:ext>
                </a:extLst>
              </a:tr>
              <a:tr h="470974">
                <a:tc>
                  <a:txBody>
                    <a:bodyPr/>
                    <a:lstStyle/>
                    <a:p>
                      <a:pPr algn="ctr"/>
                      <a:r>
                        <a:rPr lang="en-IN" b="1" dirty="0" smtClean="0"/>
                        <a:t>E</a:t>
                      </a:r>
                      <a:endParaRPr lang="en-IN" b="1" dirty="0"/>
                    </a:p>
                  </a:txBody>
                  <a:tcPr>
                    <a:solidFill>
                      <a:srgbClr val="FFC000"/>
                    </a:solidFill>
                  </a:tcPr>
                </a:tc>
                <a:tc>
                  <a:txBody>
                    <a:bodyPr/>
                    <a:lstStyle/>
                    <a:p>
                      <a:pPr algn="ctr"/>
                      <a:r>
                        <a:rPr lang="en-IN" sz="2400" dirty="0" smtClean="0"/>
                        <a:t>∞</a:t>
                      </a:r>
                      <a:endParaRPr lang="en-IN" sz="2400" dirty="0"/>
                    </a:p>
                  </a:txBody>
                  <a:tcPr/>
                </a:tc>
                <a:tc>
                  <a:txBody>
                    <a:bodyPr/>
                    <a:lstStyle/>
                    <a:p>
                      <a:pPr algn="ctr"/>
                      <a:r>
                        <a:rPr lang="en-IN" sz="2400" dirty="0" smtClean="0"/>
                        <a:t>∞</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a:t>
                      </a:r>
                    </a:p>
                  </a:txBody>
                  <a:tcPr/>
                </a:tc>
                <a:tc>
                  <a:txBody>
                    <a:bodyPr/>
                    <a:lstStyle/>
                    <a:p>
                      <a:pPr algn="ctr"/>
                      <a:r>
                        <a:rPr lang="en-IN" sz="2400" dirty="0" smtClean="0"/>
                        <a:t>6</a:t>
                      </a:r>
                      <a:endParaRPr lang="en-IN" sz="2400" dirty="0"/>
                    </a:p>
                  </a:txBody>
                  <a:tcPr/>
                </a:tc>
                <a:tc>
                  <a:txBody>
                    <a:bodyPr/>
                    <a:lstStyle/>
                    <a:p>
                      <a:pPr algn="ctr"/>
                      <a:r>
                        <a:rPr lang="en-IN" sz="2400" dirty="0" smtClean="0"/>
                        <a:t>0</a:t>
                      </a:r>
                      <a:endParaRPr lang="en-IN" sz="2400" dirty="0"/>
                    </a:p>
                  </a:txBody>
                  <a:tcPr/>
                </a:tc>
                <a:extLst>
                  <a:ext uri="{0D108BD9-81ED-4DB2-BD59-A6C34878D82A}">
                    <a16:rowId xmlns:a16="http://schemas.microsoft.com/office/drawing/2014/main" val="10005"/>
                  </a:ext>
                </a:extLst>
              </a:tr>
            </a:tbl>
          </a:graphicData>
        </a:graphic>
      </p:graphicFrame>
      <p:graphicFrame>
        <p:nvGraphicFramePr>
          <p:cNvPr id="42" name="Table 41"/>
          <p:cNvGraphicFramePr>
            <a:graphicFrameLocks noGrp="1"/>
          </p:cNvGraphicFramePr>
          <p:nvPr>
            <p:extLst/>
          </p:nvPr>
        </p:nvGraphicFramePr>
        <p:xfrm>
          <a:off x="8102465" y="2898811"/>
          <a:ext cx="3368568" cy="2825844"/>
        </p:xfrm>
        <a:graphic>
          <a:graphicData uri="http://schemas.openxmlformats.org/drawingml/2006/table">
            <a:tbl>
              <a:tblPr firstRow="1" bandRow="1">
                <a:tableStyleId>{D7AC3CCA-C797-4891-BE02-D94E43425B78}</a:tableStyleId>
              </a:tblPr>
              <a:tblGrid>
                <a:gridCol w="561428">
                  <a:extLst>
                    <a:ext uri="{9D8B030D-6E8A-4147-A177-3AD203B41FA5}">
                      <a16:colId xmlns:a16="http://schemas.microsoft.com/office/drawing/2014/main" val="20000"/>
                    </a:ext>
                  </a:extLst>
                </a:gridCol>
                <a:gridCol w="561428">
                  <a:extLst>
                    <a:ext uri="{9D8B030D-6E8A-4147-A177-3AD203B41FA5}">
                      <a16:colId xmlns:a16="http://schemas.microsoft.com/office/drawing/2014/main" val="20001"/>
                    </a:ext>
                  </a:extLst>
                </a:gridCol>
                <a:gridCol w="561428">
                  <a:extLst>
                    <a:ext uri="{9D8B030D-6E8A-4147-A177-3AD203B41FA5}">
                      <a16:colId xmlns:a16="http://schemas.microsoft.com/office/drawing/2014/main" val="20002"/>
                    </a:ext>
                  </a:extLst>
                </a:gridCol>
                <a:gridCol w="561428">
                  <a:extLst>
                    <a:ext uri="{9D8B030D-6E8A-4147-A177-3AD203B41FA5}">
                      <a16:colId xmlns:a16="http://schemas.microsoft.com/office/drawing/2014/main" val="20003"/>
                    </a:ext>
                  </a:extLst>
                </a:gridCol>
                <a:gridCol w="561428">
                  <a:extLst>
                    <a:ext uri="{9D8B030D-6E8A-4147-A177-3AD203B41FA5}">
                      <a16:colId xmlns:a16="http://schemas.microsoft.com/office/drawing/2014/main" val="20004"/>
                    </a:ext>
                  </a:extLst>
                </a:gridCol>
                <a:gridCol w="561428">
                  <a:extLst>
                    <a:ext uri="{9D8B030D-6E8A-4147-A177-3AD203B41FA5}">
                      <a16:colId xmlns:a16="http://schemas.microsoft.com/office/drawing/2014/main" val="20005"/>
                    </a:ext>
                  </a:extLst>
                </a:gridCol>
              </a:tblGrid>
              <a:tr h="4709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smtClean="0"/>
                        <a:t>D</a:t>
                      </a:r>
                      <a:r>
                        <a:rPr lang="en-IN" sz="1800" b="1" baseline="-25000" dirty="0" smtClean="0"/>
                        <a:t>2</a:t>
                      </a:r>
                    </a:p>
                  </a:txBody>
                  <a:tcPr>
                    <a:solidFill>
                      <a:srgbClr val="FF0000"/>
                    </a:solidFill>
                  </a:tcPr>
                </a:tc>
                <a:tc>
                  <a:txBody>
                    <a:bodyPr/>
                    <a:lstStyle/>
                    <a:p>
                      <a:pPr algn="ctr"/>
                      <a:r>
                        <a:rPr lang="en-IN" dirty="0" smtClean="0"/>
                        <a:t>A</a:t>
                      </a:r>
                      <a:endParaRPr lang="en-IN" dirty="0"/>
                    </a:p>
                  </a:txBody>
                  <a:tcPr>
                    <a:solidFill>
                      <a:srgbClr val="FFC000"/>
                    </a:solidFill>
                  </a:tcPr>
                </a:tc>
                <a:tc>
                  <a:txBody>
                    <a:bodyPr/>
                    <a:lstStyle/>
                    <a:p>
                      <a:pPr algn="ctr"/>
                      <a:r>
                        <a:rPr lang="en-IN" dirty="0" smtClean="0"/>
                        <a:t>B</a:t>
                      </a:r>
                      <a:endParaRPr lang="en-IN" dirty="0"/>
                    </a:p>
                  </a:txBody>
                  <a:tcPr>
                    <a:solidFill>
                      <a:srgbClr val="FFC000"/>
                    </a:solidFill>
                  </a:tcPr>
                </a:tc>
                <a:tc>
                  <a:txBody>
                    <a:bodyPr/>
                    <a:lstStyle/>
                    <a:p>
                      <a:pPr algn="ctr"/>
                      <a:r>
                        <a:rPr lang="en-IN" dirty="0" smtClean="0"/>
                        <a:t>C</a:t>
                      </a:r>
                      <a:endParaRPr lang="en-IN" dirty="0"/>
                    </a:p>
                  </a:txBody>
                  <a:tcPr>
                    <a:solidFill>
                      <a:srgbClr val="FFC000"/>
                    </a:solidFill>
                  </a:tcPr>
                </a:tc>
                <a:tc>
                  <a:txBody>
                    <a:bodyPr/>
                    <a:lstStyle/>
                    <a:p>
                      <a:pPr algn="ctr"/>
                      <a:r>
                        <a:rPr lang="en-IN" dirty="0" smtClean="0"/>
                        <a:t>D</a:t>
                      </a:r>
                      <a:endParaRPr lang="en-IN" dirty="0"/>
                    </a:p>
                  </a:txBody>
                  <a:tcPr>
                    <a:solidFill>
                      <a:srgbClr val="FFC000"/>
                    </a:solidFill>
                  </a:tcPr>
                </a:tc>
                <a:tc>
                  <a:txBody>
                    <a:bodyPr/>
                    <a:lstStyle/>
                    <a:p>
                      <a:pPr algn="ctr"/>
                      <a:r>
                        <a:rPr lang="en-IN" dirty="0" smtClean="0"/>
                        <a:t>E</a:t>
                      </a:r>
                      <a:endParaRPr lang="en-IN" dirty="0"/>
                    </a:p>
                  </a:txBody>
                  <a:tcPr>
                    <a:solidFill>
                      <a:srgbClr val="FFC000"/>
                    </a:solidFill>
                  </a:tcPr>
                </a:tc>
                <a:extLst>
                  <a:ext uri="{0D108BD9-81ED-4DB2-BD59-A6C34878D82A}">
                    <a16:rowId xmlns:a16="http://schemas.microsoft.com/office/drawing/2014/main" val="10000"/>
                  </a:ext>
                </a:extLst>
              </a:tr>
              <a:tr h="470974">
                <a:tc>
                  <a:txBody>
                    <a:bodyPr/>
                    <a:lstStyle/>
                    <a:p>
                      <a:pPr algn="ctr"/>
                      <a:r>
                        <a:rPr lang="en-IN" b="1" dirty="0" smtClean="0"/>
                        <a:t>A</a:t>
                      </a:r>
                      <a:endParaRPr lang="en-IN" b="1" dirty="0"/>
                    </a:p>
                  </a:txBody>
                  <a:tcPr>
                    <a:solidFill>
                      <a:srgbClr val="FFC000"/>
                    </a:solidFill>
                  </a:tcPr>
                </a:tc>
                <a:tc>
                  <a:txBody>
                    <a:bodyPr/>
                    <a:lstStyle/>
                    <a:p>
                      <a:pPr algn="ctr"/>
                      <a:r>
                        <a:rPr lang="en-IN" sz="2400" dirty="0" smtClean="0"/>
                        <a:t>0</a:t>
                      </a:r>
                      <a:endParaRPr lang="en-IN" sz="2400" dirty="0"/>
                    </a:p>
                  </a:txBody>
                  <a:tcPr/>
                </a:tc>
                <a:tc>
                  <a:txBody>
                    <a:bodyPr/>
                    <a:lstStyle/>
                    <a:p>
                      <a:pPr algn="ctr"/>
                      <a:r>
                        <a:rPr lang="en-IN" sz="2400" dirty="0" smtClean="0"/>
                        <a:t>3</a:t>
                      </a:r>
                      <a:endParaRPr lang="en-IN" sz="2400" dirty="0"/>
                    </a:p>
                  </a:txBody>
                  <a:tcPr/>
                </a:tc>
                <a:tc>
                  <a:txBody>
                    <a:bodyPr/>
                    <a:lstStyle/>
                    <a:p>
                      <a:pPr algn="ctr"/>
                      <a:r>
                        <a:rPr lang="en-IN" sz="2400" dirty="0" smtClean="0"/>
                        <a:t>8</a:t>
                      </a:r>
                      <a:endParaRPr lang="en-IN" sz="2400" dirty="0"/>
                    </a:p>
                  </a:txBody>
                  <a:tcPr/>
                </a:tc>
                <a:tc>
                  <a:txBody>
                    <a:bodyPr/>
                    <a:lstStyle/>
                    <a:p>
                      <a:pPr algn="ctr"/>
                      <a:r>
                        <a:rPr lang="en-IN" sz="2400" dirty="0" smtClean="0"/>
                        <a:t>2</a:t>
                      </a:r>
                      <a:endParaRPr lang="en-IN" sz="2400" dirty="0"/>
                    </a:p>
                  </a:txBody>
                  <a:tcPr>
                    <a:solidFill>
                      <a:schemeClr val="accent2"/>
                    </a:solidFill>
                  </a:tcPr>
                </a:tc>
                <a:tc>
                  <a:txBody>
                    <a:bodyPr/>
                    <a:lstStyle/>
                    <a:p>
                      <a:pPr algn="ctr"/>
                      <a:r>
                        <a:rPr lang="en-IN" sz="2400" dirty="0" smtClean="0"/>
                        <a:t>-4</a:t>
                      </a:r>
                      <a:endParaRPr lang="en-IN" sz="2400" dirty="0"/>
                    </a:p>
                  </a:txBody>
                  <a:tcPr/>
                </a:tc>
                <a:extLst>
                  <a:ext uri="{0D108BD9-81ED-4DB2-BD59-A6C34878D82A}">
                    <a16:rowId xmlns:a16="http://schemas.microsoft.com/office/drawing/2014/main" val="10001"/>
                  </a:ext>
                </a:extLst>
              </a:tr>
              <a:tr h="470974">
                <a:tc>
                  <a:txBody>
                    <a:bodyPr/>
                    <a:lstStyle/>
                    <a:p>
                      <a:pPr algn="ctr"/>
                      <a:r>
                        <a:rPr lang="en-IN" b="1" dirty="0" smtClean="0"/>
                        <a:t>B</a:t>
                      </a:r>
                      <a:endParaRPr lang="en-IN" b="1" dirty="0"/>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3</a:t>
                      </a:r>
                    </a:p>
                  </a:txBody>
                  <a:tcPr>
                    <a:solidFill>
                      <a:schemeClr val="accent2"/>
                    </a:solidFill>
                  </a:tcPr>
                </a:tc>
                <a:tc>
                  <a:txBody>
                    <a:bodyPr/>
                    <a:lstStyle/>
                    <a:p>
                      <a:pPr algn="ctr"/>
                      <a:r>
                        <a:rPr lang="en-IN" sz="2400" dirty="0" smtClean="0"/>
                        <a:t>0</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-4</a:t>
                      </a:r>
                    </a:p>
                  </a:txBody>
                  <a:tcPr>
                    <a:solidFill>
                      <a:schemeClr val="accent2"/>
                    </a:solidFill>
                  </a:tcPr>
                </a:tc>
                <a:tc>
                  <a:txBody>
                    <a:bodyPr/>
                    <a:lstStyle/>
                    <a:p>
                      <a:pPr algn="ctr"/>
                      <a:r>
                        <a:rPr lang="en-IN" sz="2400" dirty="0" smtClean="0"/>
                        <a:t>1</a:t>
                      </a:r>
                      <a:endParaRPr lang="en-IN" sz="2400" dirty="0"/>
                    </a:p>
                  </a:txBody>
                  <a:tcPr/>
                </a:tc>
                <a:tc>
                  <a:txBody>
                    <a:bodyPr/>
                    <a:lstStyle/>
                    <a:p>
                      <a:pPr algn="ctr"/>
                      <a:r>
                        <a:rPr lang="en-IN" sz="2400" dirty="0" smtClean="0"/>
                        <a:t>7</a:t>
                      </a:r>
                      <a:endParaRPr lang="en-IN" sz="2400" dirty="0"/>
                    </a:p>
                  </a:txBody>
                  <a:tcPr/>
                </a:tc>
                <a:extLst>
                  <a:ext uri="{0D108BD9-81ED-4DB2-BD59-A6C34878D82A}">
                    <a16:rowId xmlns:a16="http://schemas.microsoft.com/office/drawing/2014/main" val="10002"/>
                  </a:ext>
                </a:extLst>
              </a:tr>
              <a:tr h="470974">
                <a:tc>
                  <a:txBody>
                    <a:bodyPr/>
                    <a:lstStyle/>
                    <a:p>
                      <a:pPr algn="ctr"/>
                      <a:r>
                        <a:rPr lang="en-IN" b="1" dirty="0" smtClean="0"/>
                        <a:t>C</a:t>
                      </a:r>
                      <a:endParaRPr lang="en-IN" b="1" dirty="0"/>
                    </a:p>
                  </a:txBody>
                  <a:tcPr>
                    <a:solidFill>
                      <a:srgbClr val="FFC000"/>
                    </a:solidFill>
                  </a:tcPr>
                </a:tc>
                <a:tc>
                  <a:txBody>
                    <a:bodyPr/>
                    <a:lstStyle/>
                    <a:p>
                      <a:pPr algn="ctr"/>
                      <a:r>
                        <a:rPr lang="en-IN" sz="2400" dirty="0" smtClean="0"/>
                        <a:t>∞</a:t>
                      </a:r>
                      <a:endParaRPr lang="en-IN" sz="2400" dirty="0"/>
                    </a:p>
                  </a:txBody>
                  <a:tcPr/>
                </a:tc>
                <a:tc>
                  <a:txBody>
                    <a:bodyPr/>
                    <a:lstStyle/>
                    <a:p>
                      <a:pPr algn="ctr"/>
                      <a:r>
                        <a:rPr lang="en-IN" sz="2400" dirty="0" smtClean="0"/>
                        <a:t>4</a:t>
                      </a:r>
                      <a:endParaRPr lang="en-IN" sz="2400" dirty="0"/>
                    </a:p>
                  </a:txBody>
                  <a:tcPr/>
                </a:tc>
                <a:tc>
                  <a:txBody>
                    <a:bodyPr/>
                    <a:lstStyle/>
                    <a:p>
                      <a:pPr algn="ctr"/>
                      <a:r>
                        <a:rPr lang="en-IN" sz="2400" dirty="0" smtClean="0"/>
                        <a:t>0</a:t>
                      </a:r>
                      <a:endParaRPr lang="en-IN" sz="2400" dirty="0"/>
                    </a:p>
                  </a:txBody>
                  <a:tcPr/>
                </a:tc>
                <a:tc>
                  <a:txBody>
                    <a:bodyPr/>
                    <a:lstStyle/>
                    <a:p>
                      <a:pPr algn="ctr"/>
                      <a:r>
                        <a:rPr lang="en-IN" sz="2400" dirty="0" smtClean="0"/>
                        <a:t>5</a:t>
                      </a:r>
                      <a:endParaRPr lang="en-IN" sz="2400" dirty="0"/>
                    </a:p>
                  </a:txBody>
                  <a:tcPr>
                    <a:solidFill>
                      <a:schemeClr val="accent2"/>
                    </a:solidFill>
                  </a:tcPr>
                </a:tc>
                <a:tc>
                  <a:txBody>
                    <a:bodyPr/>
                    <a:lstStyle/>
                    <a:p>
                      <a:pPr algn="ctr"/>
                      <a:r>
                        <a:rPr lang="en-IN" sz="2400" dirty="0" smtClean="0"/>
                        <a:t>11</a:t>
                      </a:r>
                      <a:endParaRPr lang="en-IN" sz="2400" dirty="0"/>
                    </a:p>
                  </a:txBody>
                  <a:tcPr>
                    <a:solidFill>
                      <a:schemeClr val="accent2"/>
                    </a:solidFill>
                  </a:tcPr>
                </a:tc>
                <a:extLst>
                  <a:ext uri="{0D108BD9-81ED-4DB2-BD59-A6C34878D82A}">
                    <a16:rowId xmlns:a16="http://schemas.microsoft.com/office/drawing/2014/main" val="10003"/>
                  </a:ext>
                </a:extLst>
              </a:tr>
              <a:tr h="470974">
                <a:tc>
                  <a:txBody>
                    <a:bodyPr/>
                    <a:lstStyle/>
                    <a:p>
                      <a:pPr algn="ctr"/>
                      <a:r>
                        <a:rPr lang="en-IN" b="1" dirty="0" smtClean="0"/>
                        <a:t>D</a:t>
                      </a:r>
                      <a:endParaRPr lang="en-IN" b="1" dirty="0"/>
                    </a:p>
                  </a:txBody>
                  <a:tcPr>
                    <a:solidFill>
                      <a:srgbClr val="FFC000"/>
                    </a:solidFill>
                  </a:tcPr>
                </a:tc>
                <a:tc>
                  <a:txBody>
                    <a:bodyPr/>
                    <a:lstStyle/>
                    <a:p>
                      <a:pPr algn="ctr"/>
                      <a:r>
                        <a:rPr lang="en-IN" sz="2400" dirty="0" smtClean="0"/>
                        <a:t>2</a:t>
                      </a:r>
                      <a:endParaRPr lang="en-IN" sz="2400" dirty="0"/>
                    </a:p>
                  </a:txBody>
                  <a:tcPr/>
                </a:tc>
                <a:tc>
                  <a:txBody>
                    <a:bodyPr/>
                    <a:lstStyle/>
                    <a:p>
                      <a:pPr algn="ctr"/>
                      <a:r>
                        <a:rPr lang="en-IN" sz="2400" dirty="0" smtClean="0"/>
                        <a:t>-1</a:t>
                      </a:r>
                      <a:endParaRPr lang="en-IN" sz="2400" dirty="0"/>
                    </a:p>
                  </a:txBody>
                  <a:tcPr>
                    <a:solidFill>
                      <a:schemeClr val="accent2"/>
                    </a:solidFill>
                  </a:tcPr>
                </a:tc>
                <a:tc>
                  <a:txBody>
                    <a:bodyPr/>
                    <a:lstStyle/>
                    <a:p>
                      <a:pPr algn="ctr"/>
                      <a:r>
                        <a:rPr lang="en-IN" sz="2400" dirty="0" smtClean="0"/>
                        <a:t>-5</a:t>
                      </a:r>
                      <a:endParaRPr lang="en-IN" sz="2400" dirty="0"/>
                    </a:p>
                  </a:txBody>
                  <a:tcPr/>
                </a:tc>
                <a:tc>
                  <a:txBody>
                    <a:bodyPr/>
                    <a:lstStyle/>
                    <a:p>
                      <a:pPr algn="ctr"/>
                      <a:r>
                        <a:rPr lang="en-IN" sz="2400" dirty="0" smtClean="0"/>
                        <a:t>0</a:t>
                      </a:r>
                      <a:endParaRPr lang="en-IN" sz="2400" dirty="0"/>
                    </a:p>
                  </a:txBody>
                  <a:tcPr/>
                </a:tc>
                <a:tc>
                  <a:txBody>
                    <a:bodyPr/>
                    <a:lstStyle/>
                    <a:p>
                      <a:pPr algn="ctr"/>
                      <a:r>
                        <a:rPr lang="en-IN" sz="2400" dirty="0" smtClean="0"/>
                        <a:t>-2</a:t>
                      </a:r>
                      <a:endParaRPr lang="en-IN" sz="2400" dirty="0"/>
                    </a:p>
                  </a:txBody>
                  <a:tcPr>
                    <a:solidFill>
                      <a:schemeClr val="accent2"/>
                    </a:solidFill>
                  </a:tcPr>
                </a:tc>
                <a:extLst>
                  <a:ext uri="{0D108BD9-81ED-4DB2-BD59-A6C34878D82A}">
                    <a16:rowId xmlns:a16="http://schemas.microsoft.com/office/drawing/2014/main" val="10004"/>
                  </a:ext>
                </a:extLst>
              </a:tr>
              <a:tr h="470974">
                <a:tc>
                  <a:txBody>
                    <a:bodyPr/>
                    <a:lstStyle/>
                    <a:p>
                      <a:pPr algn="ctr"/>
                      <a:r>
                        <a:rPr lang="en-IN" b="1" dirty="0" smtClean="0"/>
                        <a:t>E</a:t>
                      </a:r>
                      <a:endParaRPr lang="en-IN" b="1" dirty="0"/>
                    </a:p>
                  </a:txBody>
                  <a:tcPr>
                    <a:solidFill>
                      <a:srgbClr val="FFC000"/>
                    </a:solidFill>
                  </a:tcPr>
                </a:tc>
                <a:tc>
                  <a:txBody>
                    <a:bodyPr/>
                    <a:lstStyle/>
                    <a:p>
                      <a:pPr algn="ctr"/>
                      <a:r>
                        <a:rPr lang="en-IN" sz="2400" dirty="0" smtClean="0"/>
                        <a:t>8</a:t>
                      </a:r>
                      <a:endParaRPr lang="en-IN" sz="2400" dirty="0"/>
                    </a:p>
                  </a:txBody>
                  <a:tcPr>
                    <a:solidFill>
                      <a:schemeClr val="accent2"/>
                    </a:solidFill>
                  </a:tcPr>
                </a:tc>
                <a:tc>
                  <a:txBody>
                    <a:bodyPr/>
                    <a:lstStyle/>
                    <a:p>
                      <a:pPr algn="ctr"/>
                      <a:r>
                        <a:rPr lang="en-IN" sz="2400" dirty="0" smtClean="0"/>
                        <a:t>∞</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1</a:t>
                      </a:r>
                    </a:p>
                  </a:txBody>
                  <a:tcPr>
                    <a:solidFill>
                      <a:schemeClr val="accent2"/>
                    </a:solidFill>
                  </a:tcPr>
                </a:tc>
                <a:tc>
                  <a:txBody>
                    <a:bodyPr/>
                    <a:lstStyle/>
                    <a:p>
                      <a:pPr algn="ctr"/>
                      <a:r>
                        <a:rPr lang="en-IN" sz="2400" dirty="0" smtClean="0"/>
                        <a:t>6</a:t>
                      </a:r>
                      <a:endParaRPr lang="en-IN" sz="2400" dirty="0"/>
                    </a:p>
                  </a:txBody>
                  <a:tcPr/>
                </a:tc>
                <a:tc>
                  <a:txBody>
                    <a:bodyPr/>
                    <a:lstStyle/>
                    <a:p>
                      <a:pPr algn="ctr"/>
                      <a:r>
                        <a:rPr lang="en-IN" sz="2400" dirty="0" smtClean="0"/>
                        <a:t>0</a:t>
                      </a:r>
                      <a:endParaRPr lang="en-IN" sz="2400" dirty="0"/>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43" name="TextBox 42"/>
              <p:cNvSpPr txBox="1"/>
              <p:nvPr/>
            </p:nvSpPr>
            <p:spPr>
              <a:xfrm>
                <a:off x="4230921" y="5948324"/>
                <a:ext cx="328590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4000" b="1" i="1">
                              <a:latin typeface="Cambria Math" panose="02040503050406030204" pitchFamily="18" charset="0"/>
                            </a:rPr>
                          </m:ctrlPr>
                        </m:sSubPr>
                        <m:e>
                          <m:r>
                            <a:rPr lang="en-IN" sz="4000" b="1" i="1">
                              <a:latin typeface="Cambria Math" panose="02040503050406030204" pitchFamily="18" charset="0"/>
                            </a:rPr>
                            <m:t>𝑫</m:t>
                          </m:r>
                        </m:e>
                        <m:sub>
                          <m:r>
                            <a:rPr lang="en-IN" sz="4000" b="1" i="1">
                              <a:latin typeface="Cambria Math" panose="02040503050406030204" pitchFamily="18" charset="0"/>
                            </a:rPr>
                            <m:t>𝟑</m:t>
                          </m:r>
                        </m:sub>
                      </m:sSub>
                      <m:r>
                        <a:rPr lang="en-IN" sz="4000" b="1" i="1">
                          <a:latin typeface="Cambria Math" panose="02040503050406030204" pitchFamily="18" charset="0"/>
                        </a:rPr>
                        <m:t>=</m:t>
                      </m:r>
                      <m:sSub>
                        <m:sSubPr>
                          <m:ctrlPr>
                            <a:rPr lang="en-IN" sz="4000" b="1" i="1">
                              <a:latin typeface="Cambria Math" panose="02040503050406030204" pitchFamily="18" charset="0"/>
                            </a:rPr>
                          </m:ctrlPr>
                        </m:sSubPr>
                        <m:e>
                          <m:r>
                            <a:rPr lang="en-IN" sz="4000" b="1" i="1">
                              <a:latin typeface="Cambria Math" panose="02040503050406030204" pitchFamily="18" charset="0"/>
                            </a:rPr>
                            <m:t>𝑫</m:t>
                          </m:r>
                        </m:e>
                        <m:sub>
                          <m:r>
                            <a:rPr lang="en-IN" sz="4000" b="1" i="1">
                              <a:latin typeface="Cambria Math" panose="02040503050406030204" pitchFamily="18" charset="0"/>
                            </a:rPr>
                            <m:t>𝟐</m:t>
                          </m:r>
                        </m:sub>
                      </m:sSub>
                      <m:r>
                        <a:rPr lang="en-IN" sz="4000" b="1" i="1">
                          <a:latin typeface="Cambria Math" panose="02040503050406030204" pitchFamily="18" charset="0"/>
                        </a:rPr>
                        <m:t>+</m:t>
                      </m:r>
                      <m:sSub>
                        <m:sSubPr>
                          <m:ctrlPr>
                            <a:rPr lang="en-IN" sz="4000" b="1" i="1">
                              <a:latin typeface="Cambria Math" panose="02040503050406030204" pitchFamily="18" charset="0"/>
                            </a:rPr>
                          </m:ctrlPr>
                        </m:sSubPr>
                        <m:e>
                          <m:r>
                            <a:rPr lang="en-IN" sz="4000" b="1" i="1">
                              <a:latin typeface="Cambria Math" panose="02040503050406030204" pitchFamily="18" charset="0"/>
                            </a:rPr>
                            <m:t>𝑫</m:t>
                          </m:r>
                        </m:e>
                        <m:sub>
                          <m:r>
                            <a:rPr lang="en-IN" sz="4000" b="1" i="1">
                              <a:latin typeface="Cambria Math" panose="02040503050406030204" pitchFamily="18" charset="0"/>
                            </a:rPr>
                            <m:t>𝟏</m:t>
                          </m:r>
                        </m:sub>
                      </m:sSub>
                    </m:oMath>
                  </m:oMathPara>
                </a14:m>
                <a:endParaRPr lang="en-IN" sz="4000" dirty="0"/>
              </a:p>
            </p:txBody>
          </p:sp>
        </mc:Choice>
        <mc:Fallback xmlns="">
          <p:sp>
            <p:nvSpPr>
              <p:cNvPr id="43" name="TextBox 42"/>
              <p:cNvSpPr txBox="1">
                <a:spLocks noRot="1" noChangeAspect="1" noMove="1" noResize="1" noEditPoints="1" noAdjustHandles="1" noChangeArrowheads="1" noChangeShapeType="1" noTextEdit="1"/>
              </p:cNvSpPr>
              <p:nvPr/>
            </p:nvSpPr>
            <p:spPr>
              <a:xfrm>
                <a:off x="4230921" y="5948324"/>
                <a:ext cx="3285900" cy="615553"/>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8207835" y="5948324"/>
                <a:ext cx="328590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4000" b="1" i="1" smtClean="0">
                              <a:latin typeface="Cambria Math" panose="02040503050406030204" pitchFamily="18" charset="0"/>
                            </a:rPr>
                          </m:ctrlPr>
                        </m:sSubPr>
                        <m:e>
                          <m:r>
                            <a:rPr lang="en-IN" sz="4000" b="1" i="1">
                              <a:latin typeface="Cambria Math" panose="02040503050406030204" pitchFamily="18" charset="0"/>
                            </a:rPr>
                            <m:t>𝑫</m:t>
                          </m:r>
                        </m:e>
                        <m:sub>
                          <m:r>
                            <a:rPr lang="en-IN" sz="4000" b="1" i="1" smtClean="0">
                              <a:latin typeface="Cambria Math" panose="02040503050406030204" pitchFamily="18" charset="0"/>
                            </a:rPr>
                            <m:t>𝟒</m:t>
                          </m:r>
                        </m:sub>
                      </m:sSub>
                      <m:r>
                        <a:rPr lang="en-IN" sz="4000" b="1" i="1">
                          <a:latin typeface="Cambria Math" panose="02040503050406030204" pitchFamily="18" charset="0"/>
                        </a:rPr>
                        <m:t>=</m:t>
                      </m:r>
                      <m:sSub>
                        <m:sSubPr>
                          <m:ctrlPr>
                            <a:rPr lang="en-IN" sz="4000" b="1" i="1">
                              <a:latin typeface="Cambria Math" panose="02040503050406030204" pitchFamily="18" charset="0"/>
                            </a:rPr>
                          </m:ctrlPr>
                        </m:sSubPr>
                        <m:e>
                          <m:r>
                            <a:rPr lang="en-IN" sz="4000" b="1" i="1">
                              <a:latin typeface="Cambria Math" panose="02040503050406030204" pitchFamily="18" charset="0"/>
                            </a:rPr>
                            <m:t>𝑫</m:t>
                          </m:r>
                        </m:e>
                        <m:sub>
                          <m:r>
                            <a:rPr lang="en-IN" sz="4000" b="1" i="1" smtClean="0">
                              <a:latin typeface="Cambria Math" panose="02040503050406030204" pitchFamily="18" charset="0"/>
                            </a:rPr>
                            <m:t>𝟑</m:t>
                          </m:r>
                        </m:sub>
                      </m:sSub>
                      <m:r>
                        <a:rPr lang="en-IN" sz="4000" b="1" i="1">
                          <a:latin typeface="Cambria Math" panose="02040503050406030204" pitchFamily="18" charset="0"/>
                        </a:rPr>
                        <m:t>+</m:t>
                      </m:r>
                      <m:sSub>
                        <m:sSubPr>
                          <m:ctrlPr>
                            <a:rPr lang="en-IN" sz="4000" b="1" i="1">
                              <a:latin typeface="Cambria Math" panose="02040503050406030204" pitchFamily="18" charset="0"/>
                            </a:rPr>
                          </m:ctrlPr>
                        </m:sSubPr>
                        <m:e>
                          <m:r>
                            <a:rPr lang="en-IN" sz="4000" b="1" i="1">
                              <a:latin typeface="Cambria Math" panose="02040503050406030204" pitchFamily="18" charset="0"/>
                            </a:rPr>
                            <m:t>𝑫</m:t>
                          </m:r>
                        </m:e>
                        <m:sub>
                          <m:r>
                            <a:rPr lang="en-IN" sz="4000" b="1" i="1">
                              <a:latin typeface="Cambria Math" panose="02040503050406030204" pitchFamily="18" charset="0"/>
                            </a:rPr>
                            <m:t>𝟏</m:t>
                          </m:r>
                        </m:sub>
                      </m:sSub>
                    </m:oMath>
                  </m:oMathPara>
                </a14:m>
                <a:endParaRPr lang="en-IN" sz="4000" dirty="0"/>
              </a:p>
            </p:txBody>
          </p:sp>
        </mc:Choice>
        <mc:Fallback xmlns="">
          <p:sp>
            <p:nvSpPr>
              <p:cNvPr id="44" name="TextBox 43"/>
              <p:cNvSpPr txBox="1">
                <a:spLocks noRot="1" noChangeAspect="1" noMove="1" noResize="1" noEditPoints="1" noAdjustHandles="1" noChangeArrowheads="1" noChangeShapeType="1" noTextEdit="1"/>
              </p:cNvSpPr>
              <p:nvPr/>
            </p:nvSpPr>
            <p:spPr>
              <a:xfrm>
                <a:off x="8207835" y="5948324"/>
                <a:ext cx="3285900" cy="615553"/>
              </a:xfrm>
              <a:prstGeom prst="rect">
                <a:avLst/>
              </a:prstGeom>
              <a:blipFill rotWithShape="0">
                <a:blip r:embed="rId4"/>
                <a:stretch>
                  <a:fillRect/>
                </a:stretch>
              </a:blipFill>
            </p:spPr>
            <p:txBody>
              <a:bodyPr/>
              <a:lstStyle/>
              <a:p>
                <a:r>
                  <a:rPr lang="en-IN">
                    <a:noFill/>
                  </a:rPr>
                  <a:t> </a:t>
                </a:r>
              </a:p>
            </p:txBody>
          </p:sp>
        </mc:Fallback>
      </mc:AlternateContent>
      <p:sp>
        <p:nvSpPr>
          <p:cNvPr id="46" name="TextBox 45"/>
          <p:cNvSpPr txBox="1"/>
          <p:nvPr/>
        </p:nvSpPr>
        <p:spPr>
          <a:xfrm>
            <a:off x="551543" y="2554511"/>
            <a:ext cx="11466286" cy="3970318"/>
          </a:xfrm>
          <a:prstGeom prst="rect">
            <a:avLst/>
          </a:prstGeom>
          <a:solidFill>
            <a:schemeClr val="tx1"/>
          </a:solidFill>
        </p:spPr>
        <p:txBody>
          <a:bodyPr wrap="square" rtlCol="0">
            <a:spAutoFit/>
          </a:bodyPr>
          <a:lstStyle/>
          <a:p>
            <a:r>
              <a:rPr lang="en-IN" sz="2800" dirty="0" smtClean="0">
                <a:solidFill>
                  <a:schemeClr val="bg1"/>
                </a:solidFill>
              </a:rPr>
              <a:t>D(</a:t>
            </a:r>
            <a:r>
              <a:rPr lang="en-IN" sz="2800" dirty="0" err="1" smtClean="0">
                <a:solidFill>
                  <a:schemeClr val="bg1"/>
                </a:solidFill>
              </a:rPr>
              <a:t>x,y</a:t>
            </a:r>
            <a:r>
              <a:rPr lang="en-IN" sz="2800" dirty="0" smtClean="0">
                <a:solidFill>
                  <a:schemeClr val="bg1"/>
                </a:solidFill>
              </a:rPr>
              <a:t>) = W(</a:t>
            </a:r>
            <a:r>
              <a:rPr lang="en-IN" sz="2800" dirty="0" err="1" smtClean="0">
                <a:solidFill>
                  <a:schemeClr val="bg1"/>
                </a:solidFill>
              </a:rPr>
              <a:t>x,y</a:t>
            </a:r>
            <a:r>
              <a:rPr lang="en-IN" sz="2800" dirty="0" smtClean="0">
                <a:solidFill>
                  <a:schemeClr val="bg1"/>
                </a:solidFill>
              </a:rPr>
              <a:t>)</a:t>
            </a:r>
          </a:p>
          <a:p>
            <a:r>
              <a:rPr lang="en-IN" sz="2800" dirty="0" smtClean="0">
                <a:solidFill>
                  <a:schemeClr val="bg1"/>
                </a:solidFill>
              </a:rPr>
              <a:t>For K = 2 to n-1;</a:t>
            </a:r>
          </a:p>
          <a:p>
            <a:r>
              <a:rPr lang="en-IN" sz="2800" dirty="0">
                <a:solidFill>
                  <a:schemeClr val="bg1"/>
                </a:solidFill>
              </a:rPr>
              <a:t>	</a:t>
            </a:r>
            <a:r>
              <a:rPr lang="en-IN" sz="2800" dirty="0" smtClean="0">
                <a:solidFill>
                  <a:schemeClr val="bg1"/>
                </a:solidFill>
              </a:rPr>
              <a:t>for x=1 to n</a:t>
            </a:r>
          </a:p>
          <a:p>
            <a:r>
              <a:rPr lang="en-IN" sz="2800" dirty="0">
                <a:solidFill>
                  <a:schemeClr val="bg1"/>
                </a:solidFill>
              </a:rPr>
              <a:t>	</a:t>
            </a:r>
            <a:r>
              <a:rPr lang="en-IN" sz="2800" dirty="0" smtClean="0">
                <a:solidFill>
                  <a:schemeClr val="bg1"/>
                </a:solidFill>
              </a:rPr>
              <a:t>	for y=1 to n</a:t>
            </a:r>
          </a:p>
          <a:p>
            <a:r>
              <a:rPr lang="en-IN" sz="2800" dirty="0">
                <a:solidFill>
                  <a:schemeClr val="bg1"/>
                </a:solidFill>
              </a:rPr>
              <a:t>	</a:t>
            </a:r>
            <a:r>
              <a:rPr lang="en-IN" sz="2800" dirty="0" smtClean="0">
                <a:solidFill>
                  <a:schemeClr val="bg1"/>
                </a:solidFill>
              </a:rPr>
              <a:t>	 	D’ (</a:t>
            </a:r>
            <a:r>
              <a:rPr lang="en-IN" sz="2800" dirty="0" err="1" smtClean="0">
                <a:solidFill>
                  <a:schemeClr val="bg1"/>
                </a:solidFill>
              </a:rPr>
              <a:t>x,y</a:t>
            </a:r>
            <a:r>
              <a:rPr lang="en-IN" sz="2800" dirty="0" smtClean="0">
                <a:solidFill>
                  <a:schemeClr val="bg1"/>
                </a:solidFill>
              </a:rPr>
              <a:t>) = D(</a:t>
            </a:r>
            <a:r>
              <a:rPr lang="en-IN" sz="2800" dirty="0" err="1" smtClean="0">
                <a:solidFill>
                  <a:schemeClr val="bg1"/>
                </a:solidFill>
              </a:rPr>
              <a:t>x,m</a:t>
            </a:r>
            <a:r>
              <a:rPr lang="en-IN" sz="2800" dirty="0" smtClean="0">
                <a:solidFill>
                  <a:schemeClr val="bg1"/>
                </a:solidFill>
              </a:rPr>
              <a:t>)+W(</a:t>
            </a:r>
            <a:r>
              <a:rPr lang="en-IN" sz="2800" dirty="0" err="1" smtClean="0">
                <a:solidFill>
                  <a:schemeClr val="bg1"/>
                </a:solidFill>
              </a:rPr>
              <a:t>x,y</a:t>
            </a:r>
            <a:r>
              <a:rPr lang="en-IN" sz="2800" dirty="0" smtClean="0">
                <a:solidFill>
                  <a:schemeClr val="bg1"/>
                </a:solidFill>
              </a:rPr>
              <a:t>)</a:t>
            </a:r>
          </a:p>
          <a:p>
            <a:r>
              <a:rPr lang="en-IN" sz="2800" dirty="0">
                <a:solidFill>
                  <a:schemeClr val="bg1"/>
                </a:solidFill>
              </a:rPr>
              <a:t>	</a:t>
            </a:r>
            <a:r>
              <a:rPr lang="en-IN" sz="2800" dirty="0" smtClean="0">
                <a:solidFill>
                  <a:schemeClr val="bg1"/>
                </a:solidFill>
              </a:rPr>
              <a:t>	end For</a:t>
            </a:r>
          </a:p>
          <a:p>
            <a:r>
              <a:rPr lang="en-IN" sz="2800" dirty="0">
                <a:solidFill>
                  <a:schemeClr val="bg1"/>
                </a:solidFill>
              </a:rPr>
              <a:t>	</a:t>
            </a:r>
            <a:r>
              <a:rPr lang="en-IN" sz="2800" dirty="0" smtClean="0">
                <a:solidFill>
                  <a:schemeClr val="bg1"/>
                </a:solidFill>
              </a:rPr>
              <a:t>end For</a:t>
            </a:r>
          </a:p>
          <a:p>
            <a:r>
              <a:rPr lang="en-IN" sz="2800" dirty="0" smtClean="0">
                <a:solidFill>
                  <a:schemeClr val="bg1"/>
                </a:solidFill>
              </a:rPr>
              <a:t>	(</a:t>
            </a:r>
            <a:r>
              <a:rPr lang="en-IN" sz="2800" dirty="0" smtClean="0">
                <a:solidFill>
                  <a:schemeClr val="bg1"/>
                </a:solidFill>
                <a:latin typeface="Arial" panose="020B0604020202020204" pitchFamily="34" charset="0"/>
                <a:cs typeface="Arial" panose="020B0604020202020204" pitchFamily="34" charset="0"/>
              </a:rPr>
              <a:t>Ɐ (</a:t>
            </a:r>
            <a:r>
              <a:rPr lang="en-IN" sz="2800" dirty="0" err="1" smtClean="0">
                <a:solidFill>
                  <a:schemeClr val="bg1"/>
                </a:solidFill>
                <a:latin typeface="Arial" panose="020B0604020202020204" pitchFamily="34" charset="0"/>
                <a:cs typeface="Arial" panose="020B0604020202020204" pitchFamily="34" charset="0"/>
              </a:rPr>
              <a:t>x,y</a:t>
            </a:r>
            <a:r>
              <a:rPr lang="en-IN" sz="2800" dirty="0" smtClean="0">
                <a:solidFill>
                  <a:schemeClr val="bg1"/>
                </a:solidFill>
                <a:latin typeface="Arial" panose="020B0604020202020204" pitchFamily="34" charset="0"/>
                <a:cs typeface="Arial" panose="020B0604020202020204" pitchFamily="34" charset="0"/>
              </a:rPr>
              <a:t>), D(</a:t>
            </a:r>
            <a:r>
              <a:rPr lang="en-IN" sz="2800" dirty="0" err="1" smtClean="0">
                <a:solidFill>
                  <a:schemeClr val="bg1"/>
                </a:solidFill>
                <a:latin typeface="Arial" panose="020B0604020202020204" pitchFamily="34" charset="0"/>
                <a:cs typeface="Arial" panose="020B0604020202020204" pitchFamily="34" charset="0"/>
              </a:rPr>
              <a:t>x,y</a:t>
            </a:r>
            <a:r>
              <a:rPr lang="en-IN" sz="2800" dirty="0" smtClean="0">
                <a:solidFill>
                  <a:schemeClr val="bg1"/>
                </a:solidFill>
                <a:latin typeface="Arial" panose="020B0604020202020204" pitchFamily="34" charset="0"/>
                <a:cs typeface="Arial" panose="020B0604020202020204" pitchFamily="34" charset="0"/>
              </a:rPr>
              <a:t>) = D’(</a:t>
            </a:r>
            <a:r>
              <a:rPr lang="en-IN" sz="2800" dirty="0" err="1" smtClean="0">
                <a:solidFill>
                  <a:schemeClr val="bg1"/>
                </a:solidFill>
                <a:latin typeface="Arial" panose="020B0604020202020204" pitchFamily="34" charset="0"/>
                <a:cs typeface="Arial" panose="020B0604020202020204" pitchFamily="34" charset="0"/>
              </a:rPr>
              <a:t>x,y</a:t>
            </a:r>
            <a:r>
              <a:rPr lang="en-IN" sz="2800" dirty="0" smtClean="0">
                <a:solidFill>
                  <a:schemeClr val="bg1"/>
                </a:solidFill>
                <a:latin typeface="Arial" panose="020B0604020202020204" pitchFamily="34" charset="0"/>
                <a:cs typeface="Arial" panose="020B0604020202020204" pitchFamily="34" charset="0"/>
              </a:rPr>
              <a:t>) </a:t>
            </a:r>
          </a:p>
          <a:p>
            <a:r>
              <a:rPr lang="en-IN" sz="2800" dirty="0" smtClean="0">
                <a:solidFill>
                  <a:schemeClr val="bg1"/>
                </a:solidFill>
              </a:rPr>
              <a:t>End For</a:t>
            </a:r>
            <a:endParaRPr lang="en-IN" sz="2800" dirty="0">
              <a:solidFill>
                <a:schemeClr val="bg1"/>
              </a:solidFill>
            </a:endParaRPr>
          </a:p>
        </p:txBody>
      </p:sp>
      <p:sp>
        <p:nvSpPr>
          <p:cNvPr id="2" name="Rounded Rectangle 1"/>
          <p:cNvSpPr/>
          <p:nvPr/>
        </p:nvSpPr>
        <p:spPr>
          <a:xfrm>
            <a:off x="4666129" y="4027050"/>
            <a:ext cx="3267636" cy="1069385"/>
          </a:xfrm>
          <a:prstGeom prst="round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5">
            <p14:nvContentPartPr>
              <p14:cNvPr id="5" name="Ink 4"/>
              <p14:cNvContentPartPr/>
              <p14:nvPr/>
            </p14:nvContentPartPr>
            <p14:xfrm>
              <a:off x="8613360" y="2638080"/>
              <a:ext cx="210240" cy="104760"/>
            </p14:xfrm>
          </p:contentPart>
        </mc:Choice>
        <mc:Fallback>
          <p:pic>
            <p:nvPicPr>
              <p:cNvPr id="5" name="Ink 4"/>
              <p:cNvPicPr/>
              <p:nvPr/>
            </p:nvPicPr>
            <p:blipFill>
              <a:blip r:embed="rId6"/>
              <a:stretch>
                <a:fillRect/>
              </a:stretch>
            </p:blipFill>
            <p:spPr>
              <a:xfrm>
                <a:off x="8605800" y="2628360"/>
                <a:ext cx="223200" cy="124920"/>
              </a:xfrm>
              <a:prstGeom prst="rect">
                <a:avLst/>
              </a:prstGeom>
            </p:spPr>
          </p:pic>
        </mc:Fallback>
      </mc:AlternateContent>
    </p:spTree>
    <p:extLst>
      <p:ext uri="{BB962C8B-B14F-4D97-AF65-F5344CB8AC3E}">
        <p14:creationId xmlns:p14="http://schemas.microsoft.com/office/powerpoint/2010/main" val="60750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3" grpId="0"/>
      <p:bldP spid="44" grpId="0"/>
      <p:bldP spid="46" grpId="0" animBg="1"/>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2000" dirty="0" smtClean="0"/>
                  <a:t>D(x, y, k) = Shortest Path from </a:t>
                </a:r>
                <a:r>
                  <a:rPr lang="en-IN" sz="2000" b="1" i="1" dirty="0" smtClean="0"/>
                  <a:t>x</a:t>
                </a:r>
                <a:r>
                  <a:rPr lang="en-IN" sz="2000" dirty="0" smtClean="0"/>
                  <a:t> to </a:t>
                </a:r>
                <a:r>
                  <a:rPr lang="en-IN" sz="2000" b="1" i="1" dirty="0" smtClean="0"/>
                  <a:t>y</a:t>
                </a:r>
                <a:r>
                  <a:rPr lang="en-IN" sz="2000" dirty="0" smtClean="0"/>
                  <a:t> that uses </a:t>
                </a:r>
                <a:r>
                  <a:rPr lang="en-IN" sz="2000" dirty="0" err="1" smtClean="0"/>
                  <a:t>atmost</a:t>
                </a:r>
                <a:r>
                  <a:rPr lang="en-IN" sz="2000" dirty="0" smtClean="0"/>
                  <a:t> </a:t>
                </a:r>
                <a:r>
                  <a:rPr lang="en-IN" sz="2000" b="1" i="1" dirty="0" smtClean="0"/>
                  <a:t>k</a:t>
                </a:r>
                <a:r>
                  <a:rPr lang="en-IN" sz="2000" dirty="0" smtClean="0"/>
                  <a:t> edges in between, with </a:t>
                </a:r>
                <a:r>
                  <a:rPr lang="en-IN" sz="2000" i="1" dirty="0" smtClean="0"/>
                  <a:t>k&lt;=n-1</a:t>
                </a:r>
              </a:p>
              <a:p>
                <a:pPr/>
                <a14:m>
                  <m:oMathPara xmlns:m="http://schemas.openxmlformats.org/officeDocument/2006/math">
                    <m:oMathParaPr>
                      <m:jc m:val="center"/>
                    </m:oMathParaPr>
                    <m:oMath xmlns:m="http://schemas.openxmlformats.org/officeDocument/2006/math">
                      <m:r>
                        <a:rPr lang="en-IN" sz="3200" b="1" i="1" smtClean="0">
                          <a:latin typeface="Cambria Math" panose="02040503050406030204" pitchFamily="18" charset="0"/>
                        </a:rPr>
                        <m:t>𝑫</m:t>
                      </m:r>
                      <m:d>
                        <m:dPr>
                          <m:ctrlPr>
                            <a:rPr lang="en-IN" sz="3200" b="1" i="1" smtClean="0">
                              <a:latin typeface="Cambria Math" panose="02040503050406030204" pitchFamily="18" charset="0"/>
                            </a:rPr>
                          </m:ctrlPr>
                        </m:dPr>
                        <m:e>
                          <m:r>
                            <a:rPr lang="en-IN" sz="3200" b="1" i="1" smtClean="0">
                              <a:latin typeface="Cambria Math" panose="02040503050406030204" pitchFamily="18" charset="0"/>
                            </a:rPr>
                            <m:t>𝒙</m:t>
                          </m:r>
                          <m:r>
                            <a:rPr lang="en-IN" sz="3200" b="1" i="1" smtClean="0">
                              <a:latin typeface="Cambria Math" panose="02040503050406030204" pitchFamily="18" charset="0"/>
                            </a:rPr>
                            <m:t>,</m:t>
                          </m:r>
                          <m:r>
                            <a:rPr lang="en-IN" sz="3200" b="1" i="1" smtClean="0">
                              <a:latin typeface="Cambria Math" panose="02040503050406030204" pitchFamily="18" charset="0"/>
                            </a:rPr>
                            <m:t>𝒚</m:t>
                          </m:r>
                          <m:r>
                            <a:rPr lang="en-IN" sz="3200" b="1" i="1" smtClean="0">
                              <a:latin typeface="Cambria Math" panose="02040503050406030204" pitchFamily="18" charset="0"/>
                            </a:rPr>
                            <m:t>,</m:t>
                          </m:r>
                          <m:r>
                            <a:rPr lang="en-IN" sz="3200" b="1" i="1" smtClean="0">
                              <a:latin typeface="Cambria Math" panose="02040503050406030204" pitchFamily="18" charset="0"/>
                            </a:rPr>
                            <m:t>𝒌</m:t>
                          </m:r>
                        </m:e>
                      </m:d>
                      <m:r>
                        <a:rPr lang="en-IN" sz="3200" b="1" i="1" smtClean="0">
                          <a:latin typeface="Cambria Math" panose="02040503050406030204" pitchFamily="18" charset="0"/>
                        </a:rPr>
                        <m:t>=</m:t>
                      </m:r>
                      <m:func>
                        <m:funcPr>
                          <m:ctrlPr>
                            <a:rPr lang="en-IN" sz="3200" b="1" i="1" smtClean="0">
                              <a:latin typeface="Cambria Math" panose="02040503050406030204" pitchFamily="18" charset="0"/>
                            </a:rPr>
                          </m:ctrlPr>
                        </m:funcPr>
                        <m:fName>
                          <m:r>
                            <a:rPr lang="en-IN" sz="3200" b="1" i="0" smtClean="0">
                              <a:latin typeface="Cambria Math" panose="02040503050406030204" pitchFamily="18" charset="0"/>
                            </a:rPr>
                            <m:t>𝐦𝐢𝐧</m:t>
                          </m:r>
                        </m:fName>
                        <m:e>
                          <m:r>
                            <a:rPr lang="en-IN" sz="3200" b="1" i="1" smtClean="0">
                              <a:latin typeface="Cambria Math" panose="02040503050406030204" pitchFamily="18" charset="0"/>
                              <a:ea typeface="Cambria Math" panose="02040503050406030204" pitchFamily="18" charset="0"/>
                            </a:rPr>
                            <m:t>∀ </m:t>
                          </m:r>
                          <m:r>
                            <a:rPr lang="en-IN" sz="3200" b="1" i="1" smtClean="0">
                              <a:latin typeface="Cambria Math" panose="02040503050406030204" pitchFamily="18" charset="0"/>
                              <a:ea typeface="Cambria Math" panose="02040503050406030204" pitchFamily="18" charset="0"/>
                            </a:rPr>
                            <m:t>𝒎</m:t>
                          </m:r>
                        </m:e>
                      </m:func>
                      <m:d>
                        <m:dPr>
                          <m:begChr m:val="{"/>
                          <m:endChr m:val="}"/>
                          <m:ctrlPr>
                            <a:rPr lang="en-IN" sz="3200" b="1" i="1" smtClean="0">
                              <a:latin typeface="Cambria Math" panose="02040503050406030204" pitchFamily="18" charset="0"/>
                            </a:rPr>
                          </m:ctrlPr>
                        </m:dPr>
                        <m:e>
                          <m:r>
                            <a:rPr lang="en-IN" sz="3200" b="1" i="1" smtClean="0">
                              <a:latin typeface="Cambria Math" panose="02040503050406030204" pitchFamily="18" charset="0"/>
                            </a:rPr>
                            <m:t>𝑫</m:t>
                          </m:r>
                          <m:d>
                            <m:dPr>
                              <m:ctrlPr>
                                <a:rPr lang="en-IN" sz="3200" b="1" i="1" smtClean="0">
                                  <a:latin typeface="Cambria Math" panose="02040503050406030204" pitchFamily="18" charset="0"/>
                                </a:rPr>
                              </m:ctrlPr>
                            </m:dPr>
                            <m:e>
                              <m:r>
                                <a:rPr lang="en-IN" sz="3200" b="1" i="1" smtClean="0">
                                  <a:latin typeface="Cambria Math" panose="02040503050406030204" pitchFamily="18" charset="0"/>
                                </a:rPr>
                                <m:t>𝒙</m:t>
                              </m:r>
                              <m:r>
                                <a:rPr lang="en-IN" sz="3200" b="1" i="1" smtClean="0">
                                  <a:latin typeface="Cambria Math" panose="02040503050406030204" pitchFamily="18" charset="0"/>
                                </a:rPr>
                                <m:t>,</m:t>
                              </m:r>
                              <m:r>
                                <a:rPr lang="en-IN" sz="3200" b="1" i="1" smtClean="0">
                                  <a:latin typeface="Cambria Math" panose="02040503050406030204" pitchFamily="18" charset="0"/>
                                </a:rPr>
                                <m:t>𝒎</m:t>
                              </m:r>
                              <m:r>
                                <a:rPr lang="en-IN" sz="3200" b="1" i="1" smtClean="0">
                                  <a:latin typeface="Cambria Math" panose="02040503050406030204" pitchFamily="18" charset="0"/>
                                </a:rPr>
                                <m:t>,</m:t>
                              </m:r>
                              <m:r>
                                <a:rPr lang="en-IN" sz="3200" b="1" i="1" smtClean="0">
                                  <a:latin typeface="Cambria Math" panose="02040503050406030204" pitchFamily="18" charset="0"/>
                                </a:rPr>
                                <m:t>𝒌</m:t>
                              </m:r>
                              <m:r>
                                <a:rPr lang="en-IN" sz="3200" b="1" i="1" smtClean="0">
                                  <a:latin typeface="Cambria Math" panose="02040503050406030204" pitchFamily="18" charset="0"/>
                                </a:rPr>
                                <m:t>−</m:t>
                              </m:r>
                              <m:r>
                                <a:rPr lang="en-IN" sz="3200" b="1" i="1" smtClean="0">
                                  <a:latin typeface="Cambria Math" panose="02040503050406030204" pitchFamily="18" charset="0"/>
                                </a:rPr>
                                <m:t>𝟏</m:t>
                              </m:r>
                            </m:e>
                          </m:d>
                          <m:r>
                            <a:rPr lang="en-IN" sz="3200" b="1" i="1" smtClean="0">
                              <a:latin typeface="Cambria Math" panose="02040503050406030204" pitchFamily="18" charset="0"/>
                            </a:rPr>
                            <m:t>+</m:t>
                          </m:r>
                          <m:r>
                            <a:rPr lang="en-IN" sz="3200" b="1" i="1" smtClean="0">
                              <a:latin typeface="Cambria Math" panose="02040503050406030204" pitchFamily="18" charset="0"/>
                            </a:rPr>
                            <m:t>𝒘𝒆𝒊𝒈𝒉𝒕</m:t>
                          </m:r>
                          <m:r>
                            <a:rPr lang="en-IN" sz="3200" b="1" i="1" smtClean="0">
                              <a:latin typeface="Cambria Math" panose="02040503050406030204" pitchFamily="18" charset="0"/>
                            </a:rPr>
                            <m:t> (</m:t>
                          </m:r>
                          <m:r>
                            <a:rPr lang="en-IN" sz="3200" b="1" i="1" smtClean="0">
                              <a:latin typeface="Cambria Math" panose="02040503050406030204" pitchFamily="18" charset="0"/>
                            </a:rPr>
                            <m:t>𝒎</m:t>
                          </m:r>
                          <m:r>
                            <a:rPr lang="en-IN" sz="3200" b="1" i="1" smtClean="0">
                              <a:latin typeface="Cambria Math" panose="02040503050406030204" pitchFamily="18" charset="0"/>
                            </a:rPr>
                            <m:t>,</m:t>
                          </m:r>
                          <m:r>
                            <a:rPr lang="en-IN" sz="3200" b="1" i="1" smtClean="0">
                              <a:latin typeface="Cambria Math" panose="02040503050406030204" pitchFamily="18" charset="0"/>
                            </a:rPr>
                            <m:t>𝒚</m:t>
                          </m:r>
                          <m:r>
                            <a:rPr lang="en-IN" sz="3200" b="1" i="1" smtClean="0">
                              <a:latin typeface="Cambria Math" panose="02040503050406030204" pitchFamily="18" charset="0"/>
                            </a:rPr>
                            <m:t>)</m:t>
                          </m:r>
                        </m:e>
                      </m:d>
                    </m:oMath>
                  </m:oMathPara>
                </a14:m>
                <a:endParaRPr lang="en-IN" sz="2000"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00" t="-674"/>
                </a:stretch>
              </a:blipFill>
            </p:spPr>
            <p:txBody>
              <a:bodyPr/>
              <a:lstStyle/>
              <a:p>
                <a:r>
                  <a:rPr lang="en-IN">
                    <a:noFill/>
                  </a:rPr>
                  <a:t> </a:t>
                </a:r>
              </a:p>
            </p:txBody>
          </p:sp>
        </mc:Fallback>
      </mc:AlternateContent>
      <p:sp>
        <p:nvSpPr>
          <p:cNvPr id="4" name="Content Placeholder 3"/>
          <p:cNvSpPr>
            <a:spLocks noGrp="1"/>
          </p:cNvSpPr>
          <p:nvPr>
            <p:ph sz="quarter" idx="10"/>
          </p:nvPr>
        </p:nvSpPr>
        <p:spPr/>
        <p:txBody>
          <a:bodyPr/>
          <a:lstStyle/>
          <a:p>
            <a:r>
              <a:rPr lang="en-IN" dirty="0"/>
              <a:t>All Pair Shortest Path Algorithm.</a:t>
            </a:r>
          </a:p>
        </p:txBody>
      </p:sp>
      <p:grpSp>
        <p:nvGrpSpPr>
          <p:cNvPr id="40" name="Group 39"/>
          <p:cNvGrpSpPr/>
          <p:nvPr/>
        </p:nvGrpSpPr>
        <p:grpSpPr>
          <a:xfrm>
            <a:off x="226280" y="2637975"/>
            <a:ext cx="2227945" cy="2412996"/>
            <a:chOff x="1480457" y="2667004"/>
            <a:chExt cx="3193145" cy="3254827"/>
          </a:xfrm>
        </p:grpSpPr>
        <p:sp>
          <p:nvSpPr>
            <p:cNvPr id="6" name="Oval 5"/>
            <p:cNvSpPr/>
            <p:nvPr/>
          </p:nvSpPr>
          <p:spPr>
            <a:xfrm>
              <a:off x="1480457" y="3730172"/>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A</a:t>
              </a:r>
              <a:endParaRPr lang="en-IN" sz="1200" b="1" dirty="0"/>
            </a:p>
          </p:txBody>
        </p:sp>
        <p:sp>
          <p:nvSpPr>
            <p:cNvPr id="7" name="Oval 6"/>
            <p:cNvSpPr/>
            <p:nvPr/>
          </p:nvSpPr>
          <p:spPr>
            <a:xfrm>
              <a:off x="4034973" y="3730173"/>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C</a:t>
              </a:r>
              <a:endParaRPr lang="en-IN" sz="1200" b="1" dirty="0"/>
            </a:p>
          </p:txBody>
        </p:sp>
        <p:sp>
          <p:nvSpPr>
            <p:cNvPr id="8" name="Oval 7"/>
            <p:cNvSpPr/>
            <p:nvPr/>
          </p:nvSpPr>
          <p:spPr>
            <a:xfrm>
              <a:off x="2119086" y="5319487"/>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E</a:t>
              </a:r>
            </a:p>
          </p:txBody>
        </p:sp>
        <p:sp>
          <p:nvSpPr>
            <p:cNvPr id="9" name="Oval 8"/>
            <p:cNvSpPr/>
            <p:nvPr/>
          </p:nvSpPr>
          <p:spPr>
            <a:xfrm>
              <a:off x="3396344" y="5326745"/>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D</a:t>
              </a:r>
            </a:p>
          </p:txBody>
        </p:sp>
        <p:sp>
          <p:nvSpPr>
            <p:cNvPr id="10" name="Oval 9"/>
            <p:cNvSpPr/>
            <p:nvPr/>
          </p:nvSpPr>
          <p:spPr>
            <a:xfrm>
              <a:off x="2757715" y="2667004"/>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B</a:t>
              </a:r>
            </a:p>
          </p:txBody>
        </p:sp>
        <p:grpSp>
          <p:nvGrpSpPr>
            <p:cNvPr id="14" name="Group 13"/>
            <p:cNvGrpSpPr/>
            <p:nvPr/>
          </p:nvGrpSpPr>
          <p:grpSpPr>
            <a:xfrm>
              <a:off x="2099216" y="3758539"/>
              <a:ext cx="1915887" cy="268512"/>
              <a:chOff x="2119086" y="3759204"/>
              <a:chExt cx="1915887" cy="268512"/>
            </a:xfrm>
          </p:grpSpPr>
          <p:cxnSp>
            <p:nvCxnSpPr>
              <p:cNvPr id="12" name="Straight Arrow Connector 11"/>
              <p:cNvCxnSpPr>
                <a:stCxn id="6" idx="6"/>
                <a:endCxn id="7" idx="2"/>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859313"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8</a:t>
                </a:r>
                <a:endParaRPr lang="en-IN" sz="1200" b="1" dirty="0"/>
              </a:p>
            </p:txBody>
          </p:sp>
        </p:grpSp>
        <p:grpSp>
          <p:nvGrpSpPr>
            <p:cNvPr id="15" name="Group 14"/>
            <p:cNvGrpSpPr/>
            <p:nvPr/>
          </p:nvGrpSpPr>
          <p:grpSpPr>
            <a:xfrm rot="18760052">
              <a:off x="1754904" y="3234656"/>
              <a:ext cx="1090978" cy="238327"/>
              <a:chOff x="2119086" y="3759204"/>
              <a:chExt cx="1915887" cy="268512"/>
            </a:xfrm>
          </p:grpSpPr>
          <p:cxnSp>
            <p:nvCxnSpPr>
              <p:cNvPr id="16" name="Straight Arrow Connector 15"/>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757715"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3</a:t>
                </a:r>
                <a:endParaRPr lang="en-IN" sz="1200" b="1" dirty="0"/>
              </a:p>
            </p:txBody>
          </p:sp>
        </p:grpSp>
        <p:grpSp>
          <p:nvGrpSpPr>
            <p:cNvPr id="18" name="Group 17"/>
            <p:cNvGrpSpPr/>
            <p:nvPr/>
          </p:nvGrpSpPr>
          <p:grpSpPr>
            <a:xfrm rot="17493823">
              <a:off x="3356200" y="4645379"/>
              <a:ext cx="1061017" cy="250768"/>
              <a:chOff x="2119086" y="3761189"/>
              <a:chExt cx="1915887" cy="268511"/>
            </a:xfrm>
          </p:grpSpPr>
          <p:cxnSp>
            <p:nvCxnSpPr>
              <p:cNvPr id="19" name="Straight Arrow Connector 18"/>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749733" y="3761189"/>
                <a:ext cx="873371"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-5</a:t>
                </a:r>
                <a:endParaRPr lang="en-IN" sz="1200" b="1" dirty="0"/>
              </a:p>
            </p:txBody>
          </p:sp>
        </p:grpSp>
        <p:grpSp>
          <p:nvGrpSpPr>
            <p:cNvPr id="21" name="Group 20"/>
            <p:cNvGrpSpPr/>
            <p:nvPr/>
          </p:nvGrpSpPr>
          <p:grpSpPr>
            <a:xfrm>
              <a:off x="2757715" y="5392060"/>
              <a:ext cx="638630" cy="297542"/>
              <a:chOff x="2119086" y="3759204"/>
              <a:chExt cx="1915887" cy="268512"/>
            </a:xfrm>
          </p:grpSpPr>
          <p:cxnSp>
            <p:nvCxnSpPr>
              <p:cNvPr id="22" name="Straight Arrow Connector 21"/>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2757715"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6</a:t>
                </a:r>
              </a:p>
            </p:txBody>
          </p:sp>
        </p:grpSp>
        <p:grpSp>
          <p:nvGrpSpPr>
            <p:cNvPr id="24" name="Group 23"/>
            <p:cNvGrpSpPr/>
            <p:nvPr/>
          </p:nvGrpSpPr>
          <p:grpSpPr>
            <a:xfrm rot="4161022" flipV="1">
              <a:off x="1362305" y="4788199"/>
              <a:ext cx="1095354" cy="282292"/>
              <a:chOff x="2119086" y="3759203"/>
              <a:chExt cx="1915887" cy="268513"/>
            </a:xfrm>
          </p:grpSpPr>
          <p:cxnSp>
            <p:nvCxnSpPr>
              <p:cNvPr id="25" name="Straight Arrow Connector 24"/>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757713" y="3759203"/>
                <a:ext cx="873372"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-4</a:t>
                </a:r>
                <a:endParaRPr lang="en-IN" sz="1200" b="1" dirty="0"/>
              </a:p>
            </p:txBody>
          </p:sp>
        </p:grpSp>
        <p:grpSp>
          <p:nvGrpSpPr>
            <p:cNvPr id="27" name="Group 26"/>
            <p:cNvGrpSpPr/>
            <p:nvPr/>
          </p:nvGrpSpPr>
          <p:grpSpPr>
            <a:xfrm rot="13790510">
              <a:off x="3210425" y="3380846"/>
              <a:ext cx="980873" cy="189060"/>
              <a:chOff x="2119086" y="3759204"/>
              <a:chExt cx="1915887" cy="268512"/>
            </a:xfrm>
          </p:grpSpPr>
          <p:cxnSp>
            <p:nvCxnSpPr>
              <p:cNvPr id="28" name="Straight Arrow Connector 27"/>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2757715"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4</a:t>
                </a:r>
              </a:p>
            </p:txBody>
          </p:sp>
        </p:grpSp>
        <p:grpSp>
          <p:nvGrpSpPr>
            <p:cNvPr id="31" name="Group 30"/>
            <p:cNvGrpSpPr/>
            <p:nvPr/>
          </p:nvGrpSpPr>
          <p:grpSpPr>
            <a:xfrm rot="13221722">
              <a:off x="1769345" y="4804102"/>
              <a:ext cx="1880962" cy="191743"/>
              <a:chOff x="2119086" y="3774697"/>
              <a:chExt cx="1915887" cy="268511"/>
            </a:xfrm>
          </p:grpSpPr>
          <p:cxnSp>
            <p:nvCxnSpPr>
              <p:cNvPr id="32" name="Straight Arrow Connector 31"/>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517142" y="3774697"/>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2</a:t>
                </a:r>
                <a:endParaRPr lang="en-IN" sz="1200" b="1" dirty="0"/>
              </a:p>
            </p:txBody>
          </p:sp>
        </p:grpSp>
        <p:grpSp>
          <p:nvGrpSpPr>
            <p:cNvPr id="34" name="Group 33"/>
            <p:cNvGrpSpPr/>
            <p:nvPr/>
          </p:nvGrpSpPr>
          <p:grpSpPr>
            <a:xfrm rot="4688376" flipV="1">
              <a:off x="2268306" y="4150007"/>
              <a:ext cx="2209897" cy="221028"/>
              <a:chOff x="2119086" y="3752631"/>
              <a:chExt cx="1915887" cy="275085"/>
            </a:xfrm>
          </p:grpSpPr>
          <p:cxnSp>
            <p:nvCxnSpPr>
              <p:cNvPr id="35" name="Straight Arrow Connector 34"/>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3317656" y="3752631"/>
                <a:ext cx="313429" cy="2750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1</a:t>
                </a:r>
                <a:endParaRPr lang="en-IN" sz="1200" b="1" dirty="0"/>
              </a:p>
            </p:txBody>
          </p:sp>
        </p:grpSp>
        <p:grpSp>
          <p:nvGrpSpPr>
            <p:cNvPr id="37" name="Group 36"/>
            <p:cNvGrpSpPr/>
            <p:nvPr/>
          </p:nvGrpSpPr>
          <p:grpSpPr>
            <a:xfrm rot="5921477" flipV="1">
              <a:off x="1578298" y="4166900"/>
              <a:ext cx="2126552" cy="254113"/>
              <a:chOff x="2119086" y="3762822"/>
              <a:chExt cx="1915887" cy="275083"/>
            </a:xfrm>
          </p:grpSpPr>
          <p:cxnSp>
            <p:nvCxnSpPr>
              <p:cNvPr id="38" name="Straight Arrow Connector 37"/>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2945010" y="3762822"/>
                <a:ext cx="313429" cy="275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7</a:t>
                </a:r>
                <a:endParaRPr lang="en-IN" sz="1200" b="1" dirty="0"/>
              </a:p>
            </p:txBody>
          </p:sp>
        </p:grpSp>
      </p:grpSp>
      <p:graphicFrame>
        <p:nvGraphicFramePr>
          <p:cNvPr id="41" name="Table 40"/>
          <p:cNvGraphicFramePr>
            <a:graphicFrameLocks noGrp="1"/>
          </p:cNvGraphicFramePr>
          <p:nvPr>
            <p:extLst/>
          </p:nvPr>
        </p:nvGraphicFramePr>
        <p:xfrm>
          <a:off x="2568761" y="2637975"/>
          <a:ext cx="3191028" cy="2721300"/>
        </p:xfrm>
        <a:graphic>
          <a:graphicData uri="http://schemas.openxmlformats.org/drawingml/2006/table">
            <a:tbl>
              <a:tblPr firstRow="1" bandRow="1">
                <a:tableStyleId>{D7AC3CCA-C797-4891-BE02-D94E43425B78}</a:tableStyleId>
              </a:tblPr>
              <a:tblGrid>
                <a:gridCol w="531838">
                  <a:extLst>
                    <a:ext uri="{9D8B030D-6E8A-4147-A177-3AD203B41FA5}">
                      <a16:colId xmlns:a16="http://schemas.microsoft.com/office/drawing/2014/main" val="20000"/>
                    </a:ext>
                  </a:extLst>
                </a:gridCol>
                <a:gridCol w="531838">
                  <a:extLst>
                    <a:ext uri="{9D8B030D-6E8A-4147-A177-3AD203B41FA5}">
                      <a16:colId xmlns:a16="http://schemas.microsoft.com/office/drawing/2014/main" val="20001"/>
                    </a:ext>
                  </a:extLst>
                </a:gridCol>
                <a:gridCol w="531838">
                  <a:extLst>
                    <a:ext uri="{9D8B030D-6E8A-4147-A177-3AD203B41FA5}">
                      <a16:colId xmlns:a16="http://schemas.microsoft.com/office/drawing/2014/main" val="20002"/>
                    </a:ext>
                  </a:extLst>
                </a:gridCol>
                <a:gridCol w="531838">
                  <a:extLst>
                    <a:ext uri="{9D8B030D-6E8A-4147-A177-3AD203B41FA5}">
                      <a16:colId xmlns:a16="http://schemas.microsoft.com/office/drawing/2014/main" val="20003"/>
                    </a:ext>
                  </a:extLst>
                </a:gridCol>
                <a:gridCol w="531838">
                  <a:extLst>
                    <a:ext uri="{9D8B030D-6E8A-4147-A177-3AD203B41FA5}">
                      <a16:colId xmlns:a16="http://schemas.microsoft.com/office/drawing/2014/main" val="20004"/>
                    </a:ext>
                  </a:extLst>
                </a:gridCol>
                <a:gridCol w="531838">
                  <a:extLst>
                    <a:ext uri="{9D8B030D-6E8A-4147-A177-3AD203B41FA5}">
                      <a16:colId xmlns:a16="http://schemas.microsoft.com/office/drawing/2014/main" val="20005"/>
                    </a:ext>
                  </a:extLst>
                </a:gridCol>
              </a:tblGrid>
              <a:tr h="4353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smtClean="0"/>
                        <a:t>D</a:t>
                      </a:r>
                      <a:r>
                        <a:rPr lang="en-IN" sz="1800" b="1" baseline="-25000" dirty="0" smtClean="0"/>
                        <a:t>1</a:t>
                      </a:r>
                    </a:p>
                  </a:txBody>
                  <a:tcPr>
                    <a:solidFill>
                      <a:srgbClr val="FF0000"/>
                    </a:solidFill>
                  </a:tcPr>
                </a:tc>
                <a:tc>
                  <a:txBody>
                    <a:bodyPr/>
                    <a:lstStyle/>
                    <a:p>
                      <a:pPr algn="ctr"/>
                      <a:r>
                        <a:rPr lang="en-IN" dirty="0" smtClean="0"/>
                        <a:t>A</a:t>
                      </a:r>
                      <a:endParaRPr lang="en-IN" dirty="0"/>
                    </a:p>
                  </a:txBody>
                  <a:tcPr>
                    <a:solidFill>
                      <a:srgbClr val="FFC000"/>
                    </a:solidFill>
                  </a:tcPr>
                </a:tc>
                <a:tc>
                  <a:txBody>
                    <a:bodyPr/>
                    <a:lstStyle/>
                    <a:p>
                      <a:pPr algn="ctr"/>
                      <a:r>
                        <a:rPr lang="en-IN" dirty="0" smtClean="0"/>
                        <a:t>B</a:t>
                      </a:r>
                      <a:endParaRPr lang="en-IN" dirty="0"/>
                    </a:p>
                  </a:txBody>
                  <a:tcPr>
                    <a:solidFill>
                      <a:srgbClr val="FFC000"/>
                    </a:solidFill>
                  </a:tcPr>
                </a:tc>
                <a:tc>
                  <a:txBody>
                    <a:bodyPr/>
                    <a:lstStyle/>
                    <a:p>
                      <a:pPr algn="ctr"/>
                      <a:r>
                        <a:rPr lang="en-IN" dirty="0" smtClean="0"/>
                        <a:t>C</a:t>
                      </a:r>
                      <a:endParaRPr lang="en-IN" dirty="0"/>
                    </a:p>
                  </a:txBody>
                  <a:tcPr>
                    <a:solidFill>
                      <a:srgbClr val="FFC000"/>
                    </a:solidFill>
                  </a:tcPr>
                </a:tc>
                <a:tc>
                  <a:txBody>
                    <a:bodyPr/>
                    <a:lstStyle/>
                    <a:p>
                      <a:pPr algn="ctr"/>
                      <a:r>
                        <a:rPr lang="en-IN" dirty="0" smtClean="0"/>
                        <a:t>D</a:t>
                      </a:r>
                      <a:endParaRPr lang="en-IN" dirty="0"/>
                    </a:p>
                  </a:txBody>
                  <a:tcPr>
                    <a:solidFill>
                      <a:srgbClr val="FFC000"/>
                    </a:solidFill>
                  </a:tcPr>
                </a:tc>
                <a:tc>
                  <a:txBody>
                    <a:bodyPr/>
                    <a:lstStyle/>
                    <a:p>
                      <a:pPr algn="ctr"/>
                      <a:r>
                        <a:rPr lang="en-IN" dirty="0" smtClean="0"/>
                        <a:t>E</a:t>
                      </a:r>
                      <a:endParaRPr lang="en-IN" dirty="0"/>
                    </a:p>
                  </a:txBody>
                  <a:tcPr>
                    <a:solidFill>
                      <a:srgbClr val="FFC000"/>
                    </a:solidFill>
                  </a:tcPr>
                </a:tc>
                <a:extLst>
                  <a:ext uri="{0D108BD9-81ED-4DB2-BD59-A6C34878D82A}">
                    <a16:rowId xmlns:a16="http://schemas.microsoft.com/office/drawing/2014/main" val="10000"/>
                  </a:ext>
                </a:extLst>
              </a:tr>
              <a:tr h="435300">
                <a:tc>
                  <a:txBody>
                    <a:bodyPr/>
                    <a:lstStyle/>
                    <a:p>
                      <a:pPr algn="ctr"/>
                      <a:r>
                        <a:rPr lang="en-IN" b="1" dirty="0" smtClean="0"/>
                        <a:t>A</a:t>
                      </a:r>
                      <a:endParaRPr lang="en-IN" b="1" dirty="0"/>
                    </a:p>
                  </a:txBody>
                  <a:tcPr>
                    <a:solidFill>
                      <a:srgbClr val="FFC000"/>
                    </a:solidFill>
                  </a:tcPr>
                </a:tc>
                <a:tc>
                  <a:txBody>
                    <a:bodyPr/>
                    <a:lstStyle/>
                    <a:p>
                      <a:pPr algn="ctr"/>
                      <a:r>
                        <a:rPr lang="en-IN" sz="2400" dirty="0" smtClean="0"/>
                        <a:t>0</a:t>
                      </a:r>
                      <a:endParaRPr lang="en-IN" sz="2400" dirty="0"/>
                    </a:p>
                  </a:txBody>
                  <a:tcPr/>
                </a:tc>
                <a:tc>
                  <a:txBody>
                    <a:bodyPr/>
                    <a:lstStyle/>
                    <a:p>
                      <a:pPr algn="ctr"/>
                      <a:r>
                        <a:rPr lang="en-IN" sz="2400" dirty="0" smtClean="0"/>
                        <a:t>3</a:t>
                      </a:r>
                      <a:endParaRPr lang="en-IN" sz="2400" dirty="0"/>
                    </a:p>
                  </a:txBody>
                  <a:tcPr/>
                </a:tc>
                <a:tc>
                  <a:txBody>
                    <a:bodyPr/>
                    <a:lstStyle/>
                    <a:p>
                      <a:pPr algn="ctr"/>
                      <a:r>
                        <a:rPr lang="en-IN" sz="2400" dirty="0" smtClean="0"/>
                        <a:t>8</a:t>
                      </a:r>
                      <a:endParaRPr lang="en-IN" sz="2400" dirty="0"/>
                    </a:p>
                  </a:txBody>
                  <a:tcPr/>
                </a:tc>
                <a:tc>
                  <a:txBody>
                    <a:bodyPr/>
                    <a:lstStyle/>
                    <a:p>
                      <a:pPr algn="ctr"/>
                      <a:r>
                        <a:rPr lang="en-IN" sz="2400" dirty="0" smtClean="0"/>
                        <a:t>∞</a:t>
                      </a:r>
                      <a:endParaRPr lang="en-IN" sz="2400" dirty="0"/>
                    </a:p>
                  </a:txBody>
                  <a:tcPr/>
                </a:tc>
                <a:tc>
                  <a:txBody>
                    <a:bodyPr/>
                    <a:lstStyle/>
                    <a:p>
                      <a:pPr algn="ctr"/>
                      <a:r>
                        <a:rPr lang="en-IN" sz="2400" dirty="0" smtClean="0"/>
                        <a:t>-4</a:t>
                      </a:r>
                      <a:endParaRPr lang="en-IN" sz="2400" dirty="0"/>
                    </a:p>
                  </a:txBody>
                  <a:tcPr/>
                </a:tc>
                <a:extLst>
                  <a:ext uri="{0D108BD9-81ED-4DB2-BD59-A6C34878D82A}">
                    <a16:rowId xmlns:a16="http://schemas.microsoft.com/office/drawing/2014/main" val="10001"/>
                  </a:ext>
                </a:extLst>
              </a:tr>
              <a:tr h="435300">
                <a:tc>
                  <a:txBody>
                    <a:bodyPr/>
                    <a:lstStyle/>
                    <a:p>
                      <a:pPr algn="ctr"/>
                      <a:r>
                        <a:rPr lang="en-IN" b="1" dirty="0" smtClean="0"/>
                        <a:t>B</a:t>
                      </a:r>
                      <a:endParaRPr lang="en-IN" b="1" dirty="0"/>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a:t>
                      </a:r>
                    </a:p>
                  </a:txBody>
                  <a:tcPr/>
                </a:tc>
                <a:tc>
                  <a:txBody>
                    <a:bodyPr/>
                    <a:lstStyle/>
                    <a:p>
                      <a:pPr algn="ctr"/>
                      <a:r>
                        <a:rPr lang="en-IN" sz="2400" dirty="0" smtClean="0"/>
                        <a:t>0</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a:t>
                      </a:r>
                    </a:p>
                  </a:txBody>
                  <a:tcPr/>
                </a:tc>
                <a:tc>
                  <a:txBody>
                    <a:bodyPr/>
                    <a:lstStyle/>
                    <a:p>
                      <a:pPr algn="ctr"/>
                      <a:r>
                        <a:rPr lang="en-IN" sz="2400" dirty="0" smtClean="0"/>
                        <a:t>1</a:t>
                      </a:r>
                      <a:endParaRPr lang="en-IN" sz="2400" dirty="0"/>
                    </a:p>
                  </a:txBody>
                  <a:tcPr/>
                </a:tc>
                <a:tc>
                  <a:txBody>
                    <a:bodyPr/>
                    <a:lstStyle/>
                    <a:p>
                      <a:pPr algn="ctr"/>
                      <a:r>
                        <a:rPr lang="en-IN" sz="2400" dirty="0" smtClean="0"/>
                        <a:t>7</a:t>
                      </a:r>
                      <a:endParaRPr lang="en-IN" sz="2400" dirty="0"/>
                    </a:p>
                  </a:txBody>
                  <a:tcPr/>
                </a:tc>
                <a:extLst>
                  <a:ext uri="{0D108BD9-81ED-4DB2-BD59-A6C34878D82A}">
                    <a16:rowId xmlns:a16="http://schemas.microsoft.com/office/drawing/2014/main" val="10002"/>
                  </a:ext>
                </a:extLst>
              </a:tr>
              <a:tr h="435300">
                <a:tc>
                  <a:txBody>
                    <a:bodyPr/>
                    <a:lstStyle/>
                    <a:p>
                      <a:pPr algn="ctr"/>
                      <a:r>
                        <a:rPr lang="en-IN" b="1" dirty="0" smtClean="0"/>
                        <a:t>C</a:t>
                      </a:r>
                      <a:endParaRPr lang="en-IN" b="1" dirty="0"/>
                    </a:p>
                  </a:txBody>
                  <a:tcPr>
                    <a:solidFill>
                      <a:srgbClr val="FFC000"/>
                    </a:solidFill>
                  </a:tcPr>
                </a:tc>
                <a:tc>
                  <a:txBody>
                    <a:bodyPr/>
                    <a:lstStyle/>
                    <a:p>
                      <a:pPr algn="ctr"/>
                      <a:r>
                        <a:rPr lang="en-IN" sz="2400" dirty="0" smtClean="0"/>
                        <a:t>∞</a:t>
                      </a:r>
                      <a:endParaRPr lang="en-IN" sz="2400" dirty="0"/>
                    </a:p>
                  </a:txBody>
                  <a:tcPr/>
                </a:tc>
                <a:tc>
                  <a:txBody>
                    <a:bodyPr/>
                    <a:lstStyle/>
                    <a:p>
                      <a:pPr algn="ctr"/>
                      <a:r>
                        <a:rPr lang="en-IN" sz="2400" dirty="0" smtClean="0"/>
                        <a:t>4</a:t>
                      </a:r>
                      <a:endParaRPr lang="en-IN" sz="2400" dirty="0"/>
                    </a:p>
                  </a:txBody>
                  <a:tcPr/>
                </a:tc>
                <a:tc>
                  <a:txBody>
                    <a:bodyPr/>
                    <a:lstStyle/>
                    <a:p>
                      <a:pPr algn="ctr"/>
                      <a:r>
                        <a:rPr lang="en-IN" sz="2400" dirty="0" smtClean="0"/>
                        <a:t>0</a:t>
                      </a:r>
                      <a:endParaRPr lang="en-IN" sz="2400" dirty="0"/>
                    </a:p>
                  </a:txBody>
                  <a:tcPr/>
                </a:tc>
                <a:tc>
                  <a:txBody>
                    <a:bodyPr/>
                    <a:lstStyle/>
                    <a:p>
                      <a:pPr algn="ctr"/>
                      <a:r>
                        <a:rPr lang="en-IN" sz="2400" dirty="0" smtClean="0"/>
                        <a:t>∞</a:t>
                      </a:r>
                      <a:endParaRPr lang="en-IN" sz="2400" dirty="0"/>
                    </a:p>
                  </a:txBody>
                  <a:tcPr/>
                </a:tc>
                <a:tc>
                  <a:txBody>
                    <a:bodyPr/>
                    <a:lstStyle/>
                    <a:p>
                      <a:pPr algn="ctr"/>
                      <a:r>
                        <a:rPr lang="en-IN" sz="2400" dirty="0" smtClean="0"/>
                        <a:t>∞</a:t>
                      </a:r>
                      <a:endParaRPr lang="en-IN" sz="2400" dirty="0"/>
                    </a:p>
                  </a:txBody>
                  <a:tcPr/>
                </a:tc>
                <a:extLst>
                  <a:ext uri="{0D108BD9-81ED-4DB2-BD59-A6C34878D82A}">
                    <a16:rowId xmlns:a16="http://schemas.microsoft.com/office/drawing/2014/main" val="10003"/>
                  </a:ext>
                </a:extLst>
              </a:tr>
              <a:tr h="435300">
                <a:tc>
                  <a:txBody>
                    <a:bodyPr/>
                    <a:lstStyle/>
                    <a:p>
                      <a:pPr algn="ctr"/>
                      <a:r>
                        <a:rPr lang="en-IN" b="1" dirty="0" smtClean="0"/>
                        <a:t>D</a:t>
                      </a:r>
                      <a:endParaRPr lang="en-IN" b="1" dirty="0"/>
                    </a:p>
                  </a:txBody>
                  <a:tcPr>
                    <a:solidFill>
                      <a:srgbClr val="FFC000"/>
                    </a:solidFill>
                  </a:tcPr>
                </a:tc>
                <a:tc>
                  <a:txBody>
                    <a:bodyPr/>
                    <a:lstStyle/>
                    <a:p>
                      <a:pPr algn="ctr"/>
                      <a:r>
                        <a:rPr lang="en-IN" sz="2400" dirty="0" smtClean="0"/>
                        <a:t>2</a:t>
                      </a:r>
                      <a:endParaRPr lang="en-IN" sz="2400" dirty="0"/>
                    </a:p>
                  </a:txBody>
                  <a:tcPr/>
                </a:tc>
                <a:tc>
                  <a:txBody>
                    <a:bodyPr/>
                    <a:lstStyle/>
                    <a:p>
                      <a:pPr algn="ctr"/>
                      <a:r>
                        <a:rPr lang="en-IN" sz="2400" dirty="0" smtClean="0"/>
                        <a:t>∞</a:t>
                      </a:r>
                      <a:endParaRPr lang="en-IN" sz="2400" dirty="0"/>
                    </a:p>
                  </a:txBody>
                  <a:tcPr/>
                </a:tc>
                <a:tc>
                  <a:txBody>
                    <a:bodyPr/>
                    <a:lstStyle/>
                    <a:p>
                      <a:pPr algn="ctr"/>
                      <a:r>
                        <a:rPr lang="en-IN" sz="2400" dirty="0" smtClean="0"/>
                        <a:t>-5</a:t>
                      </a:r>
                      <a:endParaRPr lang="en-IN" sz="2400" dirty="0"/>
                    </a:p>
                  </a:txBody>
                  <a:tcPr/>
                </a:tc>
                <a:tc>
                  <a:txBody>
                    <a:bodyPr/>
                    <a:lstStyle/>
                    <a:p>
                      <a:pPr algn="ctr"/>
                      <a:r>
                        <a:rPr lang="en-IN" sz="2400" dirty="0" smtClean="0"/>
                        <a:t>0</a:t>
                      </a:r>
                      <a:endParaRPr lang="en-IN" sz="2400" dirty="0"/>
                    </a:p>
                  </a:txBody>
                  <a:tcPr/>
                </a:tc>
                <a:tc>
                  <a:txBody>
                    <a:bodyPr/>
                    <a:lstStyle/>
                    <a:p>
                      <a:pPr algn="ctr"/>
                      <a:r>
                        <a:rPr lang="en-IN" sz="2400" dirty="0" smtClean="0"/>
                        <a:t>∞</a:t>
                      </a:r>
                      <a:endParaRPr lang="en-IN" sz="2400" dirty="0"/>
                    </a:p>
                  </a:txBody>
                  <a:tcPr/>
                </a:tc>
                <a:extLst>
                  <a:ext uri="{0D108BD9-81ED-4DB2-BD59-A6C34878D82A}">
                    <a16:rowId xmlns:a16="http://schemas.microsoft.com/office/drawing/2014/main" val="10004"/>
                  </a:ext>
                </a:extLst>
              </a:tr>
              <a:tr h="435300">
                <a:tc>
                  <a:txBody>
                    <a:bodyPr/>
                    <a:lstStyle/>
                    <a:p>
                      <a:pPr algn="ctr"/>
                      <a:r>
                        <a:rPr lang="en-IN" b="1" dirty="0" smtClean="0"/>
                        <a:t>E</a:t>
                      </a:r>
                      <a:endParaRPr lang="en-IN" b="1" dirty="0"/>
                    </a:p>
                  </a:txBody>
                  <a:tcPr>
                    <a:solidFill>
                      <a:srgbClr val="FFC000"/>
                    </a:solidFill>
                  </a:tcPr>
                </a:tc>
                <a:tc>
                  <a:txBody>
                    <a:bodyPr/>
                    <a:lstStyle/>
                    <a:p>
                      <a:pPr algn="ctr"/>
                      <a:r>
                        <a:rPr lang="en-IN" sz="2400" dirty="0" smtClean="0"/>
                        <a:t>∞</a:t>
                      </a:r>
                      <a:endParaRPr lang="en-IN" sz="2400" dirty="0"/>
                    </a:p>
                  </a:txBody>
                  <a:tcPr/>
                </a:tc>
                <a:tc>
                  <a:txBody>
                    <a:bodyPr/>
                    <a:lstStyle/>
                    <a:p>
                      <a:pPr algn="ctr"/>
                      <a:r>
                        <a:rPr lang="en-IN" sz="2400" dirty="0" smtClean="0"/>
                        <a:t>∞</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a:t>
                      </a:r>
                    </a:p>
                  </a:txBody>
                  <a:tcPr/>
                </a:tc>
                <a:tc>
                  <a:txBody>
                    <a:bodyPr/>
                    <a:lstStyle/>
                    <a:p>
                      <a:pPr algn="ctr"/>
                      <a:r>
                        <a:rPr lang="en-IN" sz="2400" dirty="0" smtClean="0"/>
                        <a:t>6</a:t>
                      </a:r>
                      <a:endParaRPr lang="en-IN" sz="2400" dirty="0"/>
                    </a:p>
                  </a:txBody>
                  <a:tcPr/>
                </a:tc>
                <a:tc>
                  <a:txBody>
                    <a:bodyPr/>
                    <a:lstStyle/>
                    <a:p>
                      <a:pPr algn="ctr"/>
                      <a:r>
                        <a:rPr lang="en-IN" sz="2400" dirty="0" smtClean="0"/>
                        <a:t>0</a:t>
                      </a:r>
                      <a:endParaRPr lang="en-IN" sz="2400" dirty="0"/>
                    </a:p>
                  </a:txBody>
                  <a:tcPr/>
                </a:tc>
                <a:extLst>
                  <a:ext uri="{0D108BD9-81ED-4DB2-BD59-A6C34878D82A}">
                    <a16:rowId xmlns:a16="http://schemas.microsoft.com/office/drawing/2014/main" val="10005"/>
                  </a:ext>
                </a:extLst>
              </a:tr>
            </a:tbl>
          </a:graphicData>
        </a:graphic>
      </p:graphicFrame>
      <p:graphicFrame>
        <p:nvGraphicFramePr>
          <p:cNvPr id="42" name="Table 41"/>
          <p:cNvGraphicFramePr>
            <a:graphicFrameLocks noGrp="1"/>
          </p:cNvGraphicFramePr>
          <p:nvPr>
            <p:extLst/>
          </p:nvPr>
        </p:nvGraphicFramePr>
        <p:xfrm>
          <a:off x="6041247" y="2663379"/>
          <a:ext cx="2951148" cy="2697694"/>
        </p:xfrm>
        <a:graphic>
          <a:graphicData uri="http://schemas.openxmlformats.org/drawingml/2006/table">
            <a:tbl>
              <a:tblPr firstRow="1" bandRow="1">
                <a:tableStyleId>{D7AC3CCA-C797-4891-BE02-D94E43425B78}</a:tableStyleId>
              </a:tblPr>
              <a:tblGrid>
                <a:gridCol w="491858">
                  <a:extLst>
                    <a:ext uri="{9D8B030D-6E8A-4147-A177-3AD203B41FA5}">
                      <a16:colId xmlns:a16="http://schemas.microsoft.com/office/drawing/2014/main" val="20000"/>
                    </a:ext>
                  </a:extLst>
                </a:gridCol>
                <a:gridCol w="491858">
                  <a:extLst>
                    <a:ext uri="{9D8B030D-6E8A-4147-A177-3AD203B41FA5}">
                      <a16:colId xmlns:a16="http://schemas.microsoft.com/office/drawing/2014/main" val="20001"/>
                    </a:ext>
                  </a:extLst>
                </a:gridCol>
                <a:gridCol w="491858">
                  <a:extLst>
                    <a:ext uri="{9D8B030D-6E8A-4147-A177-3AD203B41FA5}">
                      <a16:colId xmlns:a16="http://schemas.microsoft.com/office/drawing/2014/main" val="20002"/>
                    </a:ext>
                  </a:extLst>
                </a:gridCol>
                <a:gridCol w="491858">
                  <a:extLst>
                    <a:ext uri="{9D8B030D-6E8A-4147-A177-3AD203B41FA5}">
                      <a16:colId xmlns:a16="http://schemas.microsoft.com/office/drawing/2014/main" val="20003"/>
                    </a:ext>
                  </a:extLst>
                </a:gridCol>
                <a:gridCol w="491858">
                  <a:extLst>
                    <a:ext uri="{9D8B030D-6E8A-4147-A177-3AD203B41FA5}">
                      <a16:colId xmlns:a16="http://schemas.microsoft.com/office/drawing/2014/main" val="20004"/>
                    </a:ext>
                  </a:extLst>
                </a:gridCol>
                <a:gridCol w="491858">
                  <a:extLst>
                    <a:ext uri="{9D8B030D-6E8A-4147-A177-3AD203B41FA5}">
                      <a16:colId xmlns:a16="http://schemas.microsoft.com/office/drawing/2014/main" val="20005"/>
                    </a:ext>
                  </a:extLst>
                </a:gridCol>
              </a:tblGrid>
              <a:tr h="4116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smtClean="0"/>
                        <a:t>D</a:t>
                      </a:r>
                      <a:r>
                        <a:rPr lang="en-IN" sz="1800" b="1" baseline="-25000" dirty="0" smtClean="0"/>
                        <a:t>2</a:t>
                      </a:r>
                    </a:p>
                  </a:txBody>
                  <a:tcPr>
                    <a:solidFill>
                      <a:srgbClr val="FF0000"/>
                    </a:solidFill>
                  </a:tcPr>
                </a:tc>
                <a:tc>
                  <a:txBody>
                    <a:bodyPr/>
                    <a:lstStyle/>
                    <a:p>
                      <a:pPr algn="ctr"/>
                      <a:r>
                        <a:rPr lang="en-IN" dirty="0" smtClean="0"/>
                        <a:t>A</a:t>
                      </a:r>
                      <a:endParaRPr lang="en-IN" dirty="0"/>
                    </a:p>
                  </a:txBody>
                  <a:tcPr>
                    <a:solidFill>
                      <a:srgbClr val="FFC000"/>
                    </a:solidFill>
                  </a:tcPr>
                </a:tc>
                <a:tc>
                  <a:txBody>
                    <a:bodyPr/>
                    <a:lstStyle/>
                    <a:p>
                      <a:pPr algn="ctr"/>
                      <a:r>
                        <a:rPr lang="en-IN" dirty="0" smtClean="0"/>
                        <a:t>B</a:t>
                      </a:r>
                      <a:endParaRPr lang="en-IN" dirty="0"/>
                    </a:p>
                  </a:txBody>
                  <a:tcPr>
                    <a:solidFill>
                      <a:srgbClr val="FFC000"/>
                    </a:solidFill>
                  </a:tcPr>
                </a:tc>
                <a:tc>
                  <a:txBody>
                    <a:bodyPr/>
                    <a:lstStyle/>
                    <a:p>
                      <a:pPr algn="ctr"/>
                      <a:r>
                        <a:rPr lang="en-IN" dirty="0" smtClean="0"/>
                        <a:t>C</a:t>
                      </a:r>
                      <a:endParaRPr lang="en-IN" dirty="0"/>
                    </a:p>
                  </a:txBody>
                  <a:tcPr>
                    <a:solidFill>
                      <a:srgbClr val="FFC000"/>
                    </a:solidFill>
                  </a:tcPr>
                </a:tc>
                <a:tc>
                  <a:txBody>
                    <a:bodyPr/>
                    <a:lstStyle/>
                    <a:p>
                      <a:pPr algn="ctr"/>
                      <a:r>
                        <a:rPr lang="en-IN" dirty="0" smtClean="0"/>
                        <a:t>D</a:t>
                      </a:r>
                      <a:endParaRPr lang="en-IN" dirty="0"/>
                    </a:p>
                  </a:txBody>
                  <a:tcPr>
                    <a:solidFill>
                      <a:srgbClr val="FFC000"/>
                    </a:solidFill>
                  </a:tcPr>
                </a:tc>
                <a:tc>
                  <a:txBody>
                    <a:bodyPr/>
                    <a:lstStyle/>
                    <a:p>
                      <a:pPr algn="ctr"/>
                      <a:r>
                        <a:rPr lang="en-IN" dirty="0" smtClean="0"/>
                        <a:t>E</a:t>
                      </a:r>
                      <a:endParaRPr lang="en-IN" dirty="0"/>
                    </a:p>
                  </a:txBody>
                  <a:tcPr>
                    <a:solidFill>
                      <a:srgbClr val="FFC000"/>
                    </a:solidFill>
                  </a:tcPr>
                </a:tc>
                <a:extLst>
                  <a:ext uri="{0D108BD9-81ED-4DB2-BD59-A6C34878D82A}">
                    <a16:rowId xmlns:a16="http://schemas.microsoft.com/office/drawing/2014/main" val="10000"/>
                  </a:ext>
                </a:extLst>
              </a:tr>
              <a:tr h="411694">
                <a:tc>
                  <a:txBody>
                    <a:bodyPr/>
                    <a:lstStyle/>
                    <a:p>
                      <a:pPr algn="ctr"/>
                      <a:r>
                        <a:rPr lang="en-IN" b="1" dirty="0" smtClean="0"/>
                        <a:t>A</a:t>
                      </a:r>
                      <a:endParaRPr lang="en-IN" b="1" dirty="0"/>
                    </a:p>
                  </a:txBody>
                  <a:tcPr>
                    <a:solidFill>
                      <a:srgbClr val="FFC000"/>
                    </a:solidFill>
                  </a:tcPr>
                </a:tc>
                <a:tc>
                  <a:txBody>
                    <a:bodyPr/>
                    <a:lstStyle/>
                    <a:p>
                      <a:pPr algn="ctr"/>
                      <a:r>
                        <a:rPr lang="en-IN" sz="2400" dirty="0" smtClean="0"/>
                        <a:t>0</a:t>
                      </a:r>
                      <a:endParaRPr lang="en-IN" sz="2400" dirty="0"/>
                    </a:p>
                  </a:txBody>
                  <a:tcPr/>
                </a:tc>
                <a:tc>
                  <a:txBody>
                    <a:bodyPr/>
                    <a:lstStyle/>
                    <a:p>
                      <a:pPr algn="ctr"/>
                      <a:r>
                        <a:rPr lang="en-IN" sz="2400" dirty="0" smtClean="0"/>
                        <a:t>3</a:t>
                      </a:r>
                      <a:endParaRPr lang="en-IN" sz="2400" dirty="0"/>
                    </a:p>
                  </a:txBody>
                  <a:tcPr/>
                </a:tc>
                <a:tc>
                  <a:txBody>
                    <a:bodyPr/>
                    <a:lstStyle/>
                    <a:p>
                      <a:pPr algn="ctr"/>
                      <a:r>
                        <a:rPr lang="en-IN" sz="2400" dirty="0" smtClean="0"/>
                        <a:t>8</a:t>
                      </a:r>
                      <a:endParaRPr lang="en-IN" sz="2400" dirty="0"/>
                    </a:p>
                  </a:txBody>
                  <a:tcPr/>
                </a:tc>
                <a:tc>
                  <a:txBody>
                    <a:bodyPr/>
                    <a:lstStyle/>
                    <a:p>
                      <a:pPr algn="ctr"/>
                      <a:r>
                        <a:rPr lang="en-IN" sz="2400" dirty="0" smtClean="0"/>
                        <a:t>2</a:t>
                      </a:r>
                      <a:endParaRPr lang="en-IN" sz="2400" dirty="0"/>
                    </a:p>
                  </a:txBody>
                  <a:tcPr>
                    <a:solidFill>
                      <a:schemeClr val="accent2"/>
                    </a:solidFill>
                  </a:tcPr>
                </a:tc>
                <a:tc>
                  <a:txBody>
                    <a:bodyPr/>
                    <a:lstStyle/>
                    <a:p>
                      <a:pPr algn="ctr"/>
                      <a:r>
                        <a:rPr lang="en-IN" sz="2400" dirty="0" smtClean="0"/>
                        <a:t>-4</a:t>
                      </a:r>
                      <a:endParaRPr lang="en-IN" sz="2400" dirty="0"/>
                    </a:p>
                  </a:txBody>
                  <a:tcPr/>
                </a:tc>
                <a:extLst>
                  <a:ext uri="{0D108BD9-81ED-4DB2-BD59-A6C34878D82A}">
                    <a16:rowId xmlns:a16="http://schemas.microsoft.com/office/drawing/2014/main" val="10001"/>
                  </a:ext>
                </a:extLst>
              </a:tr>
              <a:tr h="411694">
                <a:tc>
                  <a:txBody>
                    <a:bodyPr/>
                    <a:lstStyle/>
                    <a:p>
                      <a:pPr algn="ctr"/>
                      <a:r>
                        <a:rPr lang="en-IN" b="1" dirty="0" smtClean="0"/>
                        <a:t>B</a:t>
                      </a:r>
                      <a:endParaRPr lang="en-IN" b="1" dirty="0"/>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3</a:t>
                      </a:r>
                    </a:p>
                  </a:txBody>
                  <a:tcPr>
                    <a:solidFill>
                      <a:schemeClr val="accent2"/>
                    </a:solidFill>
                  </a:tcPr>
                </a:tc>
                <a:tc>
                  <a:txBody>
                    <a:bodyPr/>
                    <a:lstStyle/>
                    <a:p>
                      <a:pPr algn="ctr"/>
                      <a:r>
                        <a:rPr lang="en-IN" sz="2400" dirty="0" smtClean="0"/>
                        <a:t>0</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-4</a:t>
                      </a:r>
                    </a:p>
                  </a:txBody>
                  <a:tcPr>
                    <a:solidFill>
                      <a:schemeClr val="accent2"/>
                    </a:solidFill>
                  </a:tcPr>
                </a:tc>
                <a:tc>
                  <a:txBody>
                    <a:bodyPr/>
                    <a:lstStyle/>
                    <a:p>
                      <a:pPr algn="ctr"/>
                      <a:r>
                        <a:rPr lang="en-IN" sz="2400" dirty="0" smtClean="0"/>
                        <a:t>1</a:t>
                      </a:r>
                      <a:endParaRPr lang="en-IN" sz="2400" dirty="0"/>
                    </a:p>
                  </a:txBody>
                  <a:tcPr/>
                </a:tc>
                <a:tc>
                  <a:txBody>
                    <a:bodyPr/>
                    <a:lstStyle/>
                    <a:p>
                      <a:pPr algn="ctr"/>
                      <a:r>
                        <a:rPr lang="en-IN" sz="2400" dirty="0" smtClean="0"/>
                        <a:t>7</a:t>
                      </a:r>
                      <a:endParaRPr lang="en-IN" sz="2400" dirty="0"/>
                    </a:p>
                  </a:txBody>
                  <a:tcPr/>
                </a:tc>
                <a:extLst>
                  <a:ext uri="{0D108BD9-81ED-4DB2-BD59-A6C34878D82A}">
                    <a16:rowId xmlns:a16="http://schemas.microsoft.com/office/drawing/2014/main" val="10002"/>
                  </a:ext>
                </a:extLst>
              </a:tr>
              <a:tr h="411694">
                <a:tc>
                  <a:txBody>
                    <a:bodyPr/>
                    <a:lstStyle/>
                    <a:p>
                      <a:pPr algn="ctr"/>
                      <a:r>
                        <a:rPr lang="en-IN" b="1" dirty="0" smtClean="0"/>
                        <a:t>C</a:t>
                      </a:r>
                      <a:endParaRPr lang="en-IN" b="1" dirty="0"/>
                    </a:p>
                  </a:txBody>
                  <a:tcPr>
                    <a:solidFill>
                      <a:srgbClr val="FFC000"/>
                    </a:solidFill>
                  </a:tcPr>
                </a:tc>
                <a:tc>
                  <a:txBody>
                    <a:bodyPr/>
                    <a:lstStyle/>
                    <a:p>
                      <a:pPr algn="ctr"/>
                      <a:r>
                        <a:rPr lang="en-IN" sz="2400" dirty="0" smtClean="0"/>
                        <a:t>∞</a:t>
                      </a:r>
                      <a:endParaRPr lang="en-IN" sz="2400" dirty="0"/>
                    </a:p>
                  </a:txBody>
                  <a:tcPr/>
                </a:tc>
                <a:tc>
                  <a:txBody>
                    <a:bodyPr/>
                    <a:lstStyle/>
                    <a:p>
                      <a:pPr algn="ctr"/>
                      <a:r>
                        <a:rPr lang="en-IN" sz="2400" dirty="0" smtClean="0"/>
                        <a:t>4</a:t>
                      </a:r>
                      <a:endParaRPr lang="en-IN" sz="2400" dirty="0"/>
                    </a:p>
                  </a:txBody>
                  <a:tcPr/>
                </a:tc>
                <a:tc>
                  <a:txBody>
                    <a:bodyPr/>
                    <a:lstStyle/>
                    <a:p>
                      <a:pPr algn="ctr"/>
                      <a:r>
                        <a:rPr lang="en-IN" sz="2400" dirty="0" smtClean="0"/>
                        <a:t>0</a:t>
                      </a:r>
                      <a:endParaRPr lang="en-IN" sz="2400" dirty="0"/>
                    </a:p>
                  </a:txBody>
                  <a:tcPr/>
                </a:tc>
                <a:tc>
                  <a:txBody>
                    <a:bodyPr/>
                    <a:lstStyle/>
                    <a:p>
                      <a:pPr algn="ctr"/>
                      <a:r>
                        <a:rPr lang="en-IN" sz="2400" dirty="0" smtClean="0"/>
                        <a:t>5</a:t>
                      </a:r>
                      <a:endParaRPr lang="en-IN" sz="2400" dirty="0"/>
                    </a:p>
                  </a:txBody>
                  <a:tcPr>
                    <a:solidFill>
                      <a:schemeClr val="accent2"/>
                    </a:solidFill>
                  </a:tcPr>
                </a:tc>
                <a:tc>
                  <a:txBody>
                    <a:bodyPr/>
                    <a:lstStyle/>
                    <a:p>
                      <a:pPr algn="ctr"/>
                      <a:r>
                        <a:rPr lang="en-IN" sz="2400" dirty="0" smtClean="0"/>
                        <a:t>11</a:t>
                      </a:r>
                      <a:endParaRPr lang="en-IN" sz="2400" dirty="0"/>
                    </a:p>
                  </a:txBody>
                  <a:tcPr>
                    <a:solidFill>
                      <a:schemeClr val="accent2"/>
                    </a:solidFill>
                  </a:tcPr>
                </a:tc>
                <a:extLst>
                  <a:ext uri="{0D108BD9-81ED-4DB2-BD59-A6C34878D82A}">
                    <a16:rowId xmlns:a16="http://schemas.microsoft.com/office/drawing/2014/main" val="10003"/>
                  </a:ext>
                </a:extLst>
              </a:tr>
              <a:tr h="411694">
                <a:tc>
                  <a:txBody>
                    <a:bodyPr/>
                    <a:lstStyle/>
                    <a:p>
                      <a:pPr algn="ctr"/>
                      <a:r>
                        <a:rPr lang="en-IN" b="1" dirty="0" smtClean="0"/>
                        <a:t>D</a:t>
                      </a:r>
                      <a:endParaRPr lang="en-IN" b="1" dirty="0"/>
                    </a:p>
                  </a:txBody>
                  <a:tcPr>
                    <a:solidFill>
                      <a:srgbClr val="FFC000"/>
                    </a:solidFill>
                  </a:tcPr>
                </a:tc>
                <a:tc>
                  <a:txBody>
                    <a:bodyPr/>
                    <a:lstStyle/>
                    <a:p>
                      <a:pPr algn="ctr"/>
                      <a:r>
                        <a:rPr lang="en-IN" sz="2400" dirty="0" smtClean="0"/>
                        <a:t>2</a:t>
                      </a:r>
                      <a:endParaRPr lang="en-IN" sz="2400" dirty="0"/>
                    </a:p>
                  </a:txBody>
                  <a:tcPr/>
                </a:tc>
                <a:tc>
                  <a:txBody>
                    <a:bodyPr/>
                    <a:lstStyle/>
                    <a:p>
                      <a:pPr algn="ctr"/>
                      <a:r>
                        <a:rPr lang="en-IN" sz="2400" dirty="0" smtClean="0"/>
                        <a:t>-1</a:t>
                      </a:r>
                      <a:endParaRPr lang="en-IN" sz="2400" dirty="0"/>
                    </a:p>
                  </a:txBody>
                  <a:tcPr>
                    <a:solidFill>
                      <a:schemeClr val="accent2"/>
                    </a:solidFill>
                  </a:tcPr>
                </a:tc>
                <a:tc>
                  <a:txBody>
                    <a:bodyPr/>
                    <a:lstStyle/>
                    <a:p>
                      <a:pPr algn="ctr"/>
                      <a:r>
                        <a:rPr lang="en-IN" sz="2400" dirty="0" smtClean="0"/>
                        <a:t>-5</a:t>
                      </a:r>
                      <a:endParaRPr lang="en-IN" sz="2400" dirty="0"/>
                    </a:p>
                  </a:txBody>
                  <a:tcPr/>
                </a:tc>
                <a:tc>
                  <a:txBody>
                    <a:bodyPr/>
                    <a:lstStyle/>
                    <a:p>
                      <a:pPr algn="ctr"/>
                      <a:r>
                        <a:rPr lang="en-IN" sz="2400" dirty="0" smtClean="0"/>
                        <a:t>0</a:t>
                      </a:r>
                      <a:endParaRPr lang="en-IN" sz="2400" dirty="0"/>
                    </a:p>
                  </a:txBody>
                  <a:tcPr/>
                </a:tc>
                <a:tc>
                  <a:txBody>
                    <a:bodyPr/>
                    <a:lstStyle/>
                    <a:p>
                      <a:pPr algn="ctr"/>
                      <a:r>
                        <a:rPr lang="en-IN" sz="2400" dirty="0" smtClean="0"/>
                        <a:t>-2</a:t>
                      </a:r>
                      <a:endParaRPr lang="en-IN" sz="2400" dirty="0"/>
                    </a:p>
                  </a:txBody>
                  <a:tcPr>
                    <a:solidFill>
                      <a:schemeClr val="accent2"/>
                    </a:solidFill>
                  </a:tcPr>
                </a:tc>
                <a:extLst>
                  <a:ext uri="{0D108BD9-81ED-4DB2-BD59-A6C34878D82A}">
                    <a16:rowId xmlns:a16="http://schemas.microsoft.com/office/drawing/2014/main" val="10004"/>
                  </a:ext>
                </a:extLst>
              </a:tr>
              <a:tr h="411694">
                <a:tc>
                  <a:txBody>
                    <a:bodyPr/>
                    <a:lstStyle/>
                    <a:p>
                      <a:pPr algn="ctr"/>
                      <a:r>
                        <a:rPr lang="en-IN" b="1" dirty="0" smtClean="0"/>
                        <a:t>E</a:t>
                      </a:r>
                      <a:endParaRPr lang="en-IN" b="1" dirty="0"/>
                    </a:p>
                  </a:txBody>
                  <a:tcPr>
                    <a:solidFill>
                      <a:srgbClr val="FFC000"/>
                    </a:solidFill>
                  </a:tcPr>
                </a:tc>
                <a:tc>
                  <a:txBody>
                    <a:bodyPr/>
                    <a:lstStyle/>
                    <a:p>
                      <a:pPr algn="ctr"/>
                      <a:r>
                        <a:rPr lang="en-IN" sz="2400" dirty="0" smtClean="0"/>
                        <a:t>8</a:t>
                      </a:r>
                      <a:endParaRPr lang="en-IN" sz="2400" dirty="0"/>
                    </a:p>
                  </a:txBody>
                  <a:tcPr>
                    <a:solidFill>
                      <a:schemeClr val="accent2"/>
                    </a:solidFill>
                  </a:tcPr>
                </a:tc>
                <a:tc>
                  <a:txBody>
                    <a:bodyPr/>
                    <a:lstStyle/>
                    <a:p>
                      <a:pPr algn="ctr"/>
                      <a:r>
                        <a:rPr lang="en-IN" sz="2400" dirty="0" smtClean="0"/>
                        <a:t>∞</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1</a:t>
                      </a:r>
                    </a:p>
                  </a:txBody>
                  <a:tcPr>
                    <a:solidFill>
                      <a:schemeClr val="accent2"/>
                    </a:solidFill>
                  </a:tcPr>
                </a:tc>
                <a:tc>
                  <a:txBody>
                    <a:bodyPr/>
                    <a:lstStyle/>
                    <a:p>
                      <a:pPr algn="ctr"/>
                      <a:r>
                        <a:rPr lang="en-IN" sz="2400" dirty="0" smtClean="0"/>
                        <a:t>6</a:t>
                      </a:r>
                      <a:endParaRPr lang="en-IN" sz="2400" dirty="0"/>
                    </a:p>
                  </a:txBody>
                  <a:tcPr/>
                </a:tc>
                <a:tc>
                  <a:txBody>
                    <a:bodyPr/>
                    <a:lstStyle/>
                    <a:p>
                      <a:pPr algn="ctr"/>
                      <a:r>
                        <a:rPr lang="en-IN" sz="2400" dirty="0" smtClean="0"/>
                        <a:t>0</a:t>
                      </a:r>
                      <a:endParaRPr lang="en-IN" sz="2400" dirty="0"/>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43" name="TextBox 42"/>
              <p:cNvSpPr txBox="1"/>
              <p:nvPr/>
            </p:nvSpPr>
            <p:spPr>
              <a:xfrm>
                <a:off x="2561781" y="5498385"/>
                <a:ext cx="230005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800" b="1" i="1">
                              <a:latin typeface="Cambria Math" panose="02040503050406030204" pitchFamily="18" charset="0"/>
                            </a:rPr>
                          </m:ctrlPr>
                        </m:sSubPr>
                        <m:e>
                          <m:r>
                            <a:rPr lang="en-IN" sz="2800" b="1" i="1">
                              <a:latin typeface="Cambria Math" panose="02040503050406030204" pitchFamily="18" charset="0"/>
                            </a:rPr>
                            <m:t>𝑫</m:t>
                          </m:r>
                        </m:e>
                        <m:sub>
                          <m:r>
                            <a:rPr lang="en-IN" sz="2800" b="1" i="1">
                              <a:latin typeface="Cambria Math" panose="02040503050406030204" pitchFamily="18" charset="0"/>
                            </a:rPr>
                            <m:t>𝟑</m:t>
                          </m:r>
                        </m:sub>
                      </m:sSub>
                      <m:r>
                        <a:rPr lang="en-IN" sz="2800" b="1" i="1">
                          <a:latin typeface="Cambria Math" panose="02040503050406030204" pitchFamily="18" charset="0"/>
                        </a:rPr>
                        <m:t>=</m:t>
                      </m:r>
                      <m:sSub>
                        <m:sSubPr>
                          <m:ctrlPr>
                            <a:rPr lang="en-IN" sz="2800" b="1" i="1">
                              <a:latin typeface="Cambria Math" panose="02040503050406030204" pitchFamily="18" charset="0"/>
                            </a:rPr>
                          </m:ctrlPr>
                        </m:sSubPr>
                        <m:e>
                          <m:r>
                            <a:rPr lang="en-IN" sz="2800" b="1" i="1">
                              <a:latin typeface="Cambria Math" panose="02040503050406030204" pitchFamily="18" charset="0"/>
                            </a:rPr>
                            <m:t>𝑫</m:t>
                          </m:r>
                        </m:e>
                        <m:sub>
                          <m:r>
                            <a:rPr lang="en-IN" sz="2800" b="1" i="1">
                              <a:latin typeface="Cambria Math" panose="02040503050406030204" pitchFamily="18" charset="0"/>
                            </a:rPr>
                            <m:t>𝟐</m:t>
                          </m:r>
                        </m:sub>
                      </m:sSub>
                      <m:r>
                        <a:rPr lang="en-IN" sz="2800" b="1" i="1">
                          <a:latin typeface="Cambria Math" panose="02040503050406030204" pitchFamily="18" charset="0"/>
                        </a:rPr>
                        <m:t>+</m:t>
                      </m:r>
                      <m:sSub>
                        <m:sSubPr>
                          <m:ctrlPr>
                            <a:rPr lang="en-IN" sz="2800" b="1" i="1">
                              <a:latin typeface="Cambria Math" panose="02040503050406030204" pitchFamily="18" charset="0"/>
                            </a:rPr>
                          </m:ctrlPr>
                        </m:sSubPr>
                        <m:e>
                          <m:r>
                            <a:rPr lang="en-IN" sz="2800" b="1" i="1">
                              <a:latin typeface="Cambria Math" panose="02040503050406030204" pitchFamily="18" charset="0"/>
                            </a:rPr>
                            <m:t>𝑫</m:t>
                          </m:r>
                        </m:e>
                        <m:sub>
                          <m:r>
                            <a:rPr lang="en-IN" sz="2800" b="1" i="1">
                              <a:latin typeface="Cambria Math" panose="02040503050406030204" pitchFamily="18" charset="0"/>
                            </a:rPr>
                            <m:t>𝟏</m:t>
                          </m:r>
                        </m:sub>
                      </m:sSub>
                    </m:oMath>
                  </m:oMathPara>
                </a14:m>
                <a:endParaRPr lang="en-IN" sz="2800" dirty="0"/>
              </a:p>
            </p:txBody>
          </p:sp>
        </mc:Choice>
        <mc:Fallback xmlns="">
          <p:sp>
            <p:nvSpPr>
              <p:cNvPr id="43" name="TextBox 42"/>
              <p:cNvSpPr txBox="1">
                <a:spLocks noRot="1" noChangeAspect="1" noMove="1" noResize="1" noEditPoints="1" noAdjustHandles="1" noChangeArrowheads="1" noChangeShapeType="1" noTextEdit="1"/>
              </p:cNvSpPr>
              <p:nvPr/>
            </p:nvSpPr>
            <p:spPr>
              <a:xfrm>
                <a:off x="2561781" y="5498385"/>
                <a:ext cx="2300052" cy="430887"/>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8363535" y="5800783"/>
                <a:ext cx="361291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4000" b="1" i="1" smtClean="0">
                              <a:latin typeface="Cambria Math" panose="02040503050406030204" pitchFamily="18" charset="0"/>
                            </a:rPr>
                          </m:ctrlPr>
                        </m:sSubPr>
                        <m:e>
                          <m:r>
                            <a:rPr lang="en-IN" sz="4000" b="1" i="1">
                              <a:latin typeface="Cambria Math" panose="02040503050406030204" pitchFamily="18" charset="0"/>
                            </a:rPr>
                            <m:t>𝑫</m:t>
                          </m:r>
                        </m:e>
                        <m:sub>
                          <m:r>
                            <a:rPr lang="en-IN" sz="4000" b="1" i="1" smtClean="0">
                              <a:latin typeface="Cambria Math" panose="02040503050406030204" pitchFamily="18" charset="0"/>
                            </a:rPr>
                            <m:t>𝒊</m:t>
                          </m:r>
                        </m:sub>
                      </m:sSub>
                      <m:r>
                        <a:rPr lang="en-IN" sz="4000" b="1" i="1">
                          <a:latin typeface="Cambria Math" panose="02040503050406030204" pitchFamily="18" charset="0"/>
                        </a:rPr>
                        <m:t>=</m:t>
                      </m:r>
                      <m:sSub>
                        <m:sSubPr>
                          <m:ctrlPr>
                            <a:rPr lang="en-IN" sz="4000" b="1" i="1">
                              <a:latin typeface="Cambria Math" panose="02040503050406030204" pitchFamily="18" charset="0"/>
                            </a:rPr>
                          </m:ctrlPr>
                        </m:sSubPr>
                        <m:e>
                          <m:r>
                            <a:rPr lang="en-IN" sz="4000" b="1" i="1">
                              <a:latin typeface="Cambria Math" panose="02040503050406030204" pitchFamily="18" charset="0"/>
                            </a:rPr>
                            <m:t>𝑫</m:t>
                          </m:r>
                        </m:e>
                        <m:sub>
                          <m:r>
                            <a:rPr lang="en-IN" sz="4000" b="1" i="1" smtClean="0">
                              <a:latin typeface="Cambria Math" panose="02040503050406030204" pitchFamily="18" charset="0"/>
                            </a:rPr>
                            <m:t>𝒊</m:t>
                          </m:r>
                          <m:r>
                            <a:rPr lang="en-IN" sz="4000" b="1" i="1" smtClean="0">
                              <a:latin typeface="Cambria Math" panose="02040503050406030204" pitchFamily="18" charset="0"/>
                            </a:rPr>
                            <m:t>−</m:t>
                          </m:r>
                          <m:r>
                            <a:rPr lang="en-IN" sz="4000" b="1" i="1" smtClean="0">
                              <a:latin typeface="Cambria Math" panose="02040503050406030204" pitchFamily="18" charset="0"/>
                            </a:rPr>
                            <m:t>𝟏</m:t>
                          </m:r>
                        </m:sub>
                      </m:sSub>
                      <m:r>
                        <a:rPr lang="en-IN" sz="4000" b="1" i="1">
                          <a:latin typeface="Cambria Math" panose="02040503050406030204" pitchFamily="18" charset="0"/>
                        </a:rPr>
                        <m:t>+</m:t>
                      </m:r>
                      <m:sSub>
                        <m:sSubPr>
                          <m:ctrlPr>
                            <a:rPr lang="en-IN" sz="4000" b="1" i="1">
                              <a:latin typeface="Cambria Math" panose="02040503050406030204" pitchFamily="18" charset="0"/>
                            </a:rPr>
                          </m:ctrlPr>
                        </m:sSubPr>
                        <m:e>
                          <m:r>
                            <a:rPr lang="en-IN" sz="4000" b="1" i="1">
                              <a:latin typeface="Cambria Math" panose="02040503050406030204" pitchFamily="18" charset="0"/>
                            </a:rPr>
                            <m:t>𝑫</m:t>
                          </m:r>
                        </m:e>
                        <m:sub>
                          <m:r>
                            <a:rPr lang="en-IN" sz="4000" b="1" i="1">
                              <a:latin typeface="Cambria Math" panose="02040503050406030204" pitchFamily="18" charset="0"/>
                            </a:rPr>
                            <m:t>𝟏</m:t>
                          </m:r>
                        </m:sub>
                      </m:sSub>
                    </m:oMath>
                  </m:oMathPara>
                </a14:m>
                <a:endParaRPr lang="en-IN" sz="4000" dirty="0"/>
              </a:p>
            </p:txBody>
          </p:sp>
        </mc:Choice>
        <mc:Fallback xmlns="">
          <p:sp>
            <p:nvSpPr>
              <p:cNvPr id="44" name="TextBox 43"/>
              <p:cNvSpPr txBox="1">
                <a:spLocks noRot="1" noChangeAspect="1" noMove="1" noResize="1" noEditPoints="1" noAdjustHandles="1" noChangeArrowheads="1" noChangeShapeType="1" noTextEdit="1"/>
              </p:cNvSpPr>
              <p:nvPr/>
            </p:nvSpPr>
            <p:spPr>
              <a:xfrm>
                <a:off x="8363535" y="5800783"/>
                <a:ext cx="3612912" cy="615553"/>
              </a:xfrm>
              <a:prstGeom prst="rect">
                <a:avLst/>
              </a:prstGeom>
              <a:blipFill rotWithShape="0">
                <a:blip r:embed="rId4"/>
                <a:stretch>
                  <a:fillRect/>
                </a:stretch>
              </a:blipFill>
            </p:spPr>
            <p:txBody>
              <a:bodyPr/>
              <a:lstStyle/>
              <a:p>
                <a:r>
                  <a:rPr lang="en-IN">
                    <a:noFill/>
                  </a:rPr>
                  <a:t> </a:t>
                </a:r>
              </a:p>
            </p:txBody>
          </p:sp>
        </mc:Fallback>
      </mc:AlternateContent>
      <p:graphicFrame>
        <p:nvGraphicFramePr>
          <p:cNvPr id="45" name="Table 44"/>
          <p:cNvGraphicFramePr>
            <a:graphicFrameLocks noGrp="1"/>
          </p:cNvGraphicFramePr>
          <p:nvPr>
            <p:extLst/>
          </p:nvPr>
        </p:nvGraphicFramePr>
        <p:xfrm>
          <a:off x="9267878" y="2691026"/>
          <a:ext cx="2650512" cy="2668249"/>
        </p:xfrm>
        <a:graphic>
          <a:graphicData uri="http://schemas.openxmlformats.org/drawingml/2006/table">
            <a:tbl>
              <a:tblPr firstRow="1" bandRow="1">
                <a:tableStyleId>{D7AC3CCA-C797-4891-BE02-D94E43425B78}</a:tableStyleId>
              </a:tblPr>
              <a:tblGrid>
                <a:gridCol w="441752">
                  <a:extLst>
                    <a:ext uri="{9D8B030D-6E8A-4147-A177-3AD203B41FA5}">
                      <a16:colId xmlns:a16="http://schemas.microsoft.com/office/drawing/2014/main" val="20000"/>
                    </a:ext>
                  </a:extLst>
                </a:gridCol>
                <a:gridCol w="441752">
                  <a:extLst>
                    <a:ext uri="{9D8B030D-6E8A-4147-A177-3AD203B41FA5}">
                      <a16:colId xmlns:a16="http://schemas.microsoft.com/office/drawing/2014/main" val="20001"/>
                    </a:ext>
                  </a:extLst>
                </a:gridCol>
                <a:gridCol w="441752">
                  <a:extLst>
                    <a:ext uri="{9D8B030D-6E8A-4147-A177-3AD203B41FA5}">
                      <a16:colId xmlns:a16="http://schemas.microsoft.com/office/drawing/2014/main" val="20002"/>
                    </a:ext>
                  </a:extLst>
                </a:gridCol>
                <a:gridCol w="441752">
                  <a:extLst>
                    <a:ext uri="{9D8B030D-6E8A-4147-A177-3AD203B41FA5}">
                      <a16:colId xmlns:a16="http://schemas.microsoft.com/office/drawing/2014/main" val="20003"/>
                    </a:ext>
                  </a:extLst>
                </a:gridCol>
                <a:gridCol w="441752">
                  <a:extLst>
                    <a:ext uri="{9D8B030D-6E8A-4147-A177-3AD203B41FA5}">
                      <a16:colId xmlns:a16="http://schemas.microsoft.com/office/drawing/2014/main" val="20004"/>
                    </a:ext>
                  </a:extLst>
                </a:gridCol>
                <a:gridCol w="441752">
                  <a:extLst>
                    <a:ext uri="{9D8B030D-6E8A-4147-A177-3AD203B41FA5}">
                      <a16:colId xmlns:a16="http://schemas.microsoft.com/office/drawing/2014/main" val="20005"/>
                    </a:ext>
                  </a:extLst>
                </a:gridCol>
              </a:tblGrid>
              <a:tr h="3822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smtClean="0"/>
                        <a:t>D</a:t>
                      </a:r>
                      <a:r>
                        <a:rPr lang="en-IN" sz="1800" b="1" baseline="-25000" dirty="0" smtClean="0"/>
                        <a:t>3</a:t>
                      </a:r>
                    </a:p>
                  </a:txBody>
                  <a:tcPr>
                    <a:solidFill>
                      <a:srgbClr val="FF0000"/>
                    </a:solidFill>
                  </a:tcPr>
                </a:tc>
                <a:tc>
                  <a:txBody>
                    <a:bodyPr/>
                    <a:lstStyle/>
                    <a:p>
                      <a:pPr algn="ctr"/>
                      <a:r>
                        <a:rPr lang="en-IN" dirty="0" smtClean="0"/>
                        <a:t>A</a:t>
                      </a:r>
                      <a:endParaRPr lang="en-IN" dirty="0"/>
                    </a:p>
                  </a:txBody>
                  <a:tcPr>
                    <a:solidFill>
                      <a:srgbClr val="FFC000"/>
                    </a:solidFill>
                  </a:tcPr>
                </a:tc>
                <a:tc>
                  <a:txBody>
                    <a:bodyPr/>
                    <a:lstStyle/>
                    <a:p>
                      <a:pPr algn="ctr"/>
                      <a:r>
                        <a:rPr lang="en-IN" dirty="0" smtClean="0"/>
                        <a:t>B</a:t>
                      </a:r>
                      <a:endParaRPr lang="en-IN" dirty="0"/>
                    </a:p>
                  </a:txBody>
                  <a:tcPr>
                    <a:solidFill>
                      <a:srgbClr val="FFC000"/>
                    </a:solidFill>
                  </a:tcPr>
                </a:tc>
                <a:tc>
                  <a:txBody>
                    <a:bodyPr/>
                    <a:lstStyle/>
                    <a:p>
                      <a:pPr algn="ctr"/>
                      <a:r>
                        <a:rPr lang="en-IN" dirty="0" smtClean="0"/>
                        <a:t>C</a:t>
                      </a:r>
                      <a:endParaRPr lang="en-IN" dirty="0"/>
                    </a:p>
                  </a:txBody>
                  <a:tcPr>
                    <a:solidFill>
                      <a:srgbClr val="FFC000"/>
                    </a:solidFill>
                  </a:tcPr>
                </a:tc>
                <a:tc>
                  <a:txBody>
                    <a:bodyPr/>
                    <a:lstStyle/>
                    <a:p>
                      <a:pPr algn="ctr"/>
                      <a:r>
                        <a:rPr lang="en-IN" dirty="0" smtClean="0"/>
                        <a:t>D</a:t>
                      </a:r>
                      <a:endParaRPr lang="en-IN" dirty="0"/>
                    </a:p>
                  </a:txBody>
                  <a:tcPr>
                    <a:solidFill>
                      <a:srgbClr val="FFC000"/>
                    </a:solidFill>
                  </a:tcPr>
                </a:tc>
                <a:tc>
                  <a:txBody>
                    <a:bodyPr/>
                    <a:lstStyle/>
                    <a:p>
                      <a:pPr algn="ctr"/>
                      <a:r>
                        <a:rPr lang="en-IN" dirty="0" smtClean="0"/>
                        <a:t>E</a:t>
                      </a:r>
                      <a:endParaRPr lang="en-IN" dirty="0"/>
                    </a:p>
                  </a:txBody>
                  <a:tcPr>
                    <a:solidFill>
                      <a:srgbClr val="FFC000"/>
                    </a:solidFill>
                  </a:tcPr>
                </a:tc>
                <a:extLst>
                  <a:ext uri="{0D108BD9-81ED-4DB2-BD59-A6C34878D82A}">
                    <a16:rowId xmlns:a16="http://schemas.microsoft.com/office/drawing/2014/main" val="10000"/>
                  </a:ext>
                </a:extLst>
              </a:tr>
              <a:tr h="382249">
                <a:tc>
                  <a:txBody>
                    <a:bodyPr/>
                    <a:lstStyle/>
                    <a:p>
                      <a:pPr algn="ctr"/>
                      <a:r>
                        <a:rPr lang="en-IN" b="1" dirty="0" smtClean="0"/>
                        <a:t>A</a:t>
                      </a:r>
                      <a:endParaRPr lang="en-IN" b="1" dirty="0"/>
                    </a:p>
                  </a:txBody>
                  <a:tcPr>
                    <a:solidFill>
                      <a:srgbClr val="FFC000"/>
                    </a:solidFill>
                  </a:tcPr>
                </a:tc>
                <a:tc>
                  <a:txBody>
                    <a:bodyPr/>
                    <a:lstStyle/>
                    <a:p>
                      <a:pPr algn="ctr"/>
                      <a:endParaRPr lang="en-IN" sz="2400" dirty="0"/>
                    </a:p>
                  </a:txBody>
                  <a:tcPr>
                    <a:solidFill>
                      <a:srgbClr val="FFFF00"/>
                    </a:solidFill>
                  </a:tcPr>
                </a:tc>
                <a:tc>
                  <a:txBody>
                    <a:bodyPr/>
                    <a:lstStyle/>
                    <a:p>
                      <a:pPr algn="ctr"/>
                      <a:endParaRPr lang="en-IN" sz="2400" dirty="0"/>
                    </a:p>
                  </a:txBody>
                  <a:tcPr>
                    <a:solidFill>
                      <a:srgbClr val="FFFF00"/>
                    </a:solidFill>
                  </a:tcPr>
                </a:tc>
                <a:tc>
                  <a:txBody>
                    <a:bodyPr/>
                    <a:lstStyle/>
                    <a:p>
                      <a:pPr algn="ctr"/>
                      <a:endParaRPr lang="en-IN" sz="2400" dirty="0"/>
                    </a:p>
                  </a:txBody>
                  <a:tcPr>
                    <a:solidFill>
                      <a:srgbClr val="FFFF00"/>
                    </a:solidFill>
                  </a:tcPr>
                </a:tc>
                <a:tc>
                  <a:txBody>
                    <a:bodyPr/>
                    <a:lstStyle/>
                    <a:p>
                      <a:pPr algn="ctr"/>
                      <a:endParaRPr lang="en-IN" sz="2400" dirty="0"/>
                    </a:p>
                  </a:txBody>
                  <a:tcPr>
                    <a:solidFill>
                      <a:srgbClr val="FFFF00"/>
                    </a:solidFill>
                  </a:tcPr>
                </a:tc>
                <a:tc>
                  <a:txBody>
                    <a:bodyPr/>
                    <a:lstStyle/>
                    <a:p>
                      <a:pPr algn="ctr"/>
                      <a:endParaRPr lang="en-IN" sz="2400" dirty="0"/>
                    </a:p>
                  </a:txBody>
                  <a:tcPr>
                    <a:solidFill>
                      <a:srgbClr val="FFFF00"/>
                    </a:solidFill>
                  </a:tcPr>
                </a:tc>
                <a:extLst>
                  <a:ext uri="{0D108BD9-81ED-4DB2-BD59-A6C34878D82A}">
                    <a16:rowId xmlns:a16="http://schemas.microsoft.com/office/drawing/2014/main" val="10001"/>
                  </a:ext>
                </a:extLst>
              </a:tr>
              <a:tr h="382249">
                <a:tc>
                  <a:txBody>
                    <a:bodyPr/>
                    <a:lstStyle/>
                    <a:p>
                      <a:pPr algn="ctr"/>
                      <a:r>
                        <a:rPr lang="en-IN" b="1" dirty="0" smtClean="0"/>
                        <a:t>B</a:t>
                      </a:r>
                      <a:endParaRPr lang="en-IN" b="1" dirty="0"/>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smtClean="0"/>
                    </a:p>
                  </a:txBody>
                  <a:tcPr>
                    <a:solidFill>
                      <a:srgbClr val="FFFF00"/>
                    </a:solidFill>
                  </a:tcPr>
                </a:tc>
                <a:tc>
                  <a:txBody>
                    <a:bodyPr/>
                    <a:lstStyle/>
                    <a:p>
                      <a:pPr algn="ctr"/>
                      <a:endParaRPr lang="en-IN" sz="2400" dirty="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smtClean="0"/>
                    </a:p>
                  </a:txBody>
                  <a:tcPr>
                    <a:solidFill>
                      <a:srgbClr val="FFFF00"/>
                    </a:solidFill>
                  </a:tcPr>
                </a:tc>
                <a:tc>
                  <a:txBody>
                    <a:bodyPr/>
                    <a:lstStyle/>
                    <a:p>
                      <a:pPr algn="ctr"/>
                      <a:endParaRPr lang="en-IN" sz="2400" dirty="0"/>
                    </a:p>
                  </a:txBody>
                  <a:tcPr>
                    <a:solidFill>
                      <a:srgbClr val="FFFF00"/>
                    </a:solidFill>
                  </a:tcPr>
                </a:tc>
                <a:tc>
                  <a:txBody>
                    <a:bodyPr/>
                    <a:lstStyle/>
                    <a:p>
                      <a:pPr algn="ctr"/>
                      <a:endParaRPr lang="en-IN" sz="2400" dirty="0"/>
                    </a:p>
                  </a:txBody>
                  <a:tcPr>
                    <a:solidFill>
                      <a:srgbClr val="FFFF00"/>
                    </a:solidFill>
                  </a:tcPr>
                </a:tc>
                <a:extLst>
                  <a:ext uri="{0D108BD9-81ED-4DB2-BD59-A6C34878D82A}">
                    <a16:rowId xmlns:a16="http://schemas.microsoft.com/office/drawing/2014/main" val="10002"/>
                  </a:ext>
                </a:extLst>
              </a:tr>
              <a:tr h="382249">
                <a:tc>
                  <a:txBody>
                    <a:bodyPr/>
                    <a:lstStyle/>
                    <a:p>
                      <a:pPr algn="ctr"/>
                      <a:r>
                        <a:rPr lang="en-IN" b="1" dirty="0" smtClean="0"/>
                        <a:t>C</a:t>
                      </a:r>
                      <a:endParaRPr lang="en-IN" b="1" dirty="0"/>
                    </a:p>
                  </a:txBody>
                  <a:tcPr>
                    <a:solidFill>
                      <a:srgbClr val="FFC000"/>
                    </a:solidFill>
                  </a:tcPr>
                </a:tc>
                <a:tc>
                  <a:txBody>
                    <a:bodyPr/>
                    <a:lstStyle/>
                    <a:p>
                      <a:pPr algn="ctr"/>
                      <a:r>
                        <a:rPr lang="en-IN" sz="2400" dirty="0" smtClean="0"/>
                        <a:t>7</a:t>
                      </a:r>
                      <a:endParaRPr lang="en-IN" sz="2400" dirty="0"/>
                    </a:p>
                  </a:txBody>
                  <a:tcPr/>
                </a:tc>
                <a:tc>
                  <a:txBody>
                    <a:bodyPr/>
                    <a:lstStyle/>
                    <a:p>
                      <a:pPr algn="ctr"/>
                      <a:endParaRPr lang="en-IN" sz="2400" dirty="0"/>
                    </a:p>
                  </a:txBody>
                  <a:tcPr>
                    <a:solidFill>
                      <a:srgbClr val="FFFF00"/>
                    </a:solidFill>
                  </a:tcPr>
                </a:tc>
                <a:tc>
                  <a:txBody>
                    <a:bodyPr/>
                    <a:lstStyle/>
                    <a:p>
                      <a:pPr algn="ctr"/>
                      <a:endParaRPr lang="en-IN" sz="2400" dirty="0"/>
                    </a:p>
                  </a:txBody>
                  <a:tcPr>
                    <a:solidFill>
                      <a:srgbClr val="FFFF00"/>
                    </a:solidFill>
                  </a:tcPr>
                </a:tc>
                <a:tc>
                  <a:txBody>
                    <a:bodyPr/>
                    <a:lstStyle/>
                    <a:p>
                      <a:pPr algn="ctr"/>
                      <a:endParaRPr lang="en-IN" sz="2400" dirty="0"/>
                    </a:p>
                  </a:txBody>
                  <a:tcPr>
                    <a:solidFill>
                      <a:srgbClr val="FFFF00"/>
                    </a:solidFill>
                  </a:tcPr>
                </a:tc>
                <a:tc>
                  <a:txBody>
                    <a:bodyPr/>
                    <a:lstStyle/>
                    <a:p>
                      <a:pPr algn="ctr"/>
                      <a:endParaRPr lang="en-IN" sz="2400" dirty="0"/>
                    </a:p>
                  </a:txBody>
                  <a:tcPr>
                    <a:solidFill>
                      <a:srgbClr val="FFFF00"/>
                    </a:solidFill>
                  </a:tcPr>
                </a:tc>
                <a:extLst>
                  <a:ext uri="{0D108BD9-81ED-4DB2-BD59-A6C34878D82A}">
                    <a16:rowId xmlns:a16="http://schemas.microsoft.com/office/drawing/2014/main" val="10003"/>
                  </a:ext>
                </a:extLst>
              </a:tr>
              <a:tr h="382249">
                <a:tc>
                  <a:txBody>
                    <a:bodyPr/>
                    <a:lstStyle/>
                    <a:p>
                      <a:pPr algn="ctr"/>
                      <a:r>
                        <a:rPr lang="en-IN" b="1" dirty="0" smtClean="0"/>
                        <a:t>D</a:t>
                      </a:r>
                      <a:endParaRPr lang="en-IN" b="1" dirty="0"/>
                    </a:p>
                  </a:txBody>
                  <a:tcPr>
                    <a:solidFill>
                      <a:srgbClr val="FFC000"/>
                    </a:solidFill>
                  </a:tcPr>
                </a:tc>
                <a:tc>
                  <a:txBody>
                    <a:bodyPr/>
                    <a:lstStyle/>
                    <a:p>
                      <a:pPr algn="ctr"/>
                      <a:endParaRPr lang="en-IN" sz="2400" dirty="0"/>
                    </a:p>
                  </a:txBody>
                  <a:tcPr>
                    <a:solidFill>
                      <a:srgbClr val="FFFF00"/>
                    </a:solidFill>
                  </a:tcPr>
                </a:tc>
                <a:tc>
                  <a:txBody>
                    <a:bodyPr/>
                    <a:lstStyle/>
                    <a:p>
                      <a:pPr algn="ctr"/>
                      <a:endParaRPr lang="en-IN" sz="2400" dirty="0"/>
                    </a:p>
                  </a:txBody>
                  <a:tcPr>
                    <a:solidFill>
                      <a:srgbClr val="FFFF00"/>
                    </a:solidFill>
                  </a:tcPr>
                </a:tc>
                <a:tc>
                  <a:txBody>
                    <a:bodyPr/>
                    <a:lstStyle/>
                    <a:p>
                      <a:pPr algn="ctr"/>
                      <a:endParaRPr lang="en-IN" sz="2400" dirty="0"/>
                    </a:p>
                  </a:txBody>
                  <a:tcPr>
                    <a:solidFill>
                      <a:srgbClr val="FFFF00"/>
                    </a:solidFill>
                  </a:tcPr>
                </a:tc>
                <a:tc>
                  <a:txBody>
                    <a:bodyPr/>
                    <a:lstStyle/>
                    <a:p>
                      <a:pPr algn="ctr"/>
                      <a:endParaRPr lang="en-IN" sz="2400" dirty="0"/>
                    </a:p>
                  </a:txBody>
                  <a:tcPr>
                    <a:solidFill>
                      <a:srgbClr val="FFFF00"/>
                    </a:solidFill>
                  </a:tcPr>
                </a:tc>
                <a:tc>
                  <a:txBody>
                    <a:bodyPr/>
                    <a:lstStyle/>
                    <a:p>
                      <a:pPr algn="ctr"/>
                      <a:endParaRPr lang="en-IN" sz="2400" dirty="0"/>
                    </a:p>
                  </a:txBody>
                  <a:tcPr>
                    <a:solidFill>
                      <a:srgbClr val="FFFF00"/>
                    </a:solidFill>
                  </a:tcPr>
                </a:tc>
                <a:extLst>
                  <a:ext uri="{0D108BD9-81ED-4DB2-BD59-A6C34878D82A}">
                    <a16:rowId xmlns:a16="http://schemas.microsoft.com/office/drawing/2014/main" val="10004"/>
                  </a:ext>
                </a:extLst>
              </a:tr>
              <a:tr h="382249">
                <a:tc>
                  <a:txBody>
                    <a:bodyPr/>
                    <a:lstStyle/>
                    <a:p>
                      <a:pPr algn="ctr"/>
                      <a:r>
                        <a:rPr lang="en-IN" b="1" dirty="0" smtClean="0"/>
                        <a:t>E</a:t>
                      </a:r>
                      <a:endParaRPr lang="en-IN" b="1" dirty="0"/>
                    </a:p>
                  </a:txBody>
                  <a:tcPr>
                    <a:solidFill>
                      <a:srgbClr val="FFC000"/>
                    </a:solidFill>
                  </a:tcPr>
                </a:tc>
                <a:tc>
                  <a:txBody>
                    <a:bodyPr/>
                    <a:lstStyle/>
                    <a:p>
                      <a:pPr algn="ctr"/>
                      <a:endParaRPr lang="en-IN" sz="2400" dirty="0"/>
                    </a:p>
                  </a:txBody>
                  <a:tcPr>
                    <a:solidFill>
                      <a:srgbClr val="FFFF00"/>
                    </a:solidFill>
                  </a:tcPr>
                </a:tc>
                <a:tc>
                  <a:txBody>
                    <a:bodyPr/>
                    <a:lstStyle/>
                    <a:p>
                      <a:pPr algn="ctr"/>
                      <a:endParaRPr lang="en-IN" sz="2400" dirty="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smtClean="0"/>
                    </a:p>
                  </a:txBody>
                  <a:tcPr>
                    <a:solidFill>
                      <a:srgbClr val="FFFF00"/>
                    </a:solidFill>
                  </a:tcPr>
                </a:tc>
                <a:tc>
                  <a:txBody>
                    <a:bodyPr/>
                    <a:lstStyle/>
                    <a:p>
                      <a:pPr algn="ctr"/>
                      <a:endParaRPr lang="en-IN" sz="2400" dirty="0"/>
                    </a:p>
                  </a:txBody>
                  <a:tcPr>
                    <a:solidFill>
                      <a:srgbClr val="FFFF00"/>
                    </a:solidFill>
                  </a:tcPr>
                </a:tc>
                <a:tc>
                  <a:txBody>
                    <a:bodyPr/>
                    <a:lstStyle/>
                    <a:p>
                      <a:pPr algn="ctr"/>
                      <a:endParaRPr lang="en-IN" sz="2400" dirty="0"/>
                    </a:p>
                  </a:txBody>
                  <a:tcPr>
                    <a:solidFill>
                      <a:srgbClr val="FFFF00"/>
                    </a:solidFill>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46" name="TextBox 45"/>
              <p:cNvSpPr txBox="1"/>
              <p:nvPr/>
            </p:nvSpPr>
            <p:spPr>
              <a:xfrm>
                <a:off x="6019032" y="5494820"/>
                <a:ext cx="2295244" cy="430887"/>
              </a:xfrm>
              <a:prstGeom prst="rect">
                <a:avLst/>
              </a:prstGeom>
              <a:noFill/>
            </p:spPr>
            <p:txBody>
              <a:bodyPr wrap="none" lIns="0" tIns="0" rIns="0" bIns="0" rtlCol="0">
                <a:spAutoFit/>
              </a:bodyPr>
              <a:lstStyle>
                <a:defPPr>
                  <a:defRPr lang="en-US"/>
                </a:defPPr>
                <a:lvl1pPr>
                  <a:defRPr sz="2800"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𝑫</m:t>
                          </m:r>
                        </m:e>
                        <m:sub>
                          <m:r>
                            <a:rPr lang="en-IN">
                              <a:latin typeface="Cambria Math" panose="02040503050406030204" pitchFamily="18" charset="0"/>
                            </a:rPr>
                            <m:t>𝟒</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𝑫</m:t>
                          </m:r>
                        </m:e>
                        <m:sub>
                          <m:r>
                            <a:rPr lang="en-IN">
                              <a:latin typeface="Cambria Math" panose="02040503050406030204" pitchFamily="18" charset="0"/>
                            </a:rPr>
                            <m:t>𝟑</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𝑫</m:t>
                          </m:r>
                        </m:e>
                        <m:sub>
                          <m:r>
                            <a:rPr lang="en-IN">
                              <a:latin typeface="Cambria Math" panose="02040503050406030204" pitchFamily="18" charset="0"/>
                            </a:rPr>
                            <m:t>𝟏</m:t>
                          </m:r>
                        </m:sub>
                      </m:sSub>
                    </m:oMath>
                  </m:oMathPara>
                </a14:m>
                <a:endParaRPr lang="en-IN" dirty="0"/>
              </a:p>
            </p:txBody>
          </p:sp>
        </mc:Choice>
        <mc:Fallback xmlns="">
          <p:sp>
            <p:nvSpPr>
              <p:cNvPr id="46" name="TextBox 45"/>
              <p:cNvSpPr txBox="1">
                <a:spLocks noRot="1" noChangeAspect="1" noMove="1" noResize="1" noEditPoints="1" noAdjustHandles="1" noChangeArrowheads="1" noChangeShapeType="1" noTextEdit="1"/>
              </p:cNvSpPr>
              <p:nvPr/>
            </p:nvSpPr>
            <p:spPr>
              <a:xfrm>
                <a:off x="6019032" y="5494820"/>
                <a:ext cx="2295244" cy="430887"/>
              </a:xfrm>
              <a:prstGeom prst="rect">
                <a:avLst/>
              </a:prstGeom>
              <a:blipFill rotWithShape="0">
                <a:blip r:embed="rId5"/>
                <a:stretch>
                  <a:fillRect/>
                </a:stretch>
              </a:blipFill>
            </p:spPr>
            <p:txBody>
              <a:bodyPr/>
              <a:lstStyle/>
              <a:p>
                <a:r>
                  <a:rPr lang="en-IN">
                    <a:noFill/>
                  </a:rPr>
                  <a:t> </a:t>
                </a:r>
              </a:p>
            </p:txBody>
          </p:sp>
        </mc:Fallback>
      </mc:AlternateContent>
      <p:sp>
        <p:nvSpPr>
          <p:cNvPr id="5" name="Oval 4"/>
          <p:cNvSpPr/>
          <p:nvPr/>
        </p:nvSpPr>
        <p:spPr>
          <a:xfrm>
            <a:off x="3097592" y="2637975"/>
            <a:ext cx="518615" cy="285684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5917926" y="3943775"/>
            <a:ext cx="3074469" cy="57103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6">
            <p14:nvContentPartPr>
              <p14:cNvPr id="30" name="Ink 29"/>
              <p14:cNvContentPartPr/>
              <p14:nvPr/>
            </p14:nvContentPartPr>
            <p14:xfrm>
              <a:off x="1460106" y="1234698"/>
              <a:ext cx="10800" cy="360"/>
            </p14:xfrm>
          </p:contentPart>
        </mc:Choice>
        <mc:Fallback>
          <p:pic>
            <p:nvPicPr>
              <p:cNvPr id="30" name="Ink 29"/>
              <p:cNvPicPr/>
              <p:nvPr/>
            </p:nvPicPr>
            <p:blipFill>
              <a:blip r:embed="rId7"/>
              <a:stretch>
                <a:fillRect/>
              </a:stretch>
            </p:blipFill>
            <p:spPr>
              <a:xfrm>
                <a:off x="1451106" y="1225698"/>
                <a:ext cx="2880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7" name="Ink 46"/>
              <p14:cNvContentPartPr/>
              <p14:nvPr/>
            </p14:nvContentPartPr>
            <p14:xfrm>
              <a:off x="476640" y="2960640"/>
              <a:ext cx="9564840" cy="3685320"/>
            </p14:xfrm>
          </p:contentPart>
        </mc:Choice>
        <mc:Fallback>
          <p:pic>
            <p:nvPicPr>
              <p:cNvPr id="47" name="Ink 46"/>
              <p:cNvPicPr/>
              <p:nvPr/>
            </p:nvPicPr>
            <p:blipFill>
              <a:blip r:embed="rId9"/>
              <a:stretch>
                <a:fillRect/>
              </a:stretch>
            </p:blipFill>
            <p:spPr>
              <a:xfrm>
                <a:off x="465840" y="2949840"/>
                <a:ext cx="9585000" cy="3701880"/>
              </a:xfrm>
              <a:prstGeom prst="rect">
                <a:avLst/>
              </a:prstGeom>
            </p:spPr>
          </p:pic>
        </mc:Fallback>
      </mc:AlternateContent>
    </p:spTree>
    <p:extLst>
      <p:ext uri="{BB962C8B-B14F-4D97-AF65-F5344CB8AC3E}">
        <p14:creationId xmlns:p14="http://schemas.microsoft.com/office/powerpoint/2010/main" val="17247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2000" dirty="0" smtClean="0"/>
                  <a:t>D(x, y, k) = Shortest Path from </a:t>
                </a:r>
                <a:r>
                  <a:rPr lang="en-IN" sz="2000" b="1" i="1" dirty="0" smtClean="0"/>
                  <a:t>x</a:t>
                </a:r>
                <a:r>
                  <a:rPr lang="en-IN" sz="2000" dirty="0" smtClean="0"/>
                  <a:t> to </a:t>
                </a:r>
                <a:r>
                  <a:rPr lang="en-IN" sz="2000" b="1" i="1" dirty="0" smtClean="0"/>
                  <a:t>y</a:t>
                </a:r>
                <a:r>
                  <a:rPr lang="en-IN" sz="2000" dirty="0" smtClean="0"/>
                  <a:t> that uses </a:t>
                </a:r>
                <a:r>
                  <a:rPr lang="en-IN" sz="2000" dirty="0" err="1" smtClean="0"/>
                  <a:t>atmost</a:t>
                </a:r>
                <a:r>
                  <a:rPr lang="en-IN" sz="2000" dirty="0" smtClean="0"/>
                  <a:t> </a:t>
                </a:r>
                <a:r>
                  <a:rPr lang="en-IN" sz="2000" b="1" i="1" dirty="0" smtClean="0"/>
                  <a:t>k</a:t>
                </a:r>
                <a:r>
                  <a:rPr lang="en-IN" sz="2000" dirty="0" smtClean="0"/>
                  <a:t> edges in between, with </a:t>
                </a:r>
                <a:r>
                  <a:rPr lang="en-IN" sz="2000" i="1" dirty="0" smtClean="0"/>
                  <a:t>k&lt;=n-1</a:t>
                </a:r>
              </a:p>
              <a:p>
                <a:pPr/>
                <a14:m>
                  <m:oMathPara xmlns:m="http://schemas.openxmlformats.org/officeDocument/2006/math">
                    <m:oMathParaPr>
                      <m:jc m:val="center"/>
                    </m:oMathParaPr>
                    <m:oMath xmlns:m="http://schemas.openxmlformats.org/officeDocument/2006/math">
                      <m:r>
                        <a:rPr lang="en-IN" sz="3200" b="1" i="1" smtClean="0">
                          <a:latin typeface="Cambria Math" panose="02040503050406030204" pitchFamily="18" charset="0"/>
                        </a:rPr>
                        <m:t>𝑫</m:t>
                      </m:r>
                      <m:d>
                        <m:dPr>
                          <m:ctrlPr>
                            <a:rPr lang="en-IN" sz="3200" b="1" i="1" smtClean="0">
                              <a:latin typeface="Cambria Math" panose="02040503050406030204" pitchFamily="18" charset="0"/>
                            </a:rPr>
                          </m:ctrlPr>
                        </m:dPr>
                        <m:e>
                          <m:r>
                            <a:rPr lang="en-IN" sz="3200" b="1" i="1" smtClean="0">
                              <a:latin typeface="Cambria Math" panose="02040503050406030204" pitchFamily="18" charset="0"/>
                            </a:rPr>
                            <m:t>𝒙</m:t>
                          </m:r>
                          <m:r>
                            <a:rPr lang="en-IN" sz="3200" b="1" i="1" smtClean="0">
                              <a:latin typeface="Cambria Math" panose="02040503050406030204" pitchFamily="18" charset="0"/>
                            </a:rPr>
                            <m:t>,</m:t>
                          </m:r>
                          <m:r>
                            <a:rPr lang="en-IN" sz="3200" b="1" i="1" smtClean="0">
                              <a:latin typeface="Cambria Math" panose="02040503050406030204" pitchFamily="18" charset="0"/>
                            </a:rPr>
                            <m:t>𝒚</m:t>
                          </m:r>
                          <m:r>
                            <a:rPr lang="en-IN" sz="3200" b="1" i="1" smtClean="0">
                              <a:latin typeface="Cambria Math" panose="02040503050406030204" pitchFamily="18" charset="0"/>
                            </a:rPr>
                            <m:t>,</m:t>
                          </m:r>
                          <m:r>
                            <a:rPr lang="en-IN" sz="3200" b="1" i="1" smtClean="0">
                              <a:latin typeface="Cambria Math" panose="02040503050406030204" pitchFamily="18" charset="0"/>
                            </a:rPr>
                            <m:t>𝒌</m:t>
                          </m:r>
                        </m:e>
                      </m:d>
                      <m:r>
                        <a:rPr lang="en-IN" sz="3200" b="1" i="1" smtClean="0">
                          <a:latin typeface="Cambria Math" panose="02040503050406030204" pitchFamily="18" charset="0"/>
                        </a:rPr>
                        <m:t>=</m:t>
                      </m:r>
                      <m:func>
                        <m:funcPr>
                          <m:ctrlPr>
                            <a:rPr lang="en-IN" sz="3200" b="1" i="1" smtClean="0">
                              <a:latin typeface="Cambria Math" panose="02040503050406030204" pitchFamily="18" charset="0"/>
                            </a:rPr>
                          </m:ctrlPr>
                        </m:funcPr>
                        <m:fName>
                          <m:r>
                            <a:rPr lang="en-IN" sz="3200" b="1" i="0" smtClean="0">
                              <a:latin typeface="Cambria Math" panose="02040503050406030204" pitchFamily="18" charset="0"/>
                            </a:rPr>
                            <m:t>𝐦𝐢𝐧</m:t>
                          </m:r>
                        </m:fName>
                        <m:e>
                          <m:r>
                            <a:rPr lang="en-IN" sz="3200" b="1" i="1" smtClean="0">
                              <a:latin typeface="Cambria Math" panose="02040503050406030204" pitchFamily="18" charset="0"/>
                              <a:ea typeface="Cambria Math" panose="02040503050406030204" pitchFamily="18" charset="0"/>
                            </a:rPr>
                            <m:t>∀ </m:t>
                          </m:r>
                          <m:r>
                            <a:rPr lang="en-IN" sz="3200" b="1" i="1" smtClean="0">
                              <a:latin typeface="Cambria Math" panose="02040503050406030204" pitchFamily="18" charset="0"/>
                              <a:ea typeface="Cambria Math" panose="02040503050406030204" pitchFamily="18" charset="0"/>
                            </a:rPr>
                            <m:t>𝒎</m:t>
                          </m:r>
                        </m:e>
                      </m:func>
                      <m:d>
                        <m:dPr>
                          <m:begChr m:val="{"/>
                          <m:endChr m:val="}"/>
                          <m:ctrlPr>
                            <a:rPr lang="en-IN" sz="3200" b="1" i="1" smtClean="0">
                              <a:latin typeface="Cambria Math" panose="02040503050406030204" pitchFamily="18" charset="0"/>
                            </a:rPr>
                          </m:ctrlPr>
                        </m:dPr>
                        <m:e>
                          <m:r>
                            <a:rPr lang="en-IN" sz="3200" b="1" i="1" smtClean="0">
                              <a:latin typeface="Cambria Math" panose="02040503050406030204" pitchFamily="18" charset="0"/>
                            </a:rPr>
                            <m:t>𝑫</m:t>
                          </m:r>
                          <m:d>
                            <m:dPr>
                              <m:ctrlPr>
                                <a:rPr lang="en-IN" sz="3200" b="1" i="1" smtClean="0">
                                  <a:latin typeface="Cambria Math" panose="02040503050406030204" pitchFamily="18" charset="0"/>
                                </a:rPr>
                              </m:ctrlPr>
                            </m:dPr>
                            <m:e>
                              <m:r>
                                <a:rPr lang="en-IN" sz="3200" b="1" i="1" smtClean="0">
                                  <a:latin typeface="Cambria Math" panose="02040503050406030204" pitchFamily="18" charset="0"/>
                                </a:rPr>
                                <m:t>𝒙</m:t>
                              </m:r>
                              <m:r>
                                <a:rPr lang="en-IN" sz="3200" b="1" i="1" smtClean="0">
                                  <a:latin typeface="Cambria Math" panose="02040503050406030204" pitchFamily="18" charset="0"/>
                                </a:rPr>
                                <m:t>,</m:t>
                              </m:r>
                              <m:r>
                                <a:rPr lang="en-IN" sz="3200" b="1" i="1" smtClean="0">
                                  <a:latin typeface="Cambria Math" panose="02040503050406030204" pitchFamily="18" charset="0"/>
                                </a:rPr>
                                <m:t>𝒎</m:t>
                              </m:r>
                              <m:r>
                                <a:rPr lang="en-IN" sz="3200" b="1" i="1" smtClean="0">
                                  <a:latin typeface="Cambria Math" panose="02040503050406030204" pitchFamily="18" charset="0"/>
                                </a:rPr>
                                <m:t>,</m:t>
                              </m:r>
                              <m:r>
                                <a:rPr lang="en-IN" sz="3200" b="1" i="1" smtClean="0">
                                  <a:latin typeface="Cambria Math" panose="02040503050406030204" pitchFamily="18" charset="0"/>
                                </a:rPr>
                                <m:t>𝒌</m:t>
                              </m:r>
                              <m:r>
                                <a:rPr lang="en-IN" sz="3200" b="1" i="1" smtClean="0">
                                  <a:latin typeface="Cambria Math" panose="02040503050406030204" pitchFamily="18" charset="0"/>
                                </a:rPr>
                                <m:t>−</m:t>
                              </m:r>
                              <m:r>
                                <a:rPr lang="en-IN" sz="3200" b="1" i="1" smtClean="0">
                                  <a:latin typeface="Cambria Math" panose="02040503050406030204" pitchFamily="18" charset="0"/>
                                </a:rPr>
                                <m:t>𝟏</m:t>
                              </m:r>
                            </m:e>
                          </m:d>
                          <m:r>
                            <a:rPr lang="en-IN" sz="3200" b="1" i="1" smtClean="0">
                              <a:latin typeface="Cambria Math" panose="02040503050406030204" pitchFamily="18" charset="0"/>
                            </a:rPr>
                            <m:t>+</m:t>
                          </m:r>
                          <m:r>
                            <a:rPr lang="en-IN" sz="3200" b="1" i="1" smtClean="0">
                              <a:latin typeface="Cambria Math" panose="02040503050406030204" pitchFamily="18" charset="0"/>
                            </a:rPr>
                            <m:t>𝒘𝒆𝒊𝒈𝒉𝒕</m:t>
                          </m:r>
                          <m:r>
                            <a:rPr lang="en-IN" sz="3200" b="1" i="1" smtClean="0">
                              <a:latin typeface="Cambria Math" panose="02040503050406030204" pitchFamily="18" charset="0"/>
                            </a:rPr>
                            <m:t> (</m:t>
                          </m:r>
                          <m:r>
                            <a:rPr lang="en-IN" sz="3200" b="1" i="1" smtClean="0">
                              <a:latin typeface="Cambria Math" panose="02040503050406030204" pitchFamily="18" charset="0"/>
                            </a:rPr>
                            <m:t>𝒎</m:t>
                          </m:r>
                          <m:r>
                            <a:rPr lang="en-IN" sz="3200" b="1" i="1" smtClean="0">
                              <a:latin typeface="Cambria Math" panose="02040503050406030204" pitchFamily="18" charset="0"/>
                            </a:rPr>
                            <m:t>,</m:t>
                          </m:r>
                          <m:r>
                            <a:rPr lang="en-IN" sz="3200" b="1" i="1" smtClean="0">
                              <a:latin typeface="Cambria Math" panose="02040503050406030204" pitchFamily="18" charset="0"/>
                            </a:rPr>
                            <m:t>𝒚</m:t>
                          </m:r>
                          <m:r>
                            <a:rPr lang="en-IN" sz="3200" b="1" i="1" smtClean="0">
                              <a:latin typeface="Cambria Math" panose="02040503050406030204" pitchFamily="18" charset="0"/>
                            </a:rPr>
                            <m:t>)</m:t>
                          </m:r>
                        </m:e>
                      </m:d>
                    </m:oMath>
                  </m:oMathPara>
                </a14:m>
                <a:endParaRPr lang="en-IN" sz="2000"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00" t="-674"/>
                </a:stretch>
              </a:blipFill>
            </p:spPr>
            <p:txBody>
              <a:bodyPr/>
              <a:lstStyle/>
              <a:p>
                <a:r>
                  <a:rPr lang="en-IN">
                    <a:noFill/>
                  </a:rPr>
                  <a:t> </a:t>
                </a:r>
              </a:p>
            </p:txBody>
          </p:sp>
        </mc:Fallback>
      </mc:AlternateContent>
      <p:sp>
        <p:nvSpPr>
          <p:cNvPr id="4" name="Content Placeholder 3"/>
          <p:cNvSpPr>
            <a:spLocks noGrp="1"/>
          </p:cNvSpPr>
          <p:nvPr>
            <p:ph sz="quarter" idx="10"/>
          </p:nvPr>
        </p:nvSpPr>
        <p:spPr/>
        <p:txBody>
          <a:bodyPr/>
          <a:lstStyle/>
          <a:p>
            <a:r>
              <a:rPr lang="en-IN" dirty="0"/>
              <a:t>All Pair Shortest Path Algorithm.</a:t>
            </a:r>
          </a:p>
        </p:txBody>
      </p:sp>
      <p:grpSp>
        <p:nvGrpSpPr>
          <p:cNvPr id="40" name="Group 39"/>
          <p:cNvGrpSpPr/>
          <p:nvPr/>
        </p:nvGrpSpPr>
        <p:grpSpPr>
          <a:xfrm>
            <a:off x="226280" y="2637975"/>
            <a:ext cx="2227945" cy="2412996"/>
            <a:chOff x="1480457" y="2667004"/>
            <a:chExt cx="3193145" cy="3254827"/>
          </a:xfrm>
        </p:grpSpPr>
        <p:sp>
          <p:nvSpPr>
            <p:cNvPr id="6" name="Oval 5"/>
            <p:cNvSpPr/>
            <p:nvPr/>
          </p:nvSpPr>
          <p:spPr>
            <a:xfrm>
              <a:off x="1480457" y="3730172"/>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A</a:t>
              </a:r>
              <a:endParaRPr lang="en-IN" sz="1200" b="1" dirty="0"/>
            </a:p>
          </p:txBody>
        </p:sp>
        <p:sp>
          <p:nvSpPr>
            <p:cNvPr id="7" name="Oval 6"/>
            <p:cNvSpPr/>
            <p:nvPr/>
          </p:nvSpPr>
          <p:spPr>
            <a:xfrm>
              <a:off x="4034973" y="3730173"/>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C</a:t>
              </a:r>
              <a:endParaRPr lang="en-IN" sz="1200" b="1" dirty="0"/>
            </a:p>
          </p:txBody>
        </p:sp>
        <p:sp>
          <p:nvSpPr>
            <p:cNvPr id="8" name="Oval 7"/>
            <p:cNvSpPr/>
            <p:nvPr/>
          </p:nvSpPr>
          <p:spPr>
            <a:xfrm>
              <a:off x="2119086" y="5319487"/>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E</a:t>
              </a:r>
            </a:p>
          </p:txBody>
        </p:sp>
        <p:sp>
          <p:nvSpPr>
            <p:cNvPr id="9" name="Oval 8"/>
            <p:cNvSpPr/>
            <p:nvPr/>
          </p:nvSpPr>
          <p:spPr>
            <a:xfrm>
              <a:off x="3396344" y="5326745"/>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D</a:t>
              </a:r>
            </a:p>
          </p:txBody>
        </p:sp>
        <p:sp>
          <p:nvSpPr>
            <p:cNvPr id="10" name="Oval 9"/>
            <p:cNvSpPr/>
            <p:nvPr/>
          </p:nvSpPr>
          <p:spPr>
            <a:xfrm>
              <a:off x="2757715" y="2667004"/>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B</a:t>
              </a:r>
            </a:p>
          </p:txBody>
        </p:sp>
        <p:grpSp>
          <p:nvGrpSpPr>
            <p:cNvPr id="14" name="Group 13"/>
            <p:cNvGrpSpPr/>
            <p:nvPr/>
          </p:nvGrpSpPr>
          <p:grpSpPr>
            <a:xfrm>
              <a:off x="2099216" y="3758539"/>
              <a:ext cx="1915887" cy="268512"/>
              <a:chOff x="2119086" y="3759204"/>
              <a:chExt cx="1915887" cy="268512"/>
            </a:xfrm>
          </p:grpSpPr>
          <p:cxnSp>
            <p:nvCxnSpPr>
              <p:cNvPr id="12" name="Straight Arrow Connector 11"/>
              <p:cNvCxnSpPr>
                <a:stCxn id="6" idx="6"/>
                <a:endCxn id="7" idx="2"/>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859313"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8</a:t>
                </a:r>
                <a:endParaRPr lang="en-IN" sz="1200" b="1" dirty="0"/>
              </a:p>
            </p:txBody>
          </p:sp>
        </p:grpSp>
        <p:grpSp>
          <p:nvGrpSpPr>
            <p:cNvPr id="15" name="Group 14"/>
            <p:cNvGrpSpPr/>
            <p:nvPr/>
          </p:nvGrpSpPr>
          <p:grpSpPr>
            <a:xfrm rot="18760052">
              <a:off x="1754904" y="3234656"/>
              <a:ext cx="1090978" cy="238327"/>
              <a:chOff x="2119086" y="3759204"/>
              <a:chExt cx="1915887" cy="268512"/>
            </a:xfrm>
          </p:grpSpPr>
          <p:cxnSp>
            <p:nvCxnSpPr>
              <p:cNvPr id="16" name="Straight Arrow Connector 15"/>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757715"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3</a:t>
                </a:r>
                <a:endParaRPr lang="en-IN" sz="1200" b="1" dirty="0"/>
              </a:p>
            </p:txBody>
          </p:sp>
        </p:grpSp>
        <p:grpSp>
          <p:nvGrpSpPr>
            <p:cNvPr id="18" name="Group 17"/>
            <p:cNvGrpSpPr/>
            <p:nvPr/>
          </p:nvGrpSpPr>
          <p:grpSpPr>
            <a:xfrm rot="17493823">
              <a:off x="3356200" y="4645379"/>
              <a:ext cx="1061017" cy="250768"/>
              <a:chOff x="2119086" y="3761189"/>
              <a:chExt cx="1915887" cy="268511"/>
            </a:xfrm>
          </p:grpSpPr>
          <p:cxnSp>
            <p:nvCxnSpPr>
              <p:cNvPr id="19" name="Straight Arrow Connector 18"/>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749733" y="3761189"/>
                <a:ext cx="873371"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-5</a:t>
                </a:r>
                <a:endParaRPr lang="en-IN" sz="1200" b="1" dirty="0"/>
              </a:p>
            </p:txBody>
          </p:sp>
        </p:grpSp>
        <p:grpSp>
          <p:nvGrpSpPr>
            <p:cNvPr id="21" name="Group 20"/>
            <p:cNvGrpSpPr/>
            <p:nvPr/>
          </p:nvGrpSpPr>
          <p:grpSpPr>
            <a:xfrm>
              <a:off x="2757715" y="5392060"/>
              <a:ext cx="638630" cy="297542"/>
              <a:chOff x="2119086" y="3759204"/>
              <a:chExt cx="1915887" cy="268512"/>
            </a:xfrm>
          </p:grpSpPr>
          <p:cxnSp>
            <p:nvCxnSpPr>
              <p:cNvPr id="22" name="Straight Arrow Connector 21"/>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2757715"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6</a:t>
                </a:r>
              </a:p>
            </p:txBody>
          </p:sp>
        </p:grpSp>
        <p:grpSp>
          <p:nvGrpSpPr>
            <p:cNvPr id="24" name="Group 23"/>
            <p:cNvGrpSpPr/>
            <p:nvPr/>
          </p:nvGrpSpPr>
          <p:grpSpPr>
            <a:xfrm rot="4161022" flipV="1">
              <a:off x="1362305" y="4788199"/>
              <a:ext cx="1095354" cy="282292"/>
              <a:chOff x="2119086" y="3759203"/>
              <a:chExt cx="1915887" cy="268513"/>
            </a:xfrm>
          </p:grpSpPr>
          <p:cxnSp>
            <p:nvCxnSpPr>
              <p:cNvPr id="25" name="Straight Arrow Connector 24"/>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757713" y="3759203"/>
                <a:ext cx="873372"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-4</a:t>
                </a:r>
                <a:endParaRPr lang="en-IN" sz="1200" b="1" dirty="0"/>
              </a:p>
            </p:txBody>
          </p:sp>
        </p:grpSp>
        <p:grpSp>
          <p:nvGrpSpPr>
            <p:cNvPr id="27" name="Group 26"/>
            <p:cNvGrpSpPr/>
            <p:nvPr/>
          </p:nvGrpSpPr>
          <p:grpSpPr>
            <a:xfrm rot="13790510">
              <a:off x="3210425" y="3380846"/>
              <a:ext cx="980873" cy="189060"/>
              <a:chOff x="2119086" y="3759204"/>
              <a:chExt cx="1915887" cy="268512"/>
            </a:xfrm>
          </p:grpSpPr>
          <p:cxnSp>
            <p:nvCxnSpPr>
              <p:cNvPr id="28" name="Straight Arrow Connector 27"/>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2757715"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4</a:t>
                </a:r>
              </a:p>
            </p:txBody>
          </p:sp>
        </p:grpSp>
        <p:grpSp>
          <p:nvGrpSpPr>
            <p:cNvPr id="31" name="Group 30"/>
            <p:cNvGrpSpPr/>
            <p:nvPr/>
          </p:nvGrpSpPr>
          <p:grpSpPr>
            <a:xfrm rot="13221722">
              <a:off x="1769345" y="4804102"/>
              <a:ext cx="1880962" cy="191743"/>
              <a:chOff x="2119086" y="3774697"/>
              <a:chExt cx="1915887" cy="268511"/>
            </a:xfrm>
          </p:grpSpPr>
          <p:cxnSp>
            <p:nvCxnSpPr>
              <p:cNvPr id="32" name="Straight Arrow Connector 31"/>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517142" y="3774697"/>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2</a:t>
                </a:r>
                <a:endParaRPr lang="en-IN" sz="1200" b="1" dirty="0"/>
              </a:p>
            </p:txBody>
          </p:sp>
        </p:grpSp>
        <p:grpSp>
          <p:nvGrpSpPr>
            <p:cNvPr id="34" name="Group 33"/>
            <p:cNvGrpSpPr/>
            <p:nvPr/>
          </p:nvGrpSpPr>
          <p:grpSpPr>
            <a:xfrm rot="4688376" flipV="1">
              <a:off x="2268306" y="4150007"/>
              <a:ext cx="2209897" cy="221028"/>
              <a:chOff x="2119086" y="3752631"/>
              <a:chExt cx="1915887" cy="275085"/>
            </a:xfrm>
          </p:grpSpPr>
          <p:cxnSp>
            <p:nvCxnSpPr>
              <p:cNvPr id="35" name="Straight Arrow Connector 34"/>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3317656" y="3752631"/>
                <a:ext cx="313429" cy="2750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1</a:t>
                </a:r>
                <a:endParaRPr lang="en-IN" sz="1200" b="1" dirty="0"/>
              </a:p>
            </p:txBody>
          </p:sp>
        </p:grpSp>
        <p:grpSp>
          <p:nvGrpSpPr>
            <p:cNvPr id="37" name="Group 36"/>
            <p:cNvGrpSpPr/>
            <p:nvPr/>
          </p:nvGrpSpPr>
          <p:grpSpPr>
            <a:xfrm rot="5921477" flipV="1">
              <a:off x="1578298" y="4166900"/>
              <a:ext cx="2126552" cy="254113"/>
              <a:chOff x="2119086" y="3762822"/>
              <a:chExt cx="1915887" cy="275083"/>
            </a:xfrm>
          </p:grpSpPr>
          <p:cxnSp>
            <p:nvCxnSpPr>
              <p:cNvPr id="38" name="Straight Arrow Connector 37"/>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2945010" y="3762822"/>
                <a:ext cx="313429" cy="275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7</a:t>
                </a:r>
                <a:endParaRPr lang="en-IN" sz="1200" b="1" dirty="0"/>
              </a:p>
            </p:txBody>
          </p:sp>
        </p:grpSp>
      </p:grpSp>
      <p:graphicFrame>
        <p:nvGraphicFramePr>
          <p:cNvPr id="41" name="Table 40"/>
          <p:cNvGraphicFramePr>
            <a:graphicFrameLocks noGrp="1"/>
          </p:cNvGraphicFramePr>
          <p:nvPr>
            <p:extLst/>
          </p:nvPr>
        </p:nvGraphicFramePr>
        <p:xfrm>
          <a:off x="2568761" y="2637975"/>
          <a:ext cx="3191028" cy="2721300"/>
        </p:xfrm>
        <a:graphic>
          <a:graphicData uri="http://schemas.openxmlformats.org/drawingml/2006/table">
            <a:tbl>
              <a:tblPr firstRow="1" bandRow="1">
                <a:tableStyleId>{D7AC3CCA-C797-4891-BE02-D94E43425B78}</a:tableStyleId>
              </a:tblPr>
              <a:tblGrid>
                <a:gridCol w="531838">
                  <a:extLst>
                    <a:ext uri="{9D8B030D-6E8A-4147-A177-3AD203B41FA5}">
                      <a16:colId xmlns:a16="http://schemas.microsoft.com/office/drawing/2014/main" val="20000"/>
                    </a:ext>
                  </a:extLst>
                </a:gridCol>
                <a:gridCol w="531838">
                  <a:extLst>
                    <a:ext uri="{9D8B030D-6E8A-4147-A177-3AD203B41FA5}">
                      <a16:colId xmlns:a16="http://schemas.microsoft.com/office/drawing/2014/main" val="20001"/>
                    </a:ext>
                  </a:extLst>
                </a:gridCol>
                <a:gridCol w="531838">
                  <a:extLst>
                    <a:ext uri="{9D8B030D-6E8A-4147-A177-3AD203B41FA5}">
                      <a16:colId xmlns:a16="http://schemas.microsoft.com/office/drawing/2014/main" val="20002"/>
                    </a:ext>
                  </a:extLst>
                </a:gridCol>
                <a:gridCol w="531838">
                  <a:extLst>
                    <a:ext uri="{9D8B030D-6E8A-4147-A177-3AD203B41FA5}">
                      <a16:colId xmlns:a16="http://schemas.microsoft.com/office/drawing/2014/main" val="20003"/>
                    </a:ext>
                  </a:extLst>
                </a:gridCol>
                <a:gridCol w="531838">
                  <a:extLst>
                    <a:ext uri="{9D8B030D-6E8A-4147-A177-3AD203B41FA5}">
                      <a16:colId xmlns:a16="http://schemas.microsoft.com/office/drawing/2014/main" val="20004"/>
                    </a:ext>
                  </a:extLst>
                </a:gridCol>
                <a:gridCol w="531838">
                  <a:extLst>
                    <a:ext uri="{9D8B030D-6E8A-4147-A177-3AD203B41FA5}">
                      <a16:colId xmlns:a16="http://schemas.microsoft.com/office/drawing/2014/main" val="20005"/>
                    </a:ext>
                  </a:extLst>
                </a:gridCol>
              </a:tblGrid>
              <a:tr h="4353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smtClean="0"/>
                        <a:t>D</a:t>
                      </a:r>
                      <a:r>
                        <a:rPr lang="en-IN" sz="1800" b="1" baseline="-25000" dirty="0" smtClean="0"/>
                        <a:t>1</a:t>
                      </a:r>
                    </a:p>
                  </a:txBody>
                  <a:tcPr>
                    <a:solidFill>
                      <a:srgbClr val="FF0000"/>
                    </a:solidFill>
                  </a:tcPr>
                </a:tc>
                <a:tc>
                  <a:txBody>
                    <a:bodyPr/>
                    <a:lstStyle/>
                    <a:p>
                      <a:pPr algn="ctr"/>
                      <a:r>
                        <a:rPr lang="en-IN" dirty="0" smtClean="0"/>
                        <a:t>A</a:t>
                      </a:r>
                      <a:endParaRPr lang="en-IN" dirty="0"/>
                    </a:p>
                  </a:txBody>
                  <a:tcPr>
                    <a:solidFill>
                      <a:srgbClr val="FFC000"/>
                    </a:solidFill>
                  </a:tcPr>
                </a:tc>
                <a:tc>
                  <a:txBody>
                    <a:bodyPr/>
                    <a:lstStyle/>
                    <a:p>
                      <a:pPr algn="ctr"/>
                      <a:r>
                        <a:rPr lang="en-IN" dirty="0" smtClean="0"/>
                        <a:t>B</a:t>
                      </a:r>
                      <a:endParaRPr lang="en-IN" dirty="0"/>
                    </a:p>
                  </a:txBody>
                  <a:tcPr>
                    <a:solidFill>
                      <a:srgbClr val="FFC000"/>
                    </a:solidFill>
                  </a:tcPr>
                </a:tc>
                <a:tc>
                  <a:txBody>
                    <a:bodyPr/>
                    <a:lstStyle/>
                    <a:p>
                      <a:pPr algn="ctr"/>
                      <a:r>
                        <a:rPr lang="en-IN" dirty="0" smtClean="0"/>
                        <a:t>C</a:t>
                      </a:r>
                      <a:endParaRPr lang="en-IN" dirty="0"/>
                    </a:p>
                  </a:txBody>
                  <a:tcPr>
                    <a:solidFill>
                      <a:srgbClr val="FFC000"/>
                    </a:solidFill>
                  </a:tcPr>
                </a:tc>
                <a:tc>
                  <a:txBody>
                    <a:bodyPr/>
                    <a:lstStyle/>
                    <a:p>
                      <a:pPr algn="ctr"/>
                      <a:r>
                        <a:rPr lang="en-IN" dirty="0" smtClean="0"/>
                        <a:t>D</a:t>
                      </a:r>
                      <a:endParaRPr lang="en-IN" dirty="0"/>
                    </a:p>
                  </a:txBody>
                  <a:tcPr>
                    <a:solidFill>
                      <a:srgbClr val="FFC000"/>
                    </a:solidFill>
                  </a:tcPr>
                </a:tc>
                <a:tc>
                  <a:txBody>
                    <a:bodyPr/>
                    <a:lstStyle/>
                    <a:p>
                      <a:pPr algn="ctr"/>
                      <a:r>
                        <a:rPr lang="en-IN" dirty="0" smtClean="0"/>
                        <a:t>E</a:t>
                      </a:r>
                      <a:endParaRPr lang="en-IN" dirty="0"/>
                    </a:p>
                  </a:txBody>
                  <a:tcPr>
                    <a:solidFill>
                      <a:srgbClr val="FFC000"/>
                    </a:solidFill>
                  </a:tcPr>
                </a:tc>
                <a:extLst>
                  <a:ext uri="{0D108BD9-81ED-4DB2-BD59-A6C34878D82A}">
                    <a16:rowId xmlns:a16="http://schemas.microsoft.com/office/drawing/2014/main" val="10000"/>
                  </a:ext>
                </a:extLst>
              </a:tr>
              <a:tr h="435300">
                <a:tc>
                  <a:txBody>
                    <a:bodyPr/>
                    <a:lstStyle/>
                    <a:p>
                      <a:pPr algn="ctr"/>
                      <a:r>
                        <a:rPr lang="en-IN" b="1" dirty="0" smtClean="0"/>
                        <a:t>A</a:t>
                      </a:r>
                      <a:endParaRPr lang="en-IN" b="1" dirty="0"/>
                    </a:p>
                  </a:txBody>
                  <a:tcPr>
                    <a:solidFill>
                      <a:srgbClr val="FFC000"/>
                    </a:solidFill>
                  </a:tcPr>
                </a:tc>
                <a:tc>
                  <a:txBody>
                    <a:bodyPr/>
                    <a:lstStyle/>
                    <a:p>
                      <a:pPr algn="ctr"/>
                      <a:r>
                        <a:rPr lang="en-IN" sz="2400" dirty="0" smtClean="0"/>
                        <a:t>0</a:t>
                      </a:r>
                      <a:endParaRPr lang="en-IN" sz="2400" dirty="0"/>
                    </a:p>
                  </a:txBody>
                  <a:tcPr/>
                </a:tc>
                <a:tc>
                  <a:txBody>
                    <a:bodyPr/>
                    <a:lstStyle/>
                    <a:p>
                      <a:pPr algn="ctr"/>
                      <a:r>
                        <a:rPr lang="en-IN" sz="2400" dirty="0" smtClean="0"/>
                        <a:t>3</a:t>
                      </a:r>
                      <a:endParaRPr lang="en-IN" sz="2400" dirty="0"/>
                    </a:p>
                  </a:txBody>
                  <a:tcPr/>
                </a:tc>
                <a:tc>
                  <a:txBody>
                    <a:bodyPr/>
                    <a:lstStyle/>
                    <a:p>
                      <a:pPr algn="ctr"/>
                      <a:r>
                        <a:rPr lang="en-IN" sz="2400" dirty="0" smtClean="0"/>
                        <a:t>8</a:t>
                      </a:r>
                      <a:endParaRPr lang="en-IN" sz="2400" dirty="0"/>
                    </a:p>
                  </a:txBody>
                  <a:tcPr/>
                </a:tc>
                <a:tc>
                  <a:txBody>
                    <a:bodyPr/>
                    <a:lstStyle/>
                    <a:p>
                      <a:pPr algn="ctr"/>
                      <a:r>
                        <a:rPr lang="en-IN" sz="2400" dirty="0" smtClean="0"/>
                        <a:t>∞</a:t>
                      </a:r>
                      <a:endParaRPr lang="en-IN" sz="2400" dirty="0"/>
                    </a:p>
                  </a:txBody>
                  <a:tcPr/>
                </a:tc>
                <a:tc>
                  <a:txBody>
                    <a:bodyPr/>
                    <a:lstStyle/>
                    <a:p>
                      <a:pPr algn="ctr"/>
                      <a:r>
                        <a:rPr lang="en-IN" sz="2400" dirty="0" smtClean="0"/>
                        <a:t>-4</a:t>
                      </a:r>
                      <a:endParaRPr lang="en-IN" sz="2400" dirty="0"/>
                    </a:p>
                  </a:txBody>
                  <a:tcPr/>
                </a:tc>
                <a:extLst>
                  <a:ext uri="{0D108BD9-81ED-4DB2-BD59-A6C34878D82A}">
                    <a16:rowId xmlns:a16="http://schemas.microsoft.com/office/drawing/2014/main" val="10001"/>
                  </a:ext>
                </a:extLst>
              </a:tr>
              <a:tr h="435300">
                <a:tc>
                  <a:txBody>
                    <a:bodyPr/>
                    <a:lstStyle/>
                    <a:p>
                      <a:pPr algn="ctr"/>
                      <a:r>
                        <a:rPr lang="en-IN" b="1" dirty="0" smtClean="0"/>
                        <a:t>B</a:t>
                      </a:r>
                      <a:endParaRPr lang="en-IN" b="1" dirty="0"/>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a:t>
                      </a:r>
                    </a:p>
                  </a:txBody>
                  <a:tcPr/>
                </a:tc>
                <a:tc>
                  <a:txBody>
                    <a:bodyPr/>
                    <a:lstStyle/>
                    <a:p>
                      <a:pPr algn="ctr"/>
                      <a:r>
                        <a:rPr lang="en-IN" sz="2400" dirty="0" smtClean="0"/>
                        <a:t>0</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a:t>
                      </a:r>
                    </a:p>
                  </a:txBody>
                  <a:tcPr/>
                </a:tc>
                <a:tc>
                  <a:txBody>
                    <a:bodyPr/>
                    <a:lstStyle/>
                    <a:p>
                      <a:pPr algn="ctr"/>
                      <a:r>
                        <a:rPr lang="en-IN" sz="2400" dirty="0" smtClean="0"/>
                        <a:t>1</a:t>
                      </a:r>
                      <a:endParaRPr lang="en-IN" sz="2400" dirty="0"/>
                    </a:p>
                  </a:txBody>
                  <a:tcPr/>
                </a:tc>
                <a:tc>
                  <a:txBody>
                    <a:bodyPr/>
                    <a:lstStyle/>
                    <a:p>
                      <a:pPr algn="ctr"/>
                      <a:r>
                        <a:rPr lang="en-IN" sz="2400" dirty="0" smtClean="0"/>
                        <a:t>7</a:t>
                      </a:r>
                      <a:endParaRPr lang="en-IN" sz="2400" dirty="0"/>
                    </a:p>
                  </a:txBody>
                  <a:tcPr/>
                </a:tc>
                <a:extLst>
                  <a:ext uri="{0D108BD9-81ED-4DB2-BD59-A6C34878D82A}">
                    <a16:rowId xmlns:a16="http://schemas.microsoft.com/office/drawing/2014/main" val="10002"/>
                  </a:ext>
                </a:extLst>
              </a:tr>
              <a:tr h="435300">
                <a:tc>
                  <a:txBody>
                    <a:bodyPr/>
                    <a:lstStyle/>
                    <a:p>
                      <a:pPr algn="ctr"/>
                      <a:r>
                        <a:rPr lang="en-IN" b="1" dirty="0" smtClean="0"/>
                        <a:t>C</a:t>
                      </a:r>
                      <a:endParaRPr lang="en-IN" b="1" dirty="0"/>
                    </a:p>
                  </a:txBody>
                  <a:tcPr>
                    <a:solidFill>
                      <a:srgbClr val="FFC000"/>
                    </a:solidFill>
                  </a:tcPr>
                </a:tc>
                <a:tc>
                  <a:txBody>
                    <a:bodyPr/>
                    <a:lstStyle/>
                    <a:p>
                      <a:pPr algn="ctr"/>
                      <a:r>
                        <a:rPr lang="en-IN" sz="2400" dirty="0" smtClean="0"/>
                        <a:t>∞</a:t>
                      </a:r>
                      <a:endParaRPr lang="en-IN" sz="2400" dirty="0"/>
                    </a:p>
                  </a:txBody>
                  <a:tcPr/>
                </a:tc>
                <a:tc>
                  <a:txBody>
                    <a:bodyPr/>
                    <a:lstStyle/>
                    <a:p>
                      <a:pPr algn="ctr"/>
                      <a:r>
                        <a:rPr lang="en-IN" sz="2400" dirty="0" smtClean="0"/>
                        <a:t>4</a:t>
                      </a:r>
                      <a:endParaRPr lang="en-IN" sz="2400" dirty="0"/>
                    </a:p>
                  </a:txBody>
                  <a:tcPr/>
                </a:tc>
                <a:tc>
                  <a:txBody>
                    <a:bodyPr/>
                    <a:lstStyle/>
                    <a:p>
                      <a:pPr algn="ctr"/>
                      <a:r>
                        <a:rPr lang="en-IN" sz="2400" dirty="0" smtClean="0"/>
                        <a:t>0</a:t>
                      </a:r>
                      <a:endParaRPr lang="en-IN" sz="2400" dirty="0"/>
                    </a:p>
                  </a:txBody>
                  <a:tcPr/>
                </a:tc>
                <a:tc>
                  <a:txBody>
                    <a:bodyPr/>
                    <a:lstStyle/>
                    <a:p>
                      <a:pPr algn="ctr"/>
                      <a:r>
                        <a:rPr lang="en-IN" sz="2400" dirty="0" smtClean="0"/>
                        <a:t>∞</a:t>
                      </a:r>
                      <a:endParaRPr lang="en-IN" sz="2400" dirty="0"/>
                    </a:p>
                  </a:txBody>
                  <a:tcPr/>
                </a:tc>
                <a:tc>
                  <a:txBody>
                    <a:bodyPr/>
                    <a:lstStyle/>
                    <a:p>
                      <a:pPr algn="ctr"/>
                      <a:r>
                        <a:rPr lang="en-IN" sz="2400" dirty="0" smtClean="0"/>
                        <a:t>∞</a:t>
                      </a:r>
                      <a:endParaRPr lang="en-IN" sz="2400" dirty="0"/>
                    </a:p>
                  </a:txBody>
                  <a:tcPr/>
                </a:tc>
                <a:extLst>
                  <a:ext uri="{0D108BD9-81ED-4DB2-BD59-A6C34878D82A}">
                    <a16:rowId xmlns:a16="http://schemas.microsoft.com/office/drawing/2014/main" val="10003"/>
                  </a:ext>
                </a:extLst>
              </a:tr>
              <a:tr h="435300">
                <a:tc>
                  <a:txBody>
                    <a:bodyPr/>
                    <a:lstStyle/>
                    <a:p>
                      <a:pPr algn="ctr"/>
                      <a:r>
                        <a:rPr lang="en-IN" b="1" dirty="0" smtClean="0"/>
                        <a:t>D</a:t>
                      </a:r>
                      <a:endParaRPr lang="en-IN" b="1" dirty="0"/>
                    </a:p>
                  </a:txBody>
                  <a:tcPr>
                    <a:solidFill>
                      <a:srgbClr val="FFC000"/>
                    </a:solidFill>
                  </a:tcPr>
                </a:tc>
                <a:tc>
                  <a:txBody>
                    <a:bodyPr/>
                    <a:lstStyle/>
                    <a:p>
                      <a:pPr algn="ctr"/>
                      <a:r>
                        <a:rPr lang="en-IN" sz="2400" dirty="0" smtClean="0"/>
                        <a:t>2</a:t>
                      </a:r>
                      <a:endParaRPr lang="en-IN" sz="2400" dirty="0"/>
                    </a:p>
                  </a:txBody>
                  <a:tcPr/>
                </a:tc>
                <a:tc>
                  <a:txBody>
                    <a:bodyPr/>
                    <a:lstStyle/>
                    <a:p>
                      <a:pPr algn="ctr"/>
                      <a:r>
                        <a:rPr lang="en-IN" sz="2400" dirty="0" smtClean="0"/>
                        <a:t>∞</a:t>
                      </a:r>
                      <a:endParaRPr lang="en-IN" sz="2400" dirty="0"/>
                    </a:p>
                  </a:txBody>
                  <a:tcPr/>
                </a:tc>
                <a:tc>
                  <a:txBody>
                    <a:bodyPr/>
                    <a:lstStyle/>
                    <a:p>
                      <a:pPr algn="ctr"/>
                      <a:r>
                        <a:rPr lang="en-IN" sz="2400" dirty="0" smtClean="0"/>
                        <a:t>-5</a:t>
                      </a:r>
                      <a:endParaRPr lang="en-IN" sz="2400" dirty="0"/>
                    </a:p>
                  </a:txBody>
                  <a:tcPr/>
                </a:tc>
                <a:tc>
                  <a:txBody>
                    <a:bodyPr/>
                    <a:lstStyle/>
                    <a:p>
                      <a:pPr algn="ctr"/>
                      <a:r>
                        <a:rPr lang="en-IN" sz="2400" dirty="0" smtClean="0"/>
                        <a:t>0</a:t>
                      </a:r>
                      <a:endParaRPr lang="en-IN" sz="2400" dirty="0"/>
                    </a:p>
                  </a:txBody>
                  <a:tcPr/>
                </a:tc>
                <a:tc>
                  <a:txBody>
                    <a:bodyPr/>
                    <a:lstStyle/>
                    <a:p>
                      <a:pPr algn="ctr"/>
                      <a:r>
                        <a:rPr lang="en-IN" sz="2400" dirty="0" smtClean="0"/>
                        <a:t>∞</a:t>
                      </a:r>
                      <a:endParaRPr lang="en-IN" sz="2400" dirty="0"/>
                    </a:p>
                  </a:txBody>
                  <a:tcPr/>
                </a:tc>
                <a:extLst>
                  <a:ext uri="{0D108BD9-81ED-4DB2-BD59-A6C34878D82A}">
                    <a16:rowId xmlns:a16="http://schemas.microsoft.com/office/drawing/2014/main" val="10004"/>
                  </a:ext>
                </a:extLst>
              </a:tr>
              <a:tr h="435300">
                <a:tc>
                  <a:txBody>
                    <a:bodyPr/>
                    <a:lstStyle/>
                    <a:p>
                      <a:pPr algn="ctr"/>
                      <a:r>
                        <a:rPr lang="en-IN" b="1" dirty="0" smtClean="0"/>
                        <a:t>E</a:t>
                      </a:r>
                      <a:endParaRPr lang="en-IN" b="1" dirty="0"/>
                    </a:p>
                  </a:txBody>
                  <a:tcPr>
                    <a:solidFill>
                      <a:srgbClr val="FFC000"/>
                    </a:solidFill>
                  </a:tcPr>
                </a:tc>
                <a:tc>
                  <a:txBody>
                    <a:bodyPr/>
                    <a:lstStyle/>
                    <a:p>
                      <a:pPr algn="ctr"/>
                      <a:r>
                        <a:rPr lang="en-IN" sz="2400" dirty="0" smtClean="0"/>
                        <a:t>∞</a:t>
                      </a:r>
                      <a:endParaRPr lang="en-IN" sz="2400" dirty="0"/>
                    </a:p>
                  </a:txBody>
                  <a:tcPr/>
                </a:tc>
                <a:tc>
                  <a:txBody>
                    <a:bodyPr/>
                    <a:lstStyle/>
                    <a:p>
                      <a:pPr algn="ctr"/>
                      <a:r>
                        <a:rPr lang="en-IN" sz="2400" dirty="0" smtClean="0"/>
                        <a:t>∞</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a:t>
                      </a:r>
                    </a:p>
                  </a:txBody>
                  <a:tcPr/>
                </a:tc>
                <a:tc>
                  <a:txBody>
                    <a:bodyPr/>
                    <a:lstStyle/>
                    <a:p>
                      <a:pPr algn="ctr"/>
                      <a:r>
                        <a:rPr lang="en-IN" sz="2400" dirty="0" smtClean="0"/>
                        <a:t>6</a:t>
                      </a:r>
                      <a:endParaRPr lang="en-IN" sz="2400" dirty="0"/>
                    </a:p>
                  </a:txBody>
                  <a:tcPr/>
                </a:tc>
                <a:tc>
                  <a:txBody>
                    <a:bodyPr/>
                    <a:lstStyle/>
                    <a:p>
                      <a:pPr algn="ctr"/>
                      <a:r>
                        <a:rPr lang="en-IN" sz="2400" dirty="0" smtClean="0"/>
                        <a:t>0</a:t>
                      </a:r>
                      <a:endParaRPr lang="en-IN" sz="2400" dirty="0"/>
                    </a:p>
                  </a:txBody>
                  <a:tcPr/>
                </a:tc>
                <a:extLst>
                  <a:ext uri="{0D108BD9-81ED-4DB2-BD59-A6C34878D82A}">
                    <a16:rowId xmlns:a16="http://schemas.microsoft.com/office/drawing/2014/main" val="10005"/>
                  </a:ext>
                </a:extLst>
              </a:tr>
            </a:tbl>
          </a:graphicData>
        </a:graphic>
      </p:graphicFrame>
      <p:graphicFrame>
        <p:nvGraphicFramePr>
          <p:cNvPr id="42" name="Table 41"/>
          <p:cNvGraphicFramePr>
            <a:graphicFrameLocks noGrp="1"/>
          </p:cNvGraphicFramePr>
          <p:nvPr>
            <p:extLst/>
          </p:nvPr>
        </p:nvGraphicFramePr>
        <p:xfrm>
          <a:off x="6041247" y="2663379"/>
          <a:ext cx="2951148" cy="2697694"/>
        </p:xfrm>
        <a:graphic>
          <a:graphicData uri="http://schemas.openxmlformats.org/drawingml/2006/table">
            <a:tbl>
              <a:tblPr firstRow="1" bandRow="1">
                <a:tableStyleId>{D7AC3CCA-C797-4891-BE02-D94E43425B78}</a:tableStyleId>
              </a:tblPr>
              <a:tblGrid>
                <a:gridCol w="491858">
                  <a:extLst>
                    <a:ext uri="{9D8B030D-6E8A-4147-A177-3AD203B41FA5}">
                      <a16:colId xmlns:a16="http://schemas.microsoft.com/office/drawing/2014/main" val="20000"/>
                    </a:ext>
                  </a:extLst>
                </a:gridCol>
                <a:gridCol w="491858">
                  <a:extLst>
                    <a:ext uri="{9D8B030D-6E8A-4147-A177-3AD203B41FA5}">
                      <a16:colId xmlns:a16="http://schemas.microsoft.com/office/drawing/2014/main" val="20001"/>
                    </a:ext>
                  </a:extLst>
                </a:gridCol>
                <a:gridCol w="491858">
                  <a:extLst>
                    <a:ext uri="{9D8B030D-6E8A-4147-A177-3AD203B41FA5}">
                      <a16:colId xmlns:a16="http://schemas.microsoft.com/office/drawing/2014/main" val="20002"/>
                    </a:ext>
                  </a:extLst>
                </a:gridCol>
                <a:gridCol w="491858">
                  <a:extLst>
                    <a:ext uri="{9D8B030D-6E8A-4147-A177-3AD203B41FA5}">
                      <a16:colId xmlns:a16="http://schemas.microsoft.com/office/drawing/2014/main" val="20003"/>
                    </a:ext>
                  </a:extLst>
                </a:gridCol>
                <a:gridCol w="491858">
                  <a:extLst>
                    <a:ext uri="{9D8B030D-6E8A-4147-A177-3AD203B41FA5}">
                      <a16:colId xmlns:a16="http://schemas.microsoft.com/office/drawing/2014/main" val="20004"/>
                    </a:ext>
                  </a:extLst>
                </a:gridCol>
                <a:gridCol w="491858">
                  <a:extLst>
                    <a:ext uri="{9D8B030D-6E8A-4147-A177-3AD203B41FA5}">
                      <a16:colId xmlns:a16="http://schemas.microsoft.com/office/drawing/2014/main" val="20005"/>
                    </a:ext>
                  </a:extLst>
                </a:gridCol>
              </a:tblGrid>
              <a:tr h="4116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smtClean="0"/>
                        <a:t>D</a:t>
                      </a:r>
                      <a:r>
                        <a:rPr lang="en-IN" sz="1800" b="1" baseline="-25000" dirty="0" smtClean="0"/>
                        <a:t>2</a:t>
                      </a:r>
                    </a:p>
                  </a:txBody>
                  <a:tcPr>
                    <a:solidFill>
                      <a:srgbClr val="FF0000"/>
                    </a:solidFill>
                  </a:tcPr>
                </a:tc>
                <a:tc>
                  <a:txBody>
                    <a:bodyPr/>
                    <a:lstStyle/>
                    <a:p>
                      <a:pPr algn="ctr"/>
                      <a:r>
                        <a:rPr lang="en-IN" dirty="0" smtClean="0"/>
                        <a:t>A</a:t>
                      </a:r>
                      <a:endParaRPr lang="en-IN" dirty="0"/>
                    </a:p>
                  </a:txBody>
                  <a:tcPr>
                    <a:solidFill>
                      <a:srgbClr val="FFC000"/>
                    </a:solidFill>
                  </a:tcPr>
                </a:tc>
                <a:tc>
                  <a:txBody>
                    <a:bodyPr/>
                    <a:lstStyle/>
                    <a:p>
                      <a:pPr algn="ctr"/>
                      <a:r>
                        <a:rPr lang="en-IN" dirty="0" smtClean="0"/>
                        <a:t>B</a:t>
                      </a:r>
                      <a:endParaRPr lang="en-IN" dirty="0"/>
                    </a:p>
                  </a:txBody>
                  <a:tcPr>
                    <a:solidFill>
                      <a:srgbClr val="FFC000"/>
                    </a:solidFill>
                  </a:tcPr>
                </a:tc>
                <a:tc>
                  <a:txBody>
                    <a:bodyPr/>
                    <a:lstStyle/>
                    <a:p>
                      <a:pPr algn="ctr"/>
                      <a:r>
                        <a:rPr lang="en-IN" dirty="0" smtClean="0"/>
                        <a:t>C</a:t>
                      </a:r>
                      <a:endParaRPr lang="en-IN" dirty="0"/>
                    </a:p>
                  </a:txBody>
                  <a:tcPr>
                    <a:solidFill>
                      <a:srgbClr val="FFC000"/>
                    </a:solidFill>
                  </a:tcPr>
                </a:tc>
                <a:tc>
                  <a:txBody>
                    <a:bodyPr/>
                    <a:lstStyle/>
                    <a:p>
                      <a:pPr algn="ctr"/>
                      <a:r>
                        <a:rPr lang="en-IN" dirty="0" smtClean="0"/>
                        <a:t>D</a:t>
                      </a:r>
                      <a:endParaRPr lang="en-IN" dirty="0"/>
                    </a:p>
                  </a:txBody>
                  <a:tcPr>
                    <a:solidFill>
                      <a:srgbClr val="FFC000"/>
                    </a:solidFill>
                  </a:tcPr>
                </a:tc>
                <a:tc>
                  <a:txBody>
                    <a:bodyPr/>
                    <a:lstStyle/>
                    <a:p>
                      <a:pPr algn="ctr"/>
                      <a:r>
                        <a:rPr lang="en-IN" dirty="0" smtClean="0"/>
                        <a:t>E</a:t>
                      </a:r>
                      <a:endParaRPr lang="en-IN" dirty="0"/>
                    </a:p>
                  </a:txBody>
                  <a:tcPr>
                    <a:solidFill>
                      <a:srgbClr val="FFC000"/>
                    </a:solidFill>
                  </a:tcPr>
                </a:tc>
                <a:extLst>
                  <a:ext uri="{0D108BD9-81ED-4DB2-BD59-A6C34878D82A}">
                    <a16:rowId xmlns:a16="http://schemas.microsoft.com/office/drawing/2014/main" val="10000"/>
                  </a:ext>
                </a:extLst>
              </a:tr>
              <a:tr h="411694">
                <a:tc>
                  <a:txBody>
                    <a:bodyPr/>
                    <a:lstStyle/>
                    <a:p>
                      <a:pPr algn="ctr"/>
                      <a:r>
                        <a:rPr lang="en-IN" b="1" dirty="0" smtClean="0"/>
                        <a:t>A</a:t>
                      </a:r>
                      <a:endParaRPr lang="en-IN" b="1" dirty="0"/>
                    </a:p>
                  </a:txBody>
                  <a:tcPr>
                    <a:solidFill>
                      <a:srgbClr val="FFC000"/>
                    </a:solidFill>
                  </a:tcPr>
                </a:tc>
                <a:tc>
                  <a:txBody>
                    <a:bodyPr/>
                    <a:lstStyle/>
                    <a:p>
                      <a:pPr algn="ctr"/>
                      <a:r>
                        <a:rPr lang="en-IN" sz="2400" dirty="0" smtClean="0"/>
                        <a:t>0</a:t>
                      </a:r>
                      <a:endParaRPr lang="en-IN" sz="2400" dirty="0"/>
                    </a:p>
                  </a:txBody>
                  <a:tcPr/>
                </a:tc>
                <a:tc>
                  <a:txBody>
                    <a:bodyPr/>
                    <a:lstStyle/>
                    <a:p>
                      <a:pPr algn="ctr"/>
                      <a:r>
                        <a:rPr lang="en-IN" sz="2400" dirty="0" smtClean="0"/>
                        <a:t>3</a:t>
                      </a:r>
                      <a:endParaRPr lang="en-IN" sz="2400" dirty="0"/>
                    </a:p>
                  </a:txBody>
                  <a:tcPr/>
                </a:tc>
                <a:tc>
                  <a:txBody>
                    <a:bodyPr/>
                    <a:lstStyle/>
                    <a:p>
                      <a:pPr algn="ctr"/>
                      <a:r>
                        <a:rPr lang="en-IN" sz="2400" dirty="0" smtClean="0"/>
                        <a:t>8</a:t>
                      </a:r>
                      <a:endParaRPr lang="en-IN" sz="2400" dirty="0"/>
                    </a:p>
                  </a:txBody>
                  <a:tcPr/>
                </a:tc>
                <a:tc>
                  <a:txBody>
                    <a:bodyPr/>
                    <a:lstStyle/>
                    <a:p>
                      <a:pPr algn="ctr"/>
                      <a:r>
                        <a:rPr lang="en-IN" sz="2400" dirty="0" smtClean="0"/>
                        <a:t>2</a:t>
                      </a:r>
                      <a:endParaRPr lang="en-IN" sz="2400" dirty="0"/>
                    </a:p>
                  </a:txBody>
                  <a:tcPr>
                    <a:solidFill>
                      <a:schemeClr val="accent2"/>
                    </a:solidFill>
                  </a:tcPr>
                </a:tc>
                <a:tc>
                  <a:txBody>
                    <a:bodyPr/>
                    <a:lstStyle/>
                    <a:p>
                      <a:pPr algn="ctr"/>
                      <a:r>
                        <a:rPr lang="en-IN" sz="2400" dirty="0" smtClean="0"/>
                        <a:t>-4</a:t>
                      </a:r>
                      <a:endParaRPr lang="en-IN" sz="2400" dirty="0"/>
                    </a:p>
                  </a:txBody>
                  <a:tcPr/>
                </a:tc>
                <a:extLst>
                  <a:ext uri="{0D108BD9-81ED-4DB2-BD59-A6C34878D82A}">
                    <a16:rowId xmlns:a16="http://schemas.microsoft.com/office/drawing/2014/main" val="10001"/>
                  </a:ext>
                </a:extLst>
              </a:tr>
              <a:tr h="411694">
                <a:tc>
                  <a:txBody>
                    <a:bodyPr/>
                    <a:lstStyle/>
                    <a:p>
                      <a:pPr algn="ctr"/>
                      <a:r>
                        <a:rPr lang="en-IN" b="1" dirty="0" smtClean="0"/>
                        <a:t>B</a:t>
                      </a:r>
                      <a:endParaRPr lang="en-IN" b="1" dirty="0"/>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3</a:t>
                      </a:r>
                    </a:p>
                  </a:txBody>
                  <a:tcPr>
                    <a:solidFill>
                      <a:schemeClr val="accent2"/>
                    </a:solidFill>
                  </a:tcPr>
                </a:tc>
                <a:tc>
                  <a:txBody>
                    <a:bodyPr/>
                    <a:lstStyle/>
                    <a:p>
                      <a:pPr algn="ctr"/>
                      <a:r>
                        <a:rPr lang="en-IN" sz="2400" dirty="0" smtClean="0"/>
                        <a:t>0</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-4</a:t>
                      </a:r>
                    </a:p>
                  </a:txBody>
                  <a:tcPr>
                    <a:solidFill>
                      <a:schemeClr val="accent2"/>
                    </a:solidFill>
                  </a:tcPr>
                </a:tc>
                <a:tc>
                  <a:txBody>
                    <a:bodyPr/>
                    <a:lstStyle/>
                    <a:p>
                      <a:pPr algn="ctr"/>
                      <a:r>
                        <a:rPr lang="en-IN" sz="2400" dirty="0" smtClean="0"/>
                        <a:t>1</a:t>
                      </a:r>
                      <a:endParaRPr lang="en-IN" sz="2400" dirty="0"/>
                    </a:p>
                  </a:txBody>
                  <a:tcPr/>
                </a:tc>
                <a:tc>
                  <a:txBody>
                    <a:bodyPr/>
                    <a:lstStyle/>
                    <a:p>
                      <a:pPr algn="ctr"/>
                      <a:r>
                        <a:rPr lang="en-IN" sz="2400" dirty="0" smtClean="0"/>
                        <a:t>7</a:t>
                      </a:r>
                      <a:endParaRPr lang="en-IN" sz="2400" dirty="0"/>
                    </a:p>
                  </a:txBody>
                  <a:tcPr/>
                </a:tc>
                <a:extLst>
                  <a:ext uri="{0D108BD9-81ED-4DB2-BD59-A6C34878D82A}">
                    <a16:rowId xmlns:a16="http://schemas.microsoft.com/office/drawing/2014/main" val="10002"/>
                  </a:ext>
                </a:extLst>
              </a:tr>
              <a:tr h="411694">
                <a:tc>
                  <a:txBody>
                    <a:bodyPr/>
                    <a:lstStyle/>
                    <a:p>
                      <a:pPr algn="ctr"/>
                      <a:r>
                        <a:rPr lang="en-IN" b="1" dirty="0" smtClean="0"/>
                        <a:t>C</a:t>
                      </a:r>
                      <a:endParaRPr lang="en-IN" b="1" dirty="0"/>
                    </a:p>
                  </a:txBody>
                  <a:tcPr>
                    <a:solidFill>
                      <a:srgbClr val="FFC000"/>
                    </a:solidFill>
                  </a:tcPr>
                </a:tc>
                <a:tc>
                  <a:txBody>
                    <a:bodyPr/>
                    <a:lstStyle/>
                    <a:p>
                      <a:pPr algn="ctr"/>
                      <a:r>
                        <a:rPr lang="en-IN" sz="2400" dirty="0" smtClean="0"/>
                        <a:t>∞</a:t>
                      </a:r>
                      <a:endParaRPr lang="en-IN" sz="2400" dirty="0"/>
                    </a:p>
                  </a:txBody>
                  <a:tcPr/>
                </a:tc>
                <a:tc>
                  <a:txBody>
                    <a:bodyPr/>
                    <a:lstStyle/>
                    <a:p>
                      <a:pPr algn="ctr"/>
                      <a:r>
                        <a:rPr lang="en-IN" sz="2400" dirty="0" smtClean="0"/>
                        <a:t>4</a:t>
                      </a:r>
                      <a:endParaRPr lang="en-IN" sz="2400" dirty="0"/>
                    </a:p>
                  </a:txBody>
                  <a:tcPr/>
                </a:tc>
                <a:tc>
                  <a:txBody>
                    <a:bodyPr/>
                    <a:lstStyle/>
                    <a:p>
                      <a:pPr algn="ctr"/>
                      <a:r>
                        <a:rPr lang="en-IN" sz="2400" dirty="0" smtClean="0"/>
                        <a:t>0</a:t>
                      </a:r>
                      <a:endParaRPr lang="en-IN" sz="2400" dirty="0"/>
                    </a:p>
                  </a:txBody>
                  <a:tcPr/>
                </a:tc>
                <a:tc>
                  <a:txBody>
                    <a:bodyPr/>
                    <a:lstStyle/>
                    <a:p>
                      <a:pPr algn="ctr"/>
                      <a:r>
                        <a:rPr lang="en-IN" sz="2400" dirty="0" smtClean="0"/>
                        <a:t>5</a:t>
                      </a:r>
                      <a:endParaRPr lang="en-IN" sz="2400" dirty="0"/>
                    </a:p>
                  </a:txBody>
                  <a:tcPr>
                    <a:solidFill>
                      <a:schemeClr val="accent2"/>
                    </a:solidFill>
                  </a:tcPr>
                </a:tc>
                <a:tc>
                  <a:txBody>
                    <a:bodyPr/>
                    <a:lstStyle/>
                    <a:p>
                      <a:pPr algn="ctr"/>
                      <a:r>
                        <a:rPr lang="en-IN" sz="2400" dirty="0" smtClean="0"/>
                        <a:t>11</a:t>
                      </a:r>
                      <a:endParaRPr lang="en-IN" sz="2400" dirty="0"/>
                    </a:p>
                  </a:txBody>
                  <a:tcPr>
                    <a:solidFill>
                      <a:schemeClr val="accent2"/>
                    </a:solidFill>
                  </a:tcPr>
                </a:tc>
                <a:extLst>
                  <a:ext uri="{0D108BD9-81ED-4DB2-BD59-A6C34878D82A}">
                    <a16:rowId xmlns:a16="http://schemas.microsoft.com/office/drawing/2014/main" val="10003"/>
                  </a:ext>
                </a:extLst>
              </a:tr>
              <a:tr h="411694">
                <a:tc>
                  <a:txBody>
                    <a:bodyPr/>
                    <a:lstStyle/>
                    <a:p>
                      <a:pPr algn="ctr"/>
                      <a:r>
                        <a:rPr lang="en-IN" b="1" dirty="0" smtClean="0"/>
                        <a:t>D</a:t>
                      </a:r>
                      <a:endParaRPr lang="en-IN" b="1" dirty="0"/>
                    </a:p>
                  </a:txBody>
                  <a:tcPr>
                    <a:solidFill>
                      <a:srgbClr val="FFC000"/>
                    </a:solidFill>
                  </a:tcPr>
                </a:tc>
                <a:tc>
                  <a:txBody>
                    <a:bodyPr/>
                    <a:lstStyle/>
                    <a:p>
                      <a:pPr algn="ctr"/>
                      <a:r>
                        <a:rPr lang="en-IN" sz="2400" dirty="0" smtClean="0"/>
                        <a:t>2</a:t>
                      </a:r>
                      <a:endParaRPr lang="en-IN" sz="2400" dirty="0"/>
                    </a:p>
                  </a:txBody>
                  <a:tcPr/>
                </a:tc>
                <a:tc>
                  <a:txBody>
                    <a:bodyPr/>
                    <a:lstStyle/>
                    <a:p>
                      <a:pPr algn="ctr"/>
                      <a:r>
                        <a:rPr lang="en-IN" sz="2400" dirty="0" smtClean="0"/>
                        <a:t>-1</a:t>
                      </a:r>
                      <a:endParaRPr lang="en-IN" sz="2400" dirty="0"/>
                    </a:p>
                  </a:txBody>
                  <a:tcPr>
                    <a:solidFill>
                      <a:schemeClr val="accent2"/>
                    </a:solidFill>
                  </a:tcPr>
                </a:tc>
                <a:tc>
                  <a:txBody>
                    <a:bodyPr/>
                    <a:lstStyle/>
                    <a:p>
                      <a:pPr algn="ctr"/>
                      <a:r>
                        <a:rPr lang="en-IN" sz="2400" dirty="0" smtClean="0"/>
                        <a:t>-5</a:t>
                      </a:r>
                      <a:endParaRPr lang="en-IN" sz="2400" dirty="0"/>
                    </a:p>
                  </a:txBody>
                  <a:tcPr/>
                </a:tc>
                <a:tc>
                  <a:txBody>
                    <a:bodyPr/>
                    <a:lstStyle/>
                    <a:p>
                      <a:pPr algn="ctr"/>
                      <a:r>
                        <a:rPr lang="en-IN" sz="2400" dirty="0" smtClean="0"/>
                        <a:t>0</a:t>
                      </a:r>
                      <a:endParaRPr lang="en-IN" sz="2400" dirty="0"/>
                    </a:p>
                  </a:txBody>
                  <a:tcPr/>
                </a:tc>
                <a:tc>
                  <a:txBody>
                    <a:bodyPr/>
                    <a:lstStyle/>
                    <a:p>
                      <a:pPr algn="ctr"/>
                      <a:r>
                        <a:rPr lang="en-IN" sz="2400" dirty="0" smtClean="0"/>
                        <a:t>-2</a:t>
                      </a:r>
                      <a:endParaRPr lang="en-IN" sz="2400" dirty="0"/>
                    </a:p>
                  </a:txBody>
                  <a:tcPr>
                    <a:solidFill>
                      <a:schemeClr val="accent2"/>
                    </a:solidFill>
                  </a:tcPr>
                </a:tc>
                <a:extLst>
                  <a:ext uri="{0D108BD9-81ED-4DB2-BD59-A6C34878D82A}">
                    <a16:rowId xmlns:a16="http://schemas.microsoft.com/office/drawing/2014/main" val="10004"/>
                  </a:ext>
                </a:extLst>
              </a:tr>
              <a:tr h="411694">
                <a:tc>
                  <a:txBody>
                    <a:bodyPr/>
                    <a:lstStyle/>
                    <a:p>
                      <a:pPr algn="ctr"/>
                      <a:r>
                        <a:rPr lang="en-IN" b="1" dirty="0" smtClean="0"/>
                        <a:t>E</a:t>
                      </a:r>
                      <a:endParaRPr lang="en-IN" b="1" dirty="0"/>
                    </a:p>
                  </a:txBody>
                  <a:tcPr>
                    <a:solidFill>
                      <a:srgbClr val="FFC000"/>
                    </a:solidFill>
                  </a:tcPr>
                </a:tc>
                <a:tc>
                  <a:txBody>
                    <a:bodyPr/>
                    <a:lstStyle/>
                    <a:p>
                      <a:pPr algn="ctr"/>
                      <a:r>
                        <a:rPr lang="en-IN" sz="2400" dirty="0" smtClean="0"/>
                        <a:t>8</a:t>
                      </a:r>
                      <a:endParaRPr lang="en-IN" sz="2400" dirty="0"/>
                    </a:p>
                  </a:txBody>
                  <a:tcPr>
                    <a:solidFill>
                      <a:schemeClr val="accent2"/>
                    </a:solidFill>
                  </a:tcPr>
                </a:tc>
                <a:tc>
                  <a:txBody>
                    <a:bodyPr/>
                    <a:lstStyle/>
                    <a:p>
                      <a:pPr algn="ctr"/>
                      <a:r>
                        <a:rPr lang="en-IN" sz="2400" dirty="0" smtClean="0"/>
                        <a:t>∞</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1</a:t>
                      </a:r>
                    </a:p>
                  </a:txBody>
                  <a:tcPr>
                    <a:solidFill>
                      <a:schemeClr val="accent2"/>
                    </a:solidFill>
                  </a:tcPr>
                </a:tc>
                <a:tc>
                  <a:txBody>
                    <a:bodyPr/>
                    <a:lstStyle/>
                    <a:p>
                      <a:pPr algn="ctr"/>
                      <a:r>
                        <a:rPr lang="en-IN" sz="2400" dirty="0" smtClean="0"/>
                        <a:t>6</a:t>
                      </a:r>
                      <a:endParaRPr lang="en-IN" sz="2400" dirty="0"/>
                    </a:p>
                  </a:txBody>
                  <a:tcPr/>
                </a:tc>
                <a:tc>
                  <a:txBody>
                    <a:bodyPr/>
                    <a:lstStyle/>
                    <a:p>
                      <a:pPr algn="ctr"/>
                      <a:r>
                        <a:rPr lang="en-IN" sz="2400" dirty="0" smtClean="0"/>
                        <a:t>0</a:t>
                      </a:r>
                      <a:endParaRPr lang="en-IN" sz="2400" dirty="0"/>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43" name="TextBox 42"/>
              <p:cNvSpPr txBox="1"/>
              <p:nvPr/>
            </p:nvSpPr>
            <p:spPr>
              <a:xfrm>
                <a:off x="2561781" y="5498385"/>
                <a:ext cx="230005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800" b="1" i="1">
                              <a:latin typeface="Cambria Math" panose="02040503050406030204" pitchFamily="18" charset="0"/>
                            </a:rPr>
                          </m:ctrlPr>
                        </m:sSubPr>
                        <m:e>
                          <m:r>
                            <a:rPr lang="en-IN" sz="2800" b="1" i="1">
                              <a:latin typeface="Cambria Math" panose="02040503050406030204" pitchFamily="18" charset="0"/>
                            </a:rPr>
                            <m:t>𝑫</m:t>
                          </m:r>
                        </m:e>
                        <m:sub>
                          <m:r>
                            <a:rPr lang="en-IN" sz="2800" b="1" i="1">
                              <a:latin typeface="Cambria Math" panose="02040503050406030204" pitchFamily="18" charset="0"/>
                            </a:rPr>
                            <m:t>𝟑</m:t>
                          </m:r>
                        </m:sub>
                      </m:sSub>
                      <m:r>
                        <a:rPr lang="en-IN" sz="2800" b="1" i="1">
                          <a:latin typeface="Cambria Math" panose="02040503050406030204" pitchFamily="18" charset="0"/>
                        </a:rPr>
                        <m:t>=</m:t>
                      </m:r>
                      <m:sSub>
                        <m:sSubPr>
                          <m:ctrlPr>
                            <a:rPr lang="en-IN" sz="2800" b="1" i="1">
                              <a:latin typeface="Cambria Math" panose="02040503050406030204" pitchFamily="18" charset="0"/>
                            </a:rPr>
                          </m:ctrlPr>
                        </m:sSubPr>
                        <m:e>
                          <m:r>
                            <a:rPr lang="en-IN" sz="2800" b="1" i="1">
                              <a:latin typeface="Cambria Math" panose="02040503050406030204" pitchFamily="18" charset="0"/>
                            </a:rPr>
                            <m:t>𝑫</m:t>
                          </m:r>
                        </m:e>
                        <m:sub>
                          <m:r>
                            <a:rPr lang="en-IN" sz="2800" b="1" i="1">
                              <a:latin typeface="Cambria Math" panose="02040503050406030204" pitchFamily="18" charset="0"/>
                            </a:rPr>
                            <m:t>𝟐</m:t>
                          </m:r>
                        </m:sub>
                      </m:sSub>
                      <m:r>
                        <a:rPr lang="en-IN" sz="2800" b="1" i="1">
                          <a:latin typeface="Cambria Math" panose="02040503050406030204" pitchFamily="18" charset="0"/>
                        </a:rPr>
                        <m:t>+</m:t>
                      </m:r>
                      <m:sSub>
                        <m:sSubPr>
                          <m:ctrlPr>
                            <a:rPr lang="en-IN" sz="2800" b="1" i="1">
                              <a:latin typeface="Cambria Math" panose="02040503050406030204" pitchFamily="18" charset="0"/>
                            </a:rPr>
                          </m:ctrlPr>
                        </m:sSubPr>
                        <m:e>
                          <m:r>
                            <a:rPr lang="en-IN" sz="2800" b="1" i="1">
                              <a:latin typeface="Cambria Math" panose="02040503050406030204" pitchFamily="18" charset="0"/>
                            </a:rPr>
                            <m:t>𝑫</m:t>
                          </m:r>
                        </m:e>
                        <m:sub>
                          <m:r>
                            <a:rPr lang="en-IN" sz="2800" b="1" i="1">
                              <a:latin typeface="Cambria Math" panose="02040503050406030204" pitchFamily="18" charset="0"/>
                            </a:rPr>
                            <m:t>𝟏</m:t>
                          </m:r>
                        </m:sub>
                      </m:sSub>
                    </m:oMath>
                  </m:oMathPara>
                </a14:m>
                <a:endParaRPr lang="en-IN" sz="2800" dirty="0"/>
              </a:p>
            </p:txBody>
          </p:sp>
        </mc:Choice>
        <mc:Fallback xmlns="">
          <p:sp>
            <p:nvSpPr>
              <p:cNvPr id="43" name="TextBox 42"/>
              <p:cNvSpPr txBox="1">
                <a:spLocks noRot="1" noChangeAspect="1" noMove="1" noResize="1" noEditPoints="1" noAdjustHandles="1" noChangeArrowheads="1" noChangeShapeType="1" noTextEdit="1"/>
              </p:cNvSpPr>
              <p:nvPr/>
            </p:nvSpPr>
            <p:spPr>
              <a:xfrm>
                <a:off x="2561781" y="5498385"/>
                <a:ext cx="2300052" cy="430887"/>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8363535" y="5800783"/>
                <a:ext cx="361291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4000" b="1" i="1" smtClean="0">
                              <a:latin typeface="Cambria Math" panose="02040503050406030204" pitchFamily="18" charset="0"/>
                            </a:rPr>
                          </m:ctrlPr>
                        </m:sSubPr>
                        <m:e>
                          <m:r>
                            <a:rPr lang="en-IN" sz="4000" b="1" i="1">
                              <a:latin typeface="Cambria Math" panose="02040503050406030204" pitchFamily="18" charset="0"/>
                            </a:rPr>
                            <m:t>𝑫</m:t>
                          </m:r>
                        </m:e>
                        <m:sub>
                          <m:r>
                            <a:rPr lang="en-IN" sz="4000" b="1" i="1" smtClean="0">
                              <a:latin typeface="Cambria Math" panose="02040503050406030204" pitchFamily="18" charset="0"/>
                            </a:rPr>
                            <m:t>𝒊</m:t>
                          </m:r>
                        </m:sub>
                      </m:sSub>
                      <m:r>
                        <a:rPr lang="en-IN" sz="4000" b="1" i="1">
                          <a:latin typeface="Cambria Math" panose="02040503050406030204" pitchFamily="18" charset="0"/>
                        </a:rPr>
                        <m:t>=</m:t>
                      </m:r>
                      <m:sSub>
                        <m:sSubPr>
                          <m:ctrlPr>
                            <a:rPr lang="en-IN" sz="4000" b="1" i="1">
                              <a:latin typeface="Cambria Math" panose="02040503050406030204" pitchFamily="18" charset="0"/>
                            </a:rPr>
                          </m:ctrlPr>
                        </m:sSubPr>
                        <m:e>
                          <m:r>
                            <a:rPr lang="en-IN" sz="4000" b="1" i="1">
                              <a:latin typeface="Cambria Math" panose="02040503050406030204" pitchFamily="18" charset="0"/>
                            </a:rPr>
                            <m:t>𝑫</m:t>
                          </m:r>
                        </m:e>
                        <m:sub>
                          <m:r>
                            <a:rPr lang="en-IN" sz="4000" b="1" i="1" smtClean="0">
                              <a:latin typeface="Cambria Math" panose="02040503050406030204" pitchFamily="18" charset="0"/>
                            </a:rPr>
                            <m:t>𝒊</m:t>
                          </m:r>
                          <m:r>
                            <a:rPr lang="en-IN" sz="4000" b="1" i="1" smtClean="0">
                              <a:latin typeface="Cambria Math" panose="02040503050406030204" pitchFamily="18" charset="0"/>
                            </a:rPr>
                            <m:t>−</m:t>
                          </m:r>
                          <m:r>
                            <a:rPr lang="en-IN" sz="4000" b="1" i="1" smtClean="0">
                              <a:latin typeface="Cambria Math" panose="02040503050406030204" pitchFamily="18" charset="0"/>
                            </a:rPr>
                            <m:t>𝟏</m:t>
                          </m:r>
                        </m:sub>
                      </m:sSub>
                      <m:r>
                        <a:rPr lang="en-IN" sz="4000" b="1" i="1">
                          <a:latin typeface="Cambria Math" panose="02040503050406030204" pitchFamily="18" charset="0"/>
                        </a:rPr>
                        <m:t>+</m:t>
                      </m:r>
                      <m:sSub>
                        <m:sSubPr>
                          <m:ctrlPr>
                            <a:rPr lang="en-IN" sz="4000" b="1" i="1">
                              <a:latin typeface="Cambria Math" panose="02040503050406030204" pitchFamily="18" charset="0"/>
                            </a:rPr>
                          </m:ctrlPr>
                        </m:sSubPr>
                        <m:e>
                          <m:r>
                            <a:rPr lang="en-IN" sz="4000" b="1" i="1">
                              <a:latin typeface="Cambria Math" panose="02040503050406030204" pitchFamily="18" charset="0"/>
                            </a:rPr>
                            <m:t>𝑫</m:t>
                          </m:r>
                        </m:e>
                        <m:sub>
                          <m:r>
                            <a:rPr lang="en-IN" sz="4000" b="1" i="1">
                              <a:latin typeface="Cambria Math" panose="02040503050406030204" pitchFamily="18" charset="0"/>
                            </a:rPr>
                            <m:t>𝟏</m:t>
                          </m:r>
                        </m:sub>
                      </m:sSub>
                    </m:oMath>
                  </m:oMathPara>
                </a14:m>
                <a:endParaRPr lang="en-IN" sz="4000" dirty="0"/>
              </a:p>
            </p:txBody>
          </p:sp>
        </mc:Choice>
        <mc:Fallback xmlns="">
          <p:sp>
            <p:nvSpPr>
              <p:cNvPr id="44" name="TextBox 43"/>
              <p:cNvSpPr txBox="1">
                <a:spLocks noRot="1" noChangeAspect="1" noMove="1" noResize="1" noEditPoints="1" noAdjustHandles="1" noChangeArrowheads="1" noChangeShapeType="1" noTextEdit="1"/>
              </p:cNvSpPr>
              <p:nvPr/>
            </p:nvSpPr>
            <p:spPr>
              <a:xfrm>
                <a:off x="8363535" y="5800783"/>
                <a:ext cx="3612912" cy="615553"/>
              </a:xfrm>
              <a:prstGeom prst="rect">
                <a:avLst/>
              </a:prstGeom>
              <a:blipFill rotWithShape="0">
                <a:blip r:embed="rId4"/>
                <a:stretch>
                  <a:fillRect/>
                </a:stretch>
              </a:blipFill>
            </p:spPr>
            <p:txBody>
              <a:bodyPr/>
              <a:lstStyle/>
              <a:p>
                <a:r>
                  <a:rPr lang="en-IN">
                    <a:noFill/>
                  </a:rPr>
                  <a:t> </a:t>
                </a:r>
              </a:p>
            </p:txBody>
          </p:sp>
        </mc:Fallback>
      </mc:AlternateContent>
      <p:graphicFrame>
        <p:nvGraphicFramePr>
          <p:cNvPr id="45" name="Table 44"/>
          <p:cNvGraphicFramePr>
            <a:graphicFrameLocks noGrp="1"/>
          </p:cNvGraphicFramePr>
          <p:nvPr>
            <p:extLst>
              <p:ext uri="{D42A27DB-BD31-4B8C-83A1-F6EECF244321}">
                <p14:modId xmlns:p14="http://schemas.microsoft.com/office/powerpoint/2010/main" val="3559527053"/>
              </p:ext>
            </p:extLst>
          </p:nvPr>
        </p:nvGraphicFramePr>
        <p:xfrm>
          <a:off x="9267878" y="2691026"/>
          <a:ext cx="2822382" cy="2668249"/>
        </p:xfrm>
        <a:graphic>
          <a:graphicData uri="http://schemas.openxmlformats.org/drawingml/2006/table">
            <a:tbl>
              <a:tblPr firstRow="1" bandRow="1">
                <a:tableStyleId>{D7AC3CCA-C797-4891-BE02-D94E43425B78}</a:tableStyleId>
              </a:tblPr>
              <a:tblGrid>
                <a:gridCol w="470397">
                  <a:extLst>
                    <a:ext uri="{9D8B030D-6E8A-4147-A177-3AD203B41FA5}">
                      <a16:colId xmlns:a16="http://schemas.microsoft.com/office/drawing/2014/main" val="20000"/>
                    </a:ext>
                  </a:extLst>
                </a:gridCol>
                <a:gridCol w="470397">
                  <a:extLst>
                    <a:ext uri="{9D8B030D-6E8A-4147-A177-3AD203B41FA5}">
                      <a16:colId xmlns:a16="http://schemas.microsoft.com/office/drawing/2014/main" val="20001"/>
                    </a:ext>
                  </a:extLst>
                </a:gridCol>
                <a:gridCol w="470397">
                  <a:extLst>
                    <a:ext uri="{9D8B030D-6E8A-4147-A177-3AD203B41FA5}">
                      <a16:colId xmlns:a16="http://schemas.microsoft.com/office/drawing/2014/main" val="20002"/>
                    </a:ext>
                  </a:extLst>
                </a:gridCol>
                <a:gridCol w="470397">
                  <a:extLst>
                    <a:ext uri="{9D8B030D-6E8A-4147-A177-3AD203B41FA5}">
                      <a16:colId xmlns:a16="http://schemas.microsoft.com/office/drawing/2014/main" val="20003"/>
                    </a:ext>
                  </a:extLst>
                </a:gridCol>
                <a:gridCol w="355597">
                  <a:extLst>
                    <a:ext uri="{9D8B030D-6E8A-4147-A177-3AD203B41FA5}">
                      <a16:colId xmlns:a16="http://schemas.microsoft.com/office/drawing/2014/main" val="20004"/>
                    </a:ext>
                  </a:extLst>
                </a:gridCol>
                <a:gridCol w="585197">
                  <a:extLst>
                    <a:ext uri="{9D8B030D-6E8A-4147-A177-3AD203B41FA5}">
                      <a16:colId xmlns:a16="http://schemas.microsoft.com/office/drawing/2014/main" val="20005"/>
                    </a:ext>
                  </a:extLst>
                </a:gridCol>
              </a:tblGrid>
              <a:tr h="3822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smtClean="0"/>
                        <a:t>D</a:t>
                      </a:r>
                      <a:r>
                        <a:rPr lang="en-IN" sz="1800" b="1" baseline="-25000" dirty="0" smtClean="0"/>
                        <a:t>3</a:t>
                      </a:r>
                    </a:p>
                  </a:txBody>
                  <a:tcPr>
                    <a:solidFill>
                      <a:srgbClr val="FF0000"/>
                    </a:solidFill>
                  </a:tcPr>
                </a:tc>
                <a:tc>
                  <a:txBody>
                    <a:bodyPr/>
                    <a:lstStyle/>
                    <a:p>
                      <a:pPr algn="ctr"/>
                      <a:r>
                        <a:rPr lang="en-IN" dirty="0" smtClean="0"/>
                        <a:t>A</a:t>
                      </a:r>
                      <a:endParaRPr lang="en-IN" dirty="0"/>
                    </a:p>
                  </a:txBody>
                  <a:tcPr>
                    <a:solidFill>
                      <a:srgbClr val="FFC000"/>
                    </a:solidFill>
                  </a:tcPr>
                </a:tc>
                <a:tc>
                  <a:txBody>
                    <a:bodyPr/>
                    <a:lstStyle/>
                    <a:p>
                      <a:pPr algn="ctr"/>
                      <a:r>
                        <a:rPr lang="en-IN" dirty="0" smtClean="0"/>
                        <a:t>B</a:t>
                      </a:r>
                      <a:endParaRPr lang="en-IN" dirty="0"/>
                    </a:p>
                  </a:txBody>
                  <a:tcPr>
                    <a:solidFill>
                      <a:srgbClr val="FFC000"/>
                    </a:solidFill>
                  </a:tcPr>
                </a:tc>
                <a:tc>
                  <a:txBody>
                    <a:bodyPr/>
                    <a:lstStyle/>
                    <a:p>
                      <a:pPr algn="ctr"/>
                      <a:r>
                        <a:rPr lang="en-IN" dirty="0" smtClean="0"/>
                        <a:t>C</a:t>
                      </a:r>
                      <a:endParaRPr lang="en-IN" dirty="0"/>
                    </a:p>
                  </a:txBody>
                  <a:tcPr>
                    <a:solidFill>
                      <a:srgbClr val="FFC000"/>
                    </a:solidFill>
                  </a:tcPr>
                </a:tc>
                <a:tc>
                  <a:txBody>
                    <a:bodyPr/>
                    <a:lstStyle/>
                    <a:p>
                      <a:pPr algn="ctr"/>
                      <a:r>
                        <a:rPr lang="en-IN" dirty="0" smtClean="0"/>
                        <a:t>D</a:t>
                      </a:r>
                      <a:endParaRPr lang="en-IN" dirty="0"/>
                    </a:p>
                  </a:txBody>
                  <a:tcPr>
                    <a:solidFill>
                      <a:srgbClr val="FFC000"/>
                    </a:solidFill>
                  </a:tcPr>
                </a:tc>
                <a:tc>
                  <a:txBody>
                    <a:bodyPr/>
                    <a:lstStyle/>
                    <a:p>
                      <a:pPr algn="ctr"/>
                      <a:r>
                        <a:rPr lang="en-IN" dirty="0" smtClean="0"/>
                        <a:t>E</a:t>
                      </a:r>
                      <a:endParaRPr lang="en-IN" dirty="0"/>
                    </a:p>
                  </a:txBody>
                  <a:tcPr>
                    <a:solidFill>
                      <a:srgbClr val="FFC000"/>
                    </a:solidFill>
                  </a:tcPr>
                </a:tc>
                <a:extLst>
                  <a:ext uri="{0D108BD9-81ED-4DB2-BD59-A6C34878D82A}">
                    <a16:rowId xmlns:a16="http://schemas.microsoft.com/office/drawing/2014/main" val="10000"/>
                  </a:ext>
                </a:extLst>
              </a:tr>
              <a:tr h="382249">
                <a:tc>
                  <a:txBody>
                    <a:bodyPr/>
                    <a:lstStyle/>
                    <a:p>
                      <a:pPr algn="ctr"/>
                      <a:r>
                        <a:rPr lang="en-IN" b="1" dirty="0" smtClean="0"/>
                        <a:t>A</a:t>
                      </a:r>
                      <a:endParaRPr lang="en-IN" b="1" dirty="0"/>
                    </a:p>
                  </a:txBody>
                  <a:tcPr>
                    <a:solidFill>
                      <a:srgbClr val="FFC000"/>
                    </a:solidFill>
                  </a:tcPr>
                </a:tc>
                <a:tc>
                  <a:txBody>
                    <a:bodyPr/>
                    <a:lstStyle/>
                    <a:p>
                      <a:pPr algn="ctr"/>
                      <a:r>
                        <a:rPr lang="en-US" sz="2400" dirty="0" smtClean="0"/>
                        <a:t>0</a:t>
                      </a:r>
                      <a:endParaRPr lang="en-IN" sz="2400" dirty="0"/>
                    </a:p>
                  </a:txBody>
                  <a:tcPr>
                    <a:solidFill>
                      <a:srgbClr val="FFFF00"/>
                    </a:solidFill>
                  </a:tcPr>
                </a:tc>
                <a:tc>
                  <a:txBody>
                    <a:bodyPr/>
                    <a:lstStyle/>
                    <a:p>
                      <a:pPr algn="ctr"/>
                      <a:r>
                        <a:rPr lang="en-US" sz="2400" dirty="0" smtClean="0"/>
                        <a:t>3</a:t>
                      </a:r>
                      <a:endParaRPr lang="en-IN" sz="2400" dirty="0"/>
                    </a:p>
                  </a:txBody>
                  <a:tcPr>
                    <a:solidFill>
                      <a:srgbClr val="FFFF00"/>
                    </a:solidFill>
                  </a:tcPr>
                </a:tc>
                <a:tc>
                  <a:txBody>
                    <a:bodyPr/>
                    <a:lstStyle/>
                    <a:p>
                      <a:pPr algn="ctr"/>
                      <a:r>
                        <a:rPr lang="en-US" sz="2400" dirty="0" smtClean="0"/>
                        <a:t>-3</a:t>
                      </a:r>
                      <a:endParaRPr lang="en-IN" sz="2400" dirty="0"/>
                    </a:p>
                  </a:txBody>
                  <a:tcPr>
                    <a:solidFill>
                      <a:schemeClr val="bg2">
                        <a:lumMod val="75000"/>
                      </a:schemeClr>
                    </a:solidFill>
                  </a:tcPr>
                </a:tc>
                <a:tc>
                  <a:txBody>
                    <a:bodyPr/>
                    <a:lstStyle/>
                    <a:p>
                      <a:pPr algn="ctr"/>
                      <a:r>
                        <a:rPr lang="en-US" sz="2400" dirty="0" smtClean="0"/>
                        <a:t>2</a:t>
                      </a:r>
                      <a:endParaRPr lang="en-IN" sz="2400" dirty="0"/>
                    </a:p>
                  </a:txBody>
                  <a:tcPr>
                    <a:solidFill>
                      <a:srgbClr val="FFFF00"/>
                    </a:solidFill>
                  </a:tcPr>
                </a:tc>
                <a:tc>
                  <a:txBody>
                    <a:bodyPr/>
                    <a:lstStyle/>
                    <a:p>
                      <a:pPr algn="ctr"/>
                      <a:r>
                        <a:rPr lang="en-US" sz="2400" dirty="0" smtClean="0"/>
                        <a:t>-4</a:t>
                      </a:r>
                      <a:endParaRPr lang="en-IN" sz="2400" dirty="0"/>
                    </a:p>
                  </a:txBody>
                  <a:tcPr>
                    <a:solidFill>
                      <a:srgbClr val="FFFF00"/>
                    </a:solidFill>
                  </a:tcPr>
                </a:tc>
                <a:extLst>
                  <a:ext uri="{0D108BD9-81ED-4DB2-BD59-A6C34878D82A}">
                    <a16:rowId xmlns:a16="http://schemas.microsoft.com/office/drawing/2014/main" val="10001"/>
                  </a:ext>
                </a:extLst>
              </a:tr>
              <a:tr h="382249">
                <a:tc>
                  <a:txBody>
                    <a:bodyPr/>
                    <a:lstStyle/>
                    <a:p>
                      <a:pPr algn="ctr"/>
                      <a:r>
                        <a:rPr lang="en-IN" b="1" dirty="0" smtClean="0"/>
                        <a:t>B</a:t>
                      </a:r>
                      <a:endParaRPr lang="en-IN" b="1" dirty="0"/>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3</a:t>
                      </a:r>
                      <a:endParaRPr lang="en-IN" sz="2400" dirty="0" smtClean="0"/>
                    </a:p>
                  </a:txBody>
                  <a:tcPr>
                    <a:solidFill>
                      <a:srgbClr val="FFFF00"/>
                    </a:solidFill>
                  </a:tcPr>
                </a:tc>
                <a:tc>
                  <a:txBody>
                    <a:bodyPr/>
                    <a:lstStyle/>
                    <a:p>
                      <a:pPr algn="ctr"/>
                      <a:r>
                        <a:rPr lang="en-US" sz="2400" dirty="0" smtClean="0"/>
                        <a:t>0</a:t>
                      </a:r>
                      <a:endParaRPr lang="en-IN" sz="2400" dirty="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-4</a:t>
                      </a:r>
                      <a:endParaRPr lang="en-IN" sz="2400" dirty="0" smtClean="0"/>
                    </a:p>
                  </a:txBody>
                  <a:tcPr>
                    <a:solidFill>
                      <a:srgbClr val="FFFF00"/>
                    </a:solidFill>
                  </a:tcPr>
                </a:tc>
                <a:tc>
                  <a:txBody>
                    <a:bodyPr/>
                    <a:lstStyle/>
                    <a:p>
                      <a:pPr algn="ctr"/>
                      <a:r>
                        <a:rPr lang="en-US" sz="2400" dirty="0" smtClean="0"/>
                        <a:t>1</a:t>
                      </a:r>
                      <a:endParaRPr lang="en-IN" sz="2400" dirty="0"/>
                    </a:p>
                  </a:txBody>
                  <a:tcPr>
                    <a:solidFill>
                      <a:srgbClr val="FFFF00"/>
                    </a:solidFill>
                  </a:tcPr>
                </a:tc>
                <a:tc>
                  <a:txBody>
                    <a:bodyPr/>
                    <a:lstStyle/>
                    <a:p>
                      <a:pPr algn="ctr"/>
                      <a:r>
                        <a:rPr lang="en-US" sz="2400" dirty="0" smtClean="0"/>
                        <a:t>-1</a:t>
                      </a:r>
                      <a:endParaRPr lang="en-IN" sz="2400" dirty="0"/>
                    </a:p>
                  </a:txBody>
                  <a:tcPr>
                    <a:solidFill>
                      <a:schemeClr val="bg2">
                        <a:lumMod val="75000"/>
                      </a:schemeClr>
                    </a:solidFill>
                  </a:tcPr>
                </a:tc>
                <a:extLst>
                  <a:ext uri="{0D108BD9-81ED-4DB2-BD59-A6C34878D82A}">
                    <a16:rowId xmlns:a16="http://schemas.microsoft.com/office/drawing/2014/main" val="10002"/>
                  </a:ext>
                </a:extLst>
              </a:tr>
              <a:tr h="382249">
                <a:tc>
                  <a:txBody>
                    <a:bodyPr/>
                    <a:lstStyle/>
                    <a:p>
                      <a:pPr algn="ctr"/>
                      <a:r>
                        <a:rPr lang="en-IN" b="1" dirty="0" smtClean="0"/>
                        <a:t>C</a:t>
                      </a:r>
                      <a:endParaRPr lang="en-IN" b="1" dirty="0"/>
                    </a:p>
                  </a:txBody>
                  <a:tcPr>
                    <a:solidFill>
                      <a:srgbClr val="FFC000"/>
                    </a:solidFill>
                  </a:tcPr>
                </a:tc>
                <a:tc>
                  <a:txBody>
                    <a:bodyPr/>
                    <a:lstStyle/>
                    <a:p>
                      <a:pPr algn="ctr"/>
                      <a:r>
                        <a:rPr lang="en-IN" sz="2400" dirty="0" smtClean="0"/>
                        <a:t>7</a:t>
                      </a:r>
                      <a:endParaRPr lang="en-IN" sz="2400" dirty="0"/>
                    </a:p>
                  </a:txBody>
                  <a:tcPr/>
                </a:tc>
                <a:tc>
                  <a:txBody>
                    <a:bodyPr/>
                    <a:lstStyle/>
                    <a:p>
                      <a:pPr algn="ctr"/>
                      <a:r>
                        <a:rPr lang="en-US" sz="2400" dirty="0" smtClean="0"/>
                        <a:t>4</a:t>
                      </a:r>
                      <a:endParaRPr lang="en-IN" sz="2400" dirty="0"/>
                    </a:p>
                  </a:txBody>
                  <a:tcPr>
                    <a:solidFill>
                      <a:srgbClr val="FFFF00"/>
                    </a:solidFill>
                  </a:tcPr>
                </a:tc>
                <a:tc>
                  <a:txBody>
                    <a:bodyPr/>
                    <a:lstStyle/>
                    <a:p>
                      <a:pPr algn="ctr"/>
                      <a:r>
                        <a:rPr lang="en-US" sz="2400" dirty="0" smtClean="0"/>
                        <a:t>0</a:t>
                      </a:r>
                      <a:endParaRPr lang="en-IN" sz="2400" dirty="0"/>
                    </a:p>
                  </a:txBody>
                  <a:tcPr>
                    <a:solidFill>
                      <a:srgbClr val="FFFF00"/>
                    </a:solidFill>
                  </a:tcPr>
                </a:tc>
                <a:tc>
                  <a:txBody>
                    <a:bodyPr/>
                    <a:lstStyle/>
                    <a:p>
                      <a:pPr algn="ctr"/>
                      <a:r>
                        <a:rPr lang="en-US" sz="2400" dirty="0" smtClean="0"/>
                        <a:t>5</a:t>
                      </a:r>
                      <a:endParaRPr lang="en-IN" sz="2400" dirty="0"/>
                    </a:p>
                  </a:txBody>
                  <a:tcPr>
                    <a:solidFill>
                      <a:srgbClr val="FFFF00"/>
                    </a:solidFill>
                  </a:tcPr>
                </a:tc>
                <a:tc>
                  <a:txBody>
                    <a:bodyPr/>
                    <a:lstStyle/>
                    <a:p>
                      <a:pPr algn="ctr"/>
                      <a:r>
                        <a:rPr lang="en-US" sz="2400" dirty="0" smtClean="0"/>
                        <a:t>11</a:t>
                      </a:r>
                      <a:endParaRPr lang="en-IN" sz="2400" dirty="0"/>
                    </a:p>
                  </a:txBody>
                  <a:tcPr>
                    <a:solidFill>
                      <a:srgbClr val="FFFF00"/>
                    </a:solidFill>
                  </a:tcPr>
                </a:tc>
                <a:extLst>
                  <a:ext uri="{0D108BD9-81ED-4DB2-BD59-A6C34878D82A}">
                    <a16:rowId xmlns:a16="http://schemas.microsoft.com/office/drawing/2014/main" val="10003"/>
                  </a:ext>
                </a:extLst>
              </a:tr>
              <a:tr h="382249">
                <a:tc>
                  <a:txBody>
                    <a:bodyPr/>
                    <a:lstStyle/>
                    <a:p>
                      <a:pPr algn="ctr"/>
                      <a:r>
                        <a:rPr lang="en-IN" b="1" dirty="0" smtClean="0"/>
                        <a:t>D</a:t>
                      </a:r>
                      <a:endParaRPr lang="en-IN" b="1" dirty="0"/>
                    </a:p>
                  </a:txBody>
                  <a:tcPr>
                    <a:solidFill>
                      <a:srgbClr val="FFC000"/>
                    </a:solidFill>
                  </a:tcPr>
                </a:tc>
                <a:tc>
                  <a:txBody>
                    <a:bodyPr/>
                    <a:lstStyle/>
                    <a:p>
                      <a:pPr algn="ctr"/>
                      <a:r>
                        <a:rPr lang="en-US" sz="2400" dirty="0" smtClean="0"/>
                        <a:t>2</a:t>
                      </a:r>
                      <a:endParaRPr lang="en-IN" sz="2400" dirty="0"/>
                    </a:p>
                  </a:txBody>
                  <a:tcPr>
                    <a:solidFill>
                      <a:srgbClr val="FFFF00"/>
                    </a:solidFill>
                  </a:tcPr>
                </a:tc>
                <a:tc>
                  <a:txBody>
                    <a:bodyPr/>
                    <a:lstStyle/>
                    <a:p>
                      <a:pPr algn="ctr"/>
                      <a:r>
                        <a:rPr lang="en-US" sz="2400" dirty="0" smtClean="0"/>
                        <a:t>-1</a:t>
                      </a:r>
                      <a:endParaRPr lang="en-IN" sz="2400" dirty="0"/>
                    </a:p>
                  </a:txBody>
                  <a:tcPr>
                    <a:solidFill>
                      <a:srgbClr val="FFFF00"/>
                    </a:solidFill>
                  </a:tcPr>
                </a:tc>
                <a:tc>
                  <a:txBody>
                    <a:bodyPr/>
                    <a:lstStyle/>
                    <a:p>
                      <a:pPr algn="ctr"/>
                      <a:r>
                        <a:rPr lang="en-US" sz="2400" dirty="0" smtClean="0"/>
                        <a:t>-5</a:t>
                      </a:r>
                      <a:endParaRPr lang="en-IN" sz="2400" dirty="0"/>
                    </a:p>
                  </a:txBody>
                  <a:tcPr>
                    <a:solidFill>
                      <a:srgbClr val="FFFF00"/>
                    </a:solidFill>
                  </a:tcPr>
                </a:tc>
                <a:tc>
                  <a:txBody>
                    <a:bodyPr/>
                    <a:lstStyle/>
                    <a:p>
                      <a:pPr algn="ctr"/>
                      <a:r>
                        <a:rPr lang="en-US" sz="2400" dirty="0" smtClean="0"/>
                        <a:t>0</a:t>
                      </a:r>
                      <a:endParaRPr lang="en-IN" sz="2400" dirty="0"/>
                    </a:p>
                  </a:txBody>
                  <a:tcPr>
                    <a:solidFill>
                      <a:srgbClr val="FFFF00"/>
                    </a:solidFill>
                  </a:tcPr>
                </a:tc>
                <a:tc>
                  <a:txBody>
                    <a:bodyPr/>
                    <a:lstStyle/>
                    <a:p>
                      <a:pPr algn="ctr"/>
                      <a:r>
                        <a:rPr lang="en-US" sz="2400" dirty="0" smtClean="0"/>
                        <a:t>-2</a:t>
                      </a:r>
                      <a:endParaRPr lang="en-IN" sz="2400" dirty="0"/>
                    </a:p>
                  </a:txBody>
                  <a:tcPr>
                    <a:solidFill>
                      <a:srgbClr val="FFFF00"/>
                    </a:solidFill>
                  </a:tcPr>
                </a:tc>
                <a:extLst>
                  <a:ext uri="{0D108BD9-81ED-4DB2-BD59-A6C34878D82A}">
                    <a16:rowId xmlns:a16="http://schemas.microsoft.com/office/drawing/2014/main" val="10004"/>
                  </a:ext>
                </a:extLst>
              </a:tr>
              <a:tr h="382249">
                <a:tc>
                  <a:txBody>
                    <a:bodyPr/>
                    <a:lstStyle/>
                    <a:p>
                      <a:pPr algn="ctr"/>
                      <a:r>
                        <a:rPr lang="en-IN" b="1" dirty="0" smtClean="0"/>
                        <a:t>E</a:t>
                      </a:r>
                      <a:endParaRPr lang="en-IN" b="1" dirty="0"/>
                    </a:p>
                  </a:txBody>
                  <a:tcPr>
                    <a:solidFill>
                      <a:srgbClr val="FFC000"/>
                    </a:solidFill>
                  </a:tcPr>
                </a:tc>
                <a:tc>
                  <a:txBody>
                    <a:bodyPr/>
                    <a:lstStyle/>
                    <a:p>
                      <a:pPr algn="ctr"/>
                      <a:r>
                        <a:rPr lang="en-US" sz="2400" dirty="0" smtClean="0"/>
                        <a:t>8</a:t>
                      </a:r>
                      <a:endParaRPr lang="en-IN" sz="2400" dirty="0"/>
                    </a:p>
                  </a:txBody>
                  <a:tcPr>
                    <a:solidFill>
                      <a:srgbClr val="FFFF00"/>
                    </a:solidFill>
                  </a:tcPr>
                </a:tc>
                <a:tc>
                  <a:txBody>
                    <a:bodyPr/>
                    <a:lstStyle/>
                    <a:p>
                      <a:pPr algn="ctr"/>
                      <a:r>
                        <a:rPr lang="en-US" sz="2400" dirty="0" smtClean="0"/>
                        <a:t>5</a:t>
                      </a:r>
                      <a:endParaRPr lang="en-IN" sz="2400" dirty="0"/>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1</a:t>
                      </a:r>
                      <a:endParaRPr lang="en-IN" sz="2400" dirty="0" smtClean="0"/>
                    </a:p>
                  </a:txBody>
                  <a:tcPr>
                    <a:solidFill>
                      <a:srgbClr val="FFFF00"/>
                    </a:solidFill>
                  </a:tcPr>
                </a:tc>
                <a:tc>
                  <a:txBody>
                    <a:bodyPr/>
                    <a:lstStyle/>
                    <a:p>
                      <a:pPr algn="ctr"/>
                      <a:r>
                        <a:rPr lang="en-US" sz="2400" dirty="0" smtClean="0"/>
                        <a:t>6</a:t>
                      </a:r>
                      <a:endParaRPr lang="en-IN" sz="2400" dirty="0"/>
                    </a:p>
                  </a:txBody>
                  <a:tcPr>
                    <a:solidFill>
                      <a:srgbClr val="FFFF00"/>
                    </a:solidFill>
                  </a:tcPr>
                </a:tc>
                <a:tc>
                  <a:txBody>
                    <a:bodyPr/>
                    <a:lstStyle/>
                    <a:p>
                      <a:pPr algn="ctr"/>
                      <a:r>
                        <a:rPr lang="en-US" sz="2400" dirty="0" smtClean="0"/>
                        <a:t>0</a:t>
                      </a:r>
                      <a:endParaRPr lang="en-IN" sz="2400" dirty="0"/>
                    </a:p>
                  </a:txBody>
                  <a:tcPr>
                    <a:solidFill>
                      <a:srgbClr val="FFFF00"/>
                    </a:solidFill>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46" name="TextBox 45"/>
              <p:cNvSpPr txBox="1"/>
              <p:nvPr/>
            </p:nvSpPr>
            <p:spPr>
              <a:xfrm>
                <a:off x="6019032" y="5494820"/>
                <a:ext cx="2295244" cy="430887"/>
              </a:xfrm>
              <a:prstGeom prst="rect">
                <a:avLst/>
              </a:prstGeom>
              <a:noFill/>
            </p:spPr>
            <p:txBody>
              <a:bodyPr wrap="none" lIns="0" tIns="0" rIns="0" bIns="0" rtlCol="0">
                <a:spAutoFit/>
              </a:bodyPr>
              <a:lstStyle>
                <a:defPPr>
                  <a:defRPr lang="en-US"/>
                </a:defPPr>
                <a:lvl1pPr>
                  <a:defRPr sz="2800"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𝑫</m:t>
                          </m:r>
                        </m:e>
                        <m:sub>
                          <m:r>
                            <a:rPr lang="en-IN">
                              <a:latin typeface="Cambria Math" panose="02040503050406030204" pitchFamily="18" charset="0"/>
                            </a:rPr>
                            <m:t>𝟒</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𝑫</m:t>
                          </m:r>
                        </m:e>
                        <m:sub>
                          <m:r>
                            <a:rPr lang="en-IN">
                              <a:latin typeface="Cambria Math" panose="02040503050406030204" pitchFamily="18" charset="0"/>
                            </a:rPr>
                            <m:t>𝟑</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𝑫</m:t>
                          </m:r>
                        </m:e>
                        <m:sub>
                          <m:r>
                            <a:rPr lang="en-IN">
                              <a:latin typeface="Cambria Math" panose="02040503050406030204" pitchFamily="18" charset="0"/>
                            </a:rPr>
                            <m:t>𝟏</m:t>
                          </m:r>
                        </m:sub>
                      </m:sSub>
                    </m:oMath>
                  </m:oMathPara>
                </a14:m>
                <a:endParaRPr lang="en-IN" dirty="0"/>
              </a:p>
            </p:txBody>
          </p:sp>
        </mc:Choice>
        <mc:Fallback xmlns="">
          <p:sp>
            <p:nvSpPr>
              <p:cNvPr id="46" name="TextBox 45"/>
              <p:cNvSpPr txBox="1">
                <a:spLocks noRot="1" noChangeAspect="1" noMove="1" noResize="1" noEditPoints="1" noAdjustHandles="1" noChangeArrowheads="1" noChangeShapeType="1" noTextEdit="1"/>
              </p:cNvSpPr>
              <p:nvPr/>
            </p:nvSpPr>
            <p:spPr>
              <a:xfrm>
                <a:off x="6019032" y="5494820"/>
                <a:ext cx="2295244" cy="430887"/>
              </a:xfrm>
              <a:prstGeom prst="rect">
                <a:avLst/>
              </a:prstGeom>
              <a:blipFill rotWithShape="0">
                <a:blip r:embed="rId5"/>
                <a:stretch>
                  <a:fillRect/>
                </a:stretch>
              </a:blipFill>
            </p:spPr>
            <p:txBody>
              <a:bodyPr/>
              <a:lstStyle/>
              <a:p>
                <a:r>
                  <a:rPr lang="en-IN">
                    <a:noFill/>
                  </a:rPr>
                  <a:t> </a:t>
                </a:r>
              </a:p>
            </p:txBody>
          </p:sp>
        </mc:Fallback>
      </mc:AlternateContent>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246240" y="2406960"/>
              <a:ext cx="11765880" cy="3789720"/>
            </p14:xfrm>
          </p:contentPart>
        </mc:Choice>
        <mc:Fallback>
          <p:pic>
            <p:nvPicPr>
              <p:cNvPr id="2" name="Ink 1"/>
              <p:cNvPicPr/>
              <p:nvPr/>
            </p:nvPicPr>
            <p:blipFill>
              <a:blip r:embed="rId7"/>
              <a:stretch>
                <a:fillRect/>
              </a:stretch>
            </p:blipFill>
            <p:spPr>
              <a:xfrm>
                <a:off x="236160" y="2395440"/>
                <a:ext cx="11785680" cy="3812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p14:cNvContentPartPr/>
              <p14:nvPr/>
            </p14:nvContentPartPr>
            <p14:xfrm>
              <a:off x="3251520" y="3914280"/>
              <a:ext cx="6772320" cy="38520"/>
            </p14:xfrm>
          </p:contentPart>
        </mc:Choice>
        <mc:Fallback>
          <p:pic>
            <p:nvPicPr>
              <p:cNvPr id="5" name="Ink 4"/>
              <p:cNvPicPr/>
              <p:nvPr/>
            </p:nvPicPr>
            <p:blipFill>
              <a:blip r:embed="rId9"/>
              <a:stretch>
                <a:fillRect/>
              </a:stretch>
            </p:blipFill>
            <p:spPr>
              <a:xfrm>
                <a:off x="3242880" y="3903840"/>
                <a:ext cx="6785280" cy="55080"/>
              </a:xfrm>
              <a:prstGeom prst="rect">
                <a:avLst/>
              </a:prstGeom>
            </p:spPr>
          </p:pic>
        </mc:Fallback>
      </mc:AlternateContent>
    </p:spTree>
    <p:extLst>
      <p:ext uri="{BB962C8B-B14F-4D97-AF65-F5344CB8AC3E}">
        <p14:creationId xmlns:p14="http://schemas.microsoft.com/office/powerpoint/2010/main" val="29618260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2000" dirty="0" smtClean="0"/>
                  <a:t>D(x, y, k) = Shortest Path from </a:t>
                </a:r>
                <a:r>
                  <a:rPr lang="en-IN" sz="2000" b="1" i="1" dirty="0" smtClean="0"/>
                  <a:t>x</a:t>
                </a:r>
                <a:r>
                  <a:rPr lang="en-IN" sz="2000" dirty="0" smtClean="0"/>
                  <a:t> to </a:t>
                </a:r>
                <a:r>
                  <a:rPr lang="en-IN" sz="2000" b="1" i="1" dirty="0" smtClean="0"/>
                  <a:t>y</a:t>
                </a:r>
                <a:r>
                  <a:rPr lang="en-IN" sz="2000" dirty="0" smtClean="0"/>
                  <a:t> that uses </a:t>
                </a:r>
                <a:r>
                  <a:rPr lang="en-IN" sz="2000" dirty="0" err="1" smtClean="0"/>
                  <a:t>atmost</a:t>
                </a:r>
                <a:r>
                  <a:rPr lang="en-IN" sz="2000" dirty="0" smtClean="0"/>
                  <a:t> </a:t>
                </a:r>
                <a:r>
                  <a:rPr lang="en-IN" sz="2000" b="1" i="1" dirty="0" smtClean="0"/>
                  <a:t>k</a:t>
                </a:r>
                <a:r>
                  <a:rPr lang="en-IN" sz="2000" dirty="0" smtClean="0"/>
                  <a:t> edges in between, with </a:t>
                </a:r>
                <a:r>
                  <a:rPr lang="en-IN" sz="2000" i="1" dirty="0" smtClean="0"/>
                  <a:t>k&lt;=n-1</a:t>
                </a:r>
              </a:p>
              <a:p>
                <a:pPr/>
                <a14:m>
                  <m:oMathPara xmlns:m="http://schemas.openxmlformats.org/officeDocument/2006/math">
                    <m:oMathParaPr>
                      <m:jc m:val="center"/>
                    </m:oMathParaPr>
                    <m:oMath xmlns:m="http://schemas.openxmlformats.org/officeDocument/2006/math">
                      <m:r>
                        <a:rPr lang="en-IN" sz="3200" b="1" i="1" smtClean="0">
                          <a:latin typeface="Cambria Math" panose="02040503050406030204" pitchFamily="18" charset="0"/>
                        </a:rPr>
                        <m:t>𝑫</m:t>
                      </m:r>
                      <m:d>
                        <m:dPr>
                          <m:ctrlPr>
                            <a:rPr lang="en-IN" sz="3200" b="1" i="1" smtClean="0">
                              <a:latin typeface="Cambria Math" panose="02040503050406030204" pitchFamily="18" charset="0"/>
                            </a:rPr>
                          </m:ctrlPr>
                        </m:dPr>
                        <m:e>
                          <m:r>
                            <a:rPr lang="en-IN" sz="3200" b="1" i="1" smtClean="0">
                              <a:latin typeface="Cambria Math" panose="02040503050406030204" pitchFamily="18" charset="0"/>
                            </a:rPr>
                            <m:t>𝒙</m:t>
                          </m:r>
                          <m:r>
                            <a:rPr lang="en-IN" sz="3200" b="1" i="1" smtClean="0">
                              <a:latin typeface="Cambria Math" panose="02040503050406030204" pitchFamily="18" charset="0"/>
                            </a:rPr>
                            <m:t>,</m:t>
                          </m:r>
                          <m:r>
                            <a:rPr lang="en-IN" sz="3200" b="1" i="1" smtClean="0">
                              <a:latin typeface="Cambria Math" panose="02040503050406030204" pitchFamily="18" charset="0"/>
                            </a:rPr>
                            <m:t>𝒚</m:t>
                          </m:r>
                          <m:r>
                            <a:rPr lang="en-IN" sz="3200" b="1" i="1" smtClean="0">
                              <a:latin typeface="Cambria Math" panose="02040503050406030204" pitchFamily="18" charset="0"/>
                            </a:rPr>
                            <m:t>,</m:t>
                          </m:r>
                          <m:r>
                            <a:rPr lang="en-IN" sz="3200" b="1" i="1" smtClean="0">
                              <a:latin typeface="Cambria Math" panose="02040503050406030204" pitchFamily="18" charset="0"/>
                            </a:rPr>
                            <m:t>𝒌</m:t>
                          </m:r>
                        </m:e>
                      </m:d>
                      <m:r>
                        <a:rPr lang="en-IN" sz="3200" b="1" i="1" smtClean="0">
                          <a:latin typeface="Cambria Math" panose="02040503050406030204" pitchFamily="18" charset="0"/>
                        </a:rPr>
                        <m:t>=</m:t>
                      </m:r>
                      <m:func>
                        <m:funcPr>
                          <m:ctrlPr>
                            <a:rPr lang="en-IN" sz="3200" b="1" i="1" smtClean="0">
                              <a:latin typeface="Cambria Math" panose="02040503050406030204" pitchFamily="18" charset="0"/>
                            </a:rPr>
                          </m:ctrlPr>
                        </m:funcPr>
                        <m:fName>
                          <m:r>
                            <a:rPr lang="en-IN" sz="3200" b="1" i="0" smtClean="0">
                              <a:latin typeface="Cambria Math" panose="02040503050406030204" pitchFamily="18" charset="0"/>
                            </a:rPr>
                            <m:t>𝐦𝐢𝐧</m:t>
                          </m:r>
                        </m:fName>
                        <m:e>
                          <m:r>
                            <a:rPr lang="en-IN" sz="3200" b="1" i="1" smtClean="0">
                              <a:latin typeface="Cambria Math" panose="02040503050406030204" pitchFamily="18" charset="0"/>
                              <a:ea typeface="Cambria Math" panose="02040503050406030204" pitchFamily="18" charset="0"/>
                            </a:rPr>
                            <m:t>∀ </m:t>
                          </m:r>
                          <m:r>
                            <a:rPr lang="en-IN" sz="3200" b="1" i="1" smtClean="0">
                              <a:latin typeface="Cambria Math" panose="02040503050406030204" pitchFamily="18" charset="0"/>
                              <a:ea typeface="Cambria Math" panose="02040503050406030204" pitchFamily="18" charset="0"/>
                            </a:rPr>
                            <m:t>𝒎</m:t>
                          </m:r>
                        </m:e>
                      </m:func>
                      <m:d>
                        <m:dPr>
                          <m:begChr m:val="{"/>
                          <m:endChr m:val="}"/>
                          <m:ctrlPr>
                            <a:rPr lang="en-IN" sz="3200" b="1" i="1" smtClean="0">
                              <a:latin typeface="Cambria Math" panose="02040503050406030204" pitchFamily="18" charset="0"/>
                            </a:rPr>
                          </m:ctrlPr>
                        </m:dPr>
                        <m:e>
                          <m:r>
                            <a:rPr lang="en-IN" sz="3200" b="1" i="1" smtClean="0">
                              <a:latin typeface="Cambria Math" panose="02040503050406030204" pitchFamily="18" charset="0"/>
                            </a:rPr>
                            <m:t>𝑫</m:t>
                          </m:r>
                          <m:d>
                            <m:dPr>
                              <m:ctrlPr>
                                <a:rPr lang="en-IN" sz="3200" b="1" i="1" smtClean="0">
                                  <a:latin typeface="Cambria Math" panose="02040503050406030204" pitchFamily="18" charset="0"/>
                                </a:rPr>
                              </m:ctrlPr>
                            </m:dPr>
                            <m:e>
                              <m:r>
                                <a:rPr lang="en-IN" sz="3200" b="1" i="1" smtClean="0">
                                  <a:latin typeface="Cambria Math" panose="02040503050406030204" pitchFamily="18" charset="0"/>
                                </a:rPr>
                                <m:t>𝒙</m:t>
                              </m:r>
                              <m:r>
                                <a:rPr lang="en-IN" sz="3200" b="1" i="1" smtClean="0">
                                  <a:latin typeface="Cambria Math" panose="02040503050406030204" pitchFamily="18" charset="0"/>
                                </a:rPr>
                                <m:t>,</m:t>
                              </m:r>
                              <m:r>
                                <a:rPr lang="en-IN" sz="3200" b="1" i="1" smtClean="0">
                                  <a:latin typeface="Cambria Math" panose="02040503050406030204" pitchFamily="18" charset="0"/>
                                </a:rPr>
                                <m:t>𝒎</m:t>
                              </m:r>
                              <m:r>
                                <a:rPr lang="en-IN" sz="3200" b="1" i="1" smtClean="0">
                                  <a:latin typeface="Cambria Math" panose="02040503050406030204" pitchFamily="18" charset="0"/>
                                </a:rPr>
                                <m:t>,</m:t>
                              </m:r>
                              <m:r>
                                <a:rPr lang="en-IN" sz="3200" b="1" i="1" smtClean="0">
                                  <a:latin typeface="Cambria Math" panose="02040503050406030204" pitchFamily="18" charset="0"/>
                                </a:rPr>
                                <m:t>𝒌</m:t>
                              </m:r>
                              <m:r>
                                <a:rPr lang="en-IN" sz="3200" b="1" i="1" smtClean="0">
                                  <a:latin typeface="Cambria Math" panose="02040503050406030204" pitchFamily="18" charset="0"/>
                                </a:rPr>
                                <m:t>−</m:t>
                              </m:r>
                              <m:r>
                                <a:rPr lang="en-IN" sz="3200" b="1" i="1" smtClean="0">
                                  <a:latin typeface="Cambria Math" panose="02040503050406030204" pitchFamily="18" charset="0"/>
                                </a:rPr>
                                <m:t>𝟏</m:t>
                              </m:r>
                            </m:e>
                          </m:d>
                          <m:r>
                            <a:rPr lang="en-IN" sz="3200" b="1" i="1" smtClean="0">
                              <a:latin typeface="Cambria Math" panose="02040503050406030204" pitchFamily="18" charset="0"/>
                            </a:rPr>
                            <m:t>+</m:t>
                          </m:r>
                          <m:r>
                            <a:rPr lang="en-IN" sz="3200" b="1" i="1" smtClean="0">
                              <a:latin typeface="Cambria Math" panose="02040503050406030204" pitchFamily="18" charset="0"/>
                            </a:rPr>
                            <m:t>𝒘𝒆𝒊𝒈𝒉𝒕</m:t>
                          </m:r>
                          <m:r>
                            <a:rPr lang="en-IN" sz="3200" b="1" i="1" smtClean="0">
                              <a:latin typeface="Cambria Math" panose="02040503050406030204" pitchFamily="18" charset="0"/>
                            </a:rPr>
                            <m:t> (</m:t>
                          </m:r>
                          <m:r>
                            <a:rPr lang="en-IN" sz="3200" b="1" i="1" smtClean="0">
                              <a:latin typeface="Cambria Math" panose="02040503050406030204" pitchFamily="18" charset="0"/>
                            </a:rPr>
                            <m:t>𝒎</m:t>
                          </m:r>
                          <m:r>
                            <a:rPr lang="en-IN" sz="3200" b="1" i="1" smtClean="0">
                              <a:latin typeface="Cambria Math" panose="02040503050406030204" pitchFamily="18" charset="0"/>
                            </a:rPr>
                            <m:t>,</m:t>
                          </m:r>
                          <m:r>
                            <a:rPr lang="en-IN" sz="3200" b="1" i="1" smtClean="0">
                              <a:latin typeface="Cambria Math" panose="02040503050406030204" pitchFamily="18" charset="0"/>
                            </a:rPr>
                            <m:t>𝒚</m:t>
                          </m:r>
                          <m:r>
                            <a:rPr lang="en-IN" sz="3200" b="1" i="1" smtClean="0">
                              <a:latin typeface="Cambria Math" panose="02040503050406030204" pitchFamily="18" charset="0"/>
                            </a:rPr>
                            <m:t>)</m:t>
                          </m:r>
                        </m:e>
                      </m:d>
                    </m:oMath>
                  </m:oMathPara>
                </a14:m>
                <a:endParaRPr lang="en-IN" sz="2000"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00" t="-674"/>
                </a:stretch>
              </a:blipFill>
            </p:spPr>
            <p:txBody>
              <a:bodyPr/>
              <a:lstStyle/>
              <a:p>
                <a:r>
                  <a:rPr lang="en-IN">
                    <a:noFill/>
                  </a:rPr>
                  <a:t> </a:t>
                </a:r>
              </a:p>
            </p:txBody>
          </p:sp>
        </mc:Fallback>
      </mc:AlternateContent>
      <p:sp>
        <p:nvSpPr>
          <p:cNvPr id="4" name="Content Placeholder 3"/>
          <p:cNvSpPr>
            <a:spLocks noGrp="1"/>
          </p:cNvSpPr>
          <p:nvPr>
            <p:ph sz="quarter" idx="10"/>
          </p:nvPr>
        </p:nvSpPr>
        <p:spPr/>
        <p:txBody>
          <a:bodyPr/>
          <a:lstStyle/>
          <a:p>
            <a:r>
              <a:rPr lang="en-IN" dirty="0"/>
              <a:t>All Pair Shortest Path Algorithm.</a:t>
            </a:r>
          </a:p>
        </p:txBody>
      </p:sp>
      <p:grpSp>
        <p:nvGrpSpPr>
          <p:cNvPr id="40" name="Group 39"/>
          <p:cNvGrpSpPr/>
          <p:nvPr/>
        </p:nvGrpSpPr>
        <p:grpSpPr>
          <a:xfrm>
            <a:off x="226280" y="2637975"/>
            <a:ext cx="2227945" cy="2412996"/>
            <a:chOff x="1480457" y="2667004"/>
            <a:chExt cx="3193145" cy="3254827"/>
          </a:xfrm>
        </p:grpSpPr>
        <p:sp>
          <p:nvSpPr>
            <p:cNvPr id="6" name="Oval 5"/>
            <p:cNvSpPr/>
            <p:nvPr/>
          </p:nvSpPr>
          <p:spPr>
            <a:xfrm>
              <a:off x="1480457" y="3730172"/>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A</a:t>
              </a:r>
              <a:endParaRPr lang="en-IN" sz="1200" b="1" dirty="0"/>
            </a:p>
          </p:txBody>
        </p:sp>
        <p:sp>
          <p:nvSpPr>
            <p:cNvPr id="7" name="Oval 6"/>
            <p:cNvSpPr/>
            <p:nvPr/>
          </p:nvSpPr>
          <p:spPr>
            <a:xfrm>
              <a:off x="4034973" y="3730173"/>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C</a:t>
              </a:r>
              <a:endParaRPr lang="en-IN" sz="1200" b="1" dirty="0"/>
            </a:p>
          </p:txBody>
        </p:sp>
        <p:sp>
          <p:nvSpPr>
            <p:cNvPr id="8" name="Oval 7"/>
            <p:cNvSpPr/>
            <p:nvPr/>
          </p:nvSpPr>
          <p:spPr>
            <a:xfrm>
              <a:off x="2119086" y="5319487"/>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E</a:t>
              </a:r>
            </a:p>
          </p:txBody>
        </p:sp>
        <p:sp>
          <p:nvSpPr>
            <p:cNvPr id="9" name="Oval 8"/>
            <p:cNvSpPr/>
            <p:nvPr/>
          </p:nvSpPr>
          <p:spPr>
            <a:xfrm>
              <a:off x="3396344" y="5326745"/>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D</a:t>
              </a:r>
            </a:p>
          </p:txBody>
        </p:sp>
        <p:sp>
          <p:nvSpPr>
            <p:cNvPr id="10" name="Oval 9"/>
            <p:cNvSpPr/>
            <p:nvPr/>
          </p:nvSpPr>
          <p:spPr>
            <a:xfrm>
              <a:off x="2757715" y="2667004"/>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B</a:t>
              </a:r>
            </a:p>
          </p:txBody>
        </p:sp>
        <p:grpSp>
          <p:nvGrpSpPr>
            <p:cNvPr id="14" name="Group 13"/>
            <p:cNvGrpSpPr/>
            <p:nvPr/>
          </p:nvGrpSpPr>
          <p:grpSpPr>
            <a:xfrm>
              <a:off x="2099216" y="3758539"/>
              <a:ext cx="1915887" cy="268512"/>
              <a:chOff x="2119086" y="3759204"/>
              <a:chExt cx="1915887" cy="268512"/>
            </a:xfrm>
          </p:grpSpPr>
          <p:cxnSp>
            <p:nvCxnSpPr>
              <p:cNvPr id="12" name="Straight Arrow Connector 11"/>
              <p:cNvCxnSpPr>
                <a:stCxn id="6" idx="6"/>
                <a:endCxn id="7" idx="2"/>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859313"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8</a:t>
                </a:r>
                <a:endParaRPr lang="en-IN" sz="1200" b="1" dirty="0"/>
              </a:p>
            </p:txBody>
          </p:sp>
        </p:grpSp>
        <p:grpSp>
          <p:nvGrpSpPr>
            <p:cNvPr id="15" name="Group 14"/>
            <p:cNvGrpSpPr/>
            <p:nvPr/>
          </p:nvGrpSpPr>
          <p:grpSpPr>
            <a:xfrm rot="18760052">
              <a:off x="1754904" y="3234656"/>
              <a:ext cx="1090978" cy="238327"/>
              <a:chOff x="2119086" y="3759204"/>
              <a:chExt cx="1915887" cy="268512"/>
            </a:xfrm>
          </p:grpSpPr>
          <p:cxnSp>
            <p:nvCxnSpPr>
              <p:cNvPr id="16" name="Straight Arrow Connector 15"/>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757715"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3</a:t>
                </a:r>
                <a:endParaRPr lang="en-IN" sz="1200" b="1" dirty="0"/>
              </a:p>
            </p:txBody>
          </p:sp>
        </p:grpSp>
        <p:grpSp>
          <p:nvGrpSpPr>
            <p:cNvPr id="18" name="Group 17"/>
            <p:cNvGrpSpPr/>
            <p:nvPr/>
          </p:nvGrpSpPr>
          <p:grpSpPr>
            <a:xfrm rot="17493823">
              <a:off x="3356200" y="4645379"/>
              <a:ext cx="1061017" cy="250768"/>
              <a:chOff x="2119086" y="3761189"/>
              <a:chExt cx="1915887" cy="268511"/>
            </a:xfrm>
          </p:grpSpPr>
          <p:cxnSp>
            <p:nvCxnSpPr>
              <p:cNvPr id="19" name="Straight Arrow Connector 18"/>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749733" y="3761189"/>
                <a:ext cx="873371"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-5</a:t>
                </a:r>
                <a:endParaRPr lang="en-IN" sz="1200" b="1" dirty="0"/>
              </a:p>
            </p:txBody>
          </p:sp>
        </p:grpSp>
        <p:grpSp>
          <p:nvGrpSpPr>
            <p:cNvPr id="21" name="Group 20"/>
            <p:cNvGrpSpPr/>
            <p:nvPr/>
          </p:nvGrpSpPr>
          <p:grpSpPr>
            <a:xfrm>
              <a:off x="2757715" y="5392060"/>
              <a:ext cx="638630" cy="297542"/>
              <a:chOff x="2119086" y="3759204"/>
              <a:chExt cx="1915887" cy="268512"/>
            </a:xfrm>
          </p:grpSpPr>
          <p:cxnSp>
            <p:nvCxnSpPr>
              <p:cNvPr id="22" name="Straight Arrow Connector 21"/>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2757715"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6</a:t>
                </a:r>
              </a:p>
            </p:txBody>
          </p:sp>
        </p:grpSp>
        <p:grpSp>
          <p:nvGrpSpPr>
            <p:cNvPr id="24" name="Group 23"/>
            <p:cNvGrpSpPr/>
            <p:nvPr/>
          </p:nvGrpSpPr>
          <p:grpSpPr>
            <a:xfrm rot="4161022" flipV="1">
              <a:off x="1362305" y="4788199"/>
              <a:ext cx="1095354" cy="282292"/>
              <a:chOff x="2119086" y="3759203"/>
              <a:chExt cx="1915887" cy="268513"/>
            </a:xfrm>
          </p:grpSpPr>
          <p:cxnSp>
            <p:nvCxnSpPr>
              <p:cNvPr id="25" name="Straight Arrow Connector 24"/>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757713" y="3759203"/>
                <a:ext cx="873372"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-4</a:t>
                </a:r>
                <a:endParaRPr lang="en-IN" sz="1200" b="1" dirty="0"/>
              </a:p>
            </p:txBody>
          </p:sp>
        </p:grpSp>
        <p:grpSp>
          <p:nvGrpSpPr>
            <p:cNvPr id="27" name="Group 26"/>
            <p:cNvGrpSpPr/>
            <p:nvPr/>
          </p:nvGrpSpPr>
          <p:grpSpPr>
            <a:xfrm rot="13790510">
              <a:off x="3210425" y="3380846"/>
              <a:ext cx="980873" cy="189060"/>
              <a:chOff x="2119086" y="3759204"/>
              <a:chExt cx="1915887" cy="268512"/>
            </a:xfrm>
          </p:grpSpPr>
          <p:cxnSp>
            <p:nvCxnSpPr>
              <p:cNvPr id="28" name="Straight Arrow Connector 27"/>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2757715"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4</a:t>
                </a:r>
              </a:p>
            </p:txBody>
          </p:sp>
        </p:grpSp>
        <p:grpSp>
          <p:nvGrpSpPr>
            <p:cNvPr id="31" name="Group 30"/>
            <p:cNvGrpSpPr/>
            <p:nvPr/>
          </p:nvGrpSpPr>
          <p:grpSpPr>
            <a:xfrm rot="13221722">
              <a:off x="1769345" y="4804102"/>
              <a:ext cx="1880962" cy="191743"/>
              <a:chOff x="2119086" y="3774697"/>
              <a:chExt cx="1915887" cy="268511"/>
            </a:xfrm>
          </p:grpSpPr>
          <p:cxnSp>
            <p:nvCxnSpPr>
              <p:cNvPr id="32" name="Straight Arrow Connector 31"/>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517142" y="3774697"/>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2</a:t>
                </a:r>
                <a:endParaRPr lang="en-IN" sz="1200" b="1" dirty="0"/>
              </a:p>
            </p:txBody>
          </p:sp>
        </p:grpSp>
        <p:grpSp>
          <p:nvGrpSpPr>
            <p:cNvPr id="34" name="Group 33"/>
            <p:cNvGrpSpPr/>
            <p:nvPr/>
          </p:nvGrpSpPr>
          <p:grpSpPr>
            <a:xfrm rot="4688376" flipV="1">
              <a:off x="2268306" y="4150007"/>
              <a:ext cx="2209897" cy="221028"/>
              <a:chOff x="2119086" y="3752631"/>
              <a:chExt cx="1915887" cy="275085"/>
            </a:xfrm>
          </p:grpSpPr>
          <p:cxnSp>
            <p:nvCxnSpPr>
              <p:cNvPr id="35" name="Straight Arrow Connector 34"/>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3317656" y="3752631"/>
                <a:ext cx="313429" cy="2750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1</a:t>
                </a:r>
                <a:endParaRPr lang="en-IN" sz="1200" b="1" dirty="0"/>
              </a:p>
            </p:txBody>
          </p:sp>
        </p:grpSp>
        <p:grpSp>
          <p:nvGrpSpPr>
            <p:cNvPr id="37" name="Group 36"/>
            <p:cNvGrpSpPr/>
            <p:nvPr/>
          </p:nvGrpSpPr>
          <p:grpSpPr>
            <a:xfrm rot="5921477" flipV="1">
              <a:off x="1578298" y="4166900"/>
              <a:ext cx="2126552" cy="254113"/>
              <a:chOff x="2119086" y="3762822"/>
              <a:chExt cx="1915887" cy="275083"/>
            </a:xfrm>
          </p:grpSpPr>
          <p:cxnSp>
            <p:nvCxnSpPr>
              <p:cNvPr id="38" name="Straight Arrow Connector 37"/>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2945010" y="3762822"/>
                <a:ext cx="313429" cy="275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7</a:t>
                </a:r>
                <a:endParaRPr lang="en-IN" sz="1200" b="1" dirty="0"/>
              </a:p>
            </p:txBody>
          </p:sp>
        </p:grpSp>
      </p:grpSp>
      <p:graphicFrame>
        <p:nvGraphicFramePr>
          <p:cNvPr id="41" name="Table 40"/>
          <p:cNvGraphicFramePr>
            <a:graphicFrameLocks noGrp="1"/>
          </p:cNvGraphicFramePr>
          <p:nvPr>
            <p:extLst/>
          </p:nvPr>
        </p:nvGraphicFramePr>
        <p:xfrm>
          <a:off x="2568761" y="2637975"/>
          <a:ext cx="3191028" cy="2721300"/>
        </p:xfrm>
        <a:graphic>
          <a:graphicData uri="http://schemas.openxmlformats.org/drawingml/2006/table">
            <a:tbl>
              <a:tblPr firstRow="1" bandRow="1">
                <a:tableStyleId>{D7AC3CCA-C797-4891-BE02-D94E43425B78}</a:tableStyleId>
              </a:tblPr>
              <a:tblGrid>
                <a:gridCol w="531838">
                  <a:extLst>
                    <a:ext uri="{9D8B030D-6E8A-4147-A177-3AD203B41FA5}">
                      <a16:colId xmlns:a16="http://schemas.microsoft.com/office/drawing/2014/main" val="20000"/>
                    </a:ext>
                  </a:extLst>
                </a:gridCol>
                <a:gridCol w="531838">
                  <a:extLst>
                    <a:ext uri="{9D8B030D-6E8A-4147-A177-3AD203B41FA5}">
                      <a16:colId xmlns:a16="http://schemas.microsoft.com/office/drawing/2014/main" val="20001"/>
                    </a:ext>
                  </a:extLst>
                </a:gridCol>
                <a:gridCol w="531838">
                  <a:extLst>
                    <a:ext uri="{9D8B030D-6E8A-4147-A177-3AD203B41FA5}">
                      <a16:colId xmlns:a16="http://schemas.microsoft.com/office/drawing/2014/main" val="20002"/>
                    </a:ext>
                  </a:extLst>
                </a:gridCol>
                <a:gridCol w="531838">
                  <a:extLst>
                    <a:ext uri="{9D8B030D-6E8A-4147-A177-3AD203B41FA5}">
                      <a16:colId xmlns:a16="http://schemas.microsoft.com/office/drawing/2014/main" val="20003"/>
                    </a:ext>
                  </a:extLst>
                </a:gridCol>
                <a:gridCol w="531838">
                  <a:extLst>
                    <a:ext uri="{9D8B030D-6E8A-4147-A177-3AD203B41FA5}">
                      <a16:colId xmlns:a16="http://schemas.microsoft.com/office/drawing/2014/main" val="20004"/>
                    </a:ext>
                  </a:extLst>
                </a:gridCol>
                <a:gridCol w="531838">
                  <a:extLst>
                    <a:ext uri="{9D8B030D-6E8A-4147-A177-3AD203B41FA5}">
                      <a16:colId xmlns:a16="http://schemas.microsoft.com/office/drawing/2014/main" val="20005"/>
                    </a:ext>
                  </a:extLst>
                </a:gridCol>
              </a:tblGrid>
              <a:tr h="4353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smtClean="0"/>
                        <a:t>D</a:t>
                      </a:r>
                      <a:r>
                        <a:rPr lang="en-IN" sz="1800" b="1" baseline="-25000" dirty="0" smtClean="0"/>
                        <a:t>1</a:t>
                      </a:r>
                    </a:p>
                  </a:txBody>
                  <a:tcPr>
                    <a:solidFill>
                      <a:srgbClr val="FF0000"/>
                    </a:solidFill>
                  </a:tcPr>
                </a:tc>
                <a:tc>
                  <a:txBody>
                    <a:bodyPr/>
                    <a:lstStyle/>
                    <a:p>
                      <a:pPr algn="ctr"/>
                      <a:r>
                        <a:rPr lang="en-IN" dirty="0" smtClean="0"/>
                        <a:t>A</a:t>
                      </a:r>
                      <a:endParaRPr lang="en-IN" dirty="0"/>
                    </a:p>
                  </a:txBody>
                  <a:tcPr>
                    <a:solidFill>
                      <a:srgbClr val="FFC000"/>
                    </a:solidFill>
                  </a:tcPr>
                </a:tc>
                <a:tc>
                  <a:txBody>
                    <a:bodyPr/>
                    <a:lstStyle/>
                    <a:p>
                      <a:pPr algn="ctr"/>
                      <a:r>
                        <a:rPr lang="en-IN" dirty="0" smtClean="0"/>
                        <a:t>B</a:t>
                      </a:r>
                      <a:endParaRPr lang="en-IN" dirty="0"/>
                    </a:p>
                  </a:txBody>
                  <a:tcPr>
                    <a:solidFill>
                      <a:srgbClr val="FFC000"/>
                    </a:solidFill>
                  </a:tcPr>
                </a:tc>
                <a:tc>
                  <a:txBody>
                    <a:bodyPr/>
                    <a:lstStyle/>
                    <a:p>
                      <a:pPr algn="ctr"/>
                      <a:r>
                        <a:rPr lang="en-IN" dirty="0" smtClean="0"/>
                        <a:t>C</a:t>
                      </a:r>
                      <a:endParaRPr lang="en-IN" dirty="0"/>
                    </a:p>
                  </a:txBody>
                  <a:tcPr>
                    <a:solidFill>
                      <a:srgbClr val="FFC000"/>
                    </a:solidFill>
                  </a:tcPr>
                </a:tc>
                <a:tc>
                  <a:txBody>
                    <a:bodyPr/>
                    <a:lstStyle/>
                    <a:p>
                      <a:pPr algn="ctr"/>
                      <a:r>
                        <a:rPr lang="en-IN" dirty="0" smtClean="0"/>
                        <a:t>D</a:t>
                      </a:r>
                      <a:endParaRPr lang="en-IN" dirty="0"/>
                    </a:p>
                  </a:txBody>
                  <a:tcPr>
                    <a:solidFill>
                      <a:srgbClr val="FFC000"/>
                    </a:solidFill>
                  </a:tcPr>
                </a:tc>
                <a:tc>
                  <a:txBody>
                    <a:bodyPr/>
                    <a:lstStyle/>
                    <a:p>
                      <a:pPr algn="ctr"/>
                      <a:r>
                        <a:rPr lang="en-IN" dirty="0" smtClean="0"/>
                        <a:t>E</a:t>
                      </a:r>
                      <a:endParaRPr lang="en-IN" dirty="0"/>
                    </a:p>
                  </a:txBody>
                  <a:tcPr>
                    <a:solidFill>
                      <a:srgbClr val="FFC000"/>
                    </a:solidFill>
                  </a:tcPr>
                </a:tc>
                <a:extLst>
                  <a:ext uri="{0D108BD9-81ED-4DB2-BD59-A6C34878D82A}">
                    <a16:rowId xmlns:a16="http://schemas.microsoft.com/office/drawing/2014/main" val="10000"/>
                  </a:ext>
                </a:extLst>
              </a:tr>
              <a:tr h="435300">
                <a:tc>
                  <a:txBody>
                    <a:bodyPr/>
                    <a:lstStyle/>
                    <a:p>
                      <a:pPr algn="ctr"/>
                      <a:r>
                        <a:rPr lang="en-IN" b="1" dirty="0" smtClean="0"/>
                        <a:t>A</a:t>
                      </a:r>
                      <a:endParaRPr lang="en-IN" b="1" dirty="0"/>
                    </a:p>
                  </a:txBody>
                  <a:tcPr>
                    <a:solidFill>
                      <a:srgbClr val="FFC000"/>
                    </a:solidFill>
                  </a:tcPr>
                </a:tc>
                <a:tc>
                  <a:txBody>
                    <a:bodyPr/>
                    <a:lstStyle/>
                    <a:p>
                      <a:pPr algn="ctr"/>
                      <a:r>
                        <a:rPr lang="en-IN" sz="2400" dirty="0" smtClean="0"/>
                        <a:t>0</a:t>
                      </a:r>
                      <a:endParaRPr lang="en-IN" sz="2400" dirty="0"/>
                    </a:p>
                  </a:txBody>
                  <a:tcPr/>
                </a:tc>
                <a:tc>
                  <a:txBody>
                    <a:bodyPr/>
                    <a:lstStyle/>
                    <a:p>
                      <a:pPr algn="ctr"/>
                      <a:r>
                        <a:rPr lang="en-IN" sz="2400" dirty="0" smtClean="0"/>
                        <a:t>3</a:t>
                      </a:r>
                      <a:endParaRPr lang="en-IN" sz="2400" dirty="0"/>
                    </a:p>
                  </a:txBody>
                  <a:tcPr/>
                </a:tc>
                <a:tc>
                  <a:txBody>
                    <a:bodyPr/>
                    <a:lstStyle/>
                    <a:p>
                      <a:pPr algn="ctr"/>
                      <a:r>
                        <a:rPr lang="en-IN" sz="2400" dirty="0" smtClean="0"/>
                        <a:t>8</a:t>
                      </a:r>
                      <a:endParaRPr lang="en-IN" sz="2400" dirty="0"/>
                    </a:p>
                  </a:txBody>
                  <a:tcPr/>
                </a:tc>
                <a:tc>
                  <a:txBody>
                    <a:bodyPr/>
                    <a:lstStyle/>
                    <a:p>
                      <a:pPr algn="ctr"/>
                      <a:r>
                        <a:rPr lang="en-IN" sz="2400" dirty="0" smtClean="0"/>
                        <a:t>∞</a:t>
                      </a:r>
                      <a:endParaRPr lang="en-IN" sz="2400" dirty="0"/>
                    </a:p>
                  </a:txBody>
                  <a:tcPr/>
                </a:tc>
                <a:tc>
                  <a:txBody>
                    <a:bodyPr/>
                    <a:lstStyle/>
                    <a:p>
                      <a:pPr algn="ctr"/>
                      <a:r>
                        <a:rPr lang="en-IN" sz="2400" dirty="0" smtClean="0"/>
                        <a:t>-4</a:t>
                      </a:r>
                      <a:endParaRPr lang="en-IN" sz="2400" dirty="0"/>
                    </a:p>
                  </a:txBody>
                  <a:tcPr/>
                </a:tc>
                <a:extLst>
                  <a:ext uri="{0D108BD9-81ED-4DB2-BD59-A6C34878D82A}">
                    <a16:rowId xmlns:a16="http://schemas.microsoft.com/office/drawing/2014/main" val="10001"/>
                  </a:ext>
                </a:extLst>
              </a:tr>
              <a:tr h="435300">
                <a:tc>
                  <a:txBody>
                    <a:bodyPr/>
                    <a:lstStyle/>
                    <a:p>
                      <a:pPr algn="ctr"/>
                      <a:r>
                        <a:rPr lang="en-IN" b="1" dirty="0" smtClean="0"/>
                        <a:t>B</a:t>
                      </a:r>
                      <a:endParaRPr lang="en-IN" b="1" dirty="0"/>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a:t>
                      </a:r>
                    </a:p>
                  </a:txBody>
                  <a:tcPr/>
                </a:tc>
                <a:tc>
                  <a:txBody>
                    <a:bodyPr/>
                    <a:lstStyle/>
                    <a:p>
                      <a:pPr algn="ctr"/>
                      <a:r>
                        <a:rPr lang="en-IN" sz="2400" dirty="0" smtClean="0"/>
                        <a:t>0</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a:t>
                      </a:r>
                    </a:p>
                  </a:txBody>
                  <a:tcPr/>
                </a:tc>
                <a:tc>
                  <a:txBody>
                    <a:bodyPr/>
                    <a:lstStyle/>
                    <a:p>
                      <a:pPr algn="ctr"/>
                      <a:r>
                        <a:rPr lang="en-IN" sz="2400" dirty="0" smtClean="0"/>
                        <a:t>1</a:t>
                      </a:r>
                      <a:endParaRPr lang="en-IN" sz="2400" dirty="0"/>
                    </a:p>
                  </a:txBody>
                  <a:tcPr/>
                </a:tc>
                <a:tc>
                  <a:txBody>
                    <a:bodyPr/>
                    <a:lstStyle/>
                    <a:p>
                      <a:pPr algn="ctr"/>
                      <a:r>
                        <a:rPr lang="en-IN" sz="2400" dirty="0" smtClean="0"/>
                        <a:t>7</a:t>
                      </a:r>
                      <a:endParaRPr lang="en-IN" sz="2400" dirty="0"/>
                    </a:p>
                  </a:txBody>
                  <a:tcPr/>
                </a:tc>
                <a:extLst>
                  <a:ext uri="{0D108BD9-81ED-4DB2-BD59-A6C34878D82A}">
                    <a16:rowId xmlns:a16="http://schemas.microsoft.com/office/drawing/2014/main" val="10002"/>
                  </a:ext>
                </a:extLst>
              </a:tr>
              <a:tr h="435300">
                <a:tc>
                  <a:txBody>
                    <a:bodyPr/>
                    <a:lstStyle/>
                    <a:p>
                      <a:pPr algn="ctr"/>
                      <a:r>
                        <a:rPr lang="en-IN" b="1" dirty="0" smtClean="0"/>
                        <a:t>C</a:t>
                      </a:r>
                      <a:endParaRPr lang="en-IN" b="1" dirty="0"/>
                    </a:p>
                  </a:txBody>
                  <a:tcPr>
                    <a:solidFill>
                      <a:srgbClr val="FFC000"/>
                    </a:solidFill>
                  </a:tcPr>
                </a:tc>
                <a:tc>
                  <a:txBody>
                    <a:bodyPr/>
                    <a:lstStyle/>
                    <a:p>
                      <a:pPr algn="ctr"/>
                      <a:r>
                        <a:rPr lang="en-IN" sz="2400" dirty="0" smtClean="0"/>
                        <a:t>∞</a:t>
                      </a:r>
                      <a:endParaRPr lang="en-IN" sz="2400" dirty="0"/>
                    </a:p>
                  </a:txBody>
                  <a:tcPr/>
                </a:tc>
                <a:tc>
                  <a:txBody>
                    <a:bodyPr/>
                    <a:lstStyle/>
                    <a:p>
                      <a:pPr algn="ctr"/>
                      <a:r>
                        <a:rPr lang="en-IN" sz="2400" dirty="0" smtClean="0"/>
                        <a:t>4</a:t>
                      </a:r>
                      <a:endParaRPr lang="en-IN" sz="2400" dirty="0"/>
                    </a:p>
                  </a:txBody>
                  <a:tcPr/>
                </a:tc>
                <a:tc>
                  <a:txBody>
                    <a:bodyPr/>
                    <a:lstStyle/>
                    <a:p>
                      <a:pPr algn="ctr"/>
                      <a:r>
                        <a:rPr lang="en-IN" sz="2400" dirty="0" smtClean="0"/>
                        <a:t>0</a:t>
                      </a:r>
                      <a:endParaRPr lang="en-IN" sz="2400" dirty="0"/>
                    </a:p>
                  </a:txBody>
                  <a:tcPr/>
                </a:tc>
                <a:tc>
                  <a:txBody>
                    <a:bodyPr/>
                    <a:lstStyle/>
                    <a:p>
                      <a:pPr algn="ctr"/>
                      <a:r>
                        <a:rPr lang="en-IN" sz="2400" dirty="0" smtClean="0"/>
                        <a:t>∞</a:t>
                      </a:r>
                      <a:endParaRPr lang="en-IN" sz="2400" dirty="0"/>
                    </a:p>
                  </a:txBody>
                  <a:tcPr/>
                </a:tc>
                <a:tc>
                  <a:txBody>
                    <a:bodyPr/>
                    <a:lstStyle/>
                    <a:p>
                      <a:pPr algn="ctr"/>
                      <a:r>
                        <a:rPr lang="en-IN" sz="2400" dirty="0" smtClean="0"/>
                        <a:t>∞</a:t>
                      </a:r>
                      <a:endParaRPr lang="en-IN" sz="2400" dirty="0"/>
                    </a:p>
                  </a:txBody>
                  <a:tcPr/>
                </a:tc>
                <a:extLst>
                  <a:ext uri="{0D108BD9-81ED-4DB2-BD59-A6C34878D82A}">
                    <a16:rowId xmlns:a16="http://schemas.microsoft.com/office/drawing/2014/main" val="10003"/>
                  </a:ext>
                </a:extLst>
              </a:tr>
              <a:tr h="435300">
                <a:tc>
                  <a:txBody>
                    <a:bodyPr/>
                    <a:lstStyle/>
                    <a:p>
                      <a:pPr algn="ctr"/>
                      <a:r>
                        <a:rPr lang="en-IN" b="1" dirty="0" smtClean="0"/>
                        <a:t>D</a:t>
                      </a:r>
                      <a:endParaRPr lang="en-IN" b="1" dirty="0"/>
                    </a:p>
                  </a:txBody>
                  <a:tcPr>
                    <a:solidFill>
                      <a:srgbClr val="FFC000"/>
                    </a:solidFill>
                  </a:tcPr>
                </a:tc>
                <a:tc>
                  <a:txBody>
                    <a:bodyPr/>
                    <a:lstStyle/>
                    <a:p>
                      <a:pPr algn="ctr"/>
                      <a:r>
                        <a:rPr lang="en-IN" sz="2400" dirty="0" smtClean="0"/>
                        <a:t>2</a:t>
                      </a:r>
                      <a:endParaRPr lang="en-IN" sz="2400" dirty="0"/>
                    </a:p>
                  </a:txBody>
                  <a:tcPr/>
                </a:tc>
                <a:tc>
                  <a:txBody>
                    <a:bodyPr/>
                    <a:lstStyle/>
                    <a:p>
                      <a:pPr algn="ctr"/>
                      <a:r>
                        <a:rPr lang="en-IN" sz="2400" dirty="0" smtClean="0"/>
                        <a:t>∞</a:t>
                      </a:r>
                      <a:endParaRPr lang="en-IN" sz="2400" dirty="0"/>
                    </a:p>
                  </a:txBody>
                  <a:tcPr/>
                </a:tc>
                <a:tc>
                  <a:txBody>
                    <a:bodyPr/>
                    <a:lstStyle/>
                    <a:p>
                      <a:pPr algn="ctr"/>
                      <a:r>
                        <a:rPr lang="en-IN" sz="2400" dirty="0" smtClean="0"/>
                        <a:t>-5</a:t>
                      </a:r>
                      <a:endParaRPr lang="en-IN" sz="2400" dirty="0"/>
                    </a:p>
                  </a:txBody>
                  <a:tcPr/>
                </a:tc>
                <a:tc>
                  <a:txBody>
                    <a:bodyPr/>
                    <a:lstStyle/>
                    <a:p>
                      <a:pPr algn="ctr"/>
                      <a:r>
                        <a:rPr lang="en-IN" sz="2400" dirty="0" smtClean="0"/>
                        <a:t>0</a:t>
                      </a:r>
                      <a:endParaRPr lang="en-IN" sz="2400" dirty="0"/>
                    </a:p>
                  </a:txBody>
                  <a:tcPr/>
                </a:tc>
                <a:tc>
                  <a:txBody>
                    <a:bodyPr/>
                    <a:lstStyle/>
                    <a:p>
                      <a:pPr algn="ctr"/>
                      <a:r>
                        <a:rPr lang="en-IN" sz="2400" dirty="0" smtClean="0"/>
                        <a:t>∞</a:t>
                      </a:r>
                      <a:endParaRPr lang="en-IN" sz="2400" dirty="0"/>
                    </a:p>
                  </a:txBody>
                  <a:tcPr/>
                </a:tc>
                <a:extLst>
                  <a:ext uri="{0D108BD9-81ED-4DB2-BD59-A6C34878D82A}">
                    <a16:rowId xmlns:a16="http://schemas.microsoft.com/office/drawing/2014/main" val="10004"/>
                  </a:ext>
                </a:extLst>
              </a:tr>
              <a:tr h="435300">
                <a:tc>
                  <a:txBody>
                    <a:bodyPr/>
                    <a:lstStyle/>
                    <a:p>
                      <a:pPr algn="ctr"/>
                      <a:r>
                        <a:rPr lang="en-IN" b="1" dirty="0" smtClean="0"/>
                        <a:t>E</a:t>
                      </a:r>
                      <a:endParaRPr lang="en-IN" b="1" dirty="0"/>
                    </a:p>
                  </a:txBody>
                  <a:tcPr>
                    <a:solidFill>
                      <a:srgbClr val="FFC000"/>
                    </a:solidFill>
                  </a:tcPr>
                </a:tc>
                <a:tc>
                  <a:txBody>
                    <a:bodyPr/>
                    <a:lstStyle/>
                    <a:p>
                      <a:pPr algn="ctr"/>
                      <a:r>
                        <a:rPr lang="en-IN" sz="2400" dirty="0" smtClean="0"/>
                        <a:t>∞</a:t>
                      </a:r>
                      <a:endParaRPr lang="en-IN" sz="2400" dirty="0"/>
                    </a:p>
                  </a:txBody>
                  <a:tcPr/>
                </a:tc>
                <a:tc>
                  <a:txBody>
                    <a:bodyPr/>
                    <a:lstStyle/>
                    <a:p>
                      <a:pPr algn="ctr"/>
                      <a:r>
                        <a:rPr lang="en-IN" sz="2400" dirty="0" smtClean="0"/>
                        <a:t>∞</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a:t>
                      </a:r>
                    </a:p>
                  </a:txBody>
                  <a:tcPr/>
                </a:tc>
                <a:tc>
                  <a:txBody>
                    <a:bodyPr/>
                    <a:lstStyle/>
                    <a:p>
                      <a:pPr algn="ctr"/>
                      <a:r>
                        <a:rPr lang="en-IN" sz="2400" dirty="0" smtClean="0"/>
                        <a:t>6</a:t>
                      </a:r>
                      <a:endParaRPr lang="en-IN" sz="2400" dirty="0"/>
                    </a:p>
                  </a:txBody>
                  <a:tcPr/>
                </a:tc>
                <a:tc>
                  <a:txBody>
                    <a:bodyPr/>
                    <a:lstStyle/>
                    <a:p>
                      <a:pPr algn="ctr"/>
                      <a:r>
                        <a:rPr lang="en-IN" sz="2400" dirty="0" smtClean="0"/>
                        <a:t>0</a:t>
                      </a:r>
                      <a:endParaRPr lang="en-IN" sz="2400" dirty="0"/>
                    </a:p>
                  </a:txBody>
                  <a:tcPr/>
                </a:tc>
                <a:extLst>
                  <a:ext uri="{0D108BD9-81ED-4DB2-BD59-A6C34878D82A}">
                    <a16:rowId xmlns:a16="http://schemas.microsoft.com/office/drawing/2014/main" val="10005"/>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1207404891"/>
              </p:ext>
            </p:extLst>
          </p:nvPr>
        </p:nvGraphicFramePr>
        <p:xfrm>
          <a:off x="6041247" y="2663379"/>
          <a:ext cx="2951148" cy="2697694"/>
        </p:xfrm>
        <a:graphic>
          <a:graphicData uri="http://schemas.openxmlformats.org/drawingml/2006/table">
            <a:tbl>
              <a:tblPr firstRow="1" bandRow="1">
                <a:tableStyleId>{D7AC3CCA-C797-4891-BE02-D94E43425B78}</a:tableStyleId>
              </a:tblPr>
              <a:tblGrid>
                <a:gridCol w="491858">
                  <a:extLst>
                    <a:ext uri="{9D8B030D-6E8A-4147-A177-3AD203B41FA5}">
                      <a16:colId xmlns:a16="http://schemas.microsoft.com/office/drawing/2014/main" val="20000"/>
                    </a:ext>
                  </a:extLst>
                </a:gridCol>
                <a:gridCol w="491858">
                  <a:extLst>
                    <a:ext uri="{9D8B030D-6E8A-4147-A177-3AD203B41FA5}">
                      <a16:colId xmlns:a16="http://schemas.microsoft.com/office/drawing/2014/main" val="20001"/>
                    </a:ext>
                  </a:extLst>
                </a:gridCol>
                <a:gridCol w="491858">
                  <a:extLst>
                    <a:ext uri="{9D8B030D-6E8A-4147-A177-3AD203B41FA5}">
                      <a16:colId xmlns:a16="http://schemas.microsoft.com/office/drawing/2014/main" val="20002"/>
                    </a:ext>
                  </a:extLst>
                </a:gridCol>
                <a:gridCol w="491858">
                  <a:extLst>
                    <a:ext uri="{9D8B030D-6E8A-4147-A177-3AD203B41FA5}">
                      <a16:colId xmlns:a16="http://schemas.microsoft.com/office/drawing/2014/main" val="20003"/>
                    </a:ext>
                  </a:extLst>
                </a:gridCol>
                <a:gridCol w="491858">
                  <a:extLst>
                    <a:ext uri="{9D8B030D-6E8A-4147-A177-3AD203B41FA5}">
                      <a16:colId xmlns:a16="http://schemas.microsoft.com/office/drawing/2014/main" val="20004"/>
                    </a:ext>
                  </a:extLst>
                </a:gridCol>
                <a:gridCol w="491858">
                  <a:extLst>
                    <a:ext uri="{9D8B030D-6E8A-4147-A177-3AD203B41FA5}">
                      <a16:colId xmlns:a16="http://schemas.microsoft.com/office/drawing/2014/main" val="20005"/>
                    </a:ext>
                  </a:extLst>
                </a:gridCol>
              </a:tblGrid>
              <a:tr h="4116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smtClean="0"/>
                        <a:t>D</a:t>
                      </a:r>
                      <a:r>
                        <a:rPr lang="en-IN" sz="1800" b="1" baseline="-25000" dirty="0" smtClean="0"/>
                        <a:t>3</a:t>
                      </a:r>
                    </a:p>
                  </a:txBody>
                  <a:tcPr>
                    <a:solidFill>
                      <a:srgbClr val="FF0000"/>
                    </a:solidFill>
                  </a:tcPr>
                </a:tc>
                <a:tc>
                  <a:txBody>
                    <a:bodyPr/>
                    <a:lstStyle/>
                    <a:p>
                      <a:pPr algn="ctr"/>
                      <a:r>
                        <a:rPr lang="en-IN" dirty="0" smtClean="0"/>
                        <a:t>A</a:t>
                      </a:r>
                      <a:endParaRPr lang="en-IN" dirty="0"/>
                    </a:p>
                  </a:txBody>
                  <a:tcPr>
                    <a:solidFill>
                      <a:srgbClr val="FFC000"/>
                    </a:solidFill>
                  </a:tcPr>
                </a:tc>
                <a:tc>
                  <a:txBody>
                    <a:bodyPr/>
                    <a:lstStyle/>
                    <a:p>
                      <a:pPr algn="ctr"/>
                      <a:r>
                        <a:rPr lang="en-IN" dirty="0" smtClean="0"/>
                        <a:t>B</a:t>
                      </a:r>
                      <a:endParaRPr lang="en-IN" dirty="0"/>
                    </a:p>
                  </a:txBody>
                  <a:tcPr>
                    <a:solidFill>
                      <a:srgbClr val="FFC000"/>
                    </a:solidFill>
                  </a:tcPr>
                </a:tc>
                <a:tc>
                  <a:txBody>
                    <a:bodyPr/>
                    <a:lstStyle/>
                    <a:p>
                      <a:pPr algn="ctr"/>
                      <a:r>
                        <a:rPr lang="en-IN" dirty="0" smtClean="0"/>
                        <a:t>C</a:t>
                      </a:r>
                      <a:endParaRPr lang="en-IN" dirty="0"/>
                    </a:p>
                  </a:txBody>
                  <a:tcPr>
                    <a:solidFill>
                      <a:srgbClr val="FFC000"/>
                    </a:solidFill>
                  </a:tcPr>
                </a:tc>
                <a:tc>
                  <a:txBody>
                    <a:bodyPr/>
                    <a:lstStyle/>
                    <a:p>
                      <a:pPr algn="ctr"/>
                      <a:r>
                        <a:rPr lang="en-IN" dirty="0" smtClean="0"/>
                        <a:t>D</a:t>
                      </a:r>
                      <a:endParaRPr lang="en-IN" dirty="0"/>
                    </a:p>
                  </a:txBody>
                  <a:tcPr>
                    <a:solidFill>
                      <a:srgbClr val="FFC000"/>
                    </a:solidFill>
                  </a:tcPr>
                </a:tc>
                <a:tc>
                  <a:txBody>
                    <a:bodyPr/>
                    <a:lstStyle/>
                    <a:p>
                      <a:pPr algn="ctr"/>
                      <a:r>
                        <a:rPr lang="en-IN" dirty="0" smtClean="0"/>
                        <a:t>E</a:t>
                      </a:r>
                      <a:endParaRPr lang="en-IN" dirty="0"/>
                    </a:p>
                  </a:txBody>
                  <a:tcPr>
                    <a:solidFill>
                      <a:srgbClr val="FFC000"/>
                    </a:solidFill>
                  </a:tcPr>
                </a:tc>
                <a:extLst>
                  <a:ext uri="{0D108BD9-81ED-4DB2-BD59-A6C34878D82A}">
                    <a16:rowId xmlns:a16="http://schemas.microsoft.com/office/drawing/2014/main" val="10000"/>
                  </a:ext>
                </a:extLst>
              </a:tr>
              <a:tr h="411694">
                <a:tc>
                  <a:txBody>
                    <a:bodyPr/>
                    <a:lstStyle/>
                    <a:p>
                      <a:pPr algn="ctr"/>
                      <a:r>
                        <a:rPr lang="en-IN" b="1" dirty="0" smtClean="0"/>
                        <a:t>A</a:t>
                      </a:r>
                      <a:endParaRPr lang="en-IN" b="1" dirty="0"/>
                    </a:p>
                  </a:txBody>
                  <a:tcPr>
                    <a:solidFill>
                      <a:srgbClr val="FFC000"/>
                    </a:solidFill>
                  </a:tcPr>
                </a:tc>
                <a:tc>
                  <a:txBody>
                    <a:bodyPr/>
                    <a:lstStyle/>
                    <a:p>
                      <a:pPr algn="ctr"/>
                      <a:r>
                        <a:rPr lang="en-US" sz="2400" dirty="0" smtClean="0"/>
                        <a:t>0</a:t>
                      </a:r>
                      <a:endParaRPr lang="en-IN" sz="2400" dirty="0"/>
                    </a:p>
                  </a:txBody>
                  <a:tcPr>
                    <a:solidFill>
                      <a:srgbClr val="FFFF00"/>
                    </a:solidFill>
                  </a:tcPr>
                </a:tc>
                <a:tc>
                  <a:txBody>
                    <a:bodyPr/>
                    <a:lstStyle/>
                    <a:p>
                      <a:pPr algn="ctr"/>
                      <a:r>
                        <a:rPr lang="en-US" sz="2400" dirty="0" smtClean="0"/>
                        <a:t>3</a:t>
                      </a:r>
                      <a:endParaRPr lang="en-IN" sz="2400" dirty="0"/>
                    </a:p>
                  </a:txBody>
                  <a:tcPr>
                    <a:solidFill>
                      <a:srgbClr val="FFFF00"/>
                    </a:solidFill>
                  </a:tcPr>
                </a:tc>
                <a:tc>
                  <a:txBody>
                    <a:bodyPr/>
                    <a:lstStyle/>
                    <a:p>
                      <a:pPr algn="ctr"/>
                      <a:r>
                        <a:rPr lang="en-US" sz="2400" dirty="0" smtClean="0"/>
                        <a:t>-3</a:t>
                      </a:r>
                      <a:endParaRPr lang="en-IN" sz="2400" dirty="0"/>
                    </a:p>
                  </a:txBody>
                  <a:tcPr>
                    <a:solidFill>
                      <a:schemeClr val="tx2">
                        <a:lumMod val="60000"/>
                        <a:lumOff val="40000"/>
                      </a:schemeClr>
                    </a:solidFill>
                  </a:tcPr>
                </a:tc>
                <a:tc>
                  <a:txBody>
                    <a:bodyPr/>
                    <a:lstStyle/>
                    <a:p>
                      <a:pPr algn="ctr"/>
                      <a:r>
                        <a:rPr lang="en-US" sz="2400" dirty="0" smtClean="0"/>
                        <a:t>2</a:t>
                      </a:r>
                      <a:endParaRPr lang="en-IN" sz="2400" dirty="0"/>
                    </a:p>
                  </a:txBody>
                  <a:tcPr>
                    <a:solidFill>
                      <a:srgbClr val="FFFF00"/>
                    </a:solidFill>
                  </a:tcPr>
                </a:tc>
                <a:tc>
                  <a:txBody>
                    <a:bodyPr/>
                    <a:lstStyle/>
                    <a:p>
                      <a:pPr algn="ctr"/>
                      <a:r>
                        <a:rPr lang="en-US" sz="2400" dirty="0" smtClean="0"/>
                        <a:t>-4</a:t>
                      </a:r>
                      <a:endParaRPr lang="en-IN" sz="2400" dirty="0"/>
                    </a:p>
                  </a:txBody>
                  <a:tcPr>
                    <a:solidFill>
                      <a:srgbClr val="FFFF00"/>
                    </a:solidFill>
                  </a:tcPr>
                </a:tc>
                <a:extLst>
                  <a:ext uri="{0D108BD9-81ED-4DB2-BD59-A6C34878D82A}">
                    <a16:rowId xmlns:a16="http://schemas.microsoft.com/office/drawing/2014/main" val="10001"/>
                  </a:ext>
                </a:extLst>
              </a:tr>
              <a:tr h="411694">
                <a:tc>
                  <a:txBody>
                    <a:bodyPr/>
                    <a:lstStyle/>
                    <a:p>
                      <a:pPr algn="ctr"/>
                      <a:r>
                        <a:rPr lang="en-IN" b="1" dirty="0" smtClean="0"/>
                        <a:t>B</a:t>
                      </a:r>
                      <a:endParaRPr lang="en-IN" b="1" dirty="0"/>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3</a:t>
                      </a:r>
                      <a:endParaRPr lang="en-IN" sz="2400" dirty="0" smtClean="0"/>
                    </a:p>
                  </a:txBody>
                  <a:tcPr>
                    <a:solidFill>
                      <a:srgbClr val="FFFF00"/>
                    </a:solidFill>
                  </a:tcPr>
                </a:tc>
                <a:tc>
                  <a:txBody>
                    <a:bodyPr/>
                    <a:lstStyle/>
                    <a:p>
                      <a:pPr algn="ctr"/>
                      <a:r>
                        <a:rPr lang="en-US" sz="2400" dirty="0" smtClean="0"/>
                        <a:t>0</a:t>
                      </a:r>
                      <a:endParaRPr lang="en-IN" sz="2400" dirty="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-4</a:t>
                      </a:r>
                      <a:endParaRPr lang="en-IN" sz="2400" dirty="0" smtClean="0"/>
                    </a:p>
                  </a:txBody>
                  <a:tcPr>
                    <a:solidFill>
                      <a:srgbClr val="FFFF00"/>
                    </a:solidFill>
                  </a:tcPr>
                </a:tc>
                <a:tc>
                  <a:txBody>
                    <a:bodyPr/>
                    <a:lstStyle/>
                    <a:p>
                      <a:pPr algn="ctr"/>
                      <a:r>
                        <a:rPr lang="en-US" sz="2400" dirty="0" smtClean="0"/>
                        <a:t>1</a:t>
                      </a:r>
                      <a:endParaRPr lang="en-IN" sz="2400" dirty="0"/>
                    </a:p>
                  </a:txBody>
                  <a:tcPr>
                    <a:solidFill>
                      <a:srgbClr val="FFFF00"/>
                    </a:solidFill>
                  </a:tcPr>
                </a:tc>
                <a:tc>
                  <a:txBody>
                    <a:bodyPr/>
                    <a:lstStyle/>
                    <a:p>
                      <a:pPr algn="ctr"/>
                      <a:r>
                        <a:rPr lang="en-US" sz="2400" dirty="0" smtClean="0"/>
                        <a:t>-1</a:t>
                      </a:r>
                      <a:endParaRPr lang="en-IN" sz="2400" dirty="0"/>
                    </a:p>
                  </a:txBody>
                  <a:tcPr>
                    <a:solidFill>
                      <a:schemeClr val="tx2">
                        <a:lumMod val="60000"/>
                        <a:lumOff val="40000"/>
                      </a:schemeClr>
                    </a:solidFill>
                  </a:tcPr>
                </a:tc>
                <a:extLst>
                  <a:ext uri="{0D108BD9-81ED-4DB2-BD59-A6C34878D82A}">
                    <a16:rowId xmlns:a16="http://schemas.microsoft.com/office/drawing/2014/main" val="10002"/>
                  </a:ext>
                </a:extLst>
              </a:tr>
              <a:tr h="411694">
                <a:tc>
                  <a:txBody>
                    <a:bodyPr/>
                    <a:lstStyle/>
                    <a:p>
                      <a:pPr algn="ctr"/>
                      <a:r>
                        <a:rPr lang="en-IN" b="1" dirty="0" smtClean="0"/>
                        <a:t>C</a:t>
                      </a:r>
                      <a:endParaRPr lang="en-IN" b="1" dirty="0"/>
                    </a:p>
                  </a:txBody>
                  <a:tcPr>
                    <a:solidFill>
                      <a:srgbClr val="FFC000"/>
                    </a:solidFill>
                  </a:tcPr>
                </a:tc>
                <a:tc>
                  <a:txBody>
                    <a:bodyPr/>
                    <a:lstStyle/>
                    <a:p>
                      <a:pPr algn="ctr"/>
                      <a:r>
                        <a:rPr lang="en-IN" sz="2400" dirty="0" smtClean="0"/>
                        <a:t>7</a:t>
                      </a:r>
                      <a:endParaRPr lang="en-IN" sz="2400" dirty="0"/>
                    </a:p>
                  </a:txBody>
                  <a:tcPr>
                    <a:solidFill>
                      <a:schemeClr val="tx2">
                        <a:lumMod val="60000"/>
                        <a:lumOff val="40000"/>
                      </a:schemeClr>
                    </a:solidFill>
                  </a:tcPr>
                </a:tc>
                <a:tc>
                  <a:txBody>
                    <a:bodyPr/>
                    <a:lstStyle/>
                    <a:p>
                      <a:pPr algn="ctr"/>
                      <a:r>
                        <a:rPr lang="en-US" sz="2400" dirty="0" smtClean="0"/>
                        <a:t>4</a:t>
                      </a:r>
                      <a:endParaRPr lang="en-IN" sz="2400" dirty="0"/>
                    </a:p>
                  </a:txBody>
                  <a:tcPr>
                    <a:solidFill>
                      <a:srgbClr val="FFFF00"/>
                    </a:solidFill>
                  </a:tcPr>
                </a:tc>
                <a:tc>
                  <a:txBody>
                    <a:bodyPr/>
                    <a:lstStyle/>
                    <a:p>
                      <a:pPr algn="ctr"/>
                      <a:r>
                        <a:rPr lang="en-US" sz="2400" dirty="0" smtClean="0"/>
                        <a:t>0</a:t>
                      </a:r>
                      <a:endParaRPr lang="en-IN" sz="2400" dirty="0"/>
                    </a:p>
                  </a:txBody>
                  <a:tcPr>
                    <a:solidFill>
                      <a:srgbClr val="FFFF00"/>
                    </a:solidFill>
                  </a:tcPr>
                </a:tc>
                <a:tc>
                  <a:txBody>
                    <a:bodyPr/>
                    <a:lstStyle/>
                    <a:p>
                      <a:pPr algn="ctr"/>
                      <a:r>
                        <a:rPr lang="en-US" sz="2400" dirty="0" smtClean="0"/>
                        <a:t>5</a:t>
                      </a:r>
                      <a:endParaRPr lang="en-IN" sz="2400" dirty="0"/>
                    </a:p>
                  </a:txBody>
                  <a:tcPr>
                    <a:solidFill>
                      <a:srgbClr val="FFFF00"/>
                    </a:solidFill>
                  </a:tcPr>
                </a:tc>
                <a:tc>
                  <a:txBody>
                    <a:bodyPr/>
                    <a:lstStyle/>
                    <a:p>
                      <a:pPr algn="ctr"/>
                      <a:r>
                        <a:rPr lang="en-US" sz="2400" dirty="0" smtClean="0"/>
                        <a:t>11</a:t>
                      </a:r>
                      <a:endParaRPr lang="en-IN" sz="2400" dirty="0"/>
                    </a:p>
                  </a:txBody>
                  <a:tcPr>
                    <a:solidFill>
                      <a:srgbClr val="FFFF00"/>
                    </a:solidFill>
                  </a:tcPr>
                </a:tc>
                <a:extLst>
                  <a:ext uri="{0D108BD9-81ED-4DB2-BD59-A6C34878D82A}">
                    <a16:rowId xmlns:a16="http://schemas.microsoft.com/office/drawing/2014/main" val="10003"/>
                  </a:ext>
                </a:extLst>
              </a:tr>
              <a:tr h="411694">
                <a:tc>
                  <a:txBody>
                    <a:bodyPr/>
                    <a:lstStyle/>
                    <a:p>
                      <a:pPr algn="ctr"/>
                      <a:r>
                        <a:rPr lang="en-IN" b="1" dirty="0" smtClean="0"/>
                        <a:t>D</a:t>
                      </a:r>
                      <a:endParaRPr lang="en-IN" b="1" dirty="0"/>
                    </a:p>
                  </a:txBody>
                  <a:tcPr>
                    <a:solidFill>
                      <a:srgbClr val="FFC000"/>
                    </a:solidFill>
                  </a:tcPr>
                </a:tc>
                <a:tc>
                  <a:txBody>
                    <a:bodyPr/>
                    <a:lstStyle/>
                    <a:p>
                      <a:pPr algn="ctr"/>
                      <a:r>
                        <a:rPr lang="en-US" sz="2400" dirty="0" smtClean="0"/>
                        <a:t>2</a:t>
                      </a:r>
                      <a:endParaRPr lang="en-IN" sz="2400" dirty="0"/>
                    </a:p>
                  </a:txBody>
                  <a:tcPr>
                    <a:solidFill>
                      <a:srgbClr val="FFFF00"/>
                    </a:solidFill>
                  </a:tcPr>
                </a:tc>
                <a:tc>
                  <a:txBody>
                    <a:bodyPr/>
                    <a:lstStyle/>
                    <a:p>
                      <a:pPr algn="ctr"/>
                      <a:r>
                        <a:rPr lang="en-US" sz="2400" dirty="0" smtClean="0"/>
                        <a:t>-1</a:t>
                      </a:r>
                      <a:endParaRPr lang="en-IN" sz="2400" dirty="0"/>
                    </a:p>
                  </a:txBody>
                  <a:tcPr>
                    <a:solidFill>
                      <a:srgbClr val="FFFF00"/>
                    </a:solidFill>
                  </a:tcPr>
                </a:tc>
                <a:tc>
                  <a:txBody>
                    <a:bodyPr/>
                    <a:lstStyle/>
                    <a:p>
                      <a:pPr algn="ctr"/>
                      <a:r>
                        <a:rPr lang="en-US" sz="2400" dirty="0" smtClean="0"/>
                        <a:t>-5</a:t>
                      </a:r>
                      <a:endParaRPr lang="en-IN" sz="2400" dirty="0"/>
                    </a:p>
                  </a:txBody>
                  <a:tcPr>
                    <a:solidFill>
                      <a:srgbClr val="FFFF00"/>
                    </a:solidFill>
                  </a:tcPr>
                </a:tc>
                <a:tc>
                  <a:txBody>
                    <a:bodyPr/>
                    <a:lstStyle/>
                    <a:p>
                      <a:pPr algn="ctr"/>
                      <a:r>
                        <a:rPr lang="en-US" sz="2400" dirty="0" smtClean="0"/>
                        <a:t>0</a:t>
                      </a:r>
                      <a:endParaRPr lang="en-IN" sz="2400" dirty="0"/>
                    </a:p>
                  </a:txBody>
                  <a:tcPr>
                    <a:solidFill>
                      <a:srgbClr val="FFFF00"/>
                    </a:solidFill>
                  </a:tcPr>
                </a:tc>
                <a:tc>
                  <a:txBody>
                    <a:bodyPr/>
                    <a:lstStyle/>
                    <a:p>
                      <a:pPr algn="ctr"/>
                      <a:r>
                        <a:rPr lang="en-US" sz="2400" dirty="0" smtClean="0"/>
                        <a:t>-2</a:t>
                      </a:r>
                      <a:endParaRPr lang="en-IN" sz="2400" dirty="0"/>
                    </a:p>
                  </a:txBody>
                  <a:tcPr>
                    <a:solidFill>
                      <a:srgbClr val="FFFF00"/>
                    </a:solidFill>
                  </a:tcPr>
                </a:tc>
                <a:extLst>
                  <a:ext uri="{0D108BD9-81ED-4DB2-BD59-A6C34878D82A}">
                    <a16:rowId xmlns:a16="http://schemas.microsoft.com/office/drawing/2014/main" val="10004"/>
                  </a:ext>
                </a:extLst>
              </a:tr>
              <a:tr h="411694">
                <a:tc>
                  <a:txBody>
                    <a:bodyPr/>
                    <a:lstStyle/>
                    <a:p>
                      <a:pPr algn="ctr"/>
                      <a:r>
                        <a:rPr lang="en-IN" b="1" dirty="0" smtClean="0"/>
                        <a:t>E</a:t>
                      </a:r>
                      <a:endParaRPr lang="en-IN" b="1" dirty="0"/>
                    </a:p>
                  </a:txBody>
                  <a:tcPr>
                    <a:solidFill>
                      <a:srgbClr val="FFC000"/>
                    </a:solidFill>
                  </a:tcPr>
                </a:tc>
                <a:tc>
                  <a:txBody>
                    <a:bodyPr/>
                    <a:lstStyle/>
                    <a:p>
                      <a:pPr algn="ctr"/>
                      <a:r>
                        <a:rPr lang="en-US" sz="2400" dirty="0" smtClean="0"/>
                        <a:t>8</a:t>
                      </a:r>
                      <a:endParaRPr lang="en-IN" sz="2400" dirty="0"/>
                    </a:p>
                  </a:txBody>
                  <a:tcPr>
                    <a:solidFill>
                      <a:srgbClr val="FFFF00"/>
                    </a:solidFill>
                  </a:tcPr>
                </a:tc>
                <a:tc>
                  <a:txBody>
                    <a:bodyPr/>
                    <a:lstStyle/>
                    <a:p>
                      <a:pPr algn="ctr"/>
                      <a:r>
                        <a:rPr lang="en-US" sz="2400" dirty="0" smtClean="0"/>
                        <a:t>5</a:t>
                      </a:r>
                      <a:endParaRPr lang="en-IN" sz="2400" dirty="0"/>
                    </a:p>
                  </a:txBody>
                  <a:tcPr>
                    <a:solidFill>
                      <a:schemeClr val="tx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1</a:t>
                      </a:r>
                      <a:endParaRPr lang="en-IN" sz="2400" dirty="0" smtClean="0"/>
                    </a:p>
                  </a:txBody>
                  <a:tcPr>
                    <a:solidFill>
                      <a:srgbClr val="FFFF00"/>
                    </a:solidFill>
                  </a:tcPr>
                </a:tc>
                <a:tc>
                  <a:txBody>
                    <a:bodyPr/>
                    <a:lstStyle/>
                    <a:p>
                      <a:pPr algn="ctr"/>
                      <a:r>
                        <a:rPr lang="en-US" sz="2400" dirty="0" smtClean="0"/>
                        <a:t>6</a:t>
                      </a:r>
                      <a:endParaRPr lang="en-IN" sz="2400" dirty="0"/>
                    </a:p>
                  </a:txBody>
                  <a:tcPr>
                    <a:solidFill>
                      <a:srgbClr val="FFFF00"/>
                    </a:solidFill>
                  </a:tcPr>
                </a:tc>
                <a:tc>
                  <a:txBody>
                    <a:bodyPr/>
                    <a:lstStyle/>
                    <a:p>
                      <a:pPr algn="ctr"/>
                      <a:r>
                        <a:rPr lang="en-US" sz="2400" dirty="0" smtClean="0"/>
                        <a:t>0</a:t>
                      </a:r>
                      <a:endParaRPr lang="en-IN" sz="2400" dirty="0"/>
                    </a:p>
                  </a:txBody>
                  <a:tcPr>
                    <a:solidFill>
                      <a:srgbClr val="FFFF00"/>
                    </a:solidFill>
                  </a:tcPr>
                </a:tc>
                <a:extLst>
                  <a:ext uri="{0D108BD9-81ED-4DB2-BD59-A6C34878D82A}">
                    <a16:rowId xmlns:a16="http://schemas.microsoft.com/office/drawing/2014/main" val="10005"/>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526962922"/>
              </p:ext>
            </p:extLst>
          </p:nvPr>
        </p:nvGraphicFramePr>
        <p:xfrm>
          <a:off x="9267878" y="2691026"/>
          <a:ext cx="2822382" cy="2668249"/>
        </p:xfrm>
        <a:graphic>
          <a:graphicData uri="http://schemas.openxmlformats.org/drawingml/2006/table">
            <a:tbl>
              <a:tblPr firstRow="1" bandRow="1">
                <a:tableStyleId>{D7AC3CCA-C797-4891-BE02-D94E43425B78}</a:tableStyleId>
              </a:tblPr>
              <a:tblGrid>
                <a:gridCol w="470397">
                  <a:extLst>
                    <a:ext uri="{9D8B030D-6E8A-4147-A177-3AD203B41FA5}">
                      <a16:colId xmlns:a16="http://schemas.microsoft.com/office/drawing/2014/main" val="20000"/>
                    </a:ext>
                  </a:extLst>
                </a:gridCol>
                <a:gridCol w="470397">
                  <a:extLst>
                    <a:ext uri="{9D8B030D-6E8A-4147-A177-3AD203B41FA5}">
                      <a16:colId xmlns:a16="http://schemas.microsoft.com/office/drawing/2014/main" val="20001"/>
                    </a:ext>
                  </a:extLst>
                </a:gridCol>
                <a:gridCol w="470397">
                  <a:extLst>
                    <a:ext uri="{9D8B030D-6E8A-4147-A177-3AD203B41FA5}">
                      <a16:colId xmlns:a16="http://schemas.microsoft.com/office/drawing/2014/main" val="20002"/>
                    </a:ext>
                  </a:extLst>
                </a:gridCol>
                <a:gridCol w="470397">
                  <a:extLst>
                    <a:ext uri="{9D8B030D-6E8A-4147-A177-3AD203B41FA5}">
                      <a16:colId xmlns:a16="http://schemas.microsoft.com/office/drawing/2014/main" val="20003"/>
                    </a:ext>
                  </a:extLst>
                </a:gridCol>
                <a:gridCol w="492074">
                  <a:extLst>
                    <a:ext uri="{9D8B030D-6E8A-4147-A177-3AD203B41FA5}">
                      <a16:colId xmlns:a16="http://schemas.microsoft.com/office/drawing/2014/main" val="20004"/>
                    </a:ext>
                  </a:extLst>
                </a:gridCol>
                <a:gridCol w="448720">
                  <a:extLst>
                    <a:ext uri="{9D8B030D-6E8A-4147-A177-3AD203B41FA5}">
                      <a16:colId xmlns:a16="http://schemas.microsoft.com/office/drawing/2014/main" val="20005"/>
                    </a:ext>
                  </a:extLst>
                </a:gridCol>
              </a:tblGrid>
              <a:tr h="3822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smtClean="0"/>
                        <a:t>D</a:t>
                      </a:r>
                      <a:r>
                        <a:rPr lang="en-IN" sz="1800" b="1" baseline="-25000" dirty="0" smtClean="0"/>
                        <a:t>4</a:t>
                      </a:r>
                    </a:p>
                  </a:txBody>
                  <a:tcPr>
                    <a:solidFill>
                      <a:srgbClr val="FF0000"/>
                    </a:solidFill>
                  </a:tcPr>
                </a:tc>
                <a:tc>
                  <a:txBody>
                    <a:bodyPr/>
                    <a:lstStyle/>
                    <a:p>
                      <a:pPr algn="ctr"/>
                      <a:r>
                        <a:rPr lang="en-IN" dirty="0" smtClean="0"/>
                        <a:t>A</a:t>
                      </a:r>
                      <a:endParaRPr lang="en-IN" dirty="0"/>
                    </a:p>
                  </a:txBody>
                  <a:tcPr>
                    <a:solidFill>
                      <a:srgbClr val="FFC000"/>
                    </a:solidFill>
                  </a:tcPr>
                </a:tc>
                <a:tc>
                  <a:txBody>
                    <a:bodyPr/>
                    <a:lstStyle/>
                    <a:p>
                      <a:pPr algn="ctr"/>
                      <a:r>
                        <a:rPr lang="en-IN" dirty="0" smtClean="0"/>
                        <a:t>B</a:t>
                      </a:r>
                      <a:endParaRPr lang="en-IN" dirty="0"/>
                    </a:p>
                  </a:txBody>
                  <a:tcPr>
                    <a:solidFill>
                      <a:srgbClr val="FFC000"/>
                    </a:solidFill>
                  </a:tcPr>
                </a:tc>
                <a:tc>
                  <a:txBody>
                    <a:bodyPr/>
                    <a:lstStyle/>
                    <a:p>
                      <a:pPr algn="ctr"/>
                      <a:r>
                        <a:rPr lang="en-IN" dirty="0" smtClean="0"/>
                        <a:t>C</a:t>
                      </a:r>
                      <a:endParaRPr lang="en-IN" dirty="0"/>
                    </a:p>
                  </a:txBody>
                  <a:tcPr>
                    <a:solidFill>
                      <a:srgbClr val="FFC000"/>
                    </a:solidFill>
                  </a:tcPr>
                </a:tc>
                <a:tc>
                  <a:txBody>
                    <a:bodyPr/>
                    <a:lstStyle/>
                    <a:p>
                      <a:pPr algn="ctr"/>
                      <a:r>
                        <a:rPr lang="en-IN" dirty="0" smtClean="0"/>
                        <a:t>D</a:t>
                      </a:r>
                      <a:endParaRPr lang="en-IN" dirty="0"/>
                    </a:p>
                  </a:txBody>
                  <a:tcPr>
                    <a:solidFill>
                      <a:srgbClr val="FFC000"/>
                    </a:solidFill>
                  </a:tcPr>
                </a:tc>
                <a:tc>
                  <a:txBody>
                    <a:bodyPr/>
                    <a:lstStyle/>
                    <a:p>
                      <a:pPr algn="ctr"/>
                      <a:r>
                        <a:rPr lang="en-IN" dirty="0" smtClean="0"/>
                        <a:t>E</a:t>
                      </a:r>
                      <a:endParaRPr lang="en-IN" dirty="0"/>
                    </a:p>
                  </a:txBody>
                  <a:tcPr>
                    <a:solidFill>
                      <a:srgbClr val="FFC000"/>
                    </a:solidFill>
                  </a:tcPr>
                </a:tc>
                <a:extLst>
                  <a:ext uri="{0D108BD9-81ED-4DB2-BD59-A6C34878D82A}">
                    <a16:rowId xmlns:a16="http://schemas.microsoft.com/office/drawing/2014/main" val="10000"/>
                  </a:ext>
                </a:extLst>
              </a:tr>
              <a:tr h="382249">
                <a:tc>
                  <a:txBody>
                    <a:bodyPr/>
                    <a:lstStyle/>
                    <a:p>
                      <a:pPr algn="ctr"/>
                      <a:r>
                        <a:rPr lang="en-IN" b="1" dirty="0" smtClean="0"/>
                        <a:t>A</a:t>
                      </a:r>
                      <a:endParaRPr lang="en-IN" b="1" dirty="0"/>
                    </a:p>
                  </a:txBody>
                  <a:tcPr>
                    <a:solidFill>
                      <a:srgbClr val="FFC000"/>
                    </a:solidFill>
                  </a:tcPr>
                </a:tc>
                <a:tc>
                  <a:txBody>
                    <a:bodyPr/>
                    <a:lstStyle/>
                    <a:p>
                      <a:pPr algn="ctr"/>
                      <a:r>
                        <a:rPr lang="en-US" sz="2400" dirty="0" smtClean="0"/>
                        <a:t>0</a:t>
                      </a:r>
                      <a:endParaRPr lang="en-IN" sz="2400" dirty="0"/>
                    </a:p>
                  </a:txBody>
                  <a:tcPr>
                    <a:solidFill>
                      <a:srgbClr val="FFFF00"/>
                    </a:solidFill>
                  </a:tcPr>
                </a:tc>
                <a:tc>
                  <a:txBody>
                    <a:bodyPr/>
                    <a:lstStyle/>
                    <a:p>
                      <a:pPr algn="ctr"/>
                      <a:r>
                        <a:rPr lang="en-US" sz="2400" dirty="0" smtClean="0"/>
                        <a:t>1</a:t>
                      </a:r>
                      <a:endParaRPr lang="en-IN" sz="2400" dirty="0"/>
                    </a:p>
                  </a:txBody>
                  <a:tcPr>
                    <a:solidFill>
                      <a:schemeClr val="accent2">
                        <a:lumMod val="75000"/>
                      </a:schemeClr>
                    </a:solidFill>
                  </a:tcPr>
                </a:tc>
                <a:tc>
                  <a:txBody>
                    <a:bodyPr/>
                    <a:lstStyle/>
                    <a:p>
                      <a:pPr algn="ctr"/>
                      <a:r>
                        <a:rPr lang="en-US" sz="2400" dirty="0" smtClean="0"/>
                        <a:t>-3</a:t>
                      </a:r>
                      <a:endParaRPr lang="en-IN" sz="2400" dirty="0"/>
                    </a:p>
                  </a:txBody>
                  <a:tcPr>
                    <a:solidFill>
                      <a:srgbClr val="FFFF00"/>
                    </a:solidFill>
                  </a:tcPr>
                </a:tc>
                <a:tc>
                  <a:txBody>
                    <a:bodyPr/>
                    <a:lstStyle/>
                    <a:p>
                      <a:pPr algn="ctr"/>
                      <a:r>
                        <a:rPr lang="en-US" sz="2400" dirty="0" smtClean="0"/>
                        <a:t>2</a:t>
                      </a:r>
                      <a:endParaRPr lang="en-IN" sz="2400" dirty="0"/>
                    </a:p>
                  </a:txBody>
                  <a:tcPr>
                    <a:solidFill>
                      <a:srgbClr val="FFFF00"/>
                    </a:solidFill>
                  </a:tcPr>
                </a:tc>
                <a:tc>
                  <a:txBody>
                    <a:bodyPr/>
                    <a:lstStyle/>
                    <a:p>
                      <a:pPr algn="ctr"/>
                      <a:r>
                        <a:rPr lang="en-US" sz="2400" dirty="0" smtClean="0"/>
                        <a:t>-4</a:t>
                      </a:r>
                      <a:endParaRPr lang="en-IN" sz="2400" dirty="0"/>
                    </a:p>
                  </a:txBody>
                  <a:tcPr>
                    <a:solidFill>
                      <a:srgbClr val="FFFF00"/>
                    </a:solidFill>
                  </a:tcPr>
                </a:tc>
                <a:extLst>
                  <a:ext uri="{0D108BD9-81ED-4DB2-BD59-A6C34878D82A}">
                    <a16:rowId xmlns:a16="http://schemas.microsoft.com/office/drawing/2014/main" val="10001"/>
                  </a:ext>
                </a:extLst>
              </a:tr>
              <a:tr h="382249">
                <a:tc>
                  <a:txBody>
                    <a:bodyPr/>
                    <a:lstStyle/>
                    <a:p>
                      <a:pPr algn="ctr"/>
                      <a:r>
                        <a:rPr lang="en-IN" b="1" dirty="0" smtClean="0"/>
                        <a:t>B</a:t>
                      </a:r>
                      <a:endParaRPr lang="en-IN" b="1" dirty="0"/>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3</a:t>
                      </a:r>
                      <a:endParaRPr lang="en-IN" sz="2400" dirty="0" smtClean="0"/>
                    </a:p>
                  </a:txBody>
                  <a:tcPr>
                    <a:solidFill>
                      <a:srgbClr val="FFFF00"/>
                    </a:solidFill>
                  </a:tcPr>
                </a:tc>
                <a:tc>
                  <a:txBody>
                    <a:bodyPr/>
                    <a:lstStyle/>
                    <a:p>
                      <a:pPr algn="ctr"/>
                      <a:r>
                        <a:rPr lang="en-US" sz="2400" dirty="0" smtClean="0"/>
                        <a:t>0</a:t>
                      </a:r>
                      <a:endParaRPr lang="en-IN" sz="2400" dirty="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-4</a:t>
                      </a:r>
                      <a:endParaRPr lang="en-IN" sz="2400" dirty="0" smtClean="0"/>
                    </a:p>
                  </a:txBody>
                  <a:tcPr>
                    <a:solidFill>
                      <a:srgbClr val="FFFF00"/>
                    </a:solidFill>
                  </a:tcPr>
                </a:tc>
                <a:tc>
                  <a:txBody>
                    <a:bodyPr/>
                    <a:lstStyle/>
                    <a:p>
                      <a:pPr algn="ctr"/>
                      <a:r>
                        <a:rPr lang="en-US" sz="2400" dirty="0" smtClean="0"/>
                        <a:t>1</a:t>
                      </a:r>
                      <a:endParaRPr lang="en-IN" sz="2400" dirty="0"/>
                    </a:p>
                  </a:txBody>
                  <a:tcPr>
                    <a:solidFill>
                      <a:srgbClr val="FFFF00"/>
                    </a:solidFill>
                  </a:tcPr>
                </a:tc>
                <a:tc>
                  <a:txBody>
                    <a:bodyPr/>
                    <a:lstStyle/>
                    <a:p>
                      <a:pPr algn="ctr"/>
                      <a:r>
                        <a:rPr lang="en-US" sz="2400" dirty="0" smtClean="0"/>
                        <a:t>-1</a:t>
                      </a:r>
                      <a:endParaRPr lang="en-IN" sz="2400" dirty="0"/>
                    </a:p>
                  </a:txBody>
                  <a:tcPr>
                    <a:solidFill>
                      <a:srgbClr val="FFFF00"/>
                    </a:solidFill>
                  </a:tcPr>
                </a:tc>
                <a:extLst>
                  <a:ext uri="{0D108BD9-81ED-4DB2-BD59-A6C34878D82A}">
                    <a16:rowId xmlns:a16="http://schemas.microsoft.com/office/drawing/2014/main" val="10002"/>
                  </a:ext>
                </a:extLst>
              </a:tr>
              <a:tr h="382249">
                <a:tc>
                  <a:txBody>
                    <a:bodyPr/>
                    <a:lstStyle/>
                    <a:p>
                      <a:pPr algn="ctr"/>
                      <a:r>
                        <a:rPr lang="en-IN" b="1" dirty="0" smtClean="0"/>
                        <a:t>C</a:t>
                      </a:r>
                      <a:endParaRPr lang="en-IN" b="1" dirty="0"/>
                    </a:p>
                  </a:txBody>
                  <a:tcPr>
                    <a:solidFill>
                      <a:srgbClr val="FFC000"/>
                    </a:solidFill>
                  </a:tcPr>
                </a:tc>
                <a:tc>
                  <a:txBody>
                    <a:bodyPr/>
                    <a:lstStyle/>
                    <a:p>
                      <a:pPr algn="ctr"/>
                      <a:r>
                        <a:rPr lang="en-US" sz="2400" dirty="0" smtClean="0"/>
                        <a:t>7</a:t>
                      </a:r>
                      <a:endParaRPr lang="en-IN" sz="2400" dirty="0"/>
                    </a:p>
                  </a:txBody>
                  <a:tcPr>
                    <a:solidFill>
                      <a:srgbClr val="FFFF00"/>
                    </a:solidFill>
                  </a:tcPr>
                </a:tc>
                <a:tc>
                  <a:txBody>
                    <a:bodyPr/>
                    <a:lstStyle/>
                    <a:p>
                      <a:pPr algn="ctr"/>
                      <a:r>
                        <a:rPr lang="en-US" sz="2400" dirty="0" smtClean="0"/>
                        <a:t>4</a:t>
                      </a:r>
                      <a:endParaRPr lang="en-IN" sz="2400" dirty="0"/>
                    </a:p>
                  </a:txBody>
                  <a:tcPr>
                    <a:solidFill>
                      <a:srgbClr val="FFFF00"/>
                    </a:solidFill>
                  </a:tcPr>
                </a:tc>
                <a:tc>
                  <a:txBody>
                    <a:bodyPr/>
                    <a:lstStyle/>
                    <a:p>
                      <a:pPr algn="ctr"/>
                      <a:r>
                        <a:rPr lang="en-US" sz="2400" dirty="0" smtClean="0"/>
                        <a:t>0</a:t>
                      </a:r>
                      <a:endParaRPr lang="en-IN" sz="2400" dirty="0"/>
                    </a:p>
                  </a:txBody>
                  <a:tcPr>
                    <a:solidFill>
                      <a:srgbClr val="FFFF00"/>
                    </a:solidFill>
                  </a:tcPr>
                </a:tc>
                <a:tc>
                  <a:txBody>
                    <a:bodyPr/>
                    <a:lstStyle/>
                    <a:p>
                      <a:pPr algn="ctr"/>
                      <a:r>
                        <a:rPr lang="en-US" sz="2400" dirty="0" smtClean="0"/>
                        <a:t>5</a:t>
                      </a:r>
                      <a:endParaRPr lang="en-IN" sz="2400" dirty="0"/>
                    </a:p>
                  </a:txBody>
                  <a:tcPr>
                    <a:solidFill>
                      <a:srgbClr val="FFFF00"/>
                    </a:solidFill>
                  </a:tcPr>
                </a:tc>
                <a:tc>
                  <a:txBody>
                    <a:bodyPr/>
                    <a:lstStyle/>
                    <a:p>
                      <a:pPr algn="ctr"/>
                      <a:r>
                        <a:rPr lang="en-US" sz="2400" dirty="0" smtClean="0"/>
                        <a:t>3</a:t>
                      </a:r>
                      <a:endParaRPr lang="en-IN" sz="2400" dirty="0"/>
                    </a:p>
                  </a:txBody>
                  <a:tcPr>
                    <a:solidFill>
                      <a:schemeClr val="accent2">
                        <a:lumMod val="75000"/>
                      </a:schemeClr>
                    </a:solidFill>
                  </a:tcPr>
                </a:tc>
                <a:extLst>
                  <a:ext uri="{0D108BD9-81ED-4DB2-BD59-A6C34878D82A}">
                    <a16:rowId xmlns:a16="http://schemas.microsoft.com/office/drawing/2014/main" val="10003"/>
                  </a:ext>
                </a:extLst>
              </a:tr>
              <a:tr h="382249">
                <a:tc>
                  <a:txBody>
                    <a:bodyPr/>
                    <a:lstStyle/>
                    <a:p>
                      <a:pPr algn="ctr"/>
                      <a:r>
                        <a:rPr lang="en-IN" b="1" dirty="0" smtClean="0"/>
                        <a:t>D</a:t>
                      </a:r>
                      <a:endParaRPr lang="en-IN" b="1" dirty="0"/>
                    </a:p>
                  </a:txBody>
                  <a:tcPr>
                    <a:solidFill>
                      <a:srgbClr val="FFC000"/>
                    </a:solidFill>
                  </a:tcPr>
                </a:tc>
                <a:tc>
                  <a:txBody>
                    <a:bodyPr/>
                    <a:lstStyle/>
                    <a:p>
                      <a:pPr algn="ctr"/>
                      <a:r>
                        <a:rPr lang="en-US" sz="2400" dirty="0" smtClean="0"/>
                        <a:t>2</a:t>
                      </a:r>
                      <a:endParaRPr lang="en-IN" sz="2400" dirty="0"/>
                    </a:p>
                  </a:txBody>
                  <a:tcPr>
                    <a:solidFill>
                      <a:srgbClr val="FFFF00"/>
                    </a:solidFill>
                  </a:tcPr>
                </a:tc>
                <a:tc>
                  <a:txBody>
                    <a:bodyPr/>
                    <a:lstStyle/>
                    <a:p>
                      <a:pPr algn="ctr"/>
                      <a:r>
                        <a:rPr lang="en-US" sz="2400" dirty="0" smtClean="0"/>
                        <a:t>-1</a:t>
                      </a:r>
                      <a:endParaRPr lang="en-IN" sz="2400" dirty="0"/>
                    </a:p>
                  </a:txBody>
                  <a:tcPr>
                    <a:solidFill>
                      <a:srgbClr val="FFFF00"/>
                    </a:solidFill>
                  </a:tcPr>
                </a:tc>
                <a:tc>
                  <a:txBody>
                    <a:bodyPr/>
                    <a:lstStyle/>
                    <a:p>
                      <a:pPr algn="ctr"/>
                      <a:r>
                        <a:rPr lang="en-US" sz="2400" dirty="0" smtClean="0"/>
                        <a:t>-5</a:t>
                      </a:r>
                      <a:endParaRPr lang="en-IN" sz="2400" dirty="0"/>
                    </a:p>
                  </a:txBody>
                  <a:tcPr>
                    <a:solidFill>
                      <a:srgbClr val="FFFF00"/>
                    </a:solidFill>
                  </a:tcPr>
                </a:tc>
                <a:tc>
                  <a:txBody>
                    <a:bodyPr/>
                    <a:lstStyle/>
                    <a:p>
                      <a:pPr algn="ctr"/>
                      <a:r>
                        <a:rPr lang="en-US" sz="2400" dirty="0" smtClean="0"/>
                        <a:t>0</a:t>
                      </a:r>
                      <a:endParaRPr lang="en-IN" sz="2400" dirty="0"/>
                    </a:p>
                  </a:txBody>
                  <a:tcPr>
                    <a:solidFill>
                      <a:srgbClr val="FFFF00"/>
                    </a:solidFill>
                  </a:tcPr>
                </a:tc>
                <a:tc>
                  <a:txBody>
                    <a:bodyPr/>
                    <a:lstStyle/>
                    <a:p>
                      <a:pPr algn="ctr"/>
                      <a:r>
                        <a:rPr lang="en-US" sz="2400" dirty="0" smtClean="0"/>
                        <a:t>-2</a:t>
                      </a:r>
                      <a:endParaRPr lang="en-IN" sz="2400" dirty="0"/>
                    </a:p>
                  </a:txBody>
                  <a:tcPr>
                    <a:solidFill>
                      <a:srgbClr val="FFFF00"/>
                    </a:solidFill>
                  </a:tcPr>
                </a:tc>
                <a:extLst>
                  <a:ext uri="{0D108BD9-81ED-4DB2-BD59-A6C34878D82A}">
                    <a16:rowId xmlns:a16="http://schemas.microsoft.com/office/drawing/2014/main" val="10004"/>
                  </a:ext>
                </a:extLst>
              </a:tr>
              <a:tr h="382249">
                <a:tc>
                  <a:txBody>
                    <a:bodyPr/>
                    <a:lstStyle/>
                    <a:p>
                      <a:pPr algn="ctr"/>
                      <a:r>
                        <a:rPr lang="en-IN" b="1" dirty="0" smtClean="0"/>
                        <a:t>E</a:t>
                      </a:r>
                      <a:endParaRPr lang="en-IN" b="1" dirty="0"/>
                    </a:p>
                  </a:txBody>
                  <a:tcPr>
                    <a:solidFill>
                      <a:srgbClr val="FFC000"/>
                    </a:solidFill>
                  </a:tcPr>
                </a:tc>
                <a:tc>
                  <a:txBody>
                    <a:bodyPr/>
                    <a:lstStyle/>
                    <a:p>
                      <a:pPr algn="ctr"/>
                      <a:r>
                        <a:rPr lang="en-US" sz="2400" dirty="0" smtClean="0"/>
                        <a:t>8</a:t>
                      </a:r>
                      <a:endParaRPr lang="en-IN" sz="2400" dirty="0"/>
                    </a:p>
                  </a:txBody>
                  <a:tcPr>
                    <a:solidFill>
                      <a:srgbClr val="FFFF00"/>
                    </a:solidFill>
                  </a:tcPr>
                </a:tc>
                <a:tc>
                  <a:txBody>
                    <a:bodyPr/>
                    <a:lstStyle/>
                    <a:p>
                      <a:pPr algn="ctr"/>
                      <a:r>
                        <a:rPr lang="en-US" sz="2400" dirty="0" smtClean="0"/>
                        <a:t>5</a:t>
                      </a:r>
                      <a:endParaRPr lang="en-IN" sz="2400" dirty="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1</a:t>
                      </a:r>
                      <a:endParaRPr lang="en-IN" sz="2400" dirty="0" smtClean="0"/>
                    </a:p>
                  </a:txBody>
                  <a:tcPr>
                    <a:solidFill>
                      <a:srgbClr val="FFFF00"/>
                    </a:solidFill>
                  </a:tcPr>
                </a:tc>
                <a:tc>
                  <a:txBody>
                    <a:bodyPr/>
                    <a:lstStyle/>
                    <a:p>
                      <a:pPr algn="ctr"/>
                      <a:r>
                        <a:rPr lang="en-US" sz="2400" dirty="0" smtClean="0"/>
                        <a:t>6</a:t>
                      </a:r>
                      <a:endParaRPr lang="en-IN" sz="2400" dirty="0"/>
                    </a:p>
                  </a:txBody>
                  <a:tcPr>
                    <a:solidFill>
                      <a:srgbClr val="FFFF00"/>
                    </a:solidFill>
                  </a:tcPr>
                </a:tc>
                <a:tc>
                  <a:txBody>
                    <a:bodyPr/>
                    <a:lstStyle/>
                    <a:p>
                      <a:pPr algn="ctr"/>
                      <a:r>
                        <a:rPr lang="en-US" sz="2400" dirty="0" smtClean="0"/>
                        <a:t>0</a:t>
                      </a:r>
                      <a:endParaRPr lang="en-IN" sz="2400" dirty="0"/>
                    </a:p>
                  </a:txBody>
                  <a:tcPr>
                    <a:solidFill>
                      <a:srgbClr val="FFFF00"/>
                    </a:solidFill>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46" name="TextBox 45"/>
              <p:cNvSpPr txBox="1"/>
              <p:nvPr/>
            </p:nvSpPr>
            <p:spPr>
              <a:xfrm>
                <a:off x="9267878" y="5454607"/>
                <a:ext cx="2295244" cy="430887"/>
              </a:xfrm>
              <a:prstGeom prst="rect">
                <a:avLst/>
              </a:prstGeom>
              <a:noFill/>
            </p:spPr>
            <p:txBody>
              <a:bodyPr wrap="none" lIns="0" tIns="0" rIns="0" bIns="0" rtlCol="0">
                <a:spAutoFit/>
              </a:bodyPr>
              <a:lstStyle>
                <a:defPPr>
                  <a:defRPr lang="en-US"/>
                </a:defPPr>
                <a:lvl1pPr>
                  <a:defRPr sz="2800"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𝑫</m:t>
                          </m:r>
                        </m:e>
                        <m:sub>
                          <m:r>
                            <a:rPr lang="en-IN">
                              <a:latin typeface="Cambria Math" panose="02040503050406030204" pitchFamily="18" charset="0"/>
                            </a:rPr>
                            <m:t>𝟒</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𝑫</m:t>
                          </m:r>
                        </m:e>
                        <m:sub>
                          <m:r>
                            <a:rPr lang="en-IN">
                              <a:latin typeface="Cambria Math" panose="02040503050406030204" pitchFamily="18" charset="0"/>
                            </a:rPr>
                            <m:t>𝟑</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𝑫</m:t>
                          </m:r>
                        </m:e>
                        <m:sub>
                          <m:r>
                            <a:rPr lang="en-IN">
                              <a:latin typeface="Cambria Math" panose="02040503050406030204" pitchFamily="18" charset="0"/>
                            </a:rPr>
                            <m:t>𝟏</m:t>
                          </m:r>
                        </m:sub>
                      </m:sSub>
                    </m:oMath>
                  </m:oMathPara>
                </a14:m>
                <a:endParaRPr lang="en-IN" dirty="0"/>
              </a:p>
            </p:txBody>
          </p:sp>
        </mc:Choice>
        <mc:Fallback xmlns="">
          <p:sp>
            <p:nvSpPr>
              <p:cNvPr id="46" name="TextBox 45"/>
              <p:cNvSpPr txBox="1">
                <a:spLocks noRot="1" noChangeAspect="1" noMove="1" noResize="1" noEditPoints="1" noAdjustHandles="1" noChangeArrowheads="1" noChangeShapeType="1" noTextEdit="1"/>
              </p:cNvSpPr>
              <p:nvPr/>
            </p:nvSpPr>
            <p:spPr>
              <a:xfrm>
                <a:off x="9267878" y="5454607"/>
                <a:ext cx="2295244" cy="43088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845640" y="2554560"/>
              <a:ext cx="10998360" cy="3570840"/>
            </p14:xfrm>
          </p:contentPart>
        </mc:Choice>
        <mc:Fallback>
          <p:pic>
            <p:nvPicPr>
              <p:cNvPr id="2" name="Ink 1"/>
              <p:cNvPicPr/>
              <p:nvPr/>
            </p:nvPicPr>
            <p:blipFill>
              <a:blip r:embed="rId5"/>
              <a:stretch>
                <a:fillRect/>
              </a:stretch>
            </p:blipFill>
            <p:spPr>
              <a:xfrm>
                <a:off x="837000" y="2546280"/>
                <a:ext cx="11011320" cy="3589560"/>
              </a:xfrm>
              <a:prstGeom prst="rect">
                <a:avLst/>
              </a:prstGeom>
            </p:spPr>
          </p:pic>
        </mc:Fallback>
      </mc:AlternateContent>
    </p:spTree>
    <p:extLst>
      <p:ext uri="{BB962C8B-B14F-4D97-AF65-F5344CB8AC3E}">
        <p14:creationId xmlns:p14="http://schemas.microsoft.com/office/powerpoint/2010/main" val="190458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2000" dirty="0" smtClean="0"/>
                  <a:t>D(x, y, k) = Shortest Path from </a:t>
                </a:r>
                <a:r>
                  <a:rPr lang="en-IN" sz="2000" b="1" i="1" dirty="0" smtClean="0"/>
                  <a:t>x</a:t>
                </a:r>
                <a:r>
                  <a:rPr lang="en-IN" sz="2000" dirty="0" smtClean="0"/>
                  <a:t> to </a:t>
                </a:r>
                <a:r>
                  <a:rPr lang="en-IN" sz="2000" b="1" i="1" dirty="0" smtClean="0"/>
                  <a:t>y</a:t>
                </a:r>
                <a:r>
                  <a:rPr lang="en-IN" sz="2000" dirty="0" smtClean="0"/>
                  <a:t> that uses </a:t>
                </a:r>
                <a:r>
                  <a:rPr lang="en-IN" sz="2000" dirty="0" err="1" smtClean="0"/>
                  <a:t>atmost</a:t>
                </a:r>
                <a:r>
                  <a:rPr lang="en-IN" sz="2000" dirty="0" smtClean="0"/>
                  <a:t> </a:t>
                </a:r>
                <a:r>
                  <a:rPr lang="en-IN" sz="2000" b="1" i="1" dirty="0" smtClean="0"/>
                  <a:t>k</a:t>
                </a:r>
                <a:r>
                  <a:rPr lang="en-IN" sz="2000" dirty="0" smtClean="0"/>
                  <a:t> edges in between, with </a:t>
                </a:r>
                <a:r>
                  <a:rPr lang="en-IN" sz="2000" i="1" dirty="0" smtClean="0"/>
                  <a:t>k&lt;=n-1</a:t>
                </a:r>
              </a:p>
              <a:p>
                <a:pPr/>
                <a14:m>
                  <m:oMathPara xmlns:m="http://schemas.openxmlformats.org/officeDocument/2006/math">
                    <m:oMathParaPr>
                      <m:jc m:val="center"/>
                    </m:oMathParaPr>
                    <m:oMath xmlns:m="http://schemas.openxmlformats.org/officeDocument/2006/math">
                      <m:r>
                        <a:rPr lang="en-IN" sz="3200" b="1" i="1" smtClean="0">
                          <a:latin typeface="Cambria Math" panose="02040503050406030204" pitchFamily="18" charset="0"/>
                        </a:rPr>
                        <m:t>𝑫</m:t>
                      </m:r>
                      <m:d>
                        <m:dPr>
                          <m:ctrlPr>
                            <a:rPr lang="en-IN" sz="3200" b="1" i="1" smtClean="0">
                              <a:latin typeface="Cambria Math" panose="02040503050406030204" pitchFamily="18" charset="0"/>
                            </a:rPr>
                          </m:ctrlPr>
                        </m:dPr>
                        <m:e>
                          <m:r>
                            <a:rPr lang="en-IN" sz="3200" b="1" i="1" smtClean="0">
                              <a:latin typeface="Cambria Math" panose="02040503050406030204" pitchFamily="18" charset="0"/>
                            </a:rPr>
                            <m:t>𝒙</m:t>
                          </m:r>
                          <m:r>
                            <a:rPr lang="en-IN" sz="3200" b="1" i="1" smtClean="0">
                              <a:latin typeface="Cambria Math" panose="02040503050406030204" pitchFamily="18" charset="0"/>
                            </a:rPr>
                            <m:t>,</m:t>
                          </m:r>
                          <m:r>
                            <a:rPr lang="en-IN" sz="3200" b="1" i="1" smtClean="0">
                              <a:latin typeface="Cambria Math" panose="02040503050406030204" pitchFamily="18" charset="0"/>
                            </a:rPr>
                            <m:t>𝒚</m:t>
                          </m:r>
                          <m:r>
                            <a:rPr lang="en-IN" sz="3200" b="1" i="1" smtClean="0">
                              <a:latin typeface="Cambria Math" panose="02040503050406030204" pitchFamily="18" charset="0"/>
                            </a:rPr>
                            <m:t>,</m:t>
                          </m:r>
                          <m:r>
                            <a:rPr lang="en-IN" sz="3200" b="1" i="1" smtClean="0">
                              <a:latin typeface="Cambria Math" panose="02040503050406030204" pitchFamily="18" charset="0"/>
                            </a:rPr>
                            <m:t>𝒌</m:t>
                          </m:r>
                        </m:e>
                      </m:d>
                      <m:r>
                        <a:rPr lang="en-IN" sz="3200" b="1" i="1" smtClean="0">
                          <a:latin typeface="Cambria Math" panose="02040503050406030204" pitchFamily="18" charset="0"/>
                        </a:rPr>
                        <m:t>=</m:t>
                      </m:r>
                      <m:func>
                        <m:funcPr>
                          <m:ctrlPr>
                            <a:rPr lang="en-IN" sz="3200" b="1" i="1" smtClean="0">
                              <a:latin typeface="Cambria Math" panose="02040503050406030204" pitchFamily="18" charset="0"/>
                            </a:rPr>
                          </m:ctrlPr>
                        </m:funcPr>
                        <m:fName>
                          <m:r>
                            <a:rPr lang="en-IN" sz="3200" b="1" i="0" smtClean="0">
                              <a:latin typeface="Cambria Math" panose="02040503050406030204" pitchFamily="18" charset="0"/>
                            </a:rPr>
                            <m:t>𝐦𝐢𝐧</m:t>
                          </m:r>
                        </m:fName>
                        <m:e>
                          <m:r>
                            <a:rPr lang="en-IN" sz="3200" b="1" i="1" smtClean="0">
                              <a:latin typeface="Cambria Math" panose="02040503050406030204" pitchFamily="18" charset="0"/>
                              <a:ea typeface="Cambria Math" panose="02040503050406030204" pitchFamily="18" charset="0"/>
                            </a:rPr>
                            <m:t>∀ </m:t>
                          </m:r>
                          <m:r>
                            <a:rPr lang="en-IN" sz="3200" b="1" i="1" smtClean="0">
                              <a:latin typeface="Cambria Math" panose="02040503050406030204" pitchFamily="18" charset="0"/>
                              <a:ea typeface="Cambria Math" panose="02040503050406030204" pitchFamily="18" charset="0"/>
                            </a:rPr>
                            <m:t>𝒎</m:t>
                          </m:r>
                        </m:e>
                      </m:func>
                      <m:d>
                        <m:dPr>
                          <m:begChr m:val="{"/>
                          <m:endChr m:val="}"/>
                          <m:ctrlPr>
                            <a:rPr lang="en-IN" sz="3200" b="1" i="1" smtClean="0">
                              <a:latin typeface="Cambria Math" panose="02040503050406030204" pitchFamily="18" charset="0"/>
                            </a:rPr>
                          </m:ctrlPr>
                        </m:dPr>
                        <m:e>
                          <m:r>
                            <a:rPr lang="en-IN" sz="3200" b="1" i="1" smtClean="0">
                              <a:latin typeface="Cambria Math" panose="02040503050406030204" pitchFamily="18" charset="0"/>
                            </a:rPr>
                            <m:t>𝑫</m:t>
                          </m:r>
                          <m:d>
                            <m:dPr>
                              <m:ctrlPr>
                                <a:rPr lang="en-IN" sz="3200" b="1" i="1" smtClean="0">
                                  <a:latin typeface="Cambria Math" panose="02040503050406030204" pitchFamily="18" charset="0"/>
                                </a:rPr>
                              </m:ctrlPr>
                            </m:dPr>
                            <m:e>
                              <m:r>
                                <a:rPr lang="en-IN" sz="3200" b="1" i="1" smtClean="0">
                                  <a:latin typeface="Cambria Math" panose="02040503050406030204" pitchFamily="18" charset="0"/>
                                </a:rPr>
                                <m:t>𝒙</m:t>
                              </m:r>
                              <m:r>
                                <a:rPr lang="en-IN" sz="3200" b="1" i="1" smtClean="0">
                                  <a:latin typeface="Cambria Math" panose="02040503050406030204" pitchFamily="18" charset="0"/>
                                </a:rPr>
                                <m:t>,</m:t>
                              </m:r>
                              <m:r>
                                <a:rPr lang="en-IN" sz="3200" b="1" i="1" smtClean="0">
                                  <a:latin typeface="Cambria Math" panose="02040503050406030204" pitchFamily="18" charset="0"/>
                                </a:rPr>
                                <m:t>𝒎</m:t>
                              </m:r>
                              <m:r>
                                <a:rPr lang="en-IN" sz="3200" b="1" i="1" smtClean="0">
                                  <a:latin typeface="Cambria Math" panose="02040503050406030204" pitchFamily="18" charset="0"/>
                                </a:rPr>
                                <m:t>,</m:t>
                              </m:r>
                              <m:r>
                                <a:rPr lang="en-IN" sz="3200" b="1" i="1" smtClean="0">
                                  <a:latin typeface="Cambria Math" panose="02040503050406030204" pitchFamily="18" charset="0"/>
                                </a:rPr>
                                <m:t>𝒌</m:t>
                              </m:r>
                              <m:r>
                                <a:rPr lang="en-IN" sz="3200" b="1" i="1" smtClean="0">
                                  <a:latin typeface="Cambria Math" panose="02040503050406030204" pitchFamily="18" charset="0"/>
                                </a:rPr>
                                <m:t>−</m:t>
                              </m:r>
                              <m:r>
                                <a:rPr lang="en-IN" sz="3200" b="1" i="1" smtClean="0">
                                  <a:latin typeface="Cambria Math" panose="02040503050406030204" pitchFamily="18" charset="0"/>
                                </a:rPr>
                                <m:t>𝟏</m:t>
                              </m:r>
                            </m:e>
                          </m:d>
                          <m:r>
                            <a:rPr lang="en-IN" sz="3200" b="1" i="1" smtClean="0">
                              <a:latin typeface="Cambria Math" panose="02040503050406030204" pitchFamily="18" charset="0"/>
                            </a:rPr>
                            <m:t>+</m:t>
                          </m:r>
                          <m:r>
                            <a:rPr lang="en-IN" sz="3200" b="1" i="1" smtClean="0">
                              <a:latin typeface="Cambria Math" panose="02040503050406030204" pitchFamily="18" charset="0"/>
                            </a:rPr>
                            <m:t>𝒘𝒆𝒊𝒈𝒉𝒕</m:t>
                          </m:r>
                          <m:r>
                            <a:rPr lang="en-IN" sz="3200" b="1" i="1" smtClean="0">
                              <a:latin typeface="Cambria Math" panose="02040503050406030204" pitchFamily="18" charset="0"/>
                            </a:rPr>
                            <m:t> (</m:t>
                          </m:r>
                          <m:r>
                            <a:rPr lang="en-IN" sz="3200" b="1" i="1" smtClean="0">
                              <a:latin typeface="Cambria Math" panose="02040503050406030204" pitchFamily="18" charset="0"/>
                            </a:rPr>
                            <m:t>𝒎</m:t>
                          </m:r>
                          <m:r>
                            <a:rPr lang="en-IN" sz="3200" b="1" i="1" smtClean="0">
                              <a:latin typeface="Cambria Math" panose="02040503050406030204" pitchFamily="18" charset="0"/>
                            </a:rPr>
                            <m:t>,</m:t>
                          </m:r>
                          <m:r>
                            <a:rPr lang="en-IN" sz="3200" b="1" i="1" smtClean="0">
                              <a:latin typeface="Cambria Math" panose="02040503050406030204" pitchFamily="18" charset="0"/>
                            </a:rPr>
                            <m:t>𝒚</m:t>
                          </m:r>
                          <m:r>
                            <a:rPr lang="en-IN" sz="3200" b="1" i="1" smtClean="0">
                              <a:latin typeface="Cambria Math" panose="02040503050406030204" pitchFamily="18" charset="0"/>
                            </a:rPr>
                            <m:t>)</m:t>
                          </m:r>
                        </m:e>
                      </m:d>
                    </m:oMath>
                  </m:oMathPara>
                </a14:m>
                <a:endParaRPr lang="en-IN"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pPr>
                  <a:buFont typeface="Wingdings" panose="05000000000000000000" pitchFamily="2" charset="2"/>
                  <a:buChar char="Ø"/>
                </a:pPr>
                <a:r>
                  <a:rPr lang="en-US" sz="2000" b="1" dirty="0" smtClean="0"/>
                  <a:t>Should we compute D</a:t>
                </a:r>
                <a:r>
                  <a:rPr lang="en-US" sz="2000" b="1" baseline="-25000" dirty="0" smtClean="0"/>
                  <a:t>5</a:t>
                </a:r>
                <a:r>
                  <a:rPr lang="en-US" sz="2000" b="1" dirty="0" smtClean="0"/>
                  <a:t>?</a:t>
                </a:r>
                <a:endParaRPr lang="en-IN" sz="2000"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00" t="-674"/>
                </a:stretch>
              </a:blipFill>
            </p:spPr>
            <p:txBody>
              <a:bodyPr/>
              <a:lstStyle/>
              <a:p>
                <a:r>
                  <a:rPr lang="en-IN">
                    <a:noFill/>
                  </a:rPr>
                  <a:t> </a:t>
                </a:r>
              </a:p>
            </p:txBody>
          </p:sp>
        </mc:Fallback>
      </mc:AlternateContent>
      <p:sp>
        <p:nvSpPr>
          <p:cNvPr id="4" name="Content Placeholder 3"/>
          <p:cNvSpPr>
            <a:spLocks noGrp="1"/>
          </p:cNvSpPr>
          <p:nvPr>
            <p:ph sz="quarter" idx="10"/>
          </p:nvPr>
        </p:nvSpPr>
        <p:spPr/>
        <p:txBody>
          <a:bodyPr/>
          <a:lstStyle/>
          <a:p>
            <a:r>
              <a:rPr lang="en-IN" dirty="0"/>
              <a:t>All Pair Shortest Path Algorithm.</a:t>
            </a:r>
          </a:p>
        </p:txBody>
      </p:sp>
      <p:grpSp>
        <p:nvGrpSpPr>
          <p:cNvPr id="40" name="Group 39"/>
          <p:cNvGrpSpPr/>
          <p:nvPr/>
        </p:nvGrpSpPr>
        <p:grpSpPr>
          <a:xfrm>
            <a:off x="226280" y="2637975"/>
            <a:ext cx="2227945" cy="2412996"/>
            <a:chOff x="1480457" y="2667004"/>
            <a:chExt cx="3193145" cy="3254827"/>
          </a:xfrm>
        </p:grpSpPr>
        <p:sp>
          <p:nvSpPr>
            <p:cNvPr id="6" name="Oval 5"/>
            <p:cNvSpPr/>
            <p:nvPr/>
          </p:nvSpPr>
          <p:spPr>
            <a:xfrm>
              <a:off x="1480457" y="3730172"/>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A</a:t>
              </a:r>
              <a:endParaRPr lang="en-IN" sz="1200" b="1" dirty="0"/>
            </a:p>
          </p:txBody>
        </p:sp>
        <p:sp>
          <p:nvSpPr>
            <p:cNvPr id="7" name="Oval 6"/>
            <p:cNvSpPr/>
            <p:nvPr/>
          </p:nvSpPr>
          <p:spPr>
            <a:xfrm>
              <a:off x="4034973" y="3730173"/>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C</a:t>
              </a:r>
              <a:endParaRPr lang="en-IN" sz="1200" b="1" dirty="0"/>
            </a:p>
          </p:txBody>
        </p:sp>
        <p:sp>
          <p:nvSpPr>
            <p:cNvPr id="8" name="Oval 7"/>
            <p:cNvSpPr/>
            <p:nvPr/>
          </p:nvSpPr>
          <p:spPr>
            <a:xfrm>
              <a:off x="2119086" y="5319487"/>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E</a:t>
              </a:r>
            </a:p>
          </p:txBody>
        </p:sp>
        <p:sp>
          <p:nvSpPr>
            <p:cNvPr id="9" name="Oval 8"/>
            <p:cNvSpPr/>
            <p:nvPr/>
          </p:nvSpPr>
          <p:spPr>
            <a:xfrm>
              <a:off x="3396344" y="5326745"/>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D</a:t>
              </a:r>
            </a:p>
          </p:txBody>
        </p:sp>
        <p:sp>
          <p:nvSpPr>
            <p:cNvPr id="10" name="Oval 9"/>
            <p:cNvSpPr/>
            <p:nvPr/>
          </p:nvSpPr>
          <p:spPr>
            <a:xfrm>
              <a:off x="2757715" y="2667004"/>
              <a:ext cx="638629" cy="59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B</a:t>
              </a:r>
            </a:p>
          </p:txBody>
        </p:sp>
        <p:grpSp>
          <p:nvGrpSpPr>
            <p:cNvPr id="14" name="Group 13"/>
            <p:cNvGrpSpPr/>
            <p:nvPr/>
          </p:nvGrpSpPr>
          <p:grpSpPr>
            <a:xfrm>
              <a:off x="2099216" y="3758539"/>
              <a:ext cx="1915887" cy="268512"/>
              <a:chOff x="2119086" y="3759204"/>
              <a:chExt cx="1915887" cy="268512"/>
            </a:xfrm>
          </p:grpSpPr>
          <p:cxnSp>
            <p:nvCxnSpPr>
              <p:cNvPr id="12" name="Straight Arrow Connector 11"/>
              <p:cNvCxnSpPr>
                <a:stCxn id="6" idx="6"/>
                <a:endCxn id="7" idx="2"/>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859313"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8</a:t>
                </a:r>
                <a:endParaRPr lang="en-IN" sz="1200" b="1" dirty="0"/>
              </a:p>
            </p:txBody>
          </p:sp>
        </p:grpSp>
        <p:grpSp>
          <p:nvGrpSpPr>
            <p:cNvPr id="15" name="Group 14"/>
            <p:cNvGrpSpPr/>
            <p:nvPr/>
          </p:nvGrpSpPr>
          <p:grpSpPr>
            <a:xfrm rot="18760052">
              <a:off x="1754904" y="3234656"/>
              <a:ext cx="1090978" cy="238327"/>
              <a:chOff x="2119086" y="3759204"/>
              <a:chExt cx="1915887" cy="268512"/>
            </a:xfrm>
          </p:grpSpPr>
          <p:cxnSp>
            <p:nvCxnSpPr>
              <p:cNvPr id="16" name="Straight Arrow Connector 15"/>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757715"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3</a:t>
                </a:r>
                <a:endParaRPr lang="en-IN" sz="1200" b="1" dirty="0"/>
              </a:p>
            </p:txBody>
          </p:sp>
        </p:grpSp>
        <p:grpSp>
          <p:nvGrpSpPr>
            <p:cNvPr id="18" name="Group 17"/>
            <p:cNvGrpSpPr/>
            <p:nvPr/>
          </p:nvGrpSpPr>
          <p:grpSpPr>
            <a:xfrm rot="17493823">
              <a:off x="3356200" y="4645379"/>
              <a:ext cx="1061017" cy="250768"/>
              <a:chOff x="2119086" y="3761189"/>
              <a:chExt cx="1915887" cy="268511"/>
            </a:xfrm>
          </p:grpSpPr>
          <p:cxnSp>
            <p:nvCxnSpPr>
              <p:cNvPr id="19" name="Straight Arrow Connector 18"/>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749733" y="3761189"/>
                <a:ext cx="873371"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-5</a:t>
                </a:r>
                <a:endParaRPr lang="en-IN" sz="1200" b="1" dirty="0"/>
              </a:p>
            </p:txBody>
          </p:sp>
        </p:grpSp>
        <p:grpSp>
          <p:nvGrpSpPr>
            <p:cNvPr id="21" name="Group 20"/>
            <p:cNvGrpSpPr/>
            <p:nvPr/>
          </p:nvGrpSpPr>
          <p:grpSpPr>
            <a:xfrm>
              <a:off x="2757715" y="5392060"/>
              <a:ext cx="638630" cy="297542"/>
              <a:chOff x="2119086" y="3759204"/>
              <a:chExt cx="1915887" cy="268512"/>
            </a:xfrm>
          </p:grpSpPr>
          <p:cxnSp>
            <p:nvCxnSpPr>
              <p:cNvPr id="22" name="Straight Arrow Connector 21"/>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2757715"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6</a:t>
                </a:r>
              </a:p>
            </p:txBody>
          </p:sp>
        </p:grpSp>
        <p:grpSp>
          <p:nvGrpSpPr>
            <p:cNvPr id="24" name="Group 23"/>
            <p:cNvGrpSpPr/>
            <p:nvPr/>
          </p:nvGrpSpPr>
          <p:grpSpPr>
            <a:xfrm rot="4161022" flipV="1">
              <a:off x="1362305" y="4788199"/>
              <a:ext cx="1095354" cy="282292"/>
              <a:chOff x="2119086" y="3759203"/>
              <a:chExt cx="1915887" cy="268513"/>
            </a:xfrm>
          </p:grpSpPr>
          <p:cxnSp>
            <p:nvCxnSpPr>
              <p:cNvPr id="25" name="Straight Arrow Connector 24"/>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757713" y="3759203"/>
                <a:ext cx="873372"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-4</a:t>
                </a:r>
                <a:endParaRPr lang="en-IN" sz="1200" b="1" dirty="0"/>
              </a:p>
            </p:txBody>
          </p:sp>
        </p:grpSp>
        <p:grpSp>
          <p:nvGrpSpPr>
            <p:cNvPr id="27" name="Group 26"/>
            <p:cNvGrpSpPr/>
            <p:nvPr/>
          </p:nvGrpSpPr>
          <p:grpSpPr>
            <a:xfrm rot="13790510">
              <a:off x="3210425" y="3380846"/>
              <a:ext cx="980873" cy="189060"/>
              <a:chOff x="2119086" y="3759204"/>
              <a:chExt cx="1915887" cy="268512"/>
            </a:xfrm>
          </p:grpSpPr>
          <p:cxnSp>
            <p:nvCxnSpPr>
              <p:cNvPr id="28" name="Straight Arrow Connector 27"/>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2757715" y="3759204"/>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4</a:t>
                </a:r>
              </a:p>
            </p:txBody>
          </p:sp>
        </p:grpSp>
        <p:grpSp>
          <p:nvGrpSpPr>
            <p:cNvPr id="31" name="Group 30"/>
            <p:cNvGrpSpPr/>
            <p:nvPr/>
          </p:nvGrpSpPr>
          <p:grpSpPr>
            <a:xfrm rot="13221722">
              <a:off x="1769345" y="4804102"/>
              <a:ext cx="1880962" cy="191743"/>
              <a:chOff x="2119086" y="3774697"/>
              <a:chExt cx="1915887" cy="268511"/>
            </a:xfrm>
          </p:grpSpPr>
          <p:cxnSp>
            <p:nvCxnSpPr>
              <p:cNvPr id="32" name="Straight Arrow Connector 31"/>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517142" y="3774697"/>
                <a:ext cx="435428" cy="268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2</a:t>
                </a:r>
                <a:endParaRPr lang="en-IN" sz="1200" b="1" dirty="0"/>
              </a:p>
            </p:txBody>
          </p:sp>
        </p:grpSp>
        <p:grpSp>
          <p:nvGrpSpPr>
            <p:cNvPr id="34" name="Group 33"/>
            <p:cNvGrpSpPr/>
            <p:nvPr/>
          </p:nvGrpSpPr>
          <p:grpSpPr>
            <a:xfrm rot="4688376" flipV="1">
              <a:off x="2268306" y="4150007"/>
              <a:ext cx="2209897" cy="221028"/>
              <a:chOff x="2119086" y="3752631"/>
              <a:chExt cx="1915887" cy="275085"/>
            </a:xfrm>
          </p:grpSpPr>
          <p:cxnSp>
            <p:nvCxnSpPr>
              <p:cNvPr id="35" name="Straight Arrow Connector 34"/>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3317656" y="3752631"/>
                <a:ext cx="313429" cy="2750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1</a:t>
                </a:r>
                <a:endParaRPr lang="en-IN" sz="1200" b="1" dirty="0"/>
              </a:p>
            </p:txBody>
          </p:sp>
        </p:grpSp>
        <p:grpSp>
          <p:nvGrpSpPr>
            <p:cNvPr id="37" name="Group 36"/>
            <p:cNvGrpSpPr/>
            <p:nvPr/>
          </p:nvGrpSpPr>
          <p:grpSpPr>
            <a:xfrm rot="5921477" flipV="1">
              <a:off x="1578298" y="4166900"/>
              <a:ext cx="2126552" cy="254113"/>
              <a:chOff x="2119086" y="3762822"/>
              <a:chExt cx="1915887" cy="275083"/>
            </a:xfrm>
          </p:grpSpPr>
          <p:cxnSp>
            <p:nvCxnSpPr>
              <p:cNvPr id="38" name="Straight Arrow Connector 37"/>
              <p:cNvCxnSpPr/>
              <p:nvPr/>
            </p:nvCxnSpPr>
            <p:spPr>
              <a:xfrm>
                <a:off x="2119086" y="4027715"/>
                <a:ext cx="191588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2945010" y="3762822"/>
                <a:ext cx="313429" cy="275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t>7</a:t>
                </a:r>
                <a:endParaRPr lang="en-IN" sz="1200" b="1" dirty="0"/>
              </a:p>
            </p:txBody>
          </p:sp>
        </p:grpSp>
      </p:grpSp>
      <p:graphicFrame>
        <p:nvGraphicFramePr>
          <p:cNvPr id="41" name="Table 40"/>
          <p:cNvGraphicFramePr>
            <a:graphicFrameLocks noGrp="1"/>
          </p:cNvGraphicFramePr>
          <p:nvPr>
            <p:extLst/>
          </p:nvPr>
        </p:nvGraphicFramePr>
        <p:xfrm>
          <a:off x="2568761" y="2637975"/>
          <a:ext cx="3191028" cy="2721300"/>
        </p:xfrm>
        <a:graphic>
          <a:graphicData uri="http://schemas.openxmlformats.org/drawingml/2006/table">
            <a:tbl>
              <a:tblPr firstRow="1" bandRow="1">
                <a:tableStyleId>{D7AC3CCA-C797-4891-BE02-D94E43425B78}</a:tableStyleId>
              </a:tblPr>
              <a:tblGrid>
                <a:gridCol w="531838">
                  <a:extLst>
                    <a:ext uri="{9D8B030D-6E8A-4147-A177-3AD203B41FA5}">
                      <a16:colId xmlns:a16="http://schemas.microsoft.com/office/drawing/2014/main" val="20000"/>
                    </a:ext>
                  </a:extLst>
                </a:gridCol>
                <a:gridCol w="531838">
                  <a:extLst>
                    <a:ext uri="{9D8B030D-6E8A-4147-A177-3AD203B41FA5}">
                      <a16:colId xmlns:a16="http://schemas.microsoft.com/office/drawing/2014/main" val="20001"/>
                    </a:ext>
                  </a:extLst>
                </a:gridCol>
                <a:gridCol w="531838">
                  <a:extLst>
                    <a:ext uri="{9D8B030D-6E8A-4147-A177-3AD203B41FA5}">
                      <a16:colId xmlns:a16="http://schemas.microsoft.com/office/drawing/2014/main" val="20002"/>
                    </a:ext>
                  </a:extLst>
                </a:gridCol>
                <a:gridCol w="531838">
                  <a:extLst>
                    <a:ext uri="{9D8B030D-6E8A-4147-A177-3AD203B41FA5}">
                      <a16:colId xmlns:a16="http://schemas.microsoft.com/office/drawing/2014/main" val="20003"/>
                    </a:ext>
                  </a:extLst>
                </a:gridCol>
                <a:gridCol w="531838">
                  <a:extLst>
                    <a:ext uri="{9D8B030D-6E8A-4147-A177-3AD203B41FA5}">
                      <a16:colId xmlns:a16="http://schemas.microsoft.com/office/drawing/2014/main" val="20004"/>
                    </a:ext>
                  </a:extLst>
                </a:gridCol>
                <a:gridCol w="531838">
                  <a:extLst>
                    <a:ext uri="{9D8B030D-6E8A-4147-A177-3AD203B41FA5}">
                      <a16:colId xmlns:a16="http://schemas.microsoft.com/office/drawing/2014/main" val="20005"/>
                    </a:ext>
                  </a:extLst>
                </a:gridCol>
              </a:tblGrid>
              <a:tr h="4353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smtClean="0"/>
                        <a:t>D</a:t>
                      </a:r>
                      <a:r>
                        <a:rPr lang="en-IN" sz="1800" b="1" baseline="-25000" dirty="0" smtClean="0"/>
                        <a:t>1</a:t>
                      </a:r>
                    </a:p>
                  </a:txBody>
                  <a:tcPr>
                    <a:solidFill>
                      <a:srgbClr val="FF0000"/>
                    </a:solidFill>
                  </a:tcPr>
                </a:tc>
                <a:tc>
                  <a:txBody>
                    <a:bodyPr/>
                    <a:lstStyle/>
                    <a:p>
                      <a:pPr algn="ctr"/>
                      <a:r>
                        <a:rPr lang="en-IN" dirty="0" smtClean="0"/>
                        <a:t>A</a:t>
                      </a:r>
                      <a:endParaRPr lang="en-IN" dirty="0"/>
                    </a:p>
                  </a:txBody>
                  <a:tcPr>
                    <a:solidFill>
                      <a:srgbClr val="FFC000"/>
                    </a:solidFill>
                  </a:tcPr>
                </a:tc>
                <a:tc>
                  <a:txBody>
                    <a:bodyPr/>
                    <a:lstStyle/>
                    <a:p>
                      <a:pPr algn="ctr"/>
                      <a:r>
                        <a:rPr lang="en-IN" dirty="0" smtClean="0"/>
                        <a:t>B</a:t>
                      </a:r>
                      <a:endParaRPr lang="en-IN" dirty="0"/>
                    </a:p>
                  </a:txBody>
                  <a:tcPr>
                    <a:solidFill>
                      <a:srgbClr val="FFC000"/>
                    </a:solidFill>
                  </a:tcPr>
                </a:tc>
                <a:tc>
                  <a:txBody>
                    <a:bodyPr/>
                    <a:lstStyle/>
                    <a:p>
                      <a:pPr algn="ctr"/>
                      <a:r>
                        <a:rPr lang="en-IN" dirty="0" smtClean="0"/>
                        <a:t>C</a:t>
                      </a:r>
                      <a:endParaRPr lang="en-IN" dirty="0"/>
                    </a:p>
                  </a:txBody>
                  <a:tcPr>
                    <a:solidFill>
                      <a:srgbClr val="FFC000"/>
                    </a:solidFill>
                  </a:tcPr>
                </a:tc>
                <a:tc>
                  <a:txBody>
                    <a:bodyPr/>
                    <a:lstStyle/>
                    <a:p>
                      <a:pPr algn="ctr"/>
                      <a:r>
                        <a:rPr lang="en-IN" dirty="0" smtClean="0"/>
                        <a:t>D</a:t>
                      </a:r>
                      <a:endParaRPr lang="en-IN" dirty="0"/>
                    </a:p>
                  </a:txBody>
                  <a:tcPr>
                    <a:solidFill>
                      <a:srgbClr val="FFC000"/>
                    </a:solidFill>
                  </a:tcPr>
                </a:tc>
                <a:tc>
                  <a:txBody>
                    <a:bodyPr/>
                    <a:lstStyle/>
                    <a:p>
                      <a:pPr algn="ctr"/>
                      <a:r>
                        <a:rPr lang="en-IN" dirty="0" smtClean="0"/>
                        <a:t>E</a:t>
                      </a:r>
                      <a:endParaRPr lang="en-IN" dirty="0"/>
                    </a:p>
                  </a:txBody>
                  <a:tcPr>
                    <a:solidFill>
                      <a:srgbClr val="FFC000"/>
                    </a:solidFill>
                  </a:tcPr>
                </a:tc>
                <a:extLst>
                  <a:ext uri="{0D108BD9-81ED-4DB2-BD59-A6C34878D82A}">
                    <a16:rowId xmlns:a16="http://schemas.microsoft.com/office/drawing/2014/main" val="10000"/>
                  </a:ext>
                </a:extLst>
              </a:tr>
              <a:tr h="435300">
                <a:tc>
                  <a:txBody>
                    <a:bodyPr/>
                    <a:lstStyle/>
                    <a:p>
                      <a:pPr algn="ctr"/>
                      <a:r>
                        <a:rPr lang="en-IN" b="1" dirty="0" smtClean="0"/>
                        <a:t>A</a:t>
                      </a:r>
                      <a:endParaRPr lang="en-IN" b="1" dirty="0"/>
                    </a:p>
                  </a:txBody>
                  <a:tcPr>
                    <a:solidFill>
                      <a:srgbClr val="FFC000"/>
                    </a:solidFill>
                  </a:tcPr>
                </a:tc>
                <a:tc>
                  <a:txBody>
                    <a:bodyPr/>
                    <a:lstStyle/>
                    <a:p>
                      <a:pPr algn="ctr"/>
                      <a:r>
                        <a:rPr lang="en-IN" sz="2400" dirty="0" smtClean="0"/>
                        <a:t>0</a:t>
                      </a:r>
                      <a:endParaRPr lang="en-IN" sz="2400" dirty="0"/>
                    </a:p>
                  </a:txBody>
                  <a:tcPr/>
                </a:tc>
                <a:tc>
                  <a:txBody>
                    <a:bodyPr/>
                    <a:lstStyle/>
                    <a:p>
                      <a:pPr algn="ctr"/>
                      <a:r>
                        <a:rPr lang="en-IN" sz="2400" dirty="0" smtClean="0"/>
                        <a:t>3</a:t>
                      </a:r>
                      <a:endParaRPr lang="en-IN" sz="2400" dirty="0"/>
                    </a:p>
                  </a:txBody>
                  <a:tcPr/>
                </a:tc>
                <a:tc>
                  <a:txBody>
                    <a:bodyPr/>
                    <a:lstStyle/>
                    <a:p>
                      <a:pPr algn="ctr"/>
                      <a:r>
                        <a:rPr lang="en-IN" sz="2400" dirty="0" smtClean="0"/>
                        <a:t>8</a:t>
                      </a:r>
                      <a:endParaRPr lang="en-IN" sz="2400" dirty="0"/>
                    </a:p>
                  </a:txBody>
                  <a:tcPr/>
                </a:tc>
                <a:tc>
                  <a:txBody>
                    <a:bodyPr/>
                    <a:lstStyle/>
                    <a:p>
                      <a:pPr algn="ctr"/>
                      <a:r>
                        <a:rPr lang="en-IN" sz="2400" dirty="0" smtClean="0"/>
                        <a:t>∞</a:t>
                      </a:r>
                      <a:endParaRPr lang="en-IN" sz="2400" dirty="0"/>
                    </a:p>
                  </a:txBody>
                  <a:tcPr/>
                </a:tc>
                <a:tc>
                  <a:txBody>
                    <a:bodyPr/>
                    <a:lstStyle/>
                    <a:p>
                      <a:pPr algn="ctr"/>
                      <a:r>
                        <a:rPr lang="en-IN" sz="2400" dirty="0" smtClean="0"/>
                        <a:t>-4</a:t>
                      </a:r>
                      <a:endParaRPr lang="en-IN" sz="2400" dirty="0"/>
                    </a:p>
                  </a:txBody>
                  <a:tcPr/>
                </a:tc>
                <a:extLst>
                  <a:ext uri="{0D108BD9-81ED-4DB2-BD59-A6C34878D82A}">
                    <a16:rowId xmlns:a16="http://schemas.microsoft.com/office/drawing/2014/main" val="10001"/>
                  </a:ext>
                </a:extLst>
              </a:tr>
              <a:tr h="435300">
                <a:tc>
                  <a:txBody>
                    <a:bodyPr/>
                    <a:lstStyle/>
                    <a:p>
                      <a:pPr algn="ctr"/>
                      <a:r>
                        <a:rPr lang="en-IN" b="1" dirty="0" smtClean="0"/>
                        <a:t>B</a:t>
                      </a:r>
                      <a:endParaRPr lang="en-IN" b="1" dirty="0"/>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a:t>
                      </a:r>
                    </a:p>
                  </a:txBody>
                  <a:tcPr/>
                </a:tc>
                <a:tc>
                  <a:txBody>
                    <a:bodyPr/>
                    <a:lstStyle/>
                    <a:p>
                      <a:pPr algn="ctr"/>
                      <a:r>
                        <a:rPr lang="en-IN" sz="2400" dirty="0" smtClean="0"/>
                        <a:t>0</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a:t>
                      </a:r>
                    </a:p>
                  </a:txBody>
                  <a:tcPr/>
                </a:tc>
                <a:tc>
                  <a:txBody>
                    <a:bodyPr/>
                    <a:lstStyle/>
                    <a:p>
                      <a:pPr algn="ctr"/>
                      <a:r>
                        <a:rPr lang="en-IN" sz="2400" dirty="0" smtClean="0"/>
                        <a:t>1</a:t>
                      </a:r>
                      <a:endParaRPr lang="en-IN" sz="2400" dirty="0"/>
                    </a:p>
                  </a:txBody>
                  <a:tcPr/>
                </a:tc>
                <a:tc>
                  <a:txBody>
                    <a:bodyPr/>
                    <a:lstStyle/>
                    <a:p>
                      <a:pPr algn="ctr"/>
                      <a:r>
                        <a:rPr lang="en-IN" sz="2400" dirty="0" smtClean="0"/>
                        <a:t>7</a:t>
                      </a:r>
                      <a:endParaRPr lang="en-IN" sz="2400" dirty="0"/>
                    </a:p>
                  </a:txBody>
                  <a:tcPr/>
                </a:tc>
                <a:extLst>
                  <a:ext uri="{0D108BD9-81ED-4DB2-BD59-A6C34878D82A}">
                    <a16:rowId xmlns:a16="http://schemas.microsoft.com/office/drawing/2014/main" val="10002"/>
                  </a:ext>
                </a:extLst>
              </a:tr>
              <a:tr h="435300">
                <a:tc>
                  <a:txBody>
                    <a:bodyPr/>
                    <a:lstStyle/>
                    <a:p>
                      <a:pPr algn="ctr"/>
                      <a:r>
                        <a:rPr lang="en-IN" b="1" dirty="0" smtClean="0"/>
                        <a:t>C</a:t>
                      </a:r>
                      <a:endParaRPr lang="en-IN" b="1" dirty="0"/>
                    </a:p>
                  </a:txBody>
                  <a:tcPr>
                    <a:solidFill>
                      <a:srgbClr val="FFC000"/>
                    </a:solidFill>
                  </a:tcPr>
                </a:tc>
                <a:tc>
                  <a:txBody>
                    <a:bodyPr/>
                    <a:lstStyle/>
                    <a:p>
                      <a:pPr algn="ctr"/>
                      <a:r>
                        <a:rPr lang="en-IN" sz="2400" dirty="0" smtClean="0"/>
                        <a:t>∞</a:t>
                      </a:r>
                      <a:endParaRPr lang="en-IN" sz="2400" dirty="0"/>
                    </a:p>
                  </a:txBody>
                  <a:tcPr/>
                </a:tc>
                <a:tc>
                  <a:txBody>
                    <a:bodyPr/>
                    <a:lstStyle/>
                    <a:p>
                      <a:pPr algn="ctr"/>
                      <a:r>
                        <a:rPr lang="en-IN" sz="2400" dirty="0" smtClean="0"/>
                        <a:t>4</a:t>
                      </a:r>
                      <a:endParaRPr lang="en-IN" sz="2400" dirty="0"/>
                    </a:p>
                  </a:txBody>
                  <a:tcPr/>
                </a:tc>
                <a:tc>
                  <a:txBody>
                    <a:bodyPr/>
                    <a:lstStyle/>
                    <a:p>
                      <a:pPr algn="ctr"/>
                      <a:r>
                        <a:rPr lang="en-IN" sz="2400" dirty="0" smtClean="0"/>
                        <a:t>0</a:t>
                      </a:r>
                      <a:endParaRPr lang="en-IN" sz="2400" dirty="0"/>
                    </a:p>
                  </a:txBody>
                  <a:tcPr/>
                </a:tc>
                <a:tc>
                  <a:txBody>
                    <a:bodyPr/>
                    <a:lstStyle/>
                    <a:p>
                      <a:pPr algn="ctr"/>
                      <a:r>
                        <a:rPr lang="en-IN" sz="2400" dirty="0" smtClean="0"/>
                        <a:t>∞</a:t>
                      </a:r>
                      <a:endParaRPr lang="en-IN" sz="2400" dirty="0"/>
                    </a:p>
                  </a:txBody>
                  <a:tcPr/>
                </a:tc>
                <a:tc>
                  <a:txBody>
                    <a:bodyPr/>
                    <a:lstStyle/>
                    <a:p>
                      <a:pPr algn="ctr"/>
                      <a:r>
                        <a:rPr lang="en-IN" sz="2400" dirty="0" smtClean="0"/>
                        <a:t>∞</a:t>
                      </a:r>
                      <a:endParaRPr lang="en-IN" sz="2400" dirty="0"/>
                    </a:p>
                  </a:txBody>
                  <a:tcPr/>
                </a:tc>
                <a:extLst>
                  <a:ext uri="{0D108BD9-81ED-4DB2-BD59-A6C34878D82A}">
                    <a16:rowId xmlns:a16="http://schemas.microsoft.com/office/drawing/2014/main" val="10003"/>
                  </a:ext>
                </a:extLst>
              </a:tr>
              <a:tr h="435300">
                <a:tc>
                  <a:txBody>
                    <a:bodyPr/>
                    <a:lstStyle/>
                    <a:p>
                      <a:pPr algn="ctr"/>
                      <a:r>
                        <a:rPr lang="en-IN" b="1" dirty="0" smtClean="0"/>
                        <a:t>D</a:t>
                      </a:r>
                      <a:endParaRPr lang="en-IN" b="1" dirty="0"/>
                    </a:p>
                  </a:txBody>
                  <a:tcPr>
                    <a:solidFill>
                      <a:srgbClr val="FFC000"/>
                    </a:solidFill>
                  </a:tcPr>
                </a:tc>
                <a:tc>
                  <a:txBody>
                    <a:bodyPr/>
                    <a:lstStyle/>
                    <a:p>
                      <a:pPr algn="ctr"/>
                      <a:r>
                        <a:rPr lang="en-IN" sz="2400" dirty="0" smtClean="0"/>
                        <a:t>2</a:t>
                      </a:r>
                      <a:endParaRPr lang="en-IN" sz="2400" dirty="0"/>
                    </a:p>
                  </a:txBody>
                  <a:tcPr/>
                </a:tc>
                <a:tc>
                  <a:txBody>
                    <a:bodyPr/>
                    <a:lstStyle/>
                    <a:p>
                      <a:pPr algn="ctr"/>
                      <a:r>
                        <a:rPr lang="en-IN" sz="2400" dirty="0" smtClean="0"/>
                        <a:t>∞</a:t>
                      </a:r>
                      <a:endParaRPr lang="en-IN" sz="2400" dirty="0"/>
                    </a:p>
                  </a:txBody>
                  <a:tcPr/>
                </a:tc>
                <a:tc>
                  <a:txBody>
                    <a:bodyPr/>
                    <a:lstStyle/>
                    <a:p>
                      <a:pPr algn="ctr"/>
                      <a:r>
                        <a:rPr lang="en-IN" sz="2400" dirty="0" smtClean="0"/>
                        <a:t>-5</a:t>
                      </a:r>
                      <a:endParaRPr lang="en-IN" sz="2400" dirty="0"/>
                    </a:p>
                  </a:txBody>
                  <a:tcPr/>
                </a:tc>
                <a:tc>
                  <a:txBody>
                    <a:bodyPr/>
                    <a:lstStyle/>
                    <a:p>
                      <a:pPr algn="ctr"/>
                      <a:r>
                        <a:rPr lang="en-IN" sz="2400" dirty="0" smtClean="0"/>
                        <a:t>0</a:t>
                      </a:r>
                      <a:endParaRPr lang="en-IN" sz="2400" dirty="0"/>
                    </a:p>
                  </a:txBody>
                  <a:tcPr/>
                </a:tc>
                <a:tc>
                  <a:txBody>
                    <a:bodyPr/>
                    <a:lstStyle/>
                    <a:p>
                      <a:pPr algn="ctr"/>
                      <a:r>
                        <a:rPr lang="en-IN" sz="2400" dirty="0" smtClean="0"/>
                        <a:t>∞</a:t>
                      </a:r>
                      <a:endParaRPr lang="en-IN" sz="2400" dirty="0"/>
                    </a:p>
                  </a:txBody>
                  <a:tcPr/>
                </a:tc>
                <a:extLst>
                  <a:ext uri="{0D108BD9-81ED-4DB2-BD59-A6C34878D82A}">
                    <a16:rowId xmlns:a16="http://schemas.microsoft.com/office/drawing/2014/main" val="10004"/>
                  </a:ext>
                </a:extLst>
              </a:tr>
              <a:tr h="435300">
                <a:tc>
                  <a:txBody>
                    <a:bodyPr/>
                    <a:lstStyle/>
                    <a:p>
                      <a:pPr algn="ctr"/>
                      <a:r>
                        <a:rPr lang="en-IN" b="1" dirty="0" smtClean="0"/>
                        <a:t>E</a:t>
                      </a:r>
                      <a:endParaRPr lang="en-IN" b="1" dirty="0"/>
                    </a:p>
                  </a:txBody>
                  <a:tcPr>
                    <a:solidFill>
                      <a:srgbClr val="FFC000"/>
                    </a:solidFill>
                  </a:tcPr>
                </a:tc>
                <a:tc>
                  <a:txBody>
                    <a:bodyPr/>
                    <a:lstStyle/>
                    <a:p>
                      <a:pPr algn="ctr"/>
                      <a:r>
                        <a:rPr lang="en-IN" sz="2400" dirty="0" smtClean="0"/>
                        <a:t>∞</a:t>
                      </a:r>
                      <a:endParaRPr lang="en-IN" sz="2400" dirty="0"/>
                    </a:p>
                  </a:txBody>
                  <a:tcPr/>
                </a:tc>
                <a:tc>
                  <a:txBody>
                    <a:bodyPr/>
                    <a:lstStyle/>
                    <a:p>
                      <a:pPr algn="ctr"/>
                      <a:r>
                        <a:rPr lang="en-IN" sz="2400" dirty="0" smtClean="0"/>
                        <a:t>∞</a:t>
                      </a: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smtClean="0"/>
                        <a:t>∞</a:t>
                      </a:r>
                    </a:p>
                  </a:txBody>
                  <a:tcPr/>
                </a:tc>
                <a:tc>
                  <a:txBody>
                    <a:bodyPr/>
                    <a:lstStyle/>
                    <a:p>
                      <a:pPr algn="ctr"/>
                      <a:r>
                        <a:rPr lang="en-IN" sz="2400" dirty="0" smtClean="0"/>
                        <a:t>6</a:t>
                      </a:r>
                      <a:endParaRPr lang="en-IN" sz="2400" dirty="0"/>
                    </a:p>
                  </a:txBody>
                  <a:tcPr/>
                </a:tc>
                <a:tc>
                  <a:txBody>
                    <a:bodyPr/>
                    <a:lstStyle/>
                    <a:p>
                      <a:pPr algn="ctr"/>
                      <a:r>
                        <a:rPr lang="en-IN" sz="2400" dirty="0" smtClean="0"/>
                        <a:t>0</a:t>
                      </a:r>
                      <a:endParaRPr lang="en-IN" sz="2400" dirty="0"/>
                    </a:p>
                  </a:txBody>
                  <a:tcPr/>
                </a:tc>
                <a:extLst>
                  <a:ext uri="{0D108BD9-81ED-4DB2-BD59-A6C34878D82A}">
                    <a16:rowId xmlns:a16="http://schemas.microsoft.com/office/drawing/2014/main" val="10005"/>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370099349"/>
              </p:ext>
            </p:extLst>
          </p:nvPr>
        </p:nvGraphicFramePr>
        <p:xfrm>
          <a:off x="6041247" y="2663379"/>
          <a:ext cx="2951148" cy="2697694"/>
        </p:xfrm>
        <a:graphic>
          <a:graphicData uri="http://schemas.openxmlformats.org/drawingml/2006/table">
            <a:tbl>
              <a:tblPr firstRow="1" bandRow="1">
                <a:tableStyleId>{D7AC3CCA-C797-4891-BE02-D94E43425B78}</a:tableStyleId>
              </a:tblPr>
              <a:tblGrid>
                <a:gridCol w="491858">
                  <a:extLst>
                    <a:ext uri="{9D8B030D-6E8A-4147-A177-3AD203B41FA5}">
                      <a16:colId xmlns:a16="http://schemas.microsoft.com/office/drawing/2014/main" val="20000"/>
                    </a:ext>
                  </a:extLst>
                </a:gridCol>
                <a:gridCol w="491858">
                  <a:extLst>
                    <a:ext uri="{9D8B030D-6E8A-4147-A177-3AD203B41FA5}">
                      <a16:colId xmlns:a16="http://schemas.microsoft.com/office/drawing/2014/main" val="20001"/>
                    </a:ext>
                  </a:extLst>
                </a:gridCol>
                <a:gridCol w="491858">
                  <a:extLst>
                    <a:ext uri="{9D8B030D-6E8A-4147-A177-3AD203B41FA5}">
                      <a16:colId xmlns:a16="http://schemas.microsoft.com/office/drawing/2014/main" val="20002"/>
                    </a:ext>
                  </a:extLst>
                </a:gridCol>
                <a:gridCol w="491858">
                  <a:extLst>
                    <a:ext uri="{9D8B030D-6E8A-4147-A177-3AD203B41FA5}">
                      <a16:colId xmlns:a16="http://schemas.microsoft.com/office/drawing/2014/main" val="20003"/>
                    </a:ext>
                  </a:extLst>
                </a:gridCol>
                <a:gridCol w="491858">
                  <a:extLst>
                    <a:ext uri="{9D8B030D-6E8A-4147-A177-3AD203B41FA5}">
                      <a16:colId xmlns:a16="http://schemas.microsoft.com/office/drawing/2014/main" val="20004"/>
                    </a:ext>
                  </a:extLst>
                </a:gridCol>
                <a:gridCol w="491858">
                  <a:extLst>
                    <a:ext uri="{9D8B030D-6E8A-4147-A177-3AD203B41FA5}">
                      <a16:colId xmlns:a16="http://schemas.microsoft.com/office/drawing/2014/main" val="20005"/>
                    </a:ext>
                  </a:extLst>
                </a:gridCol>
              </a:tblGrid>
              <a:tr h="4116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smtClean="0"/>
                        <a:t>D</a:t>
                      </a:r>
                      <a:r>
                        <a:rPr lang="en-IN" sz="1800" b="1" baseline="-25000" dirty="0" smtClean="0"/>
                        <a:t>4</a:t>
                      </a:r>
                    </a:p>
                  </a:txBody>
                  <a:tcPr>
                    <a:solidFill>
                      <a:srgbClr val="FF0000"/>
                    </a:solidFill>
                  </a:tcPr>
                </a:tc>
                <a:tc>
                  <a:txBody>
                    <a:bodyPr/>
                    <a:lstStyle/>
                    <a:p>
                      <a:pPr algn="ctr"/>
                      <a:r>
                        <a:rPr lang="en-IN" dirty="0" smtClean="0"/>
                        <a:t>A</a:t>
                      </a:r>
                      <a:endParaRPr lang="en-IN" dirty="0"/>
                    </a:p>
                  </a:txBody>
                  <a:tcPr>
                    <a:solidFill>
                      <a:srgbClr val="FFC000"/>
                    </a:solidFill>
                  </a:tcPr>
                </a:tc>
                <a:tc>
                  <a:txBody>
                    <a:bodyPr/>
                    <a:lstStyle/>
                    <a:p>
                      <a:pPr algn="ctr"/>
                      <a:r>
                        <a:rPr lang="en-IN" dirty="0" smtClean="0"/>
                        <a:t>B</a:t>
                      </a:r>
                      <a:endParaRPr lang="en-IN" dirty="0"/>
                    </a:p>
                  </a:txBody>
                  <a:tcPr>
                    <a:solidFill>
                      <a:srgbClr val="FFC000"/>
                    </a:solidFill>
                  </a:tcPr>
                </a:tc>
                <a:tc>
                  <a:txBody>
                    <a:bodyPr/>
                    <a:lstStyle/>
                    <a:p>
                      <a:pPr algn="ctr"/>
                      <a:r>
                        <a:rPr lang="en-IN" dirty="0" smtClean="0"/>
                        <a:t>C</a:t>
                      </a:r>
                      <a:endParaRPr lang="en-IN" dirty="0"/>
                    </a:p>
                  </a:txBody>
                  <a:tcPr>
                    <a:solidFill>
                      <a:srgbClr val="FFC000"/>
                    </a:solidFill>
                  </a:tcPr>
                </a:tc>
                <a:tc>
                  <a:txBody>
                    <a:bodyPr/>
                    <a:lstStyle/>
                    <a:p>
                      <a:pPr algn="ctr"/>
                      <a:r>
                        <a:rPr lang="en-IN" dirty="0" smtClean="0"/>
                        <a:t>D</a:t>
                      </a:r>
                      <a:endParaRPr lang="en-IN" dirty="0"/>
                    </a:p>
                  </a:txBody>
                  <a:tcPr>
                    <a:solidFill>
                      <a:srgbClr val="FFC000"/>
                    </a:solidFill>
                  </a:tcPr>
                </a:tc>
                <a:tc>
                  <a:txBody>
                    <a:bodyPr/>
                    <a:lstStyle/>
                    <a:p>
                      <a:pPr algn="ctr"/>
                      <a:r>
                        <a:rPr lang="en-IN" dirty="0" smtClean="0"/>
                        <a:t>E</a:t>
                      </a:r>
                      <a:endParaRPr lang="en-IN" dirty="0"/>
                    </a:p>
                  </a:txBody>
                  <a:tcPr>
                    <a:solidFill>
                      <a:srgbClr val="FFC000"/>
                    </a:solidFill>
                  </a:tcPr>
                </a:tc>
                <a:extLst>
                  <a:ext uri="{0D108BD9-81ED-4DB2-BD59-A6C34878D82A}">
                    <a16:rowId xmlns:a16="http://schemas.microsoft.com/office/drawing/2014/main" val="10000"/>
                  </a:ext>
                </a:extLst>
              </a:tr>
              <a:tr h="411694">
                <a:tc>
                  <a:txBody>
                    <a:bodyPr/>
                    <a:lstStyle/>
                    <a:p>
                      <a:pPr algn="ctr"/>
                      <a:r>
                        <a:rPr lang="en-IN" b="1" dirty="0" smtClean="0"/>
                        <a:t>A</a:t>
                      </a:r>
                      <a:endParaRPr lang="en-IN" b="1" dirty="0"/>
                    </a:p>
                  </a:txBody>
                  <a:tcPr>
                    <a:solidFill>
                      <a:srgbClr val="FFC000"/>
                    </a:solidFill>
                  </a:tcPr>
                </a:tc>
                <a:tc>
                  <a:txBody>
                    <a:bodyPr/>
                    <a:lstStyle/>
                    <a:p>
                      <a:pPr algn="ctr"/>
                      <a:r>
                        <a:rPr lang="en-US" sz="2400" dirty="0" smtClean="0"/>
                        <a:t>0</a:t>
                      </a:r>
                      <a:endParaRPr lang="en-IN" sz="2400" dirty="0"/>
                    </a:p>
                  </a:txBody>
                  <a:tcPr>
                    <a:solidFill>
                      <a:srgbClr val="FFFF00"/>
                    </a:solidFill>
                  </a:tcPr>
                </a:tc>
                <a:tc>
                  <a:txBody>
                    <a:bodyPr/>
                    <a:lstStyle/>
                    <a:p>
                      <a:pPr algn="ctr"/>
                      <a:r>
                        <a:rPr lang="en-US" sz="2400" dirty="0" smtClean="0"/>
                        <a:t>1</a:t>
                      </a:r>
                      <a:endParaRPr lang="en-IN" sz="2400" dirty="0"/>
                    </a:p>
                  </a:txBody>
                  <a:tcPr>
                    <a:solidFill>
                      <a:srgbClr val="FFFF00"/>
                    </a:solidFill>
                  </a:tcPr>
                </a:tc>
                <a:tc>
                  <a:txBody>
                    <a:bodyPr/>
                    <a:lstStyle/>
                    <a:p>
                      <a:pPr algn="ctr"/>
                      <a:r>
                        <a:rPr lang="en-US" sz="2400" dirty="0" smtClean="0"/>
                        <a:t>-3</a:t>
                      </a:r>
                      <a:endParaRPr lang="en-IN" sz="2400" dirty="0"/>
                    </a:p>
                  </a:txBody>
                  <a:tcPr>
                    <a:solidFill>
                      <a:schemeClr val="tx2">
                        <a:lumMod val="60000"/>
                        <a:lumOff val="40000"/>
                      </a:schemeClr>
                    </a:solidFill>
                  </a:tcPr>
                </a:tc>
                <a:tc>
                  <a:txBody>
                    <a:bodyPr/>
                    <a:lstStyle/>
                    <a:p>
                      <a:pPr algn="ctr"/>
                      <a:r>
                        <a:rPr lang="en-US" sz="2400" dirty="0" smtClean="0"/>
                        <a:t>2</a:t>
                      </a:r>
                      <a:endParaRPr lang="en-IN" sz="2400" dirty="0"/>
                    </a:p>
                  </a:txBody>
                  <a:tcPr>
                    <a:solidFill>
                      <a:srgbClr val="FFFF00"/>
                    </a:solidFill>
                  </a:tcPr>
                </a:tc>
                <a:tc>
                  <a:txBody>
                    <a:bodyPr/>
                    <a:lstStyle/>
                    <a:p>
                      <a:pPr algn="ctr"/>
                      <a:r>
                        <a:rPr lang="en-US" sz="2400" dirty="0" smtClean="0"/>
                        <a:t>-4</a:t>
                      </a:r>
                      <a:endParaRPr lang="en-IN" sz="2400" dirty="0"/>
                    </a:p>
                  </a:txBody>
                  <a:tcPr>
                    <a:solidFill>
                      <a:srgbClr val="FFFF00"/>
                    </a:solidFill>
                  </a:tcPr>
                </a:tc>
                <a:extLst>
                  <a:ext uri="{0D108BD9-81ED-4DB2-BD59-A6C34878D82A}">
                    <a16:rowId xmlns:a16="http://schemas.microsoft.com/office/drawing/2014/main" val="10001"/>
                  </a:ext>
                </a:extLst>
              </a:tr>
              <a:tr h="411694">
                <a:tc>
                  <a:txBody>
                    <a:bodyPr/>
                    <a:lstStyle/>
                    <a:p>
                      <a:pPr algn="ctr"/>
                      <a:r>
                        <a:rPr lang="en-IN" b="1" dirty="0" smtClean="0"/>
                        <a:t>B</a:t>
                      </a:r>
                      <a:endParaRPr lang="en-IN" b="1" dirty="0"/>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3</a:t>
                      </a:r>
                      <a:endParaRPr lang="en-IN" sz="2400" dirty="0" smtClean="0"/>
                    </a:p>
                  </a:txBody>
                  <a:tcPr>
                    <a:solidFill>
                      <a:srgbClr val="FFFF00"/>
                    </a:solidFill>
                  </a:tcPr>
                </a:tc>
                <a:tc>
                  <a:txBody>
                    <a:bodyPr/>
                    <a:lstStyle/>
                    <a:p>
                      <a:pPr algn="ctr"/>
                      <a:r>
                        <a:rPr lang="en-US" sz="2400" dirty="0" smtClean="0"/>
                        <a:t>0</a:t>
                      </a:r>
                      <a:endParaRPr lang="en-IN" sz="2400" dirty="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-4</a:t>
                      </a:r>
                      <a:endParaRPr lang="en-IN" sz="2400" dirty="0" smtClean="0"/>
                    </a:p>
                  </a:txBody>
                  <a:tcPr>
                    <a:solidFill>
                      <a:srgbClr val="FFFF00"/>
                    </a:solidFill>
                  </a:tcPr>
                </a:tc>
                <a:tc>
                  <a:txBody>
                    <a:bodyPr/>
                    <a:lstStyle/>
                    <a:p>
                      <a:pPr algn="ctr"/>
                      <a:r>
                        <a:rPr lang="en-US" sz="2400" dirty="0" smtClean="0"/>
                        <a:t>1</a:t>
                      </a:r>
                      <a:endParaRPr lang="en-IN" sz="2400" dirty="0"/>
                    </a:p>
                  </a:txBody>
                  <a:tcPr>
                    <a:solidFill>
                      <a:srgbClr val="FFFF00"/>
                    </a:solidFill>
                  </a:tcPr>
                </a:tc>
                <a:tc>
                  <a:txBody>
                    <a:bodyPr/>
                    <a:lstStyle/>
                    <a:p>
                      <a:pPr algn="ctr"/>
                      <a:r>
                        <a:rPr lang="en-US" sz="2400" dirty="0" smtClean="0"/>
                        <a:t>-1</a:t>
                      </a:r>
                      <a:endParaRPr lang="en-IN" sz="2400" dirty="0"/>
                    </a:p>
                  </a:txBody>
                  <a:tcPr>
                    <a:solidFill>
                      <a:schemeClr val="tx2">
                        <a:lumMod val="60000"/>
                        <a:lumOff val="40000"/>
                      </a:schemeClr>
                    </a:solidFill>
                  </a:tcPr>
                </a:tc>
                <a:extLst>
                  <a:ext uri="{0D108BD9-81ED-4DB2-BD59-A6C34878D82A}">
                    <a16:rowId xmlns:a16="http://schemas.microsoft.com/office/drawing/2014/main" val="10002"/>
                  </a:ext>
                </a:extLst>
              </a:tr>
              <a:tr h="411694">
                <a:tc>
                  <a:txBody>
                    <a:bodyPr/>
                    <a:lstStyle/>
                    <a:p>
                      <a:pPr algn="ctr"/>
                      <a:r>
                        <a:rPr lang="en-IN" b="1" dirty="0" smtClean="0"/>
                        <a:t>C</a:t>
                      </a:r>
                      <a:endParaRPr lang="en-IN" b="1" dirty="0"/>
                    </a:p>
                  </a:txBody>
                  <a:tcPr>
                    <a:solidFill>
                      <a:srgbClr val="FFC000"/>
                    </a:solidFill>
                  </a:tcPr>
                </a:tc>
                <a:tc>
                  <a:txBody>
                    <a:bodyPr/>
                    <a:lstStyle/>
                    <a:p>
                      <a:pPr algn="ctr"/>
                      <a:r>
                        <a:rPr lang="en-US" sz="2400" dirty="0" smtClean="0"/>
                        <a:t>7</a:t>
                      </a:r>
                      <a:endParaRPr lang="en-IN" sz="2400" dirty="0"/>
                    </a:p>
                  </a:txBody>
                  <a:tcPr>
                    <a:solidFill>
                      <a:schemeClr val="tx2">
                        <a:lumMod val="60000"/>
                        <a:lumOff val="40000"/>
                      </a:schemeClr>
                    </a:solidFill>
                  </a:tcPr>
                </a:tc>
                <a:tc>
                  <a:txBody>
                    <a:bodyPr/>
                    <a:lstStyle/>
                    <a:p>
                      <a:pPr algn="ctr"/>
                      <a:r>
                        <a:rPr lang="en-US" sz="2400" dirty="0" smtClean="0"/>
                        <a:t>4</a:t>
                      </a:r>
                      <a:endParaRPr lang="en-IN" sz="2400" dirty="0"/>
                    </a:p>
                  </a:txBody>
                  <a:tcPr>
                    <a:solidFill>
                      <a:srgbClr val="FFFF00"/>
                    </a:solidFill>
                  </a:tcPr>
                </a:tc>
                <a:tc>
                  <a:txBody>
                    <a:bodyPr/>
                    <a:lstStyle/>
                    <a:p>
                      <a:pPr algn="ctr"/>
                      <a:r>
                        <a:rPr lang="en-US" sz="2400" dirty="0" smtClean="0"/>
                        <a:t>0</a:t>
                      </a:r>
                      <a:endParaRPr lang="en-IN" sz="2400" dirty="0"/>
                    </a:p>
                  </a:txBody>
                  <a:tcPr>
                    <a:solidFill>
                      <a:srgbClr val="FFFF00"/>
                    </a:solidFill>
                  </a:tcPr>
                </a:tc>
                <a:tc>
                  <a:txBody>
                    <a:bodyPr/>
                    <a:lstStyle/>
                    <a:p>
                      <a:pPr algn="ctr"/>
                      <a:r>
                        <a:rPr lang="en-US" sz="2400" dirty="0" smtClean="0"/>
                        <a:t>5</a:t>
                      </a:r>
                      <a:endParaRPr lang="en-IN" sz="2400" dirty="0"/>
                    </a:p>
                  </a:txBody>
                  <a:tcPr>
                    <a:solidFill>
                      <a:srgbClr val="FFFF00"/>
                    </a:solidFill>
                  </a:tcPr>
                </a:tc>
                <a:tc>
                  <a:txBody>
                    <a:bodyPr/>
                    <a:lstStyle/>
                    <a:p>
                      <a:pPr algn="ctr"/>
                      <a:r>
                        <a:rPr lang="en-US" sz="2400" dirty="0" smtClean="0"/>
                        <a:t>3</a:t>
                      </a:r>
                      <a:endParaRPr lang="en-IN" sz="2400" dirty="0"/>
                    </a:p>
                  </a:txBody>
                  <a:tcPr>
                    <a:solidFill>
                      <a:srgbClr val="FFFF00"/>
                    </a:solidFill>
                  </a:tcPr>
                </a:tc>
                <a:extLst>
                  <a:ext uri="{0D108BD9-81ED-4DB2-BD59-A6C34878D82A}">
                    <a16:rowId xmlns:a16="http://schemas.microsoft.com/office/drawing/2014/main" val="10003"/>
                  </a:ext>
                </a:extLst>
              </a:tr>
              <a:tr h="411694">
                <a:tc>
                  <a:txBody>
                    <a:bodyPr/>
                    <a:lstStyle/>
                    <a:p>
                      <a:pPr algn="ctr"/>
                      <a:r>
                        <a:rPr lang="en-IN" b="1" dirty="0" smtClean="0"/>
                        <a:t>D</a:t>
                      </a:r>
                      <a:endParaRPr lang="en-IN" b="1" dirty="0"/>
                    </a:p>
                  </a:txBody>
                  <a:tcPr>
                    <a:solidFill>
                      <a:srgbClr val="FFC000"/>
                    </a:solidFill>
                  </a:tcPr>
                </a:tc>
                <a:tc>
                  <a:txBody>
                    <a:bodyPr/>
                    <a:lstStyle/>
                    <a:p>
                      <a:pPr algn="ctr"/>
                      <a:r>
                        <a:rPr lang="en-US" sz="2400" dirty="0" smtClean="0"/>
                        <a:t>2</a:t>
                      </a:r>
                      <a:endParaRPr lang="en-IN" sz="2400" dirty="0"/>
                    </a:p>
                  </a:txBody>
                  <a:tcPr>
                    <a:solidFill>
                      <a:srgbClr val="FFFF00"/>
                    </a:solidFill>
                  </a:tcPr>
                </a:tc>
                <a:tc>
                  <a:txBody>
                    <a:bodyPr/>
                    <a:lstStyle/>
                    <a:p>
                      <a:pPr algn="ctr"/>
                      <a:r>
                        <a:rPr lang="en-US" sz="2400" dirty="0" smtClean="0"/>
                        <a:t>-1</a:t>
                      </a:r>
                      <a:endParaRPr lang="en-IN" sz="2400" dirty="0"/>
                    </a:p>
                  </a:txBody>
                  <a:tcPr>
                    <a:solidFill>
                      <a:srgbClr val="FFFF00"/>
                    </a:solidFill>
                  </a:tcPr>
                </a:tc>
                <a:tc>
                  <a:txBody>
                    <a:bodyPr/>
                    <a:lstStyle/>
                    <a:p>
                      <a:pPr algn="ctr"/>
                      <a:r>
                        <a:rPr lang="en-US" sz="2400" dirty="0" smtClean="0"/>
                        <a:t>-5</a:t>
                      </a:r>
                      <a:endParaRPr lang="en-IN" sz="2400" dirty="0"/>
                    </a:p>
                  </a:txBody>
                  <a:tcPr>
                    <a:solidFill>
                      <a:srgbClr val="FFFF00"/>
                    </a:solidFill>
                  </a:tcPr>
                </a:tc>
                <a:tc>
                  <a:txBody>
                    <a:bodyPr/>
                    <a:lstStyle/>
                    <a:p>
                      <a:pPr algn="ctr"/>
                      <a:r>
                        <a:rPr lang="en-US" sz="2400" dirty="0" smtClean="0"/>
                        <a:t>0</a:t>
                      </a:r>
                      <a:endParaRPr lang="en-IN" sz="2400" dirty="0"/>
                    </a:p>
                  </a:txBody>
                  <a:tcPr>
                    <a:solidFill>
                      <a:srgbClr val="FFFF00"/>
                    </a:solidFill>
                  </a:tcPr>
                </a:tc>
                <a:tc>
                  <a:txBody>
                    <a:bodyPr/>
                    <a:lstStyle/>
                    <a:p>
                      <a:pPr algn="ctr"/>
                      <a:r>
                        <a:rPr lang="en-US" sz="2400" dirty="0" smtClean="0"/>
                        <a:t>-2</a:t>
                      </a:r>
                      <a:endParaRPr lang="en-IN" sz="2400" dirty="0"/>
                    </a:p>
                  </a:txBody>
                  <a:tcPr>
                    <a:solidFill>
                      <a:srgbClr val="FFFF00"/>
                    </a:solidFill>
                  </a:tcPr>
                </a:tc>
                <a:extLst>
                  <a:ext uri="{0D108BD9-81ED-4DB2-BD59-A6C34878D82A}">
                    <a16:rowId xmlns:a16="http://schemas.microsoft.com/office/drawing/2014/main" val="10004"/>
                  </a:ext>
                </a:extLst>
              </a:tr>
              <a:tr h="411694">
                <a:tc>
                  <a:txBody>
                    <a:bodyPr/>
                    <a:lstStyle/>
                    <a:p>
                      <a:pPr algn="ctr"/>
                      <a:r>
                        <a:rPr lang="en-IN" b="1" dirty="0" smtClean="0"/>
                        <a:t>E</a:t>
                      </a:r>
                      <a:endParaRPr lang="en-IN" b="1" dirty="0"/>
                    </a:p>
                  </a:txBody>
                  <a:tcPr>
                    <a:solidFill>
                      <a:srgbClr val="FFC000"/>
                    </a:solidFill>
                  </a:tcPr>
                </a:tc>
                <a:tc>
                  <a:txBody>
                    <a:bodyPr/>
                    <a:lstStyle/>
                    <a:p>
                      <a:pPr algn="ctr"/>
                      <a:r>
                        <a:rPr lang="en-US" sz="2400" dirty="0" smtClean="0"/>
                        <a:t>8</a:t>
                      </a:r>
                      <a:endParaRPr lang="en-IN" sz="2400" dirty="0"/>
                    </a:p>
                  </a:txBody>
                  <a:tcPr>
                    <a:solidFill>
                      <a:srgbClr val="FFFF00"/>
                    </a:solidFill>
                  </a:tcPr>
                </a:tc>
                <a:tc>
                  <a:txBody>
                    <a:bodyPr/>
                    <a:lstStyle/>
                    <a:p>
                      <a:pPr algn="ctr"/>
                      <a:r>
                        <a:rPr lang="en-US" sz="2400" dirty="0" smtClean="0"/>
                        <a:t>5</a:t>
                      </a:r>
                      <a:endParaRPr lang="en-IN" sz="2400" dirty="0"/>
                    </a:p>
                  </a:txBody>
                  <a:tcPr>
                    <a:solidFill>
                      <a:schemeClr val="tx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1</a:t>
                      </a:r>
                      <a:endParaRPr lang="en-IN" sz="2400" dirty="0" smtClean="0"/>
                    </a:p>
                  </a:txBody>
                  <a:tcPr>
                    <a:solidFill>
                      <a:srgbClr val="FFFF00"/>
                    </a:solidFill>
                  </a:tcPr>
                </a:tc>
                <a:tc>
                  <a:txBody>
                    <a:bodyPr/>
                    <a:lstStyle/>
                    <a:p>
                      <a:pPr algn="ctr"/>
                      <a:r>
                        <a:rPr lang="en-US" sz="2400" dirty="0" smtClean="0"/>
                        <a:t>6</a:t>
                      </a:r>
                      <a:endParaRPr lang="en-IN" sz="2400" dirty="0"/>
                    </a:p>
                  </a:txBody>
                  <a:tcPr>
                    <a:solidFill>
                      <a:srgbClr val="FFFF00"/>
                    </a:solidFill>
                  </a:tcPr>
                </a:tc>
                <a:tc>
                  <a:txBody>
                    <a:bodyPr/>
                    <a:lstStyle/>
                    <a:p>
                      <a:pPr algn="ctr"/>
                      <a:r>
                        <a:rPr lang="en-US" sz="2400" dirty="0" smtClean="0"/>
                        <a:t>0</a:t>
                      </a:r>
                      <a:endParaRPr lang="en-IN" sz="2400" dirty="0"/>
                    </a:p>
                  </a:txBody>
                  <a:tcPr>
                    <a:solidFill>
                      <a:srgbClr val="FFFF00"/>
                    </a:solidFill>
                  </a:tcPr>
                </a:tc>
                <a:extLst>
                  <a:ext uri="{0D108BD9-81ED-4DB2-BD59-A6C34878D82A}">
                    <a16:rowId xmlns:a16="http://schemas.microsoft.com/office/drawing/2014/main" val="10005"/>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3623532985"/>
              </p:ext>
            </p:extLst>
          </p:nvPr>
        </p:nvGraphicFramePr>
        <p:xfrm>
          <a:off x="9267878" y="2691026"/>
          <a:ext cx="2822382" cy="2668249"/>
        </p:xfrm>
        <a:graphic>
          <a:graphicData uri="http://schemas.openxmlformats.org/drawingml/2006/table">
            <a:tbl>
              <a:tblPr firstRow="1" bandRow="1">
                <a:tableStyleId>{D7AC3CCA-C797-4891-BE02-D94E43425B78}</a:tableStyleId>
              </a:tblPr>
              <a:tblGrid>
                <a:gridCol w="470397">
                  <a:extLst>
                    <a:ext uri="{9D8B030D-6E8A-4147-A177-3AD203B41FA5}">
                      <a16:colId xmlns:a16="http://schemas.microsoft.com/office/drawing/2014/main" val="20000"/>
                    </a:ext>
                  </a:extLst>
                </a:gridCol>
                <a:gridCol w="470397">
                  <a:extLst>
                    <a:ext uri="{9D8B030D-6E8A-4147-A177-3AD203B41FA5}">
                      <a16:colId xmlns:a16="http://schemas.microsoft.com/office/drawing/2014/main" val="20001"/>
                    </a:ext>
                  </a:extLst>
                </a:gridCol>
                <a:gridCol w="470397">
                  <a:extLst>
                    <a:ext uri="{9D8B030D-6E8A-4147-A177-3AD203B41FA5}">
                      <a16:colId xmlns:a16="http://schemas.microsoft.com/office/drawing/2014/main" val="20002"/>
                    </a:ext>
                  </a:extLst>
                </a:gridCol>
                <a:gridCol w="470397">
                  <a:extLst>
                    <a:ext uri="{9D8B030D-6E8A-4147-A177-3AD203B41FA5}">
                      <a16:colId xmlns:a16="http://schemas.microsoft.com/office/drawing/2014/main" val="20003"/>
                    </a:ext>
                  </a:extLst>
                </a:gridCol>
                <a:gridCol w="492074">
                  <a:extLst>
                    <a:ext uri="{9D8B030D-6E8A-4147-A177-3AD203B41FA5}">
                      <a16:colId xmlns:a16="http://schemas.microsoft.com/office/drawing/2014/main" val="20004"/>
                    </a:ext>
                  </a:extLst>
                </a:gridCol>
                <a:gridCol w="448720">
                  <a:extLst>
                    <a:ext uri="{9D8B030D-6E8A-4147-A177-3AD203B41FA5}">
                      <a16:colId xmlns:a16="http://schemas.microsoft.com/office/drawing/2014/main" val="20005"/>
                    </a:ext>
                  </a:extLst>
                </a:gridCol>
              </a:tblGrid>
              <a:tr h="3822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smtClean="0"/>
                        <a:t>D</a:t>
                      </a:r>
                      <a:r>
                        <a:rPr lang="en-IN" sz="1800" b="1" baseline="-25000" dirty="0" smtClean="0"/>
                        <a:t>5</a:t>
                      </a:r>
                    </a:p>
                  </a:txBody>
                  <a:tcPr>
                    <a:solidFill>
                      <a:srgbClr val="FF0000"/>
                    </a:solidFill>
                  </a:tcPr>
                </a:tc>
                <a:tc>
                  <a:txBody>
                    <a:bodyPr/>
                    <a:lstStyle/>
                    <a:p>
                      <a:pPr algn="ctr"/>
                      <a:r>
                        <a:rPr lang="en-IN" dirty="0" smtClean="0"/>
                        <a:t>A</a:t>
                      </a:r>
                      <a:endParaRPr lang="en-IN" dirty="0"/>
                    </a:p>
                  </a:txBody>
                  <a:tcPr>
                    <a:solidFill>
                      <a:srgbClr val="FFC000"/>
                    </a:solidFill>
                  </a:tcPr>
                </a:tc>
                <a:tc>
                  <a:txBody>
                    <a:bodyPr/>
                    <a:lstStyle/>
                    <a:p>
                      <a:pPr algn="ctr"/>
                      <a:r>
                        <a:rPr lang="en-IN" dirty="0" smtClean="0"/>
                        <a:t>B</a:t>
                      </a:r>
                      <a:endParaRPr lang="en-IN" dirty="0"/>
                    </a:p>
                  </a:txBody>
                  <a:tcPr>
                    <a:solidFill>
                      <a:srgbClr val="FFC000"/>
                    </a:solidFill>
                  </a:tcPr>
                </a:tc>
                <a:tc>
                  <a:txBody>
                    <a:bodyPr/>
                    <a:lstStyle/>
                    <a:p>
                      <a:pPr algn="ctr"/>
                      <a:r>
                        <a:rPr lang="en-IN" dirty="0" smtClean="0"/>
                        <a:t>C</a:t>
                      </a:r>
                      <a:endParaRPr lang="en-IN" dirty="0"/>
                    </a:p>
                  </a:txBody>
                  <a:tcPr>
                    <a:solidFill>
                      <a:srgbClr val="FFC000"/>
                    </a:solidFill>
                  </a:tcPr>
                </a:tc>
                <a:tc>
                  <a:txBody>
                    <a:bodyPr/>
                    <a:lstStyle/>
                    <a:p>
                      <a:pPr algn="ctr"/>
                      <a:r>
                        <a:rPr lang="en-IN" dirty="0" smtClean="0"/>
                        <a:t>D</a:t>
                      </a:r>
                      <a:endParaRPr lang="en-IN" dirty="0"/>
                    </a:p>
                  </a:txBody>
                  <a:tcPr>
                    <a:solidFill>
                      <a:srgbClr val="FFC000"/>
                    </a:solidFill>
                  </a:tcPr>
                </a:tc>
                <a:tc>
                  <a:txBody>
                    <a:bodyPr/>
                    <a:lstStyle/>
                    <a:p>
                      <a:pPr algn="ctr"/>
                      <a:r>
                        <a:rPr lang="en-IN" dirty="0" smtClean="0"/>
                        <a:t>E</a:t>
                      </a:r>
                      <a:endParaRPr lang="en-IN" dirty="0"/>
                    </a:p>
                  </a:txBody>
                  <a:tcPr>
                    <a:solidFill>
                      <a:srgbClr val="FFC000"/>
                    </a:solidFill>
                  </a:tcPr>
                </a:tc>
                <a:extLst>
                  <a:ext uri="{0D108BD9-81ED-4DB2-BD59-A6C34878D82A}">
                    <a16:rowId xmlns:a16="http://schemas.microsoft.com/office/drawing/2014/main" val="10000"/>
                  </a:ext>
                </a:extLst>
              </a:tr>
              <a:tr h="382249">
                <a:tc>
                  <a:txBody>
                    <a:bodyPr/>
                    <a:lstStyle/>
                    <a:p>
                      <a:pPr algn="ctr"/>
                      <a:r>
                        <a:rPr lang="en-IN" b="1" dirty="0" smtClean="0"/>
                        <a:t>A</a:t>
                      </a:r>
                      <a:endParaRPr lang="en-IN" b="1" dirty="0"/>
                    </a:p>
                  </a:txBody>
                  <a:tcPr>
                    <a:solidFill>
                      <a:srgbClr val="FFC000"/>
                    </a:solidFill>
                  </a:tcPr>
                </a:tc>
                <a:tc>
                  <a:txBody>
                    <a:bodyPr/>
                    <a:lstStyle/>
                    <a:p>
                      <a:pPr algn="ctr"/>
                      <a:r>
                        <a:rPr lang="en-US" sz="2400" dirty="0" smtClean="0"/>
                        <a:t>0</a:t>
                      </a:r>
                      <a:endParaRPr lang="en-IN" sz="2400" dirty="0"/>
                    </a:p>
                  </a:txBody>
                  <a:tcPr>
                    <a:solidFill>
                      <a:srgbClr val="FFFF00"/>
                    </a:solidFill>
                  </a:tcPr>
                </a:tc>
                <a:tc>
                  <a:txBody>
                    <a:bodyPr/>
                    <a:lstStyle/>
                    <a:p>
                      <a:pPr algn="ctr"/>
                      <a:r>
                        <a:rPr lang="en-US" sz="2400" dirty="0" smtClean="0"/>
                        <a:t>1</a:t>
                      </a:r>
                      <a:endParaRPr lang="en-IN" sz="2400" dirty="0"/>
                    </a:p>
                  </a:txBody>
                  <a:tcPr>
                    <a:solidFill>
                      <a:srgbClr val="FFFF00"/>
                    </a:solidFill>
                  </a:tcPr>
                </a:tc>
                <a:tc>
                  <a:txBody>
                    <a:bodyPr/>
                    <a:lstStyle/>
                    <a:p>
                      <a:pPr algn="ctr"/>
                      <a:r>
                        <a:rPr lang="en-US" sz="2400" dirty="0" smtClean="0"/>
                        <a:t>-3</a:t>
                      </a:r>
                      <a:endParaRPr lang="en-IN" sz="2400" dirty="0"/>
                    </a:p>
                  </a:txBody>
                  <a:tcPr>
                    <a:solidFill>
                      <a:srgbClr val="FFFF00"/>
                    </a:solidFill>
                  </a:tcPr>
                </a:tc>
                <a:tc>
                  <a:txBody>
                    <a:bodyPr/>
                    <a:lstStyle/>
                    <a:p>
                      <a:pPr algn="ctr"/>
                      <a:r>
                        <a:rPr lang="en-US" sz="2400" dirty="0" smtClean="0"/>
                        <a:t>2</a:t>
                      </a:r>
                      <a:endParaRPr lang="en-IN" sz="2400" dirty="0"/>
                    </a:p>
                  </a:txBody>
                  <a:tcPr>
                    <a:solidFill>
                      <a:srgbClr val="FFFF00"/>
                    </a:solidFill>
                  </a:tcPr>
                </a:tc>
                <a:tc>
                  <a:txBody>
                    <a:bodyPr/>
                    <a:lstStyle/>
                    <a:p>
                      <a:pPr algn="ctr"/>
                      <a:r>
                        <a:rPr lang="en-US" sz="2400" dirty="0" smtClean="0"/>
                        <a:t>-4</a:t>
                      </a:r>
                      <a:endParaRPr lang="en-IN" sz="2400" dirty="0"/>
                    </a:p>
                  </a:txBody>
                  <a:tcPr>
                    <a:solidFill>
                      <a:srgbClr val="FFFF00"/>
                    </a:solidFill>
                  </a:tcPr>
                </a:tc>
                <a:extLst>
                  <a:ext uri="{0D108BD9-81ED-4DB2-BD59-A6C34878D82A}">
                    <a16:rowId xmlns:a16="http://schemas.microsoft.com/office/drawing/2014/main" val="10001"/>
                  </a:ext>
                </a:extLst>
              </a:tr>
              <a:tr h="382249">
                <a:tc>
                  <a:txBody>
                    <a:bodyPr/>
                    <a:lstStyle/>
                    <a:p>
                      <a:pPr algn="ctr"/>
                      <a:r>
                        <a:rPr lang="en-IN" b="1" dirty="0" smtClean="0"/>
                        <a:t>B</a:t>
                      </a:r>
                      <a:endParaRPr lang="en-IN" b="1" dirty="0"/>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3</a:t>
                      </a:r>
                      <a:endParaRPr lang="en-IN" sz="2400" dirty="0" smtClean="0"/>
                    </a:p>
                  </a:txBody>
                  <a:tcPr>
                    <a:solidFill>
                      <a:srgbClr val="FFFF00"/>
                    </a:solidFill>
                  </a:tcPr>
                </a:tc>
                <a:tc>
                  <a:txBody>
                    <a:bodyPr/>
                    <a:lstStyle/>
                    <a:p>
                      <a:pPr algn="ctr"/>
                      <a:r>
                        <a:rPr lang="en-US" sz="2400" dirty="0" smtClean="0"/>
                        <a:t>0</a:t>
                      </a:r>
                      <a:endParaRPr lang="en-IN" sz="2400" dirty="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-4</a:t>
                      </a:r>
                      <a:endParaRPr lang="en-IN" sz="2400" dirty="0" smtClean="0"/>
                    </a:p>
                  </a:txBody>
                  <a:tcPr>
                    <a:solidFill>
                      <a:srgbClr val="FFFF00"/>
                    </a:solidFill>
                  </a:tcPr>
                </a:tc>
                <a:tc>
                  <a:txBody>
                    <a:bodyPr/>
                    <a:lstStyle/>
                    <a:p>
                      <a:pPr algn="ctr"/>
                      <a:r>
                        <a:rPr lang="en-US" sz="2400" dirty="0" smtClean="0"/>
                        <a:t>1</a:t>
                      </a:r>
                      <a:endParaRPr lang="en-IN" sz="2400" dirty="0"/>
                    </a:p>
                  </a:txBody>
                  <a:tcPr>
                    <a:solidFill>
                      <a:srgbClr val="FFFF00"/>
                    </a:solidFill>
                  </a:tcPr>
                </a:tc>
                <a:tc>
                  <a:txBody>
                    <a:bodyPr/>
                    <a:lstStyle/>
                    <a:p>
                      <a:pPr algn="ctr"/>
                      <a:r>
                        <a:rPr lang="en-US" sz="2400" dirty="0" smtClean="0"/>
                        <a:t>-1</a:t>
                      </a:r>
                      <a:endParaRPr lang="en-IN" sz="2400" dirty="0"/>
                    </a:p>
                  </a:txBody>
                  <a:tcPr>
                    <a:solidFill>
                      <a:srgbClr val="FFFF00"/>
                    </a:solidFill>
                  </a:tcPr>
                </a:tc>
                <a:extLst>
                  <a:ext uri="{0D108BD9-81ED-4DB2-BD59-A6C34878D82A}">
                    <a16:rowId xmlns:a16="http://schemas.microsoft.com/office/drawing/2014/main" val="10002"/>
                  </a:ext>
                </a:extLst>
              </a:tr>
              <a:tr h="382249">
                <a:tc>
                  <a:txBody>
                    <a:bodyPr/>
                    <a:lstStyle/>
                    <a:p>
                      <a:pPr algn="ctr"/>
                      <a:r>
                        <a:rPr lang="en-IN" b="1" dirty="0" smtClean="0"/>
                        <a:t>C</a:t>
                      </a:r>
                      <a:endParaRPr lang="en-IN" b="1" dirty="0"/>
                    </a:p>
                  </a:txBody>
                  <a:tcPr>
                    <a:solidFill>
                      <a:srgbClr val="FFC000"/>
                    </a:solidFill>
                  </a:tcPr>
                </a:tc>
                <a:tc>
                  <a:txBody>
                    <a:bodyPr/>
                    <a:lstStyle/>
                    <a:p>
                      <a:pPr algn="ctr"/>
                      <a:r>
                        <a:rPr lang="en-US" sz="2400" dirty="0" smtClean="0"/>
                        <a:t>7</a:t>
                      </a:r>
                      <a:endParaRPr lang="en-IN" sz="2400" dirty="0"/>
                    </a:p>
                  </a:txBody>
                  <a:tcPr>
                    <a:solidFill>
                      <a:srgbClr val="FFFF00"/>
                    </a:solidFill>
                  </a:tcPr>
                </a:tc>
                <a:tc>
                  <a:txBody>
                    <a:bodyPr/>
                    <a:lstStyle/>
                    <a:p>
                      <a:pPr algn="ctr"/>
                      <a:r>
                        <a:rPr lang="en-US" sz="2400" dirty="0" smtClean="0"/>
                        <a:t>4</a:t>
                      </a:r>
                      <a:endParaRPr lang="en-IN" sz="2400" dirty="0"/>
                    </a:p>
                  </a:txBody>
                  <a:tcPr>
                    <a:solidFill>
                      <a:srgbClr val="FFFF00"/>
                    </a:solidFill>
                  </a:tcPr>
                </a:tc>
                <a:tc>
                  <a:txBody>
                    <a:bodyPr/>
                    <a:lstStyle/>
                    <a:p>
                      <a:pPr algn="ctr"/>
                      <a:r>
                        <a:rPr lang="en-US" sz="2400" dirty="0" smtClean="0"/>
                        <a:t>0</a:t>
                      </a:r>
                      <a:endParaRPr lang="en-IN" sz="2400" dirty="0"/>
                    </a:p>
                  </a:txBody>
                  <a:tcPr>
                    <a:solidFill>
                      <a:srgbClr val="FFFF00"/>
                    </a:solidFill>
                  </a:tcPr>
                </a:tc>
                <a:tc>
                  <a:txBody>
                    <a:bodyPr/>
                    <a:lstStyle/>
                    <a:p>
                      <a:pPr algn="ctr"/>
                      <a:r>
                        <a:rPr lang="en-US" sz="2400" dirty="0" smtClean="0"/>
                        <a:t>5</a:t>
                      </a:r>
                      <a:endParaRPr lang="en-IN" sz="2400" dirty="0"/>
                    </a:p>
                  </a:txBody>
                  <a:tcPr>
                    <a:solidFill>
                      <a:srgbClr val="FFFF00"/>
                    </a:solidFill>
                  </a:tcPr>
                </a:tc>
                <a:tc>
                  <a:txBody>
                    <a:bodyPr/>
                    <a:lstStyle/>
                    <a:p>
                      <a:pPr algn="ctr"/>
                      <a:r>
                        <a:rPr lang="en-US" sz="2400" dirty="0" smtClean="0"/>
                        <a:t>3</a:t>
                      </a:r>
                      <a:endParaRPr lang="en-IN" sz="2400" dirty="0"/>
                    </a:p>
                  </a:txBody>
                  <a:tcPr>
                    <a:solidFill>
                      <a:srgbClr val="FFFF00"/>
                    </a:solidFill>
                  </a:tcPr>
                </a:tc>
                <a:extLst>
                  <a:ext uri="{0D108BD9-81ED-4DB2-BD59-A6C34878D82A}">
                    <a16:rowId xmlns:a16="http://schemas.microsoft.com/office/drawing/2014/main" val="10003"/>
                  </a:ext>
                </a:extLst>
              </a:tr>
              <a:tr h="382249">
                <a:tc>
                  <a:txBody>
                    <a:bodyPr/>
                    <a:lstStyle/>
                    <a:p>
                      <a:pPr algn="ctr"/>
                      <a:r>
                        <a:rPr lang="en-IN" b="1" dirty="0" smtClean="0"/>
                        <a:t>D</a:t>
                      </a:r>
                      <a:endParaRPr lang="en-IN" b="1" dirty="0"/>
                    </a:p>
                  </a:txBody>
                  <a:tcPr>
                    <a:solidFill>
                      <a:srgbClr val="FFC000"/>
                    </a:solidFill>
                  </a:tcPr>
                </a:tc>
                <a:tc>
                  <a:txBody>
                    <a:bodyPr/>
                    <a:lstStyle/>
                    <a:p>
                      <a:pPr algn="ctr"/>
                      <a:r>
                        <a:rPr lang="en-US" sz="2400" dirty="0" smtClean="0"/>
                        <a:t>2</a:t>
                      </a:r>
                      <a:endParaRPr lang="en-IN" sz="2400" dirty="0"/>
                    </a:p>
                  </a:txBody>
                  <a:tcPr>
                    <a:solidFill>
                      <a:srgbClr val="FFFF00"/>
                    </a:solidFill>
                  </a:tcPr>
                </a:tc>
                <a:tc>
                  <a:txBody>
                    <a:bodyPr/>
                    <a:lstStyle/>
                    <a:p>
                      <a:pPr algn="ctr"/>
                      <a:r>
                        <a:rPr lang="en-US" sz="2400" dirty="0" smtClean="0"/>
                        <a:t>-1</a:t>
                      </a:r>
                      <a:endParaRPr lang="en-IN" sz="2400" dirty="0"/>
                    </a:p>
                  </a:txBody>
                  <a:tcPr>
                    <a:solidFill>
                      <a:srgbClr val="FFFF00"/>
                    </a:solidFill>
                  </a:tcPr>
                </a:tc>
                <a:tc>
                  <a:txBody>
                    <a:bodyPr/>
                    <a:lstStyle/>
                    <a:p>
                      <a:pPr algn="ctr"/>
                      <a:r>
                        <a:rPr lang="en-US" sz="2400" dirty="0" smtClean="0"/>
                        <a:t>-5</a:t>
                      </a:r>
                      <a:endParaRPr lang="en-IN" sz="2400" dirty="0"/>
                    </a:p>
                  </a:txBody>
                  <a:tcPr>
                    <a:solidFill>
                      <a:srgbClr val="FFFF00"/>
                    </a:solidFill>
                  </a:tcPr>
                </a:tc>
                <a:tc>
                  <a:txBody>
                    <a:bodyPr/>
                    <a:lstStyle/>
                    <a:p>
                      <a:pPr algn="ctr"/>
                      <a:r>
                        <a:rPr lang="en-US" sz="2400" dirty="0" smtClean="0"/>
                        <a:t>0</a:t>
                      </a:r>
                      <a:endParaRPr lang="en-IN" sz="2400" dirty="0"/>
                    </a:p>
                  </a:txBody>
                  <a:tcPr>
                    <a:solidFill>
                      <a:srgbClr val="FFFF00"/>
                    </a:solidFill>
                  </a:tcPr>
                </a:tc>
                <a:tc>
                  <a:txBody>
                    <a:bodyPr/>
                    <a:lstStyle/>
                    <a:p>
                      <a:pPr algn="ctr"/>
                      <a:r>
                        <a:rPr lang="en-US" sz="2400" dirty="0" smtClean="0"/>
                        <a:t>-2</a:t>
                      </a:r>
                      <a:endParaRPr lang="en-IN" sz="2400" dirty="0"/>
                    </a:p>
                  </a:txBody>
                  <a:tcPr>
                    <a:solidFill>
                      <a:srgbClr val="FFFF00"/>
                    </a:solidFill>
                  </a:tcPr>
                </a:tc>
                <a:extLst>
                  <a:ext uri="{0D108BD9-81ED-4DB2-BD59-A6C34878D82A}">
                    <a16:rowId xmlns:a16="http://schemas.microsoft.com/office/drawing/2014/main" val="10004"/>
                  </a:ext>
                </a:extLst>
              </a:tr>
              <a:tr h="382249">
                <a:tc>
                  <a:txBody>
                    <a:bodyPr/>
                    <a:lstStyle/>
                    <a:p>
                      <a:pPr algn="ctr"/>
                      <a:r>
                        <a:rPr lang="en-IN" b="1" dirty="0" smtClean="0"/>
                        <a:t>E</a:t>
                      </a:r>
                      <a:endParaRPr lang="en-IN" b="1" dirty="0"/>
                    </a:p>
                  </a:txBody>
                  <a:tcPr>
                    <a:solidFill>
                      <a:srgbClr val="FFC000"/>
                    </a:solidFill>
                  </a:tcPr>
                </a:tc>
                <a:tc>
                  <a:txBody>
                    <a:bodyPr/>
                    <a:lstStyle/>
                    <a:p>
                      <a:pPr algn="ctr"/>
                      <a:r>
                        <a:rPr lang="en-US" sz="2400" dirty="0" smtClean="0"/>
                        <a:t>8</a:t>
                      </a:r>
                      <a:endParaRPr lang="en-IN" sz="2400" dirty="0"/>
                    </a:p>
                  </a:txBody>
                  <a:tcPr>
                    <a:solidFill>
                      <a:srgbClr val="FFFF00"/>
                    </a:solidFill>
                  </a:tcPr>
                </a:tc>
                <a:tc>
                  <a:txBody>
                    <a:bodyPr/>
                    <a:lstStyle/>
                    <a:p>
                      <a:pPr algn="ctr"/>
                      <a:r>
                        <a:rPr lang="en-US" sz="2400" dirty="0" smtClean="0"/>
                        <a:t>5</a:t>
                      </a:r>
                      <a:endParaRPr lang="en-IN" sz="2400" dirty="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1</a:t>
                      </a:r>
                      <a:endParaRPr lang="en-IN" sz="2400" dirty="0" smtClean="0"/>
                    </a:p>
                  </a:txBody>
                  <a:tcPr>
                    <a:solidFill>
                      <a:srgbClr val="FFFF00"/>
                    </a:solidFill>
                  </a:tcPr>
                </a:tc>
                <a:tc>
                  <a:txBody>
                    <a:bodyPr/>
                    <a:lstStyle/>
                    <a:p>
                      <a:pPr algn="ctr"/>
                      <a:r>
                        <a:rPr lang="en-US" sz="2400" dirty="0" smtClean="0"/>
                        <a:t>6</a:t>
                      </a:r>
                      <a:endParaRPr lang="en-IN" sz="2400" dirty="0"/>
                    </a:p>
                  </a:txBody>
                  <a:tcPr>
                    <a:solidFill>
                      <a:srgbClr val="FFFF00"/>
                    </a:solidFill>
                  </a:tcPr>
                </a:tc>
                <a:tc>
                  <a:txBody>
                    <a:bodyPr/>
                    <a:lstStyle/>
                    <a:p>
                      <a:pPr algn="ctr"/>
                      <a:r>
                        <a:rPr lang="en-US" sz="2400" dirty="0" smtClean="0"/>
                        <a:t>0</a:t>
                      </a:r>
                      <a:endParaRPr lang="en-IN" sz="2400" dirty="0"/>
                    </a:p>
                  </a:txBody>
                  <a:tcPr>
                    <a:solidFill>
                      <a:srgbClr val="FFFF00"/>
                    </a:solidFill>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46" name="TextBox 45"/>
              <p:cNvSpPr txBox="1"/>
              <p:nvPr/>
            </p:nvSpPr>
            <p:spPr>
              <a:xfrm>
                <a:off x="9267878" y="5454607"/>
                <a:ext cx="2295244" cy="430887"/>
              </a:xfrm>
              <a:prstGeom prst="rect">
                <a:avLst/>
              </a:prstGeom>
              <a:noFill/>
            </p:spPr>
            <p:txBody>
              <a:bodyPr wrap="none" lIns="0" tIns="0" rIns="0" bIns="0" rtlCol="0">
                <a:spAutoFit/>
              </a:bodyPr>
              <a:lstStyle>
                <a:defPPr>
                  <a:defRPr lang="en-US"/>
                </a:defPPr>
                <a:lvl1pPr>
                  <a:defRPr sz="2800"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a:latin typeface="Cambria Math" panose="02040503050406030204" pitchFamily="18" charset="0"/>
                            </a:rPr>
                            <m:t>𝑫</m:t>
                          </m:r>
                        </m:e>
                        <m:sub>
                          <m:r>
                            <a:rPr lang="en-US" b="1" i="1" smtClean="0">
                              <a:latin typeface="Cambria Math" panose="02040503050406030204" pitchFamily="18" charset="0"/>
                            </a:rPr>
                            <m:t>𝟓</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𝑫</m:t>
                          </m:r>
                        </m:e>
                        <m:sub>
                          <m:r>
                            <a:rPr lang="en-US" b="1" i="1" smtClean="0">
                              <a:latin typeface="Cambria Math" panose="02040503050406030204" pitchFamily="18" charset="0"/>
                            </a:rPr>
                            <m:t>𝟒</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𝑫</m:t>
                          </m:r>
                        </m:e>
                        <m:sub>
                          <m:r>
                            <a:rPr lang="en-IN">
                              <a:latin typeface="Cambria Math" panose="02040503050406030204" pitchFamily="18" charset="0"/>
                            </a:rPr>
                            <m:t>𝟏</m:t>
                          </m:r>
                        </m:sub>
                      </m:sSub>
                    </m:oMath>
                  </m:oMathPara>
                </a14:m>
                <a:endParaRPr lang="en-IN" dirty="0"/>
              </a:p>
            </p:txBody>
          </p:sp>
        </mc:Choice>
        <mc:Fallback xmlns="">
          <p:sp>
            <p:nvSpPr>
              <p:cNvPr id="46" name="TextBox 45"/>
              <p:cNvSpPr txBox="1">
                <a:spLocks noRot="1" noChangeAspect="1" noMove="1" noResize="1" noEditPoints="1" noAdjustHandles="1" noChangeArrowheads="1" noChangeShapeType="1" noTextEdit="1"/>
              </p:cNvSpPr>
              <p:nvPr/>
            </p:nvSpPr>
            <p:spPr>
              <a:xfrm>
                <a:off x="9267878" y="5454607"/>
                <a:ext cx="2295244" cy="43088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6997320" y="2458080"/>
              <a:ext cx="3143520" cy="117360"/>
            </p14:xfrm>
          </p:contentPart>
        </mc:Choice>
        <mc:Fallback>
          <p:pic>
            <p:nvPicPr>
              <p:cNvPr id="2" name="Ink 1"/>
              <p:cNvPicPr/>
              <p:nvPr/>
            </p:nvPicPr>
            <p:blipFill>
              <a:blip r:embed="rId5"/>
              <a:stretch>
                <a:fillRect/>
              </a:stretch>
            </p:blipFill>
            <p:spPr>
              <a:xfrm>
                <a:off x="6988320" y="2449080"/>
                <a:ext cx="3156840" cy="137520"/>
              </a:xfrm>
              <a:prstGeom prst="rect">
                <a:avLst/>
              </a:prstGeom>
            </p:spPr>
          </p:pic>
        </mc:Fallback>
      </mc:AlternateContent>
    </p:spTree>
    <p:extLst>
      <p:ext uri="{BB962C8B-B14F-4D97-AF65-F5344CB8AC3E}">
        <p14:creationId xmlns:p14="http://schemas.microsoft.com/office/powerpoint/2010/main" val="139170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IN" dirty="0" smtClean="0"/>
              <a:t>Introduction to Dynamic Programming.</a:t>
            </a:r>
          </a:p>
          <a:p>
            <a:pPr>
              <a:buFont typeface="Wingdings" panose="05000000000000000000" pitchFamily="2" charset="2"/>
              <a:buChar char="v"/>
            </a:pPr>
            <a:r>
              <a:rPr lang="en-IN" dirty="0"/>
              <a:t>Some simple examples for DP</a:t>
            </a:r>
            <a:r>
              <a:rPr lang="en-IN" dirty="0" smtClean="0"/>
              <a:t>.</a:t>
            </a:r>
          </a:p>
          <a:p>
            <a:pPr>
              <a:buFont typeface="Wingdings" panose="05000000000000000000" pitchFamily="2" charset="2"/>
              <a:buChar char="v"/>
            </a:pPr>
            <a:r>
              <a:rPr lang="en-IN" dirty="0" smtClean="0"/>
              <a:t>All Pair Shortest Path Algorithm.</a:t>
            </a:r>
          </a:p>
          <a:p>
            <a:pPr>
              <a:buFont typeface="Wingdings" panose="05000000000000000000" pitchFamily="2" charset="2"/>
              <a:buChar char="v"/>
            </a:pPr>
            <a:r>
              <a:rPr lang="en-IN" dirty="0" smtClean="0"/>
              <a:t>0-1 Knapsack Problem.</a:t>
            </a:r>
          </a:p>
        </p:txBody>
      </p:sp>
      <p:sp>
        <p:nvSpPr>
          <p:cNvPr id="5" name="Content Placeholder 4"/>
          <p:cNvSpPr>
            <a:spLocks noGrp="1"/>
          </p:cNvSpPr>
          <p:nvPr>
            <p:ph sz="quarter" idx="10"/>
          </p:nvPr>
        </p:nvSpPr>
        <p:spPr/>
        <p:txBody>
          <a:bodyPr/>
          <a:lstStyle/>
          <a:p>
            <a:r>
              <a:rPr lang="en-IN" dirty="0" smtClean="0"/>
              <a:t>Plan of Lecture</a:t>
            </a:r>
            <a:endParaRPr lang="en-IN" dirty="0"/>
          </a:p>
        </p:txBody>
      </p:sp>
    </p:spTree>
    <p:extLst>
      <p:ext uri="{BB962C8B-B14F-4D97-AF65-F5344CB8AC3E}">
        <p14:creationId xmlns:p14="http://schemas.microsoft.com/office/powerpoint/2010/main" val="9332795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2000" dirty="0" smtClean="0"/>
                  <a:t>D(x, y, k) = Shortest Path from </a:t>
                </a:r>
                <a:r>
                  <a:rPr lang="en-IN" sz="2000" b="1" i="1" dirty="0" smtClean="0"/>
                  <a:t>x</a:t>
                </a:r>
                <a:r>
                  <a:rPr lang="en-IN" sz="2000" dirty="0" smtClean="0"/>
                  <a:t> to </a:t>
                </a:r>
                <a:r>
                  <a:rPr lang="en-IN" sz="2000" b="1" i="1" dirty="0" smtClean="0"/>
                  <a:t>y</a:t>
                </a:r>
                <a:r>
                  <a:rPr lang="en-IN" sz="2000" dirty="0" smtClean="0"/>
                  <a:t> that uses </a:t>
                </a:r>
                <a:r>
                  <a:rPr lang="en-IN" sz="2000" dirty="0" err="1" smtClean="0"/>
                  <a:t>atmost</a:t>
                </a:r>
                <a:r>
                  <a:rPr lang="en-IN" sz="2000" dirty="0" smtClean="0"/>
                  <a:t> </a:t>
                </a:r>
                <a:r>
                  <a:rPr lang="en-IN" sz="2000" b="1" i="1" dirty="0" smtClean="0"/>
                  <a:t>k</a:t>
                </a:r>
                <a:r>
                  <a:rPr lang="en-IN" sz="2000" dirty="0" smtClean="0"/>
                  <a:t> edges in between, with </a:t>
                </a:r>
                <a:r>
                  <a:rPr lang="en-IN" sz="2000" i="1" dirty="0" smtClean="0"/>
                  <a:t>k&lt;=n-1</a:t>
                </a:r>
              </a:p>
              <a:p>
                <a:pPr/>
                <a14:m>
                  <m:oMathPara xmlns:m="http://schemas.openxmlformats.org/officeDocument/2006/math">
                    <m:oMathParaPr>
                      <m:jc m:val="center"/>
                    </m:oMathParaPr>
                    <m:oMath xmlns:m="http://schemas.openxmlformats.org/officeDocument/2006/math">
                      <m:r>
                        <a:rPr lang="en-IN" sz="3200" b="1" i="1" smtClean="0">
                          <a:latin typeface="Cambria Math" panose="02040503050406030204" pitchFamily="18" charset="0"/>
                        </a:rPr>
                        <m:t>𝑫</m:t>
                      </m:r>
                      <m:d>
                        <m:dPr>
                          <m:ctrlPr>
                            <a:rPr lang="en-IN" sz="3200" b="1" i="1" smtClean="0">
                              <a:latin typeface="Cambria Math" panose="02040503050406030204" pitchFamily="18" charset="0"/>
                            </a:rPr>
                          </m:ctrlPr>
                        </m:dPr>
                        <m:e>
                          <m:r>
                            <a:rPr lang="en-IN" sz="3200" b="1" i="1" smtClean="0">
                              <a:latin typeface="Cambria Math" panose="02040503050406030204" pitchFamily="18" charset="0"/>
                            </a:rPr>
                            <m:t>𝒙</m:t>
                          </m:r>
                          <m:r>
                            <a:rPr lang="en-IN" sz="3200" b="1" i="1" smtClean="0">
                              <a:latin typeface="Cambria Math" panose="02040503050406030204" pitchFamily="18" charset="0"/>
                            </a:rPr>
                            <m:t>,</m:t>
                          </m:r>
                          <m:r>
                            <a:rPr lang="en-IN" sz="3200" b="1" i="1" smtClean="0">
                              <a:latin typeface="Cambria Math" panose="02040503050406030204" pitchFamily="18" charset="0"/>
                            </a:rPr>
                            <m:t>𝒚</m:t>
                          </m:r>
                          <m:r>
                            <a:rPr lang="en-IN" sz="3200" b="1" i="1" smtClean="0">
                              <a:latin typeface="Cambria Math" panose="02040503050406030204" pitchFamily="18" charset="0"/>
                            </a:rPr>
                            <m:t>,</m:t>
                          </m:r>
                          <m:r>
                            <a:rPr lang="en-IN" sz="3200" b="1" i="1" smtClean="0">
                              <a:latin typeface="Cambria Math" panose="02040503050406030204" pitchFamily="18" charset="0"/>
                            </a:rPr>
                            <m:t>𝒌</m:t>
                          </m:r>
                        </m:e>
                      </m:d>
                      <m:r>
                        <a:rPr lang="en-IN" sz="3200" b="1" i="1" smtClean="0">
                          <a:latin typeface="Cambria Math" panose="02040503050406030204" pitchFamily="18" charset="0"/>
                        </a:rPr>
                        <m:t>=</m:t>
                      </m:r>
                      <m:func>
                        <m:funcPr>
                          <m:ctrlPr>
                            <a:rPr lang="en-IN" sz="3200" b="1" i="1" smtClean="0">
                              <a:latin typeface="Cambria Math" panose="02040503050406030204" pitchFamily="18" charset="0"/>
                            </a:rPr>
                          </m:ctrlPr>
                        </m:funcPr>
                        <m:fName>
                          <m:r>
                            <a:rPr lang="en-IN" sz="3200" b="1" i="0" smtClean="0">
                              <a:latin typeface="Cambria Math" panose="02040503050406030204" pitchFamily="18" charset="0"/>
                            </a:rPr>
                            <m:t>𝐦𝐢𝐧</m:t>
                          </m:r>
                        </m:fName>
                        <m:e>
                          <m:r>
                            <a:rPr lang="en-IN" sz="3200" b="1" i="1" smtClean="0">
                              <a:latin typeface="Cambria Math" panose="02040503050406030204" pitchFamily="18" charset="0"/>
                              <a:ea typeface="Cambria Math" panose="02040503050406030204" pitchFamily="18" charset="0"/>
                            </a:rPr>
                            <m:t>∀ </m:t>
                          </m:r>
                          <m:r>
                            <a:rPr lang="en-IN" sz="3200" b="1" i="1" smtClean="0">
                              <a:latin typeface="Cambria Math" panose="02040503050406030204" pitchFamily="18" charset="0"/>
                              <a:ea typeface="Cambria Math" panose="02040503050406030204" pitchFamily="18" charset="0"/>
                            </a:rPr>
                            <m:t>𝒎</m:t>
                          </m:r>
                        </m:e>
                      </m:func>
                      <m:d>
                        <m:dPr>
                          <m:begChr m:val="{"/>
                          <m:endChr m:val="}"/>
                          <m:ctrlPr>
                            <a:rPr lang="en-IN" sz="3200" b="1" i="1" smtClean="0">
                              <a:latin typeface="Cambria Math" panose="02040503050406030204" pitchFamily="18" charset="0"/>
                            </a:rPr>
                          </m:ctrlPr>
                        </m:dPr>
                        <m:e>
                          <m:r>
                            <a:rPr lang="en-IN" sz="3200" b="1" i="1" smtClean="0">
                              <a:latin typeface="Cambria Math" panose="02040503050406030204" pitchFamily="18" charset="0"/>
                            </a:rPr>
                            <m:t>𝑫</m:t>
                          </m:r>
                          <m:d>
                            <m:dPr>
                              <m:ctrlPr>
                                <a:rPr lang="en-IN" sz="3200" b="1" i="1" smtClean="0">
                                  <a:latin typeface="Cambria Math" panose="02040503050406030204" pitchFamily="18" charset="0"/>
                                </a:rPr>
                              </m:ctrlPr>
                            </m:dPr>
                            <m:e>
                              <m:r>
                                <a:rPr lang="en-IN" sz="3200" b="1" i="1" smtClean="0">
                                  <a:latin typeface="Cambria Math" panose="02040503050406030204" pitchFamily="18" charset="0"/>
                                </a:rPr>
                                <m:t>𝒙</m:t>
                              </m:r>
                              <m:r>
                                <a:rPr lang="en-IN" sz="3200" b="1" i="1" smtClean="0">
                                  <a:latin typeface="Cambria Math" panose="02040503050406030204" pitchFamily="18" charset="0"/>
                                </a:rPr>
                                <m:t>,</m:t>
                              </m:r>
                              <m:r>
                                <a:rPr lang="en-IN" sz="3200" b="1" i="1" smtClean="0">
                                  <a:latin typeface="Cambria Math" panose="02040503050406030204" pitchFamily="18" charset="0"/>
                                </a:rPr>
                                <m:t>𝒚</m:t>
                              </m:r>
                            </m:e>
                          </m:d>
                          <m:r>
                            <a:rPr lang="en-IN" sz="3200" b="1" i="1" smtClean="0">
                              <a:latin typeface="Cambria Math" panose="02040503050406030204" pitchFamily="18" charset="0"/>
                            </a:rPr>
                            <m:t>,</m:t>
                          </m:r>
                          <m:r>
                            <a:rPr lang="en-IN" sz="3200" b="1" i="1">
                              <a:latin typeface="Cambria Math" panose="02040503050406030204" pitchFamily="18" charset="0"/>
                            </a:rPr>
                            <m:t>𝑫</m:t>
                          </m:r>
                          <m:d>
                            <m:dPr>
                              <m:ctrlPr>
                                <a:rPr lang="en-IN" sz="3200" b="1" i="1">
                                  <a:latin typeface="Cambria Math" panose="02040503050406030204" pitchFamily="18" charset="0"/>
                                </a:rPr>
                              </m:ctrlPr>
                            </m:dPr>
                            <m:e>
                              <m:r>
                                <a:rPr lang="en-IN" sz="3200" b="1" i="1">
                                  <a:latin typeface="Cambria Math" panose="02040503050406030204" pitchFamily="18" charset="0"/>
                                </a:rPr>
                                <m:t>𝒙</m:t>
                              </m:r>
                              <m:r>
                                <a:rPr lang="en-IN" sz="3200" b="1" i="1">
                                  <a:latin typeface="Cambria Math" panose="02040503050406030204" pitchFamily="18" charset="0"/>
                                </a:rPr>
                                <m:t>,</m:t>
                              </m:r>
                              <m:r>
                                <a:rPr lang="en-IN" sz="3200" b="1" i="1" smtClean="0">
                                  <a:latin typeface="Cambria Math" panose="02040503050406030204" pitchFamily="18" charset="0"/>
                                </a:rPr>
                                <m:t>𝒎</m:t>
                              </m:r>
                            </m:e>
                          </m:d>
                          <m:r>
                            <a:rPr lang="en-IN" sz="3200" b="1" i="1" smtClean="0">
                              <a:latin typeface="Cambria Math" panose="02040503050406030204" pitchFamily="18" charset="0"/>
                            </a:rPr>
                            <m:t>+</m:t>
                          </m:r>
                          <m:r>
                            <a:rPr lang="en-IN" sz="3200" b="1" i="1" smtClean="0">
                              <a:latin typeface="Cambria Math" panose="02040503050406030204" pitchFamily="18" charset="0"/>
                            </a:rPr>
                            <m:t>𝑫</m:t>
                          </m:r>
                          <m:r>
                            <a:rPr lang="en-IN" sz="3200" b="1" i="1" smtClean="0">
                              <a:latin typeface="Cambria Math" panose="02040503050406030204" pitchFamily="18" charset="0"/>
                            </a:rPr>
                            <m:t>(</m:t>
                          </m:r>
                          <m:r>
                            <a:rPr lang="en-IN" sz="3200" b="1" i="1" smtClean="0">
                              <a:latin typeface="Cambria Math" panose="02040503050406030204" pitchFamily="18" charset="0"/>
                            </a:rPr>
                            <m:t>𝒎</m:t>
                          </m:r>
                          <m:r>
                            <a:rPr lang="en-IN" sz="3200" b="1" i="1" smtClean="0">
                              <a:latin typeface="Cambria Math" panose="02040503050406030204" pitchFamily="18" charset="0"/>
                            </a:rPr>
                            <m:t>,</m:t>
                          </m:r>
                          <m:r>
                            <a:rPr lang="en-IN" sz="3200" b="1" i="1" smtClean="0">
                              <a:latin typeface="Cambria Math" panose="02040503050406030204" pitchFamily="18" charset="0"/>
                            </a:rPr>
                            <m:t>𝒚</m:t>
                          </m:r>
                          <m:r>
                            <a:rPr lang="en-IN" sz="3200" b="1" i="1" smtClean="0">
                              <a:latin typeface="Cambria Math" panose="02040503050406030204" pitchFamily="18" charset="0"/>
                            </a:rPr>
                            <m:t>)</m:t>
                          </m:r>
                        </m:e>
                      </m:d>
                    </m:oMath>
                  </m:oMathPara>
                </a14:m>
                <a:endParaRPr lang="en-IN" sz="2000"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00" t="-674"/>
                </a:stretch>
              </a:blipFill>
            </p:spPr>
            <p:txBody>
              <a:bodyPr/>
              <a:lstStyle/>
              <a:p>
                <a:r>
                  <a:rPr lang="en-IN">
                    <a:noFill/>
                  </a:rPr>
                  <a:t> </a:t>
                </a:r>
              </a:p>
            </p:txBody>
          </p:sp>
        </mc:Fallback>
      </mc:AlternateContent>
      <p:sp>
        <p:nvSpPr>
          <p:cNvPr id="4" name="Content Placeholder 3"/>
          <p:cNvSpPr>
            <a:spLocks noGrp="1"/>
          </p:cNvSpPr>
          <p:nvPr>
            <p:ph sz="quarter" idx="10"/>
          </p:nvPr>
        </p:nvSpPr>
        <p:spPr/>
        <p:txBody>
          <a:bodyPr/>
          <a:lstStyle/>
          <a:p>
            <a:r>
              <a:rPr lang="en-IN" dirty="0"/>
              <a:t>Floyd - </a:t>
            </a:r>
            <a:r>
              <a:rPr lang="en-IN" dirty="0" err="1"/>
              <a:t>Warshall</a:t>
            </a:r>
            <a:r>
              <a:rPr lang="en-IN" dirty="0"/>
              <a:t> algorithm</a:t>
            </a:r>
          </a:p>
        </p:txBody>
      </p:sp>
    </p:spTree>
    <p:extLst>
      <p:ext uri="{BB962C8B-B14F-4D97-AF65-F5344CB8AC3E}">
        <p14:creationId xmlns:p14="http://schemas.microsoft.com/office/powerpoint/2010/main" val="42666144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Autofit/>
          </a:bodyPr>
          <a:lstStyle/>
          <a:p>
            <a:pPr>
              <a:buFont typeface="Wingdings" panose="05000000000000000000" pitchFamily="2" charset="2"/>
              <a:buChar char="v"/>
            </a:pPr>
            <a:r>
              <a:rPr lang="en-US" altLang="en-US" b="1" dirty="0"/>
              <a:t>Dynamic programming </a:t>
            </a:r>
            <a:r>
              <a:rPr lang="en-US" altLang="en-US" dirty="0"/>
              <a:t>relies on working “from the </a:t>
            </a:r>
            <a:r>
              <a:rPr lang="en-US" altLang="en-US" b="1" dirty="0"/>
              <a:t>bottom up</a:t>
            </a:r>
            <a:r>
              <a:rPr lang="en-US" altLang="en-US" dirty="0"/>
              <a:t>” and </a:t>
            </a:r>
            <a:r>
              <a:rPr lang="en-US" altLang="en-US" b="1" dirty="0"/>
              <a:t>saving</a:t>
            </a:r>
            <a:r>
              <a:rPr lang="en-US" altLang="en-US" dirty="0"/>
              <a:t> the results of solving simpler problems</a:t>
            </a:r>
          </a:p>
          <a:p>
            <a:pPr lvl="1">
              <a:buFont typeface="Wingdings" panose="05000000000000000000" pitchFamily="2" charset="2"/>
              <a:buChar char="v"/>
            </a:pPr>
            <a:r>
              <a:rPr lang="en-US" altLang="en-US" sz="2400" dirty="0"/>
              <a:t>These solutions to </a:t>
            </a:r>
            <a:r>
              <a:rPr lang="en-US" altLang="en-US" sz="2400" b="1" dirty="0"/>
              <a:t>simpler</a:t>
            </a:r>
            <a:r>
              <a:rPr lang="en-US" altLang="en-US" sz="2400" dirty="0"/>
              <a:t> problems are then used to compute the solution to more </a:t>
            </a:r>
            <a:r>
              <a:rPr lang="en-US" altLang="en-US" sz="2400" b="1" dirty="0"/>
              <a:t>complex</a:t>
            </a:r>
            <a:r>
              <a:rPr lang="en-US" altLang="en-US" sz="2400" dirty="0"/>
              <a:t> problems</a:t>
            </a:r>
          </a:p>
          <a:p>
            <a:pPr>
              <a:buFont typeface="Wingdings" panose="05000000000000000000" pitchFamily="2" charset="2"/>
              <a:buChar char="v"/>
            </a:pPr>
            <a:r>
              <a:rPr lang="en-US" altLang="en-US" dirty="0"/>
              <a:t>Dynamic programming </a:t>
            </a:r>
            <a:r>
              <a:rPr lang="en-US" altLang="en-US" b="1" dirty="0"/>
              <a:t>solutions</a:t>
            </a:r>
            <a:r>
              <a:rPr lang="en-US" altLang="en-US" dirty="0"/>
              <a:t> can often be quite </a:t>
            </a:r>
            <a:r>
              <a:rPr lang="en-US" altLang="en-US" b="1" dirty="0"/>
              <a:t>complex</a:t>
            </a:r>
            <a:r>
              <a:rPr lang="en-US" altLang="en-US" dirty="0"/>
              <a:t> and </a:t>
            </a:r>
            <a:r>
              <a:rPr lang="en-US" altLang="en-US" b="1" dirty="0"/>
              <a:t>tricky</a:t>
            </a:r>
          </a:p>
          <a:p>
            <a:pPr>
              <a:buFont typeface="Wingdings" panose="05000000000000000000" pitchFamily="2" charset="2"/>
              <a:buChar char="v"/>
            </a:pPr>
            <a:r>
              <a:rPr lang="en-US" altLang="en-US" dirty="0"/>
              <a:t>Dynamic programming is used for </a:t>
            </a:r>
            <a:r>
              <a:rPr lang="en-US" altLang="en-US" b="1" dirty="0"/>
              <a:t>optimization problems</a:t>
            </a:r>
            <a:r>
              <a:rPr lang="en-US" altLang="en-US" dirty="0"/>
              <a:t>, especially ones that would otherwise take exponential time</a:t>
            </a:r>
          </a:p>
          <a:p>
            <a:pPr lvl="1">
              <a:buFont typeface="Wingdings" panose="05000000000000000000" pitchFamily="2" charset="2"/>
              <a:buChar char="v"/>
            </a:pPr>
            <a:r>
              <a:rPr lang="en-US" altLang="en-US" sz="2400" dirty="0"/>
              <a:t>Only problems that </a:t>
            </a:r>
            <a:r>
              <a:rPr lang="en-US" altLang="en-US" sz="2400" b="1" dirty="0"/>
              <a:t>satisfy</a:t>
            </a:r>
            <a:r>
              <a:rPr lang="en-US" altLang="en-US" sz="2400" dirty="0"/>
              <a:t> the </a:t>
            </a:r>
            <a:r>
              <a:rPr lang="en-US" altLang="en-US" sz="2400" b="1" dirty="0"/>
              <a:t>principle of optimality</a:t>
            </a:r>
            <a:r>
              <a:rPr lang="en-US" altLang="en-US" sz="2400" dirty="0"/>
              <a:t> are suitable for dynamic programming solutions</a:t>
            </a:r>
          </a:p>
          <a:p>
            <a:pPr>
              <a:buFont typeface="Wingdings" panose="05000000000000000000" pitchFamily="2" charset="2"/>
              <a:buChar char="v"/>
            </a:pPr>
            <a:r>
              <a:rPr lang="en-US" altLang="en-US" dirty="0"/>
              <a:t>Since exponential time is unacceptable for all but the smallest problems, dynamic programming is sometimes essential</a:t>
            </a:r>
          </a:p>
        </p:txBody>
      </p:sp>
      <p:sp>
        <p:nvSpPr>
          <p:cNvPr id="18434" name="Rectangle 2"/>
          <p:cNvSpPr>
            <a:spLocks noGrp="1" noChangeArrowheads="1"/>
          </p:cNvSpPr>
          <p:nvPr>
            <p:ph type="title" idx="4294967295"/>
          </p:nvPr>
        </p:nvSpPr>
        <p:spPr>
          <a:xfrm>
            <a:off x="406400" y="328426"/>
            <a:ext cx="8229600" cy="1143000"/>
          </a:xfrm>
        </p:spPr>
        <p:txBody>
          <a:bodyPr/>
          <a:lstStyle/>
          <a:p>
            <a:r>
              <a:rPr lang="en-US" altLang="en-US" dirty="0"/>
              <a:t>Comments</a:t>
            </a:r>
          </a:p>
        </p:txBody>
      </p:sp>
    </p:spTree>
    <p:extLst>
      <p:ext uri="{BB962C8B-B14F-4D97-AF65-F5344CB8AC3E}">
        <p14:creationId xmlns:p14="http://schemas.microsoft.com/office/powerpoint/2010/main" val="50851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v"/>
            </a:pPr>
            <a:r>
              <a:rPr lang="en-IN" b="1" dirty="0"/>
              <a:t>Both</a:t>
            </a:r>
            <a:r>
              <a:rPr lang="en-IN" dirty="0"/>
              <a:t> techniques use </a:t>
            </a:r>
            <a:r>
              <a:rPr lang="en-IN" b="1" dirty="0"/>
              <a:t>optimal substructure </a:t>
            </a:r>
            <a:r>
              <a:rPr lang="en-IN" dirty="0"/>
              <a:t>(“optimal solution contains optimal solution for subproblems within it”).</a:t>
            </a:r>
          </a:p>
          <a:p>
            <a:pPr>
              <a:buFont typeface="Wingdings" panose="05000000000000000000" pitchFamily="2" charset="2"/>
              <a:buChar char="v"/>
            </a:pPr>
            <a:r>
              <a:rPr lang="en-IN" dirty="0"/>
              <a:t>In dynamic programming, solution depends on solution to subproblems. i.e., compute the optimal solutions for each possible choice and then compute the optimal way to combine things together.</a:t>
            </a:r>
          </a:p>
          <a:p>
            <a:pPr>
              <a:buFont typeface="Wingdings" panose="05000000000000000000" pitchFamily="2" charset="2"/>
              <a:buChar char="v"/>
            </a:pPr>
            <a:r>
              <a:rPr lang="en-IN" dirty="0"/>
              <a:t>Any problem that can be solved by a greedy algorithm can be solved by dynamic programming, but not the other way around.</a:t>
            </a:r>
          </a:p>
          <a:p>
            <a:pPr>
              <a:buFont typeface="Wingdings" panose="05000000000000000000" pitchFamily="2" charset="2"/>
              <a:buChar char="v"/>
            </a:pPr>
            <a:r>
              <a:rPr lang="en-IN" dirty="0"/>
              <a:t>In greedy algorithm we choose what looks like best solution at any given moment and </a:t>
            </a:r>
            <a:r>
              <a:rPr lang="en-IN" dirty="0" err="1"/>
              <a:t>recurse</a:t>
            </a:r>
            <a:r>
              <a:rPr lang="en-IN" dirty="0"/>
              <a:t> (choice does not depend on solution to subproblems).</a:t>
            </a:r>
          </a:p>
          <a:p>
            <a:pPr marL="0" indent="0"/>
            <a:r>
              <a:rPr lang="en-IN" b="1" i="1" u="sng" dirty="0"/>
              <a:t>Note:</a:t>
            </a:r>
            <a:r>
              <a:rPr lang="en-IN" i="1" u="sng" dirty="0"/>
              <a:t> </a:t>
            </a:r>
            <a:r>
              <a:rPr lang="en-IN" b="1" dirty="0"/>
              <a:t>Short sightedness</a:t>
            </a:r>
            <a:r>
              <a:rPr lang="en-IN" dirty="0"/>
              <a:t>: Always go for seemingly next best thing, optimizing the present without regard for the future, and never change past choices.</a:t>
            </a:r>
          </a:p>
          <a:p>
            <a:pPr marL="0" indent="0"/>
            <a:endParaRPr lang="en-IN" dirty="0"/>
          </a:p>
        </p:txBody>
      </p:sp>
      <p:sp>
        <p:nvSpPr>
          <p:cNvPr id="3" name="Content Placeholder 2"/>
          <p:cNvSpPr>
            <a:spLocks noGrp="1"/>
          </p:cNvSpPr>
          <p:nvPr>
            <p:ph sz="quarter" idx="10"/>
          </p:nvPr>
        </p:nvSpPr>
        <p:spPr/>
        <p:txBody>
          <a:bodyPr/>
          <a:lstStyle/>
          <a:p>
            <a:r>
              <a:rPr lang="en-IN" b="0" dirty="0"/>
              <a:t>Comparison of greedy technique with dynamic programming</a:t>
            </a:r>
            <a:endParaRPr lang="en-IN" dirty="0"/>
          </a:p>
        </p:txBody>
      </p:sp>
    </p:spTree>
    <p:extLst>
      <p:ext uri="{BB962C8B-B14F-4D97-AF65-F5344CB8AC3E}">
        <p14:creationId xmlns:p14="http://schemas.microsoft.com/office/powerpoint/2010/main" val="47566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Font typeface="Wingdings" panose="05000000000000000000" pitchFamily="2" charset="2"/>
              <a:buChar char="v"/>
            </a:pPr>
            <a:r>
              <a:rPr lang="en-IN" dirty="0"/>
              <a:t>It is often hard to figure out when being greedy works!</a:t>
            </a:r>
          </a:p>
          <a:p>
            <a:pPr>
              <a:buFont typeface="Wingdings" panose="05000000000000000000" pitchFamily="2" charset="2"/>
              <a:buChar char="v"/>
            </a:pPr>
            <a:r>
              <a:rPr lang="en-IN" b="1" dirty="0"/>
              <a:t>How do we know if being greedy works? </a:t>
            </a:r>
            <a:r>
              <a:rPr lang="en-IN" dirty="0"/>
              <a:t>Try dynamic programming first and understand the choices. Try to find out if there is a locally best choice, i.e. a choice that looks better than the others (without computing recursive solutions to subproblems). Now try to prove that it works correctly.</a:t>
            </a:r>
          </a:p>
          <a:p>
            <a:pPr>
              <a:buFont typeface="Wingdings" panose="05000000000000000000" pitchFamily="2" charset="2"/>
              <a:buChar char="v"/>
            </a:pPr>
            <a:r>
              <a:rPr lang="en-IN" b="1" dirty="0"/>
              <a:t>Greedy correctness proof:</a:t>
            </a:r>
            <a:r>
              <a:rPr lang="en-IN" dirty="0"/>
              <a:t> It is enough to prove that there exists an optimal solution which contains the greedy choice. i.e., prove that, having made the greedy choice, what remains is a subproblem with the property that if we combine the optimal solution to the subproblem with the greedy choice, we get an optimal solution for the original problem. Typically this is proved by contradiction.</a:t>
            </a:r>
          </a:p>
        </p:txBody>
      </p:sp>
      <p:sp>
        <p:nvSpPr>
          <p:cNvPr id="3" name="Content Placeholder 2"/>
          <p:cNvSpPr>
            <a:spLocks noGrp="1"/>
          </p:cNvSpPr>
          <p:nvPr>
            <p:ph sz="quarter" idx="10"/>
          </p:nvPr>
        </p:nvSpPr>
        <p:spPr/>
        <p:txBody>
          <a:bodyPr/>
          <a:lstStyle/>
          <a:p>
            <a:r>
              <a:rPr lang="en-IN" b="0" dirty="0"/>
              <a:t>Comparison of greedy technique with dynamic programming</a:t>
            </a:r>
            <a:endParaRPr lang="en-IN" dirty="0"/>
          </a:p>
        </p:txBody>
      </p:sp>
    </p:spTree>
    <p:extLst>
      <p:ext uri="{BB962C8B-B14F-4D97-AF65-F5344CB8AC3E}">
        <p14:creationId xmlns:p14="http://schemas.microsoft.com/office/powerpoint/2010/main" val="342770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752600" y="4343400"/>
            <a:ext cx="8763000" cy="1905000"/>
          </a:xfrm>
        </p:spPr>
        <p:txBody>
          <a:bodyPr rtlCol="0" anchor="ctr"/>
          <a:lstStyle/>
          <a:p>
            <a:pPr algn="ctr"/>
            <a:r>
              <a:rPr lang="en-IN" sz="6000" dirty="0" smtClean="0"/>
              <a:t>NP Complete Problem</a:t>
            </a:r>
            <a:endParaRPr lang="en-IN" sz="6000" dirty="0"/>
          </a:p>
        </p:txBody>
      </p:sp>
    </p:spTree>
    <p:extLst>
      <p:ext uri="{BB962C8B-B14F-4D97-AF65-F5344CB8AC3E}">
        <p14:creationId xmlns:p14="http://schemas.microsoft.com/office/powerpoint/2010/main" val="42051140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dirty="0" smtClean="0"/>
              <a:t>P Problems</a:t>
            </a:r>
          </a:p>
          <a:p>
            <a:pPr>
              <a:buFont typeface="Wingdings" panose="05000000000000000000" pitchFamily="2" charset="2"/>
              <a:buChar char="v"/>
            </a:pPr>
            <a:r>
              <a:rPr lang="en-IN" dirty="0" smtClean="0"/>
              <a:t>NP Problems</a:t>
            </a:r>
          </a:p>
          <a:p>
            <a:pPr>
              <a:buFont typeface="Wingdings" panose="05000000000000000000" pitchFamily="2" charset="2"/>
              <a:buChar char="v"/>
            </a:pPr>
            <a:r>
              <a:rPr lang="en-IN" dirty="0" smtClean="0"/>
              <a:t>NP Complete Problems (NPC Problems)</a:t>
            </a:r>
          </a:p>
          <a:p>
            <a:pPr>
              <a:buFont typeface="Wingdings" panose="05000000000000000000" pitchFamily="2" charset="2"/>
              <a:buChar char="v"/>
            </a:pPr>
            <a:r>
              <a:rPr lang="en-US" dirty="0" smtClean="0"/>
              <a:t>(Guess the solution &amp; check, if it is the solution)</a:t>
            </a:r>
            <a:endParaRPr lang="en-IN" dirty="0" smtClean="0"/>
          </a:p>
          <a:p>
            <a:pPr lvl="1">
              <a:buFont typeface="Wingdings" panose="05000000000000000000" pitchFamily="2" charset="2"/>
              <a:buChar char="v"/>
            </a:pPr>
            <a:r>
              <a:rPr lang="en-IN" sz="2400" dirty="0" smtClean="0"/>
              <a:t>SAT Problem</a:t>
            </a:r>
          </a:p>
          <a:p>
            <a:pPr lvl="1">
              <a:buFont typeface="Wingdings" panose="05000000000000000000" pitchFamily="2" charset="2"/>
              <a:buChar char="v"/>
            </a:pPr>
            <a:r>
              <a:rPr lang="en-IN" sz="2400" dirty="0" smtClean="0"/>
              <a:t>Reduction</a:t>
            </a:r>
          </a:p>
          <a:p>
            <a:pPr lvl="2">
              <a:buFont typeface="Wingdings" panose="05000000000000000000" pitchFamily="2" charset="2"/>
              <a:buChar char="v"/>
            </a:pPr>
            <a:r>
              <a:rPr lang="en-IN" sz="2400" dirty="0" smtClean="0"/>
              <a:t>SAT to 3SAT</a:t>
            </a:r>
            <a:endParaRPr lang="en-IN" sz="2400" dirty="0"/>
          </a:p>
        </p:txBody>
      </p:sp>
      <p:sp>
        <p:nvSpPr>
          <p:cNvPr id="4" name="Content Placeholder 3"/>
          <p:cNvSpPr>
            <a:spLocks noGrp="1"/>
          </p:cNvSpPr>
          <p:nvPr>
            <p:ph sz="quarter" idx="10"/>
          </p:nvPr>
        </p:nvSpPr>
        <p:spPr/>
        <p:txBody>
          <a:bodyPr/>
          <a:lstStyle/>
          <a:p>
            <a:r>
              <a:rPr lang="en-IN" dirty="0"/>
              <a:t>NP Complete </a:t>
            </a:r>
            <a:r>
              <a:rPr lang="en-IN" dirty="0" smtClean="0"/>
              <a:t>Problems</a:t>
            </a:r>
            <a:endParaRPr lang="en-IN" dirty="0"/>
          </a:p>
        </p:txBody>
      </p:sp>
    </p:spTree>
    <p:extLst>
      <p:ext uri="{BB962C8B-B14F-4D97-AF65-F5344CB8AC3E}">
        <p14:creationId xmlns:p14="http://schemas.microsoft.com/office/powerpoint/2010/main" val="34706707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2317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Thank You</a:t>
            </a:r>
            <a:endParaRPr lang="en-IN" dirty="0"/>
          </a:p>
        </p:txBody>
      </p:sp>
    </p:spTree>
    <p:extLst>
      <p:ext uri="{BB962C8B-B14F-4D97-AF65-F5344CB8AC3E}">
        <p14:creationId xmlns:p14="http://schemas.microsoft.com/office/powerpoint/2010/main" val="1940601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buFont typeface="Wingdings" panose="05000000000000000000" pitchFamily="2" charset="2"/>
              <a:buChar char="v"/>
            </a:pPr>
            <a:r>
              <a:rPr lang="en-US" altLang="en-US" b="1" dirty="0"/>
              <a:t>D</a:t>
            </a:r>
            <a:r>
              <a:rPr lang="en-US" altLang="en-US" b="1" i="1" dirty="0"/>
              <a:t>ynamic Programming  </a:t>
            </a:r>
            <a:r>
              <a:rPr lang="en-US" altLang="en-US" dirty="0"/>
              <a:t>is  a general algorithm design technique for solving problems defined by or formulated as </a:t>
            </a:r>
            <a:r>
              <a:rPr lang="en-US" altLang="en-US" b="1" dirty="0">
                <a:solidFill>
                  <a:srgbClr val="FF0000"/>
                </a:solidFill>
              </a:rPr>
              <a:t>recurrences</a:t>
            </a:r>
            <a:r>
              <a:rPr lang="en-US" altLang="en-US" dirty="0">
                <a:solidFill>
                  <a:srgbClr val="FF0000"/>
                </a:solidFill>
              </a:rPr>
              <a:t> </a:t>
            </a:r>
            <a:r>
              <a:rPr lang="en-US" altLang="en-US" dirty="0"/>
              <a:t>with </a:t>
            </a:r>
            <a:r>
              <a:rPr lang="en-US" altLang="en-US" b="1" dirty="0">
                <a:solidFill>
                  <a:srgbClr val="FF0000"/>
                </a:solidFill>
              </a:rPr>
              <a:t>overlapping</a:t>
            </a:r>
            <a:r>
              <a:rPr lang="en-US" altLang="en-US" dirty="0">
                <a:solidFill>
                  <a:srgbClr val="FF0000"/>
                </a:solidFill>
              </a:rPr>
              <a:t> </a:t>
            </a:r>
            <a:r>
              <a:rPr lang="en-US" altLang="en-US" b="1" dirty="0">
                <a:solidFill>
                  <a:srgbClr val="FF0000"/>
                </a:solidFill>
              </a:rPr>
              <a:t>sub-instances</a:t>
            </a:r>
          </a:p>
          <a:p>
            <a:pPr>
              <a:lnSpc>
                <a:spcPct val="90000"/>
              </a:lnSpc>
              <a:buFont typeface="Wingdings" panose="05000000000000000000" pitchFamily="2" charset="2"/>
              <a:buChar char="v"/>
            </a:pPr>
            <a:r>
              <a:rPr lang="en-US" altLang="en-US" dirty="0"/>
              <a:t>Invented by American mathematician </a:t>
            </a:r>
            <a:r>
              <a:rPr lang="en-US" altLang="en-US" b="1" dirty="0"/>
              <a:t>Richard Bellman </a:t>
            </a:r>
            <a:r>
              <a:rPr lang="en-US" altLang="en-US" dirty="0"/>
              <a:t>in the  1950’s to solve </a:t>
            </a:r>
            <a:r>
              <a:rPr lang="en-US" altLang="en-US" b="1" dirty="0"/>
              <a:t>optimization problems </a:t>
            </a:r>
            <a:r>
              <a:rPr lang="en-US" altLang="en-US" dirty="0"/>
              <a:t>and later assimilated by CS</a:t>
            </a:r>
          </a:p>
          <a:p>
            <a:pPr>
              <a:lnSpc>
                <a:spcPct val="90000"/>
              </a:lnSpc>
              <a:buFont typeface="Wingdings" panose="05000000000000000000" pitchFamily="2" charset="2"/>
              <a:buChar char="v"/>
            </a:pPr>
            <a:r>
              <a:rPr lang="en-US" altLang="en-US" dirty="0"/>
              <a:t>“</a:t>
            </a:r>
            <a:r>
              <a:rPr lang="en-US" altLang="en-US" b="1" dirty="0"/>
              <a:t>Programming</a:t>
            </a:r>
            <a:r>
              <a:rPr lang="en-US" altLang="en-US" dirty="0"/>
              <a:t>” here means “</a:t>
            </a:r>
            <a:r>
              <a:rPr lang="en-US" altLang="en-US" b="1" dirty="0"/>
              <a:t>planning</a:t>
            </a:r>
            <a:r>
              <a:rPr lang="en-US" altLang="en-US" dirty="0"/>
              <a:t>”</a:t>
            </a:r>
          </a:p>
          <a:p>
            <a:endParaRPr lang="en-IN" dirty="0"/>
          </a:p>
        </p:txBody>
      </p:sp>
      <p:sp>
        <p:nvSpPr>
          <p:cNvPr id="3" name="Content Placeholder 2"/>
          <p:cNvSpPr>
            <a:spLocks noGrp="1"/>
          </p:cNvSpPr>
          <p:nvPr>
            <p:ph sz="quarter" idx="10"/>
          </p:nvPr>
        </p:nvSpPr>
        <p:spPr/>
        <p:txBody>
          <a:bodyPr/>
          <a:lstStyle/>
          <a:p>
            <a:r>
              <a:rPr lang="en-US" altLang="en-US"/>
              <a:t>Dynamic Programming</a:t>
            </a:r>
            <a:r>
              <a:rPr lang="en-US" altLang="en-US" sz="1400">
                <a:solidFill>
                  <a:srgbClr val="FF00FF"/>
                </a:solidFill>
              </a:rPr>
              <a:t> </a:t>
            </a:r>
            <a:endParaRPr lang="en-IN" dirty="0"/>
          </a:p>
        </p:txBody>
      </p:sp>
    </p:spTree>
    <p:extLst>
      <p:ext uri="{BB962C8B-B14F-4D97-AF65-F5344CB8AC3E}">
        <p14:creationId xmlns:p14="http://schemas.microsoft.com/office/powerpoint/2010/main" val="364337878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idx="4294967295"/>
          </p:nvPr>
        </p:nvSpPr>
        <p:spPr>
          <a:xfrm>
            <a:off x="806824" y="461376"/>
            <a:ext cx="7772400" cy="838200"/>
          </a:xfrm>
        </p:spPr>
        <p:txBody>
          <a:bodyPr/>
          <a:lstStyle/>
          <a:p>
            <a:r>
              <a:rPr lang="en-US" altLang="en-US" dirty="0"/>
              <a:t>Example: Fibonacci numbers</a:t>
            </a:r>
            <a:r>
              <a:rPr lang="en-US" altLang="en-US" sz="1800" dirty="0">
                <a:solidFill>
                  <a:srgbClr val="FF00FF"/>
                </a:solidFill>
              </a:rPr>
              <a:t>  </a:t>
            </a:r>
            <a:endParaRPr lang="en-US" altLang="en-US" sz="1600" dirty="0">
              <a:solidFill>
                <a:srgbClr val="FF00FF"/>
              </a:solidFill>
            </a:endParaRPr>
          </a:p>
        </p:txBody>
      </p:sp>
      <mc:AlternateContent xmlns:mc="http://schemas.openxmlformats.org/markup-compatibility/2006" xmlns:a14="http://schemas.microsoft.com/office/drawing/2010/main">
        <mc:Choice Requires="a14">
          <p:sp>
            <p:nvSpPr>
              <p:cNvPr id="409603" name="Text Box 3"/>
              <p:cNvSpPr txBox="1">
                <a:spLocks noChangeArrowheads="1"/>
              </p:cNvSpPr>
              <p:nvPr/>
            </p:nvSpPr>
            <p:spPr bwMode="auto">
              <a:xfrm>
                <a:off x="430306" y="1523999"/>
                <a:ext cx="10945906" cy="461786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v"/>
                </a:pPr>
                <a:r>
                  <a:rPr lang="en-US" altLang="en-US" sz="2400" dirty="0" smtClean="0">
                    <a:latin typeface="Arial" panose="020B0604020202020204" pitchFamily="34" charset="0"/>
                    <a:cs typeface="Arial" panose="020B0604020202020204" pitchFamily="34" charset="0"/>
                  </a:rPr>
                  <a:t>  Recall definition of Fibonacci numbers:</a:t>
                </a:r>
                <a:br>
                  <a:rPr lang="en-US" altLang="en-US" sz="2400" dirty="0" smtClean="0">
                    <a:latin typeface="Arial" panose="020B0604020202020204" pitchFamily="34" charset="0"/>
                    <a:cs typeface="Arial" panose="020B0604020202020204" pitchFamily="34" charset="0"/>
                  </a:rPr>
                </a:br>
                <a:endParaRPr lang="en-US" altLang="en-US" sz="24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v"/>
                </a:pPr>
                <a:r>
                  <a:rPr lang="en-US" altLang="en-US" sz="2400" i="1" dirty="0">
                    <a:latin typeface="Arial" panose="020B0604020202020204" pitchFamily="34" charset="0"/>
                    <a:cs typeface="Arial" panose="020B0604020202020204" pitchFamily="34" charset="0"/>
                  </a:rPr>
                  <a:t>F</a:t>
                </a:r>
                <a:r>
                  <a:rPr lang="en-US" altLang="en-US" sz="2400" dirty="0">
                    <a:latin typeface="Arial" panose="020B0604020202020204" pitchFamily="34" charset="0"/>
                    <a:cs typeface="Arial" panose="020B0604020202020204" pitchFamily="34" charset="0"/>
                  </a:rPr>
                  <a:t>(</a:t>
                </a:r>
                <a:r>
                  <a:rPr lang="en-US" altLang="en-US" sz="2400" i="1" dirty="0">
                    <a:latin typeface="Arial" panose="020B0604020202020204" pitchFamily="34" charset="0"/>
                    <a:cs typeface="Arial" panose="020B0604020202020204" pitchFamily="34" charset="0"/>
                  </a:rPr>
                  <a:t>n</a:t>
                </a:r>
                <a:r>
                  <a:rPr lang="en-US" altLang="en-US" sz="2400" dirty="0">
                    <a:latin typeface="Arial" panose="020B0604020202020204" pitchFamily="34" charset="0"/>
                    <a:cs typeface="Arial" panose="020B0604020202020204" pitchFamily="34" charset="0"/>
                  </a:rPr>
                  <a:t>)</a:t>
                </a:r>
                <a:r>
                  <a:rPr lang="en-US" altLang="en-US" sz="2400" i="1" dirty="0">
                    <a:latin typeface="Arial" panose="020B0604020202020204" pitchFamily="34" charset="0"/>
                    <a:cs typeface="Arial" panose="020B0604020202020204" pitchFamily="34" charset="0"/>
                  </a:rPr>
                  <a:t> = F</a:t>
                </a:r>
                <a:r>
                  <a:rPr lang="en-US" altLang="en-US" sz="2400" dirty="0">
                    <a:latin typeface="Arial" panose="020B0604020202020204" pitchFamily="34" charset="0"/>
                    <a:cs typeface="Arial" panose="020B0604020202020204" pitchFamily="34" charset="0"/>
                  </a:rPr>
                  <a:t>(</a:t>
                </a:r>
                <a:r>
                  <a:rPr lang="en-US" altLang="en-US" sz="2400" i="1" dirty="0">
                    <a:latin typeface="Arial" panose="020B0604020202020204" pitchFamily="34" charset="0"/>
                    <a:cs typeface="Arial" panose="020B0604020202020204" pitchFamily="34" charset="0"/>
                  </a:rPr>
                  <a:t>n</a:t>
                </a:r>
                <a:r>
                  <a:rPr lang="en-US" altLang="en-US" sz="2400" dirty="0">
                    <a:latin typeface="Arial" panose="020B0604020202020204" pitchFamily="34" charset="0"/>
                    <a:cs typeface="Arial" panose="020B0604020202020204" pitchFamily="34" charset="0"/>
                  </a:rPr>
                  <a:t>-1)</a:t>
                </a:r>
                <a:r>
                  <a:rPr lang="en-US" altLang="en-US" sz="2400" i="1" dirty="0">
                    <a:latin typeface="Arial" panose="020B0604020202020204" pitchFamily="34" charset="0"/>
                    <a:cs typeface="Arial" panose="020B0604020202020204" pitchFamily="34" charset="0"/>
                  </a:rPr>
                  <a:t> + F</a:t>
                </a:r>
                <a:r>
                  <a:rPr lang="en-US" altLang="en-US" sz="2400" dirty="0">
                    <a:latin typeface="Arial" panose="020B0604020202020204" pitchFamily="34" charset="0"/>
                    <a:cs typeface="Arial" panose="020B0604020202020204" pitchFamily="34" charset="0"/>
                  </a:rPr>
                  <a:t>(</a:t>
                </a:r>
                <a:r>
                  <a:rPr lang="en-US" altLang="en-US" sz="2400" i="1" dirty="0">
                    <a:latin typeface="Arial" panose="020B0604020202020204" pitchFamily="34" charset="0"/>
                    <a:cs typeface="Arial" panose="020B0604020202020204" pitchFamily="34" charset="0"/>
                  </a:rPr>
                  <a:t>n</a:t>
                </a:r>
                <a:r>
                  <a:rPr lang="en-US" altLang="en-US" sz="2400" dirty="0">
                    <a:latin typeface="Arial" panose="020B0604020202020204" pitchFamily="34" charset="0"/>
                    <a:cs typeface="Arial" panose="020B0604020202020204" pitchFamily="34" charset="0"/>
                  </a:rPr>
                  <a:t>-2)</a:t>
                </a:r>
                <a:endParaRPr lang="en-US" altLang="en-US" sz="24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v"/>
                </a:pPr>
                <a14:m>
                  <m:oMath xmlns:m="http://schemas.openxmlformats.org/officeDocument/2006/math">
                    <m:d>
                      <m:dPr>
                        <m:begChr m:val=""/>
                        <m:endChr m:val="}"/>
                        <m:ctrlPr>
                          <a:rPr lang="en-US" altLang="en-US" sz="2800" i="1" smtClean="0">
                            <a:latin typeface="Cambria Math" panose="02040503050406030204" pitchFamily="18" charset="0"/>
                            <a:cs typeface="Arial" panose="020B0604020202020204" pitchFamily="34" charset="0"/>
                          </a:rPr>
                        </m:ctrlPr>
                      </m:dPr>
                      <m:e>
                        <m:m>
                          <m:mPr>
                            <m:mcs>
                              <m:mc>
                                <m:mcPr>
                                  <m:count m:val="1"/>
                                  <m:mcJc m:val="center"/>
                                </m:mcPr>
                              </m:mc>
                            </m:mcs>
                            <m:ctrlPr>
                              <a:rPr lang="en-US" altLang="en-US" sz="2800" i="1" smtClean="0">
                                <a:latin typeface="Cambria Math" panose="02040503050406030204" pitchFamily="18" charset="0"/>
                                <a:cs typeface="Arial" panose="020B0604020202020204" pitchFamily="34" charset="0"/>
                              </a:rPr>
                            </m:ctrlPr>
                          </m:mPr>
                          <m:mr>
                            <m:e>
                              <m:r>
                                <m:rPr>
                                  <m:sty m:val="p"/>
                                  <m:brk m:alnAt="7"/>
                                </m:rPr>
                                <a:rPr lang="en-IN" altLang="en-US" sz="2800" b="0" i="0" smtClean="0">
                                  <a:latin typeface="Cambria Math" panose="02040503050406030204" pitchFamily="18" charset="0"/>
                                  <a:cs typeface="Arial" panose="020B0604020202020204" pitchFamily="34" charset="0"/>
                                </a:rPr>
                                <m:t>F</m:t>
                              </m:r>
                              <m:d>
                                <m:dPr>
                                  <m:ctrlPr>
                                    <a:rPr lang="en-IN" altLang="en-US" sz="2800" b="0" i="1" smtClean="0">
                                      <a:latin typeface="Cambria Math" panose="02040503050406030204" pitchFamily="18" charset="0"/>
                                      <a:cs typeface="Arial" panose="020B0604020202020204" pitchFamily="34" charset="0"/>
                                    </a:rPr>
                                  </m:ctrlPr>
                                </m:dPr>
                                <m:e>
                                  <m:r>
                                    <m:rPr>
                                      <m:brk m:alnAt="7"/>
                                    </m:rPr>
                                    <a:rPr lang="en-IN" altLang="en-US" sz="2800" b="0" i="0" smtClean="0">
                                      <a:latin typeface="Cambria Math" panose="02040503050406030204" pitchFamily="18" charset="0"/>
                                      <a:cs typeface="Arial" panose="020B0604020202020204" pitchFamily="34" charset="0"/>
                                    </a:rPr>
                                    <m:t>0</m:t>
                                  </m:r>
                                </m:e>
                              </m:d>
                              <m:r>
                                <m:rPr>
                                  <m:brk m:alnAt="7"/>
                                </m:rPr>
                                <a:rPr lang="en-IN" altLang="en-US" sz="2800" b="0" i="0" smtClean="0">
                                  <a:latin typeface="Cambria Math" panose="02040503050406030204" pitchFamily="18" charset="0"/>
                                  <a:cs typeface="Arial" panose="020B0604020202020204" pitchFamily="34" charset="0"/>
                                </a:rPr>
                                <m:t>=</m:t>
                              </m:r>
                              <m:r>
                                <a:rPr lang="en-IN" altLang="en-US" sz="2800" b="0" i="0" smtClean="0">
                                  <a:latin typeface="Cambria Math" panose="02040503050406030204" pitchFamily="18" charset="0"/>
                                  <a:cs typeface="Arial" panose="020B0604020202020204" pitchFamily="34" charset="0"/>
                                </a:rPr>
                                <m:t>0</m:t>
                              </m:r>
                            </m:e>
                          </m:mr>
                          <m:mr>
                            <m:e>
                              <m:r>
                                <m:rPr>
                                  <m:sty m:val="p"/>
                                </m:rPr>
                                <a:rPr lang="en-IN" altLang="en-US" sz="2800" b="0" i="0" smtClean="0">
                                  <a:latin typeface="Cambria Math" panose="02040503050406030204" pitchFamily="18" charset="0"/>
                                  <a:cs typeface="Arial" panose="020B0604020202020204" pitchFamily="34" charset="0"/>
                                </a:rPr>
                                <m:t>F</m:t>
                              </m:r>
                              <m:d>
                                <m:dPr>
                                  <m:ctrlPr>
                                    <a:rPr lang="en-IN" altLang="en-US" sz="2800" b="0" i="1" smtClean="0">
                                      <a:latin typeface="Cambria Math" panose="02040503050406030204" pitchFamily="18" charset="0"/>
                                      <a:cs typeface="Arial" panose="020B0604020202020204" pitchFamily="34" charset="0"/>
                                    </a:rPr>
                                  </m:ctrlPr>
                                </m:dPr>
                                <m:e>
                                  <m:r>
                                    <a:rPr lang="en-IN" altLang="en-US" sz="2800" b="0" i="0" smtClean="0">
                                      <a:latin typeface="Cambria Math" panose="02040503050406030204" pitchFamily="18" charset="0"/>
                                      <a:cs typeface="Arial" panose="020B0604020202020204" pitchFamily="34" charset="0"/>
                                    </a:rPr>
                                    <m:t>1</m:t>
                                  </m:r>
                                </m:e>
                              </m:d>
                              <m:r>
                                <a:rPr lang="en-IN" altLang="en-US" sz="2800" b="0" i="0" smtClean="0">
                                  <a:latin typeface="Cambria Math" panose="02040503050406030204" pitchFamily="18" charset="0"/>
                                  <a:cs typeface="Arial" panose="020B0604020202020204" pitchFamily="34" charset="0"/>
                                </a:rPr>
                                <m:t>=1</m:t>
                              </m:r>
                            </m:e>
                          </m:mr>
                        </m:m>
                      </m:e>
                    </m:d>
                    <m:r>
                      <a:rPr lang="en-IN" altLang="en-US" sz="2800" b="0" i="0" smtClean="0">
                        <a:latin typeface="Cambria Math" panose="02040503050406030204" pitchFamily="18" charset="0"/>
                        <a:cs typeface="Arial" panose="020B0604020202020204" pitchFamily="34" charset="0"/>
                      </a:rPr>
                      <m:t> </m:t>
                    </m:r>
                    <m:r>
                      <m:rPr>
                        <m:sty m:val="p"/>
                      </m:rPr>
                      <a:rPr lang="en-IN" altLang="en-US" sz="2800" b="0" i="0" smtClean="0">
                        <a:latin typeface="Cambria Math" panose="02040503050406030204" pitchFamily="18" charset="0"/>
                        <a:cs typeface="Arial" panose="020B0604020202020204" pitchFamily="34" charset="0"/>
                      </a:rPr>
                      <m:t>Base</m:t>
                    </m:r>
                    <m:r>
                      <a:rPr lang="en-IN" altLang="en-US" sz="2800" b="0" i="0" smtClean="0">
                        <a:latin typeface="Cambria Math" panose="02040503050406030204" pitchFamily="18" charset="0"/>
                        <a:cs typeface="Arial" panose="020B0604020202020204" pitchFamily="34" charset="0"/>
                      </a:rPr>
                      <m:t> </m:t>
                    </m:r>
                    <m:r>
                      <m:rPr>
                        <m:sty m:val="p"/>
                      </m:rPr>
                      <a:rPr lang="en-IN" altLang="en-US" sz="2800" b="0" i="0" smtClean="0">
                        <a:latin typeface="Cambria Math" panose="02040503050406030204" pitchFamily="18" charset="0"/>
                        <a:cs typeface="Arial" panose="020B0604020202020204" pitchFamily="34" charset="0"/>
                      </a:rPr>
                      <m:t>case</m:t>
                    </m:r>
                  </m:oMath>
                </a14:m>
                <a:endParaRPr lang="en-US" altLang="en-US"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altLang="en-US" sz="2400" dirty="0" smtClean="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Computing the </a:t>
                </a:r>
                <a:r>
                  <a:rPr lang="en-US" altLang="en-US" sz="2400" b="1" i="1" dirty="0">
                    <a:latin typeface="Arial" panose="020B0604020202020204" pitchFamily="34" charset="0"/>
                    <a:cs typeface="Arial" panose="020B0604020202020204" pitchFamily="34" charset="0"/>
                  </a:rPr>
                  <a:t>n</a:t>
                </a:r>
                <a:r>
                  <a:rPr lang="en-US" altLang="en-US" sz="2400" b="1" baseline="30000" dirty="0">
                    <a:latin typeface="Arial" panose="020B0604020202020204" pitchFamily="34" charset="0"/>
                    <a:cs typeface="Arial" panose="020B0604020202020204" pitchFamily="34" charset="0"/>
                  </a:rPr>
                  <a:t>th</a:t>
                </a:r>
                <a:r>
                  <a:rPr lang="en-US" altLang="en-US" sz="2400" dirty="0">
                    <a:latin typeface="Arial" panose="020B0604020202020204" pitchFamily="34" charset="0"/>
                    <a:cs typeface="Arial" panose="020B0604020202020204" pitchFamily="34" charset="0"/>
                  </a:rPr>
                  <a:t> Fibonacci number recursively (top-down):</a:t>
                </a:r>
              </a:p>
              <a:p>
                <a:pPr algn="ctr"/>
                <a:r>
                  <a:rPr lang="en-US" altLang="en-US" sz="2400" i="1" dirty="0">
                    <a:latin typeface="Arial" panose="020B0604020202020204" pitchFamily="34" charset="0"/>
                    <a:cs typeface="Arial" panose="020B0604020202020204" pitchFamily="34" charset="0"/>
                  </a:rPr>
                  <a:t>      F</a:t>
                </a:r>
                <a:r>
                  <a:rPr lang="en-US" altLang="en-US" sz="2400" dirty="0">
                    <a:latin typeface="Arial" panose="020B0604020202020204" pitchFamily="34" charset="0"/>
                    <a:cs typeface="Arial" panose="020B0604020202020204" pitchFamily="34" charset="0"/>
                  </a:rPr>
                  <a:t>(</a:t>
                </a:r>
                <a:r>
                  <a:rPr lang="en-US" altLang="en-US" sz="2400" i="1" dirty="0">
                    <a:latin typeface="Arial" panose="020B0604020202020204" pitchFamily="34" charset="0"/>
                    <a:cs typeface="Arial" panose="020B0604020202020204" pitchFamily="34" charset="0"/>
                  </a:rPr>
                  <a:t>n</a:t>
                </a:r>
                <a:r>
                  <a:rPr lang="en-US" altLang="en-US" sz="2400" dirty="0">
                    <a:latin typeface="Arial" panose="020B0604020202020204" pitchFamily="34" charset="0"/>
                    <a:cs typeface="Arial" panose="020B0604020202020204" pitchFamily="34" charset="0"/>
                  </a:rPr>
                  <a:t>)</a:t>
                </a:r>
              </a:p>
              <a:p>
                <a:pPr algn="ctr"/>
                <a:endParaRPr lang="en-US" altLang="en-US" sz="2400" dirty="0">
                  <a:latin typeface="Arial" panose="020B0604020202020204" pitchFamily="34" charset="0"/>
                  <a:cs typeface="Arial" panose="020B0604020202020204" pitchFamily="34" charset="0"/>
                </a:endParaRPr>
              </a:p>
              <a:p>
                <a:pPr algn="ctr"/>
                <a:r>
                  <a:rPr lang="en-US" altLang="en-US" sz="2400" dirty="0">
                    <a:latin typeface="Arial" panose="020B0604020202020204" pitchFamily="34" charset="0"/>
                    <a:cs typeface="Arial" panose="020B0604020202020204" pitchFamily="34" charset="0"/>
                  </a:rPr>
                  <a:t>            </a:t>
                </a:r>
                <a:r>
                  <a:rPr lang="en-US" altLang="en-US" sz="2400" i="1" dirty="0">
                    <a:latin typeface="Arial" panose="020B0604020202020204" pitchFamily="34" charset="0"/>
                    <a:cs typeface="Arial" panose="020B0604020202020204" pitchFamily="34" charset="0"/>
                  </a:rPr>
                  <a:t>F</a:t>
                </a:r>
                <a:r>
                  <a:rPr lang="en-US" altLang="en-US" sz="2400" dirty="0">
                    <a:latin typeface="Arial" panose="020B0604020202020204" pitchFamily="34" charset="0"/>
                    <a:cs typeface="Arial" panose="020B0604020202020204" pitchFamily="34" charset="0"/>
                  </a:rPr>
                  <a:t>(</a:t>
                </a:r>
                <a:r>
                  <a:rPr lang="en-US" altLang="en-US" sz="2400" i="1" dirty="0">
                    <a:latin typeface="Arial" panose="020B0604020202020204" pitchFamily="34" charset="0"/>
                    <a:cs typeface="Arial" panose="020B0604020202020204" pitchFamily="34" charset="0"/>
                  </a:rPr>
                  <a:t>n-</a:t>
                </a:r>
                <a:r>
                  <a:rPr lang="en-US" altLang="en-US" sz="2400" dirty="0">
                    <a:latin typeface="Arial" panose="020B0604020202020204" pitchFamily="34" charset="0"/>
                    <a:cs typeface="Arial" panose="020B0604020202020204" pitchFamily="34" charset="0"/>
                  </a:rPr>
                  <a:t>1)             </a:t>
                </a:r>
                <a:r>
                  <a:rPr lang="en-US" altLang="en-US" sz="2400" i="1" dirty="0">
                    <a:latin typeface="Arial" panose="020B0604020202020204" pitchFamily="34" charset="0"/>
                    <a:cs typeface="Arial" panose="020B0604020202020204" pitchFamily="34" charset="0"/>
                  </a:rPr>
                  <a:t> +             F</a:t>
                </a:r>
                <a:r>
                  <a:rPr lang="en-US" altLang="en-US" sz="2400" dirty="0">
                    <a:latin typeface="Arial" panose="020B0604020202020204" pitchFamily="34" charset="0"/>
                    <a:cs typeface="Arial" panose="020B0604020202020204" pitchFamily="34" charset="0"/>
                  </a:rPr>
                  <a:t>(</a:t>
                </a:r>
                <a:r>
                  <a:rPr lang="en-US" altLang="en-US" sz="2400" i="1" dirty="0">
                    <a:latin typeface="Arial" panose="020B0604020202020204" pitchFamily="34" charset="0"/>
                    <a:cs typeface="Arial" panose="020B0604020202020204" pitchFamily="34" charset="0"/>
                  </a:rPr>
                  <a:t>n-</a:t>
                </a:r>
                <a:r>
                  <a:rPr lang="en-US" altLang="en-US" sz="2400" dirty="0">
                    <a:latin typeface="Arial" panose="020B0604020202020204" pitchFamily="34" charset="0"/>
                    <a:cs typeface="Arial" panose="020B0604020202020204" pitchFamily="34" charset="0"/>
                  </a:rPr>
                  <a:t>2)</a:t>
                </a:r>
              </a:p>
              <a:p>
                <a:pPr algn="ctr"/>
                <a:endParaRPr lang="en-US" altLang="en-US" sz="2400" dirty="0">
                  <a:latin typeface="Arial" panose="020B0604020202020204" pitchFamily="34" charset="0"/>
                  <a:cs typeface="Arial" panose="020B0604020202020204" pitchFamily="34" charset="0"/>
                </a:endParaRPr>
              </a:p>
              <a:p>
                <a:pPr algn="ctr"/>
                <a:r>
                  <a:rPr lang="en-US" altLang="en-US" sz="2400" i="1" dirty="0">
                    <a:latin typeface="Arial" panose="020B0604020202020204" pitchFamily="34" charset="0"/>
                    <a:cs typeface="Arial" panose="020B0604020202020204" pitchFamily="34" charset="0"/>
                  </a:rPr>
                  <a:t>F</a:t>
                </a:r>
                <a:r>
                  <a:rPr lang="en-US" altLang="en-US" sz="2400" dirty="0">
                    <a:latin typeface="Arial" panose="020B0604020202020204" pitchFamily="34" charset="0"/>
                    <a:cs typeface="Arial" panose="020B0604020202020204" pitchFamily="34" charset="0"/>
                  </a:rPr>
                  <a:t>(</a:t>
                </a:r>
                <a:r>
                  <a:rPr lang="en-US" altLang="en-US" sz="2400" i="1" dirty="0">
                    <a:latin typeface="Arial" panose="020B0604020202020204" pitchFamily="34" charset="0"/>
                    <a:cs typeface="Arial" panose="020B0604020202020204" pitchFamily="34" charset="0"/>
                  </a:rPr>
                  <a:t>n-</a:t>
                </a:r>
                <a:r>
                  <a:rPr lang="en-US" altLang="en-US" sz="2400" dirty="0">
                    <a:latin typeface="Arial" panose="020B0604020202020204" pitchFamily="34" charset="0"/>
                    <a:cs typeface="Arial" panose="020B0604020202020204" pitchFamily="34" charset="0"/>
                  </a:rPr>
                  <a:t>2)     </a:t>
                </a:r>
                <a:r>
                  <a:rPr lang="en-US" altLang="en-US" sz="2400" i="1" dirty="0">
                    <a:latin typeface="Arial" panose="020B0604020202020204" pitchFamily="34" charset="0"/>
                    <a:cs typeface="Arial" panose="020B0604020202020204" pitchFamily="34" charset="0"/>
                  </a:rPr>
                  <a:t>+     F</a:t>
                </a:r>
                <a:r>
                  <a:rPr lang="en-US" altLang="en-US" sz="2400" dirty="0">
                    <a:latin typeface="Arial" panose="020B0604020202020204" pitchFamily="34" charset="0"/>
                    <a:cs typeface="Arial" panose="020B0604020202020204" pitchFamily="34" charset="0"/>
                  </a:rPr>
                  <a:t>(</a:t>
                </a:r>
                <a:r>
                  <a:rPr lang="en-US" altLang="en-US" sz="2400" i="1" dirty="0">
                    <a:latin typeface="Arial" panose="020B0604020202020204" pitchFamily="34" charset="0"/>
                    <a:cs typeface="Arial" panose="020B0604020202020204" pitchFamily="34" charset="0"/>
                  </a:rPr>
                  <a:t>n-</a:t>
                </a:r>
                <a:r>
                  <a:rPr lang="en-US" altLang="en-US" sz="2400" dirty="0">
                    <a:latin typeface="Arial" panose="020B0604020202020204" pitchFamily="34" charset="0"/>
                    <a:cs typeface="Arial" panose="020B0604020202020204" pitchFamily="34" charset="0"/>
                  </a:rPr>
                  <a:t>3)          </a:t>
                </a:r>
                <a:r>
                  <a:rPr lang="en-US" altLang="en-US" sz="2400" i="1" dirty="0">
                    <a:latin typeface="Arial" panose="020B0604020202020204" pitchFamily="34" charset="0"/>
                    <a:cs typeface="Arial" panose="020B0604020202020204" pitchFamily="34" charset="0"/>
                  </a:rPr>
                  <a:t>F</a:t>
                </a:r>
                <a:r>
                  <a:rPr lang="en-US" altLang="en-US" sz="2400" dirty="0">
                    <a:latin typeface="Arial" panose="020B0604020202020204" pitchFamily="34" charset="0"/>
                    <a:cs typeface="Arial" panose="020B0604020202020204" pitchFamily="34" charset="0"/>
                  </a:rPr>
                  <a:t>(</a:t>
                </a:r>
                <a:r>
                  <a:rPr lang="en-US" altLang="en-US" sz="2400" i="1" dirty="0">
                    <a:latin typeface="Arial" panose="020B0604020202020204" pitchFamily="34" charset="0"/>
                    <a:cs typeface="Arial" panose="020B0604020202020204" pitchFamily="34" charset="0"/>
                  </a:rPr>
                  <a:t>n-</a:t>
                </a:r>
                <a:r>
                  <a:rPr lang="en-US" altLang="en-US" sz="2400" dirty="0">
                    <a:latin typeface="Arial" panose="020B0604020202020204" pitchFamily="34" charset="0"/>
                    <a:cs typeface="Arial" panose="020B0604020202020204" pitchFamily="34" charset="0"/>
                  </a:rPr>
                  <a:t>3)     </a:t>
                </a:r>
                <a:r>
                  <a:rPr lang="en-US" altLang="en-US" sz="2400" i="1" dirty="0">
                    <a:latin typeface="Arial" panose="020B0604020202020204" pitchFamily="34" charset="0"/>
                    <a:cs typeface="Arial" panose="020B0604020202020204" pitchFamily="34" charset="0"/>
                  </a:rPr>
                  <a:t>+     F</a:t>
                </a:r>
                <a:r>
                  <a:rPr lang="en-US" altLang="en-US" sz="2400" dirty="0">
                    <a:latin typeface="Arial" panose="020B0604020202020204" pitchFamily="34" charset="0"/>
                    <a:cs typeface="Arial" panose="020B0604020202020204" pitchFamily="34" charset="0"/>
                  </a:rPr>
                  <a:t>(</a:t>
                </a:r>
                <a:r>
                  <a:rPr lang="en-US" altLang="en-US" sz="2400" i="1" dirty="0">
                    <a:latin typeface="Arial" panose="020B0604020202020204" pitchFamily="34" charset="0"/>
                    <a:cs typeface="Arial" panose="020B0604020202020204" pitchFamily="34" charset="0"/>
                  </a:rPr>
                  <a:t>n-</a:t>
                </a:r>
                <a:r>
                  <a:rPr lang="en-US" altLang="en-US" sz="2400" dirty="0">
                    <a:latin typeface="Arial" panose="020B0604020202020204" pitchFamily="34" charset="0"/>
                    <a:cs typeface="Arial" panose="020B0604020202020204" pitchFamily="34" charset="0"/>
                  </a:rPr>
                  <a:t>4)</a:t>
                </a:r>
              </a:p>
              <a:p>
                <a:pPr algn="ctr"/>
                <a:r>
                  <a:rPr lang="en-US" altLang="en-US" sz="2400" dirty="0">
                    <a:latin typeface="Arial" panose="020B0604020202020204" pitchFamily="34" charset="0"/>
                    <a:cs typeface="Arial" panose="020B0604020202020204" pitchFamily="34" charset="0"/>
                  </a:rPr>
                  <a:t>                     ...</a:t>
                </a:r>
              </a:p>
            </p:txBody>
          </p:sp>
        </mc:Choice>
        <mc:Fallback xmlns="">
          <p:sp>
            <p:nvSpPr>
              <p:cNvPr id="409603" name="Text Box 3"/>
              <p:cNvSpPr txBox="1">
                <a:spLocks noRot="1" noChangeAspect="1" noMove="1" noResize="1" noEditPoints="1" noAdjustHandles="1" noChangeArrowheads="1" noChangeShapeType="1" noTextEdit="1"/>
              </p:cNvSpPr>
              <p:nvPr/>
            </p:nvSpPr>
            <p:spPr bwMode="auto">
              <a:xfrm>
                <a:off x="430306" y="1523999"/>
                <a:ext cx="10945906" cy="4617867"/>
              </a:xfrm>
              <a:prstGeom prst="rect">
                <a:avLst/>
              </a:prstGeom>
              <a:blipFill rotWithShape="0">
                <a:blip r:embed="rId3"/>
                <a:stretch>
                  <a:fillRect l="-780" t="-923" b="-211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4" name="Group 3"/>
          <p:cNvGrpSpPr/>
          <p:nvPr/>
        </p:nvGrpSpPr>
        <p:grpSpPr>
          <a:xfrm>
            <a:off x="5413134" y="4190999"/>
            <a:ext cx="1959057" cy="430305"/>
            <a:chOff x="1502279" y="4114800"/>
            <a:chExt cx="1698121" cy="304800"/>
          </a:xfrm>
        </p:grpSpPr>
        <p:sp>
          <p:nvSpPr>
            <p:cNvPr id="409604" name="Line 4"/>
            <p:cNvSpPr>
              <a:spLocks noChangeShapeType="1"/>
            </p:cNvSpPr>
            <p:nvPr/>
          </p:nvSpPr>
          <p:spPr bwMode="auto">
            <a:xfrm flipH="1">
              <a:off x="1502279" y="4114800"/>
              <a:ext cx="707520" cy="2770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605" name="Line 5"/>
            <p:cNvSpPr>
              <a:spLocks noChangeShapeType="1"/>
            </p:cNvSpPr>
            <p:nvPr/>
          </p:nvSpPr>
          <p:spPr bwMode="auto">
            <a:xfrm>
              <a:off x="2209800" y="4114800"/>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 name="Group 2"/>
          <p:cNvGrpSpPr/>
          <p:nvPr/>
        </p:nvGrpSpPr>
        <p:grpSpPr>
          <a:xfrm>
            <a:off x="3957918" y="4880852"/>
            <a:ext cx="4446494" cy="358588"/>
            <a:chOff x="3957918" y="4764740"/>
            <a:chExt cx="4446494" cy="358588"/>
          </a:xfrm>
        </p:grpSpPr>
        <p:grpSp>
          <p:nvGrpSpPr>
            <p:cNvPr id="5" name="Group 4"/>
            <p:cNvGrpSpPr/>
            <p:nvPr/>
          </p:nvGrpSpPr>
          <p:grpSpPr>
            <a:xfrm>
              <a:off x="3957918" y="4836457"/>
              <a:ext cx="1588034" cy="286871"/>
              <a:chOff x="457200" y="4647425"/>
              <a:chExt cx="1524000" cy="304800"/>
            </a:xfrm>
          </p:grpSpPr>
          <p:sp>
            <p:nvSpPr>
              <p:cNvPr id="409606" name="Line 6"/>
              <p:cNvSpPr>
                <a:spLocks noChangeShapeType="1"/>
              </p:cNvSpPr>
              <p:nvPr/>
            </p:nvSpPr>
            <p:spPr bwMode="auto">
              <a:xfrm flipH="1">
                <a:off x="457200" y="4647425"/>
                <a:ext cx="762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607" name="Line 7"/>
              <p:cNvSpPr>
                <a:spLocks noChangeShapeType="1"/>
              </p:cNvSpPr>
              <p:nvPr/>
            </p:nvSpPr>
            <p:spPr bwMode="auto">
              <a:xfrm>
                <a:off x="1219200" y="4647425"/>
                <a:ext cx="762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 name="Group 5"/>
            <p:cNvGrpSpPr/>
            <p:nvPr/>
          </p:nvGrpSpPr>
          <p:grpSpPr>
            <a:xfrm>
              <a:off x="7133985" y="4764740"/>
              <a:ext cx="1270427" cy="286871"/>
              <a:chOff x="2819400" y="4647425"/>
              <a:chExt cx="1219200" cy="304800"/>
            </a:xfrm>
          </p:grpSpPr>
          <p:sp>
            <p:nvSpPr>
              <p:cNvPr id="409608" name="Line 8"/>
              <p:cNvSpPr>
                <a:spLocks noChangeShapeType="1"/>
              </p:cNvSpPr>
              <p:nvPr/>
            </p:nvSpPr>
            <p:spPr bwMode="auto">
              <a:xfrm flipH="1">
                <a:off x="2819400" y="4647425"/>
                <a:ext cx="533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609" name="Line 9"/>
              <p:cNvSpPr>
                <a:spLocks noChangeShapeType="1"/>
              </p:cNvSpPr>
              <p:nvPr/>
            </p:nvSpPr>
            <p:spPr bwMode="auto">
              <a:xfrm>
                <a:off x="3318163" y="4647425"/>
                <a:ext cx="720437"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Tree>
    <p:extLst>
      <p:ext uri="{BB962C8B-B14F-4D97-AF65-F5344CB8AC3E}">
        <p14:creationId xmlns:p14="http://schemas.microsoft.com/office/powerpoint/2010/main" val="29139136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6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960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96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v"/>
            </a:pPr>
            <a:r>
              <a:rPr lang="en-US" altLang="en-US" b="1" dirty="0">
                <a:solidFill>
                  <a:srgbClr val="FF0000"/>
                </a:solidFill>
              </a:rPr>
              <a:t>Draw the Tree of FIB(40) &amp; check for repeated sub problem</a:t>
            </a:r>
          </a:p>
          <a:p>
            <a:pPr>
              <a:buFont typeface="Wingdings" panose="05000000000000000000" pitchFamily="2" charset="2"/>
              <a:buChar char="v"/>
            </a:pPr>
            <a:r>
              <a:rPr lang="en-US" altLang="en-US" b="1" dirty="0">
                <a:solidFill>
                  <a:srgbClr val="C00000"/>
                </a:solidFill>
              </a:rPr>
              <a:t>Check for the number of sub problems. They also follow Fibonacci sequence.</a:t>
            </a:r>
          </a:p>
          <a:p>
            <a:endParaRPr lang="en-IN" dirty="0"/>
          </a:p>
        </p:txBody>
      </p:sp>
      <p:sp>
        <p:nvSpPr>
          <p:cNvPr id="3" name="Content Placeholder 2"/>
          <p:cNvSpPr>
            <a:spLocks noGrp="1"/>
          </p:cNvSpPr>
          <p:nvPr>
            <p:ph sz="quarter" idx="10"/>
          </p:nvPr>
        </p:nvSpPr>
        <p:spPr/>
        <p:txBody>
          <a:bodyPr/>
          <a:lstStyle/>
          <a:p>
            <a:r>
              <a:rPr lang="en-US" altLang="en-US" dirty="0"/>
              <a:t>Example: Fibonacci numbers</a:t>
            </a:r>
            <a:r>
              <a:rPr lang="en-US" altLang="en-US" sz="1400" dirty="0">
                <a:solidFill>
                  <a:srgbClr val="FF00FF"/>
                </a:solidFill>
              </a:rPr>
              <a:t> </a:t>
            </a:r>
            <a:endParaRPr lang="en-IN" dirty="0"/>
          </a:p>
        </p:txBody>
      </p:sp>
    </p:spTree>
    <p:extLst>
      <p:ext uri="{BB962C8B-B14F-4D97-AF65-F5344CB8AC3E}">
        <p14:creationId xmlns:p14="http://schemas.microsoft.com/office/powerpoint/2010/main" val="392853391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457200" lvl="1" indent="-342900">
              <a:buFont typeface="Wingdings" panose="05000000000000000000" pitchFamily="2" charset="2"/>
              <a:buChar char="v"/>
            </a:pPr>
            <a:r>
              <a:rPr lang="en-US" altLang="en-US" sz="2000" dirty="0"/>
              <a:t>Computing the </a:t>
            </a:r>
            <a:r>
              <a:rPr lang="en-US" altLang="en-US" sz="2000" b="1" i="1" dirty="0"/>
              <a:t>n</a:t>
            </a:r>
            <a:r>
              <a:rPr lang="en-US" altLang="en-US" sz="2000" b="1" baseline="30000" dirty="0"/>
              <a:t>th</a:t>
            </a:r>
            <a:r>
              <a:rPr lang="en-US" altLang="en-US" sz="2000" b="1" dirty="0"/>
              <a:t> Fibonacci </a:t>
            </a:r>
            <a:r>
              <a:rPr lang="en-US" altLang="en-US" sz="2000" dirty="0"/>
              <a:t>number using </a:t>
            </a:r>
            <a:r>
              <a:rPr lang="en-US" altLang="en-US" sz="2000" b="1" dirty="0"/>
              <a:t>bottom-up</a:t>
            </a:r>
            <a:r>
              <a:rPr lang="en-US" altLang="en-US" sz="2000" dirty="0"/>
              <a:t> iteration and recording results:</a:t>
            </a:r>
          </a:p>
          <a:p>
            <a:pPr>
              <a:buFont typeface="Wingdings" panose="05000000000000000000" pitchFamily="2" charset="2"/>
              <a:buChar char="v"/>
            </a:pPr>
            <a:endParaRPr lang="en-US" altLang="en-US" sz="2000" i="1" dirty="0"/>
          </a:p>
          <a:p>
            <a:pPr>
              <a:buFont typeface="Wingdings" panose="05000000000000000000" pitchFamily="2" charset="2"/>
              <a:buChar char="v"/>
            </a:pPr>
            <a:r>
              <a:rPr lang="en-US" altLang="en-US" sz="2000" i="1" dirty="0"/>
              <a:t>  F</a:t>
            </a:r>
            <a:r>
              <a:rPr lang="en-US" altLang="en-US" sz="2000" dirty="0"/>
              <a:t>(0)</a:t>
            </a:r>
            <a:r>
              <a:rPr lang="en-US" altLang="en-US" sz="2000" i="1" dirty="0"/>
              <a:t> = </a:t>
            </a:r>
            <a:r>
              <a:rPr lang="en-US" altLang="en-US" sz="2000" dirty="0"/>
              <a:t>0</a:t>
            </a:r>
            <a:endParaRPr lang="en-US" altLang="en-US" sz="2000" i="1" dirty="0"/>
          </a:p>
          <a:p>
            <a:pPr>
              <a:buFont typeface="Wingdings" panose="05000000000000000000" pitchFamily="2" charset="2"/>
              <a:buChar char="v"/>
            </a:pPr>
            <a:r>
              <a:rPr lang="en-US" altLang="en-US" sz="2000" i="1" dirty="0"/>
              <a:t>  F</a:t>
            </a:r>
            <a:r>
              <a:rPr lang="en-US" altLang="en-US" sz="2000" dirty="0"/>
              <a:t>(1)</a:t>
            </a:r>
            <a:r>
              <a:rPr lang="en-US" altLang="en-US" sz="2000" i="1" dirty="0"/>
              <a:t> = </a:t>
            </a:r>
            <a:r>
              <a:rPr lang="en-US" altLang="en-US" sz="2000" dirty="0"/>
              <a:t>1</a:t>
            </a:r>
            <a:r>
              <a:rPr lang="en-US" altLang="en-US" sz="2000" i="1" dirty="0"/>
              <a:t> </a:t>
            </a:r>
          </a:p>
          <a:p>
            <a:pPr>
              <a:buFont typeface="Wingdings" panose="05000000000000000000" pitchFamily="2" charset="2"/>
              <a:buChar char="v"/>
            </a:pPr>
            <a:r>
              <a:rPr lang="en-US" altLang="en-US" sz="2000" i="1" dirty="0"/>
              <a:t>  F</a:t>
            </a:r>
            <a:r>
              <a:rPr lang="en-US" altLang="en-US" sz="2000" dirty="0"/>
              <a:t>(2)</a:t>
            </a:r>
            <a:r>
              <a:rPr lang="en-US" altLang="en-US" sz="2000" i="1" dirty="0"/>
              <a:t> = </a:t>
            </a:r>
            <a:r>
              <a:rPr lang="en-US" altLang="en-US" sz="2000" dirty="0"/>
              <a:t>1+0 = 1</a:t>
            </a:r>
          </a:p>
          <a:p>
            <a:pPr>
              <a:buFont typeface="Wingdings" panose="05000000000000000000" pitchFamily="2" charset="2"/>
              <a:buChar char="v"/>
            </a:pPr>
            <a:r>
              <a:rPr lang="en-US" altLang="en-US" sz="2000" dirty="0"/>
              <a:t>  …    </a:t>
            </a:r>
          </a:p>
          <a:p>
            <a:pPr>
              <a:buFont typeface="Wingdings" panose="05000000000000000000" pitchFamily="2" charset="2"/>
              <a:buChar char="v"/>
            </a:pPr>
            <a:r>
              <a:rPr lang="en-US" altLang="en-US" sz="2000" i="1" dirty="0"/>
              <a:t>  F</a:t>
            </a:r>
            <a:r>
              <a:rPr lang="en-US" altLang="en-US" sz="2000" dirty="0"/>
              <a:t>(</a:t>
            </a:r>
            <a:r>
              <a:rPr lang="en-US" altLang="en-US" sz="2000" i="1" dirty="0"/>
              <a:t>n</a:t>
            </a:r>
            <a:r>
              <a:rPr lang="en-US" altLang="en-US" sz="2000" dirty="0"/>
              <a:t>-2) = </a:t>
            </a:r>
          </a:p>
          <a:p>
            <a:pPr>
              <a:buFont typeface="Wingdings" panose="05000000000000000000" pitchFamily="2" charset="2"/>
              <a:buChar char="v"/>
            </a:pPr>
            <a:r>
              <a:rPr lang="en-US" altLang="en-US" sz="2000" i="1" dirty="0"/>
              <a:t>  F</a:t>
            </a:r>
            <a:r>
              <a:rPr lang="en-US" altLang="en-US" sz="2000" dirty="0"/>
              <a:t>(</a:t>
            </a:r>
            <a:r>
              <a:rPr lang="en-US" altLang="en-US" sz="2000" i="1" dirty="0"/>
              <a:t>n</a:t>
            </a:r>
            <a:r>
              <a:rPr lang="en-US" altLang="en-US" sz="2000" dirty="0"/>
              <a:t>-1) = </a:t>
            </a:r>
          </a:p>
          <a:p>
            <a:pPr>
              <a:buFont typeface="Wingdings" panose="05000000000000000000" pitchFamily="2" charset="2"/>
              <a:buChar char="v"/>
            </a:pPr>
            <a:r>
              <a:rPr lang="en-US" altLang="en-US" sz="2000" i="1" dirty="0"/>
              <a:t>  F</a:t>
            </a:r>
            <a:r>
              <a:rPr lang="en-US" altLang="en-US" sz="2000" dirty="0"/>
              <a:t>(</a:t>
            </a:r>
            <a:r>
              <a:rPr lang="en-US" altLang="en-US" sz="2000" i="1" dirty="0"/>
              <a:t>n</a:t>
            </a:r>
            <a:r>
              <a:rPr lang="en-US" altLang="en-US" sz="2000" dirty="0"/>
              <a:t>) = </a:t>
            </a:r>
            <a:r>
              <a:rPr lang="en-US" altLang="en-US" sz="2000" i="1" dirty="0"/>
              <a:t>F</a:t>
            </a:r>
            <a:r>
              <a:rPr lang="en-US" altLang="en-US" sz="2000" dirty="0"/>
              <a:t>(</a:t>
            </a:r>
            <a:r>
              <a:rPr lang="en-US" altLang="en-US" sz="2000" i="1" dirty="0"/>
              <a:t>n</a:t>
            </a:r>
            <a:r>
              <a:rPr lang="en-US" altLang="en-US" sz="2000" dirty="0"/>
              <a:t>-1)</a:t>
            </a:r>
            <a:r>
              <a:rPr lang="en-US" altLang="en-US" sz="2000" i="1" dirty="0"/>
              <a:t> + F</a:t>
            </a:r>
            <a:r>
              <a:rPr lang="en-US" altLang="en-US" sz="2000" dirty="0"/>
              <a:t>(</a:t>
            </a:r>
            <a:r>
              <a:rPr lang="en-US" altLang="en-US" sz="2000" i="1" dirty="0"/>
              <a:t>n</a:t>
            </a:r>
            <a:r>
              <a:rPr lang="en-US" altLang="en-US" sz="2000" dirty="0"/>
              <a:t>-2)</a:t>
            </a:r>
          </a:p>
          <a:p>
            <a:pPr>
              <a:buFont typeface="Wingdings" panose="05000000000000000000" pitchFamily="2" charset="2"/>
              <a:buChar char="v"/>
            </a:pPr>
            <a:endParaRPr lang="en-US" altLang="en-US" sz="2000" dirty="0"/>
          </a:p>
          <a:p>
            <a:pPr>
              <a:buFont typeface="Wingdings" panose="05000000000000000000" pitchFamily="2" charset="2"/>
              <a:buChar char="v"/>
            </a:pPr>
            <a:endParaRPr lang="en-US" altLang="en-US" sz="2000" dirty="0"/>
          </a:p>
          <a:p>
            <a:pPr>
              <a:buFont typeface="Wingdings" panose="05000000000000000000" pitchFamily="2" charset="2"/>
              <a:buChar char="v"/>
            </a:pPr>
            <a:endParaRPr lang="en-US" altLang="en-US" sz="2000" dirty="0"/>
          </a:p>
          <a:p>
            <a:pPr>
              <a:lnSpc>
                <a:spcPct val="80000"/>
              </a:lnSpc>
            </a:pPr>
            <a:r>
              <a:rPr lang="en-US" altLang="en-US" sz="2000" dirty="0"/>
              <a:t>Efficiency:</a:t>
            </a:r>
          </a:p>
          <a:p>
            <a:pPr>
              <a:lnSpc>
                <a:spcPct val="80000"/>
              </a:lnSpc>
              <a:buFont typeface="Wingdings" panose="05000000000000000000" pitchFamily="2" charset="2"/>
              <a:buChar char="v"/>
            </a:pPr>
            <a:r>
              <a:rPr lang="en-US" altLang="en-US" sz="2000" dirty="0"/>
              <a:t>Time n</a:t>
            </a:r>
          </a:p>
          <a:p>
            <a:pPr>
              <a:lnSpc>
                <a:spcPct val="80000"/>
              </a:lnSpc>
              <a:buFont typeface="Wingdings" panose="05000000000000000000" pitchFamily="2" charset="2"/>
              <a:buChar char="v"/>
            </a:pPr>
            <a:r>
              <a:rPr lang="en-US" altLang="en-US" sz="2000" dirty="0"/>
              <a:t>Space n</a:t>
            </a:r>
          </a:p>
          <a:p>
            <a:endParaRPr lang="en-IN" dirty="0"/>
          </a:p>
        </p:txBody>
      </p:sp>
      <p:sp>
        <p:nvSpPr>
          <p:cNvPr id="3" name="Content Placeholder 2"/>
          <p:cNvSpPr>
            <a:spLocks noGrp="1"/>
          </p:cNvSpPr>
          <p:nvPr>
            <p:ph sz="quarter" idx="10"/>
          </p:nvPr>
        </p:nvSpPr>
        <p:spPr/>
        <p:txBody>
          <a:bodyPr/>
          <a:lstStyle/>
          <a:p>
            <a:r>
              <a:rPr lang="en-US" altLang="en-US" dirty="0"/>
              <a:t>Example: Fibonacci numbers  (cont.)</a:t>
            </a:r>
            <a:r>
              <a:rPr lang="en-US" altLang="en-US" sz="1400" dirty="0">
                <a:solidFill>
                  <a:srgbClr val="FF00FF"/>
                </a:solidFill>
              </a:rPr>
              <a:t> </a:t>
            </a:r>
            <a:endParaRPr lang="en-IN" dirty="0"/>
          </a:p>
        </p:txBody>
      </p:sp>
      <p:graphicFrame>
        <p:nvGraphicFramePr>
          <p:cNvPr id="410628" name="Object 4"/>
          <p:cNvGraphicFramePr>
            <a:graphicFrameLocks noChangeAspect="1"/>
          </p:cNvGraphicFramePr>
          <p:nvPr>
            <p:extLst/>
          </p:nvPr>
        </p:nvGraphicFramePr>
        <p:xfrm>
          <a:off x="3124201" y="4241800"/>
          <a:ext cx="6892925" cy="1843088"/>
        </p:xfrm>
        <a:graphic>
          <a:graphicData uri="http://schemas.openxmlformats.org/presentationml/2006/ole">
            <mc:AlternateContent xmlns:mc="http://schemas.openxmlformats.org/markup-compatibility/2006">
              <mc:Choice xmlns:v="urn:schemas-microsoft-com:vml" Requires="v">
                <p:oleObj spid="_x0000_s1141" name="Document" r:id="rId4" imgW="6565499" imgH="1758719" progId="Word.Document.8">
                  <p:embed/>
                </p:oleObj>
              </mc:Choice>
              <mc:Fallback>
                <p:oleObj name="Document" r:id="rId4" imgW="6565499" imgH="1758719" progId="Word.Document.8">
                  <p:embed/>
                  <p:pic>
                    <p:nvPicPr>
                      <p:cNvPr id="0" name=""/>
                      <p:cNvPicPr>
                        <a:picLocks noChangeAspect="1" noChangeArrowheads="1"/>
                      </p:cNvPicPr>
                      <p:nvPr/>
                    </p:nvPicPr>
                    <p:blipFill>
                      <a:blip r:embed="rId5"/>
                      <a:srcRect/>
                      <a:stretch>
                        <a:fillRect/>
                      </a:stretch>
                    </p:blipFill>
                    <p:spPr bwMode="auto">
                      <a:xfrm>
                        <a:off x="3124201" y="4241800"/>
                        <a:ext cx="6892925" cy="1843088"/>
                      </a:xfrm>
                      <a:prstGeom prst="rect">
                        <a:avLst/>
                      </a:prstGeom>
                      <a:noFill/>
                      <a:ln>
                        <a:noFill/>
                      </a:ln>
                      <a:effectLst/>
                      <a:extLst/>
                    </p:spPr>
                  </p:pic>
                </p:oleObj>
              </mc:Fallback>
            </mc:AlternateContent>
          </a:graphicData>
        </a:graphic>
      </p:graphicFrame>
      <p:grpSp>
        <p:nvGrpSpPr>
          <p:cNvPr id="4" name="Group 3"/>
          <p:cNvGrpSpPr/>
          <p:nvPr/>
        </p:nvGrpSpPr>
        <p:grpSpPr>
          <a:xfrm>
            <a:off x="3352800" y="4495800"/>
            <a:ext cx="6705600" cy="533400"/>
            <a:chOff x="1828800" y="4495800"/>
            <a:chExt cx="6705600" cy="533400"/>
          </a:xfrm>
        </p:grpSpPr>
        <p:sp>
          <p:nvSpPr>
            <p:cNvPr id="410629" name="Line 5"/>
            <p:cNvSpPr>
              <a:spLocks noChangeShapeType="1"/>
            </p:cNvSpPr>
            <p:nvPr/>
          </p:nvSpPr>
          <p:spPr bwMode="auto">
            <a:xfrm>
              <a:off x="1828800" y="4495800"/>
              <a:ext cx="67056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630" name="Line 6"/>
            <p:cNvSpPr>
              <a:spLocks noChangeShapeType="1"/>
            </p:cNvSpPr>
            <p:nvPr/>
          </p:nvSpPr>
          <p:spPr bwMode="auto">
            <a:xfrm>
              <a:off x="1828800" y="5029200"/>
              <a:ext cx="67056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631" name="Line 7"/>
            <p:cNvSpPr>
              <a:spLocks noChangeShapeType="1"/>
            </p:cNvSpPr>
            <p:nvPr/>
          </p:nvSpPr>
          <p:spPr bwMode="auto">
            <a:xfrm>
              <a:off x="1828800" y="4495800"/>
              <a:ext cx="0" cy="5334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632" name="Line 8"/>
            <p:cNvSpPr>
              <a:spLocks noChangeShapeType="1"/>
            </p:cNvSpPr>
            <p:nvPr/>
          </p:nvSpPr>
          <p:spPr bwMode="auto">
            <a:xfrm>
              <a:off x="2590800" y="4495800"/>
              <a:ext cx="0" cy="5334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633" name="Line 9"/>
            <p:cNvSpPr>
              <a:spLocks noChangeShapeType="1"/>
            </p:cNvSpPr>
            <p:nvPr/>
          </p:nvSpPr>
          <p:spPr bwMode="auto">
            <a:xfrm>
              <a:off x="3352800" y="4495800"/>
              <a:ext cx="0" cy="5334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634" name="Line 10"/>
            <p:cNvSpPr>
              <a:spLocks noChangeShapeType="1"/>
            </p:cNvSpPr>
            <p:nvPr/>
          </p:nvSpPr>
          <p:spPr bwMode="auto">
            <a:xfrm>
              <a:off x="4267200" y="4495800"/>
              <a:ext cx="0" cy="5334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635" name="Line 11"/>
            <p:cNvSpPr>
              <a:spLocks noChangeShapeType="1"/>
            </p:cNvSpPr>
            <p:nvPr/>
          </p:nvSpPr>
          <p:spPr bwMode="auto">
            <a:xfrm>
              <a:off x="5257800" y="4495800"/>
              <a:ext cx="0" cy="5334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636" name="Line 12"/>
            <p:cNvSpPr>
              <a:spLocks noChangeShapeType="1"/>
            </p:cNvSpPr>
            <p:nvPr/>
          </p:nvSpPr>
          <p:spPr bwMode="auto">
            <a:xfrm>
              <a:off x="6477000" y="4495800"/>
              <a:ext cx="0" cy="5334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637" name="Line 13"/>
            <p:cNvSpPr>
              <a:spLocks noChangeShapeType="1"/>
            </p:cNvSpPr>
            <p:nvPr/>
          </p:nvSpPr>
          <p:spPr bwMode="auto">
            <a:xfrm>
              <a:off x="7620000" y="4495800"/>
              <a:ext cx="0" cy="5334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638" name="Line 14"/>
            <p:cNvSpPr>
              <a:spLocks noChangeShapeType="1"/>
            </p:cNvSpPr>
            <p:nvPr/>
          </p:nvSpPr>
          <p:spPr bwMode="auto">
            <a:xfrm>
              <a:off x="8534400" y="4495800"/>
              <a:ext cx="0" cy="5334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6834137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6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243" name="Rectangle 3"/>
              <p:cNvSpPr>
                <a:spLocks noGrp="1" noChangeArrowheads="1"/>
              </p:cNvSpPr>
              <p:nvPr>
                <p:ph idx="1"/>
              </p:nvPr>
            </p:nvSpPr>
            <p:spPr>
              <a:xfrm>
                <a:off x="793376" y="1417639"/>
                <a:ext cx="10636624" cy="4708525"/>
              </a:xfrm>
            </p:spPr>
            <p:txBody>
              <a:bodyPr>
                <a:noAutofit/>
              </a:bodyPr>
              <a:lstStyle/>
              <a:p>
                <a:pPr>
                  <a:buFont typeface="Wingdings" panose="05000000000000000000" pitchFamily="2" charset="2"/>
                  <a:buChar char="v"/>
                </a:pPr>
                <a:r>
                  <a:rPr lang="en-US" altLang="en-US" dirty="0" smtClean="0">
                    <a:solidFill>
                      <a:srgbClr val="FF0000"/>
                    </a:solidFill>
                    <a:latin typeface="Trebuchet MS" panose="020B0603020202020204" pitchFamily="34" charset="0"/>
                  </a:rPr>
                  <a:t>(x + y)</a:t>
                </a:r>
                <a:r>
                  <a:rPr lang="en-US" altLang="en-US" baseline="30000" dirty="0">
                    <a:solidFill>
                      <a:srgbClr val="FF0000"/>
                    </a:solidFill>
                    <a:latin typeface="Trebuchet MS" panose="020B0603020202020204" pitchFamily="34" charset="0"/>
                  </a:rPr>
                  <a:t>2</a:t>
                </a:r>
                <a:r>
                  <a:rPr lang="en-US" altLang="en-US" dirty="0">
                    <a:solidFill>
                      <a:srgbClr val="FF0000"/>
                    </a:solidFill>
                    <a:latin typeface="Trebuchet MS" panose="020B0603020202020204" pitchFamily="34" charset="0"/>
                  </a:rPr>
                  <a:t> = </a:t>
                </a:r>
                <a:r>
                  <a:rPr lang="en-US" altLang="en-US" dirty="0" smtClean="0">
                    <a:solidFill>
                      <a:srgbClr val="FF0000"/>
                    </a:solidFill>
                    <a:latin typeface="Trebuchet MS" panose="020B0603020202020204" pitchFamily="34" charset="0"/>
                  </a:rPr>
                  <a:t>x</a:t>
                </a:r>
                <a:r>
                  <a:rPr lang="en-US" altLang="en-US" baseline="30000" dirty="0" smtClean="0">
                    <a:solidFill>
                      <a:srgbClr val="FF0000"/>
                    </a:solidFill>
                    <a:latin typeface="Trebuchet MS" panose="020B0603020202020204" pitchFamily="34" charset="0"/>
                  </a:rPr>
                  <a:t>2</a:t>
                </a:r>
                <a:r>
                  <a:rPr lang="en-US" altLang="en-US" dirty="0" smtClean="0">
                    <a:solidFill>
                      <a:srgbClr val="FF0000"/>
                    </a:solidFill>
                    <a:latin typeface="Trebuchet MS" panose="020B0603020202020204" pitchFamily="34" charset="0"/>
                  </a:rPr>
                  <a:t> </a:t>
                </a:r>
                <a:r>
                  <a:rPr lang="en-US" altLang="en-US" dirty="0">
                    <a:solidFill>
                      <a:srgbClr val="FF0000"/>
                    </a:solidFill>
                    <a:latin typeface="Trebuchet MS" panose="020B0603020202020204" pitchFamily="34" charset="0"/>
                  </a:rPr>
                  <a:t>+ 2xy + y</a:t>
                </a:r>
                <a:r>
                  <a:rPr lang="en-US" altLang="en-US" baseline="30000" dirty="0">
                    <a:solidFill>
                      <a:srgbClr val="FF0000"/>
                    </a:solidFill>
                    <a:latin typeface="Trebuchet MS" panose="020B0603020202020204" pitchFamily="34" charset="0"/>
                  </a:rPr>
                  <a:t>2</a:t>
                </a:r>
                <a:r>
                  <a:rPr lang="en-US" altLang="en-US" dirty="0"/>
                  <a:t>, coefficients are 1,2,1</a:t>
                </a:r>
              </a:p>
              <a:p>
                <a:pPr>
                  <a:buFont typeface="Wingdings" panose="05000000000000000000" pitchFamily="2" charset="2"/>
                  <a:buChar char="v"/>
                </a:pPr>
                <a:r>
                  <a:rPr lang="en-US" altLang="en-US" dirty="0" smtClean="0">
                    <a:solidFill>
                      <a:srgbClr val="FF0000"/>
                    </a:solidFill>
                    <a:latin typeface="Trebuchet MS" panose="020B0603020202020204" pitchFamily="34" charset="0"/>
                  </a:rPr>
                  <a:t>(x </a:t>
                </a:r>
                <a:r>
                  <a:rPr lang="en-US" altLang="en-US" dirty="0">
                    <a:solidFill>
                      <a:srgbClr val="FF0000"/>
                    </a:solidFill>
                    <a:latin typeface="Trebuchet MS" panose="020B0603020202020204" pitchFamily="34" charset="0"/>
                  </a:rPr>
                  <a:t>+ y)</a:t>
                </a:r>
                <a:r>
                  <a:rPr lang="en-US" altLang="en-US" baseline="30000" dirty="0">
                    <a:solidFill>
                      <a:srgbClr val="FF0000"/>
                    </a:solidFill>
                    <a:latin typeface="Trebuchet MS" panose="020B0603020202020204" pitchFamily="34" charset="0"/>
                  </a:rPr>
                  <a:t>3</a:t>
                </a:r>
                <a:r>
                  <a:rPr lang="en-US" altLang="en-US" dirty="0">
                    <a:solidFill>
                      <a:srgbClr val="FF0000"/>
                    </a:solidFill>
                    <a:latin typeface="Trebuchet MS" panose="020B0603020202020204" pitchFamily="34" charset="0"/>
                  </a:rPr>
                  <a:t> = </a:t>
                </a:r>
                <a:r>
                  <a:rPr lang="en-US" altLang="en-US" dirty="0" smtClean="0">
                    <a:solidFill>
                      <a:srgbClr val="FF0000"/>
                    </a:solidFill>
                    <a:latin typeface="Trebuchet MS" panose="020B0603020202020204" pitchFamily="34" charset="0"/>
                  </a:rPr>
                  <a:t>x</a:t>
                </a:r>
                <a:r>
                  <a:rPr lang="en-US" altLang="en-US" baseline="30000" dirty="0" smtClean="0">
                    <a:solidFill>
                      <a:srgbClr val="FF0000"/>
                    </a:solidFill>
                    <a:latin typeface="Trebuchet MS" panose="020B0603020202020204" pitchFamily="34" charset="0"/>
                  </a:rPr>
                  <a:t>3</a:t>
                </a:r>
                <a:r>
                  <a:rPr lang="en-US" altLang="en-US" dirty="0" smtClean="0">
                    <a:solidFill>
                      <a:srgbClr val="FF0000"/>
                    </a:solidFill>
                    <a:latin typeface="Trebuchet MS" panose="020B0603020202020204" pitchFamily="34" charset="0"/>
                  </a:rPr>
                  <a:t> </a:t>
                </a:r>
                <a:r>
                  <a:rPr lang="en-US" altLang="en-US" dirty="0">
                    <a:solidFill>
                      <a:srgbClr val="FF0000"/>
                    </a:solidFill>
                    <a:latin typeface="Trebuchet MS" panose="020B0603020202020204" pitchFamily="34" charset="0"/>
                  </a:rPr>
                  <a:t>+ 3x</a:t>
                </a:r>
                <a:r>
                  <a:rPr lang="en-US" altLang="en-US" baseline="30000" dirty="0">
                    <a:solidFill>
                      <a:srgbClr val="FF0000"/>
                    </a:solidFill>
                    <a:latin typeface="Trebuchet MS" panose="020B0603020202020204" pitchFamily="34" charset="0"/>
                  </a:rPr>
                  <a:t>2</a:t>
                </a:r>
                <a:r>
                  <a:rPr lang="en-US" altLang="en-US" dirty="0">
                    <a:solidFill>
                      <a:srgbClr val="FF0000"/>
                    </a:solidFill>
                    <a:latin typeface="Trebuchet MS" panose="020B0603020202020204" pitchFamily="34" charset="0"/>
                  </a:rPr>
                  <a:t>y </a:t>
                </a:r>
                <a:r>
                  <a:rPr lang="en-US" altLang="en-US" dirty="0" smtClean="0">
                    <a:solidFill>
                      <a:srgbClr val="FF0000"/>
                    </a:solidFill>
                    <a:latin typeface="Trebuchet MS" panose="020B0603020202020204" pitchFamily="34" charset="0"/>
                  </a:rPr>
                  <a:t>+ 3xy</a:t>
                </a:r>
                <a:r>
                  <a:rPr lang="en-US" altLang="en-US" baseline="30000" dirty="0" smtClean="0">
                    <a:solidFill>
                      <a:srgbClr val="FF0000"/>
                    </a:solidFill>
                    <a:latin typeface="Trebuchet MS" panose="020B0603020202020204" pitchFamily="34" charset="0"/>
                  </a:rPr>
                  <a:t>2</a:t>
                </a:r>
                <a:r>
                  <a:rPr lang="en-US" altLang="en-US" dirty="0" smtClean="0">
                    <a:solidFill>
                      <a:srgbClr val="FF0000"/>
                    </a:solidFill>
                    <a:latin typeface="Trebuchet MS" panose="020B0603020202020204" pitchFamily="34" charset="0"/>
                  </a:rPr>
                  <a:t> + y</a:t>
                </a:r>
                <a:r>
                  <a:rPr lang="en-US" altLang="en-US" baseline="30000" dirty="0" smtClean="0">
                    <a:solidFill>
                      <a:srgbClr val="FF0000"/>
                    </a:solidFill>
                    <a:latin typeface="Trebuchet MS" panose="020B0603020202020204" pitchFamily="34" charset="0"/>
                  </a:rPr>
                  <a:t>3</a:t>
                </a:r>
                <a:r>
                  <a:rPr lang="en-US" altLang="en-US" dirty="0" smtClean="0">
                    <a:solidFill>
                      <a:srgbClr val="FF0000"/>
                    </a:solidFill>
                  </a:rPr>
                  <a:t>,</a:t>
                </a:r>
                <a:r>
                  <a:rPr lang="en-US" altLang="en-US" dirty="0" smtClean="0"/>
                  <a:t> </a:t>
                </a:r>
                <a:r>
                  <a:rPr lang="en-US" altLang="en-US" dirty="0"/>
                  <a:t>coefficients are 1,3,3,1</a:t>
                </a:r>
              </a:p>
              <a:p>
                <a:pPr>
                  <a:buFont typeface="Wingdings" panose="05000000000000000000" pitchFamily="2" charset="2"/>
                  <a:buChar char="v"/>
                </a:pPr>
                <a:r>
                  <a:rPr lang="en-US" altLang="en-US" dirty="0">
                    <a:solidFill>
                      <a:srgbClr val="FF0000"/>
                    </a:solidFill>
                    <a:latin typeface="Trebuchet MS" panose="020B0603020202020204" pitchFamily="34" charset="0"/>
                  </a:rPr>
                  <a:t>(x + y)</a:t>
                </a:r>
                <a:r>
                  <a:rPr lang="en-US" altLang="en-US" baseline="30000" dirty="0">
                    <a:solidFill>
                      <a:srgbClr val="FF0000"/>
                    </a:solidFill>
                    <a:latin typeface="Trebuchet MS" panose="020B0603020202020204" pitchFamily="34" charset="0"/>
                  </a:rPr>
                  <a:t>4</a:t>
                </a:r>
                <a:r>
                  <a:rPr lang="en-US" altLang="en-US" dirty="0">
                    <a:solidFill>
                      <a:srgbClr val="FF0000"/>
                    </a:solidFill>
                    <a:latin typeface="Trebuchet MS" panose="020B0603020202020204" pitchFamily="34" charset="0"/>
                  </a:rPr>
                  <a:t> = </a:t>
                </a:r>
                <a:r>
                  <a:rPr lang="en-US" altLang="en-US" dirty="0" smtClean="0">
                    <a:solidFill>
                      <a:srgbClr val="FF0000"/>
                    </a:solidFill>
                    <a:latin typeface="Trebuchet MS" panose="020B0603020202020204" pitchFamily="34" charset="0"/>
                  </a:rPr>
                  <a:t>x</a:t>
                </a:r>
                <a:r>
                  <a:rPr lang="en-US" altLang="en-US" baseline="30000" dirty="0" smtClean="0">
                    <a:solidFill>
                      <a:srgbClr val="FF0000"/>
                    </a:solidFill>
                    <a:latin typeface="Trebuchet MS" panose="020B0603020202020204" pitchFamily="34" charset="0"/>
                  </a:rPr>
                  <a:t>4</a:t>
                </a:r>
                <a:r>
                  <a:rPr lang="en-US" altLang="en-US" dirty="0" smtClean="0">
                    <a:solidFill>
                      <a:srgbClr val="FF0000"/>
                    </a:solidFill>
                    <a:latin typeface="Trebuchet MS" panose="020B0603020202020204" pitchFamily="34" charset="0"/>
                  </a:rPr>
                  <a:t> </a:t>
                </a:r>
                <a:r>
                  <a:rPr lang="en-US" altLang="en-US" dirty="0">
                    <a:solidFill>
                      <a:srgbClr val="FF0000"/>
                    </a:solidFill>
                    <a:latin typeface="Trebuchet MS" panose="020B0603020202020204" pitchFamily="34" charset="0"/>
                  </a:rPr>
                  <a:t>+ 4x</a:t>
                </a:r>
                <a:r>
                  <a:rPr lang="en-US" altLang="en-US" baseline="30000" dirty="0">
                    <a:solidFill>
                      <a:srgbClr val="FF0000"/>
                    </a:solidFill>
                    <a:latin typeface="Trebuchet MS" panose="020B0603020202020204" pitchFamily="34" charset="0"/>
                  </a:rPr>
                  <a:t>3</a:t>
                </a:r>
                <a:r>
                  <a:rPr lang="en-US" altLang="en-US" dirty="0">
                    <a:solidFill>
                      <a:srgbClr val="FF0000"/>
                    </a:solidFill>
                    <a:latin typeface="Trebuchet MS" panose="020B0603020202020204" pitchFamily="34" charset="0"/>
                  </a:rPr>
                  <a:t>y + 6x</a:t>
                </a:r>
                <a:r>
                  <a:rPr lang="en-US" altLang="en-US" baseline="30000" dirty="0">
                    <a:solidFill>
                      <a:srgbClr val="FF0000"/>
                    </a:solidFill>
                    <a:latin typeface="Trebuchet MS" panose="020B0603020202020204" pitchFamily="34" charset="0"/>
                  </a:rPr>
                  <a:t>2</a:t>
                </a:r>
                <a:r>
                  <a:rPr lang="en-US" altLang="en-US" dirty="0">
                    <a:solidFill>
                      <a:srgbClr val="FF0000"/>
                    </a:solidFill>
                    <a:latin typeface="Trebuchet MS" panose="020B0603020202020204" pitchFamily="34" charset="0"/>
                  </a:rPr>
                  <a:t>y</a:t>
                </a:r>
                <a:r>
                  <a:rPr lang="en-US" altLang="en-US" baseline="30000" dirty="0">
                    <a:solidFill>
                      <a:srgbClr val="FF0000"/>
                    </a:solidFill>
                    <a:latin typeface="Trebuchet MS" panose="020B0603020202020204" pitchFamily="34" charset="0"/>
                  </a:rPr>
                  <a:t>2</a:t>
                </a:r>
                <a:r>
                  <a:rPr lang="en-US" altLang="en-US" dirty="0">
                    <a:solidFill>
                      <a:srgbClr val="FF0000"/>
                    </a:solidFill>
                    <a:latin typeface="Trebuchet MS" panose="020B0603020202020204" pitchFamily="34" charset="0"/>
                  </a:rPr>
                  <a:t> + 4xy</a:t>
                </a:r>
                <a:r>
                  <a:rPr lang="en-US" altLang="en-US" baseline="30000" dirty="0">
                    <a:solidFill>
                      <a:srgbClr val="FF0000"/>
                    </a:solidFill>
                    <a:latin typeface="Trebuchet MS" panose="020B0603020202020204" pitchFamily="34" charset="0"/>
                  </a:rPr>
                  <a:t>3</a:t>
                </a:r>
                <a:r>
                  <a:rPr lang="en-US" altLang="en-US" dirty="0">
                    <a:solidFill>
                      <a:srgbClr val="FF0000"/>
                    </a:solidFill>
                    <a:latin typeface="Trebuchet MS" panose="020B0603020202020204" pitchFamily="34" charset="0"/>
                  </a:rPr>
                  <a:t> + y</a:t>
                </a:r>
                <a:r>
                  <a:rPr lang="en-US" altLang="en-US" baseline="30000" dirty="0">
                    <a:solidFill>
                      <a:srgbClr val="FF0000"/>
                    </a:solidFill>
                    <a:latin typeface="Trebuchet MS" panose="020B0603020202020204" pitchFamily="34" charset="0"/>
                  </a:rPr>
                  <a:t>4</a:t>
                </a:r>
                <a:r>
                  <a:rPr lang="en-US" altLang="en-US" dirty="0" smtClean="0">
                    <a:solidFill>
                      <a:srgbClr val="FF0000"/>
                    </a:solidFill>
                  </a:rPr>
                  <a:t>, </a:t>
                </a:r>
                <a:r>
                  <a:rPr lang="en-US" altLang="en-US" dirty="0" smtClean="0"/>
                  <a:t>coefficients </a:t>
                </a:r>
                <a:r>
                  <a:rPr lang="en-US" altLang="en-US" dirty="0"/>
                  <a:t>are 1,4,6,4,1</a:t>
                </a:r>
              </a:p>
              <a:p>
                <a:pPr>
                  <a:buFont typeface="Wingdings" panose="05000000000000000000" pitchFamily="2" charset="2"/>
                  <a:buChar char="v"/>
                </a:pPr>
                <a:r>
                  <a:rPr lang="en-US" altLang="en-US" dirty="0">
                    <a:solidFill>
                      <a:srgbClr val="FF0000"/>
                    </a:solidFill>
                    <a:latin typeface="Trebuchet MS" panose="020B0603020202020204" pitchFamily="34" charset="0"/>
                  </a:rPr>
                  <a:t>(x + y)</a:t>
                </a:r>
                <a:r>
                  <a:rPr lang="en-US" altLang="en-US" baseline="30000" dirty="0">
                    <a:solidFill>
                      <a:srgbClr val="FF0000"/>
                    </a:solidFill>
                    <a:latin typeface="Trebuchet MS" panose="020B0603020202020204" pitchFamily="34" charset="0"/>
                  </a:rPr>
                  <a:t>5</a:t>
                </a:r>
                <a:r>
                  <a:rPr lang="en-US" altLang="en-US" dirty="0">
                    <a:solidFill>
                      <a:srgbClr val="FF0000"/>
                    </a:solidFill>
                    <a:latin typeface="Trebuchet MS" panose="020B0603020202020204" pitchFamily="34" charset="0"/>
                  </a:rPr>
                  <a:t> </a:t>
                </a:r>
                <a:r>
                  <a:rPr lang="en-US" altLang="en-US" dirty="0" smtClean="0">
                    <a:solidFill>
                      <a:srgbClr val="FF0000"/>
                    </a:solidFill>
                    <a:latin typeface="Trebuchet MS" panose="020B0603020202020204" pitchFamily="34" charset="0"/>
                  </a:rPr>
                  <a:t>= x</a:t>
                </a:r>
                <a:r>
                  <a:rPr lang="en-US" altLang="en-US" baseline="30000" dirty="0" smtClean="0">
                    <a:solidFill>
                      <a:srgbClr val="FF0000"/>
                    </a:solidFill>
                    <a:latin typeface="Trebuchet MS" panose="020B0603020202020204" pitchFamily="34" charset="0"/>
                  </a:rPr>
                  <a:t>5</a:t>
                </a:r>
                <a:r>
                  <a:rPr lang="en-US" altLang="en-US" dirty="0" smtClean="0">
                    <a:solidFill>
                      <a:srgbClr val="FF0000"/>
                    </a:solidFill>
                    <a:latin typeface="Trebuchet MS" panose="020B0603020202020204" pitchFamily="34" charset="0"/>
                  </a:rPr>
                  <a:t> </a:t>
                </a:r>
                <a:r>
                  <a:rPr lang="en-US" altLang="en-US" dirty="0">
                    <a:solidFill>
                      <a:srgbClr val="FF0000"/>
                    </a:solidFill>
                    <a:latin typeface="Trebuchet MS" panose="020B0603020202020204" pitchFamily="34" charset="0"/>
                  </a:rPr>
                  <a:t>+ 5x</a:t>
                </a:r>
                <a:r>
                  <a:rPr lang="en-US" altLang="en-US" baseline="30000" dirty="0">
                    <a:solidFill>
                      <a:srgbClr val="FF0000"/>
                    </a:solidFill>
                    <a:latin typeface="Trebuchet MS" panose="020B0603020202020204" pitchFamily="34" charset="0"/>
                  </a:rPr>
                  <a:t>4</a:t>
                </a:r>
                <a:r>
                  <a:rPr lang="en-US" altLang="en-US" dirty="0">
                    <a:solidFill>
                      <a:srgbClr val="FF0000"/>
                    </a:solidFill>
                    <a:latin typeface="Trebuchet MS" panose="020B0603020202020204" pitchFamily="34" charset="0"/>
                  </a:rPr>
                  <a:t>y + 10x</a:t>
                </a:r>
                <a:r>
                  <a:rPr lang="en-US" altLang="en-US" baseline="30000" dirty="0">
                    <a:solidFill>
                      <a:srgbClr val="FF0000"/>
                    </a:solidFill>
                    <a:latin typeface="Trebuchet MS" panose="020B0603020202020204" pitchFamily="34" charset="0"/>
                  </a:rPr>
                  <a:t>3</a:t>
                </a:r>
                <a:r>
                  <a:rPr lang="en-US" altLang="en-US" dirty="0">
                    <a:solidFill>
                      <a:srgbClr val="FF0000"/>
                    </a:solidFill>
                    <a:latin typeface="Trebuchet MS" panose="020B0603020202020204" pitchFamily="34" charset="0"/>
                  </a:rPr>
                  <a:t>y</a:t>
                </a:r>
                <a:r>
                  <a:rPr lang="en-US" altLang="en-US" baseline="30000" dirty="0">
                    <a:solidFill>
                      <a:srgbClr val="FF0000"/>
                    </a:solidFill>
                    <a:latin typeface="Trebuchet MS" panose="020B0603020202020204" pitchFamily="34" charset="0"/>
                  </a:rPr>
                  <a:t>2</a:t>
                </a:r>
                <a:r>
                  <a:rPr lang="en-US" altLang="en-US" dirty="0">
                    <a:solidFill>
                      <a:srgbClr val="FF0000"/>
                    </a:solidFill>
                    <a:latin typeface="Trebuchet MS" panose="020B0603020202020204" pitchFamily="34" charset="0"/>
                  </a:rPr>
                  <a:t> + 10x</a:t>
                </a:r>
                <a:r>
                  <a:rPr lang="en-US" altLang="en-US" baseline="30000" dirty="0">
                    <a:solidFill>
                      <a:srgbClr val="FF0000"/>
                    </a:solidFill>
                    <a:latin typeface="Trebuchet MS" panose="020B0603020202020204" pitchFamily="34" charset="0"/>
                  </a:rPr>
                  <a:t>2</a:t>
                </a:r>
                <a:r>
                  <a:rPr lang="en-US" altLang="en-US" dirty="0">
                    <a:solidFill>
                      <a:srgbClr val="FF0000"/>
                    </a:solidFill>
                    <a:latin typeface="Trebuchet MS" panose="020B0603020202020204" pitchFamily="34" charset="0"/>
                  </a:rPr>
                  <a:t>y</a:t>
                </a:r>
                <a:r>
                  <a:rPr lang="en-US" altLang="en-US" baseline="30000" dirty="0">
                    <a:solidFill>
                      <a:srgbClr val="FF0000"/>
                    </a:solidFill>
                    <a:latin typeface="Trebuchet MS" panose="020B0603020202020204" pitchFamily="34" charset="0"/>
                  </a:rPr>
                  <a:t>3</a:t>
                </a:r>
                <a:r>
                  <a:rPr lang="en-US" altLang="en-US" dirty="0">
                    <a:solidFill>
                      <a:srgbClr val="FF0000"/>
                    </a:solidFill>
                    <a:latin typeface="Trebuchet MS" panose="020B0603020202020204" pitchFamily="34" charset="0"/>
                  </a:rPr>
                  <a:t> + 5xy</a:t>
                </a:r>
                <a:r>
                  <a:rPr lang="en-US" altLang="en-US" baseline="30000" dirty="0">
                    <a:solidFill>
                      <a:srgbClr val="FF0000"/>
                    </a:solidFill>
                    <a:latin typeface="Trebuchet MS" panose="020B0603020202020204" pitchFamily="34" charset="0"/>
                  </a:rPr>
                  <a:t>4</a:t>
                </a:r>
                <a:r>
                  <a:rPr lang="en-US" altLang="en-US" dirty="0">
                    <a:solidFill>
                      <a:srgbClr val="FF0000"/>
                    </a:solidFill>
                    <a:latin typeface="Trebuchet MS" panose="020B0603020202020204" pitchFamily="34" charset="0"/>
                  </a:rPr>
                  <a:t> + y</a:t>
                </a:r>
                <a:r>
                  <a:rPr lang="en-US" altLang="en-US" baseline="30000" dirty="0">
                    <a:solidFill>
                      <a:srgbClr val="FF0000"/>
                    </a:solidFill>
                    <a:latin typeface="Trebuchet MS" panose="020B0603020202020204" pitchFamily="34" charset="0"/>
                  </a:rPr>
                  <a:t>5</a:t>
                </a:r>
                <a:r>
                  <a:rPr lang="en-US" altLang="en-US" dirty="0" smtClean="0">
                    <a:solidFill>
                      <a:srgbClr val="FF0000"/>
                    </a:solidFill>
                  </a:rPr>
                  <a:t>, </a:t>
                </a:r>
                <a:r>
                  <a:rPr lang="en-US" altLang="en-US" dirty="0" smtClean="0"/>
                  <a:t>coefficients </a:t>
                </a:r>
                <a:r>
                  <a:rPr lang="en-US" altLang="en-US" dirty="0"/>
                  <a:t>are 1,5,10,10,5,1</a:t>
                </a:r>
              </a:p>
              <a:p>
                <a:pPr algn="ctr">
                  <a:buFont typeface="Wingdings" panose="05000000000000000000" pitchFamily="2" charset="2"/>
                  <a:buChar char="v"/>
                </a:pPr>
                <a:r>
                  <a:rPr lang="en-US" altLang="en-US" dirty="0"/>
                  <a:t>The </a:t>
                </a:r>
                <a:r>
                  <a:rPr lang="en-US" altLang="en-US" dirty="0">
                    <a:solidFill>
                      <a:srgbClr val="FF0000"/>
                    </a:solidFill>
                    <a:latin typeface="Trebuchet MS" panose="020B0603020202020204" pitchFamily="34" charset="0"/>
                  </a:rPr>
                  <a:t>n+1</a:t>
                </a:r>
                <a:r>
                  <a:rPr lang="en-US" altLang="en-US" dirty="0"/>
                  <a:t> coefficients can be computed for </a:t>
                </a:r>
                <a:r>
                  <a:rPr lang="en-US" altLang="en-US" dirty="0">
                    <a:solidFill>
                      <a:srgbClr val="FF0000"/>
                    </a:solidFill>
                    <a:latin typeface="Trebuchet MS" panose="020B0603020202020204" pitchFamily="34" charset="0"/>
                  </a:rPr>
                  <a:t>(x + y)</a:t>
                </a:r>
                <a:r>
                  <a:rPr lang="en-US" altLang="en-US" baseline="30000" dirty="0">
                    <a:solidFill>
                      <a:srgbClr val="FF0000"/>
                    </a:solidFill>
                    <a:latin typeface="Trebuchet MS" panose="020B0603020202020204" pitchFamily="34" charset="0"/>
                  </a:rPr>
                  <a:t>n</a:t>
                </a:r>
                <a:r>
                  <a:rPr lang="en-US" altLang="en-US" dirty="0">
                    <a:solidFill>
                      <a:srgbClr val="FF0000"/>
                    </a:solidFill>
                    <a:latin typeface="Trebuchet MS" panose="020B0603020202020204" pitchFamily="34" charset="0"/>
                  </a:rPr>
                  <a:t> </a:t>
                </a:r>
                <a:r>
                  <a:rPr lang="en-US" altLang="en-US" dirty="0"/>
                  <a:t>according to the formula </a:t>
                </a:r>
                <a14:m>
                  <m:oMath xmlns:m="http://schemas.openxmlformats.org/officeDocument/2006/math">
                    <m:r>
                      <a:rPr lang="en-IN" altLang="en-US" sz="2800" b="1" i="1" smtClean="0">
                        <a:solidFill>
                          <a:srgbClr val="FF0000"/>
                        </a:solidFill>
                        <a:latin typeface="Cambria Math" panose="02040503050406030204" pitchFamily="18" charset="0"/>
                      </a:rPr>
                      <m:t>𝑪</m:t>
                    </m:r>
                    <m:d>
                      <m:dPr>
                        <m:ctrlPr>
                          <a:rPr lang="en-IN" altLang="en-US" sz="2800" b="1" i="1" smtClean="0">
                            <a:solidFill>
                              <a:srgbClr val="FF0000"/>
                            </a:solidFill>
                            <a:latin typeface="Cambria Math" panose="02040503050406030204" pitchFamily="18" charset="0"/>
                          </a:rPr>
                        </m:ctrlPr>
                      </m:dPr>
                      <m:e>
                        <m:r>
                          <a:rPr lang="en-IN" altLang="en-US" sz="2800" b="1" i="1" smtClean="0">
                            <a:solidFill>
                              <a:srgbClr val="FF0000"/>
                            </a:solidFill>
                            <a:latin typeface="Cambria Math" panose="02040503050406030204" pitchFamily="18" charset="0"/>
                          </a:rPr>
                          <m:t>𝒏</m:t>
                        </m:r>
                        <m:r>
                          <a:rPr lang="en-IN" altLang="en-US" sz="2800" b="1" i="1" smtClean="0">
                            <a:solidFill>
                              <a:srgbClr val="FF0000"/>
                            </a:solidFill>
                            <a:latin typeface="Cambria Math" panose="02040503050406030204" pitchFamily="18" charset="0"/>
                          </a:rPr>
                          <m:t>,</m:t>
                        </m:r>
                        <m:r>
                          <a:rPr lang="en-IN" altLang="en-US" sz="2800" b="1" i="1" smtClean="0">
                            <a:solidFill>
                              <a:srgbClr val="FF0000"/>
                            </a:solidFill>
                            <a:latin typeface="Cambria Math" panose="02040503050406030204" pitchFamily="18" charset="0"/>
                          </a:rPr>
                          <m:t>𝒊</m:t>
                        </m:r>
                      </m:e>
                    </m:d>
                    <m:r>
                      <a:rPr lang="en-IN" altLang="en-US" sz="2800" b="1" i="1" smtClean="0">
                        <a:solidFill>
                          <a:srgbClr val="FF0000"/>
                        </a:solidFill>
                        <a:latin typeface="Cambria Math" panose="02040503050406030204" pitchFamily="18" charset="0"/>
                      </a:rPr>
                      <m:t>= </m:t>
                    </m:r>
                    <m:f>
                      <m:fPr>
                        <m:ctrlPr>
                          <a:rPr lang="en-IN" altLang="en-US" sz="2800" b="1" i="1" smtClean="0">
                            <a:solidFill>
                              <a:srgbClr val="FF0000"/>
                            </a:solidFill>
                            <a:latin typeface="Cambria Math" panose="02040503050406030204" pitchFamily="18" charset="0"/>
                          </a:rPr>
                        </m:ctrlPr>
                      </m:fPr>
                      <m:num>
                        <m:r>
                          <a:rPr lang="en-IN" altLang="en-US" sz="2800" b="1" i="1" smtClean="0">
                            <a:solidFill>
                              <a:srgbClr val="FF0000"/>
                            </a:solidFill>
                            <a:latin typeface="Cambria Math" panose="02040503050406030204" pitchFamily="18" charset="0"/>
                          </a:rPr>
                          <m:t>𝒏</m:t>
                        </m:r>
                        <m:r>
                          <a:rPr lang="en-IN" altLang="en-US" sz="2800" b="1" i="1" smtClean="0">
                            <a:solidFill>
                              <a:srgbClr val="FF0000"/>
                            </a:solidFill>
                            <a:latin typeface="Cambria Math" panose="02040503050406030204" pitchFamily="18" charset="0"/>
                          </a:rPr>
                          <m:t>!</m:t>
                        </m:r>
                      </m:num>
                      <m:den>
                        <m:r>
                          <a:rPr lang="en-IN" altLang="en-US" sz="2800" b="1" i="1" smtClean="0">
                            <a:solidFill>
                              <a:srgbClr val="FF0000"/>
                            </a:solidFill>
                            <a:latin typeface="Cambria Math" panose="02040503050406030204" pitchFamily="18" charset="0"/>
                          </a:rPr>
                          <m:t>(</m:t>
                        </m:r>
                        <m:r>
                          <a:rPr lang="en-IN" altLang="en-US" sz="2800" b="1" i="1" smtClean="0">
                            <a:solidFill>
                              <a:srgbClr val="FF0000"/>
                            </a:solidFill>
                            <a:latin typeface="Cambria Math" panose="02040503050406030204" pitchFamily="18" charset="0"/>
                          </a:rPr>
                          <m:t>𝒊</m:t>
                        </m:r>
                        <m:r>
                          <a:rPr lang="en-IN" altLang="en-US" sz="2800" b="1" i="1" smtClean="0">
                            <a:solidFill>
                              <a:srgbClr val="FF0000"/>
                            </a:solidFill>
                            <a:latin typeface="Cambria Math" panose="02040503050406030204" pitchFamily="18" charset="0"/>
                          </a:rPr>
                          <m:t>!∗</m:t>
                        </m:r>
                        <m:d>
                          <m:dPr>
                            <m:ctrlPr>
                              <a:rPr lang="en-IN" altLang="en-US" sz="2800" b="1" i="1" smtClean="0">
                                <a:solidFill>
                                  <a:srgbClr val="FF0000"/>
                                </a:solidFill>
                                <a:latin typeface="Cambria Math" panose="02040503050406030204" pitchFamily="18" charset="0"/>
                              </a:rPr>
                            </m:ctrlPr>
                          </m:dPr>
                          <m:e>
                            <m:r>
                              <a:rPr lang="en-IN" altLang="en-US" sz="2800" b="1" i="1" smtClean="0">
                                <a:solidFill>
                                  <a:srgbClr val="FF0000"/>
                                </a:solidFill>
                                <a:latin typeface="Cambria Math" panose="02040503050406030204" pitchFamily="18" charset="0"/>
                              </a:rPr>
                              <m:t>𝒏</m:t>
                            </m:r>
                            <m:r>
                              <a:rPr lang="en-IN" altLang="en-US" sz="2800" b="1" i="1" smtClean="0">
                                <a:solidFill>
                                  <a:srgbClr val="FF0000"/>
                                </a:solidFill>
                                <a:latin typeface="Cambria Math" panose="02040503050406030204" pitchFamily="18" charset="0"/>
                              </a:rPr>
                              <m:t>−</m:t>
                            </m:r>
                            <m:r>
                              <a:rPr lang="en-IN" altLang="en-US" sz="2800" b="1" i="1" smtClean="0">
                                <a:solidFill>
                                  <a:srgbClr val="FF0000"/>
                                </a:solidFill>
                                <a:latin typeface="Cambria Math" panose="02040503050406030204" pitchFamily="18" charset="0"/>
                              </a:rPr>
                              <m:t>𝒊</m:t>
                            </m:r>
                          </m:e>
                        </m:d>
                        <m:r>
                          <a:rPr lang="en-IN" altLang="en-US" sz="2800" b="1" i="1" smtClean="0">
                            <a:solidFill>
                              <a:srgbClr val="FF0000"/>
                            </a:solidFill>
                            <a:latin typeface="Cambria Math" panose="02040503050406030204" pitchFamily="18" charset="0"/>
                          </a:rPr>
                          <m:t>!)</m:t>
                        </m:r>
                      </m:den>
                    </m:f>
                    <m:r>
                      <a:rPr lang="en-IN" altLang="en-US" sz="2800" b="1" i="0" smtClean="0">
                        <a:solidFill>
                          <a:srgbClr val="FF0000"/>
                        </a:solidFill>
                        <a:latin typeface="Cambria Math" panose="02040503050406030204" pitchFamily="18" charset="0"/>
                      </a:rPr>
                      <m:t>, </m:t>
                    </m:r>
                    <m:r>
                      <a:rPr lang="en-IN" altLang="en-US" sz="2800" b="1" i="1" smtClean="0">
                        <a:solidFill>
                          <a:srgbClr val="FF0000"/>
                        </a:solidFill>
                        <a:latin typeface="Cambria Math" panose="02040503050406030204" pitchFamily="18" charset="0"/>
                        <a:ea typeface="Cambria Math" panose="02040503050406030204" pitchFamily="18" charset="0"/>
                      </a:rPr>
                      <m:t>∀</m:t>
                    </m:r>
                    <m:r>
                      <a:rPr lang="en-IN" altLang="en-US" sz="2800" b="1" i="1" smtClean="0">
                        <a:solidFill>
                          <a:srgbClr val="FF0000"/>
                        </a:solidFill>
                        <a:latin typeface="Cambria Math" panose="02040503050406030204" pitchFamily="18" charset="0"/>
                        <a:ea typeface="Cambria Math" panose="02040503050406030204" pitchFamily="18" charset="0"/>
                      </a:rPr>
                      <m:t>𝒊</m:t>
                    </m:r>
                    <m:r>
                      <a:rPr lang="en-IN" altLang="en-US" sz="2800" b="1" i="1" smtClean="0">
                        <a:solidFill>
                          <a:srgbClr val="FF0000"/>
                        </a:solidFill>
                        <a:latin typeface="Cambria Math" panose="02040503050406030204" pitchFamily="18" charset="0"/>
                        <a:ea typeface="Cambria Math" panose="02040503050406030204" pitchFamily="18" charset="0"/>
                      </a:rPr>
                      <m:t>=</m:t>
                    </m:r>
                    <m:r>
                      <a:rPr lang="en-IN" altLang="en-US" sz="2800" b="1" i="1" smtClean="0">
                        <a:solidFill>
                          <a:srgbClr val="FF0000"/>
                        </a:solidFill>
                        <a:latin typeface="Cambria Math" panose="02040503050406030204" pitchFamily="18" charset="0"/>
                        <a:ea typeface="Cambria Math" panose="02040503050406030204" pitchFamily="18" charset="0"/>
                      </a:rPr>
                      <m:t>𝟎</m:t>
                    </m:r>
                    <m:r>
                      <a:rPr lang="en-IN" altLang="en-US" sz="2800" b="1" i="1" smtClean="0">
                        <a:solidFill>
                          <a:srgbClr val="FF0000"/>
                        </a:solidFill>
                        <a:latin typeface="Cambria Math" panose="02040503050406030204" pitchFamily="18" charset="0"/>
                        <a:ea typeface="Cambria Math" panose="02040503050406030204" pitchFamily="18" charset="0"/>
                      </a:rPr>
                      <m:t>,</m:t>
                    </m:r>
                    <m:r>
                      <a:rPr lang="en-IN" altLang="en-US" sz="2800" b="1" i="1" smtClean="0">
                        <a:solidFill>
                          <a:srgbClr val="FF0000"/>
                        </a:solidFill>
                        <a:latin typeface="Cambria Math" panose="02040503050406030204" pitchFamily="18" charset="0"/>
                        <a:ea typeface="Cambria Math" panose="02040503050406030204" pitchFamily="18" charset="0"/>
                      </a:rPr>
                      <m:t>𝟏</m:t>
                    </m:r>
                    <m:r>
                      <a:rPr lang="en-IN" altLang="en-US" sz="2800" b="1" i="1" smtClean="0">
                        <a:solidFill>
                          <a:srgbClr val="FF0000"/>
                        </a:solidFill>
                        <a:latin typeface="Cambria Math" panose="02040503050406030204" pitchFamily="18" charset="0"/>
                        <a:ea typeface="Cambria Math" panose="02040503050406030204" pitchFamily="18" charset="0"/>
                      </a:rPr>
                      <m:t>,</m:t>
                    </m:r>
                    <m:r>
                      <a:rPr lang="en-IN" altLang="en-US" sz="2800" b="1" i="1" smtClean="0">
                        <a:solidFill>
                          <a:srgbClr val="FF0000"/>
                        </a:solidFill>
                        <a:latin typeface="Cambria Math" panose="02040503050406030204" pitchFamily="18" charset="0"/>
                        <a:ea typeface="Cambria Math" panose="02040503050406030204" pitchFamily="18" charset="0"/>
                      </a:rPr>
                      <m:t>𝟐</m:t>
                    </m:r>
                    <m:r>
                      <a:rPr lang="en-IN" altLang="en-US" sz="2800" b="1" i="1" smtClean="0">
                        <a:solidFill>
                          <a:srgbClr val="FF0000"/>
                        </a:solidFill>
                        <a:latin typeface="Cambria Math" panose="02040503050406030204" pitchFamily="18" charset="0"/>
                        <a:ea typeface="Cambria Math" panose="02040503050406030204" pitchFamily="18" charset="0"/>
                      </a:rPr>
                      <m:t>,….., </m:t>
                    </m:r>
                    <m:r>
                      <a:rPr lang="en-IN" altLang="en-US" sz="2800" b="1" i="1" smtClean="0">
                        <a:solidFill>
                          <a:srgbClr val="FF0000"/>
                        </a:solidFill>
                        <a:latin typeface="Cambria Math" panose="02040503050406030204" pitchFamily="18" charset="0"/>
                        <a:ea typeface="Cambria Math" panose="02040503050406030204" pitchFamily="18" charset="0"/>
                      </a:rPr>
                      <m:t>𝒏</m:t>
                    </m:r>
                  </m:oMath>
                </a14:m>
                <a:endParaRPr lang="en-US" altLang="en-US" b="1" dirty="0" smtClean="0">
                  <a:solidFill>
                    <a:srgbClr val="FF0000"/>
                  </a:solidFill>
                  <a:latin typeface="Trebuchet MS" panose="020B0603020202020204" pitchFamily="34" charset="0"/>
                </a:endParaRPr>
              </a:p>
            </p:txBody>
          </p:sp>
        </mc:Choice>
        <mc:Fallback xmlns="">
          <p:sp>
            <p:nvSpPr>
              <p:cNvPr id="10243" name="Rectangle 3"/>
              <p:cNvSpPr>
                <a:spLocks noGrp="1" noRot="1" noChangeAspect="1" noMove="1" noResize="1" noEditPoints="1" noAdjustHandles="1" noChangeArrowheads="1" noChangeShapeType="1" noTextEdit="1"/>
              </p:cNvSpPr>
              <p:nvPr>
                <p:ph idx="1"/>
              </p:nvPr>
            </p:nvSpPr>
            <p:spPr>
              <a:xfrm>
                <a:off x="793376" y="1417639"/>
                <a:ext cx="10636624" cy="4708525"/>
              </a:xfrm>
              <a:blipFill rotWithShape="0">
                <a:blip r:embed="rId2"/>
                <a:stretch>
                  <a:fillRect l="-745" t="-1036" r="-1146"/>
                </a:stretch>
              </a:blipFill>
            </p:spPr>
            <p:txBody>
              <a:bodyPr/>
              <a:lstStyle/>
              <a:p>
                <a:r>
                  <a:rPr lang="en-IN">
                    <a:noFill/>
                  </a:rPr>
                  <a:t> </a:t>
                </a:r>
              </a:p>
            </p:txBody>
          </p:sp>
        </mc:Fallback>
      </mc:AlternateContent>
      <p:sp>
        <p:nvSpPr>
          <p:cNvPr id="10242" name="Rectangle 2"/>
          <p:cNvSpPr>
            <a:spLocks noGrp="1" noChangeArrowheads="1"/>
          </p:cNvSpPr>
          <p:nvPr>
            <p:ph type="title" idx="4294967295"/>
          </p:nvPr>
        </p:nvSpPr>
        <p:spPr>
          <a:xfrm>
            <a:off x="793376" y="274639"/>
            <a:ext cx="8229600" cy="1143000"/>
          </a:xfrm>
        </p:spPr>
        <p:txBody>
          <a:bodyPr/>
          <a:lstStyle/>
          <a:p>
            <a:r>
              <a:rPr lang="en-US" altLang="en-US" dirty="0"/>
              <a:t>Example 2: Binomial Coefficients</a:t>
            </a:r>
          </a:p>
        </p:txBody>
      </p:sp>
    </p:spTree>
    <p:extLst>
      <p:ext uri="{BB962C8B-B14F-4D97-AF65-F5344CB8AC3E}">
        <p14:creationId xmlns:p14="http://schemas.microsoft.com/office/powerpoint/2010/main" val="181190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v"/>
            </a:pPr>
            <a:r>
              <a:rPr lang="en-US" altLang="en-US" b="1" dirty="0" smtClean="0">
                <a:solidFill>
                  <a:srgbClr val="FF0000"/>
                </a:solidFill>
              </a:rPr>
              <a:t>Check for </a:t>
            </a:r>
            <a:r>
              <a:rPr lang="en-US" altLang="en-US" b="1" dirty="0">
                <a:solidFill>
                  <a:srgbClr val="C00000"/>
                </a:solidFill>
              </a:rPr>
              <a:t>(x + </a:t>
            </a:r>
            <a:r>
              <a:rPr lang="en-US" altLang="en-US" b="1" dirty="0" smtClean="0">
                <a:solidFill>
                  <a:srgbClr val="C00000"/>
                </a:solidFill>
              </a:rPr>
              <a:t>y)</a:t>
            </a:r>
            <a:r>
              <a:rPr lang="en-US" altLang="en-US" b="1" baseline="30000" dirty="0" smtClean="0">
                <a:solidFill>
                  <a:srgbClr val="C00000"/>
                </a:solidFill>
              </a:rPr>
              <a:t>7</a:t>
            </a:r>
          </a:p>
          <a:p>
            <a:pPr>
              <a:buFont typeface="Wingdings" panose="05000000000000000000" pitchFamily="2" charset="2"/>
              <a:buChar char="v"/>
            </a:pPr>
            <a:r>
              <a:rPr lang="en-US" altLang="en-US" b="1" dirty="0" smtClean="0">
                <a:solidFill>
                  <a:srgbClr val="FF0000"/>
                </a:solidFill>
              </a:rPr>
              <a:t>The </a:t>
            </a:r>
            <a:r>
              <a:rPr lang="en-US" altLang="en-US" b="1" dirty="0">
                <a:solidFill>
                  <a:srgbClr val="FF0000"/>
                </a:solidFill>
              </a:rPr>
              <a:t>repeated computation of all the factorials gets to be expensive.</a:t>
            </a:r>
          </a:p>
          <a:p>
            <a:pPr>
              <a:buFont typeface="Wingdings" panose="05000000000000000000" pitchFamily="2" charset="2"/>
              <a:buChar char="v"/>
            </a:pPr>
            <a:r>
              <a:rPr lang="en-US" altLang="en-US" b="1" dirty="0" smtClean="0">
                <a:solidFill>
                  <a:srgbClr val="C00000"/>
                </a:solidFill>
              </a:rPr>
              <a:t>We </a:t>
            </a:r>
            <a:r>
              <a:rPr lang="en-US" altLang="en-US" b="1" dirty="0">
                <a:solidFill>
                  <a:srgbClr val="C00000"/>
                </a:solidFill>
              </a:rPr>
              <a:t>can use dynamic programming to save the factorials as we go</a:t>
            </a:r>
          </a:p>
          <a:p>
            <a:pPr>
              <a:buFont typeface="Wingdings" panose="05000000000000000000" pitchFamily="2" charset="2"/>
              <a:buChar char="v"/>
            </a:pPr>
            <a:endParaRPr lang="en-US" altLang="en-US" b="1" dirty="0">
              <a:solidFill>
                <a:srgbClr val="C00000"/>
              </a:solidFill>
            </a:endParaRPr>
          </a:p>
          <a:p>
            <a:endParaRPr lang="en-IN" dirty="0"/>
          </a:p>
        </p:txBody>
      </p:sp>
      <p:sp>
        <p:nvSpPr>
          <p:cNvPr id="3" name="Content Placeholder 2"/>
          <p:cNvSpPr>
            <a:spLocks noGrp="1"/>
          </p:cNvSpPr>
          <p:nvPr>
            <p:ph sz="quarter" idx="10"/>
          </p:nvPr>
        </p:nvSpPr>
        <p:spPr/>
        <p:txBody>
          <a:bodyPr vert="horz" lIns="91440" tIns="45720" rIns="91440" bIns="45720" rtlCol="0" anchor="ctr">
            <a:normAutofit/>
          </a:bodyPr>
          <a:lstStyle/>
          <a:p>
            <a:pPr>
              <a:lnSpc>
                <a:spcPct val="90000"/>
              </a:lnSpc>
              <a:spcBef>
                <a:spcPct val="0"/>
              </a:spcBef>
            </a:pPr>
            <a:r>
              <a:rPr lang="en-US" altLang="en-US" sz="4400" dirty="0">
                <a:latin typeface="+mj-lt"/>
                <a:ea typeface="+mj-ea"/>
                <a:cs typeface="+mj-cs"/>
              </a:rPr>
              <a:t>Example 2: Binomial Coefficients</a:t>
            </a:r>
            <a:endParaRPr lang="en-IN" sz="4400" dirty="0">
              <a:latin typeface="+mj-lt"/>
              <a:ea typeface="+mj-ea"/>
              <a:cs typeface="+mj-cs"/>
            </a:endParaRPr>
          </a:p>
        </p:txBody>
      </p:sp>
    </p:spTree>
    <p:extLst>
      <p:ext uri="{BB962C8B-B14F-4D97-AF65-F5344CB8AC3E}">
        <p14:creationId xmlns:p14="http://schemas.microsoft.com/office/powerpoint/2010/main" val="154500213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6105</TotalTime>
  <Words>2944</Words>
  <Application>Microsoft Office PowerPoint</Application>
  <PresentationFormat>Widescreen</PresentationFormat>
  <Paragraphs>968</Paragraphs>
  <Slides>37</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Arial</vt:lpstr>
      <vt:lpstr>Calibri</vt:lpstr>
      <vt:lpstr>Calibri Light</vt:lpstr>
      <vt:lpstr>Cambria Math</vt:lpstr>
      <vt:lpstr>Trebuchet MS</vt:lpstr>
      <vt:lpstr>Wingdings</vt:lpstr>
      <vt:lpstr>Office Theme</vt:lpstr>
      <vt:lpstr>Document</vt:lpstr>
      <vt:lpstr>Data Structure Analysis and Design</vt:lpstr>
      <vt:lpstr>PowerPoint Presentation</vt:lpstr>
      <vt:lpstr>PowerPoint Presentation</vt:lpstr>
      <vt:lpstr>PowerPoint Presentation</vt:lpstr>
      <vt:lpstr>Example: Fibonacci numbers  </vt:lpstr>
      <vt:lpstr>PowerPoint Presentation</vt:lpstr>
      <vt:lpstr>PowerPoint Presentation</vt:lpstr>
      <vt:lpstr>Example 2: Binomial Coefficients</vt:lpstr>
      <vt:lpstr>PowerPoint Presentation</vt:lpstr>
      <vt:lpstr>Solution by dynamic programming</vt:lpstr>
      <vt:lpstr>PowerPoint Presentation</vt:lpstr>
      <vt:lpstr>Comparison with Divide-and-Conquer</vt:lpstr>
      <vt:lpstr>Steps in Dynamic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Comments</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Admin</cp:lastModifiedBy>
  <cp:revision>109</cp:revision>
  <cp:lastPrinted>2019-03-16T14:07:45Z</cp:lastPrinted>
  <dcterms:created xsi:type="dcterms:W3CDTF">2019-03-07T07:31:32Z</dcterms:created>
  <dcterms:modified xsi:type="dcterms:W3CDTF">2020-11-21T04:31:40Z</dcterms:modified>
</cp:coreProperties>
</file>