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3.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537" r:id="rId2"/>
    <p:sldId id="538" r:id="rId3"/>
    <p:sldId id="539" r:id="rId4"/>
    <p:sldId id="540" r:id="rId5"/>
    <p:sldId id="598" r:id="rId6"/>
    <p:sldId id="541" r:id="rId7"/>
    <p:sldId id="599" r:id="rId8"/>
    <p:sldId id="545" r:id="rId9"/>
    <p:sldId id="600" r:id="rId10"/>
    <p:sldId id="551" r:id="rId11"/>
    <p:sldId id="258" r:id="rId12"/>
    <p:sldId id="558" r:id="rId13"/>
    <p:sldId id="559" r:id="rId14"/>
    <p:sldId id="263" r:id="rId15"/>
    <p:sldId id="264" r:id="rId16"/>
    <p:sldId id="571" r:id="rId17"/>
    <p:sldId id="570" r:id="rId18"/>
    <p:sldId id="560" r:id="rId19"/>
    <p:sldId id="553" r:id="rId20"/>
    <p:sldId id="554" r:id="rId21"/>
    <p:sldId id="555" r:id="rId22"/>
    <p:sldId id="556" r:id="rId23"/>
    <p:sldId id="557" r:id="rId24"/>
    <p:sldId id="601" r:id="rId25"/>
    <p:sldId id="265" r:id="rId26"/>
    <p:sldId id="267" r:id="rId27"/>
    <p:sldId id="54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8-08T02:47:05.241"/>
    </inkml:context>
    <inkml:brush xml:id="br0">
      <inkml:brushProperty name="width" value="0.05292" units="cm"/>
      <inkml:brushProperty name="height" value="0.05292" units="cm"/>
      <inkml:brushProperty name="color" value="#FF0000"/>
    </inkml:brush>
  </inkml:definitions>
  <inkml:trace contextRef="#ctx0" brushRef="#br0">16024 10096 0,'0'24'156,"0"1"-156,0 0 15,0 0 1,0 24 0,0-24-16,-25 0 15,25 0 1,0 0 0,0-1-16,0 1 31,-24 0 16,24 0-47,0 0 15,0-1 1,0 1 0,0 0-1,0 0 1,0 0-16,0-1 15,0 1-15,-25 25 16,0-1 0,0 26-1,25-50-15,-25-1 16,25 1-16,0 25 16,0-25-1,0 24-15,0 1 16,-24-25-1,24 24-15,0 1 16,0-25-16,-25 49 16,25-24-16,0-1 15,-25-24-15,25 25 16,0-1-16,0 1 16,-25-25-16,25 0 15,0-1-15,0 26 16,0-25-1,0 0 1,0-1-16,-25 26 16,25-25-1,0 0 1,0-1-16,0 1 16,0 25-1,0-25 16,0-1-15,0 1 0,0 0-16,0 0 31,0 0-31,0-1 16,0 1-1,0 0-15,0 0 16,25 25-16,-25-26 15,0 1 17,0 0-17,25 25-15,-25-26 16,0 1 0,0 0-16,0 0 15,0 0-15,0 24 16,25-24-1,-25 0-15,0 24 16,0-24-16,0 25 16,0-25-16,0-1 15,0 26-15,0-25 16,0 24 0,25-24-16,-25 0 15,0 25-15,0-1 16,0 1-16,0-25 15,24 24-15,-24-24 16,0 0-16,0 49 16,0-49-16,0 0 15,0 25-15,0-1 16,0-24 0,0 0-16,0 0 31,0-1-16,0 1 17,0 0 15,0 0 46,0 0 64,0-75-111,0 25-30</inkml:trace>
  <inkml:trace contextRef="#ctx0" brushRef="#br0" timeOffset="1319.7838">15826 10641 0,'-25'0'47,"0"0"-31,0 0-1,1 0 1,-1 0-16,-25 0 0,0 0 16,26 0-1,-76 0-15,1 0 16,0 0-16,-50 25 16,0-25-16,25 25 15,25-25-15,-25 0 16,25 0-16,0 0 15,-1 0-15,51 0 16,24 0 187</inkml:trace>
  <inkml:trace contextRef="#ctx0" brushRef="#br0" timeOffset="2318.7808">14387 10294 0,'-25'25'47,"25"0"-32,-49-1-15,49 1 16,-25-25-1,-25 50-15,25-25 16,-24 24-16,-1-24 16,1 25-16,24-50 15,-25 24-15,1 1 16,-1 0-16,25 0 16,25 0-1,0-1 16,0 1 110,25-25-141,0 25 16,0-25-16,49 0 15,-49 50 1,74-50-16,-74 0 16,49 24-16,25-24 15,-24 25-15,24-25 16,-24 25-16,-26-25 15,-24 0-15,-25 25 16,25-25-16,0 25 78</inkml:trace>
  <inkml:trace contextRef="#ctx0" brushRef="#br0" timeOffset="4943.8534">15900 13171 0,'50'0'156,"-25"0"-156,49 0 16,0 0-16,1 0 15,-1 0-15,-49 0 16,25 0-16,-26 0 16,51 0-16,-50 0 15,-1 0 1,1 0-16,25 25 16,-25-25-16,-1 0 15,-24 25-15,50-25 16,25 25-16,-26-25 15,26 0-15,-26 0 16,1 0-16,24 25 16,25-25-16,-24 0 15,24 0-15,-25 0 16,-49 0-16</inkml:trace>
  <inkml:trace contextRef="#ctx0" brushRef="#br0" timeOffset="6081.8909">17140 12874 0,'25'0'46,"0"24"-30,25-24-16,-26 25 31,1-25-15,0 25-16,-25 0 16,25-25-16,-25 25 15,25-1-15,-1-24 16,1 25-1,-25 0 1,25 0 15,-25 0 47,0-1-62,0 1 15,0 0-15,0 0-16,-25 25 16,0-50-1,25 24 1,-24 1-1,-1-25-15,25 50 16,0-25-16,-25-25 16,-25 24-16,1-24 15,-26 75-15,1-50 16,49 24-16,0-24 16,1 0-1,24 0-15,-25-1 63,0-24-48,25 25 1,0 0-16,-25-25 16,0 0-16</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8-08T03:21:32.807"/>
    </inkml:context>
    <inkml:brush xml:id="br0">
      <inkml:brushProperty name="width" value="0.05292" units="cm"/>
      <inkml:brushProperty name="height" value="0.05292" units="cm"/>
      <inkml:brushProperty name="color" value="#FF0000"/>
    </inkml:brush>
  </inkml:definitions>
  <inkml:trace contextRef="#ctx0" brushRef="#br0">13072 11956 0,'50'0'218,"-25"0"-202,0 0-16,49 25 16,-49-25-16,0 0 31,-1 0-31,1 0 15,25 24 1,-50 1 0,25-25-16,-1 0 15,1 0-15,0 0 16,25 0 0,24 0-1,-49 0 16,0 0 1,0 0-32,-1 0 15,26 0 17,0 0-32,-26 0 15,1 0 1,0 0-16,0 0 15,0 0 17,24 0-32,-24 0 15,25 0 1,-26 0 15,26 0-31,-25 0 31,0 0-15,-1 0-16,1 0 16,0 0-1,0 0 1,0 0 0,-1 0 62,1 0-63</inkml:trace>
  <inkml:trace contextRef="#ctx0" brushRef="#br0" timeOffset="8814.5854">1389 12353 0,'-24'25'31,"24"-1"-16,0 1-15,0 0 16,0 25 0,0-26-16,0 26 15,0 0-15,24-26 16,1-24-16,-25 50 16,25 0-16,0 24 15,0-74 1,49 50-16,-24-1 15,-50-24 1,24 0-16,1-25 16,0 25-16,25-25 15,-26 24-15,1-24 16,25 0-16,-25 0 16,24 0-16,-24 0 15,0 0 1,74 0-16,-49 0 15,-1 0-15,51 0 16,-76 0 0,1 0-1,0 0 95,0-24-63,0 24-47,-1 0 15,1-25 1,0 0-1,0 0 1,0 25 0,24 0-1,-49-25 1,50 1 0,-25 24-1,-1 0 16</inkml:trace>
  <inkml:trace contextRef="#ctx0" brushRef="#br0" timeOffset="10396.0246">2382 12725 0,'0'25'94,"24"-25"-94,26 24 15,-25-24 1,0 0-1,-1 0-15,1 25 188,-25 0-172,0 0-1,25 0 1,-25-1-1,0 1 17,25-25-17,24 50 1,-24-1 0,0-49 15,-25 25 47,0 0 156,-50 0-202,26 0-32,-51-1 15,1 1 1,24 0-16,1 0 15,24-25 1,0 0-16,-25 25 16,26-25-16,-26 25 78,50-1-63,-50-24-15,50 25 16,-49 0-16,24-25 16</inkml:trace>
  <inkml:trace contextRef="#ctx0" brushRef="#br0" timeOffset="40388.0488">11361 14114 0,'25'0'282,"24"0"-282,75 0 15,0 0-15,25 0 16,0 0-16,25 0 15,-50 0-15,-50 0 16,-24 0 0,-1 0-16,-24 0 15,50 0-15,-1 0 16,0 0-16,26 0 16,-51 0-1,1-25 282,-25 25-281,-1 0-16,1 0 15,-25-25-15,25 25 16,0 0 0</inkml:trace>
  <inkml:trace contextRef="#ctx0" brushRef="#br0" timeOffset="68053.4669">19968 15850 0,'0'25'141,"25"25"-141,25-1 16,-26-49-16,-24 25 15,25-25-15,0 0 31,0 25-31,24 0 16,-24-1-16,25-24 16,-1 0-1,1 0 1,-25 0 0,24 0-16,1 0 15,0 0 1,-1 0-1,1 0-15,-25 0 16,-25-24 0,24 24-1,1 0 1,0 0 0,0-25-16</inkml:trace>
  <inkml:trace contextRef="#ctx0" brushRef="#br0" timeOffset="71320.4357">3845 15825 0,'25'0'110,"0"0"-95,-1 25-15,-24 25 16,25-25-16,0-1 16,0 26-1,0 0-15,-25-26 16,25 1-16,-1 0 16,26 0-16,-25-25 31,-25 25-16,49-1-15,1 1 16,24 25-16,-24-25 16,-25-1-16,49 1 15,1 0-15,-26 0 16,26 0-16,-1 24 16,25-24-16,-24 0 15,-1 0-15,25 0 16,-74-1-16,25-24 15,-1 0-15,1 0 16,0 0-16,-1 25 16,1-25-16,24 25 15,-49-25-15,49 0 16,1 25-16,-1-25 16,25 0-16,1 0 15,-1 0-15,25 0 16,0 0-1,-25 0-15,50 0 16,0 0-16,-25 0 16,25 0-16,-25 0 15,-25 0-15,25 0 16,-25 0-16,0 0 16,1 0-16,-26 0 15,-24 0-15,24 0 16,-24 0-16,24 0 15,-24 0-15,24 0 16,25 0-16,-24 0 16,-1 0-16,1 0 15,24 0-15,-25 0 16,-24 0-16,49 0 16,-25 0-16,26-25 15,-26 25-15,0-25 16,-24 25-16,24-25 15,-24 25-15,24-24 16,-49 24-16,25 0 31,-25 0 16,0-25-31,-1 0-16,1 0 15,25 0-15,-25 1 16,-1 24-16,1-25 16,0 0-1,0 0 1,0 0 46,-1 0-46,-24 1 15,25 24-15</inkml:trace>
  <inkml:trace contextRef="#ctx0" brushRef="#br0" timeOffset="90372.1039">22449 14387 0,'-25'25'62,"25"-1"16,-25 1-78,0 25 16,-49-1-16,49-49 15,-25 25 1,1 25 0,-26-1-16,51-24 0,-26 0 15,25 0 1,0 24 0,25 1-16,-49-25 15,24 24 1,0-49-16,0 0 15,0 25 157,1-25-140,-1 0-17,0 0-15,0 25 0,-24-25 31,24 0-15,-25 50-16,25-50 16,-24 0-16,24 0 78,-25 0-78,26 24 15,-1-24 1</inkml:trace>
  <inkml:trace contextRef="#ctx0" brushRef="#br0" timeOffset="91722.2755">21308 14734 0,'-25'0'109,"25"50"-77,-25-26-32,0-24 15,25 25-15,-25 0 16,1-25-16,-26 74 16,25-74-16,25 25 15,-49 25-15,49-1 31,-25-49-31,25 25 16,-25 25 15,25-25-15,-25-25 0,25 49-1,-25-49 1,25 25-16,50 0 219,24 24-219,-24-49 15,0 0-15,49 25 16,0 0-16,0-25 15,0 25-15,1 0 16,-76 0-16,1-25 16,25 24-16,-1 1 15,-49 0-15</inkml:trace>
  <inkml:trace contextRef="#ctx0" brushRef="#br0" timeOffset="95942.3133">546 14337 0,'25'25'93,"-25"0"-93,0 0 16,74-1-16,-74 26 16,25-25-16,0 24 15,0-49-15,-1 25 16,1 0 0,0-25-16,-25 25 15,25-25 32,0 0-47,0 25 16,-1 24-1,26-49-15,-25 25 16,0-25-16,-1 25 47,1-25-32,0 0 1,0 25 0,0-25-1</inkml:trace>
  <inkml:trace contextRef="#ctx0" brushRef="#br0" timeOffset="96932.2635">1191 14412 0,'0'24'93,"0"1"-77,25 25-16,0-25 31,-25-1-15,0 26 15,49 0-15,-49-26-16,0 26 15,0 0-15,0-26 16,0 26-16,0-25 16,0 0-16,0-1 15,0 1-15,0 0 31,0 0-15,-25-25-16,25 25 16,-24-1-1,-1-24 1,0 0 31,0 0-32,-24 0-15,24 0 16,0 0 0,0 0-16,0 0 15,-24 0 1,24 0 0,0 0 15,0-24-31</inkml:trace>
  <inkml:trace contextRef="#ctx0" brushRef="#br0" timeOffset="115201.8951">19943 15850 0,'25'0'156,"0"50"-124,0-50-32,0 25 15,-1-25 48,1 24-48,25 1 17,-25 0 15,-25 0 31,24-25-78,-24 25 297,50-25-282,-25 0 32,0 0-31,-1 0 77,1 0-77,0 0 31,0 0-31,24-50-1,1 50 1,0-25-1,24 0 17,-49 25-32,0 0 31,-1 0 31,-24-24-46,25 24 0,0 0-1,0 0 1,-25-25 0,25 0 30,-1 25-30,1 0 0,0-25 15,0 25-15,0-25-1,0 1-15,-1 24 110,1 0 46,-50 24 438,1-24-579,-1 25 1,0 0-16,25 0 109,-25-25-78,0 25-31,0-25 32,1 0-32,-1 24 15,0-24 17,0 25-1,-24 0-31,24-25 15,0 0-15,0 0 16,0 25-16,-49-25 16,49 0 93,0 0-109,1 0 31,-1 0-15,0 0 0,-25 0-16,1 0 15,24 0 1,-25 25-1,26-25 1,-1 24 0,0-24 15,0 0-15,-24 0-1,24 0 48,0 0-48,0 0 48,0 0-63,1 0 47,-1 0 0,0-24-16,0 24 31,25-25-62,0 0 47,-25 0 16,50 50 515,0-25-563,0 25 1,0 0-16,-1-25 78,1 0-78,0 0 16,0 0 31,0 0-16,-1 0-15,1 49-1,0-49 1,25 0-1,-26 0 17,26 0-17,24 0-15,-49 0 32,0 0-17,0 0 63,0 0-31,-25 25-47,24-25 16,1 0-16,25 0 15,-25 0 32,-1 0-31,1-25 15,25 0-31,-25 25 16,-1-24-1,26 24 110,-25 0-93,0-25-17,-1 25 142,-24-25-142,25 25 48,-25-25-32</inkml:trace>
  <inkml:trace contextRef="#ctx0" brushRef="#br0" timeOffset="187519.557">20390 11013 0,'-25'0'31,"0"50"-31,-24-50 16,-26 25 0,50 24-16,-24-24 15,-26 0-15,26 0 16,24-25-16,0 25 16,0-25-16,-24 24 15,24 1-15,0-25 16,0 25-1,-24 0 1,24 0 0,-25-1-16,1 1 15,-1 0-15,0 0 16,1 0-16,-1-25 16,50 24-16,-49-24 15,24 25-15,0-25 16,0 0-16,-24 25 15,49 0 1,-25-25 0</inkml:trace>
  <inkml:trace contextRef="#ctx0" brushRef="#br0" timeOffset="188340.8084">19274 11187 0,'-25'25'47,"0"-25"-32,0 25 1,25-1-16,-25 1 15,1 25-15,-1-25 16,0 24-16,-25 1 16,50-1-16,-24-24 15,-1 25-15,25-25 16,0-1 0,0 1-1,-25 0-15,25 0 47,0 0 0,74-25-31,-24 0-1,0 0-15,-26 0 16,51 0-16,-26 24 15,1-24 1,0 0-16,-1 50 16,1-50-16,-50 25 15,25-25-15</inkml:trace>
  <inkml:trace contextRef="#ctx0" brushRef="#br0" timeOffset="190068.2334">22325 13047 0,'0'25'79,"-25"0"-64,0 24-15,0-24 16,0 25-16,-24-25 15,24-25-15,0 25 16,0 24 0,-49 1-16,24-25 15,25 24 1,-24-49-16,49 25 16,-25 0-1,0 0 1,0-1-1,1 1 1,24 0 0,-25-25 46</inkml:trace>
  <inkml:trace contextRef="#ctx0" brushRef="#br0" timeOffset="190903.5058">21779 13196 0,'-25'0'16,"0"0"-1,0 25 1,1 0-16,-1 24 15,0 1-15,0-25 16,25 24-16,-25-24 16,1 0-16,24 0 15,-50 24-15,50 1 16,0 0-16,0-26 16,-25 26-16,25 0 15,0-26 1,0 1-16,0 0 15,0 0 48,25-25-47,25 0-1,-26 0 1,1 0-16,0 0 15,25 0-15,-1 0 16,1 0-16,-25 0 16,24 0-16</inkml:trace>
  <inkml:trace contextRef="#ctx0" brushRef="#br0" timeOffset="196572.316">1935 5531 0,'0'-24'140,"0"48"-124,0 1 0,-25 25-16,1-1 15,-26 26 1,25-50-16,0-1 15,0 26-15,1 0 16,24-1 0,-25 1-1,25 0-15,-25-26 16,0 26-16,0 0 16,1-1-16,24 1 15,-25-50-15,25 74 16,-50-49-16,50 0 15,0 24-15,-25 1 16,25 0-16,-24-26 16,24 26-16,0-25 15,-25 24-15,25-24 16,0 0-16,-25 0 16,25 0-16,0-1 15,0 1 1,0 50-16,-25-50 15,25-1-15,0 1 16,0 25-16,0-25 16,0 24-16,0 1 15,0-1 1,0 1 0,0 0-16,0-26 15,0 26-15,0-25 16,0 24-16,0-24 15,0 0 1,0 0-16,25 0 16,-25 24-1,0 1 1,25-25-16,-25 24 16,0-24-16,25 0 15,-1 24-15,-24 1 16,0 0 93,25-26-109,-25 1 16,0 0-1,0 0-15,0 0 16,0 0 0,0-1-16,25 1 15,-25 0-15,0 0 16,0 0-16,0-1 16,25 1-16,0 25 15,-25-25-15,24-1 16,1 1-1,-25 0-15,25 25 16,0-26-16,0 1 16,-1 25-1,1-25 1,-25-1 0,0 1 93,25 0-109,-25 0 16,0 24-1,25-24 1,-25 0-1,0 0-15,25 24 16,-25 1-16,25-25 16,-25 0-16,0-1 15,0 1 1</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8-08T03:23:40.676"/>
    </inkml:context>
    <inkml:brush xml:id="br0">
      <inkml:brushProperty name="width" value="0.05292" units="cm"/>
      <inkml:brushProperty name="height" value="0.05292" units="cm"/>
      <inkml:brushProperty name="color" value="#FF0000"/>
    </inkml:brush>
  </inkml:definitions>
  <inkml:trace contextRef="#ctx0" brushRef="#br0">19919 6945 0,'24'0'188,"1"0"-173,0 25 1,0 0-16,0 0 15,-1 0-15,26 24 16,-25-49-16,0 25 16,24 0-16,-24 24 15,0-24 1,0 0 15,-1 0-31,1 0 31,-25-1-15,25 26 0,0 0-16,0-26 15,-1 26-15,1-25 16,0 0 0,-25 24-16,25-49 15,-25 25-15,0 0 16,0 0-16,25 24 15,-25 1-15,24-1 16,1 26-16,-25-1 16,25 26-16,0-1 15,0 25-15,-25-25 16,0 50-16,24-25 16,-24-25-16,25 0 15,0 0-15,-25-49 16,25 0-16,0-25 15,-25 24-15,0-24 16,0 25 0,0-1-16,0-24 15,0 49-15,0-49 16,0 25-16,0 24 16,0-24-16,0 24 15,0-24-15,0-1 16,0 1-16,0 0 15,0-1-15,-25 26 16,25-26-16,-25 51 16,0-1-16,0-50 15,25 1-15,-24-25 16,24 24-16,-25 51 16,25-51-16,-25 1 15,0 24-15,25-24 16,-25-1-16,1 26 15,-26 24-15,25-49 16,0-1-16,1-24 16,-1 25-16,25-1 15,-50 1-15,1 24 16,24-24 0,0-25-16,0 0 31,-24 49-16,24-24-15,0-50 16,25 24-16,-50 1 16,26 25-16,-1-50 15,0 49-15,25-24 16,-50-25-16,26 25 16,24 0-16,-25 0 15,0-1-15,0-24 16,0 25-16,-24 25 15,24-50 1,-25 25 0,50-1-16,0 1 15,-25-25 1,1 25 0,24 0-1,-25-25 1,25 25-16,-25-25 15,0 49-15,25-24 16,-25 0-16,1 0 16,24-1-16,-25-24 15,25 25 1,-25-25-16,25 25 16,0 0-1,-25-25-15,0 0 16,25 25-16,0 0 15,-49 24 32,24-24-15,0-25-17,25 25 1,-25-25-1,1 49-15,-1-24 47,25 0-31,-25-25-16,0 25 16,0-25-1,25 25 1,-24 24 15,-1-49 0</inkml:trace>
  <inkml:trace contextRef="#ctx0" brushRef="#br0" timeOffset="3319.9491">17785 10567 0,'-24'0'47,"-26"-25"-47,0 0 16,1 25-16,-26-25 16,50 25-16,-24 0 15,24 0-15,-49 0 16,24 0-16,-49-24 15,74 24-15,0 0 16,-24 0-16,-1 0 16,25 0-1,-24 0-15,-26 0 16,-24 0-16,-25 0 16,25 0-16,-25 0 15,0 0-15,0 0 16,-25 24-16,25 1 15,49 0-15,51 0 16,-51-25-16,26 25 16,-1-25-16,0 24 15,25 1 1,1-25-16,-26 0 16,50 25-1,-50 0-15,26 24 16,-1-49-16,0 0 15,-25 25-15,26 0 16,-1 0 0,25 0-16,-25-1 15,0 1 1,0 50-16,1-26 16,-1-24-16,25 0 15,-50 24 1,50 1-16,0-25 15,-25 0-15,1 24 16,24-24 0,-50 25-16,50-25 15,-25 49-15,25-24 16,-49 24-16,49-49 16,0 49-16,0-24 15,0-25-15,0 24 16,0 26-16,0-51 15,0 26-15,0 0 16,0-26 0,24 26-16,-24-25 15,0 0-15,25 24 16,0-24-16,0 25 16,0-50-16,-25 25 15,24-1-15,26 1 16,-50 0-16,50 25 15,24-26-15,-24 26 16,24-25-16,0 0 16,-24-25-16,49 24 15,1-24-15,-1 50 16,25-25-16,0 0 16,0-1-1,0-24-15,0 25 16,-25-25-16,0 0 15,25 0-15,0 0 16,25 0-16,-50 0 16,1 0-16,-26 0 15,25 0-15,-49 0 16,-1 0-16,1 0 16,-25 0-1,0 0-15,24 0 16,26 0-16,-1-25 15,25 1-15,-24-26 16,24 25-16,-25 0 16,-49 1-16,0 24 15,0-25-15,0 25 16,-1 0 0,26-25-1,-25 25 1,0 0-1,24-25-15,1 0 32,-1 1-32,26-51 15,-26 26-15,1 24 16,-50 0-16,50 0 16,-26 0-16,26 0 15,-25 1 1,0-26-16,-25 0 15,25 1-15,-1 24 16,1 0 0,0-24-16,25-26 15,-26 26 1,1 49-16,0-50 16,-25 25-1,25 0-15,0 1 16,-25-26 15,0 25-31,0-24 16,0 24-16,0-25 15,0-24-15,0 49 16,0-25-16,0 1 16,0 24-16,0-25 15,0 25-15,0-24 16,0-1-1,-25 1 1,0-1-16,0 0 16,25 26-16,-49-26 15,24 25-15,-25-24 16,25-1-16,1 25 16,-1 0-16,-50-24 15,75 24 1,-49-25-1,24 50-15,0 0 16,0 0-16,0 0 16,-24 0-16,-1-49 15,25 49-15,1 0 16,-26 0-16,25 0 16,-24 0-16,-1 0 15,0 0-15,26 0 16,-1 0-16,-25 0 15,25 0-15,1 0 16,-1 0-16,-25 0 16,25 0 15,1 0-15</inkml:trace>
  <inkml:trace contextRef="#ctx0" brushRef="#br0" timeOffset="6435.2069">16892 7243 0,'-24'-25'78,"-1"25"-63,0 0-15,-25 0 16,26 0 0,-1 0-16,0 0 15,-50 0 1,51 0-16,-1 0 15,0 0-15,0 0 16,-24 0-16,24 0 16,-25 0-16,25 0 15,1 0-15,-1 0 16,-25 25-16,-24 0 16,24-25-16,25 25 15,-49-25 1,0 24-1,24 1-15,-24 0 16,24-25-16,0 25 16,26-25-1,-1 25-15,-25 24 16,25-49-16,-49 75 16,49-51 15,0 26-31,-24-50 15,24 25 1,0 24-16,25-24 16,-25 0-16,0 49 15,25-24 110,0 0-109,25-1 0,0 1-16,0 24 15,0-49-15,-1 25 16,1-50-1,25 25 1,-25-1 0,-1 1-1,1 0 1,0 0 0,25 0-16,-25 24 15,-1-24-15,1 0 16,0-25-1,25 49 1,-1-49 0,1 25-1,-1-25 1,26 25-16,-1 0 16,-24 0-16,49-25 15,-49 0-15,-26 0 16,26 0-16,0 0 15,24 0-15,0 0 16,26 0-16,-26 0 16,-24 0-16,-1 0 31,1 0-31,-25 0 16,24 0-16,26 0 15,24 0-15,25 0 16,0 0-16,-25 0 15,-24 24-15,-1 1 16,-24-25-16,-25 0 16,-1 0-1,1 0-15,0 0 16,25 0-16,-1 0 16,-24 0-16,25 0 15,24 0 1,-49 0 46,0 0-62,-1-25 16,26 25 0,-25 0-1,24-24 1,1 24-16,24 0 0,-24-25 15,0 0 1,-1 0-16,-24 25 16,25 0-16,-26 0 15,1-25-15,-25 1 16,25-1-16,0 25 16,49-50-16,-24-24 15,0 74 1,-26-25-16,26 0 15,-50 0-15,25 25 16,0 0-16,-1-24 16,1-1-16,0 0 15,0 0-15,0 0 16,-1 1-16,1-26 16,0 25-16,25 0 15,-26-24-15,1 24 16,-25 0-16,50-49 15,-50 49 1,25 25 0,-1-25-1,-24-25 32,0 26-31,0-1-16,0-25 15,0 1 1,-24 49-16,-26-75 16,-24 26-16,24-26 15,25 50-15,-24-24 16,-1-1-16,0 50 16,26-49-16,-26 24 15,-24-25-15,-1 25 16,-49 1-16,25-26 15,-25 50-15,25-25 16,-1 25-16,26 0 16,0 0-16,-50 0 15,0 0-15,99 0 16,-25 0 0,1 0-16,24 0 15,-25 0-15,25 0 16,-24 0-16,24 0 15,-25 0-15,1 0 16,-26 0-16,1 0 16,-1 0-1,1 0-15,24 0 16,-24 25 0,24 0-16,26-25 15,-1 0-15,-25 0 16,25 0-16,-24 0 15,24 0-15,-25 0 16,26 25 0,-1-1 140,0-24-140,25 25-16,-25-25 15,-25 25-15,26-25 16,-1 0-16,0 0 15,0 0 1,25 25-16,-25-25 16,1 0-1,-26 25 1</inkml:trace>
  <inkml:trace contextRef="#ctx0" brushRef="#br0" timeOffset="9598.891">14015 6697 0,'0'25'125,"0"25"-109,-25-26-16,25 26 16,-25-25-16,25 25 15,-24 24-15,-1 0 16,0 1-16,25-50 16,-25 24-1,0-24-15,25 0 47,0 24-47,0 1 16,0-25-16,0 0 15,0 24-15,0-24 16,0 0-16,0 24 16,0-24-16,0 0 15,0 0-15,0 0 16,0-1-16,0 26 15,0-25 1,0 0 31,0-1-47,0 1 16,0 25-16,0-25 15,0-1-15,0 1 16,0 25-16,0-25 15,0 0 17</inkml:trace>
  <inkml:trace contextRef="#ctx0" brushRef="#br0" timeOffset="10996.6484">13593 7516 0,'-24'0'15,"24"25"1,0-1-1,0 26 1,0-25 0,0 0-1,0-1-15,0 26 16,0 24 0,0-49-16,0 0 15,0 49-15,0-49 31,0 0-15,0 0 0,24 0-1,-24 0 17,25-25-17,-25 49 32,25-49 94,0 0-126,0 0 17,-1 0-32,1 0 15,0 0 1,25 0-1,-26-25 1,1 1 15,25 24-31,-25-25 16,-1 0 0,26 25-16,-25-25 15,0 25-15,-1-25 16,1 0 31,-25 1-47,50-1 15,-50 0 1,25-25-16,24-24 16,-49 49-1,25 0 1</inkml:trace>
  <inkml:trace contextRef="#ctx0" brushRef="#br0" timeOffset="14767.2479">14164 11708 0,'-25'0'140,"25"49"-108,-25-49-32,-24 50 15,24 0-15,0-1 16,0-49-16,25 25 16,-25 0-1,1-25-15,-26 49 16,0 26-16,1-50 15,-26 49-15,26-24 16,49-25-16,-25-1 16,-25 26-16,26 0 31,-26-1-15,50-24-1,0 0 32,0-50 47,0-25-79,0 26-15,25-26 16,0 50 0,-25-25-16,24 25 15,-24-25-15,25 1 16,0-1 0,0 0-16,-25 0 15,25 0 1,-25 0-16,24 25 15,1-24 1,-25-1-16,0 0 16,25 25-16,0-25 15,0 0-15,-1-24 16,1 49-16,-25-25 31,25 0-15,0 25-16,0-25 47,-1 1-32,26-26 1,-25 25-16,0 25 16,-1-25-16,26-24 15,-25 24 1,0 25-1,-1 0 189,1 74-189,0-49 1,0 25-16,0-1 15,-25-24-15,24 25 16,1-25-16,0-1 16,-25 1-1,25 0 1,0 0 15,-25 0-15,0-1-1,24 26 17,-24-25-17,25 0 1,-25 0-16,25-25 16,-25 24-16</inkml:trace>
  <inkml:trace contextRef="#ctx0" brushRef="#br0" timeOffset="17347.5196">14065 11782 0,'0'25'125,"0"25"-109,0-26-16,0 26 15,0 0-15,0-26 16,0 26-16,0 0 16,0-26-16,-25 1 15,25 0 1,0 0 0,0 0 30,0 0-30,0 24 0,0-24-16,0 0 31,0 0-15,0-1-16</inkml:trace>
  <inkml:trace contextRef="#ctx0" brushRef="#br0" timeOffset="22216.6218">17438 11609 0,'0'24'93,"0"1"-77,0 0 0,0 25-16,0-1 15,0-24-15,0 0 16,0 0 0,0-1-1,0 1 1,0 0-1,0 0-15,0 0 16,0-1-16,-25 1 16,0 25-1,25-25-15,0-1 16,-24-24-16,24 50 16,0 25-1,0-51-15,0 1 16,0 25-16,0-25 15,24-25 345,1 24-360,0-24 15,0 0 17,0 0-17,-1 0 1,1 0 0,25 0-16,-25 0 15,24 0-15,-24 0 16,0 0-1,0 0 32,0 0-15</inkml:trace>
  <inkml:trace contextRef="#ctx0" brushRef="#br0" timeOffset="25498.6748">17190 7144 0,'50'0'250,"-26"0"-250,51 25 16,-50-25 0,49 24-16,-24-24 15,-26 0 16,1 0 16,0 0-31,0 25-16,0 0 16,-1 0-16,1 24 296,-25-24-280,0 0-16,0 25 16,0-26 15,0 1-15,0 0-16,0 0 15,0 0 1,0-1-1,-25 26 1,1-50-16,24 25 31,0 0-15,0-1 15,0 1 16,0 0-31,0 0 15,0 0 16,-25-1-47</inkml:trace>
  <inkml:trace contextRef="#ctx0" brushRef="#br0" timeOffset="54511.222">21481 8186 0,'0'-25'15,"-25"25"1,-24 49 0,-1 1-16,25 0 0,-24-26 15,-1 1 1,1 0-16,-26 25 15,1 24-15,-25 0 16,-1-24-16,-24 49 16,0-49-16,0 24 15,0 25-15,25-49 16,-25 25-16,50-26 16,-1 1-16,1-1 15,49-49-15,0 25 16,-25 25-16,1-25 15,-1-1 1,1 1-16,-1 25 16,0-50-16,1 25 15,-1-25-15,25 24 16,25-48 140,0-1-156</inkml:trace>
  <inkml:trace contextRef="#ctx0" brushRef="#br0" timeOffset="55566.6846">19695 8806 0,'0'24'47,"0"1"-47,0 0 15,0 25-15,-49 24 16,24-49-16,25 0 15,-25 0-15,0 24 16,0 1-16,25-25 16,0 24-16,0-24 15,-24 0 1,-1 24-16,0-24 16,25 0-1,0 25-15,-25-26 16,25 1-1,0 0 1,0 0-16,-25 0 31,25-1-15,50-24 156,-25 0-172,0 0 15,-1 0 1,1 0 15,0 0-31</inkml:trace>
  <inkml:trace contextRef="#ctx0" brushRef="#br0" timeOffset="91493.3542">4440 3101 0,'25'0'62,"50"0"-62,98 0 16,75 0-16,124 0 16,75 0-16,24 0 15,25 0-15,-24 0 16,73 0-16,51-50 16,-51 25-16,-49 0 15,-49 1-15,-199 24 16,0-50-16,-124 25 15,0 0 1</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8-08T03:25:27.737"/>
    </inkml:context>
    <inkml:brush xml:id="br0">
      <inkml:brushProperty name="width" value="0.05292" units="cm"/>
      <inkml:brushProperty name="height" value="0.05292" units="cm"/>
      <inkml:brushProperty name="color" value="#FF0000"/>
    </inkml:brush>
  </inkml:definitions>
  <inkml:trace contextRef="#ctx0" brushRef="#br0">3324 3795 0,'0'25'94,"-25"0"-79,25 0 17,0-1-32,-24 1 78,24 0-63,0 0 17,0 0-17,24-1-15,1 1 16,-25 0 15,0 0-31,0 0 16,25-25-1,-25 24 1,25 1 0,0 25 109,-1-25-110,1-25 1,0 49 15,-25-24-15,0 0-1,25-25-15,-25 25 16,25-1 0,-1 1-16,1 25 15,-25-25 1,25-25-16,-25 24 15,0 1 17,25-25-17</inkml:trace>
  <inkml:trace contextRef="#ctx0" brushRef="#br0" timeOffset="2178.9003">10542 5755 0,'0'24'93,"25"-24"-93,25 0 16,-1 0-16,26 0 16,49 0-16,-25 0 15,25 0-15,-25 0 16,25 0-16,50 0 16,-25 0-16,-25 0 15,-25 0-15</inkml:trace>
  <inkml:trace contextRef="#ctx0" brushRef="#br0" timeOffset="4168.4152">16992 5655 0,'49'0'78,"-24"-24"-62,25 24-1,24 0-15,50 0 16,50 0-16,-26 0 16,-23 0-16,48 0 15,-24 0-15,25 0 16,-75 0-16,-50 0 16,26 0-16</inkml:trace>
  <inkml:trace contextRef="#ctx0" brushRef="#br0" timeOffset="6439.6559">6549 6722 0,'25'0'110,"-1"0"-95,1 0-15,50 0 16,24 0-16,-25 0 16,1 25-1,-1 0-15,-49-25 16</inkml:trace>
  <inkml:trace contextRef="#ctx0" brushRef="#br0" timeOffset="15910.3904">3895 13767 0</inkml:trace>
  <inkml:trace contextRef="#ctx0" brushRef="#br0" timeOffset="18476.8334">5978 14833 0</inkml:trace>
  <inkml:trace contextRef="#ctx0" brushRef="#br0" timeOffset="22825.9775">1861 9872 0,'0'75'31,"0"-26"-15,0 26 0,49-50-16,-24 49 15,25 0-15,-50-49 16,0 25-16,25-25 15,24-1-15,-24 1 16,25 25-16,-1-1 16,1 1-16,24-25 15,-24-25-15,24 25 16,-24-25-16,24 0 16,25 0-16,-49 0 15,24-25-15,-24 25 16,49-25-1,-49 0-15,24 0 16,-24 1-16,-25-1 16,0 25-16,-1-25 15,1 0 1,-25 0 0,0 1-16,25-1 15,0 0-15,-25-25 16,25 50-16,-25-24 15,0-1-15,0 0 32,0 0-17,0 50 110,0 25-125,24-1 16,-24 1-16,25-1 16,-25 1-16,25 0 15,0-1-15,24 26 16,1-1-16,-25-24 15,24-1-15,1 1 16,0-1-16,-1 1 16,1 0-16,-25-26 15,24 1-15,-49 0 16,50-25-16,-1 0 16,1 0-16,0 0 15,-1 0 1,1 0-16,0 0 15,49 0-15,0 0 16,0 0-16,0 0 16,1-25-16,-51 25 15,-24-25-15,49-24 16,-24 24-16,-25 0 16,24-24-16,-24 24 15,0 0-15,25-25 16,-1 1-16,1-1 15,-25 1-15,24 24 16,-24 0-16,-25 0 16,25 0-16,0 25 15,-25-24-15,25-1 16,-1 0-16,1 0 16,0 0-1,-25 1 16,25 24-31,0 0 125,-1 49-109,1 1-16,0-1 16,25 1-16,-26 24 15,26-24-15,0 24 16,-1-24-16,26 0 16,-26 24-16,1-24 15,-1-26-15,-24 26 16,50-25-16,-51 0 31,1-25-31,0 0 31,0 0-31,0 0 16,49 0-16,-49-25 16,0 25-16,0 0 15,-1-25-15,-24 0 16,25-24-16,0-1 15,-25 25-15,25-24 16,0 24-16,-1 0 31,-24 0-15,25 0-16,0-24 16,-25 24-16,25 0 15,-25-24 1,25 24-1,-25 0-15,0 0 16,24 0-16,-24-24 16,50-26-16,-25 26 15,0 24 1,-25 0-16,24 0 16,-24-24-16,25 24 15,-25 0-15,25 25 453,-25 25-421,0 0-17,0 0-15,25-1 16,-25 1-1,0 0-15,0 25 16,0-26-16,25 1 16,-1 0-16,-24 49 15,0-49-15,0 25 16,25-25-16,-25-1 16,25 26-16,-25 0 15,0 24-15,25-24 16,-25-26-1,0 26-15,0 24 16,0 26-16,0 24 16,25 0-16,-1 25 15,1 49-15,0-24 16,-25-26-16,25 1 16,-25 0-16,25-25 15,-1-25-15,-24 1 16,25-26-16,-25-24 15,0-1-15,25 1 16,0-1-16,-25 26 16,0-1-16,25 1 31,-25-26-31,0 1 16,25 0-16,-25-1 15,0 1 1,0-25-16,0-1 15,24 1-15,-24 0 16,0 25-16,0-26 16,0 1-16,25-25 15,-25 25-15,0 0 157,0 0-142,0-1 1,0 1-16,0 0 15,0 0-15,0 0 16,0-1 0</inkml:trace>
  <inkml:trace contextRef="#ctx0" brushRef="#br0" timeOffset="28422.0059">6673 10195 0,'0'25'31,"0"-1"-31,0 26 16,49-25 0,-49 0-16,0 24 15,25-24-15,0 25 16,25-1-16,-1 26 15,1-1-15,-1-24 16,1-1-16,-50-24 16,50 0-16,-1 0 15,-24-25-15,25 24 16,-1-24 0,-24 0-16,25 0 15,-1 0-15,-24 0 16,0 0-16,-25-24 15,50-1-15,-1 0 16,1 0-16,-25-24 16,24 24-1,26-25-15,-51 1 16,26-1-16,0 25 16,-26-24-16,26-1 15,-25 0-15,-25 26 16,25-1-16,-1 0 15,1 0 1,0 25-16,-25-25 31,25 25-15,0-24 0,-25-1-1,0 50 220,0-1-204,0 1-16,0 0-15,0 25 32,0-26-17,0 26-15,0 0 16,0-1-16,0 1 16,0 24-16,0 25 15,0 1-15,0 24 16,0-25-16,0 0 15,0 0-15,0 25 16,0-24-16,0-1 16,24 0-16,-24 0 15,0 0-15,0-24 16,0-1-16,25 50 16,-25-24-1,0-1-15,25 25 16,0-25-16,0 25 15,24 50-15,1 24 16,0-24-16,-26-1 16,1-49-16,0 0 15,-25-24-15,0-26 16,0 25-16,25 0 16,0 1-16,-1-1 15,1 0-15,-25-24 16,25 24-16,-25-50 15,0 26-15,25-26 16,-25 1-16,0 0 16,25-1-16,-25-24 15,0 0-15,0 0 16,0-1-16,24-24 16</inkml:trace>
  <inkml:trace contextRef="#ctx0" brushRef="#br0" timeOffset="33263.6763">1836 17338 0,'0'25'31,"0"25"-15,0 24-16,0-24 15,0 0-15,-25-1 16,25 26-16,-25-51 15,25 26-15,0 0 16,0-26-16,0 1 16,0 0-16,0 0 140,0-75-62,0 1-78,0-26 16,0 1-16,0 24 16,0-24-16,0 24 15,0 0-15,0 1 16,0-1-16,0 25 16,0 1-16,0-1 15,0 0 1,25 25 187,0 0-187,0 0-16,24 0 15,26 0-15,49 0 16,25 0-16,24 0 15,1 0-15,49 0 16,-24 0-16,49 0 16,49 0-16,-49 25 15,-24-25-15,24 25 16,24 24-16,-48-24 16,49 25-16,-1 24 15,-48-49-15,24 25 16,-50-26-16,1 1 15,-1-25-15,-24 0 16,24 0-16,0 0 16,-24 0-16,0 0 15,-1 0-15,-24 0 16,0 0 0,0 0-16,24 0 15,-48 0-15,48 0 16,-24 25-16,25 0 15,-26-25-15,26 25 16,0-1-16,-1 1 16,51-25-16,-1 25 15,25-25-15,99 0 16,-24 0-16,24 0 16,25 0-16,-50 0 15,-24 0-15,-75 0 16,-24 0-16,-1 0 15,-24 0-15,24 0 16,-49 0-16,0 0 16,25 0-16,-1 0 15,26 0-15,-1 0 16,25 0-16,1 0 16,-1 0-16,0 0 15,25 0-15,50 0 16,24 0-16,1 0 15,-1 0-15,-74 0 16,0 0-16,25 0 16,-25 0-1,-25 0-15,-24 0 16,-26 0-16,1 0 16,0 0-16,-1 0 15,-49 0-15,0 0 16,-24 0-16,-26 0 15,0-25-15,1 25 16,-1 0-16,1 0 16,-26-25-16,26 25 15,-1 0-15,0-24 16,1 24-16,-1-25 16,50 25-16,-24-25 15,-1 0-15,0 25 16,-25 0-16,26 0 15,24-25-15,0 25 16,0-24-16,0 24 16,0 0-16,-25-25 15,25 0-15,0 25 16,0-25-16,-25 0 16,25 25-16,-25 0 15,1-25-15,-26 25 16,-24 0-1,24 0-15,1 0 16,-1 0-16,25 0 16,-49 0-16,24 0 15,25 0-15,25 0 16,25 0-16,0 0 16,25 0-16,-1 0 15,-49 0-15,25 0 16,-50 0-16,-49 0 15,0 0-15,-26 0 16,1 0-16,0 0 16,0 0 124,-25 25-124,25 0 0,-1 0-16,1 25 15,-25-1-15,0-24 16,0 0-16,0 0 15,0-1-15,0 26 16,0 0-16,0 24 16,0-49-16,0 24 15,0-24-15,0 0 16,0 0 0,0 0-1,0-1 16,0 1 79,-25-25-110,-24 0 15,-26 0-15,-24 0 16,0 0-16,-25 25 16,-25-25-16,25 25 15,0-25-15,25 0 16,0 0-16,24 0 16,-24 25-16,25-25 15,-1 0-15,1 0 16,24 0-16,-24 0 15,49 0-15,0 0 16,-24 0 0,-26 0-1,50 0-15,-74 0 16,-25 0-16,0 0 16,-25-25-1,-24 25-15,-26 0 16,-49 0-16,25 0 15,24 0-15,26 0 16,-1 0-16,1 0 16,-1 0-16,-25 0 15,26 0-15,-1 0 16,1 0-16,-1 0 16,-24 0-16,-1 0 15,1 0-15,-26 0 16,26 25-16,-25-25 15,24 0-15,-24 24 16,25-24-16,-1 25 16,-24 0-16,0 0 15,24-25-15,1 25 16,24-25-16,25 0 16,-24 0-16,49 0 15,0 0-15,0 0 16,0 0-16,24 0 15,-24 0-15,-24 0 16,24 0-16,-25 0 16,0 0-16,-25 0 15,50 0 1,-49 0-16,49 24 16,-50-24-16,25 25 15,0 0-15,-24 0 16,-26 0-16,26-1 15,-1-24-15,0 25 16,1 0-16,-26 0 16,26 0-16,24-25 15,-50 25-15,51-25 16,-1 0-16,-25 0 16,50 0-16,-25 0 15,0 0-15,-24 0 16,-1 0-16,25 0 15,-24 0-15,-26 0 16,-24 0-16,0 0 16,24 0-16,-49 0 15,25 0-15,0 0 16,24 0-16,-24 0 16,0 0-16,24 0 15,-24 0-15,25 0 16,-26 0-1,1 0-15,25-25 16,-1 25-16,26 0 16,24-25-16,0 25 15,25-25-15,0 25 16,0-50-16,25 26 16,0 24-16,-25-50 15,0 25-15,-25 0 16,25-24-16,-25 24 15,0-25-15,0 26 16,25-26-16,-25 25 16,0 0-16,25-24 15,0 24-15,0 0 16,25 0-16,0-24 16,0 24-16,-25 25 15,25-50-15,-1 26 16,1 24-16,-25-50 15,0 25-15,0 0 16,0 1-16,25 24 16,24-25-16,1 25 15,0-25-15,49 25 16,-25 0-16,-24 0 16,-1-25-1,50 25 1,-24 0-16,-1 0 15,25 0-15,1 0 79,-1 0-64,0 0-15,0 0 16,0 0-16,1 0 15</inkml:trace>
  <inkml:trace contextRef="#ctx0" brushRef="#br0" timeOffset="36690.2386">2828 17363 0,'0'25'0,"0"0"16,0 24-16,-25 51 15,25-26-15,0 1 16,0-1-16,-25-49 15</inkml:trace>
  <inkml:trace contextRef="#ctx0" brushRef="#br0" timeOffset="37397.1475">2158 17413 0,'0'25'15,"0"-1"1,0 26 31,25-50 93,0 0-140,49 0 16,1 0-16,-26 0 16,-24 25-16,25-25 15</inkml:trace>
  <inkml:trace contextRef="#ctx0" brushRef="#br0" timeOffset="38261.8612">3374 17562 0,'25'25'15,"-1"-25"1,-24 24-1,0 1-15,0 25 16,0-25 0,0-1-16,0 26 15,0-25 1,-49 0-16,123-25 125,-24 0-109,-25 0-16,49 0 15,25 0-15,-49 0 16,-25 0-16</inkml:trace>
  <inkml:trace contextRef="#ctx0" brushRef="#br0" timeOffset="39463.1773">4936 17636 0,'-49'0'110,"24"25"-48,25 0-46,-25-25-1,25 49 1,0-24 0,0 25-1,0-25 1,0-1-16,0 26 16,0-25-16,0 0 15,0-1-15,25-24 31,0 0-31,0 0 16,-1 0 0,1 0 15,0 0-31,0 0 47,-25-24-32,0-1-15,0 0 32,0 0-1,-25 25 16,0 0-32,0 0-15,-24 0 16,49 25 0,0 0-1</inkml:trace>
  <inkml:trace contextRef="#ctx0" brushRef="#br0" timeOffset="42508.8949">6648 17735 0,'-25'0'31,"25"25"-16,-25-25 1,1 0-16,-1 0 16,0 0-1,0 25-15,0 0 16,25 0 15,0-1-15,0 1-1,0 0 1,0 0 0,0 0-16,25-25 15,50 49 1,-51-49-16,1 0 16,50 0-16,-26 0 15,-24 0-15,25 0 16,-50 25 78,0 25-79,0-26-15,0 51 16,0-26-1,0-24 1,-50 0-16,25 0 16,0 0-16,1 24 15,-1-24-15</inkml:trace>
  <inkml:trace contextRef="#ctx0" brushRef="#br0" timeOffset="50238.9745">124 8781 0,'0'49'16,"25"-49"-1,-25 25 1,25-25-16,25 25 16,-26 25-16,1-50 15,0 0-15,0 0 16,24 24 0,-24 1-16,0-25 15,25 25 1,-26 25-16,1-50 15,0 25-15,25-25 16,-1 0-16,1 0 219,-25 0-219,24 0 15,-24 0 48,0 0-32,0 0-15</inkml:trace>
  <inkml:trace contextRef="#ctx0" brushRef="#br0" timeOffset="51474.3283">769 8731 0,'0'25'109,"25"0"-93,0 0-16,25-25 15,-50 49 1,49-24-16,-24 0 16,0 0-1,-25-1 1,0 1 15,0 0-15,25-25-16,-25 25 15,0 0 1,0 0 0,0-1-1,-25 26 17,25-25-17,0 0 1,-25-1-16,0 1 15,0-25 1,25 25 0,-24 0-1,-1-25 32</inkml:trace>
  <inkml:trace contextRef="#ctx0" brushRef="#br0" timeOffset="53418.5473">695 14461 0,'0'-25'62,"49"25"-46,-49 25-16,25 0 16,25 25-16,-25-26 15,49 51 1,-24-50-1,24 24 1,-24-24-16,-1 25 16,-24-50-16,0 0 15,-25 24 63,25-24-62</inkml:trace>
  <inkml:trace contextRef="#ctx0" brushRef="#br0" timeOffset="54363.715">1117 14362 0,'0'-25'47,"24"25"-16,26 25-31,0 25 16,-1-26-16,1 1 15,-50 0 1,25 25 0,-1-26-16,-24 26 15,25 0 1,-25-26 15,25-24-31,-25 25 31,0 25-15,0-25 0,-25 49-1,0-74 1,1 50-16,-1-26 16,0-24-16,25 25 15,-25-25-15,0 25 31,1-25-15,-1 0-16,0 25 16,25 0-16,-50-1 15,26-24-15,-1 25 16,0-25 0</inkml:trace>
  <inkml:trace contextRef="#ctx0" brushRef="#br0" timeOffset="56734.9572">1637 16073 0,'-24'0'94,"-26"0"-78,-24 0-1,49 0-15,-25 0 16,-24 0 0,24 0-16,25 0 15,-24 0-15,-26 0 16,26 0-16,24 0 47,0 0-32,0 0-15,-24 25 16,24-25 0,-25 25-1,26-25 1,-1 25-1,0 24 1,0-49-16,0 25 16,0-25-1,25 25 1,-49 25-16,-1-26 16,25 51-16,-49-1 15,74 1-15,-50-50 16,26-1-16,24 1 15,-25 0-15,25 0 16,0 0-16,0-1 16,0 1-1,-25 0 1,25 25 0,0-1-16,0-24 15,0 0-15,0 24 16,0 1-16,0 0 15,25-26 1,0 26 0,24-25-16,1 49 15,-50-24 1,25-25-16,24 24 16,1 26-1,-25-51 1,24 1-16,-24 0 15,0 0-15,0 0 16,0-25 0,-1 25-1,1-1 79,0-24-78,0 0-1,0 0 1,-1 0-16,1 0 62</inkml:trace>
  <inkml:trace contextRef="#ctx0" brushRef="#br0" timeOffset="57795.6586">1092 17289 0,'25'0'141,"-1"0"-141,51 74 15,-26-24-15,-24-25 16,25-25-16,-25 24 15,-1 1-15,1-25 16,-25 25 0,25 0 15,-25 0 47,0 0-78,0-1 16,0 1-16,-25 25 15,-24-1 1,24-49-16,-25 0 16,1 25-16,-26-25 15,50 25 1,1-25-16,-1 0 15,0 0 1,0 0 0,0 25 46,-24-25-62,24 49 16</inkml:trace>
  <inkml:trace contextRef="#ctx0" brushRef="#br0" timeOffset="73051.7801">2208 13246 0,'25'0'94,"0"0"-79,24 0-15,1 0 16,-25 25-16,-1-25 16,1 0-16,0 0 31,0 0-31,0 0 16,-25 24-16,24-24 31,1 0-16,-25 50-15,25-50 16,0 0-16,24 25 16,-24-25-1,0 0-15,49 25 16,1-1-16,-26-24 16,1 0-16,25 25 15,-51-25-15,1 0 31,0 0-31,0 0 32,24 25-32,1-25 15,-25 0 1,49 0 0,1 0-16,-1 0 15,0 0-15,-24 0 16,-25 0-16,24 0 15,-24 0-15,0 0 16,25 0-16,-26 0 16,1 0-16,0 0 15,25 0 1,-26 0-16,1 0 16,0 0-16,0 0 15,25 0 1,-26 0-16,1 0 15,0 0-15,0 0 16,0 0-16,24 0 16,-24 0-1</inkml:trace>
  <inkml:trace contextRef="#ctx0" brushRef="#br0" timeOffset="74217.8575">3994 13072 0,'25'25'93,"24"24"-93,-24-24 16,74 50-16,-74-75 16,25 25-1,-25 24-15,24 1 16,-24-1-16,25 1 16,-26-50-1,26 25 1,-50 0-1,25-25 17,-25 24-17,0 1-15,0 0 16,0 25 0,0-1-1,0 1-15,0-25 16,-50 24-16,25 1 15,25-25 1,-24-1-16,-1 1 16,0 0-1,0 0 1,0-25 46,1 0-62</inkml:trace>
  <inkml:trace contextRef="#ctx0" brushRef="#br0" timeOffset="82373.8746">18033 14412 0,'0'24'109,"0"1"-109,0 0 16,0 49-16,0-49 15,0 0 1,0 25 0,25-26 15,25-24-16,-25 0-15,-1 0 16,1-24-16,0-1 16,0-25-1,0 25-15,-25 1 16,0-1-16,0 0 16,0 0-1,-25 25 48,0 0-48,0 0 1,0 0 0,25 25-1,0 0-15,0 24 16,0-24 171,-49 25-171,49-25 0,0-1-1,0 26 1,0-25 15,74-25-31,-24 0 16,-1 0-16,26-50 15,-26 1-15,-24 49 16,-25-25 15,0 0-15,0 0-1,-25 25-15,1-25 16,-1 25-16,0 0 31,0 0-15,25 25 0,0 0-1,-25 25-15,25-1 16,0-24-1,0 0 1,0-50 47,0 0-48,0 0-15,0 1 16,0-1-16,-24-25 15,-1 50 17,0 0-17,0 0 1,25 25 0</inkml:trace>
  <inkml:trace contextRef="#ctx0" brushRef="#br0" timeOffset="92508.073">16446 9674 0,'-25'0'16,"0"0"-16,25 25 15,0-1-15,0 1 16,0 0-16,25 25 16,0-1-16,-25 1 15,25-25-15,-1-1 32,-24 1-32,25-25 15,0 0 1,25 0-1,-1 25-15,1-25 16,0 25-16,24-25 16,-24 0-16,24 0 15,25 25 1,-24-25-16,24 25 16,-50-25-16,26 24 15,-50-24 16,-1 0-15,1 0-16,0-24 16,0-1-1,0 0 1,-1 25-16,1-25 16,0 25-16,25-25 109,-26 0-93,-24 50 249,-24 25-265,24-25 16,0 24-16,0 1 15,0 0-15,0-26 16,0 1 0,0 25-1,0-25 1,0-1 46,0 1-46,0 0 78,0 25-79,24-26 1,1 1 0,-25 25-16,0-1 15,25-24 1,-25 25 0,25-1-1,-25-24 1,0 25-16,0-25 15,25 24 1,-25 1 0,25-1-16,-25 26 15,24-50 1,-24-1-16,25 1 47,-25 0-47,0 0 656,25 25-656,0-1 16,-25 1-16,25-1 15,-25 51-15,24-1 16,1 0-16,0 25 16,0-25-16,-25 0 15,25 25-15,-1-49 16,-24-1-16,25-24 15,-25-25-15,25 24 16,-25 1-16,0-25 31,0 0-15,0-1-16,25 26 16,-25-25-16,0 0 15,0 24-15,25-24 16,-25 0-16,24 0 15,-24-1-15,0 1 16,0 0 0,25 0-1,-25 0 1,0-1 0,0 1-1,0 0 32,25 0-31,-25 0-16,0-1 15,0 1-15,0 0 16,0 25 0,0-26-16,0 1 15,0 0-15,25 0 31,-25 0-31,0 0 16,0 24 0,0 1-1,0-25-15,0-1 16,0 1-16,0 0 16,0 0-16,0 0 15,0-1-15,0 1 16,0 0-1,25 0-15,-25 24 16,24 1 0,-24-25-1,0 0-15,0-1 63,0 26-48,0-25 1,0 0-16</inkml:trace>
  <inkml:trace contextRef="#ctx0" brushRef="#br0" timeOffset="102056.3155">1985 9947 0,'49'-25'62,"51"25"-46,148-25-1,-50 25 1,50-25-16,0 25 16,75-49-16,-100-1 15,-74 25-15,-50 25 16,50 0-1,74 0-15,-25 0 16,-24 0-16,0 0 16,-50 0-16,-25 0 15,-49 0-15,24 0 16,-49 0-16,24 0 16,-24 0 15,50 0-31,49 0 15,74 0-15,25 0 16,0 0-16,-24 0 16,24 0-16,75 0 15,-100 0-15,-49 0 16,-124 0-16,25 0 16,49 0-16,99 0 15,-24 0-15,49 0 16,25 0-16,-49 0 15,-1 0-15,-49 0 16,0 0 0,-1 0-16,1 0 15,-25 0-15,50 0 16,0 0-16,24 0 16,-74 0-16,50 0 15,-1 0-15,-24 0 16,25 0-16,-1 0 15,-24 0-15,25 0 16,-50 0-16,50 0 16,-26 25-16,26 0 15,24 0-15,-24-1 16,0-24-16,24 0 16,-24 0-16,-1 0 15,1 25-15,24 0 16,-24-25-16,-25 0 15,0 0-15,24 0 16,-24 0-16,0 0 16,-25 0-16,25 0 15,0 0-15,-50 0 16,50 0-16,-25 0 16,0 0-16,0 0 15,-50 0-15,1 0 16,-51 0-1,1 0-15,0 0 16,25 0-16,-26 0 16,1 0-16,0 0 15,49 0-15,26 0 16,24 0-16,0 0 16,25 0-16,-25 0 15,-50 0-15,-24 0 16,24 0-16</inkml:trace>
  <inkml:trace contextRef="#ctx0" brushRef="#br0" timeOffset="489153.9598">19819 6846 0,'0'-25'62,"-25"50"-46,25 25-16,0-25 15,0 24-15,0 1 0,0 24 16,0-24 0,0 24-16,0-24 15,-24-25 1,24 24-1,0-24 1,0 0 0,0 0-1,0-1-15,0 1 16,0 25 0,0-25-1,-25-1 16,25 1 1</inkml:trace>
  <inkml:trace contextRef="#ctx0" brushRef="#br0" timeOffset="489698.2066">19472 7392 0,'0'0'0,"0"49"16,0 1 0,-50-25-16,50 24 15,0-24-15,0 0 16,0 0-16,0 24 16,0-24-16,0 0 15,0 0-15,0 0 16,0-1 15,50-24 0,-25-24-31,0-1 16,-1-25-16,1-24 16,25-1-16,-1-49 15</inkml:trace>
  <inkml:trace contextRef="#ctx0" brushRef="#br0" timeOffset="494921.7853">3671 7491 0,'25'0'15,"25"25"17,-50 0-17,0-1-15,0 1 16,0 0-16,0 25 16,25-26-1,-1 51-15,1-26 16,-25 1-16,0 24 15,25-74 79,25-49-78,-26 24-1,-24 0 1,25 0 0,25-49-16,24-25 15,-49 74-15,25 0 32,-50 0-32,25 50 78,24 0-78,1 49 15,-1-24-15,1 0 16,0 49 0,24 0-16,0-24 15,-24-1-15,-25-24 16,0-50-1,-1 0 79,51 0-78,-26-50-1,51-24-15,-1-1 16,25 25-16,0-24 16,-25 0-16,25 24 15,25-24-15,49 24 16,-24 0-16,0 26 16,-1-1-16,-49 0 15,25 25-15,-74 0 16,-1 25-1,-24 0 1,-26 24 0,26 1-16,-25 49 15,24 0-15,-24 25 16,0 0-16,0 0 16,0-49-16,-25-50 15,24-25 63,1 0-62,0-50-16,0-24 16,49-26-16,26-49 15,-26 25-15,25-24 16,-24 73-16,-1 1 15,-49 24-15,0 50 47,24 0-47,-24 25 16,25 49-16,-1-24 16,1 0-16,-1 24 15,26 25 1,-26-24-16,1 24 15,-25-25-15,0 1 16,-25-26-16,0-24 47,25-25-16,-1 0-15,26-49-16,74-26 15,0-24-15,50-25 16,24-25-16,50-49 16,25 49-16,-50 0 15,-49 50-15,-1 24 16,-49 26-16,-49 24 16,-50 25-16,24 0 15,-24 0-15,25 0 16,-25 50-16,-1-1 15,51 1-15,-1 74 16,1-25 0,-26 25-16,26 25 0,-26-25 15,-24-25 1,-25-124 62,25-24-78,24-26 16,51-49-16,48 0 15,-24 0-15,50-25 16,0 50-16,-25 25 16,74-25-16,-50 24 15,-24 25-15,-25 26 16,-24 24-16,-1 0 15,50 0-15,-1 74 16,-24 1-16,-24-26 16,-51 1-16,1-1 15,-25 26-15,24-1 16,26 1-16,-51-1 16,26 0-16,-50-49 15,25 0-15,0-25 63,0 0-48,49-50 1,25-49-16,50-25 16,0 25-16,0-50 15,24 25-15,-24 0 16,25 25-16,-50 24 15,-50 51-15,-49 24 16,25 0-16,-26 0 16,1 0-16,25 24 15,-25 26-15,-1-25 16,26 49-16,24 1 16,-24-26-16,24 26 15,1-1-15,-50-24 16,-1-25-16,1-1 15,0-24 1,0 0 0,0 0-1,49-24-15,1-51 16,73 1-16,-24-1 16,75-24-1,-26 0-15,-24 24 16,-99 51-16,24 24 31,-24 0-15,0 49-16,-1 1 15,26 74-15,-1-25 16,25 25-16,0-25 16,1 25-16,-26 25 15,0-74-15,-24-26 16,-50 1-16,25-50 31,-25 25-31,25-25 16,-1 0-16,1-25 15,50-50-15,24-24 16,25-25-16,0 0 16,0 0-16,25-25 15,-50 50-15,-25 25 16,-24 49 15,-50 0-15,74 25-16,-24 25 15,0 24 1,24 26-16,-24-26 16,-26-24-16,1 0 15,0 0-15,0 0 16,0 0-1,0 24 1,-1-24-16,1 0 78,-25 0-62,25-1-16,-25 1 15,0 0 1,25-25-16,-25 50 16,49-26 77,-24 26-93,25-25 16,-1 24 0,-24 1-1,0-25-15,-25 0 16,25-1-16,0 1 62,-1-25-62,-24 25 16,0 0-16,25 49 16,0-74-16,-25 25 15,25 25-15,0-1 313,-25-24-298,24 0-15,-24 49 16,0 25-16,0 26 16,0 73-16,0-24 15,0-1-15,0 50 16,0-24-16,0 24 16,0 25-16,0 0 15,-24 50-15,24-25 16,0-25-16,0 25 15,-25-25-15,0-25 16,25-25-16,-25 1 16,25-1-1,0-24-15,0-50 16,0 25-16,0-25 0,-25-25 16,25-25-1,0-49-15,0 0 31,-24-25-31,24 25 16,0 0-16,0-1 31,0 1-15,0 0 0,0 0-16,0 0 15,0 24 1,0 1-16,0-1 15,0-24-15,0 0 16,0 0 0,0 0-1,0-1 32,0 1-47,0 0 16,0 25-16,0-1 15,0-24 1,0 25 0,0-25-16,0 24 15,0-24-15,0 0 16,0 0-16,0-1 31,0 1-15,24 0-1,-24 25 1,0-26-16,0 1 16,0 0-1,0 0-15,0 0 16,25-25 62,-25-25-62,0 0-1</inkml:trace>
  <inkml:trace contextRef="#ctx0" brushRef="#br0" timeOffset="495675.8181">18703 13295 0,'0'75'31,"0"-26"-15,0-24 0,0 0-1,25 25 1,-25-26-16,0 26 15,25-25-15,-1-25 16,26 0 47,-25 0-63,0 0 15,49-50 1,-24 25-16,-1 1 15,1-26-15,-25 25 16,-25 0-16,25 25 16,-1-49-1,26 49 63,24 74-78,-24 1 16,-50-51-16,25 26 16,0-25-16,-1 24 15,1-49 1</inkml:trace>
  <inkml:trace contextRef="#ctx0" brushRef="#br0" timeOffset="497193.9047">22225 6846 0,'0'25'15,"0"0"-15,0 0 16,25 24-16,-25 1 16,50 24-16,-25 75 15,24-50-15,-24 25 16,0 0-16,0-49 16,-25-1-16,24 0 15,-24-49-15,25 0 31,-25 25 79,0-26-95,0 1 1,0 0 0</inkml:trace>
  <inkml:trace contextRef="#ctx0" brushRef="#br0" timeOffset="497885.7917">22275 7714 0,'-25'0'32,"25"25"-32,0 0 15,0 0-15,0-1 16,0 1-16,25 0 16,0 0-16,-25 0 15,0-1-15,25-24 47,-1 0-31,1 0-1,0 0-15,0 0 16,24-49-16,-24 24 16,25-25-16,-25 1 15,-1-26-15,26 1 16,-25 0-16,0-26 15,-1 1-15,1 99 16,-25-49-16</inkml:trace>
  <inkml:trace contextRef="#ctx0" brushRef="#br0" timeOffset="504366.912">2506 7888 0,'0'-50'109,"74"-24"-109,0-25 16,1-25-16,24-25 16,25 25-16,-25 25 15,25-1-15,-24 1 16,-76 99-16,1-49 15,74 24-15,-74 25 16,50 0-16,-51 0 16,51 0-16,24 74 15,25 1-15,-25-1 16,25 0-16,-99-24 16,25 24-16,24-24 15,1 49-15,-26 0 16,-24-49-16,0 0 15,-25 24-15,25 0 16,-1-49-16,-24 25 16,25-50 31,0 0-32,-25-25-15,50-74 16,-1 0-16,26-25 15,24-25 1,0 25-16,25 0 16,-25 25-16,25 24 15,-74 50-15,-50 1 16,25 24 0,24 24-1,-24 26-15,25 24 16,-1 1-16,51 49 15,-51 0-15,26 0 16,-51-50-16,26-24 16,-25-1-16,0-49 62,-1 0-46,1-24-1,25-1-15,-1-25 16,1 1-16,24-1 16,-24 25-16,25 0 15,-26 1-15,1 24 16,-1 0-16,-24 0 16,0 24-16,25 1 15,-26 25 1,1-1-16,50 26 15,-1 24-15,0 0 16,-49-74-16,25 25 16,-50-26-16,25-24 15,-1 0-15,1 0 16,0 0-16,25 0 16,24-74-16,0 24 15,51-49-15,23-25 16,26-25-16,74-24 15,0 24-15,-74 50 16,-25 0-16,-50 24 16,-50 75 15,-24 0-31,0 25 16,0 25-1,-25-1-15,25 26 16,24 24-16,26-25 15,-51-24-15,1-50 16,0 25-16,0-25 31,24 0-15,1 0-16,0 0 16,49-25-16,25-74 15,25-1-15,0 1 16,24 0-16,-49 24 15,0 26-15,-124 24 16,50-25 0,24 50-1,-24 0-15,-50 25 16,25 0-16,24 25 16,1-1-1,-1 26 1,26-1-16,-75-49 15,25 0-15,0 0 16,-1-25 15,1-25-15,25 0-16,-25 25 16,-1 0-1,1 0 1,0 50-1,25 49-15,-1-25 16,1 50-16,24-25 16,-24 1-16,24-1 15,1-25-15,-51-49 16,26 0 0,0-25-16,-1 0 15,1 0-15,49-50 16,0-24-16,-24-1 15,-1-24-15,-49 99 16,0-49 15,24 49-31,1 24 16,-50 1-16,25 0 16,0 25-16,49 98 15,0 51-15,50-1 16,-24-49-16,-26-25 15,-49-124-15,0 25 32,-1-25-32,1 0 15,0-25-15,49-24 16,1-51-16,24-48 16,25-1-16,0 25 15,-25 49-15,-24 26 16,-50 24-16,-1 25 47,1 0-47,0 25 15,0-1-15,0 26 16,-1-25-16,26 0 16,-25-1-16,0-24 15,24 0-15,26 0 16,-51 0-16,51 0 15,-1-24 1,50-51-16,0-24 16,0 25-16,0-1 15,-24 26-15,-100 24 16,49 0-16,-24 25 16,25 0-16,-1 0 15,1 74-15,-1-24 16,-24 49-16,50 0 15,-1 50-15,1-25 16,24 25-16,0-25 16,-49-49-16,-26-75 15,1 0-15,0 0 16,25 0-16,49-75 16,0-49-16,0-50 15,25 1-15,-25 24 16,1 0-16,-1 25 15,-74 75-15,0 49 16,-1 0 15,1 0-15,0 0-16,25 49 16,-1 1-16,26 24 15,-1-24 1,0-25-16,26-1 15,24 1-15,0-25 16,0 0-16,0 0 16,49-25-16,-24-74 15,0 25-15,-25-25 16,-25-1-16,0 26 16,-24 24-16,-50 26 15,0 24-15,-1 0 16,1 0-16,25 74 15,-1 25-15,1 25 16,0 0-16,49 0 16,-50-25-16,-24-49 15,25-25-15,-1 0 16,1-1-16,0-24 16,24 0-16,25-49 15,25-50-15,25-50 16,25 0-16,-25 0 15,-25 50-15,-75 49 47,-24 50-31,25 25-16,-1 25 16,1 24-16,-1 1 15,26-1-15,-1 25 16,1-49-16,-75-25 15,24-1 1,1-24 0,0 25-16,-25 0 62,0 0-46,25 0-16,25-1 15,-26 26 1,51 24-16,-1 50 16,1-24-16,24 24 15,-25-25-15,25 25 16,-49-99-16,-25 0 16,0-25-16,24 0 15,1 0-15,24-50 16,1-24-1,-1-26-15,1 1 16,-26 50-16,1-1 16,-1 25-1,-24 25 63,0 0-31,0 0-47,24 0 16,26-50-16,-26 1 16,-24 24-16,25 0 15,-25 0 1,-1 1-16,1 24 62,0 0-62,0 0 16,0 0-16,-1 0 16,1 0-16,0-25 46,0 0-30,24-25 0,26 1-16,-1-1 15,-24 25-15,-25 25 63,24 0-48,1 0-15,0 0 16,-1 25-16,1-25 16,-1 25-16,1 0 15,0 24 1,-1 1 0,-24-25-16,0 0 15,0 24-15,-1-24 16,1 0-16,0-25 15,-25 25 79,25-25-94,-25 24 16,0 1-1,0 25 79,0-25-78,0 0-16,0 24 15,0-24-15,0 25 16,0-1-16,0 26 16,0-1-16,0 0 15,0 1-15,0-26 16,0 1-16,0-25 16,0 0 15,0-1-16,0 1 1,0 0-16,0 0 16,0 0-16,0 49 15,0 0-15,0 1 16,0 49-16,0 25 16,0-25-16,0 49 15,0 1-15,0-25 16,25 0-16,-1-25 15,-24 0-15,25 0 16,-25-50-16,0-24 16,0-1-16,0 1 15,0 0-15,0-26 16,0 26-16,0 0 16,0-1-16,0 1 15,0 24-15,0-49 16,0 0-16,0 24 15,0 1 1,-25 0 0,25-25-16,0 24 15,0 1 1,0-1-16,0 1 16,0 0-16,0-26 15,-24 1-15,24 0 16,0 25-16,0-1 15,0-24 1,0 0-16,0 0 16,0 24-1,0-24-15,0 25 16,0 24-16,0-24 16,0-26-16,0 1 15,0 0 1,0 25-16,0-26 15,0 26 1,0-25-16,0 25 16,0-1-1,0 1-15,0-25 16,-25-1-16,25 26 16,0 0-1,-25-50-15,25 49 16,0 1-16,0-25 15,0-1-15,-25-24 16,25 25 0,0 0-1,0 25-15,0-26 16,0 1-16,0 0 16,0 0-16,0 0 15,0-1 16,-25 1-31,1 50 16,24-51-16,0 26 16,-25 0-16,0-1 15,25-24-15,0 0 16,0 0-16,0 0 31,0-1-15,0 1-16,0 0 15,0 25 1,0-1 0,-50 26-16,50-51 15,0 1-15,0 0 16,-49 49-16,49-24 16,0-25-16,-25 24 15,0 26-15,25-1 16,-25-24-16,1-50 15,24 25 17,-25-25-32,0 0 140,25-50-140,-25-24 16,0 24 0,1-49-16,-26 0 15,0-25-15,-24 0 16,49 0-16,-49-25 15,-1 0-15,26 50 16</inkml:trace>
  <inkml:trace contextRef="#ctx0" brushRef="#br0" timeOffset="504718.4399">21332 12328 0,'25'50'47,"-25"-26"-31,0 26-1,25-25-15,-25 24 16,0-24-16,25 25 16,-25 24-16,49-24 15,-49-1-15,25-24 32,0 0-32,0 0 15,-25 0-15,25-1 16,-1 1-16</inkml:trace>
  <inkml:trace contextRef="#ctx0" brushRef="#br0" timeOffset="506587.1934">22994 13395 0,'0'0'0,"0"24"16,0 1-1,-49 0-15,49 0 16,-25 0-16,-25 24 16,1 1-16,-1-1 15,0 1-15,-24-25 16,24 0-16,1 24 15,-1-24-15,50 0 16,-25 24-16,1-49 16,-1 25-1,25 0 1,0 0 31,0 0-16,-25-25 219,0 0-219,0-25-31</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8-08T03:29:20.679"/>
    </inkml:context>
    <inkml:brush xml:id="br0">
      <inkml:brushProperty name="width" value="0.05292" units="cm"/>
      <inkml:brushProperty name="height" value="0.05292" units="cm"/>
      <inkml:brushProperty name="color" value="#FF0000"/>
    </inkml:brush>
  </inkml:definitions>
  <inkml:trace contextRef="#ctx0" brushRef="#br0">8831 10021 0,'49'25'62,"-49"25"-30,25-1 15,50-24-1,-51-25-46,1 0 16,0 0 0,25 0-16,-1 0 15,50-74 1,26-1-16,-26 1 16,50-1-16,-75 26 15,-49 49-15</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8-08T03:29:30.504"/>
    </inkml:context>
    <inkml:brush xml:id="br0">
      <inkml:brushProperty name="width" value="0.05292" units="cm"/>
      <inkml:brushProperty name="height" value="0.05292" units="cm"/>
      <inkml:brushProperty name="color" value="#FF0000"/>
    </inkml:brush>
  </inkml:definitions>
  <inkml:trace contextRef="#ctx0" brushRef="#br0">19943 3646 0,'0'50'31,"0"0"-15,0-26-16,0 26 15,-24 24-15,24-24 16,-25 24-16,25-24 16,0 0-16,0-26 15,0 1 204,0 0-219,0-50 16,0-24-1,0-51 1,25 1-16,-1 50 15,1 24 32,0 0 0,0 0-47,0 0 16,24 1-1,-49-1-15,50 0 16,-1-25-16,1 25 16,-25 25-16,0-24 15,-1 24-15,1 0 63,0 0-48,-25 24 17,0 26-17,0 0-15,0-25 16,0-1 0,0 1-16,0 0 15,0 25 32,0-26-47,-25-24 31,0 0 1</inkml:trace>
  <inkml:trace contextRef="#ctx0" brushRef="#br0" timeOffset="990.6901">20787 3746 0,'0'24'78,"-25"26"-78,0-25 15,25 49 1,0-49-16,-25 0 31,25 0-15,25-1 93,0 1-93,24 50 15,-49-51-31,0 1 16,0 25-1,0-25 32,0-1-31,-24-24-1,-1 0 1,-25 0 0,1 25-16,24-25 15,0 0-15,0 25 16,0-25-16</inkml:trace>
  <inkml:trace contextRef="#ctx0" brushRef="#br0" timeOffset="2784.3932">1166 6077 0,'0'25'15,"25"-25"1,0 0-16,-25 25 15,25-25-15,-1 0 16,26 0-16,-25 49 16,24-49 15,-24 25 16,0-25-47,25 0 15,-26 0 17,1 0-32</inkml:trace>
  <inkml:trace contextRef="#ctx0" brushRef="#br0" timeOffset="3651.3231">1588 6077 0,'25'25'93,"24"0"-77,-24 0-16,0-1 16</inkml:trace>
  <inkml:trace contextRef="#ctx0" brushRef="#br0" timeOffset="22068.1096">769 7268 0,'-25'0'62,"75"0"-31,0 25-31,-25-1 16,24 1-16,-24-25 16,0 50-16,24-50 15,26 25-15,24 24 16,-74-49-1,0 0-15,24 0 16,-24 0-16,25 0 16,-26 0-16,1 0 15,0 0-15,0 0 16,49 25 0,-24-25-16,-1 25 15,-49 0-15,50-25 16,24 24-16</inkml:trace>
  <inkml:trace contextRef="#ctx0" brushRef="#br0" timeOffset="23090.7433">1340 7268 0,'25'0'47,"-1"0"-32,1 0 1,0 0-16,-25 25 16,50-1-16,49-24 15,-50 50-15,-24-50 16,0 0 0,25 25-16,-26-25 31,1 25 31,-25-1-46,0 1 0,0 0-1,0 0-15,0 24 16,0-24 15,0 25-15,0-1-16,0-24 15,0 25-15,0-25 32,0-1-17,0 1-15,-25 0 16,1-25-16,-1 50 15,0-26 1</inkml:trace>
  <inkml:trace contextRef="#ctx0" brushRef="#br0" timeOffset="24710.9052">670 5730 0,'25'0'31,"24"0"-15,-49 25 0,25-1-16,0 1 15,0 25-15,25-25 16,-26 0-1,1-1 1,0 1-16,25 0 16,-26-25-16,-24 25 15,25 0-15,0-25 16,49 24-16,-49-24 16,0 0 15,0 25-16,0-25 1,-1 0-16,-24 25 16,25-25 31,0 0-32,49 0-15,-74 25 0,50-25 16,-25 0-1,0 0 1,-1 0-16,1 49 109,0-49-109,0 0 16,-25 25-16,25-25 31,-1 25-31,1-25 16,0 0 93,0 25-93,-25-75 171</inkml:trace>
  <inkml:trace contextRef="#ctx0" brushRef="#br0" timeOffset="26326.0216">1365 5804 0,'0'25'187,"24"0"-171,1 25 0,0-26-1,0 1-15,24 0 16,-49 0-1,25 0 1,-25-1 0,25-24-1,0 25 1,0 0 0,-25 0 15,24 0 16,-24-1 0,25 1-47,0-25 15,0 25 79,0 0-78,-25 0-1,0-1 1,0 1-16,0 0 15,0 0 48,0 0-47,-25-25 30,0 24-46,0 26 16,0-50-16,1 0 16,-1 0-1,0 0 1,0 0 0,-24 25 77,24 0-93</inkml:trace>
  <inkml:trace contextRef="#ctx0" brushRef="#br0" timeOffset="32493.5606">1489 10344 0,'24'0'110,"26"24"-110,24-24 31,-24 0 0,24 0-31,125 0 16,49 0-16,-74 0 15,-1 0-15,1 0 16,-50 0-16,-50-24 16,-24-1-16,-25 25 15,0 0-15,-1 0 47,1 0-47,0 0 16,25 0 15,-26 0-31,26 0 16,-25 0-1,0 0-15,49 0 16,0 0-1,-49 0 1,0 0-16</inkml:trace>
  <inkml:trace contextRef="#ctx0" brushRef="#br0" timeOffset="41857.0669">4316 12601 0,'25'0'312,"0"0"-281,0 0 1,0 0-32,-1 0 15,26 0-15,0 0 16,-26 0 218,1 0-218,25 0-1,-1 0-15,-24 0 422,0 0-390</inkml:trace>
  <inkml:trace contextRef="#ctx0" brushRef="#br0" timeOffset="386290.0936">3250 4366 0,'49'0'0,"1"0"16,0 0-16,24 24 15,124-24-15,50 25 16,-74-25-16,149 0 16,73 0-16,51 0 15,24 0-15,25 0 16,-124 0-16,25 0 15,50 0-15,-1 0 16,-24 25-16,-50 0 16,-50-25-1,51 25-15,-1-1 0,0-24 16,-124 0 0,74 0-16,-49 0 15,-75 0-15,75 50 16,25-25-16,-124-25 15,24 0-15,0 0 16,-98 0-16,24 0 16,-25 0-16,0 0 15,-74 0-15,0 0 16,0 0-16</inkml:trace>
  <inkml:trace contextRef="#ctx0" brushRef="#br0" timeOffset="390930.1325">819 5804 0,'25'0'16,"0"25"15,-25 0-31,0 0 16,24 24-16,1-24 15,0-25-15,0 25 16,0 0-16,-1-25 15,-24 25 1,25-1-16,-25 1 16,50-25-16,-25 25 15,-1 0-15,1 24 16,0-24 0,0 0-1,0 25 1,-1-26-16,1 1 15,0 0-15,-25 0 16,25-25-16,0 0 16,-25 25 31,49-25 46,-24 24-77,0-24-16,0 0 16,-1 0-1,1 0 1,0 0-1,49 0 17,-49 0-17,0 0 1,0-49 125</inkml:trace>
  <inkml:trace contextRef="#ctx0" brushRef="#br0" timeOffset="392266.5095">1241 5730 0,'-25'0'47,"25"25"-1,25 24-30,-1-24 0,1 0-16,0 0 15,0 0-15,0-1 0,-1 1 16,26 25 0,-25-25-16,0 24 15,-1-49-15,1 25 16,0 0-16,0 0 15,0-1-15,-1 1 16,-24 0 0,25 0-16,0 0 15,0-1-15,-25 1 16,25 25-16,-1-50 16,-24 25-16,0-1 15,25 1 1,-25 0-16,0 0 15,0 0-15,0-1 47,0 1-15,0 0-17,-25 0 79,1 0-78,-1-25-16,0 0 15,0 0-15,-24 0 16,24 24-16,-25 1 15,-24-25-15,-1 25 16,26-25-16,-26 25 16,26-25-16,-1 25 15</inkml:trace>
  <inkml:trace contextRef="#ctx0" brushRef="#br0" timeOffset="393466.9658">372 7392 0,'0'-25'0,"25"25"32,0 0-32,0 0 15,0 0 1,-1 25-16,26-25 16,0 0-16,-26 25 15,26-1-15,-25-24 16,0 0-1,24 0-15,51 50 16,-26-25-16,25-25 16,25 25-16,0 24 15,-49 1-15,24-25 16,-25-1-16,-24 1 16,24 25-16,-24-50 15,-25 0-15,24 25 16,1-25-1,-25 0-15,0 0 16,-1 0 0,1 0-16,25 0 31,-1 0-15,-24 0-1,0 0-15,-25-25 141,0 0-141,-25-25 15,0 50 1</inkml:trace>
  <inkml:trace contextRef="#ctx0" brushRef="#br0" timeOffset="394522.5274">1563 7243 0,'25'25'62,"24"0"-46,-24-25-16,0 0 16,0 24-1,0 1-15,-1-25 16,1 0-16,50 25 16,-26 49-16,-24-74 15,50 50-15,24 24 16,-74-74-16,-25 25 15,24 0-15,26 25 16,-50-26 0,50 1-1,-26 25-15,26-25 16,-50-1 0,50 26-16,-50-25 31,24 0-16,-24-1-15,0 1 16,0 0 0,0 25-16,0-1 15,0 1 1,0-25-16,-24 24 16,-1-49-16,0 25 15,0 0 1,25 0-16,-49-25 15,24 0 1,-25 0 0,25 0-1,-49 0-15,0 25 16,-26-1-16,1-24 16,25 25-16,49-25 15</inkml:trace>
  <inkml:trace contextRef="#ctx0" brushRef="#br0" timeOffset="398681.5523">2853 10517 0,'0'25'109,"0"0"-93,0 24-16,0 51 16,0-26-16,0 50 15,0 25-15,0 25 16,0-1-16,-25 1 15,0 24-15,25-24 16,-25-1-16,1-48 16,24-26-16,0 25 15,0 25-15,0-25 16,0 24-16,0 1 16,0 0-1,-25 0-15,0-25 16,25 50-16,-25-26 15,25-24-15,-25 0 16,25 0-16,-24-24 16,24-26-16,0 25 15,0 1-15,-25 24 16,25-25-16,-25-25 16,0 25-16,0-24 15,25-26-15,0 26 16,0-26-16,0 1 15,0 0-15,-24-26 16,24 26-16,-25-25 16,25 0-16,0 0 15,0-1 1,0 1-16,0 0 16,0 0-16,0 0 31,-25-1-31,25 1 0,0 0 15,0 25-15,0-26 16,0 26 0,0 0-16,0-26 15,0 1 1,-25 0-16,25 0 16,0 0-1,0-1 1,0 1-1,0 25 1,0-25 0,0-1-1,0 1 1</inkml:trace>
  <inkml:trace contextRef="#ctx0" brushRef="#br0" timeOffset="401853.8848">2828 10393 0,'25'25'156,"-25"0"-156,0 0 31,0-1-31,0 1 16,0 25 31,0-25-32,0-1 1,0 1 31,0 0-31,0 0-1,0 0 1,0-1-1</inkml:trace>
  <inkml:trace contextRef="#ctx0" brushRef="#br0" timeOffset="406189.7922">2431 15949 0,'0'25'141,"0"0"-126,0 0-15,0 24 16,0-24-16,0 0 16,0 0-1,0 24 17,-25-24-17,1 0 1,24 0-16,0 0 15,0-1 1,0 1-16,0 25 31,-50-25-15,50 0 0,0-1 15,0 1-16,0 0 1,-25 0-16,25 24 16,-25 1 15,25-25-31,0 0 16,0-1-1,-24-24 32,24 25-47,-25 0 31,25 0-31</inkml:trace>
  <inkml:trace contextRef="#ctx0" brushRef="#br0" timeOffset="407791.7729">1836 16594 0,'0'-24'16,"25"73"47,-25-24-48,49 25 1,1-1-16,-25-24 15,0 25-15,-1-1 16,26 1-16,-25-1 16,24 1-16,-49-25 15,0 0-15,50-1 16,-50 1 0,0 0 109,25-50-110,74-49 1,-49-1-16,49 1 15,-50 0-15,26-1 16,-50 50-16,-1-24 16,26-1-1,-25 1-15,0-1 16,-1 50-16,1-74 16,25-1-1,-25 25 1,-1 26-1,-24-1 1</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8-08T03:30:30.06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9451 3274 0,'50'25'172,"49"-25"-157,0 50-15,75-26 16,49 1-16,-50-50 16,26 25-16,-1-24 15,-49-1-15,0 25 16,-75 0-16,-24 0 16</inkml:trace>
  <inkml:trace contextRef="#ctx0" brushRef="#br0" timeOffset="1715.8002">2109 11137 0,'0'-25'16,"74"25"0,-49 0-16,25 0 15,-1 0-15,1 0 16,49 0-16,25 0 15,25 0-15,-50 0 16,0 0-16,-74 0 16,25-49 187,-50 24-188,25 25-15,24-50 16,-24 50-16,0-24 16,24-1-16</inkml:trace>
  <inkml:trace contextRef="#ctx0" brushRef="#br0" timeOffset="5928.0675">15553 10021 0,'0'25'78,"0"0"-78,0 0 16,0 24-16,0 1 15,0-25-15,0 24 16,0-24-16,0 25 15,0-26-15,0 1 16,0 25-16,0-1 16,0 1-16,0 0 15,25-26 110,-1-24-109,76 0-16,24 0 16,49-24-16,26 24 15,98-25-15,76-25 16,48 1-16,1-1 15,74 25-15,50 0 16,-25 1-16,-25-1 16,0 0-16,-50 0 15,26-24-15,-125 24 16,-149 0-16,1 0 16,-1 25-16,25-49 15,-24 49-15,-100-25 16,25 0-16,-74 25 15,24 0 1,25 0-16,-24 0 16,-1-25-16,-24 25 15,-25 0 126,-25-25-141,49 25 16,-49-25-16,25 1 15,25-1-15,-1-25 16,-24 1-16,25-1 15,-26 0-15,1-24 16,25 0-16,-1-1 16,1-24-16,-25 49 15,0 1-15,-1-1 16,-24 25 0,-24 25 140,-1 0-156,-50 0 15,-73 0-15,-1 0 16,-25 0-16,-74 25 16,-124 25-16,-25-25 15,-49 24-15,24 1 16,100-1-16,24 1 16,75-25-16,24 0 15,75-25-15,0 0 16,0 0-16,0 0 15,0 0-15,-50 0 16,1 0-16,-26 24 16,1 1-1,-50 0-15,0 25 16,25-50-16,24 24 16,1 1-16,24 0 15,50 0-15,-25-25 16,0 25-16,25-1 15,-24-24-15,24 25 16,24-25-16,-49 25 16,25 0-16,50-25 15,49 0 1,0 0-16,1 0 16,-1 0-1,-50 25 1,26-25-1,-1 0-15,1 0 16,-51 24-16,26 1 16,49-25-1,0 0 454,1 0-469,-26 0 16,0 0-16,-24 25 15,49-25 1,-25 0-16</inkml:trace>
  <inkml:trace contextRef="#ctx0" brushRef="#br0" timeOffset="7435.5244">16049 9723 0,'0'25'47,"0"0"-47,-25 0 16,25 0-16,0 24 16,0 1-1,0-1-15,0 26 16,0-25-1,0-1-15,0-24 16,0 25-16,0-1 16,0-24-16,0 0 15,0 0-15,0-1 16,0 1-16,0 0 16,0 0-1,0 0 1,0-1-1,0 1 1,0 0 0,0 0-16,0 0 15,0-1 1,0 1-16,0 0 16,0 0-1,0 0 32</inkml:trace>
  <inkml:trace contextRef="#ctx0" brushRef="#br0" timeOffset="9899.2777">15305 10988 0,'49'-24'110,"-24"-1"-110,25 25 15,-25-25 1,-1 0-16,1 0 15,0 25-15,-25-24 16,0-26 15,0 25-15,25 0-16</inkml:trace>
  <inkml:trace contextRef="#ctx0" brushRef="#br0" timeOffset="17088.1802">15925 10740 0,'-25'0'16,"25"25"0,0 0-16,-25 25 15,25-1-15,-24 1 16,24-25-16,-25 24 16,25 1-16,-25-50 15,25-25 141,0 0-140,0-24 0,0 24-1,0 0-15</inkml:trace>
  <inkml:trace contextRef="#ctx0" brushRef="#br0" timeOffset="17598.9934">15801 10815 0,'25'0'16,"0"0"15,24 0-15,1 0-1,-25 0 1,-1 25 15,1-1-15,0 1-16,-25 0 15,0 25 1,25-26 15,-25 1 1,0 25-32</inkml:trace>
  <inkml:trace contextRef="#ctx0" brushRef="#br0" timeOffset="23887.1309">15627 12477 0,'-25'0'32,"25"25"-17,0 24 1,0 26-16,0-51 16,0 26-16,0 0 15,0 24-15,0-24 16,0 24-16,0-24 15,0-1-15,0-24 16,0 0 0,25-25 109,-25-25-125,0-25 15,25-24-15,0-25 16,0-25-16,24 25 16,-24-1-16,0 26 15,-25 24-15,25 26 16,0-1 109,-1 0-110,26 0 1,49 0 0,75-24-16,74 24 15,50 0-15,-1 0 16,26 25-16,-75 0 16,-50 0-16,1 0 15,-1 25-15,0-25 16,-24 0-16,0 0 15,-50 0-15,49 0 16,26 0-16,24 0 16,25 0-16,0 0 15,-25 0-15,-49 0 16,0 0 0,-1-25-16,26 25 0,-1-25 15,1 1 1,-1 24-16,-24 0 15,-1-25-15,-24 0 16,0 25-16,-25 0 16,-25 0-16,25 0 15,0 0-15,25-25 16,25 25-16,24-25 16,25 1-16,-49 24 15,-25-25-15,-25 0 16,-75 25-16,1 0 47,0 0-47,-26 0 15,51 0-15,-25 0 16,-26 0-16,1 0 16,0 0-16,0 0 15,0 0 79,-1 25-78,-24 24-1,0 1-15,0 0 16,0-26-16,0 26 15,0 25-15,0-26 16,0 26-16,0 24 16,0-50-1,-24 1-15,-1-25 78,-25 0-62,1-25 0,-26 0-16,50 24 15,-49-24 1,-75 0-16,0 0 16,-49 0-16,-50 25 15,-50-25-15,0 25 16,1 0-1,-1-25-15,100 25 16,-1-25-16,1 24 16,-1-24-16,26 25 15,-1 0-15,-24 0 16,-1 0-16,1-1 16,-25 26-16,-75-25 15,-25 49-15,75-24 16,25-25-16,0-1 15,24 1-15,-24-25 16,0 0-16,-25 25 16,0 0-16,25-25 15,-1 50-15,51-26 16,24-24-16,25 25 16,49-25-16,1 0 15,24 0-15,1 0 16,24 0-16,0 0 31,0 0-15,1 0 62,-1 0-63,0 0 1,25-25 0,-50-24-1,50 24-15,0-25 16,-24 50 0,-1-49-1,-25 24-15,50 0 16,-49 0-16,24 25 15,0-49 1</inkml:trace>
  <inkml:trace contextRef="#ctx0" brushRef="#br0" timeOffset="24687.9507">16198 12353 0,'0'49'47,"0"-24"-47,0 0 16,0 25 0,0-1-16,0 1 15,0 24-15,-25-24 16,0 24-16,25 1 15,-25-1-15,25 0 16,-24-74-16</inkml:trace>
  <inkml:trace contextRef="#ctx0" brushRef="#br0" timeOffset="27733.5221">18133 9748 0,'0'25'47,"0"25"-32,0-26-15,0 26 16,0-25-16,0 0 16,0 24-16,0 1 15,0 24-15,-25-24 16,25 24-16,0-24 15,0-25-15,0 24 16,0 1-16,0 0 16,0-1-16,0-24 15,0 0-15</inkml:trace>
  <inkml:trace contextRef="#ctx0" brushRef="#br0" timeOffset="28720.9173">18505 9599 0,'24'0'31,"-24"25"-15,25 25 0,-25-25-16,0-1 15,0 1-15,25 0 16,-25 25-1,0-1-15,25 1 0,-25 24 16,0-24 0,0 24-16,0-49 15,0 0-15,0 0 63,0 0-48,0-1 1,0 1-16,0 0 16,25 0-1,-25 24 17,0-24-17,0 0 1,0 0-16,0 0 94,0-1-79,0 1 1</inkml:trace>
  <inkml:trace contextRef="#ctx0" brushRef="#br0" timeOffset="31302.0766">18356 10368 0,'0'25'15,"-25"25"1,25-1 0,0 1-16,-25 0 15,0-1 17,1 1-17,24-25-15,0-1 16,-25 1-16,25-50 94,0-24-79,0-26-15,0 51 16,0-26-16,25-24 15,24-1-15,1 26 16,-25-26-16,-1 26 16,1-26-16,0 1 31,0 49-31,24 25 94,-24 25-79,0-25 1,-25 25-16,25-1 16,0 26-16,-1-25 15,1 0-15,-25-1 16,0 1-16,25 0 15,-25 0-15,0 0 16,25-1-16,-25 1 16,0 0-16,0 0 15,0 0 1,0-1 0,0 1-16</inkml:trace>
  <inkml:trace contextRef="#ctx0" brushRef="#br0" timeOffset="33701.8356">3671 12204 0,'25'25'31,"-25"24"16,25-49-47,25 0 47,-50-24-32,24 24-15,51-25 16,-1-50 0,-49 50 30,0 1-30</inkml:trace>
  <inkml:trace contextRef="#ctx0" brushRef="#br0" timeOffset="40831.8738">15602 9996 0,'25'0'63,"25"-25"-48,-25-24-15,0-26 16,24 1 0,1 0-16,-50 24 15,25 0-15,-1 50 16,1 0 78,25 0-79,-25 0 16,-25 25-15,24 0 0,1-25-1,0 25-15,0 0 16,24-1-16,-24 1 16,-25 0 15,0 0-16,25 0-15,0-1 16,-25 26 0,0-25-1,25-25-15,-25 25 16,0-1-16,24 1 47,1-25 93,-25-25-124,25 1-16,-25-1 16,0 0-16,25-25 15,0 26 1,-25-1 0,24-25-1,1 50-15,0-25 31,0 25 173,49 0-189,1 25-15,-1 25 16,-49-50-16,25 0 15,24 25-15,0-25 16,-49 24-16,0-24 16,0 25-16,0-25 62,-1 0-46,-24 50-16,0-25 15,25-1 1,-25 1 15,25-25 47,-25-25-62,25 25-16,0-49 16,-1-26-16,26 26 15,-25-1-15,0 1 16,-1-1-16,26 0 31,-50 26-31,25 24 47,0 0 78,-1 0-109,1 24-1,0 1 1,0 0 0,-25 0-1,0 0-15,25-25 16,-1 24 62,26-48 47,-25-51-125,24 75 0,-24-99 16,0 25-16,0 24 31,25 25-16,-26-24-15,1 49 16,-25-25-16,0 0 31,25 25-15,0 0 31,49 0-32,-24 0-15,49-25 16,25-24-16,0 24 16,-74 0-1,-26 25-15,1 0 47,-25 25-16,25 24-15,-25-24-16,25 0 16,-25 0-1,0 0-15,0-1 32,0 1-1,0 0 16,0 25-47,0-26 47,0 26-32,0-25 1,0 0-16,-25 24 15</inkml:trace>
  <inkml:trace contextRef="#ctx0" brushRef="#br0" timeOffset="43295.3473">18554 10393 0,'0'0'0,"25"50"16,-25-1 15,0-24-31,0 0 16,0 0 0,0 0-16,0 24 15,0-24-15,0 0 16,0 0-1,0 24-15,0-24 32,0 49-32,0-24 15,0 0-15,0-26 16,0 1-16,0 0 16,0 0-16,0 0 15,0-1 1,0 1 15,0 0-15,0 0-16,0 0 15,0 0 1,0-1 0,0 1-16,0 0 15,0 25 1,0-26-16,0 1 15,0 25-15,0-25 16,0-1-16,0 1 16,0 0-1,0 25 1,0-1-16,0-24 16,0 25-16,0-26 15,0 26 1,0-25-1,0 0-15,0-1 16,0 26 0,0-25-16,0 0 93,0-1-77,0 1 0,-25-74 62,25 24-63,-25-25-15,25 1 0,-49-1 16</inkml:trace>
  <inkml:trace contextRef="#ctx0" brushRef="#br0" timeOffset="44052.8245">18281 11584 0,'0'25'47,"0"-1"-47,0 1 15,0 25-15,0-25 16,0 24-16,0-24 15,0 0-15,0 0 16,0 24 0,0-24-1,0 0 1,0 0 0,0-1 62,0 1-47,25-25-31,0 0 16,0 0-16,0-25 15,-1 1-15,26 24 16,-25-50-16,24 50 15,-24-25-15,0 25 16,0-25 15,24 1 1,-24-1-17,0-25 1,0 25-1,0 1-15</inkml:trace>
  <inkml:trace contextRef="#ctx0" brushRef="#br0" timeOffset="50091.9472">7888 3299 0,'0'-25'16,"25"25"46,74 25-46,50-25-16,25 25 15,-1-25-15,26 0 16,-1 0-16,174 0 16,75-25-16,-75 25 15,25 0-15,-75 0 16,-99 0-16,-74 0 15,-124 0 1</inkml:trace>
  <inkml:trace contextRef="#ctx0" brushRef="#br0" timeOffset="54999.8308">3374 10939 0,'-25'25'15,"0"49"1,-24-24-16,-1 24 16,25-24-1,25-25-15,-25 24 16,25 1-16,-24 49 15,-1 0-15,0 25 16,0 0-16,-24 50 16,-1-25-16,25 0 15,0-1-15,0 1 16,25 0-16,-24-50 16,-1 25-16,25-25 15,-25-49-15,25-25 16,0 0 78,0-1-94,0 1 15</inkml:trace>
  <inkml:trace contextRef="#ctx0" brushRef="#br0" timeOffset="62403.0896">12725 14957 0,'0'25'62,"25"-25"-46,0 25-1,-25 0 1,25-25 47,-1 0-48,1 0 1,0 0-1,-25 24 64</inkml:trace>
  <inkml:trace contextRef="#ctx0" brushRef="#br0" timeOffset="64823.4447">13345 15106 0,'0'25'63,"25"0"15,0-25-62,0 0-1,24 0-15,1 0 32,-25 0-17,0 0-15,-1 0 16</inkml:trace>
  <inkml:trace contextRef="#ctx0" brushRef="#br0" timeOffset="66666.1872">14164 15156 0</inkml:trace>
  <inkml:trace contextRef="#ctx0" brushRef="#br0" timeOffset="67127.6332">14883 15280 0</inkml:trace>
  <inkml:trace contextRef="#ctx0" brushRef="#br0" timeOffset="77096.2064">19894 16173 0,'25'-25'234,"-25"-25"-218,0 25 15,24 1-15,-24-1 0,0 0 171,25 25-171,0 25 77,-25 0-93,0-1 32,0 1 30,0 0-31,25-25 79,-25-25-63,0 0-47,25 25 31,-1-49-31,26 49 16,-25 0-1,24-50 1,1 25-16,0 25 15,49-24-15,-74-1 16,-1 25 31,1 0-31,0 0 15,-25 25-31,25-25 15,-25 24-15,0 1 32,0 0-1,0 0-15,25-25-1,-25 49-15,0-24 47,0 0 0,0 0 31,0 0-78</inkml:trace>
  <inkml:trace contextRef="#ctx0" brushRef="#br0" timeOffset="83111.6512">13444 12626 0,'-49'24'109,"24"26"-93,-25-50-16,50 25 219,0 0-141,0-1-63,0 1-15,0 0 47,-24 0-31,-26 24-16,50 1 15,-50 0-15,26-26 16,24 1-16,-25-25 16,25 25 15,0 0-15,0 24-1,0-24 32,25 0-47,49-25 16,-49 0-16,49 0 15,50 0-15,25 0 16,-50 0-16,-74 0 16,0 0 46,25 0-62,-26 0 16,100 0-16,0 0 15,-24 0-15,-76 0 16,-48 0 93,-26 50-109,0-25 16,26-1-16,-26 1 16,0 25-1,1-25-15,-1-25 16,50 24-1,-25 1-15,1 0 16,-1-25 0,0 0 15,-25 25-15,75-25 93,50 0-93,-26 0-16,-24 0 15,0 0-15,0 0 16,-1 0-1,1 0 17,50 0 140,-51-25-172</inkml:trace>
  <inkml:trace contextRef="#ctx0" brushRef="#br0" timeOffset="84027.765">14511 12874 0,'0'-50'110,"25"0"-95,25-24-15,-50 24 16,49-24-16,-49 49 16,0-24-16,0 24 15,0 50 126,0-1-125,0 26-16,-25-25 15,1 24 1,-1 1-16,25 0 15,0-26-15,0 1 16,0 0-16,0 25 31,0-26 16,25-24-31,-1 25 31,1-25-32,0 0-15</inkml:trace>
  <inkml:trace contextRef="#ctx0" brushRef="#br0" timeOffset="88881.1735">18902 15156 0,'49'-25'110,"-24"25"-95,0-25-15,24 25 16,26 0-16,24 0 16,25 0-16,25 0 15,-25 0-15,-25 0 16,-49 0-16</inkml:trace>
  <inkml:trace contextRef="#ctx0" brushRef="#br0" timeOffset="99815.2613">10394 13692 0,'-50'25'109,"25"25"-109,0-1 16,0 1-16,25-25 15,0 49-15,-24-24 16,24-26-1,0 1-15,0 0 63,-25 25-47,25-26-16,-25-24 15,25 25-15,-25 25 16,0-50-1,1 25-15,24-1 16,0 1 0,0 0-16,-25 0 15,25 0 1,0 0 0,0-1-16,-50 51 31,50-50 0,-25-25-31,25 24 16,0 1-16,0 0 15,-24 0-15,24 0 16,0 24-16,-25 1 16,25-1-16,0-24 15,0 0-15,0 0 16,0 0-16,-50-1 15,25 1 17,25 0-1,0 0-15,0 0-16,0-1 15,-24-24 204,24 25-219,0 0 16,-25 25-16,25-26 15,0 1 1,-25-25-1,25 25 48,0 0-47,-25 0-16,0-1 15,1 26 1,-1-25-1,0 0-15,25 0 16,-25-1 0,25 1-1,-25 0 1,-24 25-16,24-1 16,0-24-16,25 0 15,-25 0-15,25-1 16,-24 26-16,24 0 15,-25-26-15,25 26 16,-25-25-16,25 24 16,0-24-16,-25 0 15,25 25-15,-25-1 16,1-49 0,24 25-16,0 0 15,-25 0 1,-25-1-1,25 26-15,0-25 16,-24 0-16,49-1 16,-50 26-1,25-25 1,1 0-16,24 0 16,-25-1-16,25 26 15,-25-25 1,0-25-16,25 25 15,-25-1 1,25 1 0,-24 0 15,-1-25-31,25 25 16,-25-25-16,25 25 15,0-1-15,-50 1 16,50 0-16,-24-25 15,24 25-15,0 24 16,-25-24-16,25 0 16,-25-25-16,25 25 31,0 24-31,0-24 16,0 0 46,-25 0-46,25 0-1,0-1 1,0 26-16,0 0 16,0-1-1,0 1-15,-25-25 16,25-1-16,0 1 15,0 50 1,0-26 15,25 1-15,0 0 0,0-26-1,24 1-15,-24 0 16,0 0-16,49 0 15,-24-25 1,-50 24 0,50-24-16,24 0 15,0 0-15,51 50 16,-26 0-16,50-26 16,-1 1-16,26 0 15,-25 0-15,49-25 16,1 0-16,-26 0 15,26 0-15,-1 0 16,25 0-16,-49 0 16,49 0-16,50-25 15,-25 25-15,50-25 16,-25-24-16,-25 49 16,-25 0-16,-49 0 15,-1-50-15,26 50 16,-1-25-1,-49 0-15,25 25 16,-1 0-16,26 0 16,-1 0-16,-24 0 15,24 0-15,-24 0 16,-1 0-16,-24 0 16,25 0-16,24 0 15,1 0-15,24 0 16,0 0-16,-24 0 15,-1 0-15,1 0 16,49 0-16,-25 0 16,-49 0-16,-50-24 15,0 24-15,74 0 16,0 0-16,-24 0 16,49-25-16,-24 0 15,-1 0-15,25 25 16,-74 0-16,-25 0 15,75-49-15,-26 24 16,26-25-16,-26 25 16,-24-24-16,25-1 15,-50-24-15,0 24 16,-50 0 0,26 1-16,-26 24 0,-24 0 15,24 25 1,0-49-16,50 24 15,-49-25-15,24 25 16,0-24-16,1-26 16,-1 1-16,0 0 15,-25-26-15,26 26 16,-1 0-16,25 24 16,0-25-16,25 26 15,0-26-15,-25 26 16,-25-1-16,-50 50 15,-24-25-15,25-24 16,-25 49-16,-25-25 16,49-49-1,-49 24 1,50-24-16,-1 24 16,1-24-16,0-26 15,-26 26-15,26 24 16,-25 1-16,0 24 15,24-25-15,1-24 16,-50 49 62,0-25-78,0-49 16,0-25-16,0 50 15,0-25-15,0-50 16,0 25-16,0 25 16,0-1-16,0 1 15,0 49-15,0 1 16,-25-1-16,0 25 16,0 1-1,1 24 1,24-25-1,-50 25-15,25 0 16,-24 0-16,24-25 16,0 0-16,-25 0 15,1 1-15,-26-1 16,51 25 0,-1-25-16,-50 25 15,26 0-15,24 0 16,0 0-1,-24 0-15,-1 0 16,0-25-16,-24 25 16,0 0-16,-1 0 15,1 0-15,-1 0 16,1 0-16,-25 0 16,24 0-16,-24 0 15,25 0-15,-26 0 16,26 0-16,-25 25 15,24-25-15,1 25 16,49-25 0,0 0-1,-24 25-15,-26-25 16,26 0-16,-1 0 16,-24 0-16,-1 0 15,1 0-15,-1 0 16,-24 0-16,0 0 15,0 24-15,74-24 16,0 0 0,0 0-16,1 0 15,-1 0-15,-50 0 16,1 0-16,24 0 16,25 0 15,-24 0-31,24 0 15,-49 0-15,-26-24 16,1-1-16,0 25 16,-25-25-16,0 0 15,0 25-15,25-49 16,-1 49-16,51-25 16,-50 25-16,-1 0 15,-48 0-15,-26-25 16,25 25-16,0 0 15,0 0-15,1-25 16,-26 25-16,50-25 16,0 1-16,0-1 15,0 25-15,25-25 16,0 25-16,-26-25 16,51 0-16,0 25 15,49 0-15,0 0 16,-25-24-16,26 24 15,-1 0 1,-25 0-16,25 0 16,-24 0-1,24 0 1,-25 0-16,1 0 78,24 0-62,0 0-1,-24 0-15,-26 0 16,1 0-16,-1 24 16,-49 1-16,0 0 15,0 0-15,0-25 16,-25 0-16,1 0 15,-1 0-15,0 0 16,0 0-16,-25 0 16,26 0-16,-1 0 15,25 25-15,0-1 16,-25-24-16,25 0 16,0 25-16,25-25 15,24 25-15,-24 0 16,49-25-16,1 0 62,-1 0-46,1 0 0,-26 0-16,50 0 15,-24 0 1,24 0-1,-25 0-15,1 0 16,-1 0-16,1 0 63,-1 0-63,0 0 15,1 0-15,24 0 16,-25 0-16,-49 0 15,0 0-15,74-25 16,0 25 0,-24-25-16,-1 25 15,25 0 1,0 0-16,1-25 16,-26 25-16,0-24 15,1-1 1,24 25-1,25-25 142,0 0-126,0 0-15,0 1-16,0-26 15,0-49-15,25 74 16,24 25-1,26 0-15,74-25 16,74 25-16,-99 0 16,-149 0 312,0 0-313,0 0-15,-24-25 16,-1 25-16,-24 0 16,-1 0-16,-49 0 15,0 0-15,25 0 16,-74 0-16,24 0 16,-25 0-16,-49 0 15,-25 0-15,0 0 16,24 0-16,-48 0 15,48 0-15,26 25 16,0 0 0,24-25-16,50 25 0,0 0 15,25-25 1,24 24-16,50 1 16,1-25-1,-26 25-15,0-25 16,26 50-16,-1-50 15,-25 24 1,1 1 0,-1 0 15,50 0-31,-25-25 16,-24 49-16,24-49 15,0 25 1,0-25-1,25 25 1,0 0-16,0 0 16,25-1 109,0-24-125,24 0 15,-24 0-15,25 0 16,24 0-16,25 0 16,-49 0-16,24 0 15,1 0-15,-1 0 16,-24 0-1,-25-24-15,24 24 16,1 0 281,-1 0-297,1 0 16,-25 0-16</inkml:trace>
  <inkml:trace contextRef="#ctx0" brushRef="#br0" timeOffset="375871.0249">3919 11981 0,'-49'0'94,"-1"24"-78,25-24-1,1 25 1,-1 0-1,-25 0 1,50 0-16,-25-1 16,1 1-16,-1 0 31,0 0-31,0 0 31,0 0-31,1 24 16,24 1-16,-25-25 15,0 24-15,0-24 16,25 25-16,-25-26 16,25 26-16,0-25 15,-24 0-15,24-1 16,0 26-16,0 0 16,-25 24-16,0-24 15,25-26 1,0 1-16,0 50 15,0-51-15,0 51 16,-25-50-16,25-1 16,0 1-16,0 25 15,0-25 1,0 24-16,0 26 16,0-26-16,0 1 15,0 0-15,0 24 16,0 25-16,0-24 15,0-1-15,0 0 16,0 26-16,0-51 16,0 26-16,0-26 15,0 26-15,25-26 16,-25 1-16,25 24 16,0 1-16,-25-26 15,24 26-15,1-1 16,0-24-16,25 49 15,-26-49-15,1-1 16,0 1-16,0-1 16,-25 1-1,0-25 1,25 0 0,-25-1-1,24 1-15,-24 0 16,25 0-1,0 0 1,-25-1 0,25-24-16,-25 25 31,25 0 0,-1-25-31,-24 25 16,25-25-16,-25 25 31</inkml:trace>
  <inkml:trace contextRef="#ctx0" brushRef="#br1" timeOffset="2.9814E6">769 3448 0,'25'25'0,"0"24"16,-25 50-1,0 1-15,0 98 16,0 1-16,0-1 16,0 25-16,0 25 15,0 75-15,0 74 16,0 49-16,0 75 16,0 99-16,0 50 15,0 24-15,-25 51 16,0 23-16,0-48 15,-49 24-15,24-50 16,-24-24-16,0-99 16,-1-26-16,1-98 15,-1-50 1,26-75-16,-1 1 16,25-50-16,-24-25 15,-1 24-15,25-73 16,-24-1-16,24 26 15,0-26-15,0-24 16,1 24-16,24-24 16,-25-1-16,0 1 15,25-50-15,0 0 16,0 0-16,0-25 16,0-24-16,0-1 15,0-24-15,0-1 16,0 1-16,0-25 15,0 24-15,0 1 16,0 24-16,0-49 16,0 25-16,0 24 15,25-74 142,0 0-157,24 0 15,26 0-15,49-25 16,24 1-16,26-26 15,49 25-15,50-49 16,50 24-16,24-24 16,0 24-16,0 1 15,-49-1 1,-75 25-16,-24 25 16,-26 0-16,-49 0 15,-49 0-15,-50 0 16,-1-25-16,1 25 125,0 0-110,0-25 1,0 1 47,-25-26-48,0-24-15,0-26 16,0-48-16,0-76 15,0 1-15,0-25 16,0 0 0,0 0-16,0 25 0,0 49 15,0 25 1,0 25-16,-25 0 16,25 50-16,0-25 15,0 49-15,-25-24 16,25 24-16,-25 0 15,25 1-15,0-26 16,-25-24-16,1-25 16,-1 25-16,0-50 15,-25-25-15,1 26 16,24-51-16,0 26 16,0-1-16,1 25 15,24-25-15,-50 26 16,50 24-16,-25 0 15,0-25-15,25 0 16,-24 0-16,-1-25 16,0 50-16,25-49 15,-25-26-15,0 26 16,25 24-16,-49 0 16,24-25-16,0 26 15,25-26 1,-25 0-16,0-24 15,25-1-15,-24 1 16,-1 0-16,25-1 16,0-24-16,0-50 15,0 0-15,0-24 16,0-1-16,-25 50 16,0 25-16,25 24 15,0-24-15,0 24 16,0 1-16,0 24 15,0-24-15,0 24 16,0 1-16,0-1 16,0 25-16,0-24 15,0 24-15,0 25 16,0 0-16,0 25 16,0-1-16,0 51 15,0-1-15,0 0 16,0 1-16,0-1 15,0-24-15,0 24 16,0 1-16,-25-26 16,25 1-16,-24-1 15,24-24-15,-25-25 16,0-25 0,0 0-16,0 1 15,1-1-15,-26-25 16,25 75-16,25-25 15,-25 0-15,25 25 16,-24-1-16,24 26 16,-25 0-16,0-1 15,25 1-15,-25-25 16,0 24-16,25 1 16,-24 24-16,24 1 15,-25 24-15,25-25 31,0 25-15,0 1 0,0-1-16,-25 25 234,0 0-218,-24 0-1,24 0-15,-50 49 16,1 1-16,24-25 16,1 0-16,-1-1 15,0 26-15,1-25 16,-1 0-16,1-1 15,-1 26 1,-24-50 0,49 25-1,0 0-15,-25-1 16,-24-24-16,24 0 16,26 25 15,-1 0 0,0-25-31,0 0 63,-24 25-1,49 0-62,-25-25 16,0 24-16,0-24 15,0 0 1,1 0 0,-1 0 46,0 0-62,25 25 16,-25-25-1,25 25 173</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8-08T03:32:29.050"/>
    </inkml:context>
    <inkml:brush xml:id="br0">
      <inkml:brushProperty name="width" value="0.05292" units="cm"/>
      <inkml:brushProperty name="height" value="0.05292" units="cm"/>
      <inkml:brushProperty name="color" value="#FF0000"/>
    </inkml:brush>
  </inkml:definitions>
  <inkml:trace contextRef="#ctx0" brushRef="#br0">4242 11857 0,'0'-25'31,"0"50"-16,0-1 1,0 1 0,0 0-16</inkml:trace>
  <inkml:trace contextRef="#ctx0" brushRef="#br0" timeOffset="4932.6814">6276 14362 0,'-25'0'391,"0"0"-391,1 0 63,-1 0-48,0 25 48,25 0-16,-25-1 15,25 1-46,0 0 31,0 0 15,-25 24-31,0 1-15,1-25 0,24 0 30,-25 24-30,25-24 15,0 0-31,-25 24 16,0-24 0,25 0-1,0 0 16,0 0-15,-25-25-16,25 24 16,0 1-1,0 0 1,0 0-16,0 0 16,0-1 30,0 26-14,0-25-1,25 0 31,0-25-46,0 49-16,0-49 16,-1 0-1,1 0 63,0 0-46,25 0-17,-25 0 17,24 0-1,-49-25-16,25 25-15,-25-24 16,0-1 0,0 0-1,25 25 32,-25-25-47,25 25 16,-25-25-1,49 1 17,-24 24-32,-25-25 31,25 0 0,-25 0-31,25 25 31,-1 0 79,1-49-95,0 49 79,0-25-78,0 0-1,-25 0 1,24 0 0,-24 1-1,0-1 1,25 25-16,-25-25 16,25 0-16,-25 0 62,0 1-46,0-1-1,0 0-15,0 0 16,0 0 0,0 1-16,0-1 15,0-25-15,0 25 16,0 1-1,0-1-15,0 0 16,0 0 62,0 0 47,-25 25-47,0 0-62,1 0 0,-1 0-16,0 0 15,0 0-15,0 0 47,1 0-47,-26 0 16,25-49-16,0 49 47,1 0 124,-1 24-155,0 1 0,0 0 15,0-25-15,1 25 15,-1 0 0,25 0-15</inkml:trace>
  <inkml:trace contextRef="#ctx0" brushRef="#br0" timeOffset="10565.1227">3919 11683 0,'0'25'31,"50"24"-15,-50-24-16,0 0 16,0 0-16,25-25 31,0 25-31,0-1 15,-1 1 79,-24 0-78,0 0-1,0 0 32,0-1-31,25 1 0,-25 0-1,25-25 1,-25 25 265,25-50-265,0 25-16,-25-25 15,0 0 1,24 25-16,-24-24 62,25-1-62,25 0 47,-50 0 0,0 0 31,49-24-62,1-26 0,0 51-1,-50-1 1,24 25 78,26-50-79,24 1 16</inkml:trace>
  <inkml:trace contextRef="#ctx0" brushRef="#br0" timeOffset="16011.2486">5557 14486 0,'24'0'156,"1"0"-140,0 0-16,0 25 15,0-25 1,-1 0-16,1 0 15,0 0 1,0 0 0,0 0-16,-1 0 47,1 0-32,0 0-15,25 0 16,-1 0-1,-24 0-15,25 0 16,-26 0-16,1 0 16,0 0 140,-25-25-140,0 0-16</inkml:trace>
  <inkml:trace contextRef="#ctx0" brushRef="#br0" timeOffset="17890.451">5879 14139 0,'25'24'125,"0"1"-110,-25 0-15,24-25 16,26 50-1,-50-26-15,25-24 16,0 25-16,-1 0 16,-24 0-16,25 25 234,-25-26-234,0 1 16,0 0-16,0 0 15,0 0 17,0-1 14,0 1-14,0 0-17,0 0 1,0 0 0,-25-1 140,1 1-156,24 0 15,-50 0 1,25-25 0,25 25-16</inkml:trace>
  <inkml:trace contextRef="#ctx0" brushRef="#br0" timeOffset="93568.5994">3374 13444 0,'-25'0'78,"25"25"-62,0 25-16,0-1 15,0-24-15,0 0 16,0 49-16,0-24 15,25-1-15,-25 1 16,0-25-16,0 0 16,25-1-16,-25 1 15,0 0 142,24-25-157,26 0 15,-25-50 1,24 1-16,26-1 15,-26 1-15,1-1 16,24-24-16,50-1 16,-24 1-16,24 24 15,-75 1 1</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8-08T03:33:01.659"/>
    </inkml:context>
    <inkml:brush xml:id="br0">
      <inkml:brushProperty name="width" value="0.05292" units="cm"/>
      <inkml:brushProperty name="height" value="0.05292" units="cm"/>
      <inkml:brushProperty name="color" value="#FF0000"/>
    </inkml:brush>
  </inkml:definitions>
  <inkml:trace contextRef="#ctx0" brushRef="#br0">5011 10269 0,'0'-25'406,"-25"25"-312,0 0-63,0 0 63,1 25-63,-51 25-15,50-25 31,25-1-32,25-24 126,0 0-126,0 0 17,0 0-17,24 0 1,-24 0 0,0 0-16,-25 25 15,0 25 1,25-1-1,-25-24 1,0 25-16,0-25 16,0 24-1,-25-49-15,0 25 16,-49 25 0,74-26-16,-50 1 15,0 0 16,26-25-31,24 25 16,-25-25 31,0 0-31,0-25 46</inkml:trace>
  <inkml:trace contextRef="#ctx0" brushRef="#br0" timeOffset="1231.7149">5383 10344 0,'50'-25'46,"49"25"-30,25-25-16,-25 25 16,-49-25-16,-26 25 93,1 0-93</inkml:trace>
  <inkml:trace contextRef="#ctx0" brushRef="#br0" timeOffset="2547.9407">5507 10096 0,'0'24'62,"-25"1"-62,0-25 16,1 50-1,-1-25 1,0-1 0,0 1-1,0 50-15,1-75 16,24 24 31,0 1 15,49 25-15,1-25-31,-25-25-1,-1 0-15,26 0 16,-25 24-16,0 1 31,-1 0-15,-24 0-16</inkml:trace>
  <inkml:trace contextRef="#ctx0" brushRef="#br0" timeOffset="3668.5038">6301 10170 0,'-50'0'0,"50"25"16,-25-25 0,1 49-16,-26-24 15,0 25-15,25-50 16,25 25-16,-24-25 16,24 24-1,0 1 1,0 0 31,24-25-16,51 0-15,-25 0-1,-26 0 1,1 0-16,-25-25 31,25 0-15,0 1-1,-25-1 1,0 0 0,25 0-16,-1 0 15,-24 1 95,-24 24-48,-1 0-46,0 0-16</inkml:trace>
  <inkml:trace contextRef="#ctx0" brushRef="#br0" timeOffset="10371.8902">4267 11683 0,'49'50'46,"-24"-26"-30,0 26 0,0-50-16,0 50 15,-1-50 17,-24 24-17,25-24 1,0 25-1,-25 0-15,25 0 32,0-25-32,-1 25 62,1-25 16,25-25-62,-25 0-16,-25 0 16,49-49-16,-24 74 15,0-25 1,0-25 15,-1 1-31,1 49 31,-25-25-15,25 0 0,-25 0-1,25 25-15,-25-49 31</inkml:trace>
  <inkml:trace contextRef="#ctx0" brushRef="#br0" timeOffset="17248.6228">3349 13320 0,'0'25'78,"25"-25"-62,0 0-1,-1 0 1,1 0 0,0 0-1,0 0 1,-25 25-16,25-25 16</inkml:trace>
  <inkml:trace contextRef="#ctx0" brushRef="#br0" timeOffset="72949.0922">16049 9922 0,'0'25'32,"-25"-1"-17,25 26-15,0-25 32,0 0-32,0 0 15,0 49-15,0 0 16,0 26-16,0-1 15,0 0-15,-25 0 16,25 0-16,0-74 16,0 25-16,0-25 15,0-1 1,0-48 140,0-26-156,0 0 16,0 26-16,0-51 15,0 26-15,0-26 16,0-24-16,0 49 16,0-24-16,0 49 15,0-24-15,0-1 16,0 25 0,0 0-16,0 1 15,0-1 16,0 0-15,0 0 31,25 0-47,-25 0 31,25 1-31,0-1 16,0 0-1,-1 0 1</inkml:trace>
  <inkml:trace contextRef="#ctx0" brushRef="#br0" timeOffset="87867.5703">16198 9922 0,'25'0'125,"49"0"-109,0 0-16,26 0 16,24 0-16,49 0 15,26 25-15,49-25 16,0 0-16,-25 0 16,0 0-16,1 0 15,-76 0-15,26 0 16,-75 0-16,0 0 15,-24 0-15,-1 0 16,1 0-16,-1 0 16,-24 0-16,24 0 15,25 0-15,-49 0 16,74 0-16,-50 0 16,50 0-16,50 0 15,-25 0 1,25-25-16,24 0 15,0 0-15,1 0 16,-1 1-16,1-1 16,-1 25-16,1 0 15,-26 0-15,-24-25 16,25 25-16,-50-25 16,-25 0-16,25 25 15,-50 0-15,26 0 16,24-74-16,-25 49 15,-25 25-15,50-25 16,-25 25-16,26 0 16,-1-24-16,-25 24 15,0-25-15,0 0 16,-24 0-16,24 25 16,0-25-16,25 1 15,-25 24-15,25-25 16,-24 25-16,-51 0 15,-24 0 1,0 0 47,24 0-48,-24 0-15,25 0 16,-1 0-16,-24 0 15,50 0-15,-26 0 16,-24 0 0,25-25-16,24 25 15,-24 0 1,-26 0-16,1 0 16,0 0-16,0 0 203,0 25-172,-1 24-31,-24 1 16,0-25-16,25 24 15,0 26-15,-25-26 16,25 1-16,-25 24 15,25 1-15,-25-26 16,24 1-16,-24 0 16,25-25-16,-25-1 15,0 1 1,0 0 0,0 0 15,25 24-16,-25-24 1,0 0 0,0 0-1,0 0 63,0-1 47,-25-24-109,0 0-16,-24 0 16,-1 0-1,25 0-15,-49 0 16,49 25-16,-49-25 16,-1 0-16,-49 0 15,0 0-15,-49 0 16,-1 0-16,-24 0 15,-1 0-15,-24 25 16,0 0-16,24-25 16,1 49-16,24-24 15,-24 0-15,74 25 16,-25-26-16,25-24 16,25 25-16,-1 0 15,1-25-15,0 0 16,0 25-16,0-25 15,-25 25-15,-25-1 16,-25-24-16,-24 25 16,-1 0-16,1-25 15,-1 0-15,1 25 16,0 0-16,-1-25 16,1 24-16,-1-24 15,-24 25 1,25-25-16,24 25 15,0 0-15,1-25 16,-1 49-16,0-49 16,50 25-16,-24-25 15,-1 25-15,25 0 16,-25-25-16,25 0 16,25 0-16,-25 0 15,24 0-15,76 0 16,-51 0-16,50 0 15,-24 0-15,24 0 16,-25 0-16,1 0 16,24 0-16,-25 0 15,1 0-15,24 0 16,-25 0-16,1 0 16,24 0-16,-25 0 15,25 0 1,1 0-1,-1 0 1,-25 0-16,25 0 16,1 0-1,-26-50-15,25 50 16,0-25 0,25 1 15,-49-26-16,24 25-15,25 0 16,-50 1-16,26-26 16,24 25 93,0 0-93,0 1 15</inkml:trace>
  <inkml:trace contextRef="#ctx0" brushRef="#br0" timeOffset="123859.253">4267 12601 0,'25'0'125,"-1"0"-109,1 0-16,25 0 15,-25 0-15,-1 0 16,1 0-16,0 0 16,0 0-1,0 0-15,-1 0 94,1 0-78,0 25-1,0-25 79,0 0-78</inkml:trace>
  <inkml:trace contextRef="#ctx0" brushRef="#br0" timeOffset="227928.6558">1687 12154 0,'0'50'47,"0"-25"-31,0 0-16,0-1 15,0 26-15,0 0 16,0-1 0,25-24-16,0 25 15,-25-1-15,24 1 16,1-1-16,0 1 15,0 24-15,0 1 16,24-1-16,-24-24 16,0-25-16,0-1 78,0-24-63,24 0-15,-49-24 16,25-1-16,25-25 16,-26 1-16,26-1 15,-25 25-15,24-24 16,1-1 0,24-24-16,26 24 15,-1-24-15,-25-1 16,-49 26-1,0 24 17,0 25-32,-25-25 15,24 0-15,26 0 16,-50 1-16</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8-08T03:48:01.114"/>
    </inkml:context>
    <inkml:brush xml:id="br0">
      <inkml:brushProperty name="width" value="0.05292" units="cm"/>
      <inkml:brushProperty name="height" value="0.05292" units="cm"/>
      <inkml:brushProperty name="color" value="#002060"/>
    </inkml:brush>
    <inkml:brush xml:id="br1">
      <inkml:brushProperty name="width" value="0.05292" units="cm"/>
      <inkml:brushProperty name="height" value="0.05292" units="cm"/>
    </inkml:brush>
  </inkml:definitions>
  <inkml:trace contextRef="#ctx0" brushRef="#br0">695 13196 0,'0'-25'141,"0"0"-141,0-24 16,0-1-16,25 1 15,-25-1-15,24 0 16,-24 26-16,0-26 16,0 25-1,0 50 95,0 0-110,0 24 15,0 1-15,0 0 16,0-26-16,0 26 15,0-25 1,25-25 31,25-25-47,24-25 16,-24-24-16,-25 49 15,0-24-15,-1 49 16,1 0 78,0 0-79,-25 24-15,25 1 16,-25 25-16,0-1 15,0 1-15,0-25 16,25 0-16,-25-1 16,0 1 77</inkml:trace>
  <inkml:trace contextRef="#ctx0" brushRef="#br0" timeOffset="1265.9342">1241 13047 0,'0'25'109,"0"0"-109,0 0 16,0 24-1,0-24 1,0 0-16,0 0 16,0 0-1,0-1-15,0 1 125</inkml:trace>
  <inkml:trace contextRef="#ctx0" brushRef="#br0" timeOffset="2357.6601">521 14089 0,'0'-74'110,"0"49"-110,25-25 15,0 1-15,0-26 16,-1 50 0,-24 50 109,0 0-125,25 25 15,-25-26-15,0 1 47,25 0-47,25-25 63,24-50-63,-49 1 15,49-26-15,-24 51 16,24-51-16,-24 50 15,49-74 1,-99 74-16,25 25 16,-25 50 31,0-25-32,0 24-15,0 1 16,0-25-16,0 0 15,0-1-15,0 1 16,0 0 0,0 0-1,0 0 17,0-1-1,0 1-16,0 0 1</inkml:trace>
  <inkml:trace contextRef="#ctx0" brushRef="#br0" timeOffset="3316.8246">1389 13866 0,'0'-25'31,"25"25"-15,-25-25-1,25 25 1,0 0 0,0 0-1,-25 25 1,0 0-16,0 0 16,0 24-16,0-24 15,0 0 1,0 24-1,0-24-15,0 0 16,-50 25-16,25-26 16,-24-24-16,49 25 15,24-25 142,1 0-142,0 0 1,0 0-1,0 0-15,-1 0 16</inkml:trace>
  <inkml:trace contextRef="#ctx0" brushRef="#br0" timeOffset="4071.6036">1563 12898 0,'74'0'93,"1"0"-93,-50 0 16,24 0-16,-24 0 16,0 0-1,-25 25 16,25-25-15,-25 25 0,25-25-16,-25 25 15,24 24 1,-24 1 15,0 0-31</inkml:trace>
  <inkml:trace contextRef="#ctx0" brushRef="#br0" timeOffset="4556.8185">1737 13469 0,'0'0'0,"24"-50"0,1 50 16,25-49-16,0 24 15,-50 0-15,24 0 16,1 25-16,0-24 16,0 24 93</inkml:trace>
  <inkml:trace contextRef="#ctx0" brushRef="#br0" timeOffset="5134.0365">1836 14015 0,'50'-25'47,"-1"25"-31,-24 0-16,0 0 15,0 0-15,-1 0 16,1 0 0</inkml:trace>
  <inkml:trace contextRef="#ctx0" brushRef="#br0" timeOffset="5586.1707">1811 14560 0,'0'0'0,"50"0"15,-25 0 1,49 0-16,0-24 15,-49 24-15,50 0 16,-51 0 0,1 0-16</inkml:trace>
  <inkml:trace contextRef="#ctx0" brushRef="#br0" timeOffset="7706.5637">2258 12849 0,'0'-25'15,"49"25"-15,-24-50 16,0 50-16,0-24 16,24 24-16,-24 0 15,0 0 16,0 0-15,-1 0 0,1 24-16,-25 1 15,0 0-15,0 25 16,0-1-16,0 26 16,0-51-16,-25 26 15,-24-25-15,49 0 16,-25-1-16,25 1 15,-25-25 1,25 25 0,-25-25-1,1 25 1,-1 0 0,0-25-16,0 25 15,50-25 110,25 0-125,-26 0 16,51 0-16,-50 0 15,-1 0-15,1 0 16,-25 24 62</inkml:trace>
  <inkml:trace contextRef="#ctx0" brushRef="#br0" timeOffset="26140.0559">174 12378 0,'25'0'63,"0"24"-48,-1-24 1,1 0-16,0 50 15,25-50-15,-26 25 16,1-25 0,0 25-16,-25-1 15,25-24-15,-25 25 16,49 0 0,-24-25-1,25 25 1,-1 0-1,-49-1-15,25-24 16,0 25-16,-25 0 125</inkml:trace>
  <inkml:trace contextRef="#ctx0" brushRef="#br0" timeOffset="27051.8557">720 12303 0,'0'-25'16,"0"1"-1,0 48 32,0 26-16,24-25-31,-24 0 16,25-1-16,-25 1 16,25 0-16,-25 0 15,0 0 1,0-1 0,0 1-1,0 25 1,0-25-1,0-1 1,0 26-16,-25-50 16,-24 25-16,24 0 15,0-1-15,-49-24 16,49 25-16,0 0 31,0-25 47,0 0-46,-24 0 30</inkml:trace>
  <inkml:trace contextRef="#ctx0" brushRef="#br0" timeOffset="33252.7222">2555 17140 0,'0'0'0,"0"74"94,-25-74-94,25 25 16,0 0-16,0 25 15,-24-1 1,24-24 0,0 0-16,0 0 15,-25-25 1,25 24 0,0 1-1,0 0 1,0 0-1,0-50 95,0-25-95,0 1-15,0-1 16,25 1-16,-25 24 16,49-25-16,-24-24 15,49 24-15,-49 1 16,0-1-16,0 25 16,0 0-16,-25 1 15,24-1-15,1 25 16,25 0-1,-50-25 1,25 0 0,-1 25-1,-24-25-15,25 25 16,0 0 31,25 25-32,-50 0-15,25 25 16,-25-1-16,24 1 16,-24-25-16,0-1 15,0 26-15,0-25 16,25 0-16,-25-1 16,0 26-16,0-25 15,0 24 1,25 1-16,-25-25 15,0 24-15,0-24 16,0 0 0,-25-75 156,0 26-157,25-1-15,-24-50 16,-1 75-16,0-24 15,25-1-15,0 0 16,0-25-16</inkml:trace>
  <inkml:trace contextRef="#ctx0" brushRef="#br0" timeOffset="34055.9309">2952 16991 0,'-25'25'47,"25"0"-31,0 24-16,0 1 15,0-25-15,0 0 16,0-1-1,0 1-15,0 0 16,0 0-16,0 0 16,-25-1-1,25 1 1,0 0-16,0 25 16,0-26-1,-24-24-15,24 25 16,0 0 93</inkml:trace>
  <inkml:trace contextRef="#ctx0" brushRef="#br0" timeOffset="39440.8238">3944 17041 0,'0'25'31,"0"24"-31,0 1 15,0-25-15,0-1 16,0 26-16,0 0 16,0-26-16,0 51 15,0-26-15,0-24 16,0 25-16,0-25 16,0 0-16,-25 24 15,25-24 1,-24-25 93,-1-50-93,25 1-1,0 24-15,0-25 16,-25 50-16,25-49 31,0 24-15,0 0 0,0 0-16,0 0 15,0 1 1,0-1 15,0 0-31,0-25 31,25 26-31,0-1 16,-1 0 0,-24 0-16,25 0 15,-25 1 48,0-1-32,-49 25 141,49 25-157,-25-1-15,-25 26 16,25 24 0,1-49-16,-1 25 31,0-1-15,0-49-1,25 25-15,-25 0 16,1-25 31,24-25 46,0 0-77,24-24-16,1-1 16,50-49-1,-51 74-15,26-49 0,24 24 16,-49 1-16,25-1 16,-25 25-1,0-24-15,-1 49 16,1 0-1,0 0 17,0 0-17,0 0 1,-1 0 0,1 24-1,25-24 1,-50 50-1,25-25-15,-25 0 16,24 24-16,1 26 16,0-1-16,0-24 15,0-1 1,-25-24-16,0 0 16,24 24 93,1-49-109,-25 25 62,0 0-15</inkml:trace>
  <inkml:trace contextRef="#ctx0" brushRef="#br0" timeOffset="54732.0656">2679 12948 0,'-25'0'94,"25"25"-94,-24 0 16,-26 24-16,0-49 15,50 25-15,-24-25 16,-1 25-16,0 24 16,0-49-16,0 0 15,1 25-15,24 0 78,-50 25-62,50-25 0,-25-25-16,25 24 109,-25-24-93</inkml:trace>
  <inkml:trace contextRef="#ctx0" brushRef="#br0" timeOffset="56849.8288">3324 13022 0,'-25'0'125,"1"0"-94,-26 0-15,25 0-16,0 25 47,25 0-32,-24-25 1,-1 25-16,0-25 31,25 25-31,-25-25 16,25 24-16,-25-24 15,1 0-15,24 50 16,-25-50 0,25 50-1,-25-50 1,25 25-1,0-1-15,0 1 32,0 0-17,0 0 1,0 0 15,0-1-31,0 1 31,25-25-31,-25 25 16,25-25-16,-25 25 31,24 0-15,1-25-16,0 0 47,0 0-47,0 0 15,-1 0-15,1 0 16,25 0-16,-25 0 16,-1 0-1,1-25 1,0 25-16,-25-50 78,0 25-78,0-24 31,0-1-15,0 25-16,-25 25 16,25-24-1,-25-1 16,1 0-15,-1 25 15,0 0 94,0 0-109,0 0 0,1 0 46,-1 0-46,0 0-1,0 0 1,0 0 31</inkml:trace>
  <inkml:trace contextRef="#ctx0" brushRef="#br0" timeOffset="73157.3993">2506 14015 0,'24'-25'110,"1"25"-110,0 0 15,0 0-15,0 0 32,-1 0-1,1 25 47,-25-1-62,0 1-1,0 25 1,0-25 0,0-1-1,-25 51 16,1-75-31,-1 0 16,0 25-16,0-25 16,0 24-1,-24 26 17,24-50-17,0 0 1,0 0-16,25 25 15,-24-25 48,24 25 93,24 0-140,1-25-16,0 0 15,0 24 1,-25 1-16,25-25 16,-25 25-1,24-25-15,26 25 78,-25 0-15,-25-75 62</inkml:trace>
  <inkml:trace contextRef="#ctx0" brushRef="#br0" timeOffset="74020.65">2530 13295 0,'0'25'15,"0"0"-15,0 25 16,0-1-1,25 1-15,-25-25 16,0-1-16,0 1 16,0 0-16,0 0 15,0 0-15,0-1 16,0 1 0,0 0-16,0 25 31,0-26-16,0 1 110,0 0-78</inkml:trace>
  <inkml:trace contextRef="#ctx0" brushRef="#br0" timeOffset="75002.5882">2406 13667 0,'25'0'15,"0"25"1,0 0-16,0 0 31,-1-25-31,-24 49 16,25-49-1,-25 25-15,25 0 16,-25 0 15,25 0-31,-25-1 16,0 1-16,25-25 31,-1 0 110,1-74-141,-25-1 15,25 51 1,25-26-16,-50 25 16,24-49-16,-24 49 15,25 0 1</inkml:trace>
  <inkml:trace contextRef="#ctx0" brushRef="#br0" timeOffset="78174.9874">5482 16917 0,'-25'0'47,"-24"49"-47,-1 1 15,1 24-15,-1 1 16,25-50-16,0-1 16,1 1-1,24 0 1,-25 0-16,0 0 31,0-25-15,25 24 46,0-48 32,0-1-78,25-25-16,-25 25 15,0 1 1,25 24 31,-25-25-32,25 25-15,-1-25 16,-24 0 0,25 0-16,0 1 15,25 24-15,-26-25 16,1 0-1,0 25 64,0 0-48,24 25-31,-49 0 15,50-25 32,-50 24-31,25-24-16,-25 25 16,0 0-16,0 0 15,0 0 1,25-25-1,-25 24-15,0 1 32</inkml:trace>
  <inkml:trace contextRef="#ctx0" brushRef="#br0" timeOffset="79437.9777">5358 17090 0,'25'0'78,"-25"25"-62,0 0-1,0 0 1,25 0 15,-25-1 1,0 26-17,0-25 126,25 0-126,-25-1 142</inkml:trace>
  <inkml:trace contextRef="#ctx0" brushRef="#br0" timeOffset="109893.3707">2828 14139 0,'-25'0'47,"0"0"-31,1 49-16,-26-24 16,25-25-16,-24 50 15,-1-26-15,0 1 16,1 0-16,-1 0 15,1 0-15,-1 0 16,25-25-16,-24 24 16,-26 1-16,50 0 15,1 0 1,24 0 218</inkml:trace>
  <inkml:trace contextRef="#ctx0" brushRef="#br0" timeOffset="112356.7783">3027 14089 0,'0'25'62,"-25"24"-62,25-24 31,0 0-31,0 0 16,0 24-16,0-24 16,0 0-16,0 0 15,0 0 48,25-25-32,-1 0-15,1 0-1,25-50 1,-50 25 0,25 25-16,-1 0 62,-24-25-46,25 25-1,-25-24-15,0 48 157,0 26-142,0-25 1,0 0-16,0 24 15,0 1-15,0 0 16,0-26 0,0 26-16,0-25 15,0 0-15,0-1 16,0 1-16,0 0 16,0 0 62,25-25-16,0-25-31</inkml:trace>
  <inkml:trace contextRef="#ctx0" brushRef="#br0" timeOffset="114440.313">199 13221 0,'49'0'31,"1"0"-15,49 25-16,-99 0 15,25-25 1,0 0-16,24 0 47,1 0-32</inkml:trace>
  <inkml:trace contextRef="#ctx0" brushRef="#br0" timeOffset="126289.9557">8756 13072 0,'0'-25'31</inkml:trace>
  <inkml:trace contextRef="#ctx0" brushRef="#br0" timeOffset="127991.3867">6524 16991 0,'0'25'31,"0"25"-15,-25-1-16,25-24 15,-25 0 1,25 0 0,0-1-16,0 1 15,-24-25 1,24 25 0,0 0-16,0 0 15,-25-1-15,0-24 16,25 25 62,25-25-31,-25-25-47,0-49 15,49 24-15,-24-24 16,0 49-16,0 0 16,-25 1 46,25 24-46,-1 0-16,1 0 15,0 0-15,0 0 16,0 0 0,24 0 15,-49 24-15,25-24-16,0 50 15,-25-25 1,25 0-1,-25-1 1,0 1 0,0 25 77,0-25-77,0-1 47,0-48-17,-25-1-30</inkml:trace>
  <inkml:trace contextRef="#ctx0" brushRef="#br0" timeOffset="128660.3324">6648 17066 0,'0'-25'0,"0"50"62,0-1-62,0 1 16,0 0-16,0 0 16,0 24-1,0-24 1,0 0 0,0 0-16,0 0 31,0-1-16,0 1 1,0 0 0</inkml:trace>
  <inkml:trace contextRef="#ctx0" brushRef="#br0" timeOffset="146668.6484">3547 12973 0,'-24'0'62,"-1"0"-62,25 25 16,-25 49-16,-25-49 15,50 0 1,-24-1-16,24 1 16,-25 0 31,25 0-32,-25 0 1,25 0-16,0-1 15,-25-24-15,25 25 16,-25-25-16,25 25 16,-24-25 31,-1 25-32,0-25 1,25 25 15,-25-1-31,0-24 63,25 25 46</inkml:trace>
  <inkml:trace contextRef="#ctx0" brushRef="#br0" timeOffset="148369.143">4093 12898 0,'-25'0'15,"1"0"1,-26 50-16,25-25 16,-25 24-1,50-24 1,-24 0-16,24 0 16,0 24-16,-25-24 15,25 0-15,0 25 16,0-1-16,0-24 15,0 0-15,0 0 16,0 0-16,0 24 16,0-24-1,0 0 1,0 0 0,25-25 15,-1 0-16,1-25-15,0 25 16,0-25-16,0-25 16,0 1-1,-1-1-15,1 25 16,0 25-16,-25-49 16,0 24-16,0-25 15,0 25-15,0 1 16,0-1-16,0 0 31,0 0-31,0 0 16,0 1-1,-25-1-15,0 0 16,1 0-16,-1 25 16,0-49-1,0 24-15,25 0 16,-25 0-1,0 25-15,25-25 0,0 1 16,-49-26 0,49 25 31,0 0-16,0 1-16,25-26-15,-25 25 16,24 0 0,26-24-1,-25 49-15,0 0 16,24-25-16,1 25 16,-25 0-1,0 0 1,-1 0-16,1 0 15,25 25-15,-25 0 16,-1-1 0,-24 1-1,0 0 1,0 0-16,0 24 16,0-24-1,0 0 1,0 0-16,0 0 15,0 24 1,0-24 0,-24 0-16,-1 0 31,0-25-15,0 24 15,25 1-31,-25-25 31,1 0 203</inkml:trace>
  <inkml:trace contextRef="#ctx0" brushRef="#br0" timeOffset="155433.982">7987 16942 0,'25'0'47,"0"24"-31,-25 26-1,0-25 1,0 0-16,0-1 16,0 26-1,0-25-15,0 0 16,0-1-16,0 1 15,-25 25 1,25-25-16,0-1 31,-25 1 1,1 0-17,24-75 110,0 26-125,0-1 16,0-50-16,0 51 15,0-1-15,0 0 16,0 0-16,0 0 109,24 1-62,1-1-15,25 25-17,-50 49 1,25-49-16,-1 50 15,-24-25 1,25 0 0,0-1-16,0-24 31,-25 25-31,25 0 16,-25 25-1,25-26 1,-25 1-1,0 0 1,0 0 0,24 0-1,-24-1 17</inkml:trace>
  <inkml:trace contextRef="#ctx0" brushRef="#br0" timeOffset="156311.9601">8136 17090 0,'0'-24'16,"0"48"31,0 26-47,0-25 15,0 0 1,0-1-16,0 1 16,0 0-16,0 0 15,0 0 1,0-1-16,0 1 31,0 0-15,0 0-1,0 0 157</inkml:trace>
  <inkml:trace contextRef="#ctx0" brushRef="#br0" timeOffset="161584.1836">9550 16867 0,'-25'25'47,"1"25"-32,24 24-15,-25-49 16,0 0-16,-25 24 15,50 1-15,0-1 16,-24-49 0,-1 0-16,25 25 15,0 0 1,49-99 171,-24 49-187,-25-50 16,75 51-16,-75-1 16,0 0-16,0 0 172,24 25-157,1 0 16,0 0-31,0 0 16,0 50 0,-1-50-1,-24 25-15,25-25 16,-25 49 15,25 1-15,-25-25-16,25-1 15,-25 26-15,25-50 16,-25 25-16,24-25 31,-24 25 32,0-1-48,0 1 64</inkml:trace>
  <inkml:trace contextRef="#ctx0" brushRef="#br0" timeOffset="162452.4046">9525 17016 0,'0'-25'16,"0"50"31,0 25-32,0-26 1,0 26-1,0-25 1,0 0-16,0 24 16,0-24 15,0 0-15</inkml:trace>
  <inkml:trace contextRef="#ctx0" brushRef="#br0" timeOffset="167759.4486">3399 14213 0,'-25'0'63,"25"25"-63,-50 0 15,50-1 17,-25 1-17,1 0-15,-1 0 16,25 0 0,-25 24-16,25-24 15,-25-25 1,0 25-16,1-25 15,24 25-15,-25-25 16,0 25 0,25-1-16,0 1 15,-25-25 1,25 25-16</inkml:trace>
  <inkml:trace contextRef="#ctx0" brushRef="#br0" timeOffset="174270.2225">3597 14536 0,'0'24'172,"0"1"-141,0 0-31,0 0 16,0 0-1,0 24 1,0-24-1,25 25 1,0-50 0,-25 24-16,24 1 15,-24 0 1,0 0 0,25-25-16,25 0 46,-25 0-30,-1 0-16,26 0 16,-25 0-16,0 0 15,49 0-15,1 0 16,-51 0-16,1 0 78,0-25-78,-25 0 31,0 0-31,0 1 16,0-1 0,0 0-16,0-25 15,0 26-15,-25-1 16,-24-25-1,49 25-15,-25 1 16,0-1 0,0 0-1,0 25-15,0 0 16,1-25 0,-1 0-16,0 25 15,0 0-15,-24 0 16,49-24-1,-25 24-15,-25 0 16,25 0 15,25-25-15,-24 25-16,-1 0 16,0 0-16,0 0 15,-24 0 1,24-25-16,0 25 15,25-25 110,-25 0-109,25 0 0,0-24 31,0 24-47,25 25 15,25-50 1,-26 26-1,1-1-15,0-25 16,0 50-16,-25-25 16,25 25-16,-25-24 15,24-1-15,-24 0 16,25 25-16,25-25 16,-25 25-1,-1 0-15,26-49 16,24 49-16,-49 0 15,0 0 1,0 0-16,0 0 16,0 0 31,-1 0-16,1 24-31,-25 1 15,0 0 17,0 0-17,0 24-15,0-24 16,-25-25 0,1 25-16,24 0 15,-50 0 1,25-1-1,0 1 1,0 0 0,-24 0-16,24 0 15,-25-1 1,26 1 0,-1-25-1,0 0-15,0 0 16,25 25-1,-25-25 1,1 25 47,-1-25-48,0 50-15,0-50 31,25 24-31,-25 1 79,25 0-48,0 0 0</inkml:trace>
  <inkml:trace contextRef="#ctx0" brushRef="#br0" timeOffset="190938.0363">993 10468 0,'0'-25'31,"0"0"-15,24 25-16,1 0 15,0 0 1,0 0-16,0 0 16,-1 0-1,1 0 1,25 0-16,-25 0 16,49 0-16,-24 25 15,24 0-15,0-25 16,1 24-16,-50 1 15,-1-25-15,1 0 32,0 0-32,-25 50 140,-25-25-140,25-1 16,-25 1-16,25 0 16,-24 0-16,-1 0 15,0 24-15,0-24 16,-24 49-16,24-74 15,0 50 1,25-25-16,-25 0 16,0-25-1,1 0 17,24 24-32</inkml:trace>
  <inkml:trace contextRef="#ctx0" brushRef="#br0" timeOffset="193848.8781">1737 10790 0,'24'0'63,"-24"25"-32,0 0-15,-24-1 15,24 1-31,-25 0 15,25 0 64,-25 0-48,25-1-16,-25 1 1,0 0 31,1-25-16,24 25-15,-25 0-16,0-25 31,0 24-15,0 1-1,25 0 1,-24 0 31,-1-25-16,0 25 0</inkml:trace>
  <inkml:trace contextRef="#ctx0" brushRef="#br0" timeOffset="200587.9094">11038 17041 0,'-24'0'16,"-1"0"0,0 25-16,0-1 15,0 1-15,25 0 16,-24-25 0,24 25 15,0 0-16,-25-25-15,25 24 16,-25 1 0,25 0-1,0 0 79,0-50-31,0 0-63,25 0 15,-25 1 1,25 24-1,-25-25-15,24 0 63,1 25-63,0-50 16,0 50-1,0 0 32,-25-24-31,24 24 31,1 24-16,0 1-31,-25 0 15,25 25-15,0-26 16,-25 1 78</inkml:trace>
  <inkml:trace contextRef="#ctx0" brushRef="#br0" timeOffset="201229.8203">11063 17140 0,'-25'0'31,"25"50"0,-24-1-15,-1-49-16,25 50 15,0-25 1,0-1-16,0 1 16,0 0-1,0 0 48,0 0-48</inkml:trace>
  <inkml:trace contextRef="#ctx0" brushRef="#br0" timeOffset="202770.3369">4564 12750 0,'-24'0'47,"-1"0"-31,0 0-1,0 49 1,0-49-16,-24 50 16,-1-25-16,25-1 15,-24 26 1,-26 24-16,26-24 15,-1-50-15,-24 74 16,49-74-16,0 0 16,-25 25-16,26 0 15,24 0-15,-25-25 16,-25 50-16,25-50 16,1 24-16,-1-24 15,0 25-15,0-25 16,0 25 109</inkml:trace>
  <inkml:trace contextRef="#ctx0" brushRef="#br0" timeOffset="203664.3393">4912 12700 0,'0'25'16,"0"24"-16,0-24 15,-25 0-15,25 0 16,0 24-1,0-24-15,0 0 16,0 0-16,0 24 16,0-24-1,0 25 1,0-25 0,0-1-16,0 26 15,0-25-15,0 0 16</inkml:trace>
  <inkml:trace contextRef="#ctx0" brushRef="#br0" timeOffset="205200.0323">5110 12750 0,'0'24'31,"0"26"0,0-25-15,0 0-16,0-1 15,0 1 1,0 0 0,0 0-1,50-25 126,-25 0-125,-1 0-1,1 0 1,0 0-16,0 0 15,24-25-15,-24 25 16,0 0-16,0-25 78,0 0-31,-25 1-16,0-1 1,24-25 46,-24 75 47,0 25-110,0-26-15,-24 1 16,24 0-16,0 0 16,0 0-1,0-1 1,-25 1-16,0-25 15,25 25 17,0 0-1,0 0-15,0-1-1,0 1-15,0 0 16,-25-25-1,25 25 64,0 0-64,0 24 110</inkml:trace>
  <inkml:trace contextRef="#ctx0" brushRef="#br0" timeOffset="208791.9773">12229 16991 0,'0'25'63,"-25"0"-63,0 24 15,25-24-15,0 25 16,-24-25 0,-1-1-16,25 1 15,-25 0 1,0 0 15,0 0-15,25-1 15,0-48 94,0-1-109,25 0-1,0 0-15,0 0 16,-25 1 31,25 24-47,-25-25 15,24 25-15,-24-25 16,25 0 62,0 25 16,0 0-78,24-25-1,-49 1-15,25 24 63,-25-25-48,25 25 1,0 0 125,0 0-126,-25 25 1,0 24-1,24-49-15,1 0 16,-25 25 0,0 0 46,0 0-46,0-1-1,0 1 376,0 0-375,0 0-1,25-25-15,-25 25 32,0-1 139,0 1-155</inkml:trace>
  <inkml:trace contextRef="#ctx0" brushRef="#br0" timeOffset="230624.9873">5185 13271 0,'-25'0'78,"0"0"-46,-25 49-32,26-24 15,24 0-15,-25 24 16,0 1-16,-25-25 15,25 0-15,-24-1 16,49 1-16,-25-25 16,0 25-1,0 0 1,1-25-16,-1 25 16,25-1-16,-50-24 15,25 0-15,1 25 16,-1-25-16,0 25 15,-49 0-15,49-25 16,0 25 0,0-25-16,0 0 125,1 0-110,-1 24 17,0-24-17,0 25 1,0-25-16,1 0 156</inkml:trace>
  <inkml:trace contextRef="#ctx0" brushRef="#br0" timeOffset="231839.3113">4292 13643 0,'-25'0'109,"25"24"-93,-25 1-16,25 0 16,0 0-1,0 0 1,0-1-16,0 1 15,0 0 48,0 0-47,0 0 30,25-25 142,0 0-172,-1 0-16,1 0 15,0 0 1,0 0-1,0 0 1</inkml:trace>
  <inkml:trace contextRef="#ctx0" brushRef="#br0" timeOffset="236385.2875">3994 13469 0,'0'25'94,"0"0"-79,0-1 1,0 1 0,0 25 62,0-25-31,0-1 124,-50 26-171,50-25 16,0 0 31,0-1-31,0 1-1,0 0 1,0 0 124</inkml:trace>
  <inkml:trace contextRef="#ctx0" brushRef="#br0" timeOffset="237457.8579">3845 13692 0,'0'25'78,"25"0"-62,-25 0-1,0-1-15,25 1 16,-1-25 156,26 0-125,-25-25-47,-25 1 15,25 24-15,0 0 16,-1-25 0,1 25 15,0 0-15,0-25-1,-25 0-15,25 25 31</inkml:trace>
  <inkml:trace contextRef="#ctx0" brushRef="#br0" timeOffset="240373.1595">199 14436 0,'25'0'94,"-1"0"-94,1 0 15,0 0 17,0 0 15,0 0-32,-1 0 1,1 0-1,0 0 1,0 0 0,0 0-16,-1 0 15,1 0 1,25 0-16,-25 0 16,-1 0-16,1 0 62,0 0-46,0 0-1</inkml:trace>
  <inkml:trace contextRef="#ctx0" brushRef="#br0" timeOffset="241748.1605">546 14263 0,'25'0'109,"0"24"-93,-1-24-1,1 0 32,-25 25-16,25 0-15,0-25-16,0 25 31,-1-25-31,1 25 16,0-25-1,0 25 79,-25-1-78,0 1-1,0 0 1,0 0 62,0 24-62,0-24 15,-25 0-15,0-25 46,0 0-46,1 0-1,24 25 1,-25 0 0,0-25-1,0 24 1,0 1-16,1-25 16,-1 25-16,25 0 15</inkml:trace>
  <inkml:trace contextRef="#ctx0" brushRef="#br0" timeOffset="255025.7881">5730 12601 0,'-25'0'94,"1"0"-94,-1 25 16,-25-1-16,1 1 15,-1 0-15,25 0 16,-24 0-16,-1-25 16,0 24-16,-24 1 15,49 0-15,-24-25 16,24 25-1,25 0 17,-25-25-32,0 24 15,0-24 1,-24 25-16,24 0 16,-50 0-1,75 0-15,-24-25 16,-1 0 15,25 24 16,-25 1-31,0 0 15,-24-25-16,49 25-15,-50-25 16,50 25-16</inkml:trace>
  <inkml:trace contextRef="#ctx0" brushRef="#br0" timeOffset="256329.3787">6077 12601 0,'25'0'109,"0"0"-77,0 0-32,-25 49 31,0-24-16,0 50-15,0-26 16,0-24 0,0 0-16,-25 24 15,-25 26-15,26-50 16,-1-25 0,0 24-16,0 1 15,0-25 1,1 25-1,48 0 142,26-25-142,0 0 1,-26 25-16,1-25 16,0 0-1,0 0-15,0 0 16,-25 24 15,25-24-15,-1 0-1,26 0 1,0 0 0,-26 0-1</inkml:trace>
  <inkml:trace contextRef="#ctx0" brushRef="#br0" timeOffset="257127.8987">6598 12551 0,'0'50'31,"0"-25"-15,0-1-16,0 1 15,0 0-15,0 0 16,0 0-16,0-1 47,25-24-47,-25 25 16,25-25-1,25 0 1,-26 0-16,1 0 15,25-25-15,-25 1 16,-1-1-16,1 0 16,0 0-16,0-24 15,-25 24-15,0 50 157,0-1-142,0 26 1,0 0-1,-50-1-15,-24-24 16,24 0 0</inkml:trace>
  <inkml:trace contextRef="#ctx0" brushRef="#br0" timeOffset="258652.1413">4490 14039 0,'0'0'0,"-25"0"31,-24 25-15,-1 0-1,25 25-15,-49-26 16,49 1-16,-49 25 16,-26-1-16,1 26 15,0-25-15,24-26 16,51-24-1,24 25-15,0 0 47</inkml:trace>
  <inkml:trace contextRef="#ctx0" brushRef="#br0" timeOffset="259308.4463">4812 13965 0,'0'25'16,"0"0"-1,25 24-15,-25 26 16,0-51-16,0 26 15,0 24-15,0-49 16,0 25-16,0-25 16,0 0 46,0-1 48</inkml:trace>
  <inkml:trace contextRef="#ctx0" brushRef="#br0" timeOffset="260288.6038">5011 14015 0,'25'0'47,"-25"49"-32,0 1 1,0-25-16,0-1 16,0 26-16,25-25 15,-25 0 1,0-1 15,24-24-15,26 0 15,0-24-31,-26-1 16,1-25-16,0 25 15,0-24 1,0 24-1,-25 0-15,24-24 16,-24 24 0,0 50 93,0-1-93,0 26-16,0 0 15,0-26-15,0 26 16,-24-25-16,24 0 16,0 24-16,0-24 15,0 0 1,0 0-16,0 0 15,0-1 1,0 1 0,0 0-1,-25-25 95</inkml:trace>
  <inkml:trace contextRef="#ctx0" brushRef="#br0" timeOffset="268379.5303">13668 16966 0,'-25'25'47,"25"0"-31,-25 0-16,25 24 15,-25 1 1,-24-25-16,49 24 16,-25-24-16,25 0 15,-25 0-15,25 0 16,25-50 140,0-25-140,0 25-16,-1-24 15,1 24-15,0-25 16,25 26-16,-26-1 16,1 0-1,0 0 63,0 25-62,0 0-16,24 25 16,-24-25-1,-25 25-15,25-25 16,0 25-16,-25-1 16,24 1-16,-24 0 15,25 0-15,-25 0 16,0-1-16,0 1 15</inkml:trace>
  <inkml:trace contextRef="#ctx0" brushRef="#br0" timeOffset="268717.5746">13817 16991 0,'0'-25'15,"-25"75"32,25-25-47,0 24 16,0 1-16,0-25 15,0 49-15,0-24 16,0 24 0,0-49-1,-25 0-15,25 0 16,0-1-1</inkml:trace>
  <inkml:trace contextRef="#ctx0" brushRef="#br0" timeOffset="270077.8177">7293 12254 0,'-50'0'78,"50"24"-62,-49 1-16,-1 0 15,-24 0-15,49 24 16,0-49-16,0 50 16,-49-25-16,-1 24 15,26-24-15,-1 0 16,1 25-16,-1-26 15,25-24 1,0 25-16,-24 25 16,24-25-16,0-25 15,0 24-15,1 26 16,-1-25-16,-25 24 16,1 1-16,-1-25 15,25 0-15,0-1 16,25 1-1,-24-25 1,24 25 62,-25-25-78</inkml:trace>
  <inkml:trace contextRef="#ctx0" brushRef="#br0" timeOffset="271617.7128">7863 12378 0,'0'-25'0,"-24"25"31,-1 0-15,0 0-16,0 0 16,-24 0-16,24 0 171,0 25-155,0 24 0,25-24-16,-25 25 15,25-26-15,0 1 16,-24 25-16,-1-1 16,25-24-16,0 25 15,0-25-15,-25-25 16,75 0 93,-1 0-93,-24 0-16,25 0 15,-26 0-15,26 0 16,-25 0-16,0 0 16,-1 0-1,1 24 17,0 26-17,-25 0 1,0-1-1,0-24-15,0 0 16,0 0-16,0-1 16,0 1-1,0 0 1,-25 0 15,0-25-15,1 0-16,-1 0 15,-25 25-15,25-25 16,1 0-16,-1 0 16,0 0-1,25-25 79</inkml:trace>
  <inkml:trace contextRef="#ctx0" brushRef="#br0" timeOffset="273041.9403">8260 12303 0,'0'25'63,"0"0"-63,0 24 31,0-24-31,-24 0 16,24 0-16,-25 49 15,25-24-15,0-25 32,0-1-17,0 1 16,0 0-15,25-25-16,-1 0 16,1 0-16,0 0 15,0 0 1,0-25-16,-1 0 16,1 1-1,0-1 1,25 0-16,-26 0 15,1-24-15,0 24 16,-25 0-16,25-25 16,-25 100 156,0 0-157,0-26-15,-25 1 16,25 50-16,-25-26 15,25 1 1,0-25 0,0-1-16,0 1 15,0 0 17,0 0-17,0 24 1,-25-49-1,25 25-15,0 0 16</inkml:trace>
  <inkml:trace contextRef="#ctx0" brushRef="#br0" timeOffset="279892.6447">5780 13891 0,'-25'0'31,"-25"24"-31,-24 51 16,24-50-16,-24 49 15,49-74-15,-49 25 16,24 0-16,1-25 16,24 24-1,-25 26 1,25-50-1,-24 25 1,-26 0-16,1-1 16,49-24-16,0 0 15,25 25 188</inkml:trace>
  <inkml:trace contextRef="#ctx0" brushRef="#br0" timeOffset="281715.8986">6301 13171 0,'0'25'47,"-25"0"-32,25 0-15,0 0 16,-25 24-16,25-24 16,0 25-16,-25-1 15,25-24-15,0 0 16,0 24-16,-24-24 15,24 25-15,0-25 16,0-1-16,-25-24 31,25 50-15,0 0 0,0-26-1,0 1-15,0 0 16,-25 0-1</inkml:trace>
  <inkml:trace contextRef="#ctx0" brushRef="#br0" timeOffset="282389.6015">6053 13742 0,'0'-25'16,"0"75"31,24-1-47,-24 1 15,25-1 17,0-24-32,0 0 31,0 0-15,0-25-1,-1 0 1,1 0-1,50 0-15,-26-25 16,26-49-16,-26 74 16,1-50-1,24-24-15,-49 49 0,0-25 16,0 1 0</inkml:trace>
  <inkml:trace contextRef="#ctx0" brushRef="#br0" timeOffset="283495.3647">5879 14163 0,'25'0'15,"24"0"-15,26 0 16,49-24-16,0-1 16,-25 25-16,0 0 15,-49 0-15,-25 0 16,-25 25 15,-25 24-15,0 26-16,0-51 15,-24 51-15,-1-1 16,-24 1 0,-1-26-16,1 1 15,24 0-15,25-50 32,100 0 139,-50 0-171,49 0 16,1 0-16,-1 0 16,-24-25-16,24 25 15,-49 0 79,0-25-94</inkml:trace>
  <inkml:trace contextRef="#ctx0" brushRef="#br0" timeOffset="284391.902">6722 14238 0,'0'25'15,"0"-1"1,0 1-16,0 0 15,0 0-15,0 0 16,0 0-16,0 49 16,0 0-1,0-24-15,0-25 16,0 0 0,25-25 15,25 0-16,-1-25-15,-24 0 16,25-25-16,-1-24 16,1 49-16,-25-24 15,-25-1-15,0 25 16,25-49-16,-25 98 141,0 1-141,0 50 15,0-26-15,0 1 16,0-25-16,0 0 15,0-1 1,0 1-16,0 0 109</inkml:trace>
  <inkml:trace contextRef="#ctx0" brushRef="#br0" timeOffset="287734.6667">8905 12526 0,'-25'0'16,"1"0"-16,-1 0 15,0 25 1,-25-25-16,1 25 16,-26 0-16,26 0 15,-26-1-15,1 1 16,0 0-16,-50 25 15,49-26-15,-24 26 16,49-25-16,25-25 16,1 0-16,-1 25 15,0-25-15,0 0 16,-24 0-16,-1 24 16,25 1-1,0-25 1,1 0 93</inkml:trace>
  <inkml:trace contextRef="#ctx0" brushRef="#br0" timeOffset="288774.9634">8955 12278 0,'25'0'47,"24"0"-32,1 0-15,-25 0 0,49 0 16,-49 0 15,0 0-15,-1 0-1,1 0-15,0 0 16,0 0 0,-25 25 62,0 0-63,-25 25-15,25-26 16,-25 1-16,0 25 16,-24-1-16,24 1 15,0-25-15,0 0 16,1-1-16,-1 1 16,0 25-16,0-50 15,25 49 1,-25-49-16,1 25 15,73-50 142,-24 1-157,0-1 15,49-50-15</inkml:trace>
  <inkml:trace contextRef="#ctx0" brushRef="#br0" timeOffset="289704.2823">9674 12204 0,'-25'0'47,"1"0"-31,24 25-1,-25 0-15,0 24 16,0-24 0,25 25-16,0-26 15,-25 1-15,1 25 16,24-25-16,0 24 16,0-24-1,0 0-15,0 0 31,0-1 1,24-24-17,26 0-15,-25 0 16,0 0 0,-1 0 15,1 0 0,-25-24-15,0-1 15,0 0-15,-25 25 30,1 0-46,-1 0 16,0 0-16,0 0 16,-24 0-16,49 25 15,-25 0 1,25-1 0,-25-24-16</inkml:trace>
  <inkml:trace contextRef="#ctx0" brushRef="#br0" timeOffset="291031.9786">7367 14089 0,'-24'0'0</inkml:trace>
  <inkml:trace contextRef="#ctx0" brushRef="#br0" timeOffset="292108.0112">7963 13221 0,'24'0'16,"-24"25"15,25 24-31,-25-24 15,0 25-15,25-1 16,-25-24-16,25 25 16,-25-1-16,0-24 15,0 25 1,0-25 31,0-1-32,0 1 17,0 0-17,0 0 1,0 24 0,0-24 77</inkml:trace>
  <inkml:trace contextRef="#ctx0" brushRef="#br0" timeOffset="292700.052">7963 13568 0,'0'25'32,"0"0"-17,24-25-15,-24 49 16,0-24-16,0 0 15,0 0-15,25-25 47,25 0-31,-25 0 0,-1 0-16,51-25 15,-1 0-15,-49 0 16,-25 1-16,75-1 15,-51 0 1,1 0 0</inkml:trace>
  <inkml:trace contextRef="#ctx0" brushRef="#br0" timeOffset="293500.5487">7417 14188 0,'0'-25'16,"-25"25"-16,0 0 15,1 0-15,-1 25 16,-25 0-16,1-25 15,-1 0-15,0 25 16,1 0-16,-51-1 16,1 1-1,0 0-15,0 0 16,-25 25-16,25-26 16,-25 1-16,-25 0 15,25 25-15,24-26 16,1-24-16,50 25 15,24-25-15,50 0 141</inkml:trace>
  <inkml:trace contextRef="#ctx0" brushRef="#br0" timeOffset="295216.3314">7963 14114 0,'-25'0'125,"0"0"-109,-25 0-16,1 0 16,49 25-1,-25-25-15,0 0 16,25 24 109,0 1-109,0 0-1,0 0-15,0 0 16,0-1-16,0 1 15,0 0-15,0 0 79,25-25-64,0 0-15,49 0 16,-49 0-16,25 0 15,-26 0-15,1 0 16,0 0 0,0 0-1,-25 25 79,0 0-78,0 24-1,-25-24 1,25 0 0,-25-25-1,0 0-15,25 25 16,-24-1 15,-1-24-15,0 25-16,0-25 15,-24 25 1,49 0-16,-25-25 47,25 25-47</inkml:trace>
  <inkml:trace contextRef="#ctx0" brushRef="#br0" timeOffset="296179.0186">8409 14139 0,'-25'24'31,"25"1"-15,0 0-16,0 0 16,0 0-1,25-25 48,0 0-48,0 0-15,0 0 47,-1 0-31,-24 24 109,0 26-110,0-25-15,0 0 16,0 0 0,0-1-16,0 1 15,0 0 32,25-25 63</inkml:trace>
  <inkml:trace contextRef="#ctx0" brushRef="#br0" timeOffset="298723.7072">15106 17165 0,'-24'25'15,"24"-1"1,-25-24-16,0 25 16,0 25-16,0-50 15,1 25-15,-1 24 16,0-24-16,25 0 15,-25-25 64,25 25-64,0-50 48,25 0-48,0 0-15,49-24 16,-24-1-16,-1-24 16,-24 49-16,25-25 15,-1 25-15,1 1 16,-25-1-16,0 25 78,-1 25-78,1-1 16,0 1-16,0 50 15,-25-26 1,0 1 15,0-25-31,0-1 16,0 1-16,0 0 78</inkml:trace>
  <inkml:trace contextRef="#ctx0" brushRef="#br0" timeOffset="299125.3423">15255 17314 0,'0'24'47,"0"26"-31,0-25-16,0 0 16,0-1-16,0 1 15,0 0-15,25 0 31,0-25-15,24 0-16</inkml:trace>
  <inkml:trace contextRef="#ctx0" brushRef="#br0" timeOffset="300245.6916">16297 16942 0,'-50'24'31,"50"26"-16,-24-25-15,-1-25 16,-25 74 0,25-24-16,1-50 15,-26 49-15,0 26 16,50-26 0,-24-24-1,-1 0-15,25 0 16,49-75 78,-24 25-94,25-49 15,-25 49-15,-1-24 16,1 24-16,0-25 15,0 50 1,0-25-16,-25 1 16,24 24-16,1-25 15,0 25 1,0 0 0,0 25 62,-25-1-63,49 51 1,-49-50-16,0-1 16,0 26-1,0-25-15,0 0 16,0-1-16,0 26 15,-25-75 126</inkml:trace>
  <inkml:trace contextRef="#ctx0" brushRef="#br0" timeOffset="300694.4307">16322 17190 0,'-25'0'46,"25"24"-30,-25 26 0,25-25-16,-25 24 15,1-24 1,-1 0 15,25 0 0,-25 0-15,25-75 62,0-24-78</inkml:trace>
  <inkml:trace contextRef="#ctx0" brushRef="#br0" timeOffset="304407.6756">17562 16966 0,'-25'0'47,"-24"50"-47,49-25 15,-25 0-15,25-1 16,-25 26-16,-49 24 16,74-49-16,-25 0 31,0 25-31,-25-1 16,26-24-16,73-99 93,-24-1-77,0 26-16,0-1 16,-1-24-16,1 24 15,0 0 1,0 26-16,0-1 15,-1 0 1,-24 0 0,50 0-1,0 25-15,-50-24 16,0-1-16,24 0 16,1 25-1,0 0 1,0 0-16,0 0 15,0 0 1,-1 0 0,-24 25-1,0 0-15,0 24 16,25 1-16,-25-25 16,0-1-16,0 26 15,0-25-15,0 24 16,0-24-16,0 0 15,0 0 1,0 0 0,0-1-16,0 1 15,0 0-15,0 0 16,0 0 0,0-1 15,-25-24 31</inkml:trace>
  <inkml:trace contextRef="#ctx0" brushRef="#br0" timeOffset="304884.3961">17711 16892 0,'0'25'47,"0"24"-31,-25-24-1,25 25-15,0-25 16,0-1-16,-25 1 31,25 0-15,0 0 31</inkml:trace>
  <inkml:trace contextRef="#ctx0" brushRef="#br0" timeOffset="306165.2641">9947 12229 0,'-25'0'31,"0"0"-31,-24 0 16,24 25-16,-25-25 15,-24 49-15,-50 1 16,-25-25-16,0-1 16,0 1-1,25 25-15,0-50 0,0 25 16,124-1-1,-24-24 157</inkml:trace>
  <inkml:trace contextRef="#ctx0" brushRef="#br0" timeOffset="307511.4399">10294 12551 0,'-25'0'15,"25"25"-15,0 0 16,-24 0-16,24-1 15,-25 1-15,25 25 16,0-25-16,-25-1 16,25 1-1,0 0-15,0 0 47,25-25-31,0 0-1,24 0 1,-49-25 0,25 0-16,0 0 15,-25-24-15,0-1 16,25 1-16,-25-1 16,0 25-16,0-24 15,0-1-15,0 25 16,0 0-1,0 1 1,0-1-16,0-25 16,0 25-1,-25-24-15,25 24 16,-25 0 0,25-25 62,0 26-63,50 24 48,-1 24-63,-24-24 15,50 50-15,-51-50 16,1 25 0,-25 0-1,0 0 1,0-1 0,0 1-1,-25 25 1,1-25-1,-1-1-15,0 1 16,0 0-16,0-25 16,25 25-1,-24-25 63</inkml:trace>
  <inkml:trace contextRef="#ctx0" brushRef="#br0" timeOffset="308377.3114">10815 12129 0,'25'0'78,"0"0"-62,0 0-1,-1 0 1,1 0 31,-25 25 47,0 0-79,0 0-15,0 25 16,0-26-16,-25 1 16,25 0-16,-24 25 15,-1-50-15,25 24 16,0 1-16,-25-25 15,25 25-15,-25-25 16,25 25-16,0 0 16,0-1-1,-25-24-15,1 25 32,24 0-32</inkml:trace>
  <inkml:trace contextRef="#ctx0" brushRef="#br0" timeOffset="309674.5334">9277 12849 0,'0'25'62,"0"-1"-46,0 26 0,0 0-1,0-1-15,0-24 16,0 25-16,0-26 16,0 26-16,0-25 15,0 0-15,0 0 16,0-1-1,0 26-15,0 0 16,0-26-16,0 1 16,0 0 62,0 0 0</inkml:trace>
  <inkml:trace contextRef="#ctx0" brushRef="#br0" timeOffset="310235.7542">9153 13370 0,'0'-25'31,"25"25"-15,0 0-16,-25 25 15,25 24 1,-25-24-16,0 0 15,24 0-15,-24 24 16,25-49-16,-25 25 16,25 0-1,0 0 1,0-25 31,24-25-47,51-49 15,-76 49-15,26 0 16,-25 0-16,0 25 16,-1-25-16,1 25 15</inkml:trace>
  <inkml:trace contextRef="#ctx0" brushRef="#br0" timeOffset="311675.5223">9153 14064 0,'0'-25'16,"50"25"-1,24-49-15,-49 49 16,50 0-16,24-25 16,0 25-16,-25-25 15,1 25 1,-50 0 31,-1 0-32,-24 25-15,0 0 16,0 0 15,-24-1-31,-1 1 16,0 0-16,0-25 16,25 25-16,-25 0 15,1-1-15,-51 1 16,75 0-16,-25 0 15,1 0-15,-1-1 16,0 1 0,0-25-1,0 25-15,25 0 125,25-25-109,25-25-16,-25 25 16</inkml:trace>
  <inkml:trace contextRef="#ctx0" brushRef="#br0" timeOffset="312750.7049">10096 13841 0,'0'25'16,"-25"0"-16,0-1 15,25 1-15,-49 0 16,24 25-16,0-26 15,25 1 1,-25 0 0,25 0-1,0 0-15,0-1 16,0 1 0,0 0 15,0 25-16,25-26 17,0-24-17,0 0 17,-1 0-17,1 0 48,-25-49-48,0 24 32,-25 25-31,-24 0 15,24 0 0,0 0-15,0 0 0,25 25 15,0 0 16</inkml:trace>
  <inkml:trace contextRef="#ctx0" brushRef="#br0" timeOffset="314178.1021">18902 16818 0,'-25'0'47,"0"49"-32,25 1 1,-25-1 0,25-24-16,0 0 15,0 0-15,-25 0 16,25-1-16,0 26 15,-25 0 1,1-50-16,24 24 16,0 1-16,0 0 62,0 0-46,0 0 15,-25-25 16</inkml:trace>
  <inkml:trace contextRef="#ctx0" brushRef="#br0" timeOffset="315508.6386">11038 12105 0,'-24'0'16,"-1"24"-1,-25 1 1,1 0-16,-1 25 15,0-25-15,-24 24 16,0 1-16,-26-1 16,-48 1-16,23 24 15,-48-24-15,-1 0 16,1-1-16,24 1 16,25-1-16,25 1 15,24-25-15,50-25 78,0 0-78,50 0 32,0 0-32,0 0 15,25 0 1,-1 0-16,1 0 15,24 0-15,25 0 16,-74-25-16,50 25 16,49-25-16</inkml:trace>
  <inkml:trace contextRef="#ctx0" brushRef="#br0" timeOffset="316708.271">11683 12154 0,'0'0'0,"-49"0"15,24 0 1,0 0-16,-24 0 15,24 0-15,-25 25 16,25 0-16,-24 0 16,49 0-1,0-1-15,-25 1 16,25 0 0,0 0-1,0 24-15,0-24 16,0 0-1,0 0 1,50-25 0,24 0-1,-24-25 1,-26 0 0,26 0-16,-50 1 15,25-1 1,0 0-16,-25 0 15,0 0 1,24 1-16,-24 48 109,0 1-93,0 0-16,0 0 16,-24 0-16,24 24 15,0-24-15,0 25 16,0-1-16,0-24 16,-25 25-16,25-26 15,0 1-15,0 0 16,49-75 93,-24 1-93</inkml:trace>
  <inkml:trace contextRef="#ctx0" brushRef="#br0" timeOffset="317388.0042">12055 12129 0,'-24'0'16,"24"25"-16,-50 0 15,0 0-15,26 25 16,-1-50-16,25 49 16,-25 1-16,0-25 15,0 49-15,25-49 16,0 0-1,0 24-15,0-24 16,0 25-16,0-26 16,0 1-1,0 0-15,25-25 16,0 25 0,0-25-1,0 0-15,-1 0 16,1 0-16,0-25 31,0 0-31,-25 0 16,0 1 15,0-1-31,-25 25 62,0 0-62,-24 0 16,-1 25-16,0-1 16,26 1-16</inkml:trace>
  <inkml:trace contextRef="#ctx0" brushRef="#br0" timeOffset="319888.2906">10170 13866 0,'-49'0'46,"-1"49"-46,25-24 16,0 0-16,-24 0 16,-1 24-16,25-24 15,1-25-15,24 25 16,-25-25-16,0 25 16,0 0-16,0-25 15,1 24-15,-1-24 31,0 25-15,25 0 0,-25-25-1,0 25 17,-24 0-17,24-25-15,0 0 31,0 0-31,1 0 16,-1 0-16,-25 0 16</inkml:trace>
  <inkml:trace contextRef="#ctx0" brushRef="#br0" timeOffset="320431.9104">8062 14263 0,'0'24'63,"-25"-24"-47,0 50-16,0-25 15,1 0 1,-26-25-1,50 25 48,0-1-47</inkml:trace>
  <inkml:trace contextRef="#ctx0" brushRef="#br0" timeOffset="322326.032">10939 14039 0,'-25'25'31,"1"0"-31,-1 0 16,0 0 0,25-1 15,0 1-15,0 0 15,0 0-16,50-25 79,-26 0 16,1 0-79,0 0-31,0-50 15,0 25 1,-25 1 0,24 24-1,1-50-15,-25 25 16,0 0 15,0 1 32,0-1-48,-25 25-15,25-25 0,-24-25 16,-1 50 0,-25 0-16,50-24 15,0-1-15,-25 0 16,25 0-1,0 0 1,0 1 15,0-1-15,0 0 15,25 25 16,0 0-31,0 0-1,0 0 1,24 0-16,-24 25 31,-25 0-15,25-25-16,0 0 15,-25 24 1,0 1 0,0 0 15,0 0-15,0 0-1,0-1 16,0 1-15,0 0 47</inkml:trace>
  <inkml:trace contextRef="#ctx0" brushRef="#br0" timeOffset="323331.8169">11460 13767 0,'50'-50'32,"-1"50"-17,-24 0-15,0 0 16,0 0 0,0 0 30,-1 0-46,1 0 16,-25 25 0,0 0-1,0-1-15,0 1 16,0 50 0,-25-75-16,1 24 15,-1 1-15,0 25 16,0-25-16,0-1 15,1 1 1,-1 0-16,0-25 16,0 25-16,0 0 15,1-25-15,24 24 16,-25 1-16,-25 0 16,25-25-1,25 25-15,-25 0 16,25-1 31</inkml:trace>
  <inkml:trace contextRef="#ctx0" brushRef="#br0" timeOffset="325223.237">20415 17016 0,'-25'25'94,"0"0"-94,0 24 16,0-49-16,25 25 15,-49 25-15,24-50 16,0 0-16,25 24 15,-25-24 1,25-24 156,0-1-172,25 25 31,0 0-31,0 0 78,0 0-78,24 49 32,-24-49-32,-25 50 15,25-25-15,-25 0 16,0 24-16,25-24 15,-25 0 1,0 0-16,0-1 16,-50-73 77</inkml:trace>
  <inkml:trace contextRef="#ctx0" brushRef="#br0" timeOffset="331013.6335">12477 12328 0,'0'0'0,"50"0"62,-1 0-46,-24 0-16,0-50 15,25 50-15,24 0 16,0-24-16,1-1 16,-50 25-16,24 0 15,26-25-15,-1 25 16,25-25-16,-24 25 15,24-25-15,25 0 16,-25 25-16,-24 0 16,-26 0-16</inkml:trace>
  <inkml:trace contextRef="#ctx0" brushRef="#br0" timeOffset="331817.8194">12626 12129 0,'0'-24'47,"0"-1"-31,-25 25-16,25 25 15,-25-25 1,1 49-16,24-24 15,0 0-15,0 25 16,-25-26-16,25 1 16,-25 0-1,0 0-15,25 0 16,0-1 0,0 1-1,0 0 1,0 0 15,25-25-15,0 0-1,49 0-15,-49 0 16,49 0 0,-49 0-16,0 0 15</inkml:trace>
  <inkml:trace contextRef="#ctx0" brushRef="#br0" timeOffset="332615.787">13097 13469 0,'-49'0'0,"24"0"15,0 0-15,-25 0 16,1 0-16,24 25 16,-49 0-16,-1-1 15,50 1 1,1 0-1,-1 0 110</inkml:trace>
  <inkml:trace contextRef="#ctx0" brushRef="#br0" timeOffset="333512.8841">12651 13370 0,'-50'25'32,"1"24"-17,24 1 1,-25-1-16,25 1 16,0 0-16,25-26 15,-49 1-15,49 0 31,-25 0-15,25 0 0,0-1-16,0 1 15,0 0 1,0 0 31,50-25-32,-1 0 1,1 0-16,0 0 16,49 0-16,-25 0 15,-24 0-15,-25 0 16,24 0-16,1 0 16,-25 0-1,-1 0 1</inkml:trace>
  <inkml:trace contextRef="#ctx0" brushRef="#br0" timeOffset="356309.499">6946 9426 0,'24'0'94,"26"0"-78,0 0-16,-26 0 15,1 0-15,25 0 16,-25 0-16,24 0 16,-24 0-16,50 0 15,-26 0-15,50 0 16,1 0-16,-26 0 16,0 0-16,1 0 15,-1 0-15,-24 0 16,-1 0-16,1 0 15,0 0 1,-26 0-16,1 0 16,0 0 15,25 0-31,-25 0 16,24 0-16,-24 0 15,0 0-15,24 0 16,-24 0-1,25 0 1,-25 0-16,-1 0 16,1 0-16,0 0 15,0 0-15</inkml:trace>
  <inkml:trace contextRef="#ctx0" brushRef="#br0" timeOffset="358376.1516">11931 9327 0,'25'0'31,"25"0"-16,-50 24 1,25-24-16,24 25 63,-24-25-1,25 25-46,-26-25-1,1 0 1,0 0 78,25 25-79,-1-25 79,-24 0-94,0 0 16</inkml:trace>
  <inkml:trace contextRef="#ctx0" brushRef="#br0" timeOffset="361507.5686">8657 9823 0,'50'24'63,"-25"26"-47,-1 0-16,-24-26 15,25 1-15,-25 0 16,25 0-16,0-25 15,0 0 64,-1 0-64,26-25 1,-50 0-16,25 0 15,24 25 1,-49-74 15,25 49 1,-25 0-1,25 1 31,-25-1 141,0 0-187,50 25-16,-50-25 16,24 25 46,1-25-46,0 1-16</inkml:trace>
  <inkml:trace contextRef="#ctx0" brushRef="#br0" timeOffset="363657.3701">9377 10616 0,'24'25'94,"1"0"-78,-25 0-16,25-25 15,-25 25 17,0-1-17,0 1 1,25-25 125,0 0-141,-1 0 31,1 0-31,0 0 15</inkml:trace>
  <inkml:trace contextRef="#ctx0" brushRef="#br0" timeOffset="369850.3739">2878 15627 0,'24'0'31,"1"-25"-31,0 25 16,74 0-16,25 0 15,50-25-15,49 1 16,0 24-16,-24-25 16,49 0-16,0 25 15,-74 0-15,-26 0 16,1 0-16,0 0 16,25 0-16,-1 25 15,26 0 1,-1-1-16,1-24 15,-1 25-15,25-25 16,-74 0-16,-25 0 16,-25 0-16,1 25 15,-1 0-15,-25-25 16,1 0-16,24 0 16,-25 0-16,50 0 15,0 0-15,-49 0 16,74 0-16,24 0 15,26 0 1,24 0-16,25 0 16,-50-25-16,-74 25 15,25 0-15,-25 0 16,25 0-16,-99 0 16,-1-25-1,100 0-15,50 1 16,24-1-16,75-25 15,173-24-15,-25 74 16,-24-25-16,0-25 16,148 1-16,-123 24 15,-50-74-15,-1 49 16,-123-24-16,149 24 16,-50 25-16,-74-24 15,-50 24-15,-75-25 16,1 25-16,-50 1 15,74 24-15,-74 0 16,75 0-16,74 0 16,-25-25-16,99 25 15,-74 0-15,25 0 16,49 0-16,-124 0 16,25-25-16,25 0 15,-25-24-15,0 24 16,-74 0-1,-25 25-15,24 0 16,-74 0-16,-24-25 16,-1 25-16,-49 0 15,0 0 48,0 0-63,24 0 15,26 0 1,24 0-16,-74 0 16,-1 0-16,1 0 15,0 0-15,0 0 16,0 0 0,-1 0-16,1 0 15,0 0 1,25 0-16,-25 0 15,-1 0 1</inkml:trace>
  <inkml:trace contextRef="#ctx0" brushRef="#br0" timeOffset="370570.8176">20439 14089 0,'-24'-25'15,"48"25"17,26 25-32,0 0 15,-26 0-15,76-1 16,-1 26-16,25 0 15,-99-50-15,24 24 32,-24-24-32,0 0 15,-25 25 1,0 0-16,0 0 16,0 0-16,25 0 15,-25 24-15,0-24 16,0 25-16,0-26 15,0 26-15,0 0 16,0-26-16,-25 1 16,0 25-16,0-1 15,-24 1-15,24-25 16,0 24-16,0-49 16,-24 50-1,-26 0-15,50-50 16,-24 24-16,24 1 15,25 0-15,25-50 94</inkml:trace>
  <inkml:trace contextRef="#ctx0" brushRef="#br0" timeOffset="372236.2908">22498 13494 0,'25'0'62,"-25"25"-46,0 24-16,0 26 16,0-26-1,0 1-15,0-25 16,0 24-16,0 1 16,0-1-1,0-24-15,0 25 16,0-25-16,0-1 15,0 1-15,0 0 16,25-25 93,0 0-109</inkml:trace>
  <inkml:trace contextRef="#ctx0" brushRef="#br0" timeOffset="374852.4311">23267 13841 0,'25'-25'62,"-25"0"-46,25 1-16,0-1 15,-1-50 1,26 26-16,0-26 16,-26 1-16,1 24 15,-25 1-15,0 24 16,0-25 15,0 26-31,0 73 141,0-24-126,75-25 1,-26 0 0,-24 0-16,0 0 15,0 0-15,24 0 16,1 0-1,-1 0-15,26-25 16,-26-24 0,-24 49-16,-25-25 15,25 25-15,-25-25 16,-25 25 46,-49 50-62,-1-1 16,26 1-16,24-25 16,0-1-16,0 1 15,-24 25-15,24-25 16,25 24-16,0-24 16,0 0-1,0 24 1,0-24-1,50-25 1,-1 0 0,26 0-1,24-25-15,0-24 16,-99 24 0,25 25-1,-25-25-15,0-24 16,0 24-16,0 0 15,0 0 1,0 0-16,0 1 16,-25-1-16,0 25 31,0 0-15,-24 49-1,49-24 1,-25 0-1,25 25-15,0-26 32,25-24-32,0 0 15,-1 0-15,51 0 16,-1 0-16,-24-24 16,0-1-1,-26 25-15,1-25 16,0 0-1,-25 0 32,-25 25-15,0 25-32,1 25 15,-26-25 1,50-1-1,0 1 1,25-25 31,0 0-31,74 0-1,-74 0 1,-25-25 171,0-24-171,49 49-16,-49-25 16,25-25-16,25-24 15,-50 24-15,24 26 16,-24-26-16,0 0 15,0 25-15,0-24 16,0 24-16,0 0 16,0 75 77,0-1-77,0 26-16,0-50 16,-24-25-16,24 49 15,0-24 1,0 50-16,0-26 16,0 26-1,0-51 48,0-48-48,24-51-15,-24 1 16,50-50-16,0 0 16,-26 0-16,1 74 15,-25 0-15,25 50 16,0-49-16,-25 24 15,0 0 17,25 0 61,-25 50-46,0 0-47</inkml:trace>
  <inkml:trace contextRef="#ctx0" brushRef="#br0" timeOffset="510501.5836">9277 12849 0,'0'25'62,"0"-1"-46,0 26-1,0-25-15,0 0 16,0-1-16,0 1 16,0 0-16,0 0 15,0 24 1,0-24 15,0 0 0,0 0-31,0 0 47,0 0-15,0-1-17,25 1 1,-25 0-16,0 0 15,25-25 32,-25 25-15,0-1-1,0 1-31,0 0 47,0 0 93</inkml:trace>
  <inkml:trace contextRef="#ctx0" brushRef="#br0" timeOffset="511724.0891">9079 13320 0,'25'0'31,"-1"25"-15,1 25 0,0-50-16,0 24 15,0 1 1,-1 0-1,1-25 282,0 0-281,0-50 15,0 50-31,0-24 63,-1-1-63</inkml:trace>
  <inkml:trace contextRef="#ctx0" brushRef="#br0" timeOffset="520896.8881">4292 15974 0,'0'-25'140,"24"25"-140,1 0 16,50-49-16,-51 49 16,1 0-16,25-25 15,-25 25 1,-25-25-16,49 25 15,1 0 1,-50-25 0,25 25-16,-1 0 15,1 0-15,0 0 16,0-49 15,24 49-15,-24 0-1,0-25-15,25 25 16,-1 0-16,-24 0 16,25-25-16,-25 25 31,-1 0 31,1 0-46,0 0 0,0 0-1,0 0 17,-1 0-32,-24 50 140,0-25-140,0-1 125,25-24-94,0 25-15,0 0 0,0 0-16,-1-25 31,1 0-15,-25 25 30,25-1-30,0-24 31,0 25-31,-1-25 30,1 50-46,-25-25 16,50-25 15,-50 24-31,49 26 16,-49-25-16,25-25 16,0 25-16,-25-1 15,25 1-15,24 50 16,-49-51-1,25 1 48,-25 25-63,0-25 16,25 24-16,25 1 15,-50-25 1,24 24-16,-24-24 15,0 0 1,0 0-16,0 24 16,25-49-16,-25 25 15,0 0 1,0 0 0,0 0-16,0-1 15,0 1 1,0 0-1,0 25-15,0-26 32,0 26-17,0-25 17,0 24-17,0 1-15,-25-50 16,25 25-16,0 0 15,-24-25-15,24 24 16,-25 26-16,-25-25 16,50 0-16,-25-1 15,25 1-15,0 25 47,-24-50-47,-1 25 16,0-25 15,-25 0 0,50 24-31,-49 26 16,-26-25-16,51 0 16,-1 0-1,0-25-15,-25 24 31,26 1-15,-1-25-16,0 0 16,0 0-16,-24 0 15,24 0 1,-25 0 0,-24 0-1,49 0-15,-25 50 16,25-50-16,-24 0 15,-1 0-15,25 0 16,-24 0-16,-1 0 16,25 0-16,-49 0 15,24 0-15,1 0 16,24 0-16,0 0 16,0 0-16,1 0 15,-1 0 1,0 0-16,-25 0 15,26 0-15,-1 0 16,-25 0 0,1 0-16,24 0 15,0 0-15,0 0 16,0 0-16,1 0 47,-1 0-32,0 0 17,-25-50-32,25 50 15,-24-49-15,24 49 32,0 0 14,0-25-14,1 0-32,24-25 15,-25 1-15,0-1 16,25 0 0,-25 50-16,25-24 15,-25-1 32,1-25-47,24 25 16,-25 25-16,25-49 15,-25-1-15,0-24 16,25 49-16,0 0 47,0-24-32,0 24 1,0 0 0,0-25-1,0-24 1,0 24 0,0 26-16,0-26 15,0 25-15,0 0 16,0 1-16,0-1 15,0 0-15,0-25 16,0 26 0,0-1-16,25 0 15,-25-25-15,25 25 16,0-24-16,-1 49 16,-24-25-16,0 0 15,25 0 16,-25 1-15,0-1 0,25 0-1,0-25 1,0 26 0,-1 24-16,-24-25 46,25 25-14,0-25-32,25-25 15,-26 26-15,-24-1 16,50-25 0,0 25-16,-25 25 15,-1 0 266,1 0-265,0 0 0,25 0-16,-1 0 15,-24 0 17,0 0-17,0-24 1,-1 24-1,1 0 1,-25-50-16,50 50 16,-25 0-1,-1 0 1,1 0 0,25 0 15,-1-25-31,-24 0 15,-25 1 1,25 24 0,0 0 77,0 0-46,-1 0 63</inkml:trace>
  <inkml:trace contextRef="#ctx0" brushRef="#br0" timeOffset="523782.2018">2109 15677 0,'0'24'78,"0"26"-63,25-25 1,-25 0 0,0 24-16,24-24 15,-24 0 1,0 24 0,25-49-16,-25 25 15,0 0-15,0 0 16,25 0-1,0-1 32,-25 1 94</inkml:trace>
  <inkml:trace contextRef="#ctx0" brushRef="#br0" timeOffset="524840.2128">1910 15974 0,'50'25'47,"-25"-25"-31,24 25-16,-24 24 15,0-49-15,0 25 16,0 0-16,-25 0 16,24-25-16,-24 25 31,25-25-31,-25 24 16,25-24-1,0 0 95,24-49-79,-24 49-31,-25-50 15,25 1 1,0-1-16,0 25 16,-1 0-1,-24-24 1,0 24 15,25-25 172</inkml:trace>
  <inkml:trace contextRef="#ctx0" brushRef="#br0" timeOffset="530165.3275">5457 17115 0,'0'25'78,"0"0"-62,0 0-16,0-1 16,0 1-16,0 0 15,0 25 1,0-26 0,0 26-1,0 0 1,0-26-16,0 26 15,0-25 1,0 0 0,0 24-1,0-24 32,0 0-16,0 0-15,0 0-16,0-1 16,-24 26-1,24-25 17,-25 0-32,25-1 15,0 1 1,0 0-1,0 0 48</inkml:trace>
  <inkml:trace contextRef="#ctx0" brushRef="#br0" timeOffset="577047.554">15106 11584 0,'25'0'110,"74"0"-110,-74 0 15,50-50-15,24 50 16,50-25-16,0 1 16,-1-1-16,-24 25 15,50-25-15,-50 0 16,25 0-16,-25 25 15,0 0-15,-25-24 16,0 24-16,1-25 16,-51 0-1,1 25-15,-1 0 16,26 0-16,-1 0 16,25-25-16,1 25 15,24 0-15,0 0 16,0 0-16,0-49 15,0 49-15,-25 0 16,-25 0-16,-49 0 16,25 0-16,-25 0 15,49-25 1,-49 25-16,0 0 16,24 0-16,1 0 15,-25 0-15,49 0 16,-24 0-16,24 0 15,-49 0 1,25 0 0,-26 0-16,1 0 62,25 0-46,-1 0-16,26 0 15,-50 0 1,-1 0-16</inkml:trace>
  <inkml:trace contextRef="#ctx0" brushRef="#br1" timeOffset="1.38701E6">15776 2307 0,'25'0'62,"-25"25"-46,0 24 0,25 1-16,-25-25 15,0 49-15,0-24 16,0-26-16,0 26 16,25 25-16,-25-51 15,0 26-15,24-25 16,-24 0-1,0-1-15,0 1 16,0 0 0</inkml:trace>
  <inkml:trace contextRef="#ctx0" brushRef="#br1" timeOffset="1.38889E6">15925 1935 0,'-25'-25'140,"-24"25"-124,-1 0-1,25 25-15,-24-25 16,-1 25-16,0-25 16,25 0-16,1 0 31,24 24-31,-50-24 62,50 25-62,-25-25 16,0 0 0,1 25-1,-1 0-15,0 0 16,0-1 0,0 1-1,25 25-15,-24-50 16,24 25-1,-25-25 1,0 24 31,0 51-47,25-50 31,-25 24-15,25-24-16,-24 25 15,-1-1-15,0 1 16,25-25 0,0 24-1,0 1-15,0 0 16,0-26-16,0 26 16,0 49-16,0 25 15,0 0-15,0-25 16,0-24-16,0 24 15,0-25-15,0-24 16,25 0 78,-25-26-94,49 26 15,26-25-15,-26 0 16,26 0-16,-1-25 16,-24 24-16,49-24 15,-24 0-15,49 0 16,0 0-16,24 0 16,1-24-16,0-26 15,0-25-15,-25-24 16,0 25-16,-50-1 15,1 1-15,-26 24 16,1 1 0,-25-26-16,0 26 15,-1-1-15,-24-24 16,25-1-16,-25-24 16,25 25-16,0-26 15,-25 26-15,0-25 16,0-25-16,-25 25 15,0-1 1,-49-24-16,49 100 16,0-26-16,-24 25 15,-26-49-15,1 24 16,-1-49-16,1 74 16,24-25-16,1 1 15,-1 24-15,25 0 16,-24 25-16,-1-25 15,0 25-15,1-24 16,-26 24-16,1 0 16,0 0-16,24 0 15,-24 0-15,-26 0 16,1 0-16,-25 0 16,0 0-16,0 49 15,25-24-15,0 0 16,74-25-16</inkml:trace>
  <inkml:trace contextRef="#ctx0" brushRef="#br1" timeOffset="1.49529E6">9525 7962 0,'25'0'32,"0"0"-17,0 25 1,0 25-16,24 24 15,-24-49-15,25 49 16,-1 1-16,1-1 16,-25-74-16,-1 50 15,1-25-15,0-25 16,0 0-16,0 0 16,24 0-16,-24 0 15,0 0-15,24-25 16,1-25-16,-25 1 15,0 24-15,49-50 16,-49 75-16,0-24 16,0-1-16,-1 25 15,-24-25-15</inkml:trace>
  <inkml:trace contextRef="#ctx0" brushRef="#br1" timeOffset="1.84956E6">1414 6077 0,'25'0'16,"0"0"-1,24 0-15,-24 25 16,0-25-16,25 50 16,-26-26-16,26 1 15,0 0-15,-1 0 16,1 0-16,74 24 15,-25-24 1,25 25-16,0-50 16,-49 0-16,24 0 15,0 0-15,25-25 16,-25 0-16,-49-49 16,-25 74-16,24-75 15</inkml:trace>
  <inkml:trace contextRef="#ctx0" brushRef="#br1" timeOffset="1.85052E6">869 8756 0,'0'25'110,"24"-25"-63,1-25-32</inkml:trace>
  <inkml:trace contextRef="#ctx0" brushRef="#br1" timeOffset="1.9357E6">23069 16247 0,'0'50'62,"25"-1"-46,-25-24-16,24 25 16,-24-1-16,25 1 15,-25 0-15,25-26 203,0-24-187,0 0-16,24-49 16,26-26-1,-26 1-15,26-1 16,-1-24-16,0 25 15,-24 24-15,-25 25 94,0 1-78,-25-1 31</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8-08T03:57:53.506"/>
    </inkml:context>
    <inkml:brush xml:id="br0">
      <inkml:brushProperty name="width" value="0.05292" units="cm"/>
      <inkml:brushProperty name="height" value="0.05292" units="cm"/>
      <inkml:brushProperty name="color" value="#00206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0070C0"/>
    </inkml:brush>
    <inkml:brush xml:id="br3">
      <inkml:brushProperty name="width" value="0.05292" units="cm"/>
      <inkml:brushProperty name="height" value="0.05292" units="cm"/>
      <inkml:brushProperty name="color" value="#FF0000"/>
    </inkml:brush>
    <inkml:brush xml:id="br4">
      <inkml:brushProperty name="width" value="0.05292" units="cm"/>
      <inkml:brushProperty name="height" value="0.05292" units="cm"/>
    </inkml:brush>
  </inkml:definitions>
  <inkml:trace contextRef="#ctx0" brushRef="#br0">18753 14511 0,'24'0'94,"1"-25"-79,25-25-15,0-24 16,-26 49-16,26 0 15,-25 0-15,24 1 16,-49-1 0,0-25-16,25 25 15,0 1 1,-25-1-16,0-25 16,0 25-16,0-49 15,0 49 1,0 0-1,-25 25 48,0 0-63,1 0 16,-26 50-16,25 0 15,0-1-15,1-24 16,-1 0-16,0-25 15,25 49-15,0-24 16,0 25 62,0-25-78,0 49 16,0-24-1,0-25-15,0 24 16,0-24-16,0 25 16,0-26-16,0 1 15,0 0-15,25 0 16,0 0-16,-25-1 94,24-24-79,1 0 1,0 0 0,0 0-1,0 0 1,-1 0-16,1-24 15,0 24 1,0-25-16,0 0 31,-1 0 16,1 0-31,-25 1-1,25-26-15,-25 25 16,25-24-16,-25 24 16,0 0 31,-25 25-32,-25-25 1,1 25-16,24 0 15,0-25 110,0 25-109,1-25 0,-26 25-16,25 0 31,0 0-15,50 0 93,0 0-109,25 0 16,-26 0-1,1 0-15,25 0 16,-25 0-16,-25 25 15,49-25-15,-24 25 16,0-25 0</inkml:trace>
  <inkml:trace contextRef="#ctx0" brushRef="#br0" timeOffset="1027.5582">19844 14039 0,'-25'75'31</inkml:trace>
  <inkml:trace contextRef="#ctx0" brushRef="#br0" timeOffset="1732.6919">20291 13568 0,'-25'0'0,"0"0"16,0 0-1,25 25-15,-25 0 16</inkml:trace>
  <inkml:trace contextRef="#ctx0" brushRef="#br0" timeOffset="2739.4221">20415 13568 0,'-25'50'16,"25"-25"-1,0-1-15,0 26 16,0 0-16,-25 24 16,25-49-16,0 0 78,50-25 78,-26 0-140,1 0-16</inkml:trace>
  <inkml:trace contextRef="#ctx0" brushRef="#br0" timeOffset="4135.9956">20985 13667 0,'25'0'109,"25"0"-93,-1 0-16,-24 0 15,0 0 1,0 0-1,-1 0 17,1-24-32,0 24 15,49 0-15,-24 0 16,0 0-16,49 0 16,-74 0-16,24 0 15,-49-50 126,-49 50-141,-26-25 15,26 25-15,-1-25 16,0 25-16,1-24 16,-50-1-16,-1 0 15,26 0-15,0 25 16,49-25 62,25 1-62,0-1-1,25 25 17,-1 0-17,1 0-15,0 0 16,0 0-16,0 0 31,-1 0-31,1 0 16,0 0 15,0 0-15,0 25-1,-25-1-15,24 1 16,-24 25-1,0-25 1,0 24-16,0 1 16,0-1-1,0-24 1,0 0 0,0 0-1,0 0-15,0-1 16,0 1-16,-24 0 15,24 25-15,-25-50 16,-25 49-16,50-24 16,0 0-1,-25 0-15</inkml:trace>
  <inkml:trace contextRef="#ctx0" brushRef="#br0" timeOffset="6349.6812">22325 13618 0,'24'25'63,"1"-25"-48,-25-50-15,0 0 16,25 1 0,-25 24-16,25 0 15,0 0-15,24 25 16,-24-24-16,25-1 16,-26 0-1,1 25 16,0 0-15,0 25-16,-25 0 16,25 24-1,24 1-15,-49-25 16,0 24-16,0-24 16,0 0-1,0 24-15,0-24 16,25-25 62,0-74-62,0 24-1,-25 25-15,24-49 16,1 49-1,0 25-15,-25-25 16,25 1-16,0 24 47,-1 0-47,1 24 16,0 26-1,0-25-15,0 0 16,-25-1-1,25-24 17,-25 25-17,24-25-15,1 0 63,25 0-63,-25 0 15,24 0 1</inkml:trace>
  <inkml:trace contextRef="#ctx0" brushRef="#br0" timeOffset="7787.4655">20588 14660 0,'0'24'31,"0"1"-31,0 0 16,0 25-16,0-26 15,0 1-15,0 50 16,0-51 0,0 1-16,0 0 15,0 25 1,0-1-16,0-24 94,25-25 31</inkml:trace>
  <inkml:trace contextRef="#ctx0" brushRef="#br0" timeOffset="9139.6955">21159 14808 0,'25'0'31,"49"0"-15,-24 0-16,24 0 15,-24 0-15,24 0 16,50 0-16,0 0 16,-25 0-16,0 0 15,-24 0-15,24 0 16,-74 0 15,-99 0 110,74-24-126,-25 24-15,-25-25 16,0-25-16,26 25 16,-1 25-16,0-24 31,0 24-15,25-25-1,-49 25-15,49-25 16,24 25 93,26 25-93,24 0-1,-49-25 1,0 24-16,0 1 16,25 25 15,-50-25-15,24-1-1,-24 1-15,0 0 16,0 0-16,0 24 15,0 1-15,0-25 16,0 49-16,-24-49 16,-1 25-16,0-1 15,0-49-15,25 25 16,-25-25 31,0 0-47,1 0 31,-1 0-31,0 0 16</inkml:trace>
  <inkml:trace contextRef="#ctx0" brushRef="#br0" timeOffset="10392.1508">22945 14883 0,'-25'0'62,"25"-25"48,0 0-95,0-24-15,0-1 16,0 25-16,0-24 15,0 24 1,0 0 0,25 25-1,-1 0 1,1-25-16,0 25 16,25 0-1,-50-25-15,25 25 47,-1 25-47,-24 0 16,0 25-1,0-26-15,0 1 16,0 25 0,0-25-16,0 24 15,0-74 95,0 1-95,0-26-15,0 25 16,0 0-1,25-24-15,-25 24 16,25 0-16,0 25 16,0-25-16,-25 50 47,0 0-47,49 0 15,-49 49-15,25 1 16,0-1-1,0-74-15,-25 25 16,0 0-16,0-1 16,24-24-16,-24 25 15,0 0 1,0 0 0,50-25 62,0-50-63,-26 1-15,51 24 16</inkml:trace>
  <inkml:trace contextRef="#ctx0" brushRef="#br0" timeOffset="10967.16">23689 14883 0,'0'25'31,"-25"-25"-31,0 24 15,-49 26 1,49-50 0,25 50-16,-74 24 0,24-24 15,25-50 1,-24 49-16,-1-24 16,-24 25-16,-1-1 15,1 1-15,-26 24 16,51-24-16,-1 0 15,1-26-15,24 1 16,25 0-16,-25 0 16,0 0-1,25-1 1</inkml:trace>
  <inkml:trace contextRef="#ctx0" brushRef="#br0" timeOffset="12281.2858">23590 15404 0,'0'0'0,"24"-50"0,1 50 16,50 0-16,-51 0 31,1 0 0,0 0-15,0 0 0,-25 25-1,25 0-15,-25 0 47,0-1-47,0 26 16,0 0 15,-50-26-31,0 26 16,-24-50-1,74 25-15,-50 0 16,1-1-16,24-24 16,-25 0-1,75 0 126,0 0-126,0 0 1,24 50 0,1-25-1,-25 0-15,24-1 16,-24 26-16,0-50 16,25 25-1</inkml:trace>
  <inkml:trace contextRef="#ctx0" brushRef="#br0" timeOffset="14172.4355">23044 13022 0,'74'0'31,"-24"25"-31,-50 0 16,74 25-16,-24-26 15,-25-24-15,0 25 16,-1 0 0,-24 0-1,25-25-15,-25 25 16,25 0-1,0-1-15,-25 1 16,0 0-16,0 25 16,25 24-16,-25-49 15,24 24 1,-24 26-16,25-26 16,-25 26-16,25-1 15,-25-49-15,0 0 16,0 0-16,0-1 15,0 26-15,0-25 16,0 0 0,0-1-1,0 1-15,0 0 16,-74 25 0,74-26-16,-50 1 15,25 0-15,0 0 16,1 0-1,-1-25-15,25 24 16,-25-24 0,25 25 15,-25-25-15,0 25-16</inkml:trace>
  <inkml:trace contextRef="#ctx0" brushRef="#br0" timeOffset="15839.4314">19968 13320 0,'-25'0'31,"1"0"-31,24 25 0,0 0 16,0 0-1,0-1 1,-25-24-16,0 25 16,25 0-1,0 25 1,-25-50-1,0 0-15,25 49 16,-25-49 0,25 25-16,0 0 15,0 0 1,-24 24 0,24-24-1,0 0 16,0 24-15,0-24-16,0 0 16,0 25-16,0-26 15,24-24 1,1 50-16,25 0 16,-50-26-1,25 1 1,0-25-16,-1 25 15,-24 0 1,25-25 0,25 25-1,-1-25-15,-24 0 16,25 0-16,-1 0 16,-24 0-1</inkml:trace>
  <inkml:trace contextRef="#ctx0" brushRef="#br0" timeOffset="22793.2516">20563 14287 0,'-24'0'16,"-1"25"0,0 0-1,0-25-15,25 25 16,-49 0-16,49 0 16,-50 24-1,25-49-15,0 0 16,1 50-16,-26-25 15,50-1 1,0 1-16,-50 0 16,26-25-16,24 25 15,-25 0 1,25 24 0,-25-49-16,0 25 15,0 25-15,1-26 16,24 1-1,-25 0 17,25 0-17,0 0-15,-25 24 16,25 1 0,0-1-1,0-24-15,0 0 16,0 25-16,0-26 15,0 26-15,0-25 16,0 24-16,0-24 63,0 0-32,0 0-16,25-25-15,0 50 16,49-1-16,-24 1 16,24-1-16,-24-24 15,24 50-15,-24-51 16,-26 1-16,1 0 16,0-25 46,0 0-46,0 0-1,-1 0-15,1 0 16,0 0 0,0 0-16</inkml:trace>
  <inkml:trace contextRef="#ctx0" brushRef="#br0" timeOffset="24811.2618">23540 14287 0,'50'0'63,"-26"0"-32,76 0-31,-76 25 31,1 0-31,0-25 16,-25 25-16,50-25 16,-50 25-1,74 24-15,-24 1 16,-50-25-16,49 0 16,1 24-16,-50-24 15,50 25-15,-26-26 16,1 1-1,0 0 17,-25 0-1,0 0-31,25 49 16,0-24-16,-25-26 15,0 26-15,0 0 16,24-26-1,-24 1-15,25 25 16,0-1-16,-25-24 16,0 0-1,0 0 1,0 0 0,0-1-1,0 1 1,0 0-1,25 0 1,-25 0 15,0 0-15,0-1-16,0 1 16,0 0-1,0 0-15,0 0 16,0-1 62,0 1-31,0 0-32,0 0 1,0 0 0,-25 24-1,25-24 1,0 0 0,0 0-16,0-1 15,0 1 1,-25-25-1,0 25-15,25 0 16,0 24-16,-24-24 16,24 0 109,0 0-63</inkml:trace>
  <inkml:trace contextRef="#ctx0" brushRef="#br0" timeOffset="28624.984">6400 4043 0,'0'50'0,"0"-25"31,0 24-15,0 1-16,0-25 16,0-1-1,0 1-15,0 0 32,0 0-1,0 0-16,0-1 32,25-24 78,0-24-109,-1-1-16,1 0 16,25 0-16,-25 0 15,24 1-15,-49-1 16</inkml:trace>
  <inkml:trace contextRef="#ctx0" brushRef="#br0" timeOffset="36763.0991">19695 6871 0,'50'0'46,"-25"0"-46,24 0 16,-24 0 0,0 0-1,0 0-15,-25-25 16,25 25 62,-1 0-62,1 0-1,0 0-15,0 0 16,0 0 0,-1 0 46,1 0-31,0 0-31,0 0 16,0 0 0,-1 0-16,1 0 31,0 0-16,0 0 79</inkml:trace>
  <inkml:trace contextRef="#ctx0" brushRef="#br1" timeOffset="309627.5517">2729 17115 0,'0'25'110,"-25"49"-110,0-49 15,0 50 1,1-26-16,-1-24 16,25 0-16,0 0 15,0-1-15,-25 1 16,25 0 15,0 0 0,-25 0-15,25 0 31,0-1-31,0-73 77,0 24-77,0 0-16,0 0 16,0 0-1,0 1-15,0-1 16,0 0-16,0 0 15,50-24 1,-50 24-16,0 0 16,25 0-16,-1 0 15,-24 1-15,50 24 16,-25-50-16,0 50 16,-25-25-16,24 0 15,-73 25 188,-1 0-203,25 0 16,1 0-16,-26 25 16,-24 0-16,74 0 15,-50 24-15,0-49 16,-24 25-16,0 25 15,49-1-15,-25-49 16,1 25-16,24 0 16,25 0 156,25-25-157,74 0-15,-74 0 16,24 0-16,1-50 15,49 1-15,0-1 16,0 25-16,1-24 16,-26 24-16,-24-25 15,-26 50-15,26 0 16,-50-25 0,25 1-1,25 24-15,-26 0 16,26-50-16,0 50 31,24-25-15,-49 0-16,0 25 15,24 0 48,-24 25-48,25 50 1,-50-26-16,0 1 16,0-25-1,0-1-15,0 26 16,0-25-16,0 24 16,0 1-1,0-25 1,0 0 46,0-1-46,0 1 0</inkml:trace>
  <inkml:trace contextRef="#ctx0" brushRef="#br1" timeOffset="312447.544">21630 17165 0,'-25'25'109,"25"-1"-93,-25-24-16,-24 50 16,24-50-1,0 50-15,0-1 16,1-49-16,-1 0 15,0 25-15,25 0 16,-25-25 0,25 49-16,0-24 15,0-99 204,25 49-219,-25-25 16,25 26-16,0-1 15,-25-25-15,24 50 16,-24-25 0,25 25-1,-25-49 1,25 49-1,0-25 17,-25 0-17,25 25-15,-1 0 157,1 0-142,0 0-15,-25 50 31,25-25-31,0-1 16,-25 1-16,0 0 16,24 25-16,-24-1 15,0-24 1,0 0-16,25-25 16,-25 49-1,0-24 16,0 0-15,0 0 15,0 0 1,0 0-17,25-25 141,0-25-140,-25 0-16,0 0 16,0-25-1,0 26-15,0-1 16,0-25 0,0 25-1,-25 1-15,25-1 16,0 0-16</inkml:trace>
  <inkml:trace contextRef="#ctx0" brushRef="#br1" timeOffset="313519.3869">21580 17140 0,'0'25'125,"0"0"-125,0-1 15,0 1 1,0 0-16,0 25 16,0-1-1,0-24 1,0 0-1,0 0 1,0-1-16,0 1 16,0 0-16,0 25 15,0-25 32,0-1-47,0 1 31,0 0-31,25 0 94</inkml:trace>
  <inkml:trace contextRef="#ctx0" brushRef="#br1" timeOffset="318273.3552">12155 13742 0,'0'-25'110,"0"75"-79,0 24 0,0-49-31,0 0 16,0-1 0,0 1-16,0 25 15,0-25 1,0-1 15,0 1-15,0 0-16,0 0 15,0 0 1,0-1 0,0 26-16,0-25 15,0 0 1,0-1-16,0 1 62,0 0-62,0 0 16,0 0 0,0 0-1,0-1-15,0 1 16,0 0-16,0 0 15,0 0-15,0-1 16,0 26-16,0-25 16,0 0-16,0-1 15,0 26-15,0 0 16,0-1 31,0-24-32,0 0 64,0 0-79,0-1 15,0 1-15,0 0 16,0 0-16,0 0 15,0-1-15,0 1 16,0 0-16,0 0 16,0 0-1,0 24-15,0-24 16,0 25 0,0-1-1,0 1-15,0-25 16,0 24-16,0-24 78,0 0-78,0 0 141,0 0-110,0-1-31,0 1 15,0 0 48,0 0-47,0 0-1,0-1 1,0 1 31,0 0-32,0 0 1,0 0 15,0-1 0,0 1-15,0 0 15,0 0 16</inkml:trace>
  <inkml:trace contextRef="#ctx0" brushRef="#br2" timeOffset="340805.7525">13048 14883 0,'0'25'78,"0"-1"-78,0 1 16,24 0-16,-24 25 16,0-26-16,0 1 15,0 0-15,0 0 16,0 0-16,0-1 15,0 26 1,0-25-16,0 0 16,0-1-1,0 1 1,0 25-16,0-25 16,0 0-16,0-1 15,0 1-15,0 25 16,0-25-1,0-1 1,0 1 0,0 0-16,0 0 15,0 0 17,0-1-17,0 1-15,0 0 94,0 0-63,0 0-15</inkml:trace>
  <inkml:trace contextRef="#ctx0" brushRef="#br2" timeOffset="341716.6112">12824 15553 0,'25'24'78,"25"26"-78,-1 24 15,-24-49-15,-25 0 16,25 25-16,0-50 16,-25 24-16,49 26 15,-24-25 1,0-25 15,0 25 0,0-25-15,-1 24-16,1-24 16,0 0-16,0 0 46,0 0-30,-1 0-16,26-24 16,24-1-16,-49 0 15,50-49-15,-50 74 16,-25-25-16,24-25 16,1 1-16,0 24 15,-25 0 1,0 0-16,0 0 15,0 1 1,0-1 15,0 0-31</inkml:trace>
  <inkml:trace contextRef="#ctx0" brushRef="#br2" timeOffset="343831.4521">12527 14808 0,'0'25'46,"0"0"-46,0 0 16,0 24 0,0-24-1,0 0 1,0 0-16,0 0 16,0-1-1,0 26 1,25-25-16,-25 0 15,0-1-15,0 1 16,0 0-16,0 0 47,0 0-47,0-1 16,0 51-1,0-50 1,0 24-1,0-24-15,0 0 16,0 0 0,0 0-1,0-1 48,0 1-48,0 25 1,0-25 0,0 24-1,0-24 1,0 0 0,0 0 46,0-1-46,0 1 15,0 0-15</inkml:trace>
  <inkml:trace contextRef="#ctx0" brushRef="#br2" timeOffset="344712.4183">12378 15602 0,'0'25'47,"0"0"-47,25-25 31,-1 49-31,1 1 32,0-25-32,-25 0 15,25-25-15,-25 24 32,0 1-17,25-25 79,0 0-63,-1 0-31,1 0 16,25 0-1,-25 0 17,-1 0-17,-24-25 1,25-24-16,0-1 16,25-49-1,-26 74-15,-24-24 16,25 24-1,-25 0-15,25 0 16</inkml:trace>
  <inkml:trace contextRef="#ctx0" brushRef="#br2" timeOffset="345815.2753">12601 15131 0,'0'-25'15,"-25"25"48,-49 0-63,49 0 16,-25 0-16,-74 0 15,25 25-15,-25 0 16,0-1-16,0 1 15,50 0-15,49-25 16,0 0 0,0 0-16,-24 0 31,24 0-31,0 0 16,-24 0-16,24 0 15,-25 0-15,1 0 16,24 25-16,0-25 47,0 0 0</inkml:trace>
  <inkml:trace contextRef="#ctx0" brushRef="#br2" timeOffset="346699.218">11336 15056 0,'-25'0'93,"-24"0"-77,49 25 0,-25-25-1,25 25-15,-50 0 16,25-25 0,1 25-1,-1-25-15,25 74 125,0-49-109,0 0-1,0-1 1,25 1-16,-1-25 16,1 0-1,0 25 1,25-25-16,-1 0 16,-24 0-16,0 0 15,0 50-15,0-50 16,-25 25-1,24-25 17,1 0-32</inkml:trace>
  <inkml:trace contextRef="#ctx0" brushRef="#br2" timeOffset="348475.1766">13122 15230 0,'25'0'172,"24"-25"-172,-24 25 15,0 0-15,0 0 32,49-25-32,-49 25 15,0 0-15,49 0 16,-49 0 0,0-24 30,0 24-46,0 0 16,-1 0-16,1 0 16,0 0 15,0 0 16,0 0-32,-1-25-15,26 25 16,-25 0 15,0 0 16,-1 0-31,1 0-1,-25-25 110</inkml:trace>
  <inkml:trace contextRef="#ctx0" brushRef="#br2" timeOffset="349489.7053">13717 14982 0,'25'0'110,"0"0"-95,25 25-15,-26 0 31,-24-1-15,25-24-16,0 0 16,0 0-1,-25 25 1,0 0 62,0 0-62,25 0-1,-25-1-15,0 1 47,0 0-47,0 0 16,0 24-16,-25-49 15,0 25-15,0 0 16,-24-25 0,24 25-16,0-25 15,-25 25 1,26-25 0</inkml:trace>
  <inkml:trace contextRef="#ctx0" brushRef="#br2" timeOffset="355462.8409">248 13915 0,'0'-49'485,"0"-1"-470,0 25 1,0-24 0,25 24-16,0-25 15,0 26-15,0 24 31,-1 0 188,1 0-94,25-50-109,-1-24-1,-24 49-15,0 0 32,0 75 155,-25-1-171,25-49-1,-25 25-15,0 25 16,0-26-16,0 1 16,24 0-16,-24 0 15,0 0-15,0-1 16,25 1 15,-25 0-15,0 0-1,0 0-15,25-1 16,-25 1-16,0 0 16,0 0-1</inkml:trace>
  <inkml:trace contextRef="#ctx0" brushRef="#br2" timeOffset="355961.3888">1092 13667 0,'25'0'78,"-25"25"-78,0 0 15,0 25-15,0-1 16,0-24-16,0 0 16,0 24-16,-25 1 15,25-25 1,0 0 0</inkml:trace>
  <inkml:trace contextRef="#ctx0" brushRef="#br2" timeOffset="357323.2877">372 14858 0,'0'25'16,"0"-75"62,0 25-78,0-24 16,0-1-1,25 25-15,-25 1 16,0-1-16,0 50 156,0-1-156,0 1 16,0 25 0,0-25-16,0-1 15,0 26-15,0-25 16,25 0-16,-25-1 78,25-24-78,24-24 16,-24-1-16,25-50 15,-1 26 1,-24 24-16,-25 0 15,25 25 142,0 50-142,-25-1 1,25 1-16,-1 0 16,-24-1-16,0-24 15,0 25 1</inkml:trace>
  <inkml:trace contextRef="#ctx0" brushRef="#br2" timeOffset="359068.1077">1092 14858 0,'25'-25'78,"-1"0"-62,26 25 0,24-49-16,-24 49 15,-25-25-15,24 25 16,-24 0 62,-25 25-47,0 0-15,0 24-16,0-24 16,0 0-16,0 0 15,0-1-15,0 1 16,0 0-1,-25-25-15,25 25 16,-24 0 0,-1-25-16,-25 49 15,25-49 1,1 25 0,-1 0-1,0-25 16,0 0-15,25 25 125,25-25-126,0 24 1,0-24-16,-1 0 16,1 25-1,0-25-15,0 25 16,0-25 15,-1 25-31,-24 0 63,25-25 77,-25 24-124</inkml:trace>
  <inkml:trace contextRef="#ctx0" brushRef="#br2" timeOffset="360937.5307">1761 13816 0,'0'0'0,"25"0"16,50 0 0,24 0-16,25 0 15,0 0-15,0 0 16,25 0-16,-75 0 15,-49 0-15,0 0 16</inkml:trace>
  <inkml:trace contextRef="#ctx0" brushRef="#br2" timeOffset="361639.071">2059 14238 0,'50'0'31,"-1"0"-15,-24 0-16,25 0 15,49 0-15,-74 0 16,0 0-16,-1 0 16,1 0-16</inkml:trace>
  <inkml:trace contextRef="#ctx0" brushRef="#br2" timeOffset="362439.3596">1935 14883 0,'0'-25'16,"50"0"0,-1 25-16,-24 0 15,25 0-15,-1-25 16,1 25-16,0-24 16,-1 24-16</inkml:trace>
  <inkml:trace contextRef="#ctx0" brushRef="#br2" timeOffset="363127.3306">2084 15280 0,'25'0'31,"24"0"-31,51 0 16,-51 0-16,26 0 15,-26 0 1</inkml:trace>
  <inkml:trace contextRef="#ctx0" brushRef="#br3" timeOffset="384921.4108">2803 15180 0,'25'0'31,"-25"25"-31,25 25 16,-25-25 0,0-1-1,0 1 1,0 0-16,0 0 15,0 0 17,0 24-17,0-24 17,0 0-17,25 0-15,-25 0 16,0-1-1,0 1-15,0 0 16,0 25 0,0-26-1,0 1 1,0 25 0,0-25-1,0-1 173,0 1-173</inkml:trace>
  <inkml:trace contextRef="#ctx0" brushRef="#br3" timeOffset="385757.4811">2704 15677 0,'0'24'31,"25"26"-31,-25-25 16,25 24-16,-1-24 15,-24 0-15,0 0 16,25 0-16,0 24 16,-25-24 15,25-25 63,-25 25-94,25-25 15,49 0 1,-24-50-1,24 25-15,-49-24 0,49-26 16,-49 51 0,0-26-16,0 25 15,24-24-15,1-1 16,-50 25-16,25 0 16,-25 1-16,25 24 0,-1-25 31,-24 0-16</inkml:trace>
  <inkml:trace contextRef="#ctx0" brushRef="#br3" timeOffset="386956.6602">4341 15131 0,'0'49'31,"0"-24"-31,-25 0 16,25 25-16,0-26 16,0 1-16,0 25 15,-24-25-15,24 0 16,-25-1-16,25 1 15,0 0 1,0 0-16,-25 0 16,25-1-16,0 51 15,0-50-15,0-1 16,0 26-16,0-25 16,0 0-16,0-1 15,0 1 16,0 0-15,0 0 0,0 0 77,0-1-77</inkml:trace>
  <inkml:trace contextRef="#ctx0" brushRef="#br3" timeOffset="387946.8824">4044 15677 0,'24'24'15,"-24"1"-15,25 0 16,0 0-16,0 49 16,-25-49-16,0 0 15,25 49-15,-1-49 16,-24 0-16,0 0 15,0-1 1,25-24-16,-25 25 47,25-25 0,25 0-32,-26 0 1,1 0 0,0 0-16,0-49 15,24 24-15,-24 0 16,0 25-16,-25-25 16,25 0-16,0 1 15,-25-1 1,24 0-16,-24 0 15,0 0-15,25-49 16,-25 24 0</inkml:trace>
  <inkml:trace contextRef="#ctx0" brushRef="#br3" timeOffset="399577.075">3076 17090 0,'0'50'141,"25"-50"-141,0 25 16,-25 0-16,25 24 15,-1-24 1,1 0-16,-25 0 15,25-1-15,25 26 16,-26-25 0,1 24-16,0-24 15,25 0 1,-26 0-16,1-25 16,0 0-1,25 50 1,-26-26-16,1-24 15,0 25-15,49 0 16,-24 25-16,0-26 16,-1 1-16,-24-25 15,0 25 1,24 0-16,1-25 16,-25 0-1,25 0-15,-1 0 16,50 25-1,-49 24-15,24-49 16,-49 0-16,25 0 16,-1 0-16,-24 0 15,25 0-15,-1 0 32,1 0-32,0 0 15,-1 0 1,1-25-16,-25 25 15,24-49-15,50 49 16,-49-25-16,25-25 16,-26 50-16,26-24 15,-26-1-15,-24 25 16,0 0 0,0-50-16,-1 50 15,1-49 32,0-1-16,0 25-15,-25 0-16,0 0 16,25 1-1,-25-1-15,24 0 16,-24 0-16,0 0 15,0 1 1,0-1 0,0 0 15,0 0-15,0 0 15,0 1-16,0-1 173,0 0-32,25 25 16,0 25-141,-25 0-15,0-1 0,25 1-1,-25 0-15,25 0 16,-25 0-16,24 24 15,-24-24-15,0 0 16,25-25-16,0 49 16,0-24-1,-25 0 1,49 25 0,-24-25-16,0 24 15,0-24-15,0 0 16,-1 24-16,1-24 15,0-25-15,0 25 32,-25 0-32,25-25 15,24 25-15,26-25 16,-51 49 0,1-49-1,0 0-15,0 0 16,25 25-16,-26-25 15,1 25-15,0-25 16,0 0-16,0 0 16,-1 0-16,26 25 15,0-25-15,-1 0 16,-24 0-16,0 0 16,49 24-16,25-24 15,-24 25-15,-1-25 16,25 0-1,-49 0-15,24 0 16,-24 0-16,0 0 16,-25 0-16,-1 0 15,1 0-15,0 0 16,0 0 0,0 0-1,-1 0 1,-24-25-16,25 1 15,0-1-15,0 0 16,24 0 0,-24 0-16,25-24 15,-25 49 1,-25-25 0,24 25-16,-24-25 15,25 0-15,0 1 16,25-1-1,-26 0-15,1 0 16,-25 0-16,25 1 16,0-51-16,0 75 15,-1-25-15,1 0 16,-25 1-16,50-1 16,-25 0 30,-25 0-46,24 25 16,-24-25 0,25 25-16</inkml:trace>
  <inkml:trace contextRef="#ctx0" brushRef="#br3" timeOffset="401719.2615">1389 14064 0,'50'0'16,"-25"0"-16,49 0 15,25 0-15,1 0 16,24 0-16,0 0 15,0 0-15,-50 0 16,1 0-16,-51 0 16,26 0-16,-25 0 15,0 0 1,-1 0 0,1 0-16,25 0 15,-25 0-15,24 25 16,-24 0 15,0-25-31,-25 25 16,25-1-1,-1-24 1,1 25-16,25 0 16,-50 0-16,25 24 15,-1-49-15,1 50 16,-25-25-16,0 0 15,25-25-15,0 25 16,0-1-16,-25 1 16,24-25-16,-24 25 15,25 25 1,-25-26 0,0 1-1,0 25 1,25-25-16,-25-1 15,0 26 1,0-25 0,0 0-1,25-25-15,-25 24 16,0 1 31,0 0-47,0 0 15,0 0 1,0-1-16,0 1 16,0 0 93,0 0-109,0 0 47</inkml:trace>
  <inkml:trace contextRef="#ctx0" brushRef="#br3" timeOffset="403459.3886">2208 14982 0,'25'0'47,"-25"25"-47,0 0 16,25-25-16,-25 24 15,24-24-15,-24 50 16,25-50-1,0 50-15,25-50 16,24 0 0,-49 0-1,24 0-15,-24 0 16,0 0-16,0 0 16,24 0-16,26 0 15,-50 0-15,49 0 16,-49 0-1,24-50-15,51 0 16,-26 26-16,-24-51 16,24 50-16,25-49 15,-99 24-15,50 1 16,-25 24-16,24 0 16,-24-24-16,-25 24 15,25 0 1,0 25-16,24-25 15,1-24 1,-25 49-16,24-25 16,26 25-16,-50 0 15,-25-25-15,49 0 16,-49 0-16,50 25 16,-25 0-16,-1 0 15,26 0-15,-25 0 16,0 0-16,0 0 31,-1 0-15,26 0-1,-25 0 1,0 0-16,-1 0 16,1 0-16,0 25 15,0-25-15,0 25 31,-1-25-31,-24 25 16,0 0 0,25-1-16,0 1 15,-25 0 1,25 0-16,-25 0 16,25 24 15,-25-24-16,0 0 1,0 0-16,0-1 16,0 1-1,0 25-15,0-25 63,0-1-48,24-24 1,-24 25-16,0 0 78,0 0-31,0 0 31</inkml:trace>
  <inkml:trace contextRef="#ctx0" brushRef="#br3" timeOffset="412294.7065">8111 17239 0,'25'25'47,"50"49"-32,-50-49-15,-1 0 16,1 0-1,-25 0-15,50 24 16,-25-24-16,-25 0 16,49-25-16,-24 50 15,0-26 1,0-24-16,24 25 16,1 0-16,24-25 15,-24 0-15,-25 0 16,24 0-16,1 0 15,24 0-15,1 0 16,-1 25-16,0-25 16,-49 0-16,25 0 15,-1 0-15,1 0 16,-25 0-16,0 0 16,0 0-16,-1 0 15,51 0-15,-50 0 16,24 0-16,1 0 15,-1-25-15,1 0 16,-50 0-16,50 1 16,-26-1-1,1 25-15,0-25 16,0 25 0,24-25-16,-24 0 15,0 25 1,-25-25-1,50 1 1,-26 24 0,1-25-16,0 0 15,0 25-15,0 0 16,-1-25-16,-24 0 16,50 1 30,-25-1-14,0 0-17,-1 25 1,1-25-16,0 0 16,0 1 15,0 24 78,-25-25-109,25 25 16,-1 0-16,-24-25 15,25 25-15,0 0 235,0 0-220,-25 25 17,0 24-32,0-24 31,0 0 0,0 0-15,25 0-1,-1-25 267,1 24-282,25-24 297,-25 0-282,-1 0-15,1 0 16,0 0-16,0 0 15,0 0-15,24 0 16,1 0-16,-1 0 16,1 0-1,-25 0-15,24 0 16,1 0-16,-25 0 219,0 0-204,-1 0-15,1 0 16,25 50-16,-1-50 16,1 50-16,49-1 15,1 26-15,-1-26 16,0 1-16,-25-25 15,1 0 1,-1-1-16,1 26 16,-26-50-16,26 25 15,-26-25-15,26 25 16,-26-25-16,1 0 16,-25 0-16,24 0 15,1 0-15,-25 0 16,24 0-16,-24 0 15,0 0 1,25 0-16,-1-25 16,1 0-16,-1 25 15,1-25-15,24 25 16,-24-25-16,-25 25 16,0-24-1,-1 24 1,1-25-1,0 0 1,25-25-16,-1 26 16,1-26-16,-1 25 15,-24 0 1,0 0-16,0 25 31,-25-24-31,25 24 31,-25-25-15,24 25 0,1-25-16,0 0 15,-25 0-15,25 25 16,-25-24 0,25-1-16,0 0 15,-1 0-15,-24 0 16,25 1-16,-25-1 78,25 0-62,-25 0 15,0 0-31,25 1 15,-25-1-15,25 0 125,-25 0 32,0 50-126,24 25-31,-24 24 16,25-24-16,0 24 15,-25-24-15,25-1 16,0 1-16,-25-25 15,24-1-15,-24 1 16,25 0 0,-25 0 15,25 0-15,0-25-16,24 49 15,26 1-15,-26-25 16,26 24-16,-1 1 15,-24-25-15,-1-25 16,1 0-16,0 25 16,-26-25-16,26 24 15,0 1 1,-25-25-16,-1 0 16,26 0-16,-25 0 15,24 0-15,26 0 16,-26 0-16,1 0 15,-25 0-15,24 0 16,-24 0 0,25 0-16,-25 0 15,-1 0 1,26-25-16,24 1 16,-49-1-16,0 0 15,0 25-15,0 0 16,-25-25-16,24 25 15,1-25 1,-25 1 0,25-1-16,25-25 15,-26 1 1,1 24-16,0 0 16,0-25-16,0 25 15,-1 1-15,1 24 16,-25-25-16,0 0 15,25 0 1,-25 0-16,0 1 16,0-1-16,0 0 15,0 0-15,0 0 16,0 1-16,0-1 78,25 0 47,0 25-78,-25 25-31,0 0-1,25-25-15,-25 49 16,24-24-16,1 0 15,-25 24-15,50 1 16,-25-25 15,-1 0-31,1-1 16,0-24-16,0 25 62,0-25-62,-25 25 16,24-25 0,1 25-16,0-25 15,0 0 1,0 0 0,-1 25-16,1-25 15,0 0 1,25 25-1,-26-25-15,1 0 16,0 0-16,0 24 16,24-24-16,-24 0 15,25 0-15,-25 0 16,24 0 0,-24 0-16,0 0 15,0 0-15,24 0 16,-24 0-16,25 0 15,-1 0-15,1 0 16,0 0-16,-26 25 16,26-25-16,0 0 15,-1 0 1,-24 0-16,49 0 16,26 0-16,-51 0 15,-24 0-15,49 0 16,-49 0 15,0 0-31,0 0 16,0 0-16,-1 0 15,1 0-15,25 0 16,-1 0 0,-24 0-16,25 0 15,-25 0 1,0 0-16,-1 0 31,1 0-31,0 0 16,0-25 15,0 25-31,-25-24 16,24 24-16,1 0 15,0-25 1,-25 0-16,25 25 109,0-25-93,-1 25 15,1-25-31,0 0 16,0 25-16,0 0 15,-25-24-15,24-1 16,1 0-16,0 0 16,-25 0-16,25 1 15,0-1-15,-1 0 31,-24 0-15,25 25-16,25-25 16,-25-24-1,-1 49 1,1-25-16,-25 0 16,25 0 30,0 25-30,-25-24-16,25-1 16,-1 25 15,-24-25-15,25 0 15,0 25 172,0 50-187,0-1-16,-25 1 15,0 0 1,24-26-16,-24 1 15,0 0-15,25 0 16,0 0-16,-25 24 16,25-24-1,0 25-15,-1-26 16,1 1-16,25 25 16,-25 0-16,0-26 15,-1-24-15,1 50 16,25-25-1,-25-25-15,24 25 16,1-25-16,-1 24 16,1 1-1,24-25-15,-24 25 16,49-25-16,-49 0 16,24 0-16,-24 0 15,24 0-15,25 0 16,1 0-16,-1 0 15,-25 0-15,1 0 16,-1 0-16,-49 0 16,0 0-16,0 0 15,-1 0-15,1 0 16,0-25-16,0 25 16,0 0-1,-1-25-15,1 1 16,25 24-16,-25-25 15,24 0-15,-24 25 16,0 0-16,-25-25 16,25 25-16,-1-25 15,1 1-15,0-1 16,25 0-16,-26 0 16,1 0-16,0 25 15,0-25-15,0 25 16,0-24-1,-25-1-15,0 0 16,24 25-16,1-25 16,-25 0-16,0 1 15,25-1-15,0 0 16,0-25-16,-25 26 16,24 24-16,-24-25 15,25-25-15</inkml:trace>
  <inkml:trace contextRef="#ctx0" brushRef="#br3" timeOffset="437767.1797">4688 16049 0,'25'-25'94,"0"-25"-78,0 1-1,24-1-15,-24 25 16,25-24-1,-25 24 1,-1 0 0,26 0-1,-25-24-15,0 24 16,0 25 0,-1-25-16,1 25 15,0 0-15,0-25 16,24 0-16,51 1 15,-1-26-15,-25 50 32,25-25-17,1 25-15,-26-25 16,25 1-16,0 24 16,-49-25-16,-25 25 15,49-25-15,-24 25 16,0 0-16,-26-25 15,26 25-15,-25 0 16,0 0 0,-1 0-1,1 0 1,25 25-16,-25 0 16,-1 0-16,26-1 15,-25 1-15,0-25 16,-1 25-16,-24 0 15,0 0 1,25-25 0,0 24-16,-25 1 15,25-25-15,-25 25 16,25 0 0,-25 0-16,24-25 31,-24 24-16,0 1-15,0 0 16,0 0 15,0 24-15,25-24 296,-25 0-296,25 0 140,0-25-156,24-50 16,26 1-16,-26-1 16,1 25-1,-25 0 1,0 1-16,-1-1 15,1 25-15,-25-25 16,25 0-16,-25 0 16,25 1-1,0 24 1,0-25 0,-25 0-1,49 25-15,26-25 16,-1 0-16,25 1 15,0-1-15,1 0 16,-1 0-16,0 25 16,0-25-16,-49 25 15,-1 0 1,-24-25 0,25 25-16,-25 0 15,0 0 1,24 0-16,1 0 15,-1 0-15,-24 0 16,0 0-16,25 0 0,-1 0 16,1 0-1,-25 0-15,24 0 16,1 0-16,-1 0 16,1 0-16,49 0 15,-24 0-15,24 0 16,0 0-16,-25 0 15,-49 0-15,0 25 110,0 25-95,-25-25-15,25 0 32,0-25-32,-1 24 15,1 1 1,0 0 15,-25 0-31,25 0 16,-25-1-16,25 26 15,-1-25 1,-24 0-16,25-1 16,-25 26-16,25-25 15,-25 0 1,0-1-16,25 1 16,-25 0 15,0 0 16,25-25-32,-25 25 17,24-25 374,1-25-391,0 0-15,0-25 16,0 1 0,-25 24-1,24 0-15,-24 0 16,25 25 0,25-24-16,-50-1 15,25 0-15,-1 25 16,1-25-1,0 25 1,0-25-16,0 25 31,24-24-15,1-1-16,24 25 16,25-25-16,26 0 15,-1 0-15,24 1 16,1-26-16,-25 25 15,0 0-15,-25-24 16,-49 49-16,0 0 16,24 0-1,-24 0-15,-1 0 16,1 0-16,0 0 16,24 0-16,25 0 15,0 0-15,25 0 16,-24 0-16,-1 0 15,-25 0-15,-24 0 16,-1 0-16,1 0 16,24 0-16,-24 0 15,0 24-15,-25-24 16,-1 25-16,1-25 16,0 25-1,-25 0-15,25 0 16,0-25-16,-1 49 15,1-24-15,0 25 16,0-50-16,-25 25 16,25-1-16,-1 1 15,-24 0-15,25 0 16,-25 0-16,25-1 16,-25 1-16,0 25 15,0-25-15,0-1 16,0 26-1,0-25 1,0 0 0,0-1-1,0 1 1,0 0 0,-25-25-1,0 0 95,1 0-95,-1 0 1,0-25-1,25 0 1,-50 25 15,50-24-15,-24-1 562,-1-25-547,0 25-31,25 1 32,-25 24 14,0 0-46,25 24 16,-74 26-16,49-25 16,0 24-16,0 1 15,25-25-15,0 0 94,0-75-63,0 25-15,0-24 0,0 73 77,0 26-77,25 0-16,0-26 16,25-24-16,-1 0 15,1 0-15,-25 0 16,24 0-16,-24-49 15,-25 24-15,0 0 16,0 0 0,-25 25 46,1 0 110,-1-24-156,25-1 31,0 0-32,0-25 1,0 26-16,0-1 15,0 0 1,0 0-16,0 0 16,0-24-1,0 24-15,25 25 16,24-74 0,-24 24-16,0 25 15,24-24-15,-24 24 16,0 0-16,0 25 15,24-25-15,-49 0 16,25 0-16,25 25 16,-1-49-16,1 24 15,0 0-15,24 0 16,-24 1-16,-26-1 16,26 0-16,0 25 15,-1 0-15,26 0 16,-26-25-16,26 25 15,-1 0-15,1 0 16,-26 0-16,26 0 16,-26 0-16,1 0 15,-25 0-15,24 0 16,-24 0-16,25 0 16,-1 0-16,1 0 15,-25 0-15,-1 0 16,1 0-16,0 0 15,0 0-15,24 0 16,-24 0-16,0 25 16,0 0-16,0 24 47,0 1-32,-1-50 1,-24 25-16,50 24 15,-25-49-15,-25 25 16,0 0-16,0 0 16,0 0-16,25 0 15,-1-1-15,-24 1 16,0 0 15,0 0-31,0 0 16,25 24-1,-25-24 1,25 0-16,-25 0 16,0-1-16,25 1 15,-25 0 1,0 0-16,25 0 16,-1-25-16,-24 49 15,25 1 1,0-50-16,-25 25 125,25-25-31,0-50-79,24-24-15,-24 24 16,25 0-1,-26-24-15,1 24 16,0 26 15,-25-1-31,25 25 16,-25-25-16,49 0 16,-24 0-1,25-24 1,-25 49-16,-1-50 15,51 25-15,-50 0 16,-1 1 0,26 24-16,-50-25 15,99 0-15,-74 0 16,50 25-16,-26-49 16,1 24-16,24 25 15,-24 0 1,-25 0-16,-1 0 15,26-25 1,-25 25-16,0 0 16,-1 0-1,1 0-15,0 0 32,25 0-17,-1 0 1,-24 25-1,0-25 17,0 25-32,-1-25 15,1 24 1,-25 1 0,25-25 187,0 0-188,0 25-15,24-25 16,-24 0-16,25 0 16,-1 25-16,-24-25 15,-25 25 266,0-1-281,0 26 16,0-25-16,0 0 16,25 0-16,0-1 15,0-24-15,-25 25 32,0 0-32,0 0 15,0 24 1,49 26-1,-24-50-15,0-1 16,0 26 15,-1-25 1,-24 0-17,25-1-15,0 1 16,0 0 78,0-25-79,-1 0 1,1 25 62,25 0-47,-25 24 32,-1-24-32,1-25-31,0 0 16,0 0 15,-25 25-16,0 0 1,25-25 0,-1 0 202,-24-50-186,0 25-17,0-24 1,0 24 0,25 0-1,-25 0-15,25-49 16,0-1-16,24 1 15,-24 0-15,0 74 16,0-50 0,-25 25-1,25 0 1,-1 1 0,-24-1-16,0 0 15,0 0-15,0-25 16,50 26-1,-50-1 1,50 25-16,-26 0 203,1 0-187,0 0-16,50 0 15,-51 0 1,26 0 0,0 0-1,-1 0-15,1 25 16,-1-25 0,-24 0-1,25 0 1,-1 0 15,-24 0-15,0 0-16,0 0 62,0 0-46,-1 0-1,1 0 1,50 0-16,-51 0 16,1 0-1,0 0-15,0 0 16,24 0 0,26 0-1,-26 0-15,26 0 16,-1 0-16,-24 0 15,0 0-15,-1 0 16,1 0 0,49 0-16,-74 0 15,49 0 1,-49 0-16,0 0 16,0 0 62,-1 0-78,1 0 31,25 24-15,-25-24-16,24 50 15,1-25 1,-1 0-16,1 0 15,-25-1 1,-25 1 0,49 0-16,1 0 15,-25 0-15,0-1 16,-1-24 0,1 25 15,0 25-16,0-50-15,-25 25 16,25-1-16,24 51 16,-24-50-16,0-25 15,0 49-15,-25-24 16,49 0 15,-49 0-31,25-1 16,-25 1-1,25-25 1,-25 25-16,25-25 16,-25 25 15,25-25-15,-25 25-16,24-1 15</inkml:trace>
  <inkml:trace contextRef="#ctx0" brushRef="#br3" timeOffset="443577.2892">596 14337 0,'49'0'16,"-24"0"-1,0 0-15,49 0 16,-74-25-16,25 25 15,25 0 1,-25 0 0</inkml:trace>
  <inkml:trace contextRef="#ctx0" brushRef="#br3" timeOffset="444685.3288">819 15627 0,'0'0'0,"25"0"16,49 25 0,-24-25-16,-1 0 15,1 0-15,-25 0 16,24 0 0</inkml:trace>
  <inkml:trace contextRef="#ctx0" brushRef="#br3" timeOffset="468927.0076">11088 9525 0,'25'0'16,"24"0"-16,1 0 31,0 0-31,-26 0 16,26 0-16,25 0 16,-51 0-1,1 0 16,0 0-15,0 0 0,0 0-1</inkml:trace>
  <inkml:trace contextRef="#ctx0" brushRef="#br3" timeOffset="471069.355">422 16173 0,'0'-50'109,"0"0"-93,0 26-1,50-26-15,-50 25 16,0 0-1,24 1 32,26 24-31,-50-25 0,25 25 62,0 74-63,24-49 1,-24 49-16,-25-49 16,50-25-16,-26 25 15,-24 0-15,25-25 16,0 0-16,0 0 62,-25-25-46,25 0-16,-25 0 16,25 1-16,24-26 15,-49 25-15,25 0 16,-25 1-16,0-1 15,25 0-15,-25 0 16,0 0 31,0 50-31,0 25-1,0-25-15,0-1 16,0 1-16,0 0 15,0 0 1,0 0 0,25-25 15</inkml:trace>
  <inkml:trace contextRef="#ctx0" brushRef="#br3" timeOffset="472045.3827">1117 16073 0,'24'0'47,"1"-24"-32,0 24-15,0 0 16,0 0 47,-25 49-32,0-24-16,0 25-15,0-26 0,0 26 32,24-50 61,26 0-77,-25 0 0,-25 25 77,0 0-61,0-1-1,0 1-31,0 0 31,0 0 0,-25-25-15</inkml:trace>
  <inkml:trace contextRef="#ctx0" brushRef="#br4" timeOffset="485011.3426">3126 16197 0,'0'-24'94,"0"-1"-79,0 0 1,49 0-16,-24 0 16,-25 1-16,25-1 31,-25 0-16,25 25 17,-25-25-17,25 0-15,-1-24 32,76-1-17,-76 25-15,-24 1 16,75-26-16,-75 25 15,74 0-15,-49 25 16,0-24 0,74-26-1,-25-24-15,-49 74 16,0-25-16,25 0 16,24-25-16,50 1 15,-49-1-15,24 25 16,0-24-16,-25 49 15,50-25-15,-24 0 16,-26 0-16,-49 25 16,0 0-1,-1 0-15,1 0 16,50 0 0,24 0-16,0 0 15,0-25-15,-49 1 16,24 24-1,-49 0 1,0 0 15,49 0-15,-24 49-16,0-49 16,-26 0-16,1 0 15,25 25-15,-1-25 16,26 25-16,49 0 15,-25-25-15,25 24 16,-99-24-16,25 0 16,-1 0-16,1 25 15,24 0-15,1 0 16,-51-25 0,1 0-16,-25 25 15,50-25 1,-25 0-1,-25 25 17,24-1-17,1-24-15,-25 25 16,25 0-16,49 25 16,-74-26-1,50-24-15,-25 0 16,0 0-1,24 50 1,-24-50 0,0 0-16,0 25 15,-1 0 1,1-25 93,0 24 79,0-24-188,-25 25 62,0 0-30,25 0 327,-1 0-265,1-25-79,0 0 1,0 0-16,0 24 31,24 1-31,1-25 16,-25 25-16,0-25 15,-1 0-15,1 0 32,25 25-1,-25-25-31,-1 0 16,1 25-1,50-1-15,-51-24 16,26 0 15,-25 25 16,0-25-31,24 25-16,-24-25 15,0 50 1,0-50 31,-1 0-32,-24 24 1,25-24 0,0 25-1,0 0 32,0 0-31,-1 0-1,1-25 173,-25-25-173,25 0 1,0-25-16,49-49 16,-24 50-1,0-1-15,-26 25 32,26-24-32,-25 49 15,0-25-15,24 0 16,-24 25-16,-25-25 15,25 0-15,0 25 16,24-24 0,-24-1-16,-25 0 15,74 0-15,-49 25 16,0-25-16,0 1 16,0-1-16,-1 25 15,26 0-15,-25 0 16,0-25-16,24 0 15,-24 25-15,49 0 16,-49 0-16,50-25 16,-51 25-16,1 0 15,0 0-15,25-24 16,-1 24-16,51 0 16,-1 0-16,-25 0 15,1-25-15,24 25 16,-25 0-16,1 0 15,-51 0-15,1 0 16,0 0-16,25 0 16,-1 0-16,-24 0 15,25 0-15,-1 0 16,-24 0 0,25 0-16,-1 0 15,1-25-15,0 0 16,-26 25-1,1 0 1,25 0-16,-25 0 31,-1 0-31,26 0 16,-25 0-16,24 0 16,26 0-16,-1 0 15,-24 0-15,24 0 16,-24 0-1,-1 0-15,-24 0 16,25 25-16,-50 0 16,49 0-16,1-1 15,0 1-15,-1-25 16,-24 25-16,25 0 16,-25-25-16,24 25 15,1-1 1,-1 26-16,1-50 15,-25 25-15,24 0 16,-24-25-16,25 49 16,-1-49-16,-24 0 15,25 25 1,-25-25-16,-1 25 0,1 0 16,0-25-16,25 24 15,-26 1 1,26-25-1,-25 0-15,24 25 16,1 0 0,-25 0-1,0-25 32,-1 0-31,-24 24-16,25-24 422,25-24-422,24-51 15,1-24-15,24 0 32,-49 74-32,-26 0 15,26-24-15,24-51 16,1 51-1,-1-1-15,-24 25 32,-1 25-17,1-74-15,-25 74 16,49-25-16,1 0 16,-26 25-16,100-25 15,-25 1-15,50-26 16,24 25-16,1 0 15,24 25-15,-25 0 16,-49 0-16,0 0 16,25 0-16,-50 0 15,24 0 1,1 0-16,0 0 16,-25 0-16,25 0 15,-25 0-15,-99 0 16,49 25-16,50-25 15,-25 25-15,50 0 16,25-25-16,-25 49 16,24-24-16,-98 0 15,49 0-15,-75 0 16,-24-1-16</inkml:trace>
  <inkml:trace contextRef="#ctx0" brushRef="#br4" timeOffset="489797.5604">4118 17090 0,'0'25'94,"25"25"-79,0-1-15,-1-24 16,1 0-16,0 25 16,0-26-16,0 1 15,-1 0-15,1 0 16,0 0-16,0-25 16,0 24-1,-1 1 16,1-25-15,0 0 0,25 25-1,-1-25-15,1 25 16,-25-25-16,-1 0 16,1 0-16,25 25 15,-50 0-15,49-25 16,-24 0-1,25 24-15,-25-24 16,-1 0-16,1 0 16,0 0-1,0 25-15,0-25 16,24 0-16,-24 0 16,25 0 15,-25 0-16,-1 0-15,1 0 16,0 0 0,0 0-16,0 0 15,-1 0-15,1 0 78,0 25-78,0-25 16,0 0 0,-1 0-1,1 0-15,0 0 16,0 0 0,0 0 30,-25 25-46,24-25 16,1 0 0,0 0-16,0 0 15,0 0-15,24 0 16,-24 0-16,0 0 16,0 0-16,24 25 15,1-25-15,-1 0 16,-24 0-16,0 0 15,0 0-15,0 0 16,24 0-16,1 24 16,-25-24-16,0 0 15,24 0 1,1 0-16,-25 0 16,24 0-16,1 0 15,-25 0 1,24 0-16,-24 0 15,0 0 1,0 0-16,-1 0 16,1 0 15,25 0-15,-1 0-1,-24-24-15,0 24 16,0-25-1,0 25 1,24-25-16,1 0 16,24 0-16,-24 1 31,-1-1-31,-24 25 16,0-25-16,25 25 15,-25-25 1,-1 25-16,26-25 15,0 0-15,-26 25 16,26 0 0,0-24-16,-26 24 15,26 0 1,-25 0-16,0 0 16,-1 0-1,1-25-15,25 25 16,-1-25-1,1 25 1,0 0-16,-1 0 16,1-25-16,-1 25 15,1 0-15,0 0 16,-26-25 0,1 25-1,25 0 1,0 0-16,24-24 15,-24-1-15,-1 25 16,26 0-16,-51 0 16,26 0-16,-25 0 15,0 0-15,-1-25 16,26 25-16,0 0 16,49 0-16,-25 0 15,-24 0-15,49-25 16,-25 25-1,1 0-15,-50 0 16,-1 0-16,1 0 47,25-25-31,0 25-16,-26-24 15,1 24-15,25 0 16,-25-25-1,-1 0-15,1 25 47,-25-25-47,25 0 16,0 1 0,-25-1-1,25 25-15,-1-50 16,-24 25-16,25 1 15,-25-1-15,25-25 16,-25 25-16,25-24 16,-25-1-16,25 50 15,-1-25-15,-24 1 16,0-1 0,0 50 234,0 24-235,0-24-15,0 25 16,0-26-16,0 51 15,25-26-15,-25 1 16,0 0-16,25-1 16,-25 1-16,25-1 15,-25-24-15,25 0 16,-25 0-16,49 24 16,-24-49-16,25 50 15,24 24-15,0-24 16,-24 0-16,0-1 15,-26-24-15,26 25 16,0-25-16,-1-1 16,1 1-16,0 0 15,24 0-15,-24 0 16,24 24 0,25-24-16,0 25 0,1-1 15,24 1 1,0-25-16,-25-1 15,0 1-15,0 25 16,1-50-16,48 25 16,1-25-16,25 0 15,-25 0-15,-1 0 16,-23 0-16,-76 0 16,1 0-16,-25 0 15,-1 0 16,1 0-15,0 0-16,0 0 16,0 0-16,24-25 15,1 0-15,-1 0 16,1-24 0,24 24-16,-24 0 15,-25 0-15,0 0 16,24-24-16,-24 24 15,0 0-15,0-24 16,-1 24-16,1-25 47,0 1-31,0 49-1,-25-50-15,0 25 16,0 0-1,25 1-15,-1-1 16,-24-25-16,0 25 16,25-24 15,-25-1-31,0 0 31,25 1-31,-25 24 16,25-25-16,-25 1 31,25 24-31,-25-25 16,25 26-16,-1 48 218,1 1-202,-25 0 0,50 0-16,-1 0 15,1-1 1,0 1-16,24 0 16,0 0-16,1-25 15,-1 0-15,25 49 16,-24-49-16,-1 25 15,25 0-15,-74-25 32,25 0-17</inkml:trace>
  <inkml:trace contextRef="#ctx0" brushRef="#br4" timeOffset="497053.8394">5953 16669 0,'0'-25'250,"25"25"-235,-25-25 1,50 0-16,-50 1 15,49-1-15,1 0 16,0 0-16,-1 0 16,-24 25-1,0-24-15,0 24 16,24 0 0,1 0-1,0 0 1,-1-50-1,1 50 1,-25 0-16,49-25 16,-24 25-16,-26 0 15,51-25-15,-26 25 16,1-25-16,-25 25 16,24 0-16,51 0 15,-51 0-15,1 0 16,0 0-16,24 0 15,-24 0-15,24 0 16,-49 0-16,24 0 16,-24 0-16,50 0 15,-26 0-15,26 0 16,-1 0-16,0 0 16,1 0-16,-1 0 15,1 0-15,24 0 16,0 0-16,-24 0 15,49 0-15,-25 0 16,0 0-16,-25 0 16,1 0-1,-26 0-15,1 0 16,0 0-16,-26 0 16,1 0-1,0 0 1,25 0-16,-1 0 15,-24 0-15,0 0 16,0 0-16,-1 0 16,26 0 31,-25 0-32,0 0 16,-25 25 16,0 0-31,0 0-16,-25-25 219,0 0-219,-25 0 15,26 0-15,-26 0 16,0 0-16,1 0 16,24 0-1,0 0 32,0 0-47,1 0 16,-1 0 15,0 25 63,0-25-47,50 0 140,49 0-171,-49 0-16,0 0 15,74-25-15,25 25 16,0-25-16,-24 25 16,-1 0-16,-25 0 15,1 0-15,49 0 16,-50 0-16,0 0 15,-24 0-15,24 0 16,1 0-16,-1 0 16,1 0-16,-1 0 15,-49 0-15,0 0 16,49 0 0,-49-50-1,-25 26 16,50 24 32,-1 0-47,-24 0-16,0 0 15,0 0 1,-1 0-1,-24 24 64,25 1-17,-25 0-46,0 0-16,0 0 15,25 0 313,0-50-312,0 0-16,-1 0 16,1 0-16,25 0 15,-1 25 1,-24 0 0,0 0-16,0-24 15,-25-1-15,25 25 31,-1 0-15,1 0-16,0 0 16,0 0-1,0 0-15,-1 0 16,1 0 0,25 0-16,-25 0 15,24 0-15,1 0 16,-25 0-1,24-25-15,26 0 16,-26 25-16,26 0 16,-26-25-16,-24 25 15,25 0-15,-25 0 16,-1 0-16,1 0 16,50-24-1,-51 24 1,1 0-1,0 0-15,-25-25 16,25 25-16,0 0 16,24 0-16,1 0 15,-1 0 1,1-25 0,0 0-16,-1 25 15,1 0-15,0-49 110,-26 49-95,1 0 1,25 0-16,-1-25 15,-24 25-15,25 0 16,-1 0-16,1 0 16,0 0-16,-1 0 15,26 0 1,-51 0-16,26 0 16,24 0-16,-24 0 15,24 0-15,-24 0 16,0 0-16,-26 0 15,1 0 1,0 0-16,50 0 16,-51 0-16,51 0 15,74 0-15,24 49 16,-49-49-16,50 50 16,-75-50-16,-74 25 15,24-25 1,-24 25-16,0-1 15,25-24 1,24 50-16,1-25 16,-26 0-16,-49-1 31,25-24-31,25 25 47,-26 0-32,26 0 1,0 0-16,-26 0 16,-24-1 31,25 1-32,0 25 1,0-1-1,0-49-15,-25 50 16,24-50-16,-24 25 16,25-25 140,0 0-140,-25-50-1,50 1-15,24-1 16,0-24-16,-49 49 15,0 0-15,25-25 16,24 25-16,-24-24 16,-26-1-16,51 1 15,-25 24 1,-26 0 15,26 25-31,-25-25 16,0 25-16,24 0 15,-24 0-15,25 0 16,-1 0-16,26 0 16,-1 0-16,-24 0 15,-1 0-15,26 0 16,-51 0-16,26-25 16,-25 25-16,0 0 15,-1 0-15,51 0 16,-50 0-16,24 0 15,26 0-15,-50 0 16,-1-24-16,1 24 16,0 0-1,0 0 1,0 0 15,-1 0-15,51 0-1,-1 0-15,25 0 16,-24 0-16,-50 0 16,-1 0-1,26 0 1,-25 0 0,24 0-16,26 0 15,24 0-15,100 0 16,-1 0-16,0 0 15,-24 0-15,0 0 16,-50 0-16,0 0 16,-75 0-1,1 24 48,-25-24-48,24 25-15,1-25 16,24 25-16,-49-25 16,0 25-16,0-25 31,49 49 0,-49-24 16,0 0-31,0 0-1,-25 0 1,0-1 0</inkml:trace>
  <inkml:trace contextRef="#ctx0" brushRef="#br4" timeOffset="508683.2873">224 13146 0,'24'-24'156,"1"-1"-140,0 25 0,0 0-1,0-25 1,-1 0-16,26 25 16,-25-25-1,0 25-15,49-24 16,-49-1-16,24 25 15,1 0 1,-50-25-16,25 25 16,0-25-1,-1 25 1,26 0 0,-25 0-1,0 0 1,0 0-1,-1 0-15,1 0 16,50 0-16,-51 0 16,26 0-16,24 0 31,-24-25-31,0 25 16,-26 0-16,1 0 15,0 0 32,0 0-31,0 0-1,-1 0 17,-24 25-17,25 0-15,0 0 16,0 0-16,-25-1 15,25 1-15,-1 0 16,-24 0 0,25 24-16,0-24 47,-25 0-16,0 25-16,0-25 1,0-1 0,0 1-1,0 0 1,0 0 0,0 0-1,25-1 1,-25 1-16,25 0 15,-25 0 1,24 24 0,-24 1-16,0-25 15,0 0 1,0-1 0,0 26-1,0-25 1,0 0-1,0-1-15,0 1 16,0 0-16,25 0 16,-25 0 15,0-1-31,0 1 31,25 0-15,-25 25-1,0-26 1,0 1-16,0 25 16,0-25-1,0-1-15,0 1 0,0 0 16,0 0 0,25 0-1,-25-1-15,0 1 16,0 0-1,0 0-15,25 25 16,-25-26 0,0 1-16,0 0 15,0 25 1,0-26 0,0 1-16,24 25 15,-24-1-15,50 1 31,-50-25-15,0 0-16,0-1 16,0 1-1,0 0-15,25 25 16,-25-26 0,0 1-1,0 0-15,0 25 16,0-1-1,25-24 1,-25 0 0,0 0-1,0-1 1,0 1-16,0 25 16,0-25-1,0-1-15,0 26 16,0-25-16,0 0 15,0 0 1,0 24-16,0 1 16,0-1-1,0-24-15,0 50 16,0-26-16,0 1 16,0-1-16,0 1 15,0-25-15,0 24 16,0-24-1,0 0 1,0 0 47,0 0-63,-25-25 109,25 24-109,0 1 47,0 0-47,-25 0 31,0 0-31,0-1 16,1 26-1,-1-25-15,25 0 16,-25-25 0,0 0-1,0 24 16,25 1 48,-24-25-79,-1 25 15,0 25 1,0-50-1,0 25 1,-24 24 15,24-49 1,25 25-17,-50 0-15,26-25 16,24 25-1,-25-1 48,25 1-63,-25-25 16,0 0 468,0 0-484,1 0 16,-26 0-16,25 0 15,0 0-15,-24 0 16,-1 0-1,25 0-15,1 0 16,-26 25-16,25 0 16,0-25-1,-24 0 32,49 25-47,-25-25 16,0 0-16,0 0 78,0 0-62,25 24-1,-24-24-15,-1 0 16,0 0-16,0 0 31,0 0-31,1 0 16,-1 0-1,0 0 1,-25 0 0,26 0-1,24 25-15,-25-25 16,0 0 312,25-25-281,0 1-32,0-1-15,-25 0 16,0 0 0,25 0-16,-24 1 15,-1-1-15,25 0 16,0 0 0,0 0-1,0-24-15,0 24 16,-25 25 15,25-50 16,0 25-47,0 1 16,0-26-1,0 25 1,0 0 46,-25-24-62,25 24 16,0 0 0,0-49-16,0-25 15,0 74-15,0 0 16,0-49-16,0 49 15,0-25-15,0 1 16,0-26 0,-25 26-1,25 24-15,0 0 16,0 0-16,0-24 16,0 24 15,0 0 0,0 0 0,0-25 1,0 1-17,25-1 1,-25 25 15,0 1-15,0-1-1,0 0 1,25-25 0,-25 1-1,0 24-15,0 0 16,25 25-16,-25-49 15,0 24-15,0 0 16,0-49-16,25 49 16,-25-25 15,0 25-15,0 1-16,0-1 31,0 0-31,0-25 15,24 26-15,-24-26 16,0 25-16,25-24 16,-25 24-1,0 0 1,0-25 15,0 25-15,0-24-1,25 24-15,-25 0 16,0-24 0,0 24-16,0 0 15,0 0 1,0 0 0,0 1-1,0-1 1,0 0-16,0 0 15,0 0-15,0-24 16,0 24 0,0-49-1,0 49-15,0 0 16,0-25-16,0 1 16,0 24-16,0 0 15,0 0-15,0 1 16,0-1-16,0 0 15,0 0-15,0 0 32,0 1-1,0-1 0,-25 0-15,25 0-1,0-24 1</inkml:trace>
  <inkml:trace contextRef="#ctx0" brushRef="#br4" timeOffset="766783.4116">19398 6573 0,'49'0'109,"1"0"-109,-25 0 16,24 0-16,1 0 15,24 0-15,25 0 16,1 0-16,-1 0 15,0 0-15,-24 0 16,-26 0-16,-24 0 16,0 0-16,0 0 15,-1-25-15,1 1 16,25-26 0,-1 25-16,-24 0 15,74-24-15,-49 24 16,24 0-16,-49 0 15,0 1 95,-50-1-63,0 25-32,1-25-15,-51 25 16,50 0-16,-24 0 16,-26 0-16,-24 0 15,-25 0-15,-25 0 16,1 0-16,-26 0 15,25 0-15,0 0 16,50 0-16,-25 0 16,25 0-16,0 0 15,49 25-15,-24 0 16,49-25-16,-50 49 16,50-49-1,-24 50 1,24-25-1,0-1-15,25 1 16,-49 25-16,24-25 16,0-25-16,25 24 15,0 1 1,0 0-16,0 25 16,0-26-16,0 1 15,0 0-15,0 0 16,50 0-16,-1-25 15,50 0 1,50 0-16,25 0 16,0 0-16,24 0 15,-24-25-15,-26 0 16,-73 25-16,-50-25 47,0 0-32,-1 1 1,-24-1-16,25 25 16,-25-25-16,25-25 15,0 26-15,-25-26 16,0 0-16,25 26 16,-1-1-16,-24-25 15,25 25-15,0 1 16,-25-1-16,25 0 15,-50 25 110,-25 0-109,1 0-16,-26 0 16,1 0-16,24 0 15,-24 0-15,49 0 16,0 0-16,0 25 16,1 0-1,-1-25-15,0 24 31,25 1-31,0 50 16,0-51 0,0 26-1,25-25-15,49 0 16,1-1-16,-26-24 16,26 0-16,-1 0 15,1 0-15,-1-24 16,-49 24-16,24 0 78</inkml:trace>
  <inkml:trace contextRef="#ctx0" brushRef="#br4" timeOffset="769334.1516">23912 8682 0,'-25'0'16,"-24"0"-16,-1 0 15,-24 0-15,-1-25 16,-24 25-16,25-25 16,49 25-16,-25 0 15,1 0-15,-26 0 16,26 0-16,-1 0 15,0 0-15,1 0 16,-1 0-16,0 0 16,26 0-1,-1 25 1,0-25-16,0 25 16,0-1-16,1 1 15,-1 25 16,0-50-31,25 25 16,0-1-16,0 26 16,0 0-1,25-1 1,-25 1-16,49-50 16,-24 50-16,25-1 15,-1-24-15,1-25 16,0 25-16,49-25 15,-49 25-15,-1-25 16,1 0 0,-1 0-16,26 0 15,-26 0-15,-24 0 16,0 0-16,0 0 16,24 0-1,26 0-15,-26-25 16,1 0-16,0 0 15,-1 25-15,26-49 16,-1 24 0,-24 25-16,-25-25 15,-1 25-15,1 0 16,-25-25-16,25 25 16,0 0-16,-25-25 15,25 0 48,-25 1-48,-25-1 1,25 0-16,-50 25 16,25-50-16,-24 26 15,-1 24-15,25 0 16,25-25-16,-25 25 15,-49 0-15,49 0 16,-49 0-16,-1 0 16,1 25-16,49-25 15,0 0 17,1 24-17,24 1 1,-25 0-16,-25 0 15,25 0 1,25-1-16,-24 1 16,24 0 15,0 0-31,0 0 31,24 0-31,26-25 16,0 0-16,24 0 15,-24 0-15,24 0 16,25 0-16,-24-25 16,-1-25-16,1 25 15,-51 0-15,-24 1 16,0-1 0,-24-25-1,-26 25-15,0 25 16,25 0-16,-24-24 15,24 24-15,-25 0 16,-24 0-16,-25 0 16,-25 0-16,0 0 15,25 0-15,24 0 16,1 0 15,74 24 0,0 1-15,0 0-16,0 25 16,49-1-16,51-24 15,-51 0-15,1 0 16,74 0-16,25-1 16,99 1-16,0-25 15,0 0-15,-25 0 16,-74-49-16,-25-1 15,-124 25 17,0 0-17,-25 0 1,0 25-16,0 0 16,-24 0-1,-26 0-15,1 0 16,-25 0-1,0 0-15,-25 0 16,0 0-16,0 0 16,99 0-16</inkml:trace>
  <inkml:trace contextRef="#ctx0" brushRef="#br4" timeOffset="805612.0081">16595 2877 0,'0'-24'32,"24"24"-32,1-25 15,50 25 1,-1-25-16,-24 25 15,-1 0-15,26 0 16,-1 0-16,25-25 16,-24 0-16,24 25 15,-49 0-15,-26 0 16,1 0 0,0 0-1,0 25 16,0-25-31,-25 25 16,0 0-16,0 0 16,0-1-16,0 26 15,0-25-15,0 0 16,-25-1-16,0 1 16,0 0-16,0 49 15,-24-24-15,24 0 31,0-26-15,0-24 0,1 0-16,-26 25 15,25 0 1,25 0 109,0 24-94,25-24-31,0 25 16,0-50-1,24 49-15,-49-24 16,25 0-16,25-25 16,-1 25-16,-24-25 15,0 25-15,24-1 16,1 1-16,0-25 16,-26 25-16,1-25 46,0 0-30,0 0-16,25-50 16,-26 1-1,26-1-15,24-24 16,1-50-16,-1 0 16,1 0-16,-1 25 15,-74 74-15,50-25 16,-26 1-16,-24-1 15,25 0 1,-25 1 0,0-1-1,0 25 1,-25 0 0,-24-24-16,-1-1 15,25-24-15,-24 49 16,-1 25-16,1-25 15,24 25 1,-25-25 0,25 25-1,-24 0-15,-1-24 16,-49 24-16,0 0 16,-25 0-16,-25 0 15,0 0-15,0 0 16,0 0-16,1 0 15,23 0-15,1 0 16,50 0-16,49 0 16,-24 0-1,24 0-15,-50 0 16,26 24 0,-26 26-1,26-50-15,24 25 16,0 0-16,0-25 31,1 24-31,-26 26 16,25-25-1,-24 0 1,24 24-16,-25 1 16,25 24-16,1-24 15,-1-25-15,0 49 16,25 1-16,-25-26 15,25 26-15,0-26 16,0 50-16,0-49 16,0 24-16,25-24 15,0 0-15,0-26 16,-1 1-16,26 25 16,49 24-16,25 26 15,25-1-15,-25-25 16,25 25-16,24-24 15,1 24-15,0-49 16,-50-1-16,0 1 16,-50-50-16,-24 25 15,-1-25-15,26 0 16,24 0-16,25 0 16,-25 0-1,1 0-15,48 0 16,-24-25-16,25 0 15,0-25-15,-25 1 16,0-26-16,-25 26 16,1-26-16,-76 51 15,26-1-15,-50 0 16,25 25-16,0-50 16,-1-24-16,1 0 15,-25 24-15,25 0 16,0 25-16,-25-24 15,0 24-15,0 0 16,0-24 0,0 24-16,0 0 15,0-25-15,0 26 16,-50-1-16,25-25 16,-24 1-1,49 24 1,-25-25-16,-25 25 15,-24-49-15,49 24 16,-25-24-16,26 74 16,-26-25-16,50 0 15,-50 1 17,26 24-17,-1-25-15,-25 0 16,25 25-16,1-25 15,-26 0 17,25 25-17,0-24 79</inkml:trace>
  <inkml:trace contextRef="#ctx0" brushRef="#br4" timeOffset="812028.8754">10443 6672 0,'0'-24'16,"25"24"46,25 0-62,24 0 16,50 0-16,0 0 15,0 0-15,0 0 16,0 0-16,-25 0 16,-24 0-16,-1 0 31,1 0-31,-26 0 15,-24 0 1</inkml:trace>
  <inkml:trace contextRef="#ctx0" brushRef="#br4" timeOffset="813439.1904">14858 9153 0,'75'0'0,"-1"0"15,-24 25-15,24-25 16,25 0-16,25 0 15,0 25-15,-24-25 16,-26 0-16,1 0 16</inkml:trace>
  <inkml:trace contextRef="#ctx0" brushRef="#br4" timeOffset="897379.6888">9649 6871 0,'25'0'15,"0"0"1,0 0 0,0 0-16,-1 0 15,1 0 1,0 0-16,25 0 15,-26 0-15,26 0 16,-25 25-16,49-25 16,-24 0-16,24 0 15,-49 0-15,49 0 16,-49 0-16,0 0 16,0 0-16,0 0 15,0 0 32,-1 0-47,1 0 16,25 0-1,-1 0 1,-24 0-16,0 0 16</inkml:trace>
  <inkml:trace contextRef="#ctx0" brushRef="#br4" timeOffset="899109.3178">10964 9227 0,'0'25'63,"25"-25"-63,-25 25 15,25 0-15,-1-25 16,1 25-16,0-1 15,0-24-15,24 25 16,1 0-16,-25-25 16,49 25-1,-24-25-15,0 25 16,-1-25-16,-24 0 16,25 0-1,-1 0 1,-24 0 46</inkml:trace>
  <inkml:trace contextRef="#ctx0" brushRef="#br4" timeOffset="1.28176E6">521 17438 0,'50'0'16,"-25"0"0,49 0-1,-24 0-15,24 0 16,-49 0-1,0 0-15,0 0 32,-1 0-32,26 0 15,24 0 1,1 0-16,-26 0 16,26-25-16,-1 25 15,-24-50-15,-1 50 16,1-25-16,-25 25 15,24-24-15,-24 24 16,0 0 0,-25-25-16,25 0 15,0 25 1,-1-25 0,26 25-1,-25-25-15,0 25 16,-1 0-16,26 0 15,0 0-15,-25-24 16,-1 24 0,1-25-16,0 25 15</inkml:trace>
  <inkml:trace contextRef="#ctx0" brushRef="#br4" timeOffset="1.28292E6">1613 16966 0,'24'0'15,"1"0"1,0 0-16,0 0 31,0 0-15,-1 0 0,26 0-16,-25 0 15,0 0 1,0 0-1,24 0-15,-24 0 16,0 25 47,0 0-48,-25 25 16,24-50-31,-24 24 16,0 1 0,0 0-1,0 0 1,0 0-16,0-1 16,0 1-16,0 0 15,0 0-15,0 24 16,0-24-16,0 0 15,0 0-15,0 24 16,-24-24 0,-1 50-16,0-50 15,25-1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8-08T02:48:41.921"/>
    </inkml:context>
    <inkml:brush xml:id="br0">
      <inkml:brushProperty name="width" value="0.05292" units="cm"/>
      <inkml:brushProperty name="height" value="0.05292" units="cm"/>
      <inkml:brushProperty name="color" value="#FF0000"/>
    </inkml:brush>
  </inkml:definitions>
  <inkml:trace contextRef="#ctx0" brushRef="#br0">6797 3175 0,'25'0'63,"-1"0"-48,1 0-15,50 0 16,24 0-16,-74 25 15,49 0-15,25-1 16,1-24-16,24 25 16,0-25-16,-25 0 15,0 0-15,0 0 16,-24 0-16,-51 0 16,1 0-16,-25 25 15</inkml:trace>
  <inkml:trace contextRef="#ctx0" brushRef="#br0" timeOffset="934.3882">11336 3175 0,'25'0'47,"0"0"-31,24 0-16,1 0 16,49 0-16,25 0 15,50 0-15,24 0 16,1 0-16,24 0 15,0 0-15,-24 0 16,49 0-16,-25 0 16,-25 0-16,-74 0 15,0 0-15,-99 0 16</inkml:trace>
  <inkml:trace contextRef="#ctx0" brushRef="#br0" timeOffset="3051.8287">17264 3274 0,'25'25'47,"25"-25"-31,24 25-1,-49-25 1,0 0-16,49 0 15,1 0-15,49 0 16,0 0-16,74 0 16,-24 0-1,24 0-15,1 0 16,-26 0 0,150 0-16,-100 0 15,-74 0-15,0 0 16,-50 0-16,-25 0 15,1 0-15,-1 0 16,-24 0-16,24 0 16,-24 0-16,24 0 15,1 0-15,-1 0 16,0 0-16,-49 0 16,50 0-16,-1 0 15,-24 0-15,49 0 16,-50 0-16,26 0 15,24 0-15,-49 0 16,24 0-16,25 0 16,-24 0-16,-1 0 15,1 0-15,24 0 16,0 0-16,-49 0 16,24 0-16,-24 0 15,-1 0 1,-24 0-16,0 0 15,0 0 17,-1 0-17,1 0-15,25 0 16,-25 0-16,0 0 16,-1 49-16,1-49 15,0 0 1,0 0-1,0 0 1,-1 0 15</inkml:trace>
  <inkml:trace contextRef="#ctx0" brushRef="#br0" timeOffset="5345.1097">5805 4887 0,'24'0'31,"26"0"-15,0 0-16,49 0 16,-50 0-16,76 0 15,-51 0-15,0 0 16,26 0-16,-76 0 16</inkml:trace>
  <inkml:trace contextRef="#ctx0" brushRef="#br0" timeOffset="6500.684">8707 5011 0,'49'0'78,"26"0"-62,-1 0-1,-24 0-15,49 24 16,25 1-16,0-25 15,25 0-15,-25 0 16,-25 0-16,-24 0 16,-51 0-16</inkml:trace>
  <inkml:trace contextRef="#ctx0" brushRef="#br0" timeOffset="9060.6467">11485 4192 0,'0'-25'16,"0"0"-1,0 1 16,0-1-31,0 0 16,-25 0 0,25 0-1,-25 1-15,-24-1 16,24 0-16,0 25 16,-25-25-16,1 0 15,24 1 1,-25 24-16,26 0 15,-26-25-15,25 25 16,0 0-16,-24 0 16,24 0-16,0 0 15,0 0-15,-24-50 16,24 50 0,-25 0-1,26 0-15,-26 0 16,0 0-1,1 0 1,-26 0-16,26 0 16,24 0-16,0 0 15,-24 0-15,-1 0 16,0 0-16,25 0 16,-24 0-16,24 0 15,0 0-15,-24 0 16,24 0-16,0 0 15,0 0-15,0 0 16,1 25 0,24 0-16,-25-25 15,0 25 1,0-1 0,0 1-1,1-25-15,24 25 31,-25-25-15,25 50 0,-25-26-1,0 1 79</inkml:trace>
  <inkml:trace contextRef="#ctx0" brushRef="#br0" timeOffset="9866.452">9749 3746 0,'0'24'15,"-25"-24"-15,0 25 47,25 0-31,0 0 0,-25 0-16,25-1 15,-25 26 1,25-25-16,0 0 15,0-1-15,0 26 16,0-25 0,0 24-1,0-24 32,25-25 16,0 0-63,-25 25 15,25-25-15,24 0 16,1 0 0,0 0-1,-1 0-15,1 0 16,-1 0-16,1 0 15,-25 0-15,0 0 16,-1 0 0</inkml:trace>
  <inkml:trace contextRef="#ctx0" brushRef="#br0" timeOffset="12042.2307">11559 4142 0,'0'-24'63,"0"-26"-32,0 25-31,0 0 15,-24-24 1,-1 24 0,0 0 15,0-24-15,0 49-16,1-25 15,-1 0 1,0 25-16,0-25 15,0 0-15,0 1 16,1-1-16,-1 0 16,0 0-16,-25 0 15,1 0-15,-1 1 16,1-1-16,-1 0 16,0 0-16,26 25 15,-1-25-15,0 1 16,25-1-16,-25 0 15,0 25-15,1 0 16,-1-25-16,0 0 16,-49 1-16,49 24 15,-25-25-15,25 0 16,1 25-16,-51-50 16,50 50-1,-24 0-15,24 0 16,-25-24-16,25 24 15,1 0 1,-1 0-16,-25 0 0,25 0 16,-24 0-1,24 0-15,-25 0 16,1 0 0,-1 0-16,25 0 15,-24 0-15,24 0 16,-25 0-16,-24 0 15,49 0-15,-49 0 16,24 0-16,25 0 16,-24 24-16,-1 1 15,-24 0-15,-1 0 16,1 0-16,-25-1 16,-25 1-16,0 0 15,0 0-15,0 0 16,-25-1-16,0 1 15,25 25-15,0-50 16,0 25-16,25-1 16,-25 1-16,24-25 15,-24 25-15,0 0 16,0 0-16,50 0 16,-1-1-16,1 1 15,49-25 1,0 0-16,1 0 15,-1 25 1,-25-25-16,25 25 16,1-25-16,-26 0 15,25 0-15,-24 0 16,-1 0-16,25 25 16,-49-1-16,24-24 15,1 25-15,-1-25 16,25 25-16,0-25 15,1 25 64,-1-25-79,25 25 46,0-1-30</inkml:trace>
  <inkml:trace contextRef="#ctx0" brushRef="#br0" timeOffset="13614.6601">6276 3820 0,'-25'0'16,"0"0"-1,25 25 1,0 0-16,0-1 15,0 1-15,-49-25 16,49 50-16,0-1 16,0-24-1,-25-25-15,0 25 16,25 0-16,0 0 16,0-1-16,-25 1 15,25 0 1,0 0 15,0 0 0,0-1-15,0 1 0,-25 0-1,50-25 79,75 0-78,-100-25-1,49 25-15,1 0 16,49 0-16,25 0 15,0-49-15,74 49 16,-24-25-16,-25-25 16,-25 50-1,-25-25-15,-74 25 0</inkml:trace>
  <inkml:trace contextRef="#ctx0" brushRef="#br0" timeOffset="24214.5198">12502 5854 0,'25'0'16,"0"0"15,-1 0-15,1 0-1,0 0 17,0 0 15,0 0-16,-1 0 0,1 0 16,0 0-16,0 0-15,0 0-1,-1 0 17,1 0-17,0 0 32,25 0-31,-26 0-1,1 0 17,0 0 15,0 0-1,0 0-46,-1 0 16,1 0 0,0 0-1,0 0-15,0 0 16,-1 0 15,1 25-15,25-25-1,-25 0 1,-1 25 0,1-25-1,0 0 1,0 0 0,0 0-16,-1 24 31,1-24-31,-25 25 15,25-25 17,25 0-17,-25 0 1,-1 0-16,51 0 16,-50 0-1,-1 0 1,1 0-1,25 0 17,-25 0-17,-1 0-15,1 0 16,0 0 0,0 0 15,0 0-31,-1 0 31,1 0-15,0 0-1,0 0 17,0 0-17,-1 0 32,1 0-16,0 0-31,-25 25 16,25-25-16,0 0 31,-1 0-15,26 0 15,-25 0-15,24 0-1,-49 25-15,25-25 78,0 0-62,0 0 0,0 0-1,-1 0-15,1 0 16,0 0 0,0 0-16,0 0 15,0 0-15,24 0 16,-24 0-1,0 0 1,0 0-16,-1 0 16,26 0-1,-25 0-15,0 0 32,-1 0 61,1 0-77,0 0 0,25 0-16,-26 0 31,1 0-31</inkml:trace>
  <inkml:trace contextRef="#ctx0" brushRef="#br0" timeOffset="66186.988">16421 8210 0,'0'-24'62,"25"24"-31,0 0 1,-1 0-32,26 0 15,-25 0-15,49 0 16,-24 0-16,24 0 15,-24 0-15,49-50 16,-74 50-16,49 0 16,1 0-16,-50 0 15,24 0 1,-24 0-16,25 0 16,-26-25-16,26 25 15,0 0-15,-26 0 16,26 0-16,-25 0 15,0 0-15,-1 0 16</inkml:trace>
  <inkml:trace contextRef="#ctx0" brushRef="#br0" timeOffset="68021.7886">6598 8161 0,'25'0'32,"0"0"-17,0 0-15,24 0 16,1 0-16,49 0 16,-49 0-16,24 0 15,50 0-15,-24 0 16,-1 0-16,0 0 15,-74 0 1</inkml:trace>
  <inkml:trace contextRef="#ctx0" brushRef="#br0" timeOffset="68853.6201">10418 8384 0,'75'0'94,"-50"0"-94,-1 0 15,51 0-15,-1 0 16,1 0-16,24 0 16,0 0-16,-25 0 15,26 0-15</inkml:trace>
  <inkml:trace contextRef="#ctx0" brushRef="#br0" timeOffset="70712.2136">16669 8161 0,'25'0'47,"25"0"-32,-26 0-15,1 0 16,0 0-1,25 0-15,-1 0 16,1 0-16,-1 0 16,1 0-16,24 0 15,1 0-15,-26 0 16,26 0-16,-26 0 16,1 0-16,-25 0 15,0 0-15,-1 0 16,1 0-1,0 0 1,0 0 31,0 0-31,-1 0 15,1 0-31,0 0 15,0 0 1,0 0 0</inkml:trace>
  <inkml:trace contextRef="#ctx0" brushRef="#br0" timeOffset="77851.7447">10294 9872 0,'50'0'78,"-25"0"-78,49 0 16,50 0-16,25 0 15,0 0-15,24 0 16,1 0-16,0 0 16,-1 0-16,1 0 15,24 0-15,1 0 16,-26 0-16,-24 0 15,-25 0-15,0 0 16,0 0-16,0 0 16,0 0-16,-24 0 15,-26 0-15,0 0 16,-49 0-16,0 0 16,0 0 30,0 25-46</inkml:trace>
  <inkml:trace contextRef="#ctx0" brushRef="#br0" timeOffset="92446.1406">20811 11311 0,'0'25'140,"0"0"-77,0-1-63,0 1 31,0 0-15,25 0-16,-25 0 15,25-1 1,-25 1 0,0 0-1,0 0 16,0 0-31,0-1 110,0 1-79,0 0-15,0 0-1,0 0 1,25-25 0,-25 24-16,0 1 15,0 0 16,0 0-15,0 0 15,0-1-15,25-24-16,-25 25 31,0 0 0,0 0 1,0 0-32,0-1 15,0 1 1,0 0-16,0 0 16,0 0 77,-25 24-15,0-24-31,0 0-15,25 0-17,-25 0 48,1-1-48,-1 1 1,0-25 0,0 25 46,25 0-46,-25-25 15,1 0-15,-1 0-1,0 25 1,0-25-1,0 0 1,25 24-16,-24-24 109,-1 0-109</inkml:trace>
  <inkml:trace contextRef="#ctx0" brushRef="#br0" timeOffset="96724.1125">17190 10319 0,'-25'0'16,"0"0"109,-24 0-78,24 0-32,25 25-15,0-1 16,-25-24 281,25 25-266,0 0-15,-25 0-16,1-25 15,24 25 1,-25-25-16,0 0 16,25 24-1,-25-24-15,25 25 16,-25-25 78,1 25-63,24 25-16,-25-26 1,0 1 15,25 0-31,0 0 16,0 0 0,0-1-1,0 1 1,-25 0-1,25 0 32,0 0-31,0-1 0,-25 1 15,1 0 31,24 0 32,0 0-63,0-1-15,0 1 15,0 0-15,0 0-1,0 0 32,0-1 0,0 1-16,0 0 1,0 0-1,0 0 47,0 0 47,0-1-47,24-24-78,1 25 94,0-25-16,0 0 125,0 25-203,-25 0 16,24-25-1,-24 25-15,25-25 16,0 24 281,0-24-47,-25 25-47</inkml:trace>
  <inkml:trace contextRef="#ctx0" brushRef="#br0" timeOffset="111485.5919">15478 13022 0,'0'25'16,"25"-25"31,25 0-31,24 50-1,1-25-15,24-1 16,-49-24-16,24 25 15,0-25-15,-49 0 16,25 50-16,-1-50 16,-24 0-16,0 0 15,-25 25 1</inkml:trace>
  <inkml:trace contextRef="#ctx0" brushRef="#br0" timeOffset="112785.9216">21878 13221 0,'25'0'62,"0"0"-62,-1 0 16,1 0 15,0 0-15,0 0-16,0 0 15,0 0-15,24 0 16,-24 0-1,0 0 1,0 0 0,-1 0-16,1 0 15,0 0 1</inkml:trace>
  <inkml:trace contextRef="#ctx0" brushRef="#br0" timeOffset="114257.2776">20266 10319 0,'0'49'31,"0"1"-15,0-25 78,25-25-63,-1 0-31,1 0 16,0 0-16,25 0 15,-26 0-15,1-25 16,0 25-16,49-50 15,-49 50-15,50-24 16,-1-51-16,-24 50 16,-1 25-16,1-49 15,0 24-15,24 0 16,-24 0-16,-26 1 16,26 24-16</inkml:trace>
  <inkml:trace contextRef="#ctx0" brushRef="#br0" timeOffset="115344.5864">23044 10120 0,'25'0'32,"-25"25"-17,0 25 1,25-25-16,-1 24 15,1-24-15,0 25 16,0-50 62,0 0-62,-1 0-1,1 0-15,0 0 16,25 0-16,-26-25 16,26 0-16,0 25 15,-50-25-15,24 0 16,-24 1-16,0-26 16,25 25-1,-25 0-15</inkml:trace>
  <inkml:trace contextRef="#ctx0" brushRef="#br0" timeOffset="117123.7279">9377 11385 0,'24'50'63,"1"-25"-63,-25 0 16,50-1-16,-50 1 15,0 0-15,25 0 16,-1 0-1,26-1 1,-50 1 0,25-25-1,0 0 1,-1 0 0,26 0-1,-25 0-15,0 0 16,24 0-16,26 0 15,-1 0-15,25-49 16,-74 49-16,25-25 16,-1 25-16,1-25 15,-50 0-15,25 25 16</inkml:trace>
  <inkml:trace contextRef="#ctx0" brushRef="#br0" timeOffset="118456.8603">12676 11410 0,'0'25'47,"0"0"-31,0 0 0,24-25-1,-24 24-15,0 1 31,25-25-15,0 25 15,0-25 126,0 0-126,-1 0-31,1 0 15,0 0-15,0 0 16,24 0-16,-49-25 16,50 0-16,-25 1 15,0 24 17</inkml:trace>
  <inkml:trace contextRef="#ctx0" brushRef="#br0" timeOffset="150248.6701">6028 17785 0,'25'0'109,"-1"0"-93,1 0-1,25 0 1,-25 0 0,24 0-16,-24 0 15,25 0-15,-25 0 16,-1 0-16,-24-25 15,0 0-15,25 25 16,0 0-16,0 0 16,24-24-1,-24 24-15,25 0 16,-25 0 0,-1 0-16,1 0 31,0 0-31,0 0 15,0 0 1</inkml:trace>
  <inkml:trace contextRef="#ctx0" brushRef="#br0" timeOffset="162382.4803">13048 15106 0,'24'0'360,"1"0"-266,0 0 31,0 0-63,24 0-46,-24 0 15,0 0-31,0 0 31,0 0-15,-1 25-1,1-25 1,0 0-16,0 25 16,0-25-1,-1 0 1,26 24 0,-50 1-16,25-25 15,0 0 1,24 0-1,-24 0-15,0 0 16,0 0 0,0 0-1,-1 0-15,1 0 32,0 0-32,0 0 15,0 0-15,-1 0 16,1 0-16,0 0 15,25 0 1,-1 0 0,-24 0 31,0 0-32,24 0 1,-49 25-1,50-25-15,-25 0 32,0 0-17,-1 25 1,1-25 0,0 0-16,0 0 15,0 0 1,24 0 15,-24 0 0,0 0-31,0 0 32,-1 0-32,1 0 15,0 0 1,0 0 15,0 0-15,24 0-1,-24 0 1,0 0 0,0 0 171,0 0-156,-25 25-31,24-25 16,1 0 0,0 0-16,0 0 15,0 24 1,-1-24-16,1 0 15,25 0-15,-25 0 32,-25 25-17,24-25-15,26 0 63,-25 0-48,0 0 1,-1 0-16,1 0 78,0 0-47,0 0 32,0 0-47,-1 25-1,1-25 1,0 0-1,0 0 1,0 0 0,-1 0-1,1 0 1,0 0 0,25 25 15,-26-25-16,1 0 1,0 0 0,0 25-1,0-25-15,-1 0 32,1 0-17,0 0 1,0 0-16</inkml:trace>
  <inkml:trace contextRef="#ctx0" brushRef="#br0" timeOffset="172558.4235">13196 14461 0,'0'-25'15,"25"1"1,0-1-16,-25 0 16,25 0 15,0 25-31,-1-50 31,-24 26-15,50 24-1,-50-25-15,25-25 32,0 50-17,-25-25 1,24 25-16,1-24 16,0-1 15,0 25-16,0-25-15,0 0 16,-1 25-16,26-49 31,0 24-31,-26 25 16,1 0-16,0 0 16,0 0-1,-25-25-15,25 25 16,-1-25-16,26 25 15,-25-25-15,0 25 16,-1-24 0,1 24-16,0 0 15,0 0-15,0 0 16,-1-50-16,1 50 16,25 0-16,24 0 15,-24 0 1,-25 0-16,-1 0 15,1 0-15,25-25 16,-25 25 15,-1 0-15,26 0 15,-50-25-31,50 25 16,-1 0-16,-24 0 15,25 0 1,24 0-16,25 0 0,-49 0 16,24-24-1,-49 24-15,25 0 16,-1 0-16,-24 0 16,0 0-16,0 0 15,0 0-15,-1 0 31,1 0-31,25 0 16,-25 0 0,24 0-16,26 0 15,-26 0-15,1 0 16,49 0-16,-49 0 16,24 0-16,-49 0 15,25 0-15,-1 0 16,1 0-1,-25 0-15,-1 0 16,1 0 0,0 0-16,25 0 15,-26 0-15,1 0 16,0 0 0,0 0-1,0 0 16,-1 0-15,1 0 0,25 0-16,-25 0 15,-1 0 1,26 0-16,-25 0 16,0 0-16,-1 0 15,26 24-15,0-24 16,-1 0-1,-24 0 1,25 0-16,-25 25 16,-1-25-1,1 0-15,0 0 16,0 0 0,0 0-16,-1 0 15,1 0-15,0 25 16,25-25-1,-26 0-15,1 0 16,0 0 0,0 25-1,0-25 1,-1 0-16,26 0 16,-25 0-1,0 0 1,-1 0 31,1 0-47,-25 25 15,25-25-15,0 0 16,0 0-16,24 0 16,1 24-16,24-24 15,-74 25-15,25-25 16,0 0-16,0 0 15,-1 25 1,1-25-16,0 0 16,0 0-16,0 0 15,0 0-15,-1 0 94,1 25-63,0-25-31,0 0 16,-25 25 0,25-25 46,-1 0 157</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8-08T04:26:13.310"/>
    </inkml:context>
    <inkml:brush xml:id="br0">
      <inkml:brushProperty name="width" value="0.05292" units="cm"/>
      <inkml:brushProperty name="height" value="0.05292" units="cm"/>
    </inkml:brush>
  </inkml:definitions>
  <inkml:trace contextRef="#ctx0" brushRef="#br0">3151 1265 0,'-25'0'94,"0"0"-94,0 0 15,0 0-15,1 0 16,-26 0-16,0 0 15,1 0-15,24 25 16,25 0-16,-50-1 16,1 1-16,-26-25 15,26 0-15,-1 50 16,-24-25-16,24-25 16,0 24-16,26-24 15,24 25-15,-25-25 16,0 25-1,0 0 17,-24 0-17,24 24-15,-25-24 16,25 0 0,25 0-16,-49 24 15,49-24-15,-25-25 16,25 50-16,-25-25 15,25-1 1,0 1-16,0 25 16,-25-25-16,25 24 15,0-24-15,-24 25 16,24 24 0,0-49-16,0 0 15,0-1-15,0 26 16,0-25-1,0 24-15,0 1 16,0 0-16,0-1 16,0-24-16,0 25 15,0-26-15,0 26 16,0 0-16,0-25 16,0-1-16,0 26 15,24-25-15,-24 0 16,25-1-16,-25 1 15,0 0-15,25 0 16,0 0 0,-25-1-16,0 1 15,25 0-15,-1-25 32,1 25-17,-25 0 1,25-25-1,25 24 1,-26 1 0,26-25-16,0 50 15,-1-50-15,-24 25 16,25-1-16,24 1 16,-24-25-16,-1 25 15,1 0-15,-1-25 16,-24 25-1,25-25-15,-25 0 16,-1 0-16,1 24 16,25 1-1,24-25 1,-24 0-16,0 25 16,24-25-16,-24 0 15,24 25-15,-49-25 16,0 0-16,24 0 15,-24 0 1,0 0-16,24 0 16,1 0-16,0 0 15,24 25-15,25-25 16,0 24-16,-24-24 16,-1 0-16,1 0 15,-26 0-15,1 0 16,-25 0-1,24 0-15,-24 0 16,50 0-16,-26 0 16,26 0-16,-51 0 15,26 0-15,24 0 16,1 0-16,-1 0 16,1 0-16,-1 0 15,-24 0-15,-1 0 16,-24 0-16,0 0 15,25 0 1,-26 0-16,26 0 16,-25 0-16,24 0 15,26 0-15,-26 0 16,26 0-16,24 0 16,0 0-16,0 0 15,-74 0-15,50 0 16,-26 0-16,-24 0 15,25 0-15,-26 0 16,1 0 0,0 0-16,25 0 15,74 0-15,-25 0 16,0 0-16,-49 0 16,-1 0-1,26-24-15,-75-1 16,49 0-16,-24 25 15,25 0-15,-1-25 16,51 25 0,-76 0-16,26 0 15,-25 0-15,0 0 16,-1 0 0,26 0 15,0 0-31,-1 0 15,1-25 1,24 25-16,-24-24 16,-25 24-1,49 0-15,-49 0 16,0 0 0,24 0-16,26 0 15,-1 0-15,25 0 16,1 0-1,-1 0-15,-25 0 16,-24 0-16,0 0 16,24 0-16,0 0 15,-24 0-15,24 0 16,26 0-16,-1 0 16,25 24-16,0 1 15,25 0-15,-1 0 16,26 0-16,-124-25 15,-1 0 1,1 0 0,49 0-16,0 24 15,25-24-15,-24 0 16,24 0-16,0 25 16,0 0-16,-25-25 15,0 0-15,0 0 16,25 0-16,-24 0 15,-26 0-15,-24 0 16,49 0 0,-25 0-16,25 0 15,26 0-15,-1 0 16,24 0-16,1 25 16,0 0-16,-50-1 15,25-24 1,0 0-16,0 0 15,25 0-15,-25 0 16,0 0-16,0 0 16,-25 0-16,1 0 15,24 0-15,0 0 16,25 0-16,-1 0 16,26 0-16,-25 0 15,0 0-15,24 0 16,-24 0-16,0 0 15,-25 0-15,50 25 16,-50-25-16,0 0 16,-25 0-16,-50 0 31,1 0-15,-25 0-16,24 0 15,1 0-15,49 25 16,50-25-16,-25 25 15,-25-25 1,-49 25 0,24-25-16,-24 0 15,24 0 1,-49 0-16,50 0 16,-51 0-16,1 0 15,0 0-15,49 0 16,-49 0-1,50 0-15,-1 0 16,1 0-16,24 0 16,0 0-16,25 0 15,0 0-15,-74 0 16,24 0 0,-24 0-16,-26 0 15,1 0-15,50 0 16,-1 0-16,0 0 15,1 0-15,24 0 16,0 0-16,-24 0 16,-1 0-16,-24 0 15,-25 0-15,24 0 16,-24 0 0,25 0-16,-26 0 15,26 0-15,0 0 16,24 0-1,-24 0 1,24 0-16,-24 0 16,-1 0-16,26 0 15,-51 0-15,26 0 16,-25 0-16,25 0 16,-26 0-16,26 0 15,24 0-15,-24 0 16,0 0-16,-1-25 15,1 25-15,-1-25 16,1 25-16,-25-25 16,24 25-16,1 0 15,-25-25 1,0 25-16,-1-24 16,1 24-16,0-25 15,0 0-15,0 25 16,-1-25-16,26 25 15,-25 0-15,-25-25 16,25 25-16,24-24 16,-24-1-1,0 0 1,0 0-16,24 0 16,-24 1-16,0-26 15,0-24 1,0 24-16,-1-24 15,1-26-15,0 1 16,-25 0-16,25-25 16,0 49-16,-1 1 15,-24-25-15,25 24 16,-25 1-16,0-25 16,25 24-16,-25 1 15,25-25-15,0 24 16,-25 1-16,0 24 15,0 26-15,0-26 16,0 25-16,0-25 16,-25-24-16,0 0 15,0 24-15,-24 0 16,49-24-16,-50 49 16,-24-49-16,49 49 15,0-25-15,0 26 16,-24-1-16,-26-25 15,50 25-15,-49-24 16,49 24-16,0 25 16,-24 0-16,-1 0 15,-24-25-15,24 25 16,-24-25 0,-1 25-16,1-24 15,-1 24-15,26 0 16,-26 0-16,26 0 15,-50 0-15,24 0 16,1 0-16,-26 0 16,-24 0-16,-24 0 15,-26 0-15,-24 0 16,-1-25-16,1 25 16,-1 0-16,1 0 15,-1-25-15,26 0 16,-1-24-16,0 24 15,1 0-15,24 25 16,25 0-16,-25 0 16,25 0-16,0 0 15,-25 0-15,-49 0 16,24 0-16,-24-25 16,-1 0-16,-74-24 15,-74-1-15,0 25 16,322 25-1,-24 0 1,-26 0-16,-24 0 16,-25-25-16,0 25 15,0 0-15,-25 0 16,-25-24-16,-24 24 16,-1 0-16,1 0 15,0 0-15,-26 0 16,1 0-16,0 0 15,0 0-15,-1 0 16,1 0-16,25 0 16,-1 0-16,26 0 15,-1 0-15,0 0 16,1 0-16,-1 0 16,-24 0-16,-1 0 15,1 24-15,-1 1 16,-24 0-16,0 0 15,0 0-15,-25 0 16,49-25-16,-24 0 16,0 0-16,74 0 15,-25 24-15,50 1 16,0-25-16,25 25 16,25 25-16,-1-50 15,-49 24 1,25 1-16,-25 0 15,0 0-15,0 0 16,0-1-16,0 26 16,-25-25-16,25 0 15,25 24-15,-1-24 16,26 0-16,0-25 16,-50 25-16,24-25 15,-73 24-15,-1-24 16,1 25-16,-26-25 15,1 25-15,24 0 16,0-25-16,1 0 16,24 25-16,25-1 15,49-24-15,1 0 16,49 0-16,0 25 31,-24-25-15,24 0-1,0 0-15,-49 0 16,24 0-16</inkml:trace>
  <inkml:trace contextRef="#ctx0" brushRef="#br0" timeOffset="13290.9884">6524 7789 0,'50'0'47,"-26"0"-31,26 0-16,0 0 15,49 0-15,0 0 16,25 0-16,0 0 15,0 0-15,50 0 16,-50 0-16,25 0 16,-25 0-16,0 0 15,0 0 1,-25 0-16,0 0 16,-24 0-16,-26 24 15,1-24 1,-25 0-16,24 0 15,-24 0-15,0 0 16,0 0-16,-1 0 16,1 0-16,25 0 15,-1 0 1,26 0-16,-1 0 16,-49 0-16,49 0 15,1 0-15,24 0 16,0 0-16,-49 0 15,-25 0-15,0 0 63,-1 0-47,26 0-1,-25 25-15,24-25 16,-24 0-1,0 0-15,0 0 16,0 0 0,24 25-1,1-25 1,-1 0-16,26 25 16,-50-25-16,-1 0 15,1 0 1,0 0-1,49 0 1,-24 0-16,0 0 16,-1 0-16,1 0 15,-1 0-15,1 0 16,49 0-16,-74 0 16,25 0-1,-1 0-15,-24 0 16,0 0-1,0 0 17,0 0-17</inkml:trace>
  <inkml:trace contextRef="#ctx0" brushRef="#br0" timeOffset="37405.4542">13122 16470 0,'-25'0'94,"50"-24"-79,49 24 1,-49-25-1,25 25-15,-25 0 16,-1-25-16,26 0 16,-25 0-16,0 0 15,49 25-15,-49 0 16,25-24 0,-1-1-16,-24 0 15,0 25-15,0 0 16,-1-25-1,1 0 1,0 25-16,0 0 16,24-24-1,1-1-15,-25 0 16,24 25-16,-24-25 16,0 0-1,0 1 1</inkml:trace>
  <inkml:trace contextRef="#ctx0" brushRef="#br0" timeOffset="38301.3756">15255 15478 0,'25'-25'47,"0"25"-47,49-24 15,-49 24 1,0 0-16,0 0 16,-1 0-1,1 0 32,-25 24-16,0 51-31,0-26 16,0-24-16,-25 0 31,1 0-31,24 0 16,-25-25-16,25 24 31,-25-24-15,0 0-1,0 0-15,1 25 63</inkml:trace>
  <inkml:trace contextRef="#ctx0" brushRef="#br0" timeOffset="38975.5032">15677 15304 0,'-50'0'16,"25"25"-16,1-25 15,-1 0 1,0 25 0,25 0-1,0 0 1,0 0-16,0-1 15,0 26-15,0-25 16,0 0-16,0-1 31,50-24-15,24 0 0,-24 0-1,-25-24-15,24 24 16,1-25-16,-1 25 15,-24-25-15,0 25 32</inkml:trace>
  <inkml:trace contextRef="#ctx0" brushRef="#br0" timeOffset="39427.0076">15999 15354 0,'50'0'62,"0"0"-62,-1 0 16,-24 0-16,0 0 15,74-25-15,-74 0 16,0 25-16</inkml:trace>
  <inkml:trace contextRef="#ctx0" brushRef="#br0" timeOffset="40034.6293">16396 15007 0,'25'49'31,"-25"-24"-15,0 0-1,0 25 1,0-26 0,0 1-16,0 25 15,0-25 1,0-1 0,0 1-1,0 0 16</inkml:trace>
  <inkml:trace contextRef="#ctx0" brushRef="#br0" timeOffset="54515.4726">6698 8012 0,'-25'0'78,"0"25"-63,25 0 1,0-1 0,0 1-16,-25 25 15,25-1 1,0 1-16,0 0 16,-25-26-1,25 1 1,0 0-1,-24-25 1,24 50-16,0-26 16,0 1-1,0 0-15,0 25 16,0-26 0,0 1-1,0 0 1,0 0 15,0 0-15,0-1-1,0 1 1,0 0-16,0 0 16,0 0-16,24-25 0,-24 24 31,25 1-31,0-25 15,0 25 1,0-25 0,-1 25-16,1-25 15,0 0 1,0 0-16,0 0 16,-1 0-1,1 0-15,0 0 31,0 0-31,0 25 16,-1-25 0,26 0-1,-25 0 1,0 0 15,24 0-31,-24 0 16,50 0-16,-26 0 15,-24 0-15,0 0 16,0 0-16,49 0 16,-24 0-16,-1 0 15,-24 0-15,25 0 16,-26 0 0,51 0-16,24 0 15,-25 0-15,26 0 16,-26 0-16,25 0 15,-49 0-15,24 0 16,1 0-16,-1 0 16,1 0-16,-1 0 15,0 0-15,1 0 16,-26 0-16,26 0 16,24 0-16,-25 0 15,1 0-15,-1 0 16,1 0-16,-26 0 15,-24 0-15,25 0 16,24 0-16,-49-25 16,25 25-16,-1 0 15,1 0-15,24-25 16,1 25-16,-26 0 16,75-25-16,-49 25 15,-1 0-15,25-25 16,-49 1-16,-1 24 15,1 0-15,-50-25 16,25 25 0,0 0-1,0 0 1,24 0 0,1 0-16,-25 0 15,24 0-15,-24 0 16,0 0-16,49 0 15,1 0-15,-51 0 16,26 0-16,0 0 16,-1 0-1,-24 0 1,0 0-16,0 0 16,24 0-16,-24 0 15,0 0 1,0 0-1</inkml:trace>
  <inkml:trace contextRef="#ctx0" brushRef="#br0" timeOffset="56451.772">3175 9823 0,'0'0'0,"248"0"0,25 0 16,50 0-16,-1 0 15,25 0-15,-74 0 16,-49 0 0,-26 0-16,-74 0 15,-25 0-15,-74 0 16,0 0 0,0 0-1,-1 0 1,51 0-16,49 0 15,49 0-15,26 0 16,-1 0-16,1 0 16,-26 0-16,-24 24 15,-50 1-15,1 0 16,-26-25-16,25 0 16,-49 0-16,49 0 15,0 0-15,1 0 16,-1 0-16,-25 0 15,1 0-15,-1 0 16,-49 0-16,0 0 16,-1 0-16,26 0 47,-25 0-32,49 0-15,26 0 16,-51 0-16,1 0 15,-25 0-15,-1 0 16,1 0-16,0 0 16,25 0-1,-26 0-15,26 0 16,0 0-16,24 0 16,25-25-16,25 25 15,-25-25-15,25 1 16,-49 24-16,-1-25 15,-49 25 1,0 0 31,25 0-31,-26 0-16,1 0 15,0 0-15,25 0 16,-26 0-1,1 0-15,0 0 16,0 0 0,24 0-1,-24 0 1</inkml:trace>
  <inkml:trace contextRef="#ctx0" brushRef="#br0" timeOffset="57757.1278">1886 10815 0,'24'0'47,"26"0"-47,0 0 15,-1 0-15,50 0 16,-24 0-16,49 0 16,0 0-16,49 0 15,1 0-15,-25 0 16,25 0-16,-1 0 16,-24 0-16,0 0 15,-25 0-15,-50 0 16,-24 0-16,-25 0 15,24 0 48,-24 0-47,0 0-16,0 0 15,24 0 1,-24 0-1,0 0-15,0 0 16,0 0 0,-1 25-1</inkml:trace>
  <inkml:trace contextRef="#ctx0" brushRef="#br0" timeOffset="61849.828">24135 6474 0,'-24'0'94,"48"-25"-63,-24 0 141,0 1-157,25 24-15,-25-25 16,25 25-16,0-25 47,0 25-32,-25-25 17,24 0 77,1 25-62,0-24-31,0-1-1,24 0-15,-49 0 16,25 0-16,0 25 15,-25-24-15,25-1 16,0 25 15,-1 0-15,1 0-16</inkml:trace>
  <inkml:trace contextRef="#ctx0" brushRef="#br0" timeOffset="63006.3342">24359 6052 0,'0'-24'31,"0"-1"-31,24 25 16,1 0-1,0 0 32,0 25-31,0-1-16,-25 26 109,0-25-93,0 24 0,24-24-16,-24 0 15,0 0-15,0 0 16,0-1-1,0 1-15,0 0 16,0 0 15,0 24-15,0-24 0,-24 0-1</inkml:trace>
  <inkml:trace contextRef="#ctx0" brushRef="#br0" timeOffset="65102.897">24359 5482 0,'0'49'94,"-25"-24"-94,0-25 16,-25 50-16,50-25 15,-24 24-15,-1-24 16,0-25-16,25 25 16,0 0-1,-50-1 48,1-24-63,-26 0 15,-49 25-15,0 0 16,-49 0-16,24-25 16,50 25-1,74-25 32,25-50 16,0 25-48,25-49-15,24 49 16,26 0-16,-51-24 16,26 24-16,24 0 15,26 0-15,-51 0 16,26 1-16,-1-1 15,-24 0-15,-1 25 16,1-25-16,0 0 16,-26 25-16,1 0 15,0 0 1,0 0 0,24 0-1,-24 0 1,0 25-1,-25 0 1,25 0-16,-25 0 16,49-25-16,1 24 47,-25 1 15,0-25-62,-1 0 16,1 0-1,0 0-15,49-49 16,-49 24 0,-25 0-1,25 25 1,-25-25 15,25 25-31,-25-25 31,0 1 1,0-1-17,0 0 1,0 0-1,0 0-15,0 1 16,-25 24-16,25-25 16,-25 0-1,25 0 1,-25 25 0,-24 0 15,24 0 0,0 0-15,0 0-1,-24 0 1,24 0 0,0 0-16,0 25 15,1-25-15,-1 50 16,0-26-1,0 1 1,0 0 0,1-25-16,24 25 15,-25-25 17,25 25-32,-25-25 15,25 24 1,0 1-16,-25-25 15,25 25-15,-25-25 63</inkml:trace>
  <inkml:trace contextRef="#ctx0" brushRef="#br0" timeOffset="84681.9917">14288 9054 0,'0'25'16,"0"-1"-16,0 1 15,-25 50 1,25-26-16,-25 1 16,25 24-16,0 50 15,0 50-15,-25-25 16,1-1-16,24 1 15,0 0-15,0-25 16,-25 25-16,0-25 16,25 0-16,0-25 15,-25-24-15,25-1 16,-25-24-16,1 24 16,24-49-16,0 25 15,0-1-15,0 1 16,0-1-16,0 26 0,0-26 15,0-24 1,0 25 0,0-25-1,0-1-15,0 1 16,0 0 0</inkml:trace>
  <inkml:trace contextRef="#ctx0" brushRef="#br0" timeOffset="85355.203">14065 11509 0,'24'0'47,"26"25"-31,0-25-16,24 0 16,50-25-16,25 25 15,25 0-15,49-24 16,25-1-16,25 0 15,-25 0-15,-25 0 16,-49-24-16,-50-1 16,-25 50-16,-74-25 15,24 25 79,-49-24-94,25 24 16</inkml:trace>
  <inkml:trace contextRef="#ctx0" brushRef="#br0" timeOffset="86661.3128">14238 11485 0,'0'-50'109,"25"25"-109,0 0 16,24-49-16,26-25 16,-26 24-16,26-49 15,-1 50-15,26-25 16,-1 24-16,-50 26 16,26 24-16,-1-25 15,-49 50-15,0 0 16,49 0-1,-24 0 1,-25-25-16,-1 25 16,51 0-16,-26 0 15,-24 0-15,74-24 16,1 24-16,24-25 16,-25-25-16,25 25 15,-25 1-15,25-1 16,-25 25-16,-74-25 15,0 25 17,0 0-1,0 0-15,-1 0 15</inkml:trace>
  <inkml:trace contextRef="#ctx0" brushRef="#br0" timeOffset="88293.4494">14040 11534 0,'25'0'47,"-1"-25"-31,-24 1-16,25-26 15,25-49-15,24-25 16,1 0-16,-1-25 16,25 0-16,-49 50 15,0 0-15,-26 99 16,1 0-16,-25-50 16,25 50-16,0-25 15,-25 0 1,25-24-1,24-1-15,-24 1 16,0 24-16,24-25 16,-24-24-16,25 24 15,-1 1 1,1 24-16,-25 0 16,0 0-16,-1 0 15,1 25-15,50-25 16,-51 25-16,26 0 62,0 0-30,49-49-32,-74 49 15,49 0-15,-24 0 16,-26 0-16,1 0 15,0 0 110</inkml:trace>
  <inkml:trace contextRef="#ctx0" brushRef="#br0" timeOffset="90906.4809">14114 11385 0,'25'-49'47,"25"-50"-31,-50 74-16,24-50 15,1-24-15,25 0 16,-25 24-16,-1 75 16,-24-24-1,25-1-15,-25 0 16,0 0 0,25-24-16,-25-1 15,25 25-15,-25-24 16,49-26-16,1-24 15,-50 49-15,0 26 16,25-51-16,0 50 16,-25-24-16,49-1 15,-24-24 1,0-1-16,0 26 16,0 24 15,-1 0-31,-24 0 62,25 25-62,-25-25 16,25 1 0,0 24-16,-25-50 15,25 25-15,49 0 16,-24-49-16,49 49 15,-74-24-15,24 24 16,26 0-16,-1 0 16,0 0-16,1 1 15,-26 24-15,1 0 16,0-25 0,-26 25-16,1-25 15,0 25-15,0 0 16,0 0-1,-25-25-15,25 25 63,-1 0-47,1 0-1,0 0-15,0 0 16,0 0-1</inkml:trace>
  <inkml:trace contextRef="#ctx0" brushRef="#br0" timeOffset="92300.63">15553 9922 0,'25'0'94,"-1"0"-63,1 0-31,25 0 32,-25-25-32,0 25 15,-1 0 1,1 0-1,-25-25-15,25 25 47,0 0-31</inkml:trace>
  <inkml:trace contextRef="#ctx0" brushRef="#br0" timeOffset="185725.8795">18728 11609 0,'25'0'188,"-1"-25"-172,-24 0-1,25 25 1,0 0 31,0-25-16,0 0 31,0 25-30,-1-49-17,-24 24 376,25 25-375,0-25 46,-25 0-46,25 1-16,0 24 15,-1 0-15,-24-25 16,25 0 46,0 0-46,0 0 15,0 1 32,-1 24 31,-24-25-79,25 25 79,0 0-63,-25-25-15,25 0-16,0 0 31,-1 25 32,-24-25-17,25 25-30,-25-24 15,0-1-15,25 25 15,0 0-15,0-25 46,-1 0-46,1-24 0,0 49 15,-25-25-16,25 0 64,0 25-79,-25-25 15,0 0-15,24 25 16,-24-24-16,25 24 15,-25-25 1,25 25 15,-25-25-31,0 0 32,0 0-1,0 1-16,25 24 48,0-25-47,-25 0 30,24 0-30,1 0 125,-25 1-126,25-1 79,-25 0-78,0 0-1,25 25 1,-25-25 15,25 25 47,-1-24 94,-24-1-125,25 25 31</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8-08T04:27:34.867"/>
    </inkml:context>
    <inkml:brush xml:id="br0">
      <inkml:brushProperty name="width" value="0.05292" units="cm"/>
      <inkml:brushProperty name="height" value="0.05292" units="cm"/>
    </inkml:brush>
  </inkml:definitions>
  <inkml:trace contextRef="#ctx0" brushRef="#br0">13494 6821 0,'50'0'31,"-25"0"-15,-1 0-16,1 0 16,-25 25-16,0 0 15,25-25 126,25 0-125,-26 0-1,1 0 1,0 0-16,0 0 15,0 0-15,-1 0 32,1 0-17,0 0-15</inkml:trace>
  <inkml:trace contextRef="#ctx0" brushRef="#br0" timeOffset="30285.0035">5110 8037 0,'0'25'94,"25"-25"-78,0 0-1,0 24 1,-1-24-1,1 0-15,0 0 16,25 0 0,24 0-1,0 0-15,-49 0 16</inkml:trace>
  <inkml:trace contextRef="#ctx0" brushRef="#br0" timeOffset="31006.8483">8310 7813 0,'0'-24'47,"50"24"-31,-26 0-1</inkml:trace>
  <inkml:trace contextRef="#ctx0" brushRef="#br0" timeOffset="43816.2575">17091 7888 0,'25'0'78,"24"0"-63,1 0 1,49 0-16,-74 0 16,24 0-1,26 0-15,-1 0 0,-24 0 16,-1 0 0,-24 25-1,0-25-15,0 0 16,25 0-1,-1 0-15,-24 0 16,74 0-16,-74 24 16,0-24-16,0 0 15,-1 0-15,1 0 16,0 0 15,0 0-15,49 0-16,-24 0 15,-1 0-15,1 0 16,-25 0 0,0 0-16,-1 0 15</inkml:trace>
  <inkml:trace contextRef="#ctx0" brushRef="#br0" timeOffset="45596.0335">7789 9054 0,'25'0'15,"24"0"32,-24 0-31,0 0 0,49 0-16,1 25 15,-26-25-15,1 0 16,0 0-16,-1 0 15</inkml:trace>
  <inkml:trace contextRef="#ctx0" brushRef="#br0" timeOffset="46501.5217">10170 9153 0,'0'-25'63,"25"25"-47,0 0-1,0 0 1,-1 0-1,1 0 1,0 0-16,0 0 16,0 0-1,0 0-15,24 0 16,-24 0-16,25 0 16,-26 0-16,1 0 15,0 0 1</inkml:trace>
  <inkml:trace contextRef="#ctx0" brushRef="#br0" timeOffset="50683.059">5780 13171 0,'99'0'16,"75"0"-16,-25 0 15,49 0-15,-24 0 16,-1 0-16,-74 0 16,-24 0-16,-50 0 15,-1 0 63,1 0-62,0 0 31,0 0-31,24 0-1,1 0-15,-25 0 31</inkml:trace>
  <inkml:trace contextRef="#ctx0" brushRef="#br0" timeOffset="53859.7496">12403 12278 0,'49'0'109,"-24"0"-93,25 0-16,-25 0 15,24 0-15,-24 0 16,0 0 0,-25-24-16,25 24 15,-1 0 1,1 0-1,0-25 1,25 25 0,-26 0-16,-24-25 15</inkml:trace>
  <inkml:trace contextRef="#ctx0" brushRef="#br0" timeOffset="58812.5129">11411 10046 0,'0'-25'15,"24"50"79,1-25-78,-25 25-16,25-25 31,0 0 0,-25 25-15,25-1-1,-25 1-15,0 0 16,0 0 15,24-25-15,-24 25 0,0-1-16,25 1 15,0 25-15,-25-25 16,0-1-1,0 1 1,25 0 0,-25 0-1,0 0-15,25 24 0,-25-24 32,0 0-17,0 0 1,0-1 15,0 1 0,0 0 1,24 0-32,-24 0 15,0-1-15,0 1 16,0 0-16,0 25 15,0-26 1,25 1-16,-25 0 16,0 25-1,0-26 1,25 1 0,-25 0-1,0 0-15,0 24 31,0-24-31,0 0 16,0 0 0,0 0-1,0 0 1,0-1-16,0 1 16,0 25-1,0-25 1,0-1-16,25-24 15,-25 25-15,0 0 16,25 0-16,-25 0 16,0-1 15,0 26-15,0-25-1,0 0-15,0 24 16,0-24-16,24 0 15,-24 24 1,0-24 0,0 0-1,0 0-15,0 0 16,0 24 0,0-24-16,0 0 0,0 24 15,0 1 1,0-25-16,25 24 15,-25-24-15,25 25 16,0-25-16,-25 24 16,0-24-16,0 0 15,0 25-15,0-26 16,0 1-16,25 0 16,-25 0-16,0 0 15,0-1-15,0 1 16,0 0-16,0 25 15,0-1-15,0 1 16,0-25-16,0-1 16,0 1-16,0 0 15,0 0-15,0 0 32,0-1-17,0 1 1,0 0-1,0 0 1,0 0 0,0-1-16,0 1 15,0 25 1,0-25 0,-25-1-1</inkml:trace>
  <inkml:trace contextRef="#ctx0" brushRef="#br0" timeOffset="60767.2156">5755 10319 0,'-25'49'109,"25"-24"-109,-25-25 16,-24 50-1,24-25 1,-25 24-16,26 26 15,-26-51 1,0 26-16,26 0 16,-1-26-16,-25 26 15,25-25-15,-24 0 16,24-1 0,0 1-16,25 0 15,-49 0 1,24 0-1,0 24 1,0-24-16,-24 0 0,-1 24 16,25-24-1,25 0-15,-25-25 16,25 50-16,-25-50 16,1 0-16,24 25 15,0-1-15,-25 1 16,0 0-16,25 0 15,-25 0-15,25-1 16,-25 1-16,25 0 16,0 0-16,0 0 15,-24-25-15,24 49 16,0-24-16,0 25 16,-25-26-1,0 51 1,25-26-16,-25 26 15,25-26-15,-25 1 16,25 24 0,0-24-16,-24 49 15,24-24-15,0-1 16,0 25-16,0-49 16,-25 24-16,25 26 15,0-51-15,0 26 16,0-26-16,0 26 15,0-26-15,0 26 16,0-1-16,-25 0 16,0 26-16,25-26 15,0-24-15,0-1 16,0-24-16,0 0 16,0 25-16,0-26 15,0 1 1,25 0-16,-25 25 15,25-50-15,24 49 16,-24 1-16,0-25 16,25 24-1,-1 26-15,26-1 16,-1 0-16,1-24 16,-1 0-16,0-1 15,26 26-15,-1-51 16,-74 1-16,-1 0 15,1-25-15,0 0 16,0 0 0,0 0-16,24-25 15</inkml:trace>
  <inkml:trace contextRef="#ctx0" brushRef="#br0" timeOffset="63468.6585">5507 11857 0,'-25'0'15,"0"0"-15,25 24 16,0 1 0,-49 0-16,24 0 15,25 0 1,0-1-16,-25-24 16,0 25-1,1 25 1,-1 24-1,0-24 1,25-25-16,-25 24 16,0 1-16,25-25 15,0 0-15,0-1 16,0 1-16,0 0 16,0 0-16,0 24 15,0-24-15,0 25 16,0-25-16,0-1 15,0 26-15,0-25 16,0 0-16,0-1 16,0 1-16,0 0 15,0 0-15,0 0 16,0-1 0,0 1-1,0 25 1,0-25-1,0-1 1,0 1-16,0 0 16,25 0-16,-25 0 15,25-1-15,-25 26 16,25 0 0,0-25-1,-25-1-15,24 1 16,1 0-1,0-25 1,-25 25 0,25-25-16,0 0 15,-1 0 1,1 0-16,0 0 16,25 0-16,-26 25 15,1-25-15,0 24 16,0-24-1,24 0 1,-24 0 0,0 0-16,0 25 15,0-25-15,-1 0 16,1 0-16,0 0 16,0 0-16,0 0 15,-1 0 1,1 0 15,0-25-15,0 25-1,0 0 1,-1-24-16,-24-1 16,25 0-16,0 0 15,0 25-15,0-25 16,0 25-1,-1-24-15,-24-1 16,25 0 0,-25 0-16,25 0 15,-25 0 1,25 1 0,0-26-1,-25 25 1,0 0-16,24 25 15,-24-24-15,0-1 16,0-25 0,0 25-16,0-24 15,0-26 1,0 26 0,0-26-1,0 26-15,0-1 16,0-24-16,0 49 15,0 0-15,0 0 16,-24-24 0,-1 49-16,25-50 15,-50 25 1,25-49 0,1 49-16,-1-25 15,25 26-15,-75-51 16,26 50-16,-1 25 15,0-49-15,1 24 16,-26-25-16,26 26 16,-1-26-1,25 50-15,-24 0 16,-1-25-16,-24 0 16,24 1-16,1 24 15,-1-25-15,-24 25 16,-1-25-16,26 25 15,24 0 1,0 0 15,0 0 16,0 0-47,1 25 31,24 0 48</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8-08T02:52:36.585"/>
    </inkml:context>
    <inkml:brush xml:id="br0">
      <inkml:brushProperty name="width" value="0.05292" units="cm"/>
      <inkml:brushProperty name="height" value="0.05292" units="cm"/>
      <inkml:brushProperty name="color" value="#FF0000"/>
    </inkml:brush>
  </inkml:definitions>
  <inkml:trace contextRef="#ctx0" brushRef="#br0">372 10691 0,'-24'0'47,"24"25"0,0-1-47,0 1 15,0 0-15,0 0 16,0 0 0,0-1-1,24 1 1,-24 0 15,25 25 0,-25-26-15,25-24 0,-25 25-1,25-25 110,0 0-109,-1 0-1,1-25 1,-25 1-16,25 24 16,0 0-16,24-50 15,-24 50 1,0-25-16,0 0 16,24 1-16,-24 24 15,25-50 1,-25 50-16,0-25 15,-1 0-15,1 25 16,0-74 15,0 74-31,0-25 16,-1 0-16,1 1 16,0-1 15,0 0 47</inkml:trace>
  <inkml:trace contextRef="#ctx0" brushRef="#br0" timeOffset="5473.8926">4614 12229 0,'25'25'125,"-25"-1"-109,25-24-1,-1 25 16,1 0 1,0-25-32,25 0 31,-26 0-15,1 0-16,50 0 15,-26 0-15,-24 0 16,25 0-16,-1 0 15,1 0 32,-25 0-15,0 0-17,-1 0 1,1 0-1,0 0 1,0 0-16,0 0 31,-1 0 32,1 0-16,0 0-16,0 0-15,0 0-1,-1 25 1,1-25-1,0 0 1,0 0-16,24 0 16,-24 0-1,0 0-15,0 25 16,0-25-16,-1 0 16,1 0-16,0 0 15,0 0-15,0 0 16,-1 0-1,1 0 1,0 0 15,0 0-15,0 0 0,-1 0 15,1 0 47,0 0-47,0 0-15,0 0-1,-1 0-15,1 0 16,0 0-16,0 0 16,0 0 31,0 0-47,24 0 15,-24 0-15,0 0 16,0 0-1,-1 0 1,1 0-16,0 0 16,0 0-1,0 0 204</inkml:trace>
  <inkml:trace contextRef="#ctx0" brushRef="#br0" timeOffset="26072.194">2431 13395 0</inkml:trace>
  <inkml:trace contextRef="#ctx0" brushRef="#br0" timeOffset="28236.0789">1067 14213 0,'0'25'16,"0"0"-1,0-1 1,50 26-1,-50-25-15,0 0 16,24-25 0,-24 25-1,0-1 17,25-24 14,0 0 1,0 0-31,24 0 0,26 0-1,-50-24 1,-1 24-16,26-25 15,0-25-15,49 0 16,-25 26-16,-49-1 16,25-25-16,24 1 15,-49-1-15,49 0 16,-24 1 0,0-1-16,-1 25 0,-49 1 15,0-26 1,0 25-1,0 0-15,0 1 16,-25 24 156</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8-08T02:54:04.181"/>
    </inkml:context>
    <inkml:brush xml:id="br0">
      <inkml:brushProperty name="width" value="0.05292" units="cm"/>
      <inkml:brushProperty name="height" value="0.05292" units="cm"/>
      <inkml:brushProperty name="color" value="#FF0000"/>
    </inkml:brush>
  </inkml:definitions>
  <inkml:trace contextRef="#ctx0" brushRef="#br0">19571 9947 0,'25'0'47,"0"0"-32,0 0-15,-1 0 47,1 0-16,0 0-15,0 0 0,0 0-1,-25 24 110,49-24-125,-24 0 16,0 0-1,-25 25-15,25-25 79,0 0-79,-1 0 15,1 0-15,0 0 110,0 0-95</inkml:trace>
  <inkml:trace contextRef="#ctx0" brushRef="#br0" timeOffset="1007.5193">19819 9773 0,'25'0'47,"0"0"-47,25 25 16,-1-25-16,-24 25 16,0-25-1,0 0-15,24 24 16,-24 1-16,0-25 31,0 25 0,-25 0-15,24 24 0,1-49-1,-25 25 32,-25 0-16,1 25-15,-1-25 0,25-1-16,0 1 15,-25 0 1,0 0-16,0 24 15,1-49 1,24 25 0,-50 0-1,25 49-15,0-74 16,25 25-16,-24-25 16,-1 25-16,-25 0 15,25 0 1</inkml:trace>
  <inkml:trace contextRef="#ctx0" brushRef="#br0" timeOffset="9596.905">19001 12254 0,'49'0'0,"-24"0"15,0 0-15,0 0 16,24 0 15,-24 0-15,0 0 15,0 0-15,0-25-16,-1 25 15,1 0 1,0-25-16,0 25 16,0 0-1,-1 0-15,1 0 47</inkml:trace>
  <inkml:trace contextRef="#ctx0" brushRef="#br0" timeOffset="20527.6894">18083 15007 0</inkml:trace>
  <inkml:trace contextRef="#ctx0" brushRef="#br0" timeOffset="26496.4614">12998 15354 0,'25'0'47,"0"0"0,24 0-31,-24 0-1,0 25 1,0 0-1,-1 0 1,1-25-16,0 0 31,0 24-31,-25 1 32,25 0-1,-25 0-16,24 0 1,-24-1 0,0 1 31,0 25-32,0-25 1,25-25-1,-25 24-15,0 26 16,0-25 15,0 0-15,0-1 0,0 1-1,0 0 16,0 0-15,0 0 0,0-1 15,-25 26-15,25-25-1,0 0 1,0 24-1,0-24 17,-24-25-32,24 25 15,-25 0 1,25-1-16,0 1 16,0 0-1,0 0 1,-25-25-16,25 25 15,-25-1 17,25 1-32,0 0 15,-25 0 1,1 25 0,-1-26-1,0 26-15,0-25 16,0 0 15,1-1-31,24 1 16,0 0 15,-25-25-31,25 25 16,-25-25-1,25 25 1,-25-25 78,0 0-79,1 0 1,-1 0-1,0 0 1,0 0-16,0 0 16,1 0-16,-1 0 15,0 0 1,0 0-16,0 0 16,1 0 15,-26 0 16,25 0-32,0 0 17</inkml:trace>
  <inkml:trace contextRef="#ctx0" brushRef="#br0" timeOffset="29268.229">9203 15156 0,'-25'0'0,"0"0"62,0 0-46,1 0 0,-1 0-1,0 0 17,25 24-17,-25-24 16,0 25-31,25 0 47,-24 0-15,24 0-17,0-1-15,-25 1 16,25 0 31,0 0 31,0 25-31,-25-26-32,0-24 95,0 0-95,25 25 1,0 0 15,0 0-31,-24 0 16,24-1 31,0 1-47,-25-25 15,25 25-15,0 0 16,0 0 0,0 24-1,0-24 1,0 0 15,0 0 78,0-1-93,0 1-16,0 25 47,0-25 15,0-1-30,0 1-17,0 0 1,0 0 0,0 0-1,25-1-15,-25 1 16,0 0 15,0 0-15,0 0-1,0-1 1,24 1 0,1 0 15,-25 0-16,0 0 17,0-1-17,25 1 17,0-25 139</inkml:trace>
  <inkml:trace contextRef="#ctx0" brushRef="#br0" timeOffset="34772.6335">12254 16892 0,'0'25'140,"0"0"-93,25-1 78,-25 1-125,0 0 16,24-25-1,1 25 95,-25 0-95,25-25 220,-25-25-188,25 0-47,0 25 15,-25-25-15,24-24 31,1 24-15,-25 0 15,50 25-15,-50-25 0,0 0-16,25 25 15,0-24 1,-25-1 15,0 0-15</inkml:trace>
  <inkml:trace contextRef="#ctx0" brushRef="#br0" timeOffset="39044.1614">13990 16743 0,'0'25'32,"0"0"-17,0 24 1,0 1-1,0-25 17,0 0-1,0-1-15,0 1 15,0 0-16,25-25 157,-25-25-172,25 25 16,-25-49 0,25 24-1,-1 25 345,-24-25-345,25 25 16,-25-25 1,25 0 30,-25 1-62,25 24 31</inkml:trace>
  <inkml:trace contextRef="#ctx0" brushRef="#br0" timeOffset="42991.619">19026 16718 0,'0'25'15,"0"0"1,0 0 0,0 0-1,0-1 1,0 1-16,0 0 15,0 25 1,0-26 0,0 1-1,0 0-15,0 0 16,0 0 0,24-1 30,1-24 17,0 0-32,0-24-15,-25-1-16,25 25 15,24-25 1,-24 25 0,0 0-16,24-50 15,26 1-15,-26 24 16,1 25 0,-50-25-1,25 25-15,-25-25 16,0 1 31,25-1 375,-1 0-376,1 0-30,0 0 31,0 25-31</inkml:trace>
  <inkml:trace contextRef="#ctx0" brushRef="#br0" timeOffset="44854.5402">18381 17785 0,'24'0'31,"1"0"-15,0 0-16,25 0 16,24 0-16,-49 0 15,74 0-15,-49 0 16,-1 0-16,1 0 15,24 0-15,-49 0 16,0 0-16,25 0 16,-26 0-1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8-08T02:54:53.415"/>
    </inkml:context>
    <inkml:brush xml:id="br0">
      <inkml:brushProperty name="width" value="0.05292" units="cm"/>
      <inkml:brushProperty name="height" value="0.05292" units="cm"/>
      <inkml:brushProperty name="color" value="#FF0000"/>
    </inkml:brush>
  </inkml:definitions>
  <inkml:trace contextRef="#ctx0" brushRef="#br0">1315 8359 0,'25'0'0,"0"0"15,-1 0 1,1 0 0,0 0-1,25 0-15,-26 0 16,1 0-16,25 0 15,-25 0 1,24 0-16,1 0 16,-1 0-16,26 25 15,-1-25-15,1 0 16,-1 0-16,-24 0 16,-25 25-16,24-25 15,1 0-15</inkml:trace>
  <inkml:trace contextRef="#ctx0" brushRef="#br0" timeOffset="1163.9705">1166 13469 0,'25'0'15,"0"0"-15,0 0 16,-1 0 0,26 0-16,0 0 15,-26 0-15,26-25 16,0 25-16,24 0 16,25 0-16,0 0 15,1 0-15,-1 0 16,-49 0-16,-26 0 15</inkml:trace>
  <inkml:trace contextRef="#ctx0" brushRef="#br0" timeOffset="2155.7747">1464 16049 0,'25'0'31,"24"0"-31,1 0 16,-25 0-1,-1 0-15,1 0 32,0 0-1,0 0-15,0 0-1,-1 0-15,1-25 16,0 25-1,-25-25 1</inkml:trace>
  <inkml:trace contextRef="#ctx0" brushRef="#br0" timeOffset="4902.5364">4788 7392 0,'0'-25'16,"-25"25"-16,0 0 78,0 0 62,0 0-77,25 25-63,-24-25 16,-1 0 30,25 25-30,-25-25 0,0 0-1,0 0-15,1 24 16,24 1-16,-25-25 16,0 25-16,25 0 15,-25-25-15,-24 25 16,24-25-1,25 24 1,-25-24 0,0 25-16,0 0 31,1-25-15,24 25-1,-25 0-15,0-25 16,0 24-1,0 26 1,1-50-16,24 25 16,-25-25-1,25 25-15,-25-25 16,25 24 0,0 1-16,0 0 15,0 0-15,-50 49 16,50-49-16,-24 25 15,24-1-15,-25 1 16,0-50-16,25 50 16,-25-1-16,25 1 15,-25-1-15,25-24 16,-25 25-16,1-1 16,24 26-16,-25-1 15,0-24-15,25 24 16,-25-24-16,25-1 15,-25 26-15,25-1 16,-24-24 0,24 0-16,-25-1 15,25 1-15,0-1 16,0 1 0,0-25-16,-25 0 15,25-1 1</inkml:trace>
  <inkml:trace contextRef="#ctx0" brushRef="#br0" timeOffset="10255.9034">14362 8086 0,'0'50'31,"0"-25"0,0 0-31,0 24 16,0-24 15,0 0-15,0 0-1,0-1-15,0 1 16,0 25 0,0-25 46</inkml:trace>
  <inkml:trace contextRef="#ctx0" brushRef="#br0" timeOffset="11309.7933">14759 7937 0,'-25'0'15,"1"0"17,-1 25-17,25 0 1,-25 0-1,0 25 1,25-26 0,-25 1-16,25 25 15,0-25-15,-24-1 16,-1-24-16,25 25 16,0 25-16,0-25 15,0-1 1,0 1-1,0 0 17,25-25-17,-1 0-15,1 25 16,0-25-16,25 0 16,-1 0-1,-24 0-15,0 0 16,0 0-1,-1 0 1,1-25 0,-25 0-1,0 0-15,0 1 16,0-26 0,0 25-1,0 0-15,0 1 16,0-26-16,0 25 31,0 0-31,0 1 16,0-1-1,-25 25 1,1-25 0,-1 25-1,0-25 1,0 25 62,25 25-62</inkml:trace>
  <inkml:trace contextRef="#ctx0" brushRef="#br0" timeOffset="12816.3326">15181 7714 0,'0'25'47,"0"0"-47,-25 0 16,0-25-1,25 24-15,0 1 16,0 0 0,0 25-16,-25-50 15,25 24-15,-24 1 16,24 0-16,0 0 15,0 0 1,0 0 15,-25 24-31,25-24 16,0 0-16,0 0 16,0 49-1,-25-49 1,25 0-16,0 24 15,0-24 1,0 0 31,0 0-31,0-1-16,0 1 31,0 0-31,0 0 15,0 0 1,0-1-16,0 1 16,0 0-16,-25 0 15,25 0 1,0-1 0,0 1-1,0 0 1,-25-25 93</inkml:trace>
  <inkml:trace contextRef="#ctx0" brushRef="#br0" timeOffset="14226.6035">14412 9674 0,'0'25'15,"0"-1"-15,0 1 16,-25 0-16,25 0 15,0 0-15,0-1 16,0 1-16,0 0 16,0 25-16,0-26 15,0 1-15,0 0 16,0 25-16,0-25 16,0-1-1,0 1 48</inkml:trace>
  <inkml:trace contextRef="#ctx0" brushRef="#br0" timeOffset="14964.3777">14586 9823 0,'-25'24'15,"0"1"-15,25 0 16,-25-25-16,0 25 16,25 0-1,-25-1-15,25 1 16,0 0 0,0 0-1,0 0-15,0 0 16,50-25-1,-25 0-15,25 0 16,-26 0-16,1 0 16,0 0-16,0-25 15,-25 0-15,25 25 16,-25-25-16,0 0 16,0 0-16,0 1 15,0-1 1,0-25-16,0 25 62,0 1-62,-25 24 32,0 0-32</inkml:trace>
  <inkml:trace contextRef="#ctx0" brushRef="#br0" timeOffset="15911.3674">15082 9550 0,'-25'49'15,"0"1"-15,0 0 16,25-26-16,0 26 16,-25 0-1,25 24-15,-24-24 16,24-1-1,0-24-15,0 0 16,-25 0 0,25 0-1,0-1 17,-25 1-32,25 0 15,0 25 16,0-26-31,-25 1 16,25 25 0,0-25-1,0-1 1,0 1 0,0 0-1,0 0 32,-25-25-31,25 25-1,0-1 1,0 1-16,0 0 16,0 0 15</inkml:trace>
  <inkml:trace contextRef="#ctx0" brushRef="#br0" timeOffset="17287.6614">14313 11385 0,'-25'0'15,"25"25"1,0 0 0,0 0-16,-25-25 15,25 25 1,0-1 109,0 1-110,0 0 17,0 0-17,0 0 1,0-1 0,0 1 46,0 25-46,0-25-1,0-1 1,25 1-16,-25 0 16,0 0-1,25-25 95,-25-25-79</inkml:trace>
  <inkml:trace contextRef="#ctx0" brushRef="#br0" timeOffset="18135.9143">14511 11460 0,'-25'25'16,"-24"24"15,49 1-15,-25-25 15,25-1 0,0 1-15,0 25 0,25-25-16,-1-25 15,1 0 1,25 0-1,-25 0 1,0 0 0,-25-25-16,0 0 15,24 0 1,-24-24-16,0 24 16,0 0-1,0 0 1,0 0-1,0 1 1,0-26 15,-24 50-15,-1 0 0,0 0-1,0 0 16,25 25 16,0 0-31</inkml:trace>
  <inkml:trace contextRef="#ctx0" brushRef="#br0" timeOffset="19226.0555">14933 11112 0,'0'25'16,"0"0"-16,0 0 16,-25 0-1,25 24 1,0-24-1,0 0-15,-25 25 16,25 24-16,0-24 16,0-26-16,0 1 15,0 0 1,-25 0-16,1 0 16,24 24-16,0-24 15,0 0 1,0 24-16,0 1 15,-25 0 1,25-26-16,0 1 31,0 0-31,0 0 47,0 0-47</inkml:trace>
  <inkml:trace contextRef="#ctx0" brushRef="#br0" timeOffset="22621.5803">15851 8359 0,'0'0'0,"24"25"16,-24 0 0,25 0 77,-25-1-77,50 26 0,-1 24-1,-24-24-15,50 24 16,-51-24-16,51 24 15,-26-24-15,-24 24 16,50-24-16,-26 25 16,1-26-16,-25-24 15,-1 25-15,26 24 16,0-24-16,-26-1 16,26 26-16,-25-51 15,25 1-15,-26 0 16,-24 0 46,25 0-46</inkml:trace>
  <inkml:trace contextRef="#ctx0" brushRef="#br0" timeOffset="23534.407">16173 9996 0,'0'-25'15,"50"1"17,-26 24-32,1-25 15,25 25-15,-25-50 16,-1 50-16,1-25 16,0 1-1,0-1 1,24 25-1,-24-25 1,0 25-16,0-25 31,0 25-31,-1-25 16,1 1 0,0 24-1,-25 24 110,0 1-109</inkml:trace>
  <inkml:trace contextRef="#ctx0" brushRef="#br0" timeOffset="25330.2748">15950 11311 0,'0'-25'63,"0"0"-48,0 1 17,0-1-32,25 0 15,-25 0-15,24-49 16,1 24-16,50-24 16,-75 24-16,24-24 15,1-1-15,-25 26 16,25 24-16,-25 0 15,25 25-15,-25-25 16,0 0 0,25 25-1,-25-24-15,24-26 16,-24 0 0,25 50-1,0-24-15,-25-1 16,25 0-16,-25 0 15,25 0 1,-25 1 0,24-1-1,-24 0-15,25 0 16,-25 0-16,0 1 16,25-1-16,0 0 15,-25 0 1,0 0-16,25 1 15,-25-1 17,24 25-17,-24-25 63,0 0-62,0 0 15,25 25-31,0-25 16,-25 1 0,0-1-1,0 0-15,25 25 110,0-25-95,-1 25 110,-24-25-109,25 25-1,-25-24-15,25-1 47,-25 0 0,25 25-31,-25-25-1,0 0 1</inkml:trace>
  <inkml:trace contextRef="#ctx0" brushRef="#br0" timeOffset="27188.8557">14362 13692 0,'25'0'47,"25"0"-31,-26 0-1,1 0-15,25 0 16,-25 0 31,0 0-32,-1 0-15,1 0 16,0 0 0,25-25-16,-26 25 15,1 0-15,50-24 16,-51 24-16,26-25 15,-25 25 1,24-25 0,-24 25 77,0 0-77</inkml:trace>
  <inkml:trace contextRef="#ctx0" brushRef="#br0" timeOffset="36955.9668">11187 13345 0,'25'0'0,"0"0"32,-25-25-32,49 25 15,1 0-15,0 0 16,24 0-16,-24 0 15,24 0-15,-49 0 16,0 0-16,0 0 16,-1 0-1</inkml:trace>
  <inkml:trace contextRef="#ctx0" brushRef="#br0" timeOffset="37994.0064">10716 16247 0,'25'0'31,"0"0"-16,-1 0-15,26 0 16,0 0-16,-26 0 16,26 0-16,0 0 15,24 0-15,-49 0 16,49-25-16,-49 25 16,25 0-16,-1 0 15,-24 0 1,0 0-16,0 0 15,0 0 48,-1 0-47</inkml:trace>
  <inkml:trace contextRef="#ctx0" brushRef="#br0" timeOffset="43203.2417">23962 8334 0,'0'50'16,"0"-25"0,0 0-16,0 24 15</inkml:trace>
  <inkml:trace contextRef="#ctx0" brushRef="#br0" timeOffset="44148.5703">23466 10319 0,'0'-25'16</inkml:trace>
  <inkml:trace contextRef="#ctx0" brushRef="#br0" timeOffset="44594.777">23614 11559 0,'25'25'63</inkml:trace>
  <inkml:trace contextRef="#ctx0" brushRef="#br0" timeOffset="45106.7823">24383 13345 0</inkml:trace>
  <inkml:trace contextRef="#ctx0" brushRef="#br0" timeOffset="46168.0617">24557 15379 0</inkml:trace>
  <inkml:trace contextRef="#ctx0" brushRef="#br0" timeOffset="54699.7839">3324 7764 0,'0'25'31,"0"-1"-15,0 1-16,0 0 15,0 25-15,0-26 16,0 1-16,0 25 15,0 0-15,0-26 16,0 26-16,0 24 16,0-24-16,0 24 15,-25 1-15,25-26 16,0 1-16,0 24 16,0 1-16,0-50 15,0 24-15,0-24 16,0 49-16,0-24 15,0-25 1,0 24-16,0 1 16,0-25-16,0 25 15,0-26-15,0 26 16,0 0-16,25 24 16,-25-24-16,0-1 15,0 26-15,0-1 16,0 0-16,25 50 15,-25 0-15,0 0 16,0 1-16,0-1 16,25-25-16,0 0 15,-25 0-15,24-24 16,-24 24-16,0-25 16,0 1-16,0-1 15,25 0-15,-25-49 16,0 25-16,0-25 15,0 24-15,25 1 16,-25-25-16,25 24 16,-25 1-16,0 24 15,25-49-15,-25 0 16,0 25 0,0-1-16,0 26 15,0-1-15,0 0 16,0 26-16,0-51 15,0 26-15,0 24 16,0-25-16,0-24 16,0 49-16,0-24 15,0-1-15,0 0 16,0 1-16,0-1 16,0 1-16,0-26 15,0 1-15,0-25 16,0 24-16,0 1 15,0-25-15,0 24 16,0 26-16,0-51 16,0 26-16,0 0 15,0-1-15,0 1 16,0 49-16,0-49 16,0-1-16,0 26 15,0-26-15,0 1 16,0 0-16,0-1 15,0 50-15,0 1 16,0-26-16,0 0 16,0 1-1,0 24-15,0-24 16,0-26-16,0 26 16,0-26-16,0 50 15,0-49-15,0 24 16,0-49-16,0 25 15,0 24-15,0-24 16,0 24-16,0-24 16,0 24-16,0-49 15,0 25-15,0-1 16,0-24 0,0 0-16,0 0 15,0 0-15,0-1 16,0 1-16,0 0 15,0 0-15,0 24 16,0-24-16,24 0 109</inkml:trace>
  <inkml:trace contextRef="#ctx0" brushRef="#br0" timeOffset="56025.8191">3200 15478 0,'0'25'16,"0"0"-1,0 0-15,25-1 16,-25 1-16,0 25 16,74 24-16,-74-49 15,0 0-15,25 49 16,0-74-16,0 50 15,-25-1-15,25-24 16,-1 25 0,1-25-1,0-1-15,0 1 16,-25 0 0,25 0-16,-1-25 15,-24 25 48,25-25-48,0-25 1,0 0-16,0 0 16,-1 0-1,1 1-15,0-1 16,0-25-16,24 25 15,-24-24-15,0-1 16,0 1-16,0-1 16,24-24-16,1-26 15,0 26-15,-26 24 16,-24 26-16,25-26 16,0 0-16,-25 25 15,0 1-15,0-1 16</inkml:trace>
  <inkml:trace contextRef="#ctx0" brushRef="#br0" timeOffset="93130.0674">19819 16570 0,'25'0'125,"0"0"-93,0 0 30,0 0-46,-1 0 15,1 0-31,0 0 47,0 0-31,0 0-16,-1 0 15,1 0-15,25 0 16,-25 0-16,-1 0 15</inkml:trace>
  <inkml:trace contextRef="#ctx0" brushRef="#br0" timeOffset="97695.5153">24309 6796 0,'0'25'31,"25"0"-31,-25 25 31,25-1-15,-1 1 0,1-25-16,-25 0 15,25-1 1,-25 51-16,0-50 16,25 24-1,-25 26-15,25-26 16,-25 26-16,24-1 15,26-24-15,-25 24 16,0 0-16,-25-24 16,24 24-16,-24-24 15,0 0-15,25-1 16,-25 1-16,25 24 16,-25 26-16,25-26 15,-25 0-15,25-24 16,-25 24-16,0 1 15,24-26-15,-24 1 16,0 0-16,0 24 16,25 0-16,0 26 15,-25-1-15,25-25 16,-25 26-16,25-1 16,-1 25-16,-24-50 15,25 25-15,-25 1 16,25-1-16,-25 0 15,25 25 1,0-25-16,-25 25 16,0-24-16,0-1 15,0 0-15,0-25 16,0 1-16,0-1 16,0 1-16,0-26 15,0 1-15,0-1 16,0 1-16,0 0 15,0-26-15,24 51 16,-24-25-16,0-26 16,0 51-16,0-26 15,0 51-15,0-26 16,0 0-16,0 1 16,0-26-16,0 1 15,0-25-15,0 24 16,0 1-16,0 0 15,0-1-15,0 1 16,0-1-16,0-24 16,0 25-16,0 0 15,0 24-15,-24-24 16,24-26-16,0 26 16,0 0-1,-25 24-15,25-24 0,-25 24 16,25-24-1,-25-26-15,25 1 16,0 0-16,0 0 16,0 0-16,0 24 15,0 1 17,-25-1-32,25-24 15,0 0-15,0 0 16,-24 0-1,24 24-15,0 1 16,0-25-16,-25 0 16,25 24-16,0 1 15,0-25 1,-25 24-16,25 1 16,-25-1-16,0 26 15,25-26-15,-24 26 16,24-26-16,0 26 15,0-1-15,-25 25 16,25-24-16,-50 24 16,25 0-16,25-24 15,-24-1-15,-1 50 16,0-25-16,0-24 16,25-1-16,-25-49 15,25 0-15,-24 24 16,24-24-1,0 0-15,0 0 16,0 24-16,0-24 16,0 25-16,0-1 15,-25-24-15,25 25 16,0-1-16,-25 1 16,0 0-1,25-1 1,-25-49-16,1 75 15,-1-26-15,25 1 16,-25 0-16,25-1 16,-25 1-16,0 24 15,25 1-15,-49 24 16,49 0-16,-25-25 16,25 1-16,-25-1 15,25 1-15,-25-50 16,25 24-16,-24 1 15,24-25-15,0-1 16,0 1-16,0 0 16,0 0-1,0 0 1,0-1 78,0 1-94,0 0 15,0 0 1,0 0 0,0-50 249,0 0-249,0 0-1,0 0 1</inkml:trace>
  <inkml:trace contextRef="#ctx0" brushRef="#br0" timeOffset="118202.6134">1389 7342 0,'-24'0'0,"-1"0"31,0 0 79,0 0-95,25 25 1,-25-25 0,1 0-1,-1 0 17,-25 0-17,25 25-15,1-25 16,-1 25-16,0-25 15,0 24 1,-24 1 0,24-25-16,-25 25 15,1 0-15,24-25 16,-25 49-16,25-49 16,0 0-16,25 25 15,-24-25-15,24 25 47,0 0-31,-25-25-1,25 25-15,0-1 16,-25 26 0,25-25-1,0 0 1,0 49-16,0-49 15,0 0-15,0 24 16,0 1-16,0 0 16,0-1-16,0-24 15,0 25-15,0-1 16,0 1 0,0-1-16,0 1 0,25 0 15,-25-26 1,25 1-1,-25 0 1,24 0 0,-24 0-1,25-25-15,0 24 32,0 1-17,0 0 1,-25 0-1,25-25-15,-1 25 16,1-1 0,25-24-16,-25 25 15,-1-25-15,1 0 16,0 0-16,0 0 16,0 0-16,24 0 15,-24 0-15,25 0 16,-26 0-16,1 0 15,25 0-15,-25 25 16,-1-25-16,1 0 16,0 25-16,0-25 15,0 0-15,24 0 16,1 0 0,-25 0-1,-1 0-15,1 0 16,0 0-1,0 0 1,0 0-16,-1 0 16,1 0-16,25 0 15,0-25-15,-26 0 16,26 25-16,0-25 16,-1 25-16,-24 0 15,25 0-15,-1 0 16,26-24-16,-51 24 15,51-25-15,-26 25 16,-24 0-16,0 0 16,0 0-16,0 0 15,-1-25-15,1 25 16,0 0-16,0 0 16,0 0-1,-1 0 16,-24-25-31,25 25 16,-25-25 0,25 25-1,-25-24-15,0-1 16,25-25-16,0 25 16,-25-24-16,0-1 15,0 1-15,24-26 16,-24 50-16,0-49 15,0 24-15,0-24 16,0 24-16,0 1 16,0-26-16,0 50 15,25-24-15,-25 24 16,0-25-16,0 26 16,0-1-16,0 0 15,0 0-15,0 0 16,0 1-1,0-26 1,0 0 0,0 26-16,0-1 15,0 0-15,0-25 16,0 26 0,0-26-16,0 25 15,0 0-15,-25 25 16,1-24-16,24-1 15,-25 0 1,0 25 0,0-25-1,25 0 1,-25 1 0,-24 24-1,24-25 1,0 25-1,0 0 1,1 0 0,-1 0-16,-25 0 31,25 0-15,1 0-1,-26 0-15,25 0 16,-24 0-16,-1 0 15,0 0 1,26 0 15,-1 0 1,0 0-17,0 0 1,0 0-1,1 0 1,-1 0-16,0 0 31,0 0-31,0 0 16,1 0 15,-1 0-15,0 25-16,0-25 15,0 24-15,0-24 16,-24 50 0,24-50-16,0 0 15,0 50-15,1-50 16,-1 24 156,-25-24-63,50 25-109,-49-25 16,49 25-16,-25-25 15,25 25-15,-25-25 16,-25 0 0,50 25-1</inkml:trace>
  <inkml:trace contextRef="#ctx0" brushRef="#br0" timeOffset="120062.2107">1067 12452 0,'0'-25'47,"0"50"-31,25 25-1,-25-26 1,25 1 0,-1 0 15,-24 0-31,25 0 15,-25-1 1,25-24 0,0 25-1,0-25 17,-1 0-32,1 0 15,25-25 1,-25-24-16,24-1 15,1 25-15,24-49 16,1 24 0,-75 26-16,49-26 15,-24 25-15,25-24 16,-1 24-16,1 25 16,0-25-16,-26-25 15,1 25 1,0 25-1,-25-24-15,25-1 32,-50 25 155</inkml:trace>
  <inkml:trace contextRef="#ctx0" brushRef="#br0" timeOffset="122211.4661">1092 14932 0,'0'25'63,"0"0"-47,25-25-16,-25 25 15,0 0 1,24-25-1,-24 24-15,0 1 63,25 0-32,0-25-15,0 25-1,-25 0-15,25-1 32,-1-24-1,1 0 0,0 0-31,25 0 16,-26 0-1,1-24 1,0-1-16,0 25 16,0-25-16,24 25 15,-49-25 1,50 0-16,-25 1 16,-25-1-16,49-25 15,-24 25-15,0 1 16,49 24-16,-74-25 15,25 0-15,0 0 16,0 25-16,0-25 16,-25 1-16,24 24 15,-24-25 32,25 25 0</inkml:trace>
  <inkml:trace contextRef="#ctx0" brushRef="#br0" timeOffset="127054.5078">620 8979 0,'25'0'32,"0"0"-17,0 0 17,0 0-1,-1 0-16,1 0-15,25 0 32,-25 0-17,24 0-15,1 25 16,0-25-16,-1 25 16,-24-25-16,49 0 15,-24 0-15,24 0 16,1 0-16,-1 0 15,-24 0-15,-25 25 16,-1-25-16,26 0 16,0 0-16,24 0 15,-24 0-15,49 0 16,-25 0-16,1 0 16,-1 0-16,-49 0 15,25 0-15,-1 0 16,-24 0-1,0 0-15,0 0 16,24 0 0,1 0-1,-1 0-15,-24 0 0,25 0 16,24 0 0,1 0-16,-1 0 15,0 0-15,-49 0 16,25 0-16,-1 0 15,-24 0-15,0 0 16,0 0 15,0 0-15,0 0 0,-1 0-1,1 0 298,0 0-298,0 0 1,0 0-16,-1 0 16,1 0-1,0 0 1,0 0-1,0 0-15,-1 0 16,1 0 0,0 0-16,25 0 15,-26 0-15,1 0 16,0 0 0,0 0 46,0 0-46,-1 0-1</inkml:trace>
  <inkml:trace contextRef="#ctx0" brushRef="#br0" timeOffset="130778.9175">2382 12328 0,'24'0'16,"1"0"0,0 0-1,0 0 1,0 0 0,24 0-16,-24 0 15,25 25-15,24 0 16,0 49-16,1-49 15,-26 24-15,26 1 16,-25 0-16,24-26 16,-49 1-16,-25 0 15,49 0-15,-49 0 16,0 49-16,25-24 16,0 24-16,-25-24 15,0-26-15,0 51 16,25-26-16,-25 1 15,25 25 1,-25-26-16,0 26 16,0-26-16,0 50 15,0-49-15,0 24 16,0 26-16,0-26 16,0 0-16,0 1 15,0 24-15,0-25 16,0-24-16,0 24 15,0-24-15,0 25 16,0-1-16,-25 0 16,25 1-16,0-26 15,-25 26-15,25-26 16,-25 26-16,25-50 16,-25-1-16,25 26 15,-49 24-15,49-49 16,0 0-16,0 0 15,0 0 1,0-1-16,-25 1 31,25 0 1,-25-25-17,25 50-15,0-26 16,0 1-16,-25-25 15,1 50 1,24-25-16,-25 0 16,25-1-16,-25 26 15,0-50-15,25 25 16,0 24-16,-25 1 16,0-25 30,50-50 48,25-25-78</inkml:trace>
  <inkml:trace contextRef="#ctx0" brushRef="#br0" timeOffset="133288.2061">4143 13295 0,'-25'0'47,"0"0"-31,0 0-1,1 50 1,24-25-16,-25 0 15,0 24 1,25 26-16,-25-26 16,0 1-16,0 24 15,25 1-15,-24-1 16,24-24-16,-25-1 16,25-24-16,0 25 15,0-26-15,0 1 16,0 0-1,49-25 17,-24 0-32,25 0 15,0 0-15,-1 0 16,-24-25-16,0 0 16,0 1-1,-1-1-15,-24 0 16,0 0-1,0 0-15,0 1 63,-24 24-47,-26 0-1,25 24 1,25 1-16,-25 50 15,25-51 1,0 26-16,0 0 16,0-1-16,0 1 15,0-1-15,0 1 16,25 25-16,25-1 16,-25-49-16,24 0 15,1-1-15,-1-24 16,1 0-1,-25 0 1,-25-49-16,0-26 16,0 51-16,0-51 15,0 25-15,0 26 16,0-26-16,0-24 16,0 24-16,-25 0 15,0 26-15,0-1 16,1 25-1,-1 0 1,0 49 0,25 1-1,0 0 1,0-26 0,0 1-16,0 0 46,50-25-14,-1 0-32,-24-50 15,25 1-15,-26-26 16,1 26-16,0 24 16,0-25-16,24 26 15,-24-1-15,0 0 16,25 25-16,24-25 15,-24 25-15,-26 0 16,26 0-16,49 0 16,-24 0-16,-26 0 15,-49 50 1,0-1-16,0 1 16,0-25-16,0 24 15,0-24-15,0 25 16,-24-25-1,-1-1 1,0-73 31,25 24-47,0 0 16,0-24-16,0 24 15,25 25 16,0 0-15,-1 0 0,1 25-16,0-25 15,0 0-15,0 0 16,-1 24-16,26-24 16,0 0-16,-26 0 15,51 0-15,-50 0 16,-1-24-16,1-26 15,-25 25-15,25 0 16,-25 1-16,0-1 16,0 50 46,0 24-46,0 1-1,0-25-15,-25 24 0,25-24 16,0 25 0,0 49-16,0-25 15,0 1-15,0-1 16,0-24-16,0-25 16,0-75 46,0 0-62,0-24 16,0-1-16,0-24 15,0 0 1,25-25-16,-25 25 16,25 0-16,-25-1 15,25 26-15,-1 24 16,1 1-16,0 49 15,-25-25-15,25 25 16,0-25-16,-25 0 16,24 25-16,1 0 15,0 0 1,0 0 0,0 0-1,-25 25 1,0 0-1,0 0-15,0 0 16,0-1-16,0 1 16,0 0-16,0 0 15,0 0-15,-25-1 16,0 26-16,0-25 16,0 0-16,-24-1 15,49 1-15</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8-08T02:57:56.765"/>
    </inkml:context>
    <inkml:brush xml:id="br0">
      <inkml:brushProperty name="width" value="0.05292" units="cm"/>
      <inkml:brushProperty name="height" value="0.05292" units="cm"/>
      <inkml:brushProperty name="color" value="#FF0000"/>
    </inkml:brush>
  </inkml:definitions>
  <inkml:trace contextRef="#ctx0" brushRef="#br0">10145 2629 0,'0'25'94,"0"0"-63,25 0-15,-25 0 30,25-1-14,0-24 15,-25 25 15,25-25-31,-1 0-15,-24 25 31,25 0-16,0-25 157,0 0-142,25-25-30,49 0 0,50-49 15</inkml:trace>
  <inkml:trace contextRef="#ctx0" brushRef="#br0" timeOffset="3283.5946">5879 4465 0,'25'0'16,"0"0"93,24 0-78,26 0-15,-26 0 15,-24 0-15</inkml:trace>
  <inkml:trace contextRef="#ctx0" brushRef="#br0" timeOffset="5047.3216">6226 6003 0,'25'0'47,"0"0"-16,0 0 16,0 0-31,-1 0 0</inkml:trace>
  <inkml:trace contextRef="#ctx0" brushRef="#br0" timeOffset="6032.2556">11733 6846 0,'0'75'31,"-25"24"-31,25 99 16,-49 422 15,49 0 1,0-272-1,0-175-16</inkml:trace>
  <inkml:trace contextRef="#ctx0" brushRef="#br0" timeOffset="8872.4552">17215 10368 0,'-25'0'31,"0"0"1,0 0-32,1 0 31,-1 0-16,-25 25 1,-49 25 15,-25-25-15,25-25 15,49 24 0,50 1-15,-25 0 15,0-25-15,1 50 15,-1-50-31,25 49 31,0-24-31,-25 0 0,0 24 16,0 75 15,1-49-15,24-50 15,0 74 0,0-50-15,0-24 15,0 0 1,0 0-17,0 0 345,0 0-329,24-1-16,-24 1 17</inkml:trace>
  <inkml:trace contextRef="#ctx0" brushRef="#br0" timeOffset="10695.7555">11212 10716 0,'0'0'0,"25"0"62,24 0-31,-49 49-15,50 26 15,-25-26 1,0 26-17,0-51 16,-1 51-15,26 24 15,-50-49-15,0-25 15,25 24 0,-25-24-31,0 25 32,0-1-17,0-24 1,0 0 0,0 0-1</inkml:trace>
  <inkml:trace contextRef="#ctx0" brushRef="#br0" timeOffset="13214.4669">10741 12055 0,'0'25'15,"25"-25"17,-25 25-17,24-25 16,51 24 1,49 76-17,-25-75 17,75-25-17,-25-75 16,-75 1-15</inkml:trace>
  <inkml:trace contextRef="#ctx0" brushRef="#br0" timeOffset="14065.9522">11138 13370 0,'24'49'94,"1"-24"-79,50 50 17,-75-26-1,0-24-16,49-25 17,100-25-17,-25-99 17,-49 99-17</inkml:trace>
  <inkml:trace contextRef="#ctx0" brushRef="#br0" timeOffset="14895.307">11162 14337 0,'0'75'31,"0"-51"-31,0 1 15,0 0 17,0 25-1,25-1-15,25-24 15,24-25-16,26-25 17,24-99-17,-75 75 17</inkml:trace>
  <inkml:trace contextRef="#ctx0" brushRef="#br0" timeOffset="19209.869">10691 15999 0,'25'0'140,"25"25"-124,-26-25 62,1 0-62,0 0 15,0 0-15,0 0 156,-25 25-141,24-25-16,26 24 17,-25-24-1,0 25 31,-1-25-46,1 25 0,25 0-1,-25 0 17,-1-1-1,1-24-16,0 0 110</inkml:trace>
  <inkml:trace contextRef="#ctx0" brushRef="#br0" timeOffset="22830.5647">15404 16743 0,'-99'25'31,"-25"49"1,49-24-17,1 0 16,0 24-15,49-49 15,0 49-15,0-24 15,25-25-15,-25-1-1,25 1 32,0 0-47,0 25 32,0-1-17,0-24 16,0 0 1,0 0-17,0-1 17,0 1-17,0 0 1,0 0 234</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8-08T03:02:17.492"/>
    </inkml:context>
    <inkml:brush xml:id="br0">
      <inkml:brushProperty name="width" value="0.05292" units="cm"/>
      <inkml:brushProperty name="height" value="0.05292" units="cm"/>
      <inkml:brushProperty name="color" value="#FF0000"/>
    </inkml:brush>
  </inkml:definitions>
  <inkml:trace contextRef="#ctx0" brushRef="#br0">2754 12898 0,'0'-24'16,"24"24"15,1-25-15,0 25-1,0 0 1,0 0-16,-1 0 16,1 0-16,0 0 15,25 0-15,24 0 16,-24 0-16,49 0 16,50 0-16,24 0 15,51 0-15,24 0 16,0 0-16,223 0 15,-49-25-15,-224 25 16,-74 0-16,-99 0 16,0 0-16,24 0 15,-24 0 32</inkml:trace>
  <inkml:trace contextRef="#ctx0" brushRef="#br0" timeOffset="2208.6969">13444 12650 0,'0'25'63,"0"0"-63,0 0 15,0 0 1,0 24-16,0 1 16,25-25-16,-25 24 15,0-24-15,25 0 16,-25 0-1,25-25 126,0 0-110,0 0-31,-1-25 32,1 25-32,-25-25 15,25 0-15,25 0 16,-26 1-16,1 24 15,25-50-15,-25 25 16,24 0-16,1 1 16,24-51-16,-24 50 15,-1 1-15,1-26 16,-25 50-16,0-25 16,-1 0-1,1 25 266</inkml:trace>
  <inkml:trace contextRef="#ctx0" brushRef="#br0" timeOffset="4708.477">12824 12626 0,'-24'0'47,"-1"-25"-16,0 25-31,0 0 16,0-25-1,1 25-15,-51-74 16,26 74 15,-1-50-31,0 25 16,-49-24-16,-25-1 15,0 0-15,25 26 16,-25-1-16,-25 0 16,25 0-16,0 25 15,50 0-15,-1 0 16,25 0-16,26 0 16,-1 0-16,-25 0 15,1 0-15,-26 0 16,50 0-1,-24 0-15,24 0 16,-49 0 0,24 0-16,-24 0 15,24 0-15,-24 0 16,49 0 0,-25 25-16,-24 0 0,24-25 15,-49 25 1,24-25-16,1 0 15,0 24-15,-1-24 16,26 0-16,-26 0 16,50 0-16,1 0 15,-1 0-15,0 25 16,0-25 0,-24 0-16,24 25 15,-25 0-15,25-25 16,25 25 93,-24-25-109,24 24 235,0 1-220,-25 0 1,25 0-1,-25-25-15,25 25 16,-25-25-16,0 24 16,25 1-1</inkml:trace>
  <inkml:trace contextRef="#ctx0" brushRef="#br0" timeOffset="5365.2467">9302 12229 0,'0'49'63,"0"-24"-48,0 25-15,0-25 16,25-1-1,0 1-15,-25 0 16,0 0-16,25-25 16,-1 49-16,-24-24 15,50 0 1,-25-25 31,49 0-47,-74-25 15,50 0-15,-1 1 16,26 24-16,-1-25 16,-24-25-16,-25 1 15</inkml:trace>
  <inkml:trace contextRef="#ctx0" brushRef="#br0" timeOffset="9551.7348">8409 14635 0,'0'25'203,"0"-1"-187,25-24-1,-25 25 1,25-25 0,0 25-1,-1 0-15,1-25 16,0 25-1,0-25 17,0 24-17,-1-24 1,1 0-16,0 25 16,0-25-16,0 25 15,-1-25-15,1 25 16,25 0-1,-25-25-15,-1 0 16,1 24-16,0-24 31,-25 25-31,25-25 16,-25 25 0,25-25-16,-1 0 15,1 0 1,0 0-16,0 25 31,0 0-31,-1-25 16,1 0-16,25 0 15,-50 24-15,25-24 16,-1 0-16,1 25 16,0-25 30,0 0-30,0 0 0,0 0-16,-1 0 15,1 0-15,0 0 16,0 0 0,0 0-16,-1 0 31,1 0-31,25 0 15,-25 0 1,-1 0-16,26 0 16,-25 0-1,0 0-15,24 0 16,-24 0-16,0 0 16,0 0-16,-1 0 15,1 0-15,0 0 16,0 0-16,0 0 31,-1 0-15,1 25-16,0-25 15,0 0 1,0 0-16,-1 0 16,1 25-16,25-25 15,-25 25 1,-1-25-16,1 0 15,0 0-15,0 0 16,25 0 0,-26 0-16,1 0 15,0 0-15,0 0 16,24 0-16,1 0 16,24 0-16,-24 0 15,0 0-15,-1 0 16,1 0-16,24 24 15,1 1-15,-1-25 16,0 0-16,1 0 16,-26 0-16,26 25 15,-25-25-15,-1 0 16,1 0-16,49 0 16,-25 0-16,1 0 15,-1 0-15,25 0 16,-24 0-16,-26 0 15,26 0-15,-50 0 16,24 0-16,-24 0 16,0 0-16,0 0 15,-1 0-15,1 0 16,0 0-16,25 0 16,-26 0-16,26 0 15,0 0 1,-25 0-16,24 0 15,-24 0-15,0 0 16,24 0-16,1 0 16,0 0-16,-1 0 15,1 0-15,24 0 16,-24 0-16,-1 0 16,-24 0-16,0 0 15,0 0-15,0 0 16,-1 0 15,1 0-15,0 0-1,0 0-15,24 0 16,1 0-16,24 0 16,-24 0-16,0 0 15,-1 0-15,1 0 16,0 0-16,24 25 15,-49-25-15,24 0 16,26 0-16,-26 0 16,26 0-16,-50 0 15,24 0 1,1 0-16,-25 0 16,-1 0-16,26 0 15,-25 0-15,0 0 16,-1 0-16,1 0 15,0 0-15,0 0 16,24 0-16,1 0 16,-25 0-16,25 0 15,-26 0-15,26 0 16,-25 0-16,0 0 16,24 0-16,1 0 15,-1 0 16,1 0-31,0 0 16,24 0 0,-24-25-16,-1 0 15,1 25-15,-1-25 0,-24 1 16,0 24-16,25-25 16,-1 25-1,-24-25-15,0 25 16,0 0-16,-1 0 15,1 0 1,0-25 0,25 0-1,-26 25 1,1 0 0,0-24-16,0 24 15,0 0 16,-25-25-31,25 25 32,-1-25 421,1 0-438,0 25 1,-25-25 0,25 1-1,-25-1 63</inkml:trace>
  <inkml:trace contextRef="#ctx0" brushRef="#br0" timeOffset="11028.6739">15553 14709 0,'25'-25'47,"-25"1"-31,24 24-1,1 0 32,0 0-31,0 0 15,0 0-15,0 0 62,-1 0-78,26 0 31,-25 0 16,0 0-32,-1 0 1,-24 24 0,25-24-1,0 0 1,0 25 0,0-25-1,-1 25-15,-24 0 16,25-25-16,-25 25 15,25-25 1,-25 24 0,0 1-1,50 0 1,-50 0 15,0 0-15,24-1 15,-24 1-15,0 0-1,0 0 17,0 0-17,0-1 1,0 1-1,0 0-15,0 0 47,0 0-31,0-1 0,0 1-1,0 0-15,0 0 16</inkml:trace>
  <inkml:trace contextRef="#ctx0" brushRef="#br0" timeOffset="26128.5314">323 12948 0,'0'25'32,"0"0"-17,0-1 1,0 1-16,0 25 31,0-25-31,0 24 16,0 1-1,0-25-15,0 24 16,0 1-16,0 24 16,0-49-1,0 0 1,0 25-16,25-26 16,-25 1-1,24 0 1,1-25-1,0 0 17,0 0-17,0 0 17,-1 0-1,26 0-16,24 0 1,-49 0 0,0 0-16,25 0 15,-26 0-15,26-25 16,-25 25-16,0 0 16,0 0 93</inkml:trace>
  <inkml:trace contextRef="#ctx0" brushRef="#br0" timeOffset="27468.3847">769 13345 0,'25'0'78,"0"0"-63,0 25 1,0 0 0,-1-25-1,1 24-15,0-24 16,-25 25-16,25 0 16,24-25-16,-49 25 15,25-25 1,-25 25-1,0-1 48,0 1-32,0 0 0,-25 25 32,1-26-47,-1 1-1,0 25 1,0-50-16,25 25 15,-25-1 1,25 1-16,-24-25 16,24 25-1,-25-25 48</inkml:trace>
  <inkml:trace contextRef="#ctx0" brushRef="#br0" timeOffset="29084.5023">670 13767 0,'-25'0'0,"25"24"16,0 1-16,0 0 15,-25 25 1,25-26 0,0 1-1,-24 50-15,24-51 16,0 1-16,0 0 16,-25 25-16,25-1 15,-25-24-15,25 49 16,0-49-16,0 25 15,-25 0-15,25-1 16,0-24-16,0 25 16,0-1-16,0 1 15,0-1-15,0 1 16,0-25 0,0 0-16,0-1 15,0 26-15,0 0 16,0-1-1,0-24-15,0 25 16,25-26-16,-25 1 16,25 25-16,-25-1 15,25-24-15,-25 0 16,0 0 0,0 0-16,24 24 15,1-49-15,-25 25 16,25-25-16,0 25 47,-25 0-32,25-25 17,-1 0-1,1 0-16,0 0-15,0 0 16</inkml:trace>
  <inkml:trace contextRef="#ctx0" brushRef="#br0" timeOffset="29807.7871">844 15280 0,'25'0'78,"-1"0"-62,-24 24 0,0 1 15,25 0-31,-25 0 16,0 0-1,25 24 1,-25-24-1,0 0 1,0 0-16,0 0 16,0-1-16,0 1 15,0 25 1,0-25 0,0 24 30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8-08T03:08:32.224"/>
    </inkml:context>
    <inkml:brush xml:id="br0">
      <inkml:brushProperty name="width" value="0.05292" units="cm"/>
      <inkml:brushProperty name="height" value="0.05292" units="cm"/>
      <inkml:brushProperty name="color" value="#FF0000"/>
    </inkml:brush>
  </inkml:definitions>
  <inkml:trace contextRef="#ctx0" brushRef="#br0">10567 7417 0,'25'24'94,"-25"1"-78,25 0-1,-25 25-15,25-1 16,-25 1-1,0-1 1,0 1-16,24-25 16,1 24-16,0-49 156,0-49-125,0 24-31,-1-25 16,1 26-16,25-26 15,-25 25-15,24-49 16,1 49-16,-1 0 16,1-24-16,24-26 15,1 50-15,-50-24 16,49-1-16,-49 25 16,25 1-16,-26-26 15,26-24-15,0 49 16,-26-25-1,1 1-15,25 24 16,-25-25-16,-1 25 16,1 0-1,-25 1 17</inkml:trace>
  <inkml:trace contextRef="#ctx0" brushRef="#br0" timeOffset="27735.4953">8186 9029 0,'25'0'94,"0"0"-78,-1 0-1,1 0 1,0 0-16,0 0 15,24 0-15,1 0 16,24 0-16,-24 0 16,24 0-1,1 0-15,-26 0 16,-24 0-16,25 0 16,-1 0-16,1 0 15,0 0-15,24 0 16,-24 0-16,49 0 15,-25 0-15,1 0 16,-1 0-16,25 0 16,1 0-16,-26 0 15,-24 0-15,24 0 16,-49 0-16,0 0 16,-1 0-16,1 0 15,0 0-15,25 0 16,-26 0-1,1 0 1</inkml:trace>
  <inkml:trace contextRef="#ctx0" brushRef="#br0" timeOffset="29067.5925">9922 8781 0,'25'0'15,"0"0"1,0 0-16,-1 0 15,1 0-15,25 0 16,-25 0 0,-1 0-16,1 25 15,0-25 1,0 24 0,0 1-16,-1-25 15,1 0 1,0 25-1,0 0 1,0 0 0,-25-1 62,0 26-31,0-25-32,0 0 17,0 0-32,0-1 15,0 1 48,-25-25-48,25 25 1,-50 0 0,25 0-16,1-1 15,-1 26 1,0-25-1,0 0-15,0-1 16,1 1-16,-1-25 78,0 0-62,0 25-1,0 0-15,1-25 16,-1 0-16,0 0 31,25 49-31,-25-49 16</inkml:trace>
  <inkml:trace contextRef="#ctx0" brushRef="#br0" timeOffset="41052.9675">15007 5482 0,'-25'0'16,"1"0"-16,24 25 16,-25-25 62,25 24-63,-25 1 32,0-25-31,25 25 0,0 0-1,0 0 1,0 24-1,0-24 1,0 0 0,0 0-16,0-1 15,0 1 1,0 0 0,0 0-16,0 0 15,0 0 1,0 24-16,50-49 15,-25 25-15,-1 0 16,1 49-16,50-49 16,-26 0-1,26 24-15,-1 1 16,-24-50 0,-26 25-16,1 0 15,0-25-15,0 0 16,0 0-1,-1 0 1,1 0 0,0 0-16,0 0 15,0 0-15,-1-25 16,1 25-16,0-25 16,0 0-16,25 25 15,-1-25-15,-24 1 16,0-1-16,0 0 15,-1 0 17,1 25-17,-25-25-15,0 1 32,0-26-17,0 25 1,0 0-1,0-24 1,0 24 0,0 0 31,-25 25-32,1-25 1,-1 0 15,-25-24-31,25 24 16,-49-25-16,49 26 15,-25-26-15,26 50 16,-1 0-16,-25-50 16,25 50-16,-24-49 15,-1 24 1,50 0-16,-25 0 15,-24 25 1,24 0-16,-25-24 16,1-1-16,-1 25 15,1-25-15,-1 25 16,0-25 0,1 25-1,24 0 16,0 0 1</inkml:trace>
  <inkml:trace contextRef="#ctx0" brushRef="#br0" timeOffset="44016.7825">16892 6573 0,'25'-25'15,"0"25"17,0-24-1,0 24-31,24-25 16,1-50-16,-25 75 15,49 0-15,-24 0 16,-1 0-1,-24 0-15,25 0 16,-1 0-16,1 0 16,-25 0-1,-1 0-15,1 0 16,-25 25 125,0 0-141,0 25 15,0-1-15,0 26 16,0-1-16,0 0 15,0 51-15,0-1 16,0-25-16,0 0 16,0-25-16,0 1 15,0-50 17,0-1-32,0 1 46,0 0-30,0 0-16,0 0 16,0-1-1,0 1-15,0 0 16,0 0-16,0 0 16,0-1-1,-25-24 95,1 0-95,-1-24-15,0 24 16,0 0-16,25-25 15,-49 25-15,24 0 16,0 0 0,-25-25-16,26 25 15,-1 0-15,-50 0 16,26-25-16,-26 25 16,26 0-16,-1 0 15,25 0-15,-24 0 16,-26 0-16,51 0 15,-1 0-15,0 0 16,0 0-16,-25 0 94,26-25-94,-1 25 15,-25 0-15,25 0 16,1 0-16,-1 0 16,0-24 46,25-26 16,0 25-62,0 0-16,0-49 16,0 0-1,0 24-15,0 25 16,0-24-16,0 24 31,0-25-31,0 1 16,0-1-16,0 25 15,-25-24-15,25 24 16,0 0 0,0 0 15,-25-25-16,1 26 1,24-1-16,0-50 16,0 26-16,0 24 15,0-25-15,-25 1 16,25 24 125,49 25-79,-49 25-62,25-25 16,25 0-1,-1 0-15,26 0 16,-50 0-16,49 0 16,50 0-16,25 0 15,-25 0-15,25 0 16,-25 0-16,-50 0 15,-49 0-15</inkml:trace>
  <inkml:trace contextRef="#ctx0" brushRef="#br0" timeOffset="48077.3325">19770 6499 0,'-25'49'47,"25"-24"-47,-25 0 16,0 25-16,0-1 15,1-49-15,24 50 16,-50 24-16,25-49 15,-24 25-15,24-25 16,25-1-16,-25 26 16,25-25-16,-25 24 15,0-24 1,1 25-16,-1-25 16,-25 24-16,50-24 15,-25 0 1,1 0-16,-1 24 15,0 1 1,25-25 0,-25-1-1,25-48 204,25 24-172,0 0-31,0 0-1,-1 0-15,26 0 16,-25 0-16,0 0 15,24 0-15,-24 0 16,25 0-16,-26 0 16,51 0-16,-50 0 15,24 0-15,1 0 16,24 0-16,1 0 16,24 0-16,0 0 15,0 0-15,-24 0 16,24 0-16,-25 0 15,1 0-15,-26 0 16,-24 0-16,0 0 16,49 0-16,-24 0 15,0-25-15,-26 25 16,26 0-16,0 0 16,-25-25-16,24 25 15,-24 0 1,0 0-16,0 0 15,24 0 1,-24 0 0,25 0-1,-26 0 95,-24-25 30,25 25-124,-25-25-16,25-24 16,25-26-1,-26 75-15,-24-74 16,25 74-16,-25-25 15,0 0 1,0 1-16,0-1 16,25 0-1,0 0 1,0 0 0,-25 1-16,24-1 15,1 25-15,0 0 16,25-25 46,-50-25-46,24 1 0,1 49-1,-25-25 1,0 0 921,0 0-905,25 0 46,25-24-63,-26-1 1,1 50 15,-74 0 219,24 0-234,0 0 15,-25 0-31,26 0 16,-26 0-16,25 0 15,-24 0-15,24 0 16,-25 0-16,1 0 16,-1 0-16,-24 0 15,49 0-15,0 0 16,0 0-16,0 0 15,-24 0 1,24 0 0,0 0-16,0 0 15,-24 0-15,-26 0 16,50 0 0,1 0-1,-1 0 1,0 0-1,0 0 1,0 0 0,1 0-1,-1 0 1,0 0 0,0 0 30,0 0-46,1 0 16,24 25-16,-25 0 16,0-25 15,0 0-31,0 0 16,1 0-1,-1 0 1,0 0-1,-25 0 17,-24 0-32,49 0 15,0 0-15,-24 0 16,-1 0-16,25 0 16,1 25-16,-1-25 15,0 0 95</inkml:trace>
  <inkml:trace contextRef="#ctx0" brushRef="#br0" timeOffset="51327.3137">19720 6598 0,'25'0'16,"0"0"15,-1 0-15,1 0-1,0 0-15,0 0 78,0 0-46</inkml:trace>
  <inkml:trace contextRef="#ctx0" brushRef="#br0" timeOffset="54068.647">23342 6077 0,'0'25'110,"-25"0"-110,0-25 15,0 25-15,25-1 16,-25 1-16,1-25 16,24 25 30,-25-25-30,0 25-16,0 0 16,-24-1-1,24-24 17,0 0-32,-25 0 46,25 50-46,-24-25 16,49 0 0,0-1-1,0 26 1</inkml:trace>
  <inkml:trace contextRef="#ctx0" brushRef="#br0" timeOffset="59733.4077">23614 5804 0,'0'25'234,"-24"-25"-218,-1 50 0,0-50-16,0 25 15,0-25-15,1 24 16,-1 1-16,-25 50 16,25-51-1,-24 26 16,-1-25-31,1 49 16,-1-74-16,50 25 16,-50-25-16,26 25 15,24 24-15,-25-49 16,0 25-16,0 0 16,0 0-1,0 0-15,-49 24 16,49-24-16,25 0 15,-49 0-15,24-1 16,0 1-16,0-25 63,0 0-63,25 25 15,0 0-15,-24-25 16,24 25-1,24-25 314,1 0-298,-25 24-31,0 1 15,25-25 1,-25 25-16,25-25 16,-25 25-16,0 0 15,0-1 1,49 1-16,1-25 16,-25 50-1,0-25 1,-1-25 46,1 49-30,0-24-17,-25 0 16,50 25-15,-25-26 0,-25 1-1,24 0 220,1 0-204,0 0-15,-25-1-1,25 1 16,-25 0-15,25-25 31,-1 25-47,-24 0 281,25 24-265,0-24 31,0 0-32,0 0 17,-1-1 202,-24 1-234,0 0 47,-24-50 0,-1 25-47,25-25 15,0 1 63,0-1-62,0 0-16,0 0 31,0 0 188,0 1-203,0-1 15,0 0-31,0 0 16,25 25 234,-1 0-235,1-25 1,0 1-1,-25-1 1,25 25 0,24 0-1,-49-25 1,25 25 109</inkml:trace>
  <inkml:trace contextRef="#ctx0" brushRef="#br0" timeOffset="64396.0847">23590 5730 0,'0'25'31,"24"-25"63,1 24-78,-25 1-16,0 0 15,50 25-15,-25-25 16,-25-1-16,49-24 16,-49 25-1,0 0-15,25 0 31,0-25-31,-25 25 16,49-1 0,-24 1-1,25 0 1,-25 0 0,-25 0-16,24-25 15,1 24 48,0 26-48,25 0-15,-50-26 16,0 1 140,25 0-125,-25 0-15,0 0 0,74 24-16,-49-24 125,-25 0-110,25-25 1,-25 25 46,24-25-46,-24 24-16,0 1 78,25-25-78,-25 25 141,-25 0-141,1-25 15,-26 0-15,50 25 16,-50-1-16,1 26 16,-1 24-1,-24-24-15,-1-25 16,26 0-16,-1 0 16,25-1-16,-24 1 15,-1 50-15,0-26 16,1-24-16,-1 0 15,50 0 1,-49-1-16,24-24 31,0 25-15,25 0-16,-25-25 16,0 25-16,25 0 31,-24-25-31,24 24 15,0 1 1,-25 0 0,25 25 46,0-26 126</inkml:trace>
  <inkml:trace contextRef="#ctx0" brushRef="#br0" timeOffset="67471.6437">23391 7466 0,'0'25'31,"0"0"-16,-25 0-15,25-1 16,0 26-16,0 0 16,0 24-16,0-49 15,0 0-15,0 24 16,0 1-16,0 24 16,0-24-16,0 0 15,-24-1-15,24-24 16,0 0-16,0 0 62,0-1-46,0 1 0,0 0-16,-25 0 31,25 0-31</inkml:trace>
  <inkml:trace contextRef="#ctx0" brushRef="#br0" timeOffset="68263.4994">23193 8062 0,'0'24'16,"0"1"-16,0 0 15,0 25 1,25-50-16,-25 49 15,0-24 1,24 0 0,1 0-16,-25-1 15,25 1-15,0 0 16,0 25 0,-1-50-1,26 0 16,24 0-15,-49-25-16,25-25 16,-1 50-16,1-25 15,24-24-15,-24-1 16,0 25-16,-26 1 16,-24-1-1</inkml:trace>
  <inkml:trace contextRef="#ctx0" brushRef="#br0" timeOffset="69309.7194">23689 7665 0,'-25'24'15,"25"1"-15,0 0 16,0 0 0,0 0-1,0-1 32,25-24-31,0 0-1,-1-24-15,1-1 16,0 0 0,0-25-1,-25 26-15,25-1 16,-1 25-16,-24-25 15,0 50 64,0 24-64,0 1-15,0-25 16,-24 24-16,24 1 15,0-25-15,-25 24 16,25 26-16,-25-25 16,25-1-16,-25 1 15,25-25-15,-25 24 16,25-24-16,-24 0 16,-1 24-1,0-24-15,25-50 78,0 1-62,0-1-16,0 0 16,0 0-1,0 0-15,0 1 16,25 24-1,24-75-15,-24 75 16,25 0-16,24-49 16,1-1-16,-26 25 15,1 25-15,0-25 16,-1 0-16</inkml:trace>
  <inkml:trace contextRef="#ctx0" brushRef="#br0" timeOffset="70620.9019">24235 6623 0,'24'0'47,"26"0"-31,-25 0-1,0 0-15,-1 0 16,1 0-16,0 0 31,0 0-15,24 0-16,-24 0 15,0 0-15,0 0 16,49 0-16,-49 0 16,0 0 31,0 0-16,-1 0-16,1 0 1</inkml:trace>
  <inkml:trace contextRef="#ctx0" brushRef="#br0" timeOffset="71739.5299">24607 6350 0,'0'-25'46,"0"0"1,24-24-31,26-1 0,-25 1-16,24-26 15,-24 50-15,-25-24 16,25 24-1,0-49-15,-25 24 16,0 25 0,0 50 46,0 0-46,0 0-1,0-1-15,0 1 16,0 25 0,0-25-16,0-1 15,0 1 1,0 25-16,0-1 16,0-24-1,0 0-15,0 0 16,0 0-16,25-1 15,-25 1 1,0 0 15,24-25-31,1-25 32,0 25-17,0-49-15,24 24 16,-24 0-1,-25-25-15,25 26 16,0-1-16,-25 0 16,25 0-16,-25 0 15,0 50 63</inkml:trace>
  <inkml:trace contextRef="#ctx0" brushRef="#br0" timeOffset="72800.9396">24780 6499 0,'50'0'15,"-50"25"32,25-25-15,-1 24-1,-24 1 0,0 0-31,0 25 16,0-1 109,-24-24-125,-26 0 15,25 0-15,25-1 16,-25-24-16,25 25 47</inkml:trace>
  <inkml:trace contextRef="#ctx0" brushRef="#br0" timeOffset="83301.8921">8533 6747 0,'0'25'31,"0"-1"-15,0 1 0,0 0-16,0 0 46,0 0-46,0 0 16,0-1 0,0 1-16,0 0 15,0 0 1,0 0 0,0-1-1,0 1-15,0 0 16,25-25 296,0-25-296,0 0-16,-1 25 16,-24-24-16,50-1 15,-25 0 1,0 25-16,-1-25 15,-24 0-15,25 25 16,0 0-16,0-24 31,0-1-31,-1 0 16,26 0-16,-50 0 16,50 0-16,-26 25 15</inkml:trace>
  <inkml:trace contextRef="#ctx0" brushRef="#br0" timeOffset="143361.0882">844 819 0,'-25'0'0,"25"24"46,0 1-14,25 25-32,0-25 15,-25-1 1,0 1-16,0 25 16,24-25-16,-24 24 15,25-24-15,-25 0 16,0 0-1,25-1-15,-25 1 16,25 0-16,0 0 16,-1 0-16,-24-1 15,25-24-15,-25 25 16,25 0-16,0 0 16,0 0-16,-1-1 15,1-24 1,0 0-1,-25 25-15,25-25 16,0 0-16,-25 25 16,24 0-16,1-25 15,0 25-15,0-1 16,0 1-16,-1 0 31,26 0-31,-25 0 16,0 0-16,-1-25 15,26 24-15,-25 1 16,0 0-16,-1 0 16,1-25 93,-25 25-93</inkml:trace>
  <inkml:trace contextRef="#ctx0" brushRef="#br0" timeOffset="144627.7364">1637 1389 0,'25'0'47,"-25"25"0,25 0-31,0-25-1,0 49-15,-1 1 32,1-25-1,0-25-31,-25 49 15,25-24 1,-25 0-16,25 0 16,-25 0-16,0-1 15,25-24 1,-25 25 0,0 0-1,0 0 1,0 0-1,0-1-15,24 26 16,-24 24 0,0-49-16,0 0 15,0 0-15,0 0 16,0-1-16,0 1 16,0 0-1,0 25-15,0-26 16,-24 1-1,24 0-15,-25 0 16,25 0 0,-25-25-1,25 49-15,-50-24 16,25 25 0,-24-50-1,24 24 1,0-24-16,0 25 15,1-25 1,-1 0 31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8-08T03:12:22.625"/>
    </inkml:context>
    <inkml:brush xml:id="br0">
      <inkml:brushProperty name="width" value="0.05292" units="cm"/>
      <inkml:brushProperty name="height" value="0.05292" units="cm"/>
      <inkml:brushProperty name="color" value="#FF0000"/>
    </inkml:brush>
  </inkml:definitions>
  <inkml:trace contextRef="#ctx0" brushRef="#br0">1117 3398 0,'24'0'63,"1"0"-63,0 0 15,0 0-15,0 0 16,-1 0-16,26 0 16,0 0-16,24 0 15,0 0 1,-49 0-16,25 0 16,-1 0-16,-24 0 15,0 0-15,49 0 16,1 0-1,24 0-15,-24 0 16,24 0-16,25 0 16,-25 0-16,0 0 15,-24 0-15,24 0 16,-25 0-16,-24 0 16,24 0-16,1 25 15,-1-25-15,1 25 16,-1 0-16,-24-25 15,-1 0-15,26 0 16,-1 0 0,-99 0-16,50 0 15,0 0-15,0 0 16,24 0-16,-24 0 16,25 0-16,24 0 15,-24 0-15,24 0 16,-49 0-1,24 0-15,75 0 16,25 0-16,-25-50 16,0 50-16,25 0 15,0 0-15,-75 25 16,-49-25-16,50 25 31,-26-25-15,75 0-16,50 0 15,-25 0-15,49 24 16,-74 26-16,25 0 16,-75-1-16,26 26 15,48-26-15,1-24 16,-74-25-16,-26 25 16,26-25-16,-1 0 15,-49 0 16,25 0-31,24 0 16,0 0-16,50 0 16,-24 0-16,73 0 15,1 0-15,0 0 16,-100 0-16,0 0 16,26 0-1,48 0-15,51 0 16,-1 25-16,1 0 15,-1-25-15,1 24 16,-26 1 0,-24-25-16,0 0 15,-25 0-15,-25 0 16,25 0-16,0 0 16,25 0-16,0 0 15,24 0-15,26-25 16,-1 25-16,1-49 15,-26 24-15,-24 25 16,-25-25-16,-99 25 16,25 0-16,24 0 15,50 0-15,-49 0 16,-26 0-16,-24 0 16,25 0-16,74 0 15,24 0-15,1 0 16,0 0-16,0-25 15,0 1-15,-25-1 16,-75 25-16,-24 0 16,25 0-16,24-50 15,25-24 1,25 49-16,50-25 16,-25 25-16,49 1 15,1 24-15,24 0 16,0 0-16,-24 0 15,-1 0-15,1 0 16,-1 0 0,0 0-16,-24 0 15,0 0-15,-25 0 16,-1 0-16,26 0 16,-25 0-16,24 0 15,1 0-15,25 0 16,-26 0-16,1 0 15,-1 0-15,1 0 16,0 24-16,-25-24 16,-1 0-16,-24 25 15,25 0-15,0-25 16,0 0-16,24 0 16,26 0-16,24 0 15,0 0-15,-24 0 16,49 0-16,0 0 15,-25 0-15,-24 0 16,-1 25-16,1 0 16,-1-25-16,-74 24 15,0-24-15,0 0 16,0 0-16,-25 0 16,-24 0-1,-1 0-15,0 0 16,-24 0-16,-25 0 15,25 0-15,-1 0 16,-24 0-16,0 0 16,0 0-1</inkml:trace>
  <inkml:trace contextRef="#ctx0" brushRef="#br0" timeOffset="4327.0577">6474 1091 0,'0'-24'47,"25"24"-16,-25-25-16,0 0-15,25 0 16,0-24 0,-25 24-16,25 0 15,-1 0-15,-24-24 16,25-1 0,-25 25-16,25 0 15,-25 1-15,0-26 16,25 50-16,-25-25 15,0 0 1,25 25-16,-25-24 16,0 48 109,0 26-125,0-25 15,0 0 1,0 24-16,0-24 16,24 0-16,-24 24 31,0-24-31,50 25 15,-50-25 48,25-25-16,0 0-47,-25-25 15,24-25 1,1 25-16,-25 1 16,0-1-16,25 25 15,-25-25 17,25 25-32,-25-25 15,0 0-15,25 1 16,-25-1-16,24-50 15,1 51-15,0-26 16,0 50 0,-25 25 62,0 0-63,0-1-15,0 1 16,0 0 0,0 49-16,0-49 15,0 0-15,0 0 16,0 24-16,0-24 16,0 0-16,0 25 15,0-26 1,0 1-16,0 0 94</inkml:trace>
  <inkml:trace contextRef="#ctx0" brushRef="#br0" timeOffset="8509.1006">13221 5407 0,'25'0'31,"0"0"0,0 0-15,-1 0 0,1 0-1,50 25-15,-75 0 16,24-25 15,1 25-31,0-25 16,0 0-1,0 0-15,0 0 32,-1 25-32,1-25 15,0 24-15,0-24 16,24 0-16,1 0 15,-25 0-15,24 0 16,-24 0-16,0 0 16,25 0-16,-26 0 15,1 0-15,25 0 16,-25 0-16,-1 0 16,26 25-16,0-25 15,-1 0 173,1 0-173,-25 0 1,24 0-16,-24 0 16,0 0-16,49 0 15,-24 0-15,-25 0 125,49 0-109,-49 0-1,0 0-15,0 0 16,-25 50 15,24-25 1,1-25-32,25 0 15,-25 0 63,-1 0-31,1 0-31,0 0 93,49 24-78,-49-24-15,25 0 172,-25 0-63,-1 0 0,26 0-110</inkml:trace>
  <inkml:trace contextRef="#ctx0" brushRef="#br0" timeOffset="44689.969">3399 8508 0,'24'0'62,"1"0"-46,0 0-1,25 0-15,-1 0 16,-24-50-16,25 50 16,24 0-16,-24 0 15,24 0-15,0 0 16,-24 0-16,0 0 16,24 0-16,-24 0 15,24 0-15,25 0 16,25 0-16,0 25 15,0-25-15,25 0 16,-25 0-16,25 0 16,-25 0-16,-25 0 15,25 0-15,-49 0 16,-1 0-16,1 0 16,-1 0-16,-49 0 15,0 0-15</inkml:trace>
  <inkml:trace contextRef="#ctx0" brushRef="#br0" timeOffset="67856.619">13023 5308 0,'0'25'63,"0"0"-16,0 0-32,-25-1-15,25 1 16,0 0-16,0 25 16,0-26-1,0 1 1,0-50 109,0 1-109,25-26-1,24 0 1,-49 26-16,25-1 0,0 0 15,-25 0 1,0 0 0,25 1-1,-25-1 1,0 0-16,25 0 16,-1 25-16,1-25 109,0 50-93,0-25-16,0 25 15,-25 25-15,24-26 16,-24 26-1,25-25-15,-25 0 16,0-1 15,0 1-31</inkml:trace>
  <inkml:trace contextRef="#ctx0" brushRef="#br0" timeOffset="69187.0653">12849 4291 0,'0'-25'62,"25"25"-62,0-49 16,0 24-16,24-25 16,1-49-16,-1 50 15,1-26-15,0 26 16,-26 24-16,1 0 16,0 25-16,0 25 93,-25 24-93,0 1 16,0 0-16,0-1 16,0 1-16,0-1 15,0-24-15,0 0 16,49-50 93,1-49-109,-25 49 16,-25-25-16,49 26 15,-49 48 64,0 1-64,0 0 1,0 25-1,0-26 1,0 1-16,0 0 16</inkml:trace>
  <inkml:trace contextRef="#ctx0" brushRef="#br0" timeOffset="70994.0831">13742 4043 0,'0'25'47,"-49"25"-32,49-26-15,-25 26 16,0 0-16,0-26 15,25 1 1,0 0 15,25-25-15,-25-25 0,25 25-16,24-25 46,-49 1-30,0-1 0,0 0 46,0 50 1,0 0-63,0 24 15,0-24 1,50-25 0,-25 0-1,0 0-15,49-50 16,-49 26-16,24-76 15,1 51-15,24-50 16,1-1-16,-26 26 16,-24 49-16,0-24 15,-25 73 110,0 51-125,0-26 16,0-24-16,0 25 16,0-1-1,0-24 1,0 0-1,25-25 17,0 0-17,24-50 1,1-24-16,24 0 16,-24 49-16,24-50 15,-74 51-15,25-1 16,0 0-16,-25 0 15,25 25-15,-25-25 16,0 50 78,0 25-94,-25-25 15,25-1-15,-25 26 16,25 0-16,0 24 16,0 0-1,0 1-15,-25-26 16,25-24-16,0 25 16,-24-50-16,24-50 78,0 25-63,24-24-15,1 24 16,0-25-16,0 1 16,0 24-16,-1 0 15,1 0-15,0 25 16,0 0-1,0 0 1,-25 50 31,0-25-47,0 0 16,0-1-16,24 1 15,-24 0 32,0 0-31,25-25 31,0 0-32,0 0 1,0-50-1,-1 50 1,-24-25-16,0 1 16</inkml:trace>
  <inkml:trace contextRef="#ctx0" brushRef="#br0" timeOffset="71976.6439">13965 3845 0,'25'0'47,"50"0"-31,-26 0-16,1 0 16,-25 0-16,-1 0 15,26 0 1</inkml:trace>
  <inkml:trace contextRef="#ctx0" brushRef="#br0" timeOffset="97890.4167">2679 5606 0,'25'0'78,"0"0"-78,0 0 15,-1 0 17,26 0-1,24 0-31,-24 25 15,-25-25-15,49 0 16,1 0-16,-1 0 16,-49 24-16,0-24 15,0 0-15,-1 0 32,1 0-17,0 0 1,0 25-1,0-25 1,-1 0-16,51 0 16,-26 0-16,26 0 15,-50 0-15,-1 0 16,1 0 31,0 0-32,49 0-15,-24 0 16,24 0-16,1 0 16,-1 0-16,-24 0 15,-25 0-15,24 0 16,26 0-16,-50 0 16,24 0-16,26 25 15,-51-25-15,51 0 16,-26 0-16,1 0 15,24 25-15,-49-25 16,0 25-16,49-25 16,-49 0-1,0 0-15,25 0 16,-26 0 0,1 0-1,0 0-15,0 0 16,49 0-16,-24 0 15,49 0-15,-74 0 16,25 0-16,-1 0 16,26 0-16,-51 0 15,26 0-15,-25 0 16,0 0 0</inkml:trace>
  <inkml:trace contextRef="#ctx0" brushRef="#br0" timeOffset="106353.726">2506 6499 0,'-25'0'94,"0"0"-78,0 0-1,-24 0-15,-1 0 16,25 0-16,-24 0 15,-1 0-15,0 0 16,26 0 0,-1 0 15,0 0 31,-25 0-15,26 0-47,-26 0 16,25 0-16,0 0 16,1 0-16,-1 0 15,0 0 32,0 25-47,0-1 16,-24 1 77,49 0-77,-25 0-16,0 24 16,0-24-16,0 0 15,1 0-15,24 0 16,-25-1-16,25 1 62,0 0-62,0 0 16,0 0-16,0 0 16,0-1-16,0 1 15,0 0-15,0 0 16,0 24 0,0-24-1,0 0-15,0 0 16,0 0-16,0-1 62,0 1-46,0 0 0,0 0-1,25 0-15,-1-1 63,1-24-32,25 25-15,-25-25-1,24 0-15,-24 0 16,50 0-16,-1 0 15,-24 0-15,-1 0 16,-24 0-16,25 0 16,-26 0-16,26 0 15,-25 0-15,24 0 16,-24 0-16,25 0 16,-1 0-1,1 0-15,74 25 16,25 25-16,0-26 15,0-24-15,-25 50 16,0-50-16,-50 0 16,0 25-16,1-25 15,-1 49-15,1-49 16,-1 25-16,0-25 16,1 0-16,-26 0 15,1 0 1,-25 0-16,0 25 15,0-25-15,49 0 16,-24 0-16,24 25 16,-24-25-16,-1 0 15,-24 0-15,49 0 16,-24 0-16,0 0 16,-1 0-16,1 0 15,-1 0-15,1 0 16,-25 0-16,0 0 15,-1 0 32,1 0-31,25 0-16,-25 0 16,24 0-16,26 0 15,-26 0-15,26 0 16,-26 0-16,-24 0 15,0 0 1,0 0 15,0 0-31,-1 0 16,1 0-16,50 25 16,-1-25-16,-24 0 15,-1 24 1,26-24-16,24 0 15,-25 0-15,1 0 16,24 25-16,-25-25 16,1 0-16,-1 0 15,1 25-15,-26-25 16,1 0-16,-25 0 16,-1 0-16,1 0 31,0 0-31,25 0 15,-26 0-15,26 0 16,49 0-16,0 0 16,25 0-16,-24 0 15,49 0-15,-25 0 16,-25 0-16,-25 0 16,1 0-16,-51 0 15,26 0-15,0 0 16,-26 0-16,26 0 15,0 0-15,24 0 16,-24 0-16,-1 0 16,-24 0-1,25 0-15,-26 0 16,1 0-16,0 0 16,0 0-1,0 0 1,0 0-16,24 0 15,1 0 1,-25 0-16,-1 0 16,1 0-1,25 0-15,-25 0 16,-1 0 15,1 0-31,25 0 16,-25 0-1,-1 0-15,1 0 16,-25-25-16,25 25 188,0 0-173,-25-25-15,25 25 203,-25-24-187,24 24 0,-24-25-1,25-25 79,0 50-78,-25-25-16,25 1 15,-25-1 1,25 25 15,-25-25-15,24 0-16,1-24 15,-25 24-15,25 0 16,-25-25 0,25 50-16,0-49 15,-1 24 1,-24 0-16,25 0 15,-25 1 1,0-1 15,0 0-15,25 25 0,-25-25-16,25 0 31,-25 1 31,0-1-15,0 0-47,0 0 31,0 0-31,0 1 47,0-1-31,0-25 31,0 25-32,0 0 1,0 1 0,-25-26 15,0 25 16,25 0-32,0 1-15,-25-1 32,25 0-17,-24 25-15,24-25 16,-25 0 0,0 1-1,0-1 1,0 25-1,1-25-15,-26 0 16,25 0-16,0 25 16,1-24-16,-26-1 15,25 25 1,0-25 0,1 25-1,-1 0 1,0 0-1,0 0 1,-24 0 0,24 0-16,0 0 15,0 0-15,-24 0 16,-1 0-16,0 0 16,26 0-16,-51 0 15,25 0 1,26 25-16,-1-25 47,0 0-47,0 0 15,0 0-15,-24 0 16,-26 25-16,26-25 31,24 0-31,-49 0 16,49 0-1,0 0-15,-25 24 16,-24-24 15,49 0-15,-24 0-16,-1 0 16,0 0-16,-24 0 15,0 0-15,-1 25 16,1 0-16,-1-25 15,26 0-15,24 0 16,-25 0-16,25 0 16,-24 25-16,-1-25 15,-49 0-15,74 0 16,-49 0-16,24 0 16,-24 0-16,49 0 15,0 0 16,0 0-15,1 0 0,-1 0-16,0 0 15,-49 0-15,49 0 16,-50 0-16,1 0 16,49 0-16,0 0 15,0 0-15,1 0 16,-26 0 15,25 0-31,-49 0 16,24 0-16,25 0 15,-49 0-15,0 0 16,-1 0-16,1 0 16,-1 0-16,1 0 15,0 0-15,24 0 16,25 0-16,0 0 15,-24 0 32,-1 0-31,0 0 0,26 0-16,-26 0 15,0 0-15,26 0 16,-26 0-16,25 0 15,0 0 1,1 0 0,-1 0-1,-50 0-15,26 0 16,-1 0-16,25 0 16,-24 0-16,24-25 15,25 0 1,-25 25 46,0 0-62,-24 0 16,24 0 0,0 0 15,0 0-16,-24 0 1,-1 0 0,25 0-1,-24 0-15,24 0 16,0 0 15,0 0-31,0 0 16,-24 0-16,-1 0 15,25 0-15,-24 0 16,-1 0-16,25 0 16,-49 0-16,24 25 15,-24 0-15,49-25 32,0 0-32,1 0 15,-26 0-15,0 0 16,26 0-1,-26 0-15,25 0 16,-24 0-16,-1 0 16,25 0 15,0 0-15,1 0 15,-1 0-31,-25 0 15,0 0 1,26 0 0,-1 0-16,0 0 15,-25 0-15,26 0 16,-1 0 15,0 0-15,-25 0-16,1 0 15,24 0 1,0 0-16,0 0 16,1 0-16,-26 0 15,25 0 1,0 0-16,1 0 47,-1 25-32,0-25 95,0 0-95,0 0 32,1 0-15</inkml:trace>
  <inkml:trace contextRef="#ctx0" brushRef="#br0" timeOffset="190628.1563">8161 12551 0,'25'0'110,"0"0"-95,24 0-15,26 25 16,-50 0-16,24 0 15,1-25-15,-25 24 16,49-24-16,-24 0 16,49 25-16,0-25 15,25 0-15,-25 0 16,0 0-16,25 0 16,-49 0-16,-1 0 15,-24 0-15,-25 0 16,0 0-1,-1 0 1</inkml:trace>
  <inkml:trace contextRef="#ctx0" brushRef="#br0" timeOffset="196643.4162">1067 10393 0,'25'0'125,"0"50"-109,-1-25 0,1-25-16,25 49 15,-1-24-15,-24 25 32,0-26-17,0-24 32,0 0-31,-1 25-16,1-25 15,0 50-15,0-50 16,0 25 0,24-25-16,-24 24 15,0-24 1,0 0-16,-1 0 15,-24 25 1,25-25-16,0 0 16,0 0 31</inkml:trace>
  <inkml:trace contextRef="#ctx0" brushRef="#br0" timeOffset="198166.3357">1712 10443 0,'-25'0'94,"50"0"-78,0 0-1,49 49-15,-49-24 16,0 25 47,0-50-63,-1 25 46,-24-1-46,25 1 16,0 0-16,0-25 16,-25 25-1,0 0-15,25-25 16,-25 24 0,24 1-16,-24 0 15,0 0 48,0 0-48,0-1 1,0 1-16,0 0 16,0 0 15,0 0-16,-24-25 32,-1 24-31,0-24-16,25 50 16,-50 0-1,1-26-15,24 26 16,-25-25-16,1 0 15,24-25 1,25 25-16,-50-1 16,25 1-1,1-25-15,-1 0 16,0 25 0,-25 0-1,26 0-15,-1-25 16,0 24-1,0-24-15</inkml:trace>
  <inkml:trace contextRef="#ctx0" brushRef="#br0" timeOffset="201266.3546">1166 8508 0,'25'0'94,"25"0"124,-26 0-186,26 25-17,-25 0 1,24-1-1,26 51-15,-75-50 32,25-1-17,-1 1 1,1-25 0,0 0-16,0 25 15,0 25-15,24-26 16,-24 1-16,0-25 15,24 50-15,-24-25 94,0-25-78,-25 24-16,25-24 15,-25 25 1,25-25 0,0 25 15</inkml:trace>
  <inkml:trace contextRef="#ctx0" brushRef="#br0" timeOffset="203507.9438">1861 8483 0,'0'25'109,"49"49"-93,-49-49-1,75 25-15,-75-25 16,49-1-16,-24 1 16,0 0-16,0 25 15,-25-26-15,0 1 16,25-25-16,-1 25 16,1 0-1,-25 0 1,25-1-1,0 1-15,-25 0 16,0 0 0,0 0-1,0 0 1,0-1-16,0 1 31,0 0 16,0 0 31,0 0-62,-50-25 46,25 0 298,1 0-345,-1 0-15,0 24 266,0 1-235,0-25-15,25 25-1,-74 25-15,74-26 16,-50 1-16,26 0 16,24 0-1,-25 0 1,0-25 0,25 24 30,0 1-46,0 0 32,0 0-17,-25-25-15</inkml:trace>
  <inkml:trace contextRef="#ctx0" brushRef="#br0" timeOffset="279904.0447">3126 11584 0,'49'0'171,"-24"0"-155,25 0-16,-1 0 16,-24 0-16,25 0 15,-1 0-15,-24 0 16,0 0-16,0 0 16,0 25-1,-1-25-15,1 0 16,0 0-16,25 0 15,-26 24-15,26 1 16,0-25-16,24 25 16,-24-25-16,-1 25 15,-24-25-15,25 0 16,-1 25-16,-24-25 16,25 0-16,-25 0 15,-1 0 1,1 0 15,0 0-15,0 0-1,24 0-15,1 0 16,0 0-16,-1 0 16,-24 0-16,25 0 15,-1 0-15,26 0 16,-26 0-16,26 0 15,-26 0-15,26 0 16,-26 0-16,1 0 31,-25 0-31,24 0 16,1 0 0,0 0-1,24 0-15,25 0 16,0 0-16,25 0 15,-24 0-15,24 0 16,24 0-16,-48 0 16,-1 0-16,-49 0 15,24 0-15,-49 0 16,0 0-16,24 0 62,1 0-46,-1 0-16,1 0 16,-25 0-16,24 0 15,26 0-15,-1 0 16,1 0-16,24 0 16,-25 0-16,-24 0 15,-25 0-15,24 0 16,-24 0-16,0 0 15,0 0-15,0 0 16,-1 0 15,51 0-15,-50 0-16,49 0 16,-24 0-16,-26 0 15,26 0-15,0 0 16,-1 0-16,1 0 15,-1 0-15,26 0 16,-26 0 0,-24 0-16,0 0 15,49 0-15,-49 0 16,0 0-16,0 0 16,24 0-16,1 0 15,0 0-15,-25 0 16,-1 0-16,26 0 15,24 0-15,-49 0 16,25 0 0,-1 0-16,51 0 15,-26 0-15,-24 0 16,24 0-16,-24-25 16,-26 25-1,1 0 1,25 0 15,24 0-15,1-25-16,-51 25 15,26 0-15,24 0 16,1-50-16,24 1 16,-24 24-16,49 0 15,-50 0-15,0 1 16,-24 24-16,0 0 15,-26 0 79,26-25-78,-25 0-1,0 25-15,-1-25 16,1 25-16,25 0 16,-25 0-16,-25-25 15,24 25-15</inkml:trace>
  <inkml:trace contextRef="#ctx0" brushRef="#br0" timeOffset="283314.9696">10170 10368 0,'25'25'250,"0"0"-219,-25 0-15,0 0-1,0-1-15,25-24 16,-25 50 15,24-25-31,-24 0 16,0-1 62,0 1-78,0 0 16,25-25-1,-25 25-15,0 0 32,0 24-1,0 1-16,0-25 17,0-1-17,0 1 1,0 0 0,0 0-1,0 24 16,0-24-15,0 0 31,0 0-31,0 0-1,0-1-15,0 1 16,0 25-1,0-25 17,0 0-1,0-1-15,0 1-1,0 0-15,0 0 16,0 0-1,0-1 345,-25 1-282,1 0 156,24 0-218,-25 0 109</inkml:trace>
  <inkml:trace contextRef="#ctx0" brushRef="#br0" timeOffset="316262.985">24259 9550 0,'-24'0'109,"-26"0"-109,0 0 16,1 0-16,-26 0 15,1 0-15,-25 0 16,-25 25-16,0-25 16,0 49-16,-25-49 15,25 25-15,25-25 16,-26 25-16,101-25 15,-1 0 1,0 0-16,0 0 63,0 0-48,1 0-15,-1 0 16,0 0-16,0 0 15,-24 0 1,24 0 0</inkml:trace>
  <inkml:trace contextRef="#ctx0" brushRef="#br0" timeOffset="317877.3208">22721 9426 0,'-24'0'203,"-1"0"-172,0 25 1,0-25-32,0 24 31,1-24-31,-26 25 15,25 0-15,0-25 63,1 0-47,-1 0-1,0 0 1,-25 0-1,50 25 1,-49 0-16,24-25 31,0 0-15,25 24 0,-25 1-1,25 0 220,0 0-235,0 24 15,25-24 1,0 0-16,25 25 15,-26-1-15,1-49 16,-25 25 15,0 0-15,25 0 15,0-25-15,0 24-16,-1-24 15,-24 25 1,50 0-16,-50 0 16,50-25-1,-26 50-15,1-50 16,-25 24 0,25-24-16,0 25 15,0-25 1</inkml:trace>
  <inkml:trace contextRef="#ctx0" brushRef="#br0" timeOffset="330172.4695">24284 10021 0,'0'-25'47,"50"50"-31,-25 25-16,-1-50 15,26 74-15,-25-49 16,0 25-16,24-1 15,-24 1-15,0 24 16,0-24-16,-25-25 16,24 24-16,-24-24 15,25 25-15,-25-1 16,0 1-16,0-25 16,0-1-16,0 1 15,0 0-15,0 0 16,0 0-16,0 24 15,0-24-15,0 25 16,0 24-16,0-24 16,-25-1-1,1 1-15,-1 0 16,0-1-16,0-24 16,-24 25-16,49-26 15,-25-24-15,0 25 16,0 0-16,0 0 15,-49 0-15,24-1 16,1 1-16,-26-25 16,26 25-16,-1-25 15,-24 25-15,49-25 16</inkml:trace>
  <inkml:trace contextRef="#ctx0" brushRef="#br0" timeOffset="330890.5222">23887 11237 0,'0'24'125,"0"1"-109,0 25-16,0-25 16,0-1-16,0 1 15,0 0 79</inkml:trace>
  <inkml:trace contextRef="#ctx0" brushRef="#br0" timeOffset="331546.7665">24185 10220 0,'-25'0'31,"25"24"-31,0 1 16,0 50-16,0-51 15,0 26-15,0 0 16,0-1-16,0 1 16,0-25-16,0-1 15,0 51-15,0-50 16,0-1-1,0 1 1</inkml:trace>
  <inkml:trace contextRef="#ctx0" brushRef="#br0" timeOffset="332175.8451">23639 10616 0,'25'0'16,"74"0"-16,-24-24 15,-1-1 1,-24 25-16,24-25 16,1 0-16,-26 25 15,-24 0 1,25 0 15,-26 0-15,1 0 15,0 0-15,25 0-1,-26 0-15,1 0 16,25 0-16,-50-25 16</inkml:trace>
  <inkml:trace contextRef="#ctx0" brushRef="#br0" timeOffset="340608.4551">2630 9525 0,'0'25'187,"24"-25"95,26 0-267,-25 0-15,24-25 31,1 0-15,0-49-16,-26 24 0,26 25 16,-25 25-1,0-24-15,24-1 16,-24 0 0,0 0-1</inkml:trace>
  <inkml:trace contextRef="#ctx0" brushRef="#br0" timeOffset="342828.4368">2357 10468 0,'0'24'125,"0"1"-125,0 0 219,25-25-188,-1 0-31,26 0 15,0 0-15,-26 0 16,26 0 0,0 0-16,-50-25 15,49 25 1,-24 0-16,0-25 16,0 25 46,-1-24-46,1 24-16,0-25 15,-25 0 1</inkml:trace>
  <inkml:trace contextRef="#ctx0" brushRef="#br0" timeOffset="358970.0427">8781 15478 0,'0'25'16,"0"0"15,25 24-16,0-49 1,0 0 31,-1 0-31,1 0-1,0 0 110,-25 25-125,25 0 94,24-25-32,1 0-46,-25 0-16,24 0 16,-24 0-16,25 0 15,-25 0-15,49 0 16,-24 0 0,-1 0-16,26 0 0,-26 0 15,26 0 1,24 0-16,-25 0 15,-49 0-15,25 0 16,-1 0-16,26 0 16,-1 0-16,-24 0 15,24 0-15,25 0 16,-74 0-16,0 0 16</inkml:trace>
  <inkml:trace contextRef="#ctx0" brushRef="#br0" timeOffset="361411.6406">9004 16793 0,'25'0'125,"0"0"-109,0 0 0,0 0-16,24 0 15,50 0-15,-74 0 16,50 0-16,-1 0 15,25 0-15,-49 0 16,0 0 0,-1 0-1,-24 0-15,0 0 16,24 25-16,-49-1 16,50-24-16,-25 0 15,24 0 1,-24 25-16,0-25 15,0 0-15,0 0 16,-1 0 0,1 0-1,25 0-15,-25 0 16,-1 0 0</inkml:trace>
  <inkml:trace contextRef="#ctx0" brushRef="#br0" timeOffset="365214.3913">15776 14560 0,'0'25'297,"25"0"-297,0-25 16,-25 25-16,25 24 15,-1-49-15,1 25 16,-25 0-16,25 0 15,0 0-15,-25-1 16,0 1-16,25 0 16,-1-25-16,-24 50 15,0-26-15,0 1 16,25 0-16,-25 25 16,25-1-16,-25-24 15,25 25-15,-25-1 16,0 1-1,25-25-15,-25 24 16,0-24 0,0 25-16,0-1 15,0 1-15,0 0 16,0-1-16,0 26 16,0 24-16,0 0 15,0 0-15,0-24 16,0-1-16,0 0 15,0-24-15,0 0 16,0-1-16,0 1 16,0-25-16,0 24 15,-50 26-15,50-50 16,-50 24-16,50 1 16,0-25-16,-24 24 15,-1-49 1,25 25-1,-25 25 1,0-26-16,25 1 16,-25 0-16,1-25 15,-1 74-15,0-74 16,-25 75 0,-24-50-16,49-25 15,0 24-15,0-24 16,-49 25-16,24 0 15,1 0-15,24-25 16,-25 0-16,26 0 16,-26 0-16,0 25 15,1-25-15,-26 24 16,51-24-16,-1 0 16,0 0-16,-25 0 15,26 0 1,-1 0 15,-25 0-15,25 0-1,-24 0 1,24 0-16</inkml:trace>
  <inkml:trace contextRef="#ctx0" brushRef="#br0" timeOffset="368572.1443">1290 7888 0,'-25'-25'62,"1"25"-62,-26 25 16,25 0-16,-49-1 16,-1 26-16,51-50 15,-26 50 17,0-25-17,26 24-15,-1-24 16,-50 0-16,26 0 15,-1-1-15,-24 26 16,49-25-16,25 0 31,-25-1-15,0 1 0,0-25-16,1 50 15,-26-1 1,50-24-16,-25-25 15,0 25-15,25 0 16,0 0 0,-49-1-1,49 26 1,-25-25-16,0 0 16,0-1-16,1 26 15,-1-25-15,25 0 16,0-1-16,0 1 15,-25 25-15,0-25 16,25-1-16,0 26 16,-25-25-1,25 0 1,-24 0-16,24-1 16,0 26-16,0 0 15,0 24-15,0-49 16,0 49-16,0-24 15,0-25-15,0 24 16,0 1-16,0-1 16,0-24-16,0 25 15,0-25-15,0-1 16,0 1-16,0 25 16,0-25-16,0 24 15,0 1-15,0-1 16,0-24-16,0 0 15,0 25-15,0-25 16,0 24-16,0 1 16,0-25-1,0-1-15,0 1 16,0 25-16,0-1 16,24-24-1,-24 0-15,25 0 16,0 24-1,-25 1 1,25-25-16,0 0 16,-1 24-16,1-24 15,-25 0-15,25 0 16,0 49-16,0 0 31,-1-24-31,1 24 16,0-74-16,25 50 15,-26-25 1,-24 24-16,25-24 16,0 0-16,-25 0 15,25 0-15,24 0 16,-49-1-16,25-24 31,-25 25-15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F67963-43DD-42DA-90CC-DFCBE68EEA75}" type="datetimeFigureOut">
              <a:rPr lang="en-IN" smtClean="0"/>
              <a:pPr/>
              <a:t>08-08-2020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25816-F6EC-475B-A61D-CE75656011F2}" type="slidenum">
              <a:rPr lang="en-IN" smtClean="0"/>
              <a:pPr/>
              <a:t>‹#›</a:t>
            </a:fld>
            <a:endParaRPr lang="en-IN"/>
          </a:p>
        </p:txBody>
      </p:sp>
    </p:spTree>
    <p:extLst>
      <p:ext uri="{BB962C8B-B14F-4D97-AF65-F5344CB8AC3E}">
        <p14:creationId xmlns:p14="http://schemas.microsoft.com/office/powerpoint/2010/main" val="2108540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1525816-F6EC-475B-A61D-CE75656011F2}" type="slidenum">
              <a:rPr lang="en-IN" smtClean="0"/>
              <a:pPr/>
              <a:t>1</a:t>
            </a:fld>
            <a:endParaRPr lang="en-IN"/>
          </a:p>
        </p:txBody>
      </p:sp>
    </p:spTree>
    <p:extLst>
      <p:ext uri="{BB962C8B-B14F-4D97-AF65-F5344CB8AC3E}">
        <p14:creationId xmlns:p14="http://schemas.microsoft.com/office/powerpoint/2010/main" val="2331852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22532" name="Slide Number Placeholder 3"/>
          <p:cNvSpPr>
            <a:spLocks noGrp="1"/>
          </p:cNvSpPr>
          <p:nvPr>
            <p:ph type="sldNum" sz="quarter" idx="5"/>
          </p:nvPr>
        </p:nvSpPr>
        <p:spPr bwMode="auto">
          <a:noFill/>
          <a:ln>
            <a:miter lim="800000"/>
            <a:headEnd/>
            <a:tailEnd/>
          </a:ln>
        </p:spPr>
        <p:txBody>
          <a:bodyPr/>
          <a:lstStyle/>
          <a:p>
            <a:fld id="{FF392A8F-9E0D-46DA-BAD2-E88BA0A548D7}" type="slidenum">
              <a:rPr lang="en-IN"/>
              <a:pPr/>
              <a:t>8</a:t>
            </a:fld>
            <a:endParaRPr lang="en-IN"/>
          </a:p>
        </p:txBody>
      </p:sp>
    </p:spTree>
    <p:extLst>
      <p:ext uri="{BB962C8B-B14F-4D97-AF65-F5344CB8AC3E}">
        <p14:creationId xmlns:p14="http://schemas.microsoft.com/office/powerpoint/2010/main" val="3540016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1525816-F6EC-475B-A61D-CE75656011F2}" type="slidenum">
              <a:rPr lang="en-IN" smtClean="0"/>
              <a:pPr/>
              <a:t>14</a:t>
            </a:fld>
            <a:endParaRPr lang="en-IN"/>
          </a:p>
        </p:txBody>
      </p:sp>
    </p:spTree>
    <p:extLst>
      <p:ext uri="{BB962C8B-B14F-4D97-AF65-F5344CB8AC3E}">
        <p14:creationId xmlns:p14="http://schemas.microsoft.com/office/powerpoint/2010/main" val="1726731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10" descr="BITS_university_logo_whitevert.png"/>
          <p:cNvPicPr>
            <a:picLocks noChangeAspect="1"/>
          </p:cNvPicPr>
          <p:nvPr/>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0" name="TextBox 9"/>
          <p:cNvSpPr txBox="1"/>
          <p:nvPr/>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a:spLocks noChangeArrowheads="1"/>
          </p:cNvSpPr>
          <p:nvPr/>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1200" smtClean="0">
                <a:solidFill>
                  <a:srgbClr val="FFFFFF"/>
                </a:solidFill>
                <a:cs typeface="Arial" panose="020B0604020202020204" pitchFamily="34" charset="0"/>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
        <p:nvSpPr>
          <p:cNvPr id="12" name="Rectangle 11"/>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13" name="Rectangle 12"/>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6" name="Picture 10" descr="BITS_university_logo_whitevert.png"/>
          <p:cNvPicPr>
            <a:picLocks noChangeAspect="1"/>
          </p:cNvPicPr>
          <p:nvPr userDrawn="1"/>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17" name="TextBox 16"/>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8" name="TextBox 17"/>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1200" smtClean="0">
                <a:solidFill>
                  <a:srgbClr val="FFFFFF"/>
                </a:solidFill>
                <a:cs typeface="Arial" panose="020B0604020202020204" pitchFamily="34" charset="0"/>
              </a:rPr>
              <a:t>Pilani Campus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Rectangle 3"/>
          <p:cNvSpPr/>
          <p:nvPr/>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8" descr="Picture 7.png"/>
          <p:cNvPicPr>
            <a:picLocks noChangeAspect="1"/>
          </p:cNvPicPr>
          <p:nvPr/>
        </p:nvPicPr>
        <p:blipFill>
          <a:blip r:embed="rId3" cstate="print"/>
          <a:srcRect l="1923" b="5336"/>
          <a:stretch>
            <a:fillRect/>
          </a:stretch>
        </p:blipFill>
        <p:spPr bwMode="auto">
          <a:xfrm>
            <a:off x="6629400" y="0"/>
            <a:ext cx="2193925" cy="692150"/>
          </a:xfrm>
          <a:prstGeom prst="rect">
            <a:avLst/>
          </a:prstGeom>
          <a:noFill/>
          <a:ln w="9525">
            <a:noFill/>
            <a:miter lim="800000"/>
            <a:headEnd/>
            <a:tailEnd/>
          </a:ln>
        </p:spPr>
      </p:pic>
      <p:sp>
        <p:nvSpPr>
          <p:cNvPr id="6" name="Rectangle 5"/>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p:cNvSpPr txBox="1"/>
          <p:nvPr/>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a:spLocks noChangeArrowheads="1"/>
          </p:cNvSpPr>
          <p:nvPr/>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1200" smtClean="0">
                <a:solidFill>
                  <a:srgbClr val="FFFFFF"/>
                </a:solidFill>
                <a:cs typeface="Arial" panose="020B0604020202020204" pitchFamily="34" charset="0"/>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pic>
        <p:nvPicPr>
          <p:cNvPr id="11" name="Picture 6"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2" name="Rectangle 11"/>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3" name="Picture 8" descr="Picture 7.png"/>
          <p:cNvPicPr>
            <a:picLocks noChangeAspect="1"/>
          </p:cNvPicPr>
          <p:nvPr userDrawn="1"/>
        </p:nvPicPr>
        <p:blipFill>
          <a:blip r:embed="rId3" cstate="print"/>
          <a:srcRect l="1923" b="5336"/>
          <a:stretch>
            <a:fillRect/>
          </a:stretch>
        </p:blipFill>
        <p:spPr bwMode="auto">
          <a:xfrm>
            <a:off x="6629400" y="0"/>
            <a:ext cx="2193925" cy="692150"/>
          </a:xfrm>
          <a:prstGeom prst="rect">
            <a:avLst/>
          </a:prstGeom>
          <a:noFill/>
          <a:ln w="9525">
            <a:noFill/>
            <a:miter lim="800000"/>
            <a:headEnd/>
            <a:tailEnd/>
          </a:ln>
        </p:spPr>
      </p:pic>
      <p:sp>
        <p:nvSpPr>
          <p:cNvPr id="14" name="Rectangle 13"/>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 name="TextBox 17"/>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9" name="TextBox 18"/>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1200" smtClean="0">
                <a:solidFill>
                  <a:srgbClr val="FFFFFF"/>
                </a:solidFill>
                <a:cs typeface="Arial" panose="020B0604020202020204" pitchFamily="34" charset="0"/>
              </a:rPr>
              <a:t>Pilani Campus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100" b="1" smtClean="0">
                <a:solidFill>
                  <a:srgbClr val="101141"/>
                </a:solidFill>
                <a:cs typeface="Arial" panose="020B0604020202020204" pitchFamily="34" charset="0"/>
              </a:rPr>
              <a:t>BITS </a:t>
            </a:r>
            <a:r>
              <a:rPr lang="en-US" sz="1100" smtClean="0">
                <a:solidFill>
                  <a:srgbClr val="101141"/>
                </a:solidFill>
                <a:cs typeface="Arial" panose="020B0604020202020204" pitchFamily="34" charset="0"/>
              </a:rPr>
              <a:t>Pilani, Pilani Campus</a:t>
            </a:r>
          </a:p>
        </p:txBody>
      </p:sp>
      <p:grpSp>
        <p:nvGrpSpPr>
          <p:cNvPr id="2"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5"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600200"/>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
        <p:nvSpPr>
          <p:cNvPr id="18" name="TextBox 17"/>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100" b="1" smtClean="0">
                <a:solidFill>
                  <a:srgbClr val="101141"/>
                </a:solidFill>
                <a:cs typeface="Arial" panose="020B0604020202020204" pitchFamily="34" charset="0"/>
              </a:rPr>
              <a:t>BITS </a:t>
            </a:r>
            <a:r>
              <a:rPr lang="en-US" sz="1100" smtClean="0">
                <a:solidFill>
                  <a:srgbClr val="101141"/>
                </a:solidFill>
                <a:cs typeface="Arial" panose="020B0604020202020204" pitchFamily="34" charset="0"/>
              </a:rPr>
              <a:t>Pilani, Pilani Campus</a:t>
            </a:r>
          </a:p>
        </p:txBody>
      </p:sp>
      <p:grpSp>
        <p:nvGrpSpPr>
          <p:cNvPr id="14" name="Group 11"/>
          <p:cNvGrpSpPr>
            <a:grpSpLocks/>
          </p:cNvGrpSpPr>
          <p:nvPr userDrawn="1"/>
        </p:nvGrpSpPr>
        <p:grpSpPr bwMode="auto">
          <a:xfrm>
            <a:off x="2084388" y="6550025"/>
            <a:ext cx="7059612" cy="49213"/>
            <a:chOff x="2083888" y="6550671"/>
            <a:chExt cx="7060112" cy="48665"/>
          </a:xfrm>
        </p:grpSpPr>
        <p:sp>
          <p:nvSpPr>
            <p:cNvPr id="20" name="Rectangle 19"/>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1" name="Rectangle 20"/>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Rectangle 21"/>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23"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9" name="Group 18"/>
          <p:cNvGrpSpPr>
            <a:grpSpLocks/>
          </p:cNvGrpSpPr>
          <p:nvPr userDrawn="1"/>
        </p:nvGrpSpPr>
        <p:grpSpPr bwMode="auto">
          <a:xfrm>
            <a:off x="2133600" y="6553200"/>
            <a:ext cx="7010400" cy="46038"/>
            <a:chOff x="1905000" y="6553200"/>
            <a:chExt cx="7010400" cy="45719"/>
          </a:xfrm>
        </p:grpSpPr>
        <p:sp>
          <p:nvSpPr>
            <p:cNvPr id="25" name="Rectangle 2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6" name="Rectangle 2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Rectangle 27"/>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24" name="Group 22"/>
          <p:cNvGrpSpPr>
            <a:grpSpLocks/>
          </p:cNvGrpSpPr>
          <p:nvPr userDrawn="1"/>
        </p:nvGrpSpPr>
        <p:grpSpPr bwMode="auto">
          <a:xfrm>
            <a:off x="0" y="1295400"/>
            <a:ext cx="7010400" cy="46038"/>
            <a:chOff x="1905000" y="6553200"/>
            <a:chExt cx="7010400" cy="45719"/>
          </a:xfrm>
        </p:grpSpPr>
        <p:sp>
          <p:nvSpPr>
            <p:cNvPr id="30" name="Rectangle 2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Rectangle 3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100" b="1" smtClean="0">
                <a:solidFill>
                  <a:srgbClr val="101141"/>
                </a:solidFill>
                <a:cs typeface="Arial" panose="020B0604020202020204" pitchFamily="34" charset="0"/>
              </a:rPr>
              <a:t>BITS </a:t>
            </a:r>
            <a:r>
              <a:rPr lang="en-US" sz="1100" smtClean="0">
                <a:solidFill>
                  <a:srgbClr val="101141"/>
                </a:solidFill>
                <a:cs typeface="Arial" panose="020B0604020202020204" pitchFamily="34" charset="0"/>
              </a:rPr>
              <a:t>Pilani, Pilani Campus</a:t>
            </a:r>
          </a:p>
        </p:txBody>
      </p:sp>
      <p:grpSp>
        <p:nvGrpSpPr>
          <p:cNvPr id="2"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5"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600200"/>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
        <p:nvSpPr>
          <p:cNvPr id="18" name="TextBox 17"/>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100" b="1" smtClean="0">
                <a:solidFill>
                  <a:srgbClr val="101141"/>
                </a:solidFill>
                <a:cs typeface="Arial" panose="020B0604020202020204" pitchFamily="34" charset="0"/>
              </a:rPr>
              <a:t>BITS </a:t>
            </a:r>
            <a:r>
              <a:rPr lang="en-US" sz="1100" smtClean="0">
                <a:solidFill>
                  <a:srgbClr val="101141"/>
                </a:solidFill>
                <a:cs typeface="Arial" panose="020B0604020202020204" pitchFamily="34" charset="0"/>
              </a:rPr>
              <a:t>Pilani, Pilani Campus</a:t>
            </a:r>
          </a:p>
        </p:txBody>
      </p:sp>
      <p:grpSp>
        <p:nvGrpSpPr>
          <p:cNvPr id="14" name="Group 11"/>
          <p:cNvGrpSpPr>
            <a:grpSpLocks/>
          </p:cNvGrpSpPr>
          <p:nvPr userDrawn="1"/>
        </p:nvGrpSpPr>
        <p:grpSpPr bwMode="auto">
          <a:xfrm>
            <a:off x="2084388" y="6550025"/>
            <a:ext cx="7059612" cy="49213"/>
            <a:chOff x="2083888" y="6550671"/>
            <a:chExt cx="7060112" cy="48665"/>
          </a:xfrm>
        </p:grpSpPr>
        <p:sp>
          <p:nvSpPr>
            <p:cNvPr id="20" name="Rectangle 19"/>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1" name="Rectangle 20"/>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Rectangle 21"/>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23"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9" name="Group 18"/>
          <p:cNvGrpSpPr>
            <a:grpSpLocks/>
          </p:cNvGrpSpPr>
          <p:nvPr userDrawn="1"/>
        </p:nvGrpSpPr>
        <p:grpSpPr bwMode="auto">
          <a:xfrm>
            <a:off x="2133600" y="6553200"/>
            <a:ext cx="7010400" cy="46038"/>
            <a:chOff x="1905000" y="6553200"/>
            <a:chExt cx="7010400" cy="45719"/>
          </a:xfrm>
        </p:grpSpPr>
        <p:sp>
          <p:nvSpPr>
            <p:cNvPr id="25" name="Rectangle 2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6" name="Rectangle 2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Rectangle 27"/>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24" name="Group 22"/>
          <p:cNvGrpSpPr>
            <a:grpSpLocks/>
          </p:cNvGrpSpPr>
          <p:nvPr userDrawn="1"/>
        </p:nvGrpSpPr>
        <p:grpSpPr bwMode="auto">
          <a:xfrm>
            <a:off x="0" y="1295400"/>
            <a:ext cx="7010400" cy="46038"/>
            <a:chOff x="1905000" y="6553200"/>
            <a:chExt cx="7010400" cy="45719"/>
          </a:xfrm>
        </p:grpSpPr>
        <p:sp>
          <p:nvSpPr>
            <p:cNvPr id="30" name="Rectangle 2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Rectangle 3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100" b="1" smtClean="0">
                <a:solidFill>
                  <a:srgbClr val="101141"/>
                </a:solidFill>
                <a:cs typeface="Arial" panose="020B0604020202020204" pitchFamily="34" charset="0"/>
              </a:rPr>
              <a:t>BITS </a:t>
            </a:r>
            <a:r>
              <a:rPr lang="en-US" sz="1100" smtClean="0">
                <a:solidFill>
                  <a:srgbClr val="101141"/>
                </a:solidFill>
                <a:cs typeface="Arial" panose="020B0604020202020204" pitchFamily="34" charset="0"/>
              </a:rPr>
              <a:t>Pilani, Pilani Campus</a:t>
            </a:r>
          </a:p>
        </p:txBody>
      </p:sp>
      <p:grpSp>
        <p:nvGrpSpPr>
          <p:cNvPr id="2"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5"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600200"/>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
        <p:nvSpPr>
          <p:cNvPr id="18" name="TextBox 17"/>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100" b="1" smtClean="0">
                <a:solidFill>
                  <a:srgbClr val="101141"/>
                </a:solidFill>
                <a:cs typeface="Arial" panose="020B0604020202020204" pitchFamily="34" charset="0"/>
              </a:rPr>
              <a:t>BITS </a:t>
            </a:r>
            <a:r>
              <a:rPr lang="en-US" sz="1100" smtClean="0">
                <a:solidFill>
                  <a:srgbClr val="101141"/>
                </a:solidFill>
                <a:cs typeface="Arial" panose="020B0604020202020204" pitchFamily="34" charset="0"/>
              </a:rPr>
              <a:t>Pilani, Pilani Campus</a:t>
            </a:r>
          </a:p>
        </p:txBody>
      </p:sp>
      <p:grpSp>
        <p:nvGrpSpPr>
          <p:cNvPr id="14" name="Group 11"/>
          <p:cNvGrpSpPr>
            <a:grpSpLocks/>
          </p:cNvGrpSpPr>
          <p:nvPr userDrawn="1"/>
        </p:nvGrpSpPr>
        <p:grpSpPr bwMode="auto">
          <a:xfrm>
            <a:off x="2084388" y="6550025"/>
            <a:ext cx="7059612" cy="49213"/>
            <a:chOff x="2083888" y="6550671"/>
            <a:chExt cx="7060112" cy="48665"/>
          </a:xfrm>
        </p:grpSpPr>
        <p:sp>
          <p:nvSpPr>
            <p:cNvPr id="20" name="Rectangle 19"/>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1" name="Rectangle 20"/>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Rectangle 21"/>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23"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9" name="Group 18"/>
          <p:cNvGrpSpPr>
            <a:grpSpLocks/>
          </p:cNvGrpSpPr>
          <p:nvPr userDrawn="1"/>
        </p:nvGrpSpPr>
        <p:grpSpPr bwMode="auto">
          <a:xfrm>
            <a:off x="2133600" y="6553200"/>
            <a:ext cx="7010400" cy="46038"/>
            <a:chOff x="1905000" y="6553200"/>
            <a:chExt cx="7010400" cy="45719"/>
          </a:xfrm>
        </p:grpSpPr>
        <p:sp>
          <p:nvSpPr>
            <p:cNvPr id="25" name="Rectangle 2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6" name="Rectangle 2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Rectangle 27"/>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24" name="Group 22"/>
          <p:cNvGrpSpPr>
            <a:grpSpLocks/>
          </p:cNvGrpSpPr>
          <p:nvPr userDrawn="1"/>
        </p:nvGrpSpPr>
        <p:grpSpPr bwMode="auto">
          <a:xfrm>
            <a:off x="0" y="1295400"/>
            <a:ext cx="7010400" cy="46038"/>
            <a:chOff x="1905000" y="6553200"/>
            <a:chExt cx="7010400" cy="45719"/>
          </a:xfrm>
        </p:grpSpPr>
        <p:sp>
          <p:nvSpPr>
            <p:cNvPr id="30" name="Rectangle 2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Rectangle 3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100" b="1" smtClean="0">
                <a:solidFill>
                  <a:srgbClr val="101141"/>
                </a:solidFill>
                <a:cs typeface="Arial" panose="020B0604020202020204" pitchFamily="34" charset="0"/>
              </a:rPr>
              <a:t>BITS </a:t>
            </a:r>
            <a:r>
              <a:rPr lang="en-US" sz="1100" smtClean="0">
                <a:solidFill>
                  <a:srgbClr val="101141"/>
                </a:solidFill>
                <a:cs typeface="Arial" panose="020B0604020202020204" pitchFamily="34" charset="0"/>
              </a:rPr>
              <a:t>Pilani, Pilani Campus</a:t>
            </a:r>
          </a:p>
        </p:txBody>
      </p:sp>
      <p:grpSp>
        <p:nvGrpSpPr>
          <p:cNvPr id="2"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5"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600200"/>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
        <p:nvSpPr>
          <p:cNvPr id="18" name="TextBox 17"/>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100" b="1" smtClean="0">
                <a:solidFill>
                  <a:srgbClr val="101141"/>
                </a:solidFill>
                <a:cs typeface="Arial" panose="020B0604020202020204" pitchFamily="34" charset="0"/>
              </a:rPr>
              <a:t>BITS </a:t>
            </a:r>
            <a:r>
              <a:rPr lang="en-US" sz="1100" smtClean="0">
                <a:solidFill>
                  <a:srgbClr val="101141"/>
                </a:solidFill>
                <a:cs typeface="Arial" panose="020B0604020202020204" pitchFamily="34" charset="0"/>
              </a:rPr>
              <a:t>Pilani, Pilani Campus</a:t>
            </a:r>
          </a:p>
        </p:txBody>
      </p:sp>
      <p:grpSp>
        <p:nvGrpSpPr>
          <p:cNvPr id="14" name="Group 11"/>
          <p:cNvGrpSpPr>
            <a:grpSpLocks/>
          </p:cNvGrpSpPr>
          <p:nvPr userDrawn="1"/>
        </p:nvGrpSpPr>
        <p:grpSpPr bwMode="auto">
          <a:xfrm>
            <a:off x="2084388" y="6550025"/>
            <a:ext cx="7059612" cy="49213"/>
            <a:chOff x="2083888" y="6550671"/>
            <a:chExt cx="7060112" cy="48665"/>
          </a:xfrm>
        </p:grpSpPr>
        <p:sp>
          <p:nvSpPr>
            <p:cNvPr id="20" name="Rectangle 19"/>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1" name="Rectangle 20"/>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Rectangle 21"/>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23" name="Picture 11" descr="Picture 7.png"/>
          <p:cNvPicPr>
            <a:picLocks noChangeAspect="1"/>
          </p:cNvPicPr>
          <p:nvPr userDrawn="1"/>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9" name="Group 18"/>
          <p:cNvGrpSpPr>
            <a:grpSpLocks/>
          </p:cNvGrpSpPr>
          <p:nvPr userDrawn="1"/>
        </p:nvGrpSpPr>
        <p:grpSpPr bwMode="auto">
          <a:xfrm>
            <a:off x="2133600" y="6553200"/>
            <a:ext cx="7010400" cy="46038"/>
            <a:chOff x="1905000" y="6553200"/>
            <a:chExt cx="7010400" cy="45719"/>
          </a:xfrm>
        </p:grpSpPr>
        <p:sp>
          <p:nvSpPr>
            <p:cNvPr id="25" name="Rectangle 2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6" name="Rectangle 2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Rectangle 27"/>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24" name="Group 22"/>
          <p:cNvGrpSpPr>
            <a:grpSpLocks/>
          </p:cNvGrpSpPr>
          <p:nvPr userDrawn="1"/>
        </p:nvGrpSpPr>
        <p:grpSpPr bwMode="auto">
          <a:xfrm>
            <a:off x="0" y="1295400"/>
            <a:ext cx="7010400" cy="46038"/>
            <a:chOff x="1905000" y="6553200"/>
            <a:chExt cx="7010400" cy="45719"/>
          </a:xfrm>
        </p:grpSpPr>
        <p:sp>
          <p:nvSpPr>
            <p:cNvPr id="30" name="Rectangle 2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Rectangle 3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0.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2.png"/><Relationship Id="rId1" Type="http://schemas.openxmlformats.org/officeDocument/2006/relationships/slideLayout" Target="../slideLayouts/slideLayout16.x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2.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3.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15.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16.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17.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18.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19.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13.png"/><Relationship Id="rId1" Type="http://schemas.openxmlformats.org/officeDocument/2006/relationships/slideLayout" Target="../slideLayouts/slideLayout16.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 Id="rId6" Type="http://schemas.openxmlformats.org/officeDocument/2006/relationships/image" Target="../media/image30.emf"/><Relationship Id="rId5" Type="http://schemas.openxmlformats.org/officeDocument/2006/relationships/customXml" Target="../ink/ink21.xml"/><Relationship Id="rId4" Type="http://schemas.openxmlformats.org/officeDocument/2006/relationships/image" Target="../media/image1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3.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1.emf"/><Relationship Id="rId1" Type="http://schemas.openxmlformats.org/officeDocument/2006/relationships/slideLayout" Target="../slideLayouts/slideLayout17.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62200" y="3810000"/>
            <a:ext cx="6172200" cy="1524000"/>
          </a:xfrm>
        </p:spPr>
        <p:txBody>
          <a:bodyPr/>
          <a:lstStyle/>
          <a:p>
            <a:pPr eaLnBrk="1" fontAlgn="auto" hangingPunct="1">
              <a:spcAft>
                <a:spcPts val="0"/>
              </a:spcAft>
              <a:defRPr/>
            </a:pPr>
            <a:r>
              <a:rPr lang="en-IN" sz="4000" dirty="0" smtClean="0"/>
              <a:t>Data Structures, Algorithms and Design</a:t>
            </a:r>
            <a:endParaRPr lang="en-US" sz="4000"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991760" y="3634560"/>
              <a:ext cx="1286280" cy="1303920"/>
            </p14:xfrm>
          </p:contentPart>
        </mc:Choice>
        <mc:Fallback xmlns="">
          <p:pic>
            <p:nvPicPr>
              <p:cNvPr id="2" name="Ink 1"/>
              <p:cNvPicPr/>
              <p:nvPr/>
            </p:nvPicPr>
            <p:blipFill>
              <a:blip r:embed="rId4"/>
              <a:stretch>
                <a:fillRect/>
              </a:stretch>
            </p:blipFill>
            <p:spPr>
              <a:xfrm>
                <a:off x="4982400" y="3625200"/>
                <a:ext cx="1305000" cy="1322640"/>
              </a:xfrm>
              <a:prstGeom prst="rect">
                <a:avLst/>
              </a:prstGeom>
            </p:spPr>
          </p:pic>
        </mc:Fallback>
      </mc:AlternateContent>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04800" y="4648200"/>
            <a:ext cx="8458200" cy="1981200"/>
          </a:xfrm>
        </p:spPr>
        <p:txBody>
          <a:bodyPr/>
          <a:lstStyle/>
          <a:p>
            <a:r>
              <a:rPr lang="en-IN" dirty="0"/>
              <a:t>Data Structures, Algorithms and </a:t>
            </a:r>
            <a:r>
              <a:rPr lang="en-IN" dirty="0" smtClean="0"/>
              <a:t>Design</a:t>
            </a:r>
          </a:p>
          <a:p>
            <a:r>
              <a:rPr lang="en-US" dirty="0" smtClean="0"/>
              <a:t>			Module 1</a:t>
            </a:r>
            <a:endParaRPr lang="en-IN" dirty="0" smtClean="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16280" y="4384440"/>
              <a:ext cx="5688360" cy="1277280"/>
            </p14:xfrm>
          </p:contentPart>
        </mc:Choice>
        <mc:Fallback xmlns="">
          <p:pic>
            <p:nvPicPr>
              <p:cNvPr id="2" name="Ink 1"/>
              <p:cNvPicPr/>
              <p:nvPr/>
            </p:nvPicPr>
            <p:blipFill>
              <a:blip r:embed="rId3"/>
              <a:stretch>
                <a:fillRect/>
              </a:stretch>
            </p:blipFill>
            <p:spPr>
              <a:xfrm>
                <a:off x="106920" y="4375080"/>
                <a:ext cx="5707080" cy="1296000"/>
              </a:xfrm>
              <a:prstGeom prst="rect">
                <a:avLst/>
              </a:prstGeom>
            </p:spPr>
          </p:pic>
        </mc:Fallback>
      </mc:AlternateContent>
    </p:spTree>
    <p:extLst>
      <p:ext uri="{BB962C8B-B14F-4D97-AF65-F5344CB8AC3E}">
        <p14:creationId xmlns:p14="http://schemas.microsoft.com/office/powerpoint/2010/main" val="1670842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Font typeface="Wingdings" panose="05000000000000000000" pitchFamily="2" charset="2"/>
              <a:buChar char="v"/>
            </a:pPr>
            <a:r>
              <a:rPr lang="en-IN" dirty="0" smtClean="0"/>
              <a:t>A well-defined computational procedure that takes some value, or a set of values, as input and produces some value, or a set of values, as output. </a:t>
            </a:r>
          </a:p>
          <a:p>
            <a:pPr algn="just">
              <a:buFont typeface="Wingdings" panose="05000000000000000000" pitchFamily="2" charset="2"/>
              <a:buChar char="v"/>
            </a:pPr>
            <a:r>
              <a:rPr lang="en-IN" dirty="0" smtClean="0"/>
              <a:t>It can also be defined as sequence of computational steps that transform the input into the output.</a:t>
            </a:r>
            <a:endParaRPr lang="en-IN" dirty="0"/>
          </a:p>
        </p:txBody>
      </p:sp>
      <p:sp>
        <p:nvSpPr>
          <p:cNvPr id="2" name="Title 1"/>
          <p:cNvSpPr>
            <a:spLocks noGrp="1"/>
          </p:cNvSpPr>
          <p:nvPr>
            <p:ph type="title" idx="4294967295"/>
          </p:nvPr>
        </p:nvSpPr>
        <p:spPr>
          <a:xfrm>
            <a:off x="0" y="274638"/>
            <a:ext cx="8229600" cy="1143000"/>
          </a:xfrm>
        </p:spPr>
        <p:txBody>
          <a:bodyPr/>
          <a:lstStyle/>
          <a:p>
            <a:r>
              <a:rPr lang="en-IN" b="1" dirty="0" smtClean="0"/>
              <a:t>ALGORITHM</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Algorithms </a:t>
            </a:r>
            <a:r>
              <a:rPr lang="en-IN" b="1" dirty="0"/>
              <a:t>and it’s </a:t>
            </a:r>
            <a:r>
              <a:rPr lang="en-IN" b="1" dirty="0" smtClean="0"/>
              <a:t>Specification</a:t>
            </a:r>
            <a:endParaRPr lang="en-US" b="1" dirty="0"/>
          </a:p>
        </p:txBody>
      </p:sp>
      <p:sp>
        <p:nvSpPr>
          <p:cNvPr id="3" name="Content Placeholder 2"/>
          <p:cNvSpPr>
            <a:spLocks noGrp="1"/>
          </p:cNvSpPr>
          <p:nvPr>
            <p:ph idx="1"/>
          </p:nvPr>
        </p:nvSpPr>
        <p:spPr>
          <a:xfrm>
            <a:off x="457200" y="1371600"/>
            <a:ext cx="8382000" cy="5334000"/>
          </a:xfrm>
        </p:spPr>
        <p:txBody>
          <a:bodyPr>
            <a:normAutofit/>
          </a:bodyPr>
          <a:lstStyle/>
          <a:p>
            <a:pPr marL="0" indent="0">
              <a:buNone/>
            </a:pPr>
            <a:r>
              <a:rPr lang="en-IN" sz="2400" dirty="0" smtClean="0">
                <a:latin typeface="Arial" panose="020B0604020202020204" pitchFamily="34" charset="0"/>
                <a:cs typeface="Arial" panose="020B0604020202020204" pitchFamily="34" charset="0"/>
              </a:rPr>
              <a:t>All </a:t>
            </a:r>
            <a:r>
              <a:rPr lang="en-IN" sz="2400" b="1" dirty="0">
                <a:latin typeface="Arial" panose="020B0604020202020204" pitchFamily="34" charset="0"/>
                <a:cs typeface="Arial" panose="020B0604020202020204" pitchFamily="34" charset="0"/>
              </a:rPr>
              <a:t>algorithms</a:t>
            </a:r>
            <a:r>
              <a:rPr lang="en-IN" sz="2400" dirty="0">
                <a:latin typeface="Arial" panose="020B0604020202020204" pitchFamily="34" charset="0"/>
                <a:cs typeface="Arial" panose="020B0604020202020204" pitchFamily="34" charset="0"/>
              </a:rPr>
              <a:t> must satisfy the following </a:t>
            </a:r>
            <a:r>
              <a:rPr lang="en-IN" sz="2400" b="1" dirty="0">
                <a:latin typeface="Arial" panose="020B0604020202020204" pitchFamily="34" charset="0"/>
                <a:cs typeface="Arial" panose="020B0604020202020204" pitchFamily="34" charset="0"/>
              </a:rPr>
              <a:t>criteria</a:t>
            </a:r>
            <a:r>
              <a:rPr lang="en-IN" sz="2400" dirty="0">
                <a:latin typeface="Arial" panose="020B0604020202020204" pitchFamily="34" charset="0"/>
                <a:cs typeface="Arial" panose="020B0604020202020204" pitchFamily="34" charset="0"/>
              </a:rPr>
              <a:t>:</a:t>
            </a:r>
          </a:p>
          <a:p>
            <a:pPr lvl="1">
              <a:buFont typeface="Wingdings" panose="05000000000000000000" pitchFamily="2" charset="2"/>
              <a:buChar char="v"/>
            </a:pPr>
            <a:r>
              <a:rPr lang="en-IN" sz="2400" b="1" dirty="0" smtClean="0">
                <a:latin typeface="Arial" panose="020B0604020202020204" pitchFamily="34" charset="0"/>
                <a:cs typeface="Arial" panose="020B0604020202020204" pitchFamily="34" charset="0"/>
              </a:rPr>
              <a:t>Input</a:t>
            </a:r>
            <a:r>
              <a:rPr lang="en-IN" sz="24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There are zero or more quantities that are externally supplied.</a:t>
            </a:r>
          </a:p>
          <a:p>
            <a:pPr lvl="1">
              <a:buFont typeface="Wingdings" panose="05000000000000000000" pitchFamily="2" charset="2"/>
              <a:buChar char="v"/>
            </a:pPr>
            <a:r>
              <a:rPr lang="en-IN" sz="2400" b="1" dirty="0" smtClean="0">
                <a:latin typeface="Arial" panose="020B0604020202020204" pitchFamily="34" charset="0"/>
                <a:cs typeface="Arial" panose="020B0604020202020204" pitchFamily="34" charset="0"/>
              </a:rPr>
              <a:t>Output</a:t>
            </a:r>
            <a:r>
              <a:rPr lang="en-IN" sz="24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At least one quantity is produced.</a:t>
            </a:r>
          </a:p>
          <a:p>
            <a:pPr lvl="1">
              <a:buFont typeface="Wingdings" panose="05000000000000000000" pitchFamily="2" charset="2"/>
              <a:buChar char="v"/>
            </a:pPr>
            <a:r>
              <a:rPr lang="en-IN" sz="2400" b="1" dirty="0" smtClean="0">
                <a:latin typeface="Arial" panose="020B0604020202020204" pitchFamily="34" charset="0"/>
                <a:cs typeface="Arial" panose="020B0604020202020204" pitchFamily="34" charset="0"/>
              </a:rPr>
              <a:t>Definiteness</a:t>
            </a:r>
            <a:r>
              <a:rPr lang="en-IN" sz="24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Each instruction is clear and unambiguous.</a:t>
            </a:r>
          </a:p>
          <a:p>
            <a:pPr lvl="1">
              <a:buFont typeface="Wingdings" panose="05000000000000000000" pitchFamily="2" charset="2"/>
              <a:buChar char="v"/>
            </a:pPr>
            <a:r>
              <a:rPr lang="en-IN" sz="2400" b="1" dirty="0" smtClean="0">
                <a:latin typeface="Arial" panose="020B0604020202020204" pitchFamily="34" charset="0"/>
                <a:cs typeface="Arial" panose="020B0604020202020204" pitchFamily="34" charset="0"/>
              </a:rPr>
              <a:t>Finiteness</a:t>
            </a:r>
            <a:r>
              <a:rPr lang="en-IN" sz="24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If we trace out the instructions of an algorithm, then for all cases, </a:t>
            </a:r>
            <a:r>
              <a:rPr lang="en-IN" sz="2400" dirty="0" smtClean="0">
                <a:latin typeface="Arial" panose="020B0604020202020204" pitchFamily="34" charset="0"/>
                <a:cs typeface="Arial" panose="020B0604020202020204" pitchFamily="34" charset="0"/>
              </a:rPr>
              <a:t>the algorithm </a:t>
            </a:r>
            <a:r>
              <a:rPr lang="en-IN" sz="2400" dirty="0">
                <a:latin typeface="Arial" panose="020B0604020202020204" pitchFamily="34" charset="0"/>
                <a:cs typeface="Arial" panose="020B0604020202020204" pitchFamily="34" charset="0"/>
              </a:rPr>
              <a:t>terminates after a finite number of steps.</a:t>
            </a:r>
          </a:p>
          <a:p>
            <a:pPr lvl="1">
              <a:buFont typeface="Wingdings" panose="05000000000000000000" pitchFamily="2" charset="2"/>
              <a:buChar char="v"/>
            </a:pPr>
            <a:r>
              <a:rPr lang="en-IN" sz="2400" b="1" dirty="0" smtClean="0">
                <a:latin typeface="Arial" panose="020B0604020202020204" pitchFamily="34" charset="0"/>
                <a:cs typeface="Arial" panose="020B0604020202020204" pitchFamily="34" charset="0"/>
              </a:rPr>
              <a:t>Effectiveness</a:t>
            </a:r>
            <a:r>
              <a:rPr lang="en-IN" sz="24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Every instruction must be basic enough to be carried out, in principle</a:t>
            </a:r>
            <a:r>
              <a:rPr lang="en-IN" sz="2400" dirty="0" smtClean="0">
                <a:latin typeface="Arial" panose="020B0604020202020204" pitchFamily="34" charset="0"/>
                <a:cs typeface="Arial" panose="020B0604020202020204" pitchFamily="34" charset="0"/>
              </a:rPr>
              <a:t>, by </a:t>
            </a:r>
            <a:r>
              <a:rPr lang="en-IN" sz="2400" dirty="0">
                <a:latin typeface="Arial" panose="020B0604020202020204" pitchFamily="34" charset="0"/>
                <a:cs typeface="Arial" panose="020B0604020202020204" pitchFamily="34" charset="0"/>
              </a:rPr>
              <a:t>a person using only pencil and paper. It is not enough that each </a:t>
            </a:r>
            <a:r>
              <a:rPr lang="en-IN" sz="2400" dirty="0" smtClean="0">
                <a:latin typeface="Arial" panose="020B0604020202020204" pitchFamily="34" charset="0"/>
                <a:cs typeface="Arial" panose="020B0604020202020204" pitchFamily="34" charset="0"/>
              </a:rPr>
              <a:t>operation be </a:t>
            </a:r>
            <a:r>
              <a:rPr lang="en-IN" sz="2400" dirty="0">
                <a:latin typeface="Arial" panose="020B0604020202020204" pitchFamily="34" charset="0"/>
                <a:cs typeface="Arial" panose="020B0604020202020204" pitchFamily="34" charset="0"/>
              </a:rPr>
              <a:t>definite as in (3); it also must be feasible.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495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Algorithms </a:t>
            </a:r>
            <a:r>
              <a:rPr lang="en-IN" b="1" dirty="0"/>
              <a:t>and it’s </a:t>
            </a:r>
            <a:r>
              <a:rPr lang="en-IN" b="1" dirty="0" smtClean="0"/>
              <a:t>Specification</a:t>
            </a:r>
            <a:endParaRPr lang="en-US" b="1" dirty="0"/>
          </a:p>
        </p:txBody>
      </p:sp>
      <p:sp>
        <p:nvSpPr>
          <p:cNvPr id="3" name="Content Placeholder 2"/>
          <p:cNvSpPr>
            <a:spLocks noGrp="1"/>
          </p:cNvSpPr>
          <p:nvPr>
            <p:ph idx="1"/>
          </p:nvPr>
        </p:nvSpPr>
        <p:spPr>
          <a:xfrm>
            <a:off x="457200" y="1371600"/>
            <a:ext cx="8382000" cy="5334000"/>
          </a:xfrm>
        </p:spPr>
        <p:txBody>
          <a:bodyPr>
            <a:normAutofit/>
          </a:bodyPr>
          <a:lstStyle/>
          <a:p>
            <a:pPr marL="0" indent="0">
              <a:buNone/>
            </a:pPr>
            <a:r>
              <a:rPr lang="en-US" sz="2400" dirty="0" smtClean="0">
                <a:latin typeface="Arial" panose="020B0604020202020204" pitchFamily="34" charset="0"/>
                <a:cs typeface="Arial" panose="020B0604020202020204" pitchFamily="34" charset="0"/>
              </a:rPr>
              <a:t>The specification is the process of conversion of solution into an algorithm.</a:t>
            </a:r>
          </a:p>
          <a:p>
            <a:pPr marL="0" indent="0">
              <a:buNone/>
            </a:pPr>
            <a:r>
              <a:rPr lang="en-US" sz="2400" dirty="0" smtClean="0">
                <a:latin typeface="Arial" panose="020B0604020202020204" pitchFamily="34" charset="0"/>
                <a:cs typeface="Arial" panose="020B0604020202020204" pitchFamily="34" charset="0"/>
              </a:rPr>
              <a:t>Done in 3 ways:</a:t>
            </a:r>
            <a:endParaRPr lang="en-IN" sz="2400" dirty="0">
              <a:latin typeface="Arial" panose="020B0604020202020204" pitchFamily="34" charset="0"/>
              <a:cs typeface="Arial" panose="020B0604020202020204" pitchFamily="34" charset="0"/>
            </a:endParaRPr>
          </a:p>
          <a:p>
            <a:pPr lvl="1">
              <a:buFont typeface="Wingdings" panose="05000000000000000000" pitchFamily="2" charset="2"/>
              <a:buChar char="v"/>
            </a:pPr>
            <a:r>
              <a:rPr lang="en-IN" sz="2400" b="1" dirty="0" smtClean="0">
                <a:latin typeface="Arial" panose="020B0604020202020204" pitchFamily="34" charset="0"/>
                <a:cs typeface="Arial" panose="020B0604020202020204" pitchFamily="34" charset="0"/>
              </a:rPr>
              <a:t>Natural language</a:t>
            </a:r>
          </a:p>
          <a:p>
            <a:pPr lvl="1">
              <a:buFont typeface="Wingdings" panose="05000000000000000000" pitchFamily="2" charset="2"/>
              <a:buChar char="v"/>
            </a:pPr>
            <a:r>
              <a:rPr lang="en-US" sz="2400" b="1" dirty="0" smtClean="0">
                <a:latin typeface="Arial" panose="020B0604020202020204" pitchFamily="34" charset="0"/>
                <a:cs typeface="Arial" panose="020B0604020202020204" pitchFamily="34" charset="0"/>
              </a:rPr>
              <a:t>Flowchart</a:t>
            </a:r>
          </a:p>
          <a:p>
            <a:pPr lvl="1">
              <a:buFont typeface="Wingdings" panose="05000000000000000000" pitchFamily="2" charset="2"/>
              <a:buChar char="v"/>
            </a:pPr>
            <a:r>
              <a:rPr lang="en-US" sz="2400" b="1" dirty="0" smtClean="0">
                <a:latin typeface="Arial" panose="020B0604020202020204" pitchFamily="34" charset="0"/>
                <a:cs typeface="Arial" panose="020B0604020202020204" pitchFamily="34" charset="0"/>
              </a:rPr>
              <a:t>Pseudo Code</a:t>
            </a:r>
            <a:endParaRPr lang="en-US" sz="24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94840" y="294840"/>
              <a:ext cx="8742600" cy="3116520"/>
            </p14:xfrm>
          </p:contentPart>
        </mc:Choice>
        <mc:Fallback xmlns="">
          <p:pic>
            <p:nvPicPr>
              <p:cNvPr id="4" name="Ink 3"/>
              <p:cNvPicPr/>
              <p:nvPr/>
            </p:nvPicPr>
            <p:blipFill>
              <a:blip r:embed="rId3"/>
              <a:stretch>
                <a:fillRect/>
              </a:stretch>
            </p:blipFill>
            <p:spPr>
              <a:xfrm>
                <a:off x="285480" y="285480"/>
                <a:ext cx="8761320" cy="3135240"/>
              </a:xfrm>
              <a:prstGeom prst="rect">
                <a:avLst/>
              </a:prstGeom>
            </p:spPr>
          </p:pic>
        </mc:Fallback>
      </mc:AlternateContent>
    </p:spTree>
    <p:extLst>
      <p:ext uri="{BB962C8B-B14F-4D97-AF65-F5344CB8AC3E}">
        <p14:creationId xmlns:p14="http://schemas.microsoft.com/office/powerpoint/2010/main" val="320639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buFont typeface="Wingdings" panose="05000000000000000000" pitchFamily="2" charset="2"/>
              <a:buChar char="v"/>
            </a:pPr>
            <a:r>
              <a:rPr lang="en-IN" sz="2400" b="1" dirty="0" smtClean="0"/>
              <a:t>Complexity of algorithm </a:t>
            </a:r>
            <a:r>
              <a:rPr lang="en-IN" sz="2400" dirty="0" smtClean="0"/>
              <a:t>is a function of size of input of a given problem instance which determines how much running time/memory space is needed by the algorithm in order to run to completion.</a:t>
            </a:r>
          </a:p>
          <a:p>
            <a:pPr lvl="1" algn="just">
              <a:buFont typeface="Wingdings" panose="05000000000000000000" pitchFamily="2" charset="2"/>
              <a:buChar char="v"/>
            </a:pPr>
            <a:r>
              <a:rPr lang="en-IN" sz="2400" b="1" dirty="0" smtClean="0"/>
              <a:t>Time Complexity</a:t>
            </a:r>
            <a:r>
              <a:rPr lang="en-IN" sz="2400" dirty="0" smtClean="0"/>
              <a:t>: Time complexity of an algorithm is the amount of time it needs in order to run to completion.</a:t>
            </a:r>
          </a:p>
          <a:p>
            <a:pPr lvl="1" algn="just">
              <a:buFont typeface="Wingdings" panose="05000000000000000000" pitchFamily="2" charset="2"/>
              <a:buChar char="v"/>
            </a:pPr>
            <a:r>
              <a:rPr lang="en-IN" sz="2400" b="1" dirty="0" smtClean="0"/>
              <a:t>Space Complexity</a:t>
            </a:r>
            <a:r>
              <a:rPr lang="en-IN" sz="2400" dirty="0" smtClean="0"/>
              <a:t>: Space Complexity of an algorithm is the amount of space it needs in order to run to completion.</a:t>
            </a:r>
          </a:p>
          <a:p>
            <a:pPr algn="just">
              <a:buFont typeface="Wingdings" panose="05000000000000000000" pitchFamily="2" charset="2"/>
              <a:buChar char="v"/>
            </a:pPr>
            <a:r>
              <a:rPr lang="en-IN" sz="2400" dirty="0" smtClean="0"/>
              <a:t>There are two points which we should consider about computer programming:-</a:t>
            </a:r>
          </a:p>
          <a:p>
            <a:pPr lvl="1" algn="just">
              <a:buFont typeface="Wingdings" panose="05000000000000000000" pitchFamily="2" charset="2"/>
              <a:buChar char="v"/>
            </a:pPr>
            <a:r>
              <a:rPr lang="en-IN" sz="2400" dirty="0" smtClean="0"/>
              <a:t>An appropriate </a:t>
            </a:r>
            <a:r>
              <a:rPr lang="en-IN" sz="2400" b="1" dirty="0" smtClean="0"/>
              <a:t>data structure</a:t>
            </a:r>
            <a:r>
              <a:rPr lang="en-IN" sz="2400" dirty="0" smtClean="0"/>
              <a:t> and</a:t>
            </a:r>
          </a:p>
          <a:p>
            <a:pPr lvl="1" algn="just">
              <a:buFont typeface="Wingdings" panose="05000000000000000000" pitchFamily="2" charset="2"/>
              <a:buChar char="v"/>
            </a:pPr>
            <a:r>
              <a:rPr lang="en-IN" sz="2400" dirty="0" smtClean="0"/>
              <a:t>An appropriate </a:t>
            </a:r>
            <a:r>
              <a:rPr lang="en-IN" sz="2400" b="1" dirty="0" smtClean="0"/>
              <a:t>algorithm</a:t>
            </a:r>
            <a:r>
              <a:rPr lang="en-IN" sz="2400" dirty="0" smtClean="0"/>
              <a:t>.</a:t>
            </a:r>
            <a:endParaRPr lang="en-IN" sz="2400" dirty="0"/>
          </a:p>
        </p:txBody>
      </p:sp>
      <p:sp>
        <p:nvSpPr>
          <p:cNvPr id="2" name="Title 1"/>
          <p:cNvSpPr>
            <a:spLocks noGrp="1"/>
          </p:cNvSpPr>
          <p:nvPr>
            <p:ph type="title" idx="4294967295"/>
          </p:nvPr>
        </p:nvSpPr>
        <p:spPr>
          <a:xfrm>
            <a:off x="0" y="274638"/>
            <a:ext cx="8229600" cy="1143000"/>
          </a:xfrm>
        </p:spPr>
        <p:txBody>
          <a:bodyPr/>
          <a:lstStyle/>
          <a:p>
            <a:r>
              <a:rPr lang="en-IN" b="1" dirty="0" smtClean="0"/>
              <a:t>EFFICIENCY OF AN ALGORITHM</a:t>
            </a:r>
            <a:endParaRPr lang="en-IN"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6000" y="187560"/>
              <a:ext cx="8840520" cy="6009840"/>
            </p14:xfrm>
          </p:contentPart>
        </mc:Choice>
        <mc:Fallback xmlns="">
          <p:pic>
            <p:nvPicPr>
              <p:cNvPr id="4" name="Ink 3"/>
              <p:cNvPicPr/>
              <p:nvPr/>
            </p:nvPicPr>
            <p:blipFill>
              <a:blip r:embed="rId4"/>
              <a:stretch>
                <a:fillRect/>
              </a:stretch>
            </p:blipFill>
            <p:spPr>
              <a:xfrm>
                <a:off x="26640" y="178200"/>
                <a:ext cx="8859240" cy="60285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v"/>
            </a:pPr>
            <a:r>
              <a:rPr lang="en-IN" sz="2400" dirty="0" smtClean="0"/>
              <a:t>It can be of various types:</a:t>
            </a:r>
          </a:p>
          <a:p>
            <a:pPr lvl="1">
              <a:buFont typeface="Wingdings" panose="05000000000000000000" pitchFamily="2" charset="2"/>
              <a:buChar char="v"/>
            </a:pPr>
            <a:r>
              <a:rPr lang="en-IN" sz="2400" b="1" dirty="0" smtClean="0"/>
              <a:t>Worst case efficiency: </a:t>
            </a:r>
            <a:r>
              <a:rPr lang="en-IN" sz="2400" dirty="0" smtClean="0"/>
              <a:t>It is the </a:t>
            </a:r>
            <a:r>
              <a:rPr lang="en-IN" sz="2400" b="1" dirty="0" smtClean="0"/>
              <a:t>maximum</a:t>
            </a:r>
            <a:r>
              <a:rPr lang="en-IN" sz="2400" dirty="0" smtClean="0"/>
              <a:t> number of steps that an algorithm can take for any collection of data values.</a:t>
            </a:r>
          </a:p>
          <a:p>
            <a:pPr lvl="1">
              <a:buFont typeface="Wingdings" panose="05000000000000000000" pitchFamily="2" charset="2"/>
              <a:buChar char="v"/>
            </a:pPr>
            <a:r>
              <a:rPr lang="en-IN" sz="2400" b="1" dirty="0" smtClean="0"/>
              <a:t>Best case efficiency: </a:t>
            </a:r>
            <a:r>
              <a:rPr lang="en-IN" sz="2400" dirty="0" smtClean="0"/>
              <a:t>It is the </a:t>
            </a:r>
            <a:r>
              <a:rPr lang="en-IN" sz="2400" b="1" dirty="0" smtClean="0"/>
              <a:t>minimum</a:t>
            </a:r>
            <a:r>
              <a:rPr lang="en-IN" sz="2400" dirty="0" smtClean="0"/>
              <a:t> number of steps that an algorithm can take any collection of data values.</a:t>
            </a:r>
          </a:p>
          <a:p>
            <a:pPr lvl="1">
              <a:buFont typeface="Wingdings" panose="05000000000000000000" pitchFamily="2" charset="2"/>
              <a:buChar char="v"/>
            </a:pPr>
            <a:r>
              <a:rPr lang="en-IN" sz="2400" b="1" dirty="0" smtClean="0"/>
              <a:t>Average case efficiency: </a:t>
            </a:r>
            <a:r>
              <a:rPr lang="en-IN" sz="2400" dirty="0" smtClean="0"/>
              <a:t>It can be defined as </a:t>
            </a:r>
          </a:p>
          <a:p>
            <a:pPr lvl="2">
              <a:buFont typeface="Wingdings" panose="05000000000000000000" pitchFamily="2" charset="2"/>
              <a:buChar char="v"/>
            </a:pPr>
            <a:r>
              <a:rPr lang="en-IN" dirty="0" smtClean="0"/>
              <a:t>the efficiency averaged on all possible inputs</a:t>
            </a:r>
          </a:p>
          <a:p>
            <a:pPr lvl="2">
              <a:buFont typeface="Wingdings" panose="05000000000000000000" pitchFamily="2" charset="2"/>
              <a:buChar char="v"/>
            </a:pPr>
            <a:r>
              <a:rPr lang="en-IN" dirty="0" smtClean="0"/>
              <a:t>must assume a distribution of the input</a:t>
            </a:r>
          </a:p>
          <a:p>
            <a:pPr lvl="2">
              <a:buFont typeface="Wingdings" panose="05000000000000000000" pitchFamily="2" charset="2"/>
              <a:buChar char="v"/>
            </a:pPr>
            <a:r>
              <a:rPr lang="en-IN" dirty="0" smtClean="0"/>
              <a:t>We normally assume uniform distribution (all keys are equally probable)</a:t>
            </a:r>
          </a:p>
          <a:p>
            <a:pPr>
              <a:buFont typeface="Wingdings" panose="05000000000000000000" pitchFamily="2" charset="2"/>
              <a:buChar char="v"/>
            </a:pPr>
            <a:r>
              <a:rPr lang="en-IN" sz="2400" dirty="0" smtClean="0"/>
              <a:t>If the input has size </a:t>
            </a:r>
            <a:r>
              <a:rPr lang="en-IN" sz="2400" i="1" dirty="0" smtClean="0"/>
              <a:t>n, efficiency will be a function of n</a:t>
            </a:r>
            <a:endParaRPr lang="en-IN" sz="2400" dirty="0"/>
          </a:p>
        </p:txBody>
      </p:sp>
      <p:sp>
        <p:nvSpPr>
          <p:cNvPr id="2" name="Title 1"/>
          <p:cNvSpPr>
            <a:spLocks noGrp="1"/>
          </p:cNvSpPr>
          <p:nvPr>
            <p:ph type="title" idx="4294967295"/>
          </p:nvPr>
        </p:nvSpPr>
        <p:spPr>
          <a:xfrm>
            <a:off x="0" y="274638"/>
            <a:ext cx="8229600" cy="1143000"/>
          </a:xfrm>
        </p:spPr>
        <p:txBody>
          <a:bodyPr/>
          <a:lstStyle/>
          <a:p>
            <a:r>
              <a:rPr lang="en-IN" b="1" dirty="0" smtClean="0"/>
              <a:t>EFFICIENCY OF AN ALGORITHM</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96560" y="1982520"/>
              <a:ext cx="7885440" cy="4018680"/>
            </p14:xfrm>
          </p:contentPart>
        </mc:Choice>
        <mc:Fallback xmlns="">
          <p:pic>
            <p:nvPicPr>
              <p:cNvPr id="4" name="Ink 3"/>
              <p:cNvPicPr/>
              <p:nvPr/>
            </p:nvPicPr>
            <p:blipFill>
              <a:blip r:embed="rId3"/>
              <a:stretch>
                <a:fillRect/>
              </a:stretch>
            </p:blipFill>
            <p:spPr>
              <a:xfrm>
                <a:off x="187200" y="1973160"/>
                <a:ext cx="7904160" cy="40374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52400"/>
            <a:ext cx="7315200" cy="1143000"/>
          </a:xfrm>
        </p:spPr>
        <p:txBody>
          <a:bodyPr/>
          <a:lstStyle/>
          <a:p>
            <a:r>
              <a:rPr lang="en-IN" dirty="0"/>
              <a:t>EFFICIENCY OF AN ALGORITHM</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37502"/>
            <a:ext cx="8107658" cy="4963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598400" y="1035720"/>
              <a:ext cx="6135120" cy="3527640"/>
            </p14:xfrm>
          </p:contentPart>
        </mc:Choice>
        <mc:Fallback xmlns="">
          <p:pic>
            <p:nvPicPr>
              <p:cNvPr id="2" name="Ink 1"/>
              <p:cNvPicPr/>
              <p:nvPr/>
            </p:nvPicPr>
            <p:blipFill>
              <a:blip r:embed="rId4"/>
              <a:stretch>
                <a:fillRect/>
              </a:stretch>
            </p:blipFill>
            <p:spPr>
              <a:xfrm>
                <a:off x="1589040" y="1026360"/>
                <a:ext cx="6153840" cy="3546360"/>
              </a:xfrm>
              <a:prstGeom prst="rect">
                <a:avLst/>
              </a:prstGeom>
            </p:spPr>
          </p:pic>
        </mc:Fallback>
      </mc:AlternateContent>
    </p:spTree>
    <p:extLst>
      <p:ext uri="{BB962C8B-B14F-4D97-AF65-F5344CB8AC3E}">
        <p14:creationId xmlns:p14="http://schemas.microsoft.com/office/powerpoint/2010/main" val="272834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smtClean="0"/>
              <a:t>Average in increasing order of the occurrence of number (in ONE loop)</a:t>
            </a:r>
          </a:p>
          <a:p>
            <a:pPr>
              <a:buFont typeface="Wingdings" panose="05000000000000000000" pitchFamily="2" charset="2"/>
              <a:buChar char="v"/>
            </a:pPr>
            <a:r>
              <a:rPr lang="en-US" dirty="0" smtClean="0"/>
              <a:t>INPUT</a:t>
            </a:r>
          </a:p>
          <a:p>
            <a:pPr>
              <a:buFont typeface="Wingdings" panose="05000000000000000000" pitchFamily="2" charset="2"/>
              <a:buChar char="v"/>
            </a:pPr>
            <a:endParaRPr lang="en-US" dirty="0" smtClean="0"/>
          </a:p>
          <a:p>
            <a:pPr>
              <a:buFont typeface="Wingdings" panose="05000000000000000000" pitchFamily="2" charset="2"/>
              <a:buChar char="v"/>
            </a:pPr>
            <a:endParaRPr lang="en-US" dirty="0" smtClean="0"/>
          </a:p>
          <a:p>
            <a:pPr>
              <a:buFont typeface="Wingdings" panose="05000000000000000000" pitchFamily="2" charset="2"/>
              <a:buChar char="v"/>
            </a:pPr>
            <a:endParaRPr lang="en-US" dirty="0" smtClean="0"/>
          </a:p>
          <a:p>
            <a:pPr>
              <a:buFont typeface="Wingdings" panose="05000000000000000000" pitchFamily="2" charset="2"/>
              <a:buChar char="v"/>
            </a:pPr>
            <a:r>
              <a:rPr lang="en-US" dirty="0" smtClean="0"/>
              <a:t>OUTPUT</a:t>
            </a:r>
          </a:p>
          <a:p>
            <a:pPr>
              <a:buFont typeface="Wingdings" panose="05000000000000000000" pitchFamily="2" charset="2"/>
              <a:buChar char="v"/>
            </a:pPr>
            <a:endParaRPr lang="en-US" dirty="0" smtClean="0"/>
          </a:p>
          <a:p>
            <a:pPr>
              <a:buFont typeface="Wingdings" panose="05000000000000000000" pitchFamily="2" charset="2"/>
              <a:buChar char="v"/>
            </a:pPr>
            <a:endParaRPr lang="en-US" dirty="0" smtClean="0"/>
          </a:p>
          <a:p>
            <a:pPr>
              <a:buFont typeface="Wingdings" panose="05000000000000000000" pitchFamily="2" charset="2"/>
              <a:buChar char="v"/>
            </a:pPr>
            <a:endParaRPr lang="en-IN" dirty="0"/>
          </a:p>
        </p:txBody>
      </p:sp>
      <p:sp>
        <p:nvSpPr>
          <p:cNvPr id="2" name="Title 1"/>
          <p:cNvSpPr>
            <a:spLocks noGrp="1"/>
          </p:cNvSpPr>
          <p:nvPr>
            <p:ph type="title" idx="4294967295"/>
          </p:nvPr>
        </p:nvSpPr>
        <p:spPr>
          <a:xfrm>
            <a:off x="0" y="274638"/>
            <a:ext cx="8229600" cy="1143000"/>
          </a:xfrm>
        </p:spPr>
        <p:txBody>
          <a:bodyPr>
            <a:normAutofit/>
          </a:bodyPr>
          <a:lstStyle/>
          <a:p>
            <a:r>
              <a:rPr lang="en-US" dirty="0" smtClean="0"/>
              <a:t>Examples</a:t>
            </a:r>
            <a:endParaRPr lang="en-IN" dirty="0"/>
          </a:p>
        </p:txBody>
      </p:sp>
      <p:graphicFrame>
        <p:nvGraphicFramePr>
          <p:cNvPr id="4" name="Table 3"/>
          <p:cNvGraphicFramePr>
            <a:graphicFrameLocks noGrp="1"/>
          </p:cNvGraphicFramePr>
          <p:nvPr>
            <p:extLst/>
          </p:nvPr>
        </p:nvGraphicFramePr>
        <p:xfrm>
          <a:off x="533400" y="2852579"/>
          <a:ext cx="8458200" cy="904240"/>
        </p:xfrm>
        <a:graphic>
          <a:graphicData uri="http://schemas.openxmlformats.org/drawingml/2006/table">
            <a:tbl>
              <a:tblPr firstRow="1" bandRow="1">
                <a:tableStyleId>{7DF18680-E054-41AD-8BC1-D1AEF772440D}</a:tableStyleId>
              </a:tblPr>
              <a:tblGrid>
                <a:gridCol w="563880">
                  <a:extLst>
                    <a:ext uri="{9D8B030D-6E8A-4147-A177-3AD203B41FA5}">
                      <a16:colId xmlns:a16="http://schemas.microsoft.com/office/drawing/2014/main" val="20000"/>
                    </a:ext>
                  </a:extLst>
                </a:gridCol>
                <a:gridCol w="563880">
                  <a:extLst>
                    <a:ext uri="{9D8B030D-6E8A-4147-A177-3AD203B41FA5}">
                      <a16:colId xmlns:a16="http://schemas.microsoft.com/office/drawing/2014/main" val="20001"/>
                    </a:ext>
                  </a:extLst>
                </a:gridCol>
                <a:gridCol w="563880">
                  <a:extLst>
                    <a:ext uri="{9D8B030D-6E8A-4147-A177-3AD203B41FA5}">
                      <a16:colId xmlns:a16="http://schemas.microsoft.com/office/drawing/2014/main" val="20002"/>
                    </a:ext>
                  </a:extLst>
                </a:gridCol>
                <a:gridCol w="563880">
                  <a:extLst>
                    <a:ext uri="{9D8B030D-6E8A-4147-A177-3AD203B41FA5}">
                      <a16:colId xmlns:a16="http://schemas.microsoft.com/office/drawing/2014/main" val="20003"/>
                    </a:ext>
                  </a:extLst>
                </a:gridCol>
                <a:gridCol w="563880">
                  <a:extLst>
                    <a:ext uri="{9D8B030D-6E8A-4147-A177-3AD203B41FA5}">
                      <a16:colId xmlns:a16="http://schemas.microsoft.com/office/drawing/2014/main" val="20004"/>
                    </a:ext>
                  </a:extLst>
                </a:gridCol>
                <a:gridCol w="563880">
                  <a:extLst>
                    <a:ext uri="{9D8B030D-6E8A-4147-A177-3AD203B41FA5}">
                      <a16:colId xmlns:a16="http://schemas.microsoft.com/office/drawing/2014/main" val="20005"/>
                    </a:ext>
                  </a:extLst>
                </a:gridCol>
                <a:gridCol w="563880">
                  <a:extLst>
                    <a:ext uri="{9D8B030D-6E8A-4147-A177-3AD203B41FA5}">
                      <a16:colId xmlns:a16="http://schemas.microsoft.com/office/drawing/2014/main" val="20006"/>
                    </a:ext>
                  </a:extLst>
                </a:gridCol>
                <a:gridCol w="563880">
                  <a:extLst>
                    <a:ext uri="{9D8B030D-6E8A-4147-A177-3AD203B41FA5}">
                      <a16:colId xmlns:a16="http://schemas.microsoft.com/office/drawing/2014/main" val="20007"/>
                    </a:ext>
                  </a:extLst>
                </a:gridCol>
                <a:gridCol w="563880">
                  <a:extLst>
                    <a:ext uri="{9D8B030D-6E8A-4147-A177-3AD203B41FA5}">
                      <a16:colId xmlns:a16="http://schemas.microsoft.com/office/drawing/2014/main" val="20008"/>
                    </a:ext>
                  </a:extLst>
                </a:gridCol>
                <a:gridCol w="563880">
                  <a:extLst>
                    <a:ext uri="{9D8B030D-6E8A-4147-A177-3AD203B41FA5}">
                      <a16:colId xmlns:a16="http://schemas.microsoft.com/office/drawing/2014/main" val="20009"/>
                    </a:ext>
                  </a:extLst>
                </a:gridCol>
                <a:gridCol w="563880">
                  <a:extLst>
                    <a:ext uri="{9D8B030D-6E8A-4147-A177-3AD203B41FA5}">
                      <a16:colId xmlns:a16="http://schemas.microsoft.com/office/drawing/2014/main" val="20010"/>
                    </a:ext>
                  </a:extLst>
                </a:gridCol>
                <a:gridCol w="563880">
                  <a:extLst>
                    <a:ext uri="{9D8B030D-6E8A-4147-A177-3AD203B41FA5}">
                      <a16:colId xmlns:a16="http://schemas.microsoft.com/office/drawing/2014/main" val="20011"/>
                    </a:ext>
                  </a:extLst>
                </a:gridCol>
                <a:gridCol w="563880">
                  <a:extLst>
                    <a:ext uri="{9D8B030D-6E8A-4147-A177-3AD203B41FA5}">
                      <a16:colId xmlns:a16="http://schemas.microsoft.com/office/drawing/2014/main" val="20012"/>
                    </a:ext>
                  </a:extLst>
                </a:gridCol>
                <a:gridCol w="563880">
                  <a:extLst>
                    <a:ext uri="{9D8B030D-6E8A-4147-A177-3AD203B41FA5}">
                      <a16:colId xmlns:a16="http://schemas.microsoft.com/office/drawing/2014/main" val="20013"/>
                    </a:ext>
                  </a:extLst>
                </a:gridCol>
                <a:gridCol w="563880">
                  <a:extLst>
                    <a:ext uri="{9D8B030D-6E8A-4147-A177-3AD203B41FA5}">
                      <a16:colId xmlns:a16="http://schemas.microsoft.com/office/drawing/2014/main" val="20014"/>
                    </a:ext>
                  </a:extLst>
                </a:gridCol>
              </a:tblGrid>
              <a:tr h="904240">
                <a:tc>
                  <a:txBody>
                    <a:bodyPr/>
                    <a:lstStyle/>
                    <a:p>
                      <a:r>
                        <a:rPr lang="en-US" dirty="0" smtClean="0">
                          <a:solidFill>
                            <a:schemeClr val="tx1"/>
                          </a:solidFill>
                        </a:rPr>
                        <a:t>2</a:t>
                      </a:r>
                      <a:endParaRPr lang="en-IN" dirty="0">
                        <a:solidFill>
                          <a:schemeClr val="tx1"/>
                        </a:solidFill>
                      </a:endParaRPr>
                    </a:p>
                  </a:txBody>
                  <a:tcPr/>
                </a:tc>
                <a:tc>
                  <a:txBody>
                    <a:bodyPr/>
                    <a:lstStyle/>
                    <a:p>
                      <a:r>
                        <a:rPr lang="en-US" dirty="0" smtClean="0">
                          <a:solidFill>
                            <a:schemeClr val="tx1"/>
                          </a:solidFill>
                        </a:rPr>
                        <a:t>6</a:t>
                      </a:r>
                      <a:endParaRPr lang="en-IN" dirty="0">
                        <a:solidFill>
                          <a:schemeClr val="tx1"/>
                        </a:solidFill>
                      </a:endParaRPr>
                    </a:p>
                  </a:txBody>
                  <a:tcPr/>
                </a:tc>
                <a:tc>
                  <a:txBody>
                    <a:bodyPr/>
                    <a:lstStyle/>
                    <a:p>
                      <a:r>
                        <a:rPr lang="en-US" dirty="0" smtClean="0">
                          <a:solidFill>
                            <a:schemeClr val="tx1"/>
                          </a:solidFill>
                        </a:rPr>
                        <a:t>4</a:t>
                      </a:r>
                      <a:endParaRPr lang="en-IN" dirty="0">
                        <a:solidFill>
                          <a:schemeClr val="tx1"/>
                        </a:solidFill>
                      </a:endParaRPr>
                    </a:p>
                  </a:txBody>
                  <a:tcPr/>
                </a:tc>
                <a:tc>
                  <a:txBody>
                    <a:bodyPr/>
                    <a:lstStyle/>
                    <a:p>
                      <a:r>
                        <a:rPr lang="en-US" dirty="0" smtClean="0">
                          <a:solidFill>
                            <a:schemeClr val="tx1"/>
                          </a:solidFill>
                        </a:rPr>
                        <a:t>8</a:t>
                      </a:r>
                      <a:endParaRPr lang="en-IN" dirty="0">
                        <a:solidFill>
                          <a:schemeClr val="tx1"/>
                        </a:solidFill>
                      </a:endParaRPr>
                    </a:p>
                  </a:txBody>
                  <a:tcPr/>
                </a:tc>
                <a:tc>
                  <a:txBody>
                    <a:bodyPr/>
                    <a:lstStyle/>
                    <a:p>
                      <a:r>
                        <a:rPr lang="en-US" dirty="0" smtClean="0">
                          <a:solidFill>
                            <a:schemeClr val="tx1"/>
                          </a:solidFill>
                        </a:rPr>
                        <a:t>3</a:t>
                      </a:r>
                      <a:endParaRPr lang="en-IN" dirty="0">
                        <a:solidFill>
                          <a:schemeClr val="tx1"/>
                        </a:solidFill>
                      </a:endParaRPr>
                    </a:p>
                  </a:txBody>
                  <a:tcPr/>
                </a:tc>
                <a:tc>
                  <a:txBody>
                    <a:bodyPr/>
                    <a:lstStyle/>
                    <a:p>
                      <a:r>
                        <a:rPr lang="en-US" dirty="0" smtClean="0">
                          <a:solidFill>
                            <a:schemeClr val="tx1"/>
                          </a:solidFill>
                        </a:rPr>
                        <a:t>8</a:t>
                      </a:r>
                      <a:endParaRPr lang="en-IN" dirty="0">
                        <a:solidFill>
                          <a:schemeClr val="tx1"/>
                        </a:solidFill>
                      </a:endParaRPr>
                    </a:p>
                  </a:txBody>
                  <a:tcPr/>
                </a:tc>
                <a:tc>
                  <a:txBody>
                    <a:bodyPr/>
                    <a:lstStyle/>
                    <a:p>
                      <a:r>
                        <a:rPr lang="en-US" dirty="0" smtClean="0">
                          <a:solidFill>
                            <a:schemeClr val="tx1"/>
                          </a:solidFill>
                        </a:rPr>
                        <a:t>14</a:t>
                      </a:r>
                      <a:endParaRPr lang="en-IN" dirty="0">
                        <a:solidFill>
                          <a:schemeClr val="tx1"/>
                        </a:solidFill>
                      </a:endParaRPr>
                    </a:p>
                  </a:txBody>
                  <a:tcPr/>
                </a:tc>
                <a:tc>
                  <a:txBody>
                    <a:bodyPr/>
                    <a:lstStyle/>
                    <a:p>
                      <a:r>
                        <a:rPr lang="en-US" dirty="0" smtClean="0">
                          <a:solidFill>
                            <a:schemeClr val="tx1"/>
                          </a:solidFill>
                        </a:rPr>
                        <a:t>24</a:t>
                      </a:r>
                      <a:endParaRPr lang="en-IN" dirty="0">
                        <a:solidFill>
                          <a:schemeClr val="tx1"/>
                        </a:solidFill>
                      </a:endParaRPr>
                    </a:p>
                  </a:txBody>
                  <a:tcPr/>
                </a:tc>
                <a:tc>
                  <a:txBody>
                    <a:bodyPr/>
                    <a:lstStyle/>
                    <a:p>
                      <a:r>
                        <a:rPr lang="en-US" dirty="0" smtClean="0">
                          <a:solidFill>
                            <a:schemeClr val="tx1"/>
                          </a:solidFill>
                        </a:rPr>
                        <a:t>54</a:t>
                      </a:r>
                      <a:endParaRPr lang="en-IN" dirty="0">
                        <a:solidFill>
                          <a:schemeClr val="tx1"/>
                        </a:solidFill>
                      </a:endParaRPr>
                    </a:p>
                  </a:txBody>
                  <a:tcPr/>
                </a:tc>
                <a:tc>
                  <a:txBody>
                    <a:bodyPr/>
                    <a:lstStyle/>
                    <a:p>
                      <a:r>
                        <a:rPr lang="en-US" dirty="0" smtClean="0">
                          <a:solidFill>
                            <a:schemeClr val="tx1"/>
                          </a:solidFill>
                        </a:rPr>
                        <a:t>76</a:t>
                      </a:r>
                      <a:endParaRPr lang="en-IN" dirty="0">
                        <a:solidFill>
                          <a:schemeClr val="tx1"/>
                        </a:solidFill>
                      </a:endParaRPr>
                    </a:p>
                  </a:txBody>
                  <a:tcPr/>
                </a:tc>
                <a:tc>
                  <a:txBody>
                    <a:bodyPr/>
                    <a:lstStyle/>
                    <a:p>
                      <a:r>
                        <a:rPr lang="en-US" dirty="0" smtClean="0">
                          <a:solidFill>
                            <a:schemeClr val="tx1"/>
                          </a:solidFill>
                        </a:rPr>
                        <a:t>21</a:t>
                      </a:r>
                      <a:endParaRPr lang="en-IN" dirty="0">
                        <a:solidFill>
                          <a:schemeClr val="tx1"/>
                        </a:solidFill>
                      </a:endParaRPr>
                    </a:p>
                  </a:txBody>
                  <a:tcPr/>
                </a:tc>
                <a:tc>
                  <a:txBody>
                    <a:bodyPr/>
                    <a:lstStyle/>
                    <a:p>
                      <a:r>
                        <a:rPr lang="en-US" dirty="0" smtClean="0">
                          <a:solidFill>
                            <a:schemeClr val="tx1"/>
                          </a:solidFill>
                        </a:rPr>
                        <a:t>87</a:t>
                      </a:r>
                      <a:endParaRPr lang="en-IN" dirty="0">
                        <a:solidFill>
                          <a:schemeClr val="tx1"/>
                        </a:solidFill>
                      </a:endParaRPr>
                    </a:p>
                  </a:txBody>
                  <a:tcPr/>
                </a:tc>
                <a:tc>
                  <a:txBody>
                    <a:bodyPr/>
                    <a:lstStyle/>
                    <a:p>
                      <a:r>
                        <a:rPr lang="en-US" dirty="0" smtClean="0">
                          <a:solidFill>
                            <a:schemeClr val="tx1"/>
                          </a:solidFill>
                        </a:rPr>
                        <a:t>95</a:t>
                      </a:r>
                      <a:endParaRPr lang="en-IN" dirty="0">
                        <a:solidFill>
                          <a:schemeClr val="tx1"/>
                        </a:solidFill>
                      </a:endParaRPr>
                    </a:p>
                  </a:txBody>
                  <a:tcPr/>
                </a:tc>
                <a:tc>
                  <a:txBody>
                    <a:bodyPr/>
                    <a:lstStyle/>
                    <a:p>
                      <a:r>
                        <a:rPr lang="en-US" dirty="0" smtClean="0">
                          <a:solidFill>
                            <a:schemeClr val="tx1"/>
                          </a:solidFill>
                        </a:rPr>
                        <a:t>2</a:t>
                      </a:r>
                      <a:endParaRPr lang="en-IN" dirty="0">
                        <a:solidFill>
                          <a:schemeClr val="tx1"/>
                        </a:solidFill>
                      </a:endParaRPr>
                    </a:p>
                  </a:txBody>
                  <a:tcPr/>
                </a:tc>
                <a:tc>
                  <a:txBody>
                    <a:bodyPr/>
                    <a:lstStyle/>
                    <a:p>
                      <a:r>
                        <a:rPr lang="en-US" dirty="0" smtClean="0">
                          <a:solidFill>
                            <a:schemeClr val="tx1"/>
                          </a:solidFill>
                        </a:rPr>
                        <a:t>45</a:t>
                      </a:r>
                      <a:endParaRPr lang="en-IN"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nvPr>
        </p:nvGraphicFramePr>
        <p:xfrm>
          <a:off x="609600" y="5018723"/>
          <a:ext cx="8382000" cy="904240"/>
        </p:xfrm>
        <a:graphic>
          <a:graphicData uri="http://schemas.openxmlformats.org/drawingml/2006/table">
            <a:tbl>
              <a:tblPr firstRow="1" bandRow="1">
                <a:tableStyleId>{7DF18680-E054-41AD-8BC1-D1AEF772440D}</a:tableStyleId>
              </a:tblPr>
              <a:tblGrid>
                <a:gridCol w="558800">
                  <a:extLst>
                    <a:ext uri="{9D8B030D-6E8A-4147-A177-3AD203B41FA5}">
                      <a16:colId xmlns:a16="http://schemas.microsoft.com/office/drawing/2014/main" val="20000"/>
                    </a:ext>
                  </a:extLst>
                </a:gridCol>
                <a:gridCol w="558800">
                  <a:extLst>
                    <a:ext uri="{9D8B030D-6E8A-4147-A177-3AD203B41FA5}">
                      <a16:colId xmlns:a16="http://schemas.microsoft.com/office/drawing/2014/main" val="20001"/>
                    </a:ext>
                  </a:extLst>
                </a:gridCol>
                <a:gridCol w="558800">
                  <a:extLst>
                    <a:ext uri="{9D8B030D-6E8A-4147-A177-3AD203B41FA5}">
                      <a16:colId xmlns:a16="http://schemas.microsoft.com/office/drawing/2014/main" val="20002"/>
                    </a:ext>
                  </a:extLst>
                </a:gridCol>
                <a:gridCol w="558800">
                  <a:extLst>
                    <a:ext uri="{9D8B030D-6E8A-4147-A177-3AD203B41FA5}">
                      <a16:colId xmlns:a16="http://schemas.microsoft.com/office/drawing/2014/main" val="20003"/>
                    </a:ext>
                  </a:extLst>
                </a:gridCol>
                <a:gridCol w="558800">
                  <a:extLst>
                    <a:ext uri="{9D8B030D-6E8A-4147-A177-3AD203B41FA5}">
                      <a16:colId xmlns:a16="http://schemas.microsoft.com/office/drawing/2014/main" val="20004"/>
                    </a:ext>
                  </a:extLst>
                </a:gridCol>
                <a:gridCol w="558800">
                  <a:extLst>
                    <a:ext uri="{9D8B030D-6E8A-4147-A177-3AD203B41FA5}">
                      <a16:colId xmlns:a16="http://schemas.microsoft.com/office/drawing/2014/main" val="20005"/>
                    </a:ext>
                  </a:extLst>
                </a:gridCol>
                <a:gridCol w="558800">
                  <a:extLst>
                    <a:ext uri="{9D8B030D-6E8A-4147-A177-3AD203B41FA5}">
                      <a16:colId xmlns:a16="http://schemas.microsoft.com/office/drawing/2014/main" val="20006"/>
                    </a:ext>
                  </a:extLst>
                </a:gridCol>
                <a:gridCol w="558800">
                  <a:extLst>
                    <a:ext uri="{9D8B030D-6E8A-4147-A177-3AD203B41FA5}">
                      <a16:colId xmlns:a16="http://schemas.microsoft.com/office/drawing/2014/main" val="20007"/>
                    </a:ext>
                  </a:extLst>
                </a:gridCol>
                <a:gridCol w="558800">
                  <a:extLst>
                    <a:ext uri="{9D8B030D-6E8A-4147-A177-3AD203B41FA5}">
                      <a16:colId xmlns:a16="http://schemas.microsoft.com/office/drawing/2014/main" val="20008"/>
                    </a:ext>
                  </a:extLst>
                </a:gridCol>
                <a:gridCol w="558800">
                  <a:extLst>
                    <a:ext uri="{9D8B030D-6E8A-4147-A177-3AD203B41FA5}">
                      <a16:colId xmlns:a16="http://schemas.microsoft.com/office/drawing/2014/main" val="20009"/>
                    </a:ext>
                  </a:extLst>
                </a:gridCol>
                <a:gridCol w="558800">
                  <a:extLst>
                    <a:ext uri="{9D8B030D-6E8A-4147-A177-3AD203B41FA5}">
                      <a16:colId xmlns:a16="http://schemas.microsoft.com/office/drawing/2014/main" val="20010"/>
                    </a:ext>
                  </a:extLst>
                </a:gridCol>
                <a:gridCol w="558800">
                  <a:extLst>
                    <a:ext uri="{9D8B030D-6E8A-4147-A177-3AD203B41FA5}">
                      <a16:colId xmlns:a16="http://schemas.microsoft.com/office/drawing/2014/main" val="20011"/>
                    </a:ext>
                  </a:extLst>
                </a:gridCol>
                <a:gridCol w="558800">
                  <a:extLst>
                    <a:ext uri="{9D8B030D-6E8A-4147-A177-3AD203B41FA5}">
                      <a16:colId xmlns:a16="http://schemas.microsoft.com/office/drawing/2014/main" val="20012"/>
                    </a:ext>
                  </a:extLst>
                </a:gridCol>
                <a:gridCol w="558800">
                  <a:extLst>
                    <a:ext uri="{9D8B030D-6E8A-4147-A177-3AD203B41FA5}">
                      <a16:colId xmlns:a16="http://schemas.microsoft.com/office/drawing/2014/main" val="20013"/>
                    </a:ext>
                  </a:extLst>
                </a:gridCol>
                <a:gridCol w="558800">
                  <a:extLst>
                    <a:ext uri="{9D8B030D-6E8A-4147-A177-3AD203B41FA5}">
                      <a16:colId xmlns:a16="http://schemas.microsoft.com/office/drawing/2014/main" val="20014"/>
                    </a:ext>
                  </a:extLst>
                </a:gridCol>
              </a:tblGrid>
              <a:tr h="904240">
                <a:tc>
                  <a:txBody>
                    <a:bodyPr/>
                    <a:lstStyle/>
                    <a:p>
                      <a:pPr algn="r" fontAlgn="b"/>
                      <a:r>
                        <a:rPr lang="en-IN" sz="1800" b="1" kern="1200" dirty="0" smtClean="0">
                          <a:solidFill>
                            <a:schemeClr val="tx1"/>
                          </a:solidFill>
                          <a:latin typeface="+mn-lt"/>
                          <a:ea typeface="+mn-ea"/>
                          <a:cs typeface="+mn-cs"/>
                        </a:rPr>
                        <a:t>2</a:t>
                      </a:r>
                    </a:p>
                  </a:txBody>
                  <a:tcPr marL="9525" marR="9525" marT="9525" marB="0" anchor="b"/>
                </a:tc>
                <a:tc>
                  <a:txBody>
                    <a:bodyPr/>
                    <a:lstStyle/>
                    <a:p>
                      <a:pPr algn="r" fontAlgn="b"/>
                      <a:r>
                        <a:rPr lang="en-IN" sz="1800" b="1" kern="1200" dirty="0" smtClean="0">
                          <a:solidFill>
                            <a:schemeClr val="tx1"/>
                          </a:solidFill>
                          <a:latin typeface="+mn-lt"/>
                          <a:ea typeface="+mn-ea"/>
                          <a:cs typeface="+mn-cs"/>
                        </a:rPr>
                        <a:t>8</a:t>
                      </a:r>
                    </a:p>
                  </a:txBody>
                  <a:tcPr marL="9525" marR="9525" marT="9525" marB="0" anchor="b"/>
                </a:tc>
                <a:tc>
                  <a:txBody>
                    <a:bodyPr/>
                    <a:lstStyle/>
                    <a:p>
                      <a:pPr algn="r" fontAlgn="b"/>
                      <a:r>
                        <a:rPr lang="en-IN" sz="1800" b="1" kern="1200" dirty="0" smtClean="0">
                          <a:solidFill>
                            <a:schemeClr val="tx1"/>
                          </a:solidFill>
                          <a:latin typeface="+mn-lt"/>
                          <a:ea typeface="+mn-ea"/>
                          <a:cs typeface="+mn-cs"/>
                        </a:rPr>
                        <a:t>12</a:t>
                      </a:r>
                    </a:p>
                  </a:txBody>
                  <a:tcPr marL="9525" marR="9525" marT="9525" marB="0" anchor="b"/>
                </a:tc>
                <a:tc>
                  <a:txBody>
                    <a:bodyPr/>
                    <a:lstStyle/>
                    <a:p>
                      <a:pPr algn="r" fontAlgn="b"/>
                      <a:r>
                        <a:rPr lang="en-IN" sz="1800" b="1" kern="1200" dirty="0" smtClean="0">
                          <a:solidFill>
                            <a:schemeClr val="tx1"/>
                          </a:solidFill>
                          <a:latin typeface="+mn-lt"/>
                          <a:ea typeface="+mn-ea"/>
                          <a:cs typeface="+mn-cs"/>
                        </a:rPr>
                        <a:t>20</a:t>
                      </a:r>
                    </a:p>
                  </a:txBody>
                  <a:tcPr marL="9525" marR="9525" marT="9525" marB="0" anchor="b"/>
                </a:tc>
                <a:tc>
                  <a:txBody>
                    <a:bodyPr/>
                    <a:lstStyle/>
                    <a:p>
                      <a:pPr algn="r" fontAlgn="b"/>
                      <a:r>
                        <a:rPr lang="en-IN" sz="1800" b="1" kern="1200" dirty="0" smtClean="0">
                          <a:solidFill>
                            <a:schemeClr val="tx1"/>
                          </a:solidFill>
                          <a:latin typeface="+mn-lt"/>
                          <a:ea typeface="+mn-ea"/>
                          <a:cs typeface="+mn-cs"/>
                        </a:rPr>
                        <a:t>23</a:t>
                      </a:r>
                    </a:p>
                  </a:txBody>
                  <a:tcPr marL="9525" marR="9525" marT="9525" marB="0" anchor="b"/>
                </a:tc>
                <a:tc>
                  <a:txBody>
                    <a:bodyPr/>
                    <a:lstStyle/>
                    <a:p>
                      <a:pPr algn="r" fontAlgn="b"/>
                      <a:r>
                        <a:rPr lang="en-IN" sz="1800" b="1" kern="1200" dirty="0" smtClean="0">
                          <a:solidFill>
                            <a:schemeClr val="tx1"/>
                          </a:solidFill>
                          <a:latin typeface="+mn-lt"/>
                          <a:ea typeface="+mn-ea"/>
                          <a:cs typeface="+mn-cs"/>
                        </a:rPr>
                        <a:t>31</a:t>
                      </a:r>
                    </a:p>
                  </a:txBody>
                  <a:tcPr marL="9525" marR="9525" marT="9525" marB="0" anchor="b"/>
                </a:tc>
                <a:tc>
                  <a:txBody>
                    <a:bodyPr/>
                    <a:lstStyle/>
                    <a:p>
                      <a:pPr algn="r" fontAlgn="b"/>
                      <a:r>
                        <a:rPr lang="en-IN" sz="1800" b="1" kern="1200" dirty="0" smtClean="0">
                          <a:solidFill>
                            <a:schemeClr val="tx1"/>
                          </a:solidFill>
                          <a:latin typeface="+mn-lt"/>
                          <a:ea typeface="+mn-ea"/>
                          <a:cs typeface="+mn-cs"/>
                        </a:rPr>
                        <a:t>45</a:t>
                      </a:r>
                    </a:p>
                  </a:txBody>
                  <a:tcPr marL="9525" marR="9525" marT="9525" marB="0" anchor="b"/>
                </a:tc>
                <a:tc>
                  <a:txBody>
                    <a:bodyPr/>
                    <a:lstStyle/>
                    <a:p>
                      <a:pPr algn="r" fontAlgn="b"/>
                      <a:r>
                        <a:rPr lang="en-IN" sz="1800" b="1" kern="1200" dirty="0" smtClean="0">
                          <a:solidFill>
                            <a:schemeClr val="tx1"/>
                          </a:solidFill>
                          <a:latin typeface="+mn-lt"/>
                          <a:ea typeface="+mn-ea"/>
                          <a:cs typeface="+mn-cs"/>
                        </a:rPr>
                        <a:t>69</a:t>
                      </a:r>
                    </a:p>
                  </a:txBody>
                  <a:tcPr marL="9525" marR="9525" marT="9525" marB="0" anchor="b"/>
                </a:tc>
                <a:tc>
                  <a:txBody>
                    <a:bodyPr/>
                    <a:lstStyle/>
                    <a:p>
                      <a:pPr algn="r" fontAlgn="b"/>
                      <a:r>
                        <a:rPr lang="en-IN" sz="1800" b="1" kern="1200" dirty="0" smtClean="0">
                          <a:solidFill>
                            <a:schemeClr val="tx1"/>
                          </a:solidFill>
                          <a:latin typeface="+mn-lt"/>
                          <a:ea typeface="+mn-ea"/>
                          <a:cs typeface="+mn-cs"/>
                        </a:rPr>
                        <a:t>123</a:t>
                      </a:r>
                    </a:p>
                  </a:txBody>
                  <a:tcPr marL="9525" marR="9525" marT="9525" marB="0" anchor="b"/>
                </a:tc>
                <a:tc>
                  <a:txBody>
                    <a:bodyPr/>
                    <a:lstStyle/>
                    <a:p>
                      <a:pPr algn="r" fontAlgn="b"/>
                      <a:r>
                        <a:rPr lang="en-IN" sz="1800" b="1" kern="1200" dirty="0" smtClean="0">
                          <a:solidFill>
                            <a:schemeClr val="tx1"/>
                          </a:solidFill>
                          <a:latin typeface="+mn-lt"/>
                          <a:ea typeface="+mn-ea"/>
                          <a:cs typeface="+mn-cs"/>
                        </a:rPr>
                        <a:t>199</a:t>
                      </a:r>
                    </a:p>
                  </a:txBody>
                  <a:tcPr marL="9525" marR="9525" marT="9525" marB="0" anchor="b"/>
                </a:tc>
                <a:tc>
                  <a:txBody>
                    <a:bodyPr/>
                    <a:lstStyle/>
                    <a:p>
                      <a:pPr algn="r" fontAlgn="b"/>
                      <a:r>
                        <a:rPr lang="en-IN" sz="1800" b="1" kern="1200" dirty="0" smtClean="0">
                          <a:solidFill>
                            <a:schemeClr val="tx1"/>
                          </a:solidFill>
                          <a:latin typeface="+mn-lt"/>
                          <a:ea typeface="+mn-ea"/>
                          <a:cs typeface="+mn-cs"/>
                        </a:rPr>
                        <a:t>220</a:t>
                      </a:r>
                    </a:p>
                  </a:txBody>
                  <a:tcPr marL="9525" marR="9525" marT="9525" marB="0" anchor="b"/>
                </a:tc>
                <a:tc>
                  <a:txBody>
                    <a:bodyPr/>
                    <a:lstStyle/>
                    <a:p>
                      <a:pPr algn="r" fontAlgn="b"/>
                      <a:r>
                        <a:rPr lang="en-IN" sz="1800" b="1" kern="1200" dirty="0" smtClean="0">
                          <a:solidFill>
                            <a:schemeClr val="tx1"/>
                          </a:solidFill>
                          <a:latin typeface="+mn-lt"/>
                          <a:ea typeface="+mn-ea"/>
                          <a:cs typeface="+mn-cs"/>
                        </a:rPr>
                        <a:t>307</a:t>
                      </a:r>
                    </a:p>
                  </a:txBody>
                  <a:tcPr marL="9525" marR="9525" marT="9525" marB="0" anchor="b"/>
                </a:tc>
                <a:tc>
                  <a:txBody>
                    <a:bodyPr/>
                    <a:lstStyle/>
                    <a:p>
                      <a:pPr algn="r" fontAlgn="b"/>
                      <a:r>
                        <a:rPr lang="en-IN" sz="1800" b="1" kern="1200" dirty="0" smtClean="0">
                          <a:solidFill>
                            <a:schemeClr val="tx1"/>
                          </a:solidFill>
                          <a:latin typeface="+mn-lt"/>
                          <a:ea typeface="+mn-ea"/>
                          <a:cs typeface="+mn-cs"/>
                        </a:rPr>
                        <a:t>402</a:t>
                      </a:r>
                    </a:p>
                  </a:txBody>
                  <a:tcPr marL="9525" marR="9525" marT="9525" marB="0" anchor="b"/>
                </a:tc>
                <a:tc>
                  <a:txBody>
                    <a:bodyPr/>
                    <a:lstStyle/>
                    <a:p>
                      <a:pPr algn="r" fontAlgn="b"/>
                      <a:r>
                        <a:rPr lang="en-IN" sz="1800" b="1" kern="1200" dirty="0" smtClean="0">
                          <a:solidFill>
                            <a:schemeClr val="tx1"/>
                          </a:solidFill>
                          <a:latin typeface="+mn-lt"/>
                          <a:ea typeface="+mn-ea"/>
                          <a:cs typeface="+mn-cs"/>
                        </a:rPr>
                        <a:t>404</a:t>
                      </a:r>
                    </a:p>
                  </a:txBody>
                  <a:tcPr marL="9525" marR="9525" marT="9525" marB="0" anchor="b"/>
                </a:tc>
                <a:tc>
                  <a:txBody>
                    <a:bodyPr/>
                    <a:lstStyle/>
                    <a:p>
                      <a:pPr algn="r" fontAlgn="b"/>
                      <a:r>
                        <a:rPr lang="en-IN" sz="1800" b="1" kern="1200" dirty="0" smtClean="0">
                          <a:solidFill>
                            <a:schemeClr val="tx1"/>
                          </a:solidFill>
                          <a:latin typeface="+mn-lt"/>
                          <a:ea typeface="+mn-ea"/>
                          <a:cs typeface="+mn-cs"/>
                        </a:rPr>
                        <a:t>449</a:t>
                      </a:r>
                    </a:p>
                  </a:txBody>
                  <a:tcPr marL="9525" marR="9525" marT="9525" marB="0" anchor="b"/>
                </a:tc>
                <a:extLst>
                  <a:ext uri="{0D108BD9-81ED-4DB2-BD59-A6C34878D82A}">
                    <a16:rowId xmlns:a16="http://schemas.microsoft.com/office/drawing/2014/main" val="10000"/>
                  </a:ext>
                </a:extLst>
              </a:tr>
            </a:tbl>
          </a:graphicData>
        </a:graphic>
      </p:graphicFrame>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44640" y="1366200"/>
              <a:ext cx="8599680" cy="5331600"/>
            </p14:xfrm>
          </p:contentPart>
        </mc:Choice>
        <mc:Fallback xmlns="">
          <p:pic>
            <p:nvPicPr>
              <p:cNvPr id="6" name="Ink 5"/>
              <p:cNvPicPr/>
              <p:nvPr/>
            </p:nvPicPr>
            <p:blipFill>
              <a:blip r:embed="rId3"/>
              <a:stretch>
                <a:fillRect/>
              </a:stretch>
            </p:blipFill>
            <p:spPr>
              <a:xfrm>
                <a:off x="35280" y="1356840"/>
                <a:ext cx="8618400" cy="5350320"/>
              </a:xfrm>
              <a:prstGeom prst="rect">
                <a:avLst/>
              </a:prstGeom>
            </p:spPr>
          </p:pic>
        </mc:Fallback>
      </mc:AlternateContent>
    </p:spTree>
    <p:extLst>
      <p:ext uri="{BB962C8B-B14F-4D97-AF65-F5344CB8AC3E}">
        <p14:creationId xmlns:p14="http://schemas.microsoft.com/office/powerpoint/2010/main" val="268843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b="1" i="1" dirty="0"/>
              <a:t>P</a:t>
            </a:r>
            <a:r>
              <a:rPr lang="en-IN" b="1" i="1" dirty="0" smtClean="0"/>
              <a:t>refix </a:t>
            </a:r>
            <a:r>
              <a:rPr lang="en-IN" b="1" i="1" dirty="0"/>
              <a:t>A</a:t>
            </a:r>
            <a:r>
              <a:rPr lang="en-IN" b="1" i="1" dirty="0" smtClean="0"/>
              <a:t>verages</a:t>
            </a:r>
          </a:p>
          <a:p>
            <a:pPr lvl="1">
              <a:buFont typeface="Wingdings" panose="05000000000000000000" pitchFamily="2" charset="2"/>
              <a:buChar char="v"/>
            </a:pPr>
            <a:r>
              <a:rPr lang="en-IN" sz="2400" dirty="0" smtClean="0"/>
              <a:t>Given an array </a:t>
            </a:r>
            <a:r>
              <a:rPr lang="en-IN" sz="2400" b="1" dirty="0" smtClean="0"/>
              <a:t>X</a:t>
            </a:r>
            <a:r>
              <a:rPr lang="en-IN" sz="2400" dirty="0" smtClean="0"/>
              <a:t> storing </a:t>
            </a:r>
            <a:r>
              <a:rPr lang="en-IN" sz="2400" b="1" dirty="0" smtClean="0"/>
              <a:t>n</a:t>
            </a:r>
            <a:r>
              <a:rPr lang="en-IN" sz="2400" dirty="0" smtClean="0"/>
              <a:t> numbers</a:t>
            </a:r>
          </a:p>
          <a:p>
            <a:pPr lvl="1">
              <a:buFont typeface="Wingdings" panose="05000000000000000000" pitchFamily="2" charset="2"/>
              <a:buChar char="v"/>
            </a:pPr>
            <a:r>
              <a:rPr lang="en-IN" sz="2400" dirty="0"/>
              <a:t>W</a:t>
            </a:r>
            <a:r>
              <a:rPr lang="en-IN" sz="2400" dirty="0" smtClean="0"/>
              <a:t>e want to compute an array </a:t>
            </a:r>
            <a:r>
              <a:rPr lang="en-IN" sz="2400" b="1" dirty="0" smtClean="0"/>
              <a:t>A</a:t>
            </a:r>
            <a:r>
              <a:rPr lang="en-IN" sz="2400" dirty="0" smtClean="0"/>
              <a:t> such that A[</a:t>
            </a:r>
            <a:r>
              <a:rPr lang="en-IN" sz="2400" dirty="0" err="1" smtClean="0"/>
              <a:t>i</a:t>
            </a:r>
            <a:r>
              <a:rPr lang="en-IN" sz="2400" dirty="0" smtClean="0"/>
              <a:t>] is the average of elements </a:t>
            </a:r>
            <a:r>
              <a:rPr lang="en-IN" sz="2400" dirty="0" err="1" smtClean="0"/>
              <a:t>uptill</a:t>
            </a:r>
            <a:r>
              <a:rPr lang="en-IN" sz="2400" dirty="0" smtClean="0"/>
              <a:t> “</a:t>
            </a:r>
            <a:r>
              <a:rPr lang="en-IN" sz="2400" dirty="0" err="1" smtClean="0"/>
              <a:t>i</a:t>
            </a:r>
            <a:r>
              <a:rPr lang="en-IN" sz="2400" dirty="0" smtClean="0"/>
              <a:t>”.</a:t>
            </a:r>
          </a:p>
          <a:p>
            <a:pPr>
              <a:buFont typeface="Wingdings" panose="05000000000000000000" pitchFamily="2" charset="2"/>
              <a:buChar char="v"/>
            </a:pPr>
            <a:r>
              <a:rPr lang="en-US" b="1" dirty="0" smtClean="0"/>
              <a:t>Application</a:t>
            </a:r>
            <a:endParaRPr lang="en-IN" b="1" dirty="0" smtClean="0"/>
          </a:p>
          <a:p>
            <a:pPr lvl="1">
              <a:buFont typeface="Wingdings" panose="05000000000000000000" pitchFamily="2" charset="2"/>
              <a:buChar char="v"/>
            </a:pPr>
            <a:r>
              <a:rPr lang="en-IN" sz="2400" dirty="0"/>
              <a:t>E</a:t>
            </a:r>
            <a:r>
              <a:rPr lang="en-IN" sz="2400" dirty="0" smtClean="0"/>
              <a:t>conomics and statistics (year by year update)</a:t>
            </a:r>
          </a:p>
          <a:p>
            <a:pPr lvl="1">
              <a:buFont typeface="Wingdings" panose="05000000000000000000" pitchFamily="2" charset="2"/>
              <a:buChar char="v"/>
            </a:pPr>
            <a:r>
              <a:rPr lang="en-IN" sz="2400" dirty="0" smtClean="0"/>
              <a:t>“Smoothing" function for a parameter that is quickly changing</a:t>
            </a:r>
            <a:endParaRPr lang="en-US" sz="2400" dirty="0" smtClean="0"/>
          </a:p>
          <a:p>
            <a:pPr lvl="1">
              <a:buFont typeface="Wingdings" panose="05000000000000000000" pitchFamily="2" charset="2"/>
              <a:buChar char="v"/>
            </a:pPr>
            <a:endParaRPr lang="en-IN" sz="2400" dirty="0"/>
          </a:p>
        </p:txBody>
      </p:sp>
      <p:sp>
        <p:nvSpPr>
          <p:cNvPr id="2" name="Title 1"/>
          <p:cNvSpPr>
            <a:spLocks noGrp="1"/>
          </p:cNvSpPr>
          <p:nvPr>
            <p:ph type="title" idx="4294967295"/>
          </p:nvPr>
        </p:nvSpPr>
        <p:spPr>
          <a:xfrm>
            <a:off x="533400" y="274638"/>
            <a:ext cx="7696200" cy="1143000"/>
          </a:xfrm>
        </p:spPr>
        <p:txBody>
          <a:bodyPr/>
          <a:lstStyle/>
          <a:p>
            <a:pPr algn="l"/>
            <a:r>
              <a:rPr lang="en-IN" dirty="0" smtClean="0"/>
              <a:t>Use of Prefix average:</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179160" y="3536280"/>
              <a:ext cx="321840" cy="125280"/>
            </p14:xfrm>
          </p:contentPart>
        </mc:Choice>
        <mc:Fallback xmlns="">
          <p:pic>
            <p:nvPicPr>
              <p:cNvPr id="4" name="Ink 3"/>
              <p:cNvPicPr/>
              <p:nvPr/>
            </p:nvPicPr>
            <p:blipFill>
              <a:blip r:embed="rId3"/>
              <a:stretch>
                <a:fillRect/>
              </a:stretch>
            </p:blipFill>
            <p:spPr>
              <a:xfrm>
                <a:off x="3169800" y="3526920"/>
                <a:ext cx="340560" cy="144000"/>
              </a:xfrm>
              <a:prstGeom prst="rect">
                <a:avLst/>
              </a:prstGeom>
            </p:spPr>
          </p:pic>
        </mc:Fallback>
      </mc:AlternateContent>
    </p:spTree>
    <p:extLst>
      <p:ext uri="{BB962C8B-B14F-4D97-AF65-F5344CB8AC3E}">
        <p14:creationId xmlns:p14="http://schemas.microsoft.com/office/powerpoint/2010/main" val="72186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en-IN" sz="2400" b="1" dirty="0" smtClean="0"/>
              <a:t>Algorithm </a:t>
            </a:r>
            <a:r>
              <a:rPr lang="en-IN" sz="2400" b="1" dirty="0" err="1" smtClean="0"/>
              <a:t>prefixAveragesl</a:t>
            </a:r>
            <a:r>
              <a:rPr lang="en-IN" sz="2400" b="1" dirty="0" smtClean="0"/>
              <a:t>(X):</a:t>
            </a:r>
          </a:p>
          <a:p>
            <a:pPr lvl="1">
              <a:buNone/>
            </a:pPr>
            <a:r>
              <a:rPr lang="en-IN" sz="2400" b="1" dirty="0" smtClean="0"/>
              <a:t>Input:</a:t>
            </a:r>
            <a:r>
              <a:rPr lang="en-IN" sz="2400" dirty="0" smtClean="0"/>
              <a:t> An </a:t>
            </a:r>
            <a:r>
              <a:rPr lang="en-IN" sz="2400" b="1" dirty="0" smtClean="0"/>
              <a:t>n</a:t>
            </a:r>
            <a:r>
              <a:rPr lang="en-IN" sz="2400" dirty="0" smtClean="0"/>
              <a:t>-element array </a:t>
            </a:r>
            <a:r>
              <a:rPr lang="en-IN" sz="2400" b="1" dirty="0" smtClean="0"/>
              <a:t>X</a:t>
            </a:r>
            <a:r>
              <a:rPr lang="en-IN" sz="2400" dirty="0" smtClean="0"/>
              <a:t> of numbers.</a:t>
            </a:r>
          </a:p>
          <a:p>
            <a:pPr marL="449263" lvl="1" indent="7938">
              <a:buNone/>
            </a:pPr>
            <a:r>
              <a:rPr lang="en-IN" sz="2400" b="1" dirty="0" smtClean="0"/>
              <a:t>Output:</a:t>
            </a:r>
            <a:r>
              <a:rPr lang="en-IN" sz="2400" dirty="0" smtClean="0"/>
              <a:t> An </a:t>
            </a:r>
            <a:r>
              <a:rPr lang="en-IN" sz="2400" b="1" dirty="0" smtClean="0"/>
              <a:t>n</a:t>
            </a:r>
            <a:r>
              <a:rPr lang="en-IN" sz="2400" dirty="0" smtClean="0"/>
              <a:t>-element array </a:t>
            </a:r>
            <a:r>
              <a:rPr lang="en-IN" sz="2400" b="1" dirty="0" smtClean="0"/>
              <a:t>A</a:t>
            </a:r>
            <a:r>
              <a:rPr lang="en-IN" sz="2400" dirty="0" smtClean="0"/>
              <a:t> of numbers such that A [</a:t>
            </a:r>
            <a:r>
              <a:rPr lang="en-IN" sz="2400" dirty="0" err="1" smtClean="0"/>
              <a:t>i</a:t>
            </a:r>
            <a:r>
              <a:rPr lang="en-IN" sz="2400" dirty="0" smtClean="0"/>
              <a:t>]  is the average of elements X {0],. . . , X [</a:t>
            </a:r>
            <a:r>
              <a:rPr lang="en-IN" sz="2400" dirty="0" err="1" smtClean="0"/>
              <a:t>i</a:t>
            </a:r>
            <a:r>
              <a:rPr lang="en-IN" sz="2400" dirty="0" smtClean="0"/>
              <a:t>].</a:t>
            </a:r>
          </a:p>
          <a:p>
            <a:pPr lvl="2">
              <a:buNone/>
            </a:pPr>
            <a:r>
              <a:rPr lang="en-IN" dirty="0" smtClean="0"/>
              <a:t>Let </a:t>
            </a:r>
            <a:r>
              <a:rPr lang="en-IN" b="1" dirty="0" smtClean="0"/>
              <a:t>A</a:t>
            </a:r>
            <a:r>
              <a:rPr lang="en-IN" dirty="0" smtClean="0"/>
              <a:t> be an array of </a:t>
            </a:r>
            <a:r>
              <a:rPr lang="en-IN" b="1" dirty="0" smtClean="0"/>
              <a:t>n</a:t>
            </a:r>
            <a:r>
              <a:rPr lang="en-IN" dirty="0" smtClean="0"/>
              <a:t> numbers.</a:t>
            </a:r>
          </a:p>
          <a:p>
            <a:pPr lvl="2">
              <a:buNone/>
            </a:pPr>
            <a:r>
              <a:rPr lang="en-IN" b="1" dirty="0" smtClean="0"/>
              <a:t>For</a:t>
            </a:r>
            <a:r>
              <a:rPr lang="en-IN" dirty="0" smtClean="0"/>
              <a:t> </a:t>
            </a:r>
            <a:r>
              <a:rPr lang="en-IN" dirty="0" err="1" smtClean="0"/>
              <a:t>i</a:t>
            </a:r>
            <a:r>
              <a:rPr lang="en-IN" dirty="0" smtClean="0"/>
              <a:t>  </a:t>
            </a:r>
            <a:r>
              <a:rPr lang="en-IN" dirty="0" smtClean="0">
                <a:sym typeface="Wingdings" pitchFamily="2" charset="2"/>
              </a:rPr>
              <a:t> </a:t>
            </a:r>
            <a:r>
              <a:rPr lang="en-IN" i="1" dirty="0" smtClean="0"/>
              <a:t>0 to n-1 </a:t>
            </a:r>
            <a:r>
              <a:rPr lang="en-IN" b="1" dirty="0" smtClean="0"/>
              <a:t>do</a:t>
            </a:r>
          </a:p>
          <a:p>
            <a:pPr lvl="2">
              <a:buNone/>
            </a:pPr>
            <a:r>
              <a:rPr lang="en-US" b="1" dirty="0" smtClean="0"/>
              <a:t>	 </a:t>
            </a:r>
            <a:r>
              <a:rPr lang="en-US" dirty="0" smtClean="0"/>
              <a:t>a </a:t>
            </a:r>
            <a:r>
              <a:rPr lang="en-US" dirty="0" smtClean="0">
                <a:sym typeface="Wingdings" pitchFamily="2" charset="2"/>
              </a:rPr>
              <a:t> 0</a:t>
            </a:r>
          </a:p>
          <a:p>
            <a:pPr lvl="2">
              <a:buNone/>
            </a:pPr>
            <a:r>
              <a:rPr lang="en-US" b="1" dirty="0" smtClean="0"/>
              <a:t>	 For </a:t>
            </a:r>
            <a:r>
              <a:rPr lang="en-US" dirty="0" smtClean="0"/>
              <a:t>j </a:t>
            </a:r>
            <a:r>
              <a:rPr lang="en-US" b="1" dirty="0" smtClean="0">
                <a:sym typeface="Wingdings" pitchFamily="2" charset="2"/>
              </a:rPr>
              <a:t> </a:t>
            </a:r>
            <a:r>
              <a:rPr lang="en-US" i="1" dirty="0" smtClean="0">
                <a:sym typeface="Wingdings" pitchFamily="2" charset="2"/>
              </a:rPr>
              <a:t>0 to </a:t>
            </a:r>
            <a:r>
              <a:rPr lang="en-US" i="1" dirty="0" err="1" smtClean="0">
                <a:sym typeface="Wingdings" pitchFamily="2" charset="2"/>
              </a:rPr>
              <a:t>i</a:t>
            </a:r>
            <a:r>
              <a:rPr lang="en-US" dirty="0" smtClean="0">
                <a:sym typeface="Wingdings" pitchFamily="2" charset="2"/>
              </a:rPr>
              <a:t> </a:t>
            </a:r>
            <a:r>
              <a:rPr lang="en-US" b="1" dirty="0" smtClean="0">
                <a:sym typeface="Wingdings" pitchFamily="2" charset="2"/>
              </a:rPr>
              <a:t>do</a:t>
            </a:r>
          </a:p>
          <a:p>
            <a:pPr lvl="2">
              <a:buNone/>
            </a:pPr>
            <a:r>
              <a:rPr lang="en-US" b="1" dirty="0" smtClean="0">
                <a:sym typeface="Wingdings" pitchFamily="2" charset="2"/>
              </a:rPr>
              <a:t>		</a:t>
            </a:r>
            <a:r>
              <a:rPr lang="en-US" dirty="0" smtClean="0">
                <a:sym typeface="Wingdings" pitchFamily="2" charset="2"/>
              </a:rPr>
              <a:t>a  </a:t>
            </a:r>
            <a:r>
              <a:rPr lang="en-US" dirty="0" err="1" smtClean="0">
                <a:sym typeface="Wingdings" pitchFamily="2" charset="2"/>
              </a:rPr>
              <a:t>a+X</a:t>
            </a:r>
            <a:r>
              <a:rPr lang="en-US" dirty="0" smtClean="0">
                <a:sym typeface="Wingdings" pitchFamily="2" charset="2"/>
              </a:rPr>
              <a:t>[j]    </a:t>
            </a:r>
          </a:p>
          <a:p>
            <a:pPr lvl="2">
              <a:buNone/>
            </a:pPr>
            <a:r>
              <a:rPr lang="en-US" b="1" dirty="0" smtClean="0">
                <a:sym typeface="Wingdings" pitchFamily="2" charset="2"/>
              </a:rPr>
              <a:t>	</a:t>
            </a:r>
            <a:r>
              <a:rPr lang="en-US" dirty="0" smtClean="0">
                <a:sym typeface="Wingdings" pitchFamily="2" charset="2"/>
              </a:rPr>
              <a:t>A[</a:t>
            </a:r>
            <a:r>
              <a:rPr lang="en-US" dirty="0" err="1" smtClean="0">
                <a:sym typeface="Wingdings" pitchFamily="2" charset="2"/>
              </a:rPr>
              <a:t>i</a:t>
            </a:r>
            <a:r>
              <a:rPr lang="en-US" dirty="0" smtClean="0">
                <a:sym typeface="Wingdings" pitchFamily="2" charset="2"/>
              </a:rPr>
              <a:t>]  a/(i+1)</a:t>
            </a:r>
            <a:endParaRPr lang="en-IN" b="1" dirty="0" smtClean="0"/>
          </a:p>
          <a:p>
            <a:pPr lvl="2">
              <a:buNone/>
            </a:pPr>
            <a:r>
              <a:rPr lang="en-IN" b="1" dirty="0" smtClean="0"/>
              <a:t>return</a:t>
            </a:r>
            <a:r>
              <a:rPr lang="en-IN" dirty="0" smtClean="0"/>
              <a:t> array </a:t>
            </a:r>
            <a:r>
              <a:rPr lang="en-IN" b="1" dirty="0" smtClean="0"/>
              <a:t>A</a:t>
            </a:r>
            <a:endParaRPr lang="en-IN" b="1" dirty="0"/>
          </a:p>
        </p:txBody>
      </p:sp>
      <p:sp>
        <p:nvSpPr>
          <p:cNvPr id="2" name="Title 1"/>
          <p:cNvSpPr>
            <a:spLocks noGrp="1"/>
          </p:cNvSpPr>
          <p:nvPr>
            <p:ph type="title" idx="4294967295"/>
          </p:nvPr>
        </p:nvSpPr>
        <p:spPr>
          <a:xfrm>
            <a:off x="0" y="274638"/>
            <a:ext cx="8229600" cy="1143000"/>
          </a:xfrm>
        </p:spPr>
        <p:txBody>
          <a:bodyPr>
            <a:normAutofit/>
          </a:bodyPr>
          <a:lstStyle/>
          <a:p>
            <a:r>
              <a:rPr lang="en-IN" dirty="0" smtClean="0"/>
              <a:t>Example: Normal Way of solving</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33920" y="1294920"/>
              <a:ext cx="7358400" cy="4875840"/>
            </p14:xfrm>
          </p:contentPart>
        </mc:Choice>
        <mc:Fallback xmlns="">
          <p:pic>
            <p:nvPicPr>
              <p:cNvPr id="4" name="Ink 3"/>
              <p:cNvPicPr/>
              <p:nvPr/>
            </p:nvPicPr>
            <p:blipFill>
              <a:blip r:embed="rId3"/>
              <a:stretch>
                <a:fillRect/>
              </a:stretch>
            </p:blipFill>
            <p:spPr>
              <a:xfrm>
                <a:off x="124560" y="1285560"/>
                <a:ext cx="7377120" cy="4894560"/>
              </a:xfrm>
              <a:prstGeom prst="rect">
                <a:avLst/>
              </a:prstGeom>
            </p:spPr>
          </p:pic>
        </mc:Fallback>
      </mc:AlternateContent>
    </p:spTree>
    <p:extLst>
      <p:ext uri="{BB962C8B-B14F-4D97-AF65-F5344CB8AC3E}">
        <p14:creationId xmlns:p14="http://schemas.microsoft.com/office/powerpoint/2010/main" val="244026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rtlCol="0"/>
          <a:lstStyle/>
          <a:p>
            <a:pPr algn="ctr"/>
            <a:endParaRPr lang="en-US" dirty="0" smtClean="0"/>
          </a:p>
          <a:p>
            <a:pPr algn="ctr"/>
            <a:r>
              <a:rPr lang="en-US" dirty="0" smtClean="0"/>
              <a:t>Contact Session I</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en-IN" sz="2400" b="1" dirty="0" smtClean="0"/>
              <a:t>Algorithm </a:t>
            </a:r>
            <a:r>
              <a:rPr lang="en-IN" sz="2400" b="1" dirty="0" err="1" smtClean="0"/>
              <a:t>prefixAveragesl</a:t>
            </a:r>
            <a:r>
              <a:rPr lang="en-IN" sz="2400" b="1" dirty="0" smtClean="0"/>
              <a:t>(X):</a:t>
            </a:r>
          </a:p>
          <a:p>
            <a:pPr lvl="1">
              <a:buNone/>
            </a:pPr>
            <a:r>
              <a:rPr lang="en-IN" sz="2400" b="1" dirty="0" smtClean="0"/>
              <a:t>Input:</a:t>
            </a:r>
            <a:r>
              <a:rPr lang="en-IN" sz="2400" dirty="0" smtClean="0"/>
              <a:t> An </a:t>
            </a:r>
            <a:r>
              <a:rPr lang="en-IN" sz="2400" b="1" dirty="0" smtClean="0"/>
              <a:t>n</a:t>
            </a:r>
            <a:r>
              <a:rPr lang="en-IN" sz="2400" dirty="0" smtClean="0"/>
              <a:t>-element array </a:t>
            </a:r>
            <a:r>
              <a:rPr lang="en-IN" sz="2400" b="1" dirty="0" smtClean="0"/>
              <a:t>X</a:t>
            </a:r>
            <a:r>
              <a:rPr lang="en-IN" sz="2400" dirty="0" smtClean="0"/>
              <a:t> of numbers.</a:t>
            </a:r>
          </a:p>
          <a:p>
            <a:pPr marL="449263" lvl="1" indent="7938">
              <a:buNone/>
            </a:pPr>
            <a:r>
              <a:rPr lang="en-IN" sz="2400" b="1" dirty="0" smtClean="0"/>
              <a:t>Output:</a:t>
            </a:r>
            <a:r>
              <a:rPr lang="en-IN" sz="2400" dirty="0" smtClean="0"/>
              <a:t> An </a:t>
            </a:r>
            <a:r>
              <a:rPr lang="en-IN" sz="2400" b="1" dirty="0" smtClean="0"/>
              <a:t>n</a:t>
            </a:r>
            <a:r>
              <a:rPr lang="en-IN" sz="2400" dirty="0" smtClean="0"/>
              <a:t>-element array </a:t>
            </a:r>
            <a:r>
              <a:rPr lang="en-IN" sz="2400" b="1" dirty="0" smtClean="0"/>
              <a:t>A</a:t>
            </a:r>
            <a:r>
              <a:rPr lang="en-IN" sz="2400" dirty="0" smtClean="0"/>
              <a:t> of numbers such that A [</a:t>
            </a:r>
            <a:r>
              <a:rPr lang="en-IN" sz="2400" dirty="0" err="1" smtClean="0"/>
              <a:t>i</a:t>
            </a:r>
            <a:r>
              <a:rPr lang="en-IN" sz="2400" dirty="0" smtClean="0"/>
              <a:t>]  is the average of elements X {0],. . . , X [</a:t>
            </a:r>
            <a:r>
              <a:rPr lang="en-IN" sz="2400" dirty="0" err="1" smtClean="0"/>
              <a:t>i</a:t>
            </a:r>
            <a:r>
              <a:rPr lang="en-IN" sz="2400" dirty="0" smtClean="0"/>
              <a:t>].</a:t>
            </a:r>
          </a:p>
          <a:p>
            <a:pPr lvl="2">
              <a:buNone/>
            </a:pPr>
            <a:r>
              <a:rPr lang="en-IN" dirty="0" smtClean="0"/>
              <a:t>Let </a:t>
            </a:r>
            <a:r>
              <a:rPr lang="en-IN" b="1" dirty="0" smtClean="0"/>
              <a:t>A</a:t>
            </a:r>
            <a:r>
              <a:rPr lang="en-IN" dirty="0" smtClean="0"/>
              <a:t> be an array of </a:t>
            </a:r>
            <a:r>
              <a:rPr lang="en-IN" b="1" dirty="0" smtClean="0"/>
              <a:t>n</a:t>
            </a:r>
            <a:r>
              <a:rPr lang="en-IN" dirty="0" smtClean="0"/>
              <a:t> numbers.</a:t>
            </a:r>
          </a:p>
          <a:p>
            <a:pPr lvl="2">
              <a:buNone/>
            </a:pPr>
            <a:r>
              <a:rPr lang="en-IN" b="1" dirty="0" smtClean="0"/>
              <a:t>For</a:t>
            </a:r>
            <a:r>
              <a:rPr lang="en-IN" dirty="0" smtClean="0"/>
              <a:t> </a:t>
            </a:r>
            <a:r>
              <a:rPr lang="en-IN" dirty="0" err="1" smtClean="0"/>
              <a:t>i</a:t>
            </a:r>
            <a:r>
              <a:rPr lang="en-IN" dirty="0" smtClean="0"/>
              <a:t>  </a:t>
            </a:r>
            <a:r>
              <a:rPr lang="en-IN" dirty="0" smtClean="0">
                <a:sym typeface="Wingdings" pitchFamily="2" charset="2"/>
              </a:rPr>
              <a:t> </a:t>
            </a:r>
            <a:r>
              <a:rPr lang="en-IN" i="1" dirty="0" smtClean="0"/>
              <a:t>0 to n-1 </a:t>
            </a:r>
            <a:r>
              <a:rPr lang="en-IN" b="1" dirty="0" smtClean="0"/>
              <a:t>do</a:t>
            </a:r>
          </a:p>
          <a:p>
            <a:pPr lvl="2">
              <a:buNone/>
            </a:pPr>
            <a:r>
              <a:rPr lang="en-US" b="1" dirty="0" smtClean="0"/>
              <a:t>	 </a:t>
            </a:r>
            <a:r>
              <a:rPr lang="en-US" dirty="0" smtClean="0"/>
              <a:t>a </a:t>
            </a:r>
            <a:r>
              <a:rPr lang="en-US" dirty="0" smtClean="0">
                <a:sym typeface="Wingdings" pitchFamily="2" charset="2"/>
              </a:rPr>
              <a:t> 0</a:t>
            </a:r>
          </a:p>
          <a:p>
            <a:pPr lvl="2">
              <a:buNone/>
            </a:pPr>
            <a:r>
              <a:rPr lang="en-US" b="1" dirty="0" smtClean="0"/>
              <a:t>	 For </a:t>
            </a:r>
            <a:r>
              <a:rPr lang="en-US" dirty="0" smtClean="0"/>
              <a:t>j </a:t>
            </a:r>
            <a:r>
              <a:rPr lang="en-US" b="1" dirty="0" smtClean="0">
                <a:sym typeface="Wingdings" pitchFamily="2" charset="2"/>
              </a:rPr>
              <a:t> </a:t>
            </a:r>
            <a:r>
              <a:rPr lang="en-US" i="1" dirty="0" smtClean="0">
                <a:sym typeface="Wingdings" pitchFamily="2" charset="2"/>
              </a:rPr>
              <a:t>0 to </a:t>
            </a:r>
            <a:r>
              <a:rPr lang="en-US" i="1" dirty="0" err="1" smtClean="0">
                <a:sym typeface="Wingdings" pitchFamily="2" charset="2"/>
              </a:rPr>
              <a:t>i</a:t>
            </a:r>
            <a:r>
              <a:rPr lang="en-US" dirty="0" smtClean="0">
                <a:sym typeface="Wingdings" pitchFamily="2" charset="2"/>
              </a:rPr>
              <a:t> </a:t>
            </a:r>
            <a:r>
              <a:rPr lang="en-US" b="1" dirty="0" smtClean="0">
                <a:sym typeface="Wingdings" pitchFamily="2" charset="2"/>
              </a:rPr>
              <a:t>do</a:t>
            </a:r>
          </a:p>
          <a:p>
            <a:pPr lvl="2">
              <a:buNone/>
            </a:pPr>
            <a:r>
              <a:rPr lang="en-US" b="1" dirty="0" smtClean="0">
                <a:sym typeface="Wingdings" pitchFamily="2" charset="2"/>
              </a:rPr>
              <a:t>		</a:t>
            </a:r>
            <a:r>
              <a:rPr lang="en-US" dirty="0" smtClean="0">
                <a:sym typeface="Wingdings" pitchFamily="2" charset="2"/>
              </a:rPr>
              <a:t>a  </a:t>
            </a:r>
            <a:r>
              <a:rPr lang="en-US" dirty="0" err="1" smtClean="0">
                <a:sym typeface="Wingdings" pitchFamily="2" charset="2"/>
              </a:rPr>
              <a:t>a+X</a:t>
            </a:r>
            <a:r>
              <a:rPr lang="en-US" dirty="0" smtClean="0">
                <a:sym typeface="Wingdings" pitchFamily="2" charset="2"/>
              </a:rPr>
              <a:t>[j] </a:t>
            </a:r>
            <a:r>
              <a:rPr lang="en-US" sz="2000" dirty="0">
                <a:solidFill>
                  <a:srgbClr val="FF0000"/>
                </a:solidFill>
                <a:sym typeface="Wingdings" pitchFamily="2" charset="2"/>
              </a:rPr>
              <a:t>executes 1+2+3+……n </a:t>
            </a:r>
            <a:r>
              <a:rPr lang="en-US" sz="2000" dirty="0" err="1">
                <a:solidFill>
                  <a:srgbClr val="FF0000"/>
                </a:solidFill>
                <a:sym typeface="Wingdings" pitchFamily="2" charset="2"/>
              </a:rPr>
              <a:t>timesn</a:t>
            </a:r>
            <a:r>
              <a:rPr lang="en-US" sz="2000" dirty="0">
                <a:solidFill>
                  <a:srgbClr val="FF0000"/>
                </a:solidFill>
                <a:sym typeface="Wingdings" pitchFamily="2" charset="2"/>
              </a:rPr>
              <a:t>(n+1)/2 times</a:t>
            </a:r>
            <a:endParaRPr lang="en-US" dirty="0">
              <a:sym typeface="Wingdings" pitchFamily="2" charset="2"/>
            </a:endParaRPr>
          </a:p>
          <a:p>
            <a:pPr lvl="2">
              <a:buNone/>
            </a:pPr>
            <a:r>
              <a:rPr lang="en-US" b="1" dirty="0" smtClean="0">
                <a:sym typeface="Wingdings" pitchFamily="2" charset="2"/>
              </a:rPr>
              <a:t>	</a:t>
            </a:r>
            <a:r>
              <a:rPr lang="en-US" dirty="0" smtClean="0">
                <a:sym typeface="Wingdings" pitchFamily="2" charset="2"/>
              </a:rPr>
              <a:t>A[</a:t>
            </a:r>
            <a:r>
              <a:rPr lang="en-US" dirty="0" err="1" smtClean="0">
                <a:sym typeface="Wingdings" pitchFamily="2" charset="2"/>
              </a:rPr>
              <a:t>i</a:t>
            </a:r>
            <a:r>
              <a:rPr lang="en-US" dirty="0" smtClean="0">
                <a:sym typeface="Wingdings" pitchFamily="2" charset="2"/>
              </a:rPr>
              <a:t>]  a/(i+1)</a:t>
            </a:r>
            <a:endParaRPr lang="en-IN" b="1" dirty="0" smtClean="0"/>
          </a:p>
          <a:p>
            <a:pPr lvl="2">
              <a:buNone/>
            </a:pPr>
            <a:r>
              <a:rPr lang="en-IN" b="1" dirty="0" smtClean="0"/>
              <a:t>return</a:t>
            </a:r>
            <a:r>
              <a:rPr lang="en-IN" dirty="0" smtClean="0"/>
              <a:t> array </a:t>
            </a:r>
            <a:r>
              <a:rPr lang="en-IN" b="1" dirty="0" smtClean="0"/>
              <a:t>A  </a:t>
            </a:r>
            <a:r>
              <a:rPr lang="en-US" dirty="0">
                <a:solidFill>
                  <a:srgbClr val="FF0000"/>
                </a:solidFill>
              </a:rPr>
              <a:t>So the running time is O(n</a:t>
            </a:r>
            <a:r>
              <a:rPr lang="en-US" baseline="30000" dirty="0">
                <a:solidFill>
                  <a:srgbClr val="FF0000"/>
                </a:solidFill>
              </a:rPr>
              <a:t>2</a:t>
            </a:r>
            <a:r>
              <a:rPr lang="en-US" dirty="0" smtClean="0">
                <a:solidFill>
                  <a:srgbClr val="FF0000"/>
                </a:solidFill>
              </a:rPr>
              <a:t>)</a:t>
            </a:r>
            <a:endParaRPr lang="en-IN" dirty="0">
              <a:solidFill>
                <a:srgbClr val="FF0000"/>
              </a:solidFill>
            </a:endParaRPr>
          </a:p>
        </p:txBody>
      </p:sp>
      <p:sp>
        <p:nvSpPr>
          <p:cNvPr id="2" name="Title 1"/>
          <p:cNvSpPr>
            <a:spLocks noGrp="1"/>
          </p:cNvSpPr>
          <p:nvPr>
            <p:ph type="title" idx="4294967295"/>
          </p:nvPr>
        </p:nvSpPr>
        <p:spPr>
          <a:xfrm>
            <a:off x="0" y="274638"/>
            <a:ext cx="8229600" cy="1143000"/>
          </a:xfrm>
        </p:spPr>
        <p:txBody>
          <a:bodyPr>
            <a:normAutofit/>
          </a:bodyPr>
          <a:lstStyle/>
          <a:p>
            <a:r>
              <a:rPr lang="en-IN" dirty="0"/>
              <a:t>Example: Normal Way of solving</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1280" y="1018080"/>
              <a:ext cx="8804880" cy="5831280"/>
            </p14:xfrm>
          </p:contentPart>
        </mc:Choice>
        <mc:Fallback xmlns="">
          <p:pic>
            <p:nvPicPr>
              <p:cNvPr id="4" name="Ink 3"/>
              <p:cNvPicPr/>
              <p:nvPr/>
            </p:nvPicPr>
            <p:blipFill>
              <a:blip r:embed="rId3"/>
              <a:stretch>
                <a:fillRect/>
              </a:stretch>
            </p:blipFill>
            <p:spPr>
              <a:xfrm>
                <a:off x="-80640" y="1008720"/>
                <a:ext cx="8823600" cy="5850000"/>
              </a:xfrm>
              <a:prstGeom prst="rect">
                <a:avLst/>
              </a:prstGeom>
            </p:spPr>
          </p:pic>
        </mc:Fallback>
      </mc:AlternateContent>
    </p:spTree>
    <p:extLst>
      <p:ext uri="{BB962C8B-B14F-4D97-AF65-F5344CB8AC3E}">
        <p14:creationId xmlns:p14="http://schemas.microsoft.com/office/powerpoint/2010/main" val="4876071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935810" y="4507864"/>
            <a:ext cx="3407590" cy="1054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idx="1"/>
          </p:nvPr>
        </p:nvSpPr>
        <p:spPr/>
        <p:txBody>
          <a:bodyPr>
            <a:noAutofit/>
          </a:bodyPr>
          <a:lstStyle/>
          <a:p>
            <a:pPr>
              <a:buNone/>
            </a:pPr>
            <a:r>
              <a:rPr lang="en-IN" sz="2400" b="1" dirty="0" smtClean="0"/>
              <a:t>Algorithm </a:t>
            </a:r>
            <a:r>
              <a:rPr lang="en-IN" sz="2400" b="1" dirty="0" err="1" smtClean="0"/>
              <a:t>prefixAveragesl</a:t>
            </a:r>
            <a:r>
              <a:rPr lang="en-IN" sz="2400" b="1" dirty="0" smtClean="0"/>
              <a:t>(X):</a:t>
            </a:r>
          </a:p>
          <a:p>
            <a:pPr lvl="1">
              <a:buNone/>
            </a:pPr>
            <a:r>
              <a:rPr lang="en-IN" sz="2400" b="1" dirty="0" smtClean="0"/>
              <a:t>Input:</a:t>
            </a:r>
            <a:r>
              <a:rPr lang="en-IN" sz="2400" dirty="0" smtClean="0"/>
              <a:t> An </a:t>
            </a:r>
            <a:r>
              <a:rPr lang="en-IN" sz="2400" b="1" dirty="0" smtClean="0"/>
              <a:t>n</a:t>
            </a:r>
            <a:r>
              <a:rPr lang="en-IN" sz="2400" dirty="0" smtClean="0"/>
              <a:t>-element array </a:t>
            </a:r>
            <a:r>
              <a:rPr lang="en-IN" sz="2400" b="1" dirty="0" smtClean="0"/>
              <a:t>X</a:t>
            </a:r>
            <a:r>
              <a:rPr lang="en-IN" sz="2400" dirty="0" smtClean="0"/>
              <a:t> of numbers.</a:t>
            </a:r>
          </a:p>
          <a:p>
            <a:pPr marL="449263" lvl="1" indent="7938">
              <a:buNone/>
            </a:pPr>
            <a:r>
              <a:rPr lang="en-IN" sz="2400" b="1" dirty="0" smtClean="0"/>
              <a:t>Output:</a:t>
            </a:r>
            <a:r>
              <a:rPr lang="en-IN" sz="2400" dirty="0" smtClean="0"/>
              <a:t> An </a:t>
            </a:r>
            <a:r>
              <a:rPr lang="en-IN" sz="2400" b="1" dirty="0" smtClean="0"/>
              <a:t>n</a:t>
            </a:r>
            <a:r>
              <a:rPr lang="en-IN" sz="2400" dirty="0" smtClean="0"/>
              <a:t>-element array </a:t>
            </a:r>
            <a:r>
              <a:rPr lang="en-IN" sz="2400" b="1" dirty="0" smtClean="0"/>
              <a:t>A</a:t>
            </a:r>
            <a:r>
              <a:rPr lang="en-IN" sz="2400" dirty="0" smtClean="0"/>
              <a:t> of numbers such that A [</a:t>
            </a:r>
            <a:r>
              <a:rPr lang="en-IN" sz="2400" dirty="0" err="1" smtClean="0"/>
              <a:t>i</a:t>
            </a:r>
            <a:r>
              <a:rPr lang="en-IN" sz="2400" dirty="0" smtClean="0"/>
              <a:t>]  is the average of elements X {0],. . . , X [</a:t>
            </a:r>
            <a:r>
              <a:rPr lang="en-IN" sz="2400" dirty="0" err="1" smtClean="0"/>
              <a:t>i</a:t>
            </a:r>
            <a:r>
              <a:rPr lang="en-IN" sz="2400" dirty="0" smtClean="0"/>
              <a:t>].</a:t>
            </a:r>
          </a:p>
          <a:p>
            <a:pPr lvl="2">
              <a:buNone/>
            </a:pPr>
            <a:r>
              <a:rPr lang="en-IN" dirty="0" smtClean="0"/>
              <a:t>Let </a:t>
            </a:r>
            <a:r>
              <a:rPr lang="en-IN" b="1" dirty="0" smtClean="0"/>
              <a:t>A</a:t>
            </a:r>
            <a:r>
              <a:rPr lang="en-IN" dirty="0" smtClean="0"/>
              <a:t> be an array of </a:t>
            </a:r>
            <a:r>
              <a:rPr lang="en-IN" b="1" dirty="0" smtClean="0"/>
              <a:t>n</a:t>
            </a:r>
            <a:r>
              <a:rPr lang="en-IN" dirty="0" smtClean="0"/>
              <a:t> numbers.</a:t>
            </a:r>
          </a:p>
          <a:p>
            <a:pPr lvl="2">
              <a:buNone/>
            </a:pPr>
            <a:r>
              <a:rPr lang="en-IN" b="1" dirty="0" smtClean="0"/>
              <a:t>For</a:t>
            </a:r>
            <a:r>
              <a:rPr lang="en-IN" dirty="0" smtClean="0"/>
              <a:t> </a:t>
            </a:r>
            <a:r>
              <a:rPr lang="en-IN" dirty="0" err="1" smtClean="0"/>
              <a:t>i</a:t>
            </a:r>
            <a:r>
              <a:rPr lang="en-IN" dirty="0" smtClean="0"/>
              <a:t>  </a:t>
            </a:r>
            <a:r>
              <a:rPr lang="en-IN" dirty="0" smtClean="0">
                <a:sym typeface="Wingdings" pitchFamily="2" charset="2"/>
              </a:rPr>
              <a:t> </a:t>
            </a:r>
            <a:r>
              <a:rPr lang="en-IN" i="1" dirty="0" smtClean="0"/>
              <a:t>0 to n-1 </a:t>
            </a:r>
            <a:r>
              <a:rPr lang="en-IN" b="1" dirty="0" smtClean="0"/>
              <a:t>do</a:t>
            </a:r>
          </a:p>
          <a:p>
            <a:pPr lvl="2">
              <a:buNone/>
            </a:pPr>
            <a:r>
              <a:rPr lang="en-US" b="1" dirty="0" smtClean="0"/>
              <a:t>	 </a:t>
            </a:r>
            <a:r>
              <a:rPr lang="en-US" dirty="0" smtClean="0"/>
              <a:t>a </a:t>
            </a:r>
            <a:r>
              <a:rPr lang="en-US" dirty="0" smtClean="0">
                <a:sym typeface="Wingdings" pitchFamily="2" charset="2"/>
              </a:rPr>
              <a:t> 0</a:t>
            </a:r>
          </a:p>
          <a:p>
            <a:pPr lvl="2">
              <a:buNone/>
            </a:pPr>
            <a:r>
              <a:rPr lang="en-US" b="1" dirty="0" smtClean="0"/>
              <a:t>	 For </a:t>
            </a:r>
            <a:r>
              <a:rPr lang="en-US" dirty="0" smtClean="0"/>
              <a:t>j </a:t>
            </a:r>
            <a:r>
              <a:rPr lang="en-US" b="1" dirty="0" smtClean="0">
                <a:sym typeface="Wingdings" pitchFamily="2" charset="2"/>
              </a:rPr>
              <a:t> </a:t>
            </a:r>
            <a:r>
              <a:rPr lang="en-US" i="1" dirty="0" smtClean="0">
                <a:sym typeface="Wingdings" pitchFamily="2" charset="2"/>
              </a:rPr>
              <a:t>0 to </a:t>
            </a:r>
            <a:r>
              <a:rPr lang="en-US" i="1" dirty="0" err="1" smtClean="0">
                <a:sym typeface="Wingdings" pitchFamily="2" charset="2"/>
              </a:rPr>
              <a:t>i</a:t>
            </a:r>
            <a:r>
              <a:rPr lang="en-US" dirty="0" smtClean="0">
                <a:sym typeface="Wingdings" pitchFamily="2" charset="2"/>
              </a:rPr>
              <a:t> </a:t>
            </a:r>
            <a:r>
              <a:rPr lang="en-US" b="1" dirty="0" smtClean="0">
                <a:sym typeface="Wingdings" pitchFamily="2" charset="2"/>
              </a:rPr>
              <a:t>do</a:t>
            </a:r>
          </a:p>
          <a:p>
            <a:pPr lvl="2">
              <a:buNone/>
            </a:pPr>
            <a:r>
              <a:rPr lang="en-US" b="1" dirty="0" smtClean="0">
                <a:sym typeface="Wingdings" pitchFamily="2" charset="2"/>
              </a:rPr>
              <a:t>		</a:t>
            </a:r>
            <a:r>
              <a:rPr lang="en-US" dirty="0" smtClean="0">
                <a:sym typeface="Wingdings" pitchFamily="2" charset="2"/>
              </a:rPr>
              <a:t>a  </a:t>
            </a:r>
            <a:r>
              <a:rPr lang="en-US" dirty="0" err="1" smtClean="0">
                <a:sym typeface="Wingdings" pitchFamily="2" charset="2"/>
              </a:rPr>
              <a:t>a+X</a:t>
            </a:r>
            <a:r>
              <a:rPr lang="en-US" dirty="0" smtClean="0">
                <a:sym typeface="Wingdings" pitchFamily="2" charset="2"/>
              </a:rPr>
              <a:t>[j]</a:t>
            </a:r>
            <a:endParaRPr lang="en-US" dirty="0">
              <a:sym typeface="Wingdings" pitchFamily="2" charset="2"/>
            </a:endParaRPr>
          </a:p>
          <a:p>
            <a:pPr lvl="2">
              <a:buNone/>
            </a:pPr>
            <a:r>
              <a:rPr lang="en-US" b="1" dirty="0" smtClean="0">
                <a:sym typeface="Wingdings" pitchFamily="2" charset="2"/>
              </a:rPr>
              <a:t>	</a:t>
            </a:r>
            <a:r>
              <a:rPr lang="en-US" dirty="0" smtClean="0">
                <a:sym typeface="Wingdings" pitchFamily="2" charset="2"/>
              </a:rPr>
              <a:t>A[</a:t>
            </a:r>
            <a:r>
              <a:rPr lang="en-US" dirty="0" err="1" smtClean="0">
                <a:sym typeface="Wingdings" pitchFamily="2" charset="2"/>
              </a:rPr>
              <a:t>i</a:t>
            </a:r>
            <a:r>
              <a:rPr lang="en-US" dirty="0" smtClean="0">
                <a:sym typeface="Wingdings" pitchFamily="2" charset="2"/>
              </a:rPr>
              <a:t>]  a/(i+1)</a:t>
            </a:r>
            <a:endParaRPr lang="en-IN" b="1" dirty="0" smtClean="0"/>
          </a:p>
          <a:p>
            <a:pPr lvl="2">
              <a:buNone/>
            </a:pPr>
            <a:r>
              <a:rPr lang="en-IN" b="1" dirty="0" smtClean="0"/>
              <a:t>return</a:t>
            </a:r>
            <a:r>
              <a:rPr lang="en-IN" dirty="0" smtClean="0"/>
              <a:t> array </a:t>
            </a:r>
            <a:r>
              <a:rPr lang="en-IN" b="1" dirty="0" smtClean="0"/>
              <a:t>A  </a:t>
            </a:r>
            <a:endParaRPr lang="en-IN" dirty="0">
              <a:solidFill>
                <a:srgbClr val="FF0000"/>
              </a:solidFill>
            </a:endParaRPr>
          </a:p>
        </p:txBody>
      </p:sp>
      <p:sp>
        <p:nvSpPr>
          <p:cNvPr id="2" name="Title 1"/>
          <p:cNvSpPr>
            <a:spLocks noGrp="1"/>
          </p:cNvSpPr>
          <p:nvPr>
            <p:ph type="title" idx="4294967295"/>
          </p:nvPr>
        </p:nvSpPr>
        <p:spPr>
          <a:xfrm>
            <a:off x="0" y="274638"/>
            <a:ext cx="8229600" cy="1143000"/>
          </a:xfrm>
        </p:spPr>
        <p:txBody>
          <a:bodyPr>
            <a:normAutofit/>
          </a:bodyPr>
          <a:lstStyle/>
          <a:p>
            <a:r>
              <a:rPr lang="en-IN" dirty="0"/>
              <a:t>Example: </a:t>
            </a:r>
            <a:r>
              <a:rPr lang="en-IN" dirty="0" smtClean="0"/>
              <a:t>Better </a:t>
            </a:r>
            <a:r>
              <a:rPr lang="en-IN" dirty="0"/>
              <a:t>Way of solving</a:t>
            </a:r>
          </a:p>
        </p:txBody>
      </p:sp>
      <p:sp>
        <p:nvSpPr>
          <p:cNvPr id="8" name="Down Arrow 7"/>
          <p:cNvSpPr/>
          <p:nvPr/>
        </p:nvSpPr>
        <p:spPr>
          <a:xfrm rot="5247183">
            <a:off x="4249646" y="4385381"/>
            <a:ext cx="1476629" cy="13108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5487481" y="3733800"/>
            <a:ext cx="3199319" cy="2835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rgbClr val="FF0000"/>
                </a:solidFill>
                <a:sym typeface="Wingdings" pitchFamily="2" charset="2"/>
              </a:rPr>
              <a:t>calculate the sum every time increase complexity</a:t>
            </a:r>
            <a:endParaRPr lang="en-US" sz="2800" dirty="0" smtClean="0">
              <a:solidFill>
                <a:schemeClr val="tx1"/>
              </a:solidFill>
            </a:endParaRPr>
          </a:p>
          <a:p>
            <a:pPr algn="ctr"/>
            <a:r>
              <a:rPr lang="en-US" sz="2800" dirty="0" smtClean="0">
                <a:solidFill>
                  <a:schemeClr val="tx1"/>
                </a:solidFill>
              </a:rPr>
              <a:t>We need to get rid of the loop</a:t>
            </a:r>
            <a:endParaRPr lang="en-IN" sz="2800"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205640" y="4179240"/>
              <a:ext cx="1188000" cy="1294920"/>
            </p14:xfrm>
          </p:contentPart>
        </mc:Choice>
        <mc:Fallback xmlns="">
          <p:pic>
            <p:nvPicPr>
              <p:cNvPr id="4" name="Ink 3"/>
              <p:cNvPicPr/>
              <p:nvPr/>
            </p:nvPicPr>
            <p:blipFill>
              <a:blip r:embed="rId3"/>
              <a:stretch>
                <a:fillRect/>
              </a:stretch>
            </p:blipFill>
            <p:spPr>
              <a:xfrm>
                <a:off x="1196280" y="4169880"/>
                <a:ext cx="1206720" cy="1313640"/>
              </a:xfrm>
              <a:prstGeom prst="rect">
                <a:avLst/>
              </a:prstGeom>
            </p:spPr>
          </p:pic>
        </mc:Fallback>
      </mc:AlternateContent>
    </p:spTree>
    <p:extLst>
      <p:ext uri="{BB962C8B-B14F-4D97-AF65-F5344CB8AC3E}">
        <p14:creationId xmlns:p14="http://schemas.microsoft.com/office/powerpoint/2010/main" val="3686617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990600" y="4191000"/>
            <a:ext cx="3407590" cy="10547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p:cNvSpPr>
            <a:spLocks noGrp="1"/>
          </p:cNvSpPr>
          <p:nvPr>
            <p:ph idx="1"/>
          </p:nvPr>
        </p:nvSpPr>
        <p:spPr/>
        <p:txBody>
          <a:bodyPr>
            <a:noAutofit/>
          </a:bodyPr>
          <a:lstStyle/>
          <a:p>
            <a:pPr>
              <a:buNone/>
            </a:pPr>
            <a:r>
              <a:rPr lang="en-IN" sz="2400" b="1" dirty="0" smtClean="0"/>
              <a:t>Algorithm </a:t>
            </a:r>
            <a:r>
              <a:rPr lang="en-IN" sz="2400" b="1" dirty="0" err="1" smtClean="0"/>
              <a:t>prefixAverages_lI</a:t>
            </a:r>
            <a:r>
              <a:rPr lang="en-IN" sz="2400" b="1" dirty="0" smtClean="0"/>
              <a:t>(X):</a:t>
            </a:r>
          </a:p>
          <a:p>
            <a:pPr lvl="1">
              <a:buNone/>
            </a:pPr>
            <a:r>
              <a:rPr lang="en-IN" sz="2400" b="1" dirty="0" smtClean="0"/>
              <a:t>Input:</a:t>
            </a:r>
            <a:r>
              <a:rPr lang="en-IN" sz="2400" dirty="0" smtClean="0"/>
              <a:t> An </a:t>
            </a:r>
            <a:r>
              <a:rPr lang="en-IN" sz="2400" b="1" dirty="0" smtClean="0"/>
              <a:t>n</a:t>
            </a:r>
            <a:r>
              <a:rPr lang="en-IN" sz="2400" dirty="0" smtClean="0"/>
              <a:t>-element array </a:t>
            </a:r>
            <a:r>
              <a:rPr lang="en-IN" sz="2400" b="1" dirty="0" smtClean="0"/>
              <a:t>X</a:t>
            </a:r>
            <a:r>
              <a:rPr lang="en-IN" sz="2400" dirty="0" smtClean="0"/>
              <a:t> of numbers.</a:t>
            </a:r>
          </a:p>
          <a:p>
            <a:pPr marL="449263" lvl="1" indent="7938">
              <a:buNone/>
            </a:pPr>
            <a:r>
              <a:rPr lang="en-IN" sz="2400" b="1" dirty="0" smtClean="0"/>
              <a:t>Output:</a:t>
            </a:r>
            <a:r>
              <a:rPr lang="en-IN" sz="2400" dirty="0" smtClean="0"/>
              <a:t> An </a:t>
            </a:r>
            <a:r>
              <a:rPr lang="en-IN" sz="2400" b="1" dirty="0" smtClean="0"/>
              <a:t>n</a:t>
            </a:r>
            <a:r>
              <a:rPr lang="en-IN" sz="2400" dirty="0" smtClean="0"/>
              <a:t>-element array </a:t>
            </a:r>
            <a:r>
              <a:rPr lang="en-IN" sz="2400" b="1" dirty="0" smtClean="0"/>
              <a:t>A</a:t>
            </a:r>
            <a:r>
              <a:rPr lang="en-IN" sz="2400" dirty="0" smtClean="0"/>
              <a:t> of numbers such that A [</a:t>
            </a:r>
            <a:r>
              <a:rPr lang="en-IN" sz="2400" dirty="0" err="1" smtClean="0"/>
              <a:t>i</a:t>
            </a:r>
            <a:r>
              <a:rPr lang="en-IN" sz="2400" dirty="0" smtClean="0"/>
              <a:t>]  is the average of elements X {0],. . . , X [</a:t>
            </a:r>
            <a:r>
              <a:rPr lang="en-IN" sz="2400" dirty="0" err="1" smtClean="0"/>
              <a:t>i</a:t>
            </a:r>
            <a:r>
              <a:rPr lang="en-IN" sz="2400" dirty="0" smtClean="0"/>
              <a:t>].</a:t>
            </a:r>
          </a:p>
          <a:p>
            <a:pPr lvl="2">
              <a:buNone/>
            </a:pPr>
            <a:r>
              <a:rPr lang="en-IN" dirty="0" smtClean="0"/>
              <a:t>Let </a:t>
            </a:r>
            <a:r>
              <a:rPr lang="en-IN" b="1" dirty="0" smtClean="0"/>
              <a:t>A</a:t>
            </a:r>
            <a:r>
              <a:rPr lang="en-IN" dirty="0" smtClean="0"/>
              <a:t> be an array of </a:t>
            </a:r>
            <a:r>
              <a:rPr lang="en-IN" b="1" dirty="0" smtClean="0"/>
              <a:t>n</a:t>
            </a:r>
            <a:r>
              <a:rPr lang="en-IN" dirty="0" smtClean="0"/>
              <a:t> numbers.</a:t>
            </a:r>
          </a:p>
          <a:p>
            <a:pPr lvl="2">
              <a:buNone/>
            </a:pPr>
            <a:r>
              <a:rPr lang="en-IN" b="1" dirty="0" smtClean="0"/>
              <a:t>For</a:t>
            </a:r>
            <a:r>
              <a:rPr lang="en-IN" dirty="0" smtClean="0"/>
              <a:t> </a:t>
            </a:r>
            <a:r>
              <a:rPr lang="en-IN" dirty="0" err="1" smtClean="0"/>
              <a:t>i</a:t>
            </a:r>
            <a:r>
              <a:rPr lang="en-IN" dirty="0" smtClean="0"/>
              <a:t>  </a:t>
            </a:r>
            <a:r>
              <a:rPr lang="en-IN" dirty="0" smtClean="0">
                <a:sym typeface="Wingdings" pitchFamily="2" charset="2"/>
              </a:rPr>
              <a:t> </a:t>
            </a:r>
            <a:r>
              <a:rPr lang="en-IN" i="1" dirty="0" smtClean="0"/>
              <a:t>0 to n-1 </a:t>
            </a:r>
            <a:r>
              <a:rPr lang="en-IN" b="1" dirty="0" smtClean="0"/>
              <a:t>do</a:t>
            </a:r>
          </a:p>
          <a:p>
            <a:pPr lvl="2">
              <a:buNone/>
            </a:pPr>
            <a:r>
              <a:rPr lang="en-US" b="1" dirty="0" smtClean="0"/>
              <a:t>	 </a:t>
            </a:r>
            <a:r>
              <a:rPr lang="en-IN" dirty="0" err="1"/>
              <a:t>s</a:t>
            </a:r>
            <a:r>
              <a:rPr lang="en-IN" dirty="0" err="1">
                <a:sym typeface="Wingdings" pitchFamily="2" charset="2"/>
              </a:rPr>
              <a:t></a:t>
            </a:r>
            <a:r>
              <a:rPr lang="en-IN" dirty="0" err="1"/>
              <a:t>s+X</a:t>
            </a:r>
            <a:r>
              <a:rPr lang="en-IN" dirty="0"/>
              <a:t>[</a:t>
            </a:r>
            <a:r>
              <a:rPr lang="en-IN" dirty="0" err="1"/>
              <a:t>i</a:t>
            </a:r>
            <a:r>
              <a:rPr lang="en-IN" dirty="0"/>
              <a:t>]</a:t>
            </a:r>
          </a:p>
          <a:p>
            <a:pPr lvl="2">
              <a:buNone/>
            </a:pPr>
            <a:r>
              <a:rPr lang="en-IN" dirty="0"/>
              <a:t>A[</a:t>
            </a:r>
            <a:r>
              <a:rPr lang="en-IN" dirty="0" err="1"/>
              <a:t>i</a:t>
            </a:r>
            <a:r>
              <a:rPr lang="en-IN" dirty="0"/>
              <a:t>] </a:t>
            </a:r>
            <a:r>
              <a:rPr lang="en-IN" dirty="0">
                <a:sym typeface="Wingdings" pitchFamily="2" charset="2"/>
              </a:rPr>
              <a:t></a:t>
            </a:r>
            <a:r>
              <a:rPr lang="en-IN" dirty="0"/>
              <a:t>s/(i+1)</a:t>
            </a:r>
          </a:p>
          <a:p>
            <a:pPr lvl="2">
              <a:buNone/>
            </a:pPr>
            <a:r>
              <a:rPr lang="en-IN" b="1" dirty="0" smtClean="0"/>
              <a:t>return</a:t>
            </a:r>
            <a:r>
              <a:rPr lang="en-IN" dirty="0" smtClean="0"/>
              <a:t> array </a:t>
            </a:r>
            <a:r>
              <a:rPr lang="en-IN" b="1" dirty="0" smtClean="0"/>
              <a:t>A  </a:t>
            </a:r>
            <a:endParaRPr lang="en-IN" dirty="0">
              <a:solidFill>
                <a:srgbClr val="FF0000"/>
              </a:solidFill>
            </a:endParaRPr>
          </a:p>
        </p:txBody>
      </p:sp>
      <p:sp>
        <p:nvSpPr>
          <p:cNvPr id="2" name="Title 1"/>
          <p:cNvSpPr>
            <a:spLocks noGrp="1"/>
          </p:cNvSpPr>
          <p:nvPr>
            <p:ph type="title" idx="4294967295"/>
          </p:nvPr>
        </p:nvSpPr>
        <p:spPr>
          <a:xfrm>
            <a:off x="0" y="274638"/>
            <a:ext cx="8229600" cy="1143000"/>
          </a:xfrm>
        </p:spPr>
        <p:txBody>
          <a:bodyPr>
            <a:normAutofit/>
          </a:bodyPr>
          <a:lstStyle/>
          <a:p>
            <a:r>
              <a:rPr lang="en-IN" dirty="0"/>
              <a:t>Example: Better Way of solving</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07320" y="3384360"/>
              <a:ext cx="8456760" cy="1429200"/>
            </p14:xfrm>
          </p:contentPart>
        </mc:Choice>
        <mc:Fallback xmlns="">
          <p:pic>
            <p:nvPicPr>
              <p:cNvPr id="4" name="Ink 3"/>
              <p:cNvPicPr/>
              <p:nvPr/>
            </p:nvPicPr>
            <p:blipFill>
              <a:blip r:embed="rId3"/>
              <a:stretch>
                <a:fillRect/>
              </a:stretch>
            </p:blipFill>
            <p:spPr>
              <a:xfrm>
                <a:off x="597960" y="3375000"/>
                <a:ext cx="8475480" cy="1447920"/>
              </a:xfrm>
              <a:prstGeom prst="rect">
                <a:avLst/>
              </a:prstGeom>
            </p:spPr>
          </p:pic>
        </mc:Fallback>
      </mc:AlternateContent>
    </p:spTree>
    <p:extLst>
      <p:ext uri="{BB962C8B-B14F-4D97-AF65-F5344CB8AC3E}">
        <p14:creationId xmlns:p14="http://schemas.microsoft.com/office/powerpoint/2010/main" val="29515967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Font typeface="+mj-lt"/>
              <a:buAutoNum type="arabicPeriod"/>
            </a:pPr>
            <a:r>
              <a:rPr lang="en-US" dirty="0" smtClean="0"/>
              <a:t>To find the Max/Min element for the:</a:t>
            </a:r>
          </a:p>
          <a:p>
            <a:pPr marL="857250" lvl="1" indent="-457200">
              <a:buFont typeface="+mj-lt"/>
              <a:buAutoNum type="arabicPeriod"/>
            </a:pPr>
            <a:r>
              <a:rPr lang="en-US" sz="2400" dirty="0" smtClean="0"/>
              <a:t>Sorted Array</a:t>
            </a:r>
          </a:p>
          <a:p>
            <a:pPr marL="857250" lvl="1" indent="-457200">
              <a:buFont typeface="+mj-lt"/>
              <a:buAutoNum type="arabicPeriod"/>
            </a:pPr>
            <a:r>
              <a:rPr lang="en-US" sz="2400" dirty="0" smtClean="0"/>
              <a:t>Unsorted Array</a:t>
            </a:r>
          </a:p>
          <a:p>
            <a:pPr marL="457200" indent="-457200">
              <a:buFont typeface="+mj-lt"/>
              <a:buAutoNum type="arabicPeriod"/>
            </a:pPr>
            <a:r>
              <a:rPr lang="en-US" dirty="0"/>
              <a:t>To find the </a:t>
            </a:r>
            <a:r>
              <a:rPr lang="en-US" dirty="0" smtClean="0"/>
              <a:t>Second Max/Min </a:t>
            </a:r>
            <a:r>
              <a:rPr lang="en-US" dirty="0"/>
              <a:t>element for </a:t>
            </a:r>
            <a:r>
              <a:rPr lang="en-US" dirty="0" smtClean="0"/>
              <a:t>the:</a:t>
            </a:r>
          </a:p>
          <a:p>
            <a:pPr marL="857250" lvl="1" indent="-457200">
              <a:buFont typeface="+mj-lt"/>
              <a:buAutoNum type="arabicPeriod"/>
            </a:pPr>
            <a:r>
              <a:rPr lang="en-US" sz="2400" dirty="0"/>
              <a:t>Sorted Array</a:t>
            </a:r>
          </a:p>
          <a:p>
            <a:pPr marL="857250" lvl="1" indent="-457200">
              <a:buFont typeface="+mj-lt"/>
              <a:buAutoNum type="arabicPeriod"/>
            </a:pPr>
            <a:r>
              <a:rPr lang="en-US" sz="2400" dirty="0"/>
              <a:t>Unsorted Array</a:t>
            </a:r>
          </a:p>
          <a:p>
            <a:pPr marL="457200" indent="-457200">
              <a:buFont typeface="+mj-lt"/>
              <a:buAutoNum type="arabicPeriod"/>
            </a:pPr>
            <a:r>
              <a:rPr lang="en-US" dirty="0"/>
              <a:t>To find the </a:t>
            </a:r>
            <a:r>
              <a:rPr lang="en-US" dirty="0" smtClean="0"/>
              <a:t>Third </a:t>
            </a:r>
            <a:r>
              <a:rPr lang="en-US" dirty="0"/>
              <a:t>Max/Min element for the:</a:t>
            </a:r>
          </a:p>
          <a:p>
            <a:pPr marL="857250" lvl="1" indent="-457200">
              <a:buFont typeface="+mj-lt"/>
              <a:buAutoNum type="arabicPeriod"/>
            </a:pPr>
            <a:r>
              <a:rPr lang="en-US" sz="2400" dirty="0"/>
              <a:t>Sorted Array</a:t>
            </a:r>
          </a:p>
          <a:p>
            <a:pPr marL="857250" lvl="1" indent="-457200">
              <a:buFont typeface="+mj-lt"/>
              <a:buAutoNum type="arabicPeriod"/>
            </a:pPr>
            <a:r>
              <a:rPr lang="en-US" sz="2400" dirty="0"/>
              <a:t>Unsorted Array</a:t>
            </a:r>
          </a:p>
          <a:p>
            <a:pPr marL="457200" indent="-457200">
              <a:buFont typeface="+mj-lt"/>
              <a:buAutoNum type="arabicPeriod"/>
            </a:pPr>
            <a:endParaRPr lang="en-IN" dirty="0"/>
          </a:p>
        </p:txBody>
      </p:sp>
      <p:sp>
        <p:nvSpPr>
          <p:cNvPr id="3" name="Content Placeholder 2"/>
          <p:cNvSpPr>
            <a:spLocks noGrp="1"/>
          </p:cNvSpPr>
          <p:nvPr>
            <p:ph sz="quarter" idx="10"/>
          </p:nvPr>
        </p:nvSpPr>
        <p:spPr/>
        <p:txBody>
          <a:bodyPr/>
          <a:lstStyle/>
          <a:p>
            <a:r>
              <a:rPr lang="en-US" dirty="0" smtClean="0"/>
              <a:t>Some More Examples: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099088531"/>
              </p:ext>
            </p:extLst>
          </p:nvPr>
        </p:nvGraphicFramePr>
        <p:xfrm>
          <a:off x="762000" y="5745162"/>
          <a:ext cx="7315200" cy="381001"/>
        </p:xfrm>
        <a:graphic>
          <a:graphicData uri="http://schemas.openxmlformats.org/drawingml/2006/table">
            <a:tbl>
              <a:tblPr firstRow="1" bandRow="1">
                <a:tableStyleId>{7DF18680-E054-41AD-8BC1-D1AEF772440D}</a:tableStyleId>
              </a:tblPr>
              <a:tblGrid>
                <a:gridCol w="487680">
                  <a:extLst>
                    <a:ext uri="{9D8B030D-6E8A-4147-A177-3AD203B41FA5}">
                      <a16:colId xmlns:a16="http://schemas.microsoft.com/office/drawing/2014/main" val="20000"/>
                    </a:ext>
                  </a:extLst>
                </a:gridCol>
                <a:gridCol w="487680">
                  <a:extLst>
                    <a:ext uri="{9D8B030D-6E8A-4147-A177-3AD203B41FA5}">
                      <a16:colId xmlns:a16="http://schemas.microsoft.com/office/drawing/2014/main" val="20001"/>
                    </a:ext>
                  </a:extLst>
                </a:gridCol>
                <a:gridCol w="487680">
                  <a:extLst>
                    <a:ext uri="{9D8B030D-6E8A-4147-A177-3AD203B41FA5}">
                      <a16:colId xmlns:a16="http://schemas.microsoft.com/office/drawing/2014/main" val="20002"/>
                    </a:ext>
                  </a:extLst>
                </a:gridCol>
                <a:gridCol w="487680">
                  <a:extLst>
                    <a:ext uri="{9D8B030D-6E8A-4147-A177-3AD203B41FA5}">
                      <a16:colId xmlns:a16="http://schemas.microsoft.com/office/drawing/2014/main" val="20003"/>
                    </a:ext>
                  </a:extLst>
                </a:gridCol>
                <a:gridCol w="487680">
                  <a:extLst>
                    <a:ext uri="{9D8B030D-6E8A-4147-A177-3AD203B41FA5}">
                      <a16:colId xmlns:a16="http://schemas.microsoft.com/office/drawing/2014/main" val="20004"/>
                    </a:ext>
                  </a:extLst>
                </a:gridCol>
                <a:gridCol w="487680">
                  <a:extLst>
                    <a:ext uri="{9D8B030D-6E8A-4147-A177-3AD203B41FA5}">
                      <a16:colId xmlns:a16="http://schemas.microsoft.com/office/drawing/2014/main" val="20005"/>
                    </a:ext>
                  </a:extLst>
                </a:gridCol>
                <a:gridCol w="487680">
                  <a:extLst>
                    <a:ext uri="{9D8B030D-6E8A-4147-A177-3AD203B41FA5}">
                      <a16:colId xmlns:a16="http://schemas.microsoft.com/office/drawing/2014/main" val="20006"/>
                    </a:ext>
                  </a:extLst>
                </a:gridCol>
                <a:gridCol w="487680">
                  <a:extLst>
                    <a:ext uri="{9D8B030D-6E8A-4147-A177-3AD203B41FA5}">
                      <a16:colId xmlns:a16="http://schemas.microsoft.com/office/drawing/2014/main" val="20007"/>
                    </a:ext>
                  </a:extLst>
                </a:gridCol>
                <a:gridCol w="487680">
                  <a:extLst>
                    <a:ext uri="{9D8B030D-6E8A-4147-A177-3AD203B41FA5}">
                      <a16:colId xmlns:a16="http://schemas.microsoft.com/office/drawing/2014/main" val="20008"/>
                    </a:ext>
                  </a:extLst>
                </a:gridCol>
                <a:gridCol w="487680">
                  <a:extLst>
                    <a:ext uri="{9D8B030D-6E8A-4147-A177-3AD203B41FA5}">
                      <a16:colId xmlns:a16="http://schemas.microsoft.com/office/drawing/2014/main" val="20009"/>
                    </a:ext>
                  </a:extLst>
                </a:gridCol>
                <a:gridCol w="487680">
                  <a:extLst>
                    <a:ext uri="{9D8B030D-6E8A-4147-A177-3AD203B41FA5}">
                      <a16:colId xmlns:a16="http://schemas.microsoft.com/office/drawing/2014/main" val="20010"/>
                    </a:ext>
                  </a:extLst>
                </a:gridCol>
                <a:gridCol w="487680">
                  <a:extLst>
                    <a:ext uri="{9D8B030D-6E8A-4147-A177-3AD203B41FA5}">
                      <a16:colId xmlns:a16="http://schemas.microsoft.com/office/drawing/2014/main" val="20011"/>
                    </a:ext>
                  </a:extLst>
                </a:gridCol>
                <a:gridCol w="487680">
                  <a:extLst>
                    <a:ext uri="{9D8B030D-6E8A-4147-A177-3AD203B41FA5}">
                      <a16:colId xmlns:a16="http://schemas.microsoft.com/office/drawing/2014/main" val="20012"/>
                    </a:ext>
                  </a:extLst>
                </a:gridCol>
                <a:gridCol w="487680">
                  <a:extLst>
                    <a:ext uri="{9D8B030D-6E8A-4147-A177-3AD203B41FA5}">
                      <a16:colId xmlns:a16="http://schemas.microsoft.com/office/drawing/2014/main" val="20013"/>
                    </a:ext>
                  </a:extLst>
                </a:gridCol>
                <a:gridCol w="487680">
                  <a:extLst>
                    <a:ext uri="{9D8B030D-6E8A-4147-A177-3AD203B41FA5}">
                      <a16:colId xmlns:a16="http://schemas.microsoft.com/office/drawing/2014/main" val="20014"/>
                    </a:ext>
                  </a:extLst>
                </a:gridCol>
              </a:tblGrid>
              <a:tr h="381001">
                <a:tc>
                  <a:txBody>
                    <a:bodyPr/>
                    <a:lstStyle/>
                    <a:p>
                      <a:r>
                        <a:rPr lang="en-US" dirty="0" smtClean="0">
                          <a:solidFill>
                            <a:schemeClr val="tx1"/>
                          </a:solidFill>
                        </a:rPr>
                        <a:t>2</a:t>
                      </a:r>
                      <a:endParaRPr lang="en-IN" dirty="0">
                        <a:solidFill>
                          <a:schemeClr val="tx1"/>
                        </a:solidFill>
                      </a:endParaRPr>
                    </a:p>
                  </a:txBody>
                  <a:tcPr/>
                </a:tc>
                <a:tc>
                  <a:txBody>
                    <a:bodyPr/>
                    <a:lstStyle/>
                    <a:p>
                      <a:r>
                        <a:rPr lang="en-US" dirty="0" smtClean="0">
                          <a:solidFill>
                            <a:schemeClr val="tx1"/>
                          </a:solidFill>
                        </a:rPr>
                        <a:t>6</a:t>
                      </a:r>
                      <a:endParaRPr lang="en-IN" dirty="0">
                        <a:solidFill>
                          <a:schemeClr val="tx1"/>
                        </a:solidFill>
                      </a:endParaRPr>
                    </a:p>
                  </a:txBody>
                  <a:tcPr/>
                </a:tc>
                <a:tc>
                  <a:txBody>
                    <a:bodyPr/>
                    <a:lstStyle/>
                    <a:p>
                      <a:r>
                        <a:rPr lang="en-US" dirty="0" smtClean="0">
                          <a:solidFill>
                            <a:schemeClr val="tx1"/>
                          </a:solidFill>
                        </a:rPr>
                        <a:t>4</a:t>
                      </a:r>
                      <a:endParaRPr lang="en-IN" dirty="0">
                        <a:solidFill>
                          <a:schemeClr val="tx1"/>
                        </a:solidFill>
                      </a:endParaRPr>
                    </a:p>
                  </a:txBody>
                  <a:tcPr/>
                </a:tc>
                <a:tc>
                  <a:txBody>
                    <a:bodyPr/>
                    <a:lstStyle/>
                    <a:p>
                      <a:r>
                        <a:rPr lang="en-US" dirty="0" smtClean="0">
                          <a:solidFill>
                            <a:schemeClr val="tx1"/>
                          </a:solidFill>
                        </a:rPr>
                        <a:t>8</a:t>
                      </a:r>
                      <a:endParaRPr lang="en-IN" dirty="0">
                        <a:solidFill>
                          <a:schemeClr val="tx1"/>
                        </a:solidFill>
                      </a:endParaRPr>
                    </a:p>
                  </a:txBody>
                  <a:tcPr/>
                </a:tc>
                <a:tc>
                  <a:txBody>
                    <a:bodyPr/>
                    <a:lstStyle/>
                    <a:p>
                      <a:r>
                        <a:rPr lang="en-US" dirty="0" smtClean="0">
                          <a:solidFill>
                            <a:schemeClr val="tx1"/>
                          </a:solidFill>
                        </a:rPr>
                        <a:t>3</a:t>
                      </a:r>
                      <a:endParaRPr lang="en-IN" dirty="0">
                        <a:solidFill>
                          <a:schemeClr val="tx1"/>
                        </a:solidFill>
                      </a:endParaRPr>
                    </a:p>
                  </a:txBody>
                  <a:tcPr/>
                </a:tc>
                <a:tc>
                  <a:txBody>
                    <a:bodyPr/>
                    <a:lstStyle/>
                    <a:p>
                      <a:r>
                        <a:rPr lang="en-US" dirty="0" smtClean="0">
                          <a:solidFill>
                            <a:schemeClr val="tx1"/>
                          </a:solidFill>
                        </a:rPr>
                        <a:t>8</a:t>
                      </a:r>
                      <a:endParaRPr lang="en-IN" dirty="0">
                        <a:solidFill>
                          <a:schemeClr val="tx1"/>
                        </a:solidFill>
                      </a:endParaRPr>
                    </a:p>
                  </a:txBody>
                  <a:tcPr/>
                </a:tc>
                <a:tc>
                  <a:txBody>
                    <a:bodyPr/>
                    <a:lstStyle/>
                    <a:p>
                      <a:r>
                        <a:rPr lang="en-US" dirty="0" smtClean="0">
                          <a:solidFill>
                            <a:schemeClr val="tx1"/>
                          </a:solidFill>
                        </a:rPr>
                        <a:t>14</a:t>
                      </a:r>
                      <a:endParaRPr lang="en-IN" dirty="0">
                        <a:solidFill>
                          <a:schemeClr val="tx1"/>
                        </a:solidFill>
                      </a:endParaRPr>
                    </a:p>
                  </a:txBody>
                  <a:tcPr/>
                </a:tc>
                <a:tc>
                  <a:txBody>
                    <a:bodyPr/>
                    <a:lstStyle/>
                    <a:p>
                      <a:r>
                        <a:rPr lang="en-US" dirty="0" smtClean="0">
                          <a:solidFill>
                            <a:schemeClr val="tx1"/>
                          </a:solidFill>
                        </a:rPr>
                        <a:t>24</a:t>
                      </a:r>
                      <a:endParaRPr lang="en-IN" dirty="0">
                        <a:solidFill>
                          <a:schemeClr val="tx1"/>
                        </a:solidFill>
                      </a:endParaRPr>
                    </a:p>
                  </a:txBody>
                  <a:tcPr/>
                </a:tc>
                <a:tc>
                  <a:txBody>
                    <a:bodyPr/>
                    <a:lstStyle/>
                    <a:p>
                      <a:r>
                        <a:rPr lang="en-US" dirty="0" smtClean="0">
                          <a:solidFill>
                            <a:schemeClr val="tx1"/>
                          </a:solidFill>
                        </a:rPr>
                        <a:t>54</a:t>
                      </a:r>
                      <a:endParaRPr lang="en-IN" dirty="0">
                        <a:solidFill>
                          <a:schemeClr val="tx1"/>
                        </a:solidFill>
                      </a:endParaRPr>
                    </a:p>
                  </a:txBody>
                  <a:tcPr/>
                </a:tc>
                <a:tc>
                  <a:txBody>
                    <a:bodyPr/>
                    <a:lstStyle/>
                    <a:p>
                      <a:r>
                        <a:rPr lang="en-US" dirty="0" smtClean="0">
                          <a:solidFill>
                            <a:schemeClr val="tx1"/>
                          </a:solidFill>
                        </a:rPr>
                        <a:t>76</a:t>
                      </a:r>
                      <a:endParaRPr lang="en-IN" dirty="0">
                        <a:solidFill>
                          <a:schemeClr val="tx1"/>
                        </a:solidFill>
                      </a:endParaRPr>
                    </a:p>
                  </a:txBody>
                  <a:tcPr/>
                </a:tc>
                <a:tc>
                  <a:txBody>
                    <a:bodyPr/>
                    <a:lstStyle/>
                    <a:p>
                      <a:r>
                        <a:rPr lang="en-US" dirty="0" smtClean="0">
                          <a:solidFill>
                            <a:schemeClr val="tx1"/>
                          </a:solidFill>
                        </a:rPr>
                        <a:t>21</a:t>
                      </a:r>
                      <a:endParaRPr lang="en-IN" dirty="0">
                        <a:solidFill>
                          <a:schemeClr val="tx1"/>
                        </a:solidFill>
                      </a:endParaRPr>
                    </a:p>
                  </a:txBody>
                  <a:tcPr/>
                </a:tc>
                <a:tc>
                  <a:txBody>
                    <a:bodyPr/>
                    <a:lstStyle/>
                    <a:p>
                      <a:r>
                        <a:rPr lang="en-US" dirty="0" smtClean="0">
                          <a:solidFill>
                            <a:schemeClr val="tx1"/>
                          </a:solidFill>
                        </a:rPr>
                        <a:t>87</a:t>
                      </a:r>
                      <a:endParaRPr lang="en-IN" dirty="0">
                        <a:solidFill>
                          <a:schemeClr val="tx1"/>
                        </a:solidFill>
                      </a:endParaRPr>
                    </a:p>
                  </a:txBody>
                  <a:tcPr/>
                </a:tc>
                <a:tc>
                  <a:txBody>
                    <a:bodyPr/>
                    <a:lstStyle/>
                    <a:p>
                      <a:r>
                        <a:rPr lang="en-US" dirty="0" smtClean="0">
                          <a:solidFill>
                            <a:schemeClr val="tx1"/>
                          </a:solidFill>
                        </a:rPr>
                        <a:t>95</a:t>
                      </a:r>
                      <a:endParaRPr lang="en-IN" dirty="0">
                        <a:solidFill>
                          <a:schemeClr val="tx1"/>
                        </a:solidFill>
                      </a:endParaRPr>
                    </a:p>
                  </a:txBody>
                  <a:tcPr/>
                </a:tc>
                <a:tc>
                  <a:txBody>
                    <a:bodyPr/>
                    <a:lstStyle/>
                    <a:p>
                      <a:r>
                        <a:rPr lang="en-US" dirty="0" smtClean="0">
                          <a:solidFill>
                            <a:schemeClr val="tx1"/>
                          </a:solidFill>
                        </a:rPr>
                        <a:t>2</a:t>
                      </a:r>
                      <a:endParaRPr lang="en-IN" dirty="0">
                        <a:solidFill>
                          <a:schemeClr val="tx1"/>
                        </a:solidFill>
                      </a:endParaRPr>
                    </a:p>
                  </a:txBody>
                  <a:tcPr/>
                </a:tc>
                <a:tc>
                  <a:txBody>
                    <a:bodyPr/>
                    <a:lstStyle/>
                    <a:p>
                      <a:r>
                        <a:rPr lang="en-US" dirty="0" smtClean="0">
                          <a:solidFill>
                            <a:schemeClr val="tx1"/>
                          </a:solidFill>
                        </a:rPr>
                        <a:t>45</a:t>
                      </a:r>
                      <a:endParaRPr lang="en-IN" dirty="0">
                        <a:solidFill>
                          <a:schemeClr val="tx1"/>
                        </a:solidFill>
                      </a:endParaRPr>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62640" y="518040"/>
              <a:ext cx="8840880" cy="5938560"/>
            </p14:xfrm>
          </p:contentPart>
        </mc:Choice>
        <mc:Fallback xmlns="">
          <p:pic>
            <p:nvPicPr>
              <p:cNvPr id="5" name="Ink 4"/>
              <p:cNvPicPr/>
              <p:nvPr/>
            </p:nvPicPr>
            <p:blipFill>
              <a:blip r:embed="rId3"/>
              <a:stretch>
                <a:fillRect/>
              </a:stretch>
            </p:blipFill>
            <p:spPr>
              <a:xfrm>
                <a:off x="53280" y="508680"/>
                <a:ext cx="8859600" cy="5957280"/>
              </a:xfrm>
              <a:prstGeom prst="rect">
                <a:avLst/>
              </a:prstGeom>
            </p:spPr>
          </p:pic>
        </mc:Fallback>
      </mc:AlternateContent>
    </p:spTree>
    <p:extLst>
      <p:ext uri="{BB962C8B-B14F-4D97-AF65-F5344CB8AC3E}">
        <p14:creationId xmlns:p14="http://schemas.microsoft.com/office/powerpoint/2010/main" val="22974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0200"/>
            <a:ext cx="8839200" cy="4525963"/>
          </a:xfrm>
        </p:spPr>
        <p:txBody>
          <a:bodyPr>
            <a:normAutofit/>
          </a:bodyPr>
          <a:lstStyle/>
          <a:p>
            <a:pPr marL="457200" indent="-457200">
              <a:buFont typeface="+mj-lt"/>
              <a:buAutoNum type="arabicPeriod"/>
            </a:pPr>
            <a:r>
              <a:rPr lang="en-US" dirty="0" smtClean="0">
                <a:latin typeface="+mn-lt"/>
              </a:rPr>
              <a:t>To find the Max/Min element for the:</a:t>
            </a:r>
          </a:p>
          <a:p>
            <a:pPr marL="857250" lvl="1" indent="-457200">
              <a:buFont typeface="+mj-lt"/>
              <a:buAutoNum type="arabicPeriod"/>
            </a:pPr>
            <a:r>
              <a:rPr lang="en-US" sz="2400" dirty="0" smtClean="0">
                <a:latin typeface="+mn-lt"/>
              </a:rPr>
              <a:t>Want to travers only half a list. (</a:t>
            </a:r>
            <a:r>
              <a:rPr lang="en-US" sz="1800" i="1" dirty="0" smtClean="0">
                <a:latin typeface="+mn-lt"/>
              </a:rPr>
              <a:t>can also be used for top 2</a:t>
            </a:r>
            <a:r>
              <a:rPr lang="en-US" sz="2400" dirty="0" smtClean="0">
                <a:latin typeface="+mn-lt"/>
              </a:rPr>
              <a:t>)</a:t>
            </a:r>
          </a:p>
          <a:p>
            <a:pPr marL="1257300" lvl="2" indent="-457200">
              <a:buFont typeface="Wingdings" panose="05000000000000000000" pitchFamily="2" charset="2"/>
              <a:buChar char="Ø"/>
            </a:pPr>
            <a:r>
              <a:rPr lang="en-US" dirty="0" smtClean="0"/>
              <a:t>Using two pointers &amp; traversing with the jump of 1.</a:t>
            </a:r>
          </a:p>
          <a:p>
            <a:pPr marL="857250" lvl="1" indent="-457200">
              <a:buFont typeface="+mj-lt"/>
              <a:buAutoNum type="arabicPeriod"/>
            </a:pPr>
            <a:r>
              <a:rPr lang="en-US" sz="2400" dirty="0" smtClean="0">
                <a:latin typeface="+mn-lt"/>
              </a:rPr>
              <a:t>Want to travers only one-third of the list. </a:t>
            </a:r>
            <a:r>
              <a:rPr lang="en-US" sz="2400" dirty="0">
                <a:latin typeface="+mn-lt"/>
              </a:rPr>
              <a:t>(</a:t>
            </a:r>
            <a:r>
              <a:rPr lang="en-US" sz="1800" dirty="0">
                <a:latin typeface="+mn-lt"/>
              </a:rPr>
              <a:t>can also be used for top </a:t>
            </a:r>
            <a:r>
              <a:rPr lang="en-US" sz="1800" dirty="0" smtClean="0">
                <a:latin typeface="+mn-lt"/>
              </a:rPr>
              <a:t>3</a:t>
            </a:r>
            <a:r>
              <a:rPr lang="en-US" sz="2400" dirty="0" smtClean="0">
                <a:latin typeface="+mn-lt"/>
              </a:rPr>
              <a:t>)</a:t>
            </a:r>
          </a:p>
          <a:p>
            <a:pPr marL="1257300" lvl="2" indent="-457200">
              <a:buFont typeface="Wingdings" panose="05000000000000000000" pitchFamily="2" charset="2"/>
              <a:buChar char="Ø"/>
            </a:pPr>
            <a:r>
              <a:rPr lang="en-US" dirty="0"/>
              <a:t>Using </a:t>
            </a:r>
            <a:r>
              <a:rPr lang="en-US" dirty="0" smtClean="0"/>
              <a:t>three </a:t>
            </a:r>
            <a:r>
              <a:rPr lang="en-US" dirty="0"/>
              <a:t>pointers &amp; traversing with the </a:t>
            </a:r>
            <a:r>
              <a:rPr lang="en-US" dirty="0" smtClean="0"/>
              <a:t>jump </a:t>
            </a:r>
            <a:r>
              <a:rPr lang="en-US" dirty="0"/>
              <a:t>of </a:t>
            </a:r>
            <a:r>
              <a:rPr lang="en-US" dirty="0" smtClean="0"/>
              <a:t>2.</a:t>
            </a:r>
            <a:endParaRPr lang="en-US" dirty="0"/>
          </a:p>
          <a:p>
            <a:pPr marL="857250" lvl="1" indent="-457200">
              <a:buFont typeface="+mj-lt"/>
              <a:buAutoNum type="arabicPeriod"/>
            </a:pPr>
            <a:r>
              <a:rPr lang="en-US" sz="2400" dirty="0" smtClean="0">
                <a:latin typeface="+mn-lt"/>
              </a:rPr>
              <a:t>…….</a:t>
            </a:r>
            <a:endParaRPr lang="en-IN" sz="2400" dirty="0">
              <a:latin typeface="+mn-lt"/>
            </a:endParaRPr>
          </a:p>
        </p:txBody>
      </p:sp>
      <p:sp>
        <p:nvSpPr>
          <p:cNvPr id="3" name="Content Placeholder 2"/>
          <p:cNvSpPr>
            <a:spLocks noGrp="1"/>
          </p:cNvSpPr>
          <p:nvPr>
            <p:ph sz="quarter" idx="10"/>
          </p:nvPr>
        </p:nvSpPr>
        <p:spPr/>
        <p:txBody>
          <a:bodyPr/>
          <a:lstStyle/>
          <a:p>
            <a:r>
              <a:rPr lang="en-US" dirty="0" smtClean="0"/>
              <a:t>Some More Examples: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099088531"/>
              </p:ext>
            </p:extLst>
          </p:nvPr>
        </p:nvGraphicFramePr>
        <p:xfrm>
          <a:off x="762000" y="5745162"/>
          <a:ext cx="7315200" cy="381001"/>
        </p:xfrm>
        <a:graphic>
          <a:graphicData uri="http://schemas.openxmlformats.org/drawingml/2006/table">
            <a:tbl>
              <a:tblPr firstRow="1" bandRow="1">
                <a:tableStyleId>{7DF18680-E054-41AD-8BC1-D1AEF772440D}</a:tableStyleId>
              </a:tblPr>
              <a:tblGrid>
                <a:gridCol w="487680">
                  <a:extLst>
                    <a:ext uri="{9D8B030D-6E8A-4147-A177-3AD203B41FA5}">
                      <a16:colId xmlns:a16="http://schemas.microsoft.com/office/drawing/2014/main" val="20000"/>
                    </a:ext>
                  </a:extLst>
                </a:gridCol>
                <a:gridCol w="487680">
                  <a:extLst>
                    <a:ext uri="{9D8B030D-6E8A-4147-A177-3AD203B41FA5}">
                      <a16:colId xmlns:a16="http://schemas.microsoft.com/office/drawing/2014/main" val="20001"/>
                    </a:ext>
                  </a:extLst>
                </a:gridCol>
                <a:gridCol w="487680">
                  <a:extLst>
                    <a:ext uri="{9D8B030D-6E8A-4147-A177-3AD203B41FA5}">
                      <a16:colId xmlns:a16="http://schemas.microsoft.com/office/drawing/2014/main" val="20002"/>
                    </a:ext>
                  </a:extLst>
                </a:gridCol>
                <a:gridCol w="487680">
                  <a:extLst>
                    <a:ext uri="{9D8B030D-6E8A-4147-A177-3AD203B41FA5}">
                      <a16:colId xmlns:a16="http://schemas.microsoft.com/office/drawing/2014/main" val="20003"/>
                    </a:ext>
                  </a:extLst>
                </a:gridCol>
                <a:gridCol w="487680">
                  <a:extLst>
                    <a:ext uri="{9D8B030D-6E8A-4147-A177-3AD203B41FA5}">
                      <a16:colId xmlns:a16="http://schemas.microsoft.com/office/drawing/2014/main" val="20004"/>
                    </a:ext>
                  </a:extLst>
                </a:gridCol>
                <a:gridCol w="487680">
                  <a:extLst>
                    <a:ext uri="{9D8B030D-6E8A-4147-A177-3AD203B41FA5}">
                      <a16:colId xmlns:a16="http://schemas.microsoft.com/office/drawing/2014/main" val="20005"/>
                    </a:ext>
                  </a:extLst>
                </a:gridCol>
                <a:gridCol w="487680">
                  <a:extLst>
                    <a:ext uri="{9D8B030D-6E8A-4147-A177-3AD203B41FA5}">
                      <a16:colId xmlns:a16="http://schemas.microsoft.com/office/drawing/2014/main" val="20006"/>
                    </a:ext>
                  </a:extLst>
                </a:gridCol>
                <a:gridCol w="487680">
                  <a:extLst>
                    <a:ext uri="{9D8B030D-6E8A-4147-A177-3AD203B41FA5}">
                      <a16:colId xmlns:a16="http://schemas.microsoft.com/office/drawing/2014/main" val="20007"/>
                    </a:ext>
                  </a:extLst>
                </a:gridCol>
                <a:gridCol w="487680">
                  <a:extLst>
                    <a:ext uri="{9D8B030D-6E8A-4147-A177-3AD203B41FA5}">
                      <a16:colId xmlns:a16="http://schemas.microsoft.com/office/drawing/2014/main" val="20008"/>
                    </a:ext>
                  </a:extLst>
                </a:gridCol>
                <a:gridCol w="487680">
                  <a:extLst>
                    <a:ext uri="{9D8B030D-6E8A-4147-A177-3AD203B41FA5}">
                      <a16:colId xmlns:a16="http://schemas.microsoft.com/office/drawing/2014/main" val="20009"/>
                    </a:ext>
                  </a:extLst>
                </a:gridCol>
                <a:gridCol w="487680">
                  <a:extLst>
                    <a:ext uri="{9D8B030D-6E8A-4147-A177-3AD203B41FA5}">
                      <a16:colId xmlns:a16="http://schemas.microsoft.com/office/drawing/2014/main" val="20010"/>
                    </a:ext>
                  </a:extLst>
                </a:gridCol>
                <a:gridCol w="487680">
                  <a:extLst>
                    <a:ext uri="{9D8B030D-6E8A-4147-A177-3AD203B41FA5}">
                      <a16:colId xmlns:a16="http://schemas.microsoft.com/office/drawing/2014/main" val="20011"/>
                    </a:ext>
                  </a:extLst>
                </a:gridCol>
                <a:gridCol w="487680">
                  <a:extLst>
                    <a:ext uri="{9D8B030D-6E8A-4147-A177-3AD203B41FA5}">
                      <a16:colId xmlns:a16="http://schemas.microsoft.com/office/drawing/2014/main" val="20012"/>
                    </a:ext>
                  </a:extLst>
                </a:gridCol>
                <a:gridCol w="487680">
                  <a:extLst>
                    <a:ext uri="{9D8B030D-6E8A-4147-A177-3AD203B41FA5}">
                      <a16:colId xmlns:a16="http://schemas.microsoft.com/office/drawing/2014/main" val="20013"/>
                    </a:ext>
                  </a:extLst>
                </a:gridCol>
                <a:gridCol w="487680">
                  <a:extLst>
                    <a:ext uri="{9D8B030D-6E8A-4147-A177-3AD203B41FA5}">
                      <a16:colId xmlns:a16="http://schemas.microsoft.com/office/drawing/2014/main" val="20014"/>
                    </a:ext>
                  </a:extLst>
                </a:gridCol>
              </a:tblGrid>
              <a:tr h="381001">
                <a:tc>
                  <a:txBody>
                    <a:bodyPr/>
                    <a:lstStyle/>
                    <a:p>
                      <a:r>
                        <a:rPr lang="en-US" dirty="0" smtClean="0">
                          <a:solidFill>
                            <a:schemeClr val="tx1"/>
                          </a:solidFill>
                        </a:rPr>
                        <a:t>2</a:t>
                      </a:r>
                      <a:endParaRPr lang="en-IN" dirty="0">
                        <a:solidFill>
                          <a:schemeClr val="tx1"/>
                        </a:solidFill>
                      </a:endParaRPr>
                    </a:p>
                  </a:txBody>
                  <a:tcPr/>
                </a:tc>
                <a:tc>
                  <a:txBody>
                    <a:bodyPr/>
                    <a:lstStyle/>
                    <a:p>
                      <a:r>
                        <a:rPr lang="en-US" dirty="0" smtClean="0">
                          <a:solidFill>
                            <a:schemeClr val="tx1"/>
                          </a:solidFill>
                        </a:rPr>
                        <a:t>6</a:t>
                      </a:r>
                      <a:endParaRPr lang="en-IN" dirty="0">
                        <a:solidFill>
                          <a:schemeClr val="tx1"/>
                        </a:solidFill>
                      </a:endParaRPr>
                    </a:p>
                  </a:txBody>
                  <a:tcPr/>
                </a:tc>
                <a:tc>
                  <a:txBody>
                    <a:bodyPr/>
                    <a:lstStyle/>
                    <a:p>
                      <a:r>
                        <a:rPr lang="en-US" dirty="0" smtClean="0">
                          <a:solidFill>
                            <a:schemeClr val="tx1"/>
                          </a:solidFill>
                        </a:rPr>
                        <a:t>4</a:t>
                      </a:r>
                      <a:endParaRPr lang="en-IN" dirty="0">
                        <a:solidFill>
                          <a:schemeClr val="tx1"/>
                        </a:solidFill>
                      </a:endParaRPr>
                    </a:p>
                  </a:txBody>
                  <a:tcPr/>
                </a:tc>
                <a:tc>
                  <a:txBody>
                    <a:bodyPr/>
                    <a:lstStyle/>
                    <a:p>
                      <a:r>
                        <a:rPr lang="en-US" dirty="0" smtClean="0">
                          <a:solidFill>
                            <a:schemeClr val="tx1"/>
                          </a:solidFill>
                        </a:rPr>
                        <a:t>8</a:t>
                      </a:r>
                      <a:endParaRPr lang="en-IN" dirty="0">
                        <a:solidFill>
                          <a:schemeClr val="tx1"/>
                        </a:solidFill>
                      </a:endParaRPr>
                    </a:p>
                  </a:txBody>
                  <a:tcPr/>
                </a:tc>
                <a:tc>
                  <a:txBody>
                    <a:bodyPr/>
                    <a:lstStyle/>
                    <a:p>
                      <a:r>
                        <a:rPr lang="en-US" dirty="0" smtClean="0">
                          <a:solidFill>
                            <a:schemeClr val="tx1"/>
                          </a:solidFill>
                        </a:rPr>
                        <a:t>3</a:t>
                      </a:r>
                      <a:endParaRPr lang="en-IN" dirty="0">
                        <a:solidFill>
                          <a:schemeClr val="tx1"/>
                        </a:solidFill>
                      </a:endParaRPr>
                    </a:p>
                  </a:txBody>
                  <a:tcPr/>
                </a:tc>
                <a:tc>
                  <a:txBody>
                    <a:bodyPr/>
                    <a:lstStyle/>
                    <a:p>
                      <a:r>
                        <a:rPr lang="en-US" dirty="0" smtClean="0">
                          <a:solidFill>
                            <a:schemeClr val="tx1"/>
                          </a:solidFill>
                        </a:rPr>
                        <a:t>8</a:t>
                      </a:r>
                      <a:endParaRPr lang="en-IN" dirty="0">
                        <a:solidFill>
                          <a:schemeClr val="tx1"/>
                        </a:solidFill>
                      </a:endParaRPr>
                    </a:p>
                  </a:txBody>
                  <a:tcPr/>
                </a:tc>
                <a:tc>
                  <a:txBody>
                    <a:bodyPr/>
                    <a:lstStyle/>
                    <a:p>
                      <a:r>
                        <a:rPr lang="en-US" dirty="0" smtClean="0">
                          <a:solidFill>
                            <a:schemeClr val="tx1"/>
                          </a:solidFill>
                        </a:rPr>
                        <a:t>14</a:t>
                      </a:r>
                      <a:endParaRPr lang="en-IN" dirty="0">
                        <a:solidFill>
                          <a:schemeClr val="tx1"/>
                        </a:solidFill>
                      </a:endParaRPr>
                    </a:p>
                  </a:txBody>
                  <a:tcPr/>
                </a:tc>
                <a:tc>
                  <a:txBody>
                    <a:bodyPr/>
                    <a:lstStyle/>
                    <a:p>
                      <a:r>
                        <a:rPr lang="en-US" dirty="0" smtClean="0">
                          <a:solidFill>
                            <a:schemeClr val="tx1"/>
                          </a:solidFill>
                        </a:rPr>
                        <a:t>24</a:t>
                      </a:r>
                      <a:endParaRPr lang="en-IN" dirty="0">
                        <a:solidFill>
                          <a:schemeClr val="tx1"/>
                        </a:solidFill>
                      </a:endParaRPr>
                    </a:p>
                  </a:txBody>
                  <a:tcPr/>
                </a:tc>
                <a:tc>
                  <a:txBody>
                    <a:bodyPr/>
                    <a:lstStyle/>
                    <a:p>
                      <a:r>
                        <a:rPr lang="en-US" dirty="0" smtClean="0">
                          <a:solidFill>
                            <a:schemeClr val="tx1"/>
                          </a:solidFill>
                        </a:rPr>
                        <a:t>54</a:t>
                      </a:r>
                      <a:endParaRPr lang="en-IN" dirty="0">
                        <a:solidFill>
                          <a:schemeClr val="tx1"/>
                        </a:solidFill>
                      </a:endParaRPr>
                    </a:p>
                  </a:txBody>
                  <a:tcPr/>
                </a:tc>
                <a:tc>
                  <a:txBody>
                    <a:bodyPr/>
                    <a:lstStyle/>
                    <a:p>
                      <a:r>
                        <a:rPr lang="en-US" dirty="0" smtClean="0">
                          <a:solidFill>
                            <a:schemeClr val="tx1"/>
                          </a:solidFill>
                        </a:rPr>
                        <a:t>76</a:t>
                      </a:r>
                      <a:endParaRPr lang="en-IN" dirty="0">
                        <a:solidFill>
                          <a:schemeClr val="tx1"/>
                        </a:solidFill>
                      </a:endParaRPr>
                    </a:p>
                  </a:txBody>
                  <a:tcPr/>
                </a:tc>
                <a:tc>
                  <a:txBody>
                    <a:bodyPr/>
                    <a:lstStyle/>
                    <a:p>
                      <a:r>
                        <a:rPr lang="en-US" dirty="0" smtClean="0">
                          <a:solidFill>
                            <a:schemeClr val="tx1"/>
                          </a:solidFill>
                        </a:rPr>
                        <a:t>21</a:t>
                      </a:r>
                      <a:endParaRPr lang="en-IN" dirty="0">
                        <a:solidFill>
                          <a:schemeClr val="tx1"/>
                        </a:solidFill>
                      </a:endParaRPr>
                    </a:p>
                  </a:txBody>
                  <a:tcPr/>
                </a:tc>
                <a:tc>
                  <a:txBody>
                    <a:bodyPr/>
                    <a:lstStyle/>
                    <a:p>
                      <a:r>
                        <a:rPr lang="en-US" dirty="0" smtClean="0">
                          <a:solidFill>
                            <a:schemeClr val="tx1"/>
                          </a:solidFill>
                        </a:rPr>
                        <a:t>87</a:t>
                      </a:r>
                      <a:endParaRPr lang="en-IN" dirty="0">
                        <a:solidFill>
                          <a:schemeClr val="tx1"/>
                        </a:solidFill>
                      </a:endParaRPr>
                    </a:p>
                  </a:txBody>
                  <a:tcPr/>
                </a:tc>
                <a:tc>
                  <a:txBody>
                    <a:bodyPr/>
                    <a:lstStyle/>
                    <a:p>
                      <a:r>
                        <a:rPr lang="en-US" dirty="0" smtClean="0">
                          <a:solidFill>
                            <a:schemeClr val="tx1"/>
                          </a:solidFill>
                        </a:rPr>
                        <a:t>95</a:t>
                      </a:r>
                      <a:endParaRPr lang="en-IN" dirty="0">
                        <a:solidFill>
                          <a:schemeClr val="tx1"/>
                        </a:solidFill>
                      </a:endParaRPr>
                    </a:p>
                  </a:txBody>
                  <a:tcPr/>
                </a:tc>
                <a:tc>
                  <a:txBody>
                    <a:bodyPr/>
                    <a:lstStyle/>
                    <a:p>
                      <a:r>
                        <a:rPr lang="en-US" dirty="0" smtClean="0">
                          <a:solidFill>
                            <a:schemeClr val="tx1"/>
                          </a:solidFill>
                        </a:rPr>
                        <a:t>2</a:t>
                      </a:r>
                      <a:endParaRPr lang="en-IN" dirty="0">
                        <a:solidFill>
                          <a:schemeClr val="tx1"/>
                        </a:solidFill>
                      </a:endParaRPr>
                    </a:p>
                  </a:txBody>
                  <a:tcPr/>
                </a:tc>
                <a:tc>
                  <a:txBody>
                    <a:bodyPr/>
                    <a:lstStyle/>
                    <a:p>
                      <a:r>
                        <a:rPr lang="en-US" dirty="0" smtClean="0">
                          <a:solidFill>
                            <a:schemeClr val="tx1"/>
                          </a:solidFill>
                        </a:rPr>
                        <a:t>45</a:t>
                      </a:r>
                      <a:endParaRPr lang="en-IN" dirty="0">
                        <a:solidFill>
                          <a:schemeClr val="tx1"/>
                        </a:solidFill>
                      </a:endParaRPr>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80640" y="839520"/>
              <a:ext cx="8903160" cy="5715360"/>
            </p14:xfrm>
          </p:contentPart>
        </mc:Choice>
        <mc:Fallback xmlns="">
          <p:pic>
            <p:nvPicPr>
              <p:cNvPr id="5" name="Ink 4"/>
              <p:cNvPicPr/>
              <p:nvPr/>
            </p:nvPicPr>
            <p:blipFill>
              <a:blip r:embed="rId3"/>
              <a:stretch>
                <a:fillRect/>
              </a:stretch>
            </p:blipFill>
            <p:spPr>
              <a:xfrm>
                <a:off x="71280" y="830160"/>
                <a:ext cx="8921880" cy="5734080"/>
              </a:xfrm>
              <a:prstGeom prst="rect">
                <a:avLst/>
              </a:prstGeom>
            </p:spPr>
          </p:pic>
        </mc:Fallback>
      </mc:AlternateContent>
    </p:spTree>
    <p:extLst>
      <p:ext uri="{BB962C8B-B14F-4D97-AF65-F5344CB8AC3E}">
        <p14:creationId xmlns:p14="http://schemas.microsoft.com/office/powerpoint/2010/main" val="427597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600200"/>
            <a:ext cx="3962400" cy="4525963"/>
          </a:xfrm>
        </p:spPr>
        <p:txBody>
          <a:bodyPr>
            <a:normAutofit/>
          </a:bodyPr>
          <a:lstStyle/>
          <a:p>
            <a:pPr marL="0" indent="0" algn="just">
              <a:buNone/>
            </a:pPr>
            <a:r>
              <a:rPr lang="en-IN" b="1" dirty="0" smtClean="0"/>
              <a:t>Asymptotic</a:t>
            </a:r>
          </a:p>
          <a:p>
            <a:pPr algn="just">
              <a:buFont typeface="Wingdings" panose="05000000000000000000" pitchFamily="2" charset="2"/>
              <a:buChar char="v"/>
            </a:pPr>
            <a:r>
              <a:rPr lang="en-IN" dirty="0" smtClean="0"/>
              <a:t>It means a line that continually approaches a given curve but does not meet it at any finite distance.</a:t>
            </a:r>
          </a:p>
          <a:p>
            <a:pPr marL="0" indent="0" algn="just">
              <a:buNone/>
            </a:pPr>
            <a:r>
              <a:rPr lang="en-IN" dirty="0" smtClean="0"/>
              <a:t>Example</a:t>
            </a:r>
          </a:p>
          <a:p>
            <a:pPr algn="just">
              <a:buFont typeface="Wingdings" panose="05000000000000000000" pitchFamily="2" charset="2"/>
              <a:buChar char="v"/>
            </a:pPr>
            <a:r>
              <a:rPr lang="en-IN" i="1" dirty="0" smtClean="0"/>
              <a:t>(x)</a:t>
            </a:r>
            <a:r>
              <a:rPr lang="en-IN" dirty="0" smtClean="0"/>
              <a:t> is asymptotic with   (</a:t>
            </a:r>
            <a:r>
              <a:rPr lang="en-IN" i="1" dirty="0" smtClean="0"/>
              <a:t>x + 1)</a:t>
            </a:r>
            <a:r>
              <a:rPr lang="en-IN" dirty="0" smtClean="0"/>
              <a:t> as shown in graph.</a:t>
            </a:r>
          </a:p>
        </p:txBody>
      </p:sp>
      <p:pic>
        <p:nvPicPr>
          <p:cNvPr id="1026" name="Picture 2"/>
          <p:cNvPicPr>
            <a:picLocks noGrp="1" noChangeAspect="1" noChangeArrowheads="1"/>
          </p:cNvPicPr>
          <p:nvPr>
            <p:ph sz="quarter" idx="10"/>
          </p:nvPr>
        </p:nvPicPr>
        <p:blipFill>
          <a:blip r:embed="rId2" cstate="print"/>
          <a:stretch>
            <a:fillRect/>
          </a:stretch>
        </p:blipFill>
        <p:spPr bwMode="auto">
          <a:xfrm>
            <a:off x="4495800" y="1528047"/>
            <a:ext cx="4495800" cy="4828303"/>
          </a:xfrm>
          <a:prstGeom prst="rect">
            <a:avLst/>
          </a:prstGeom>
          <a:noFill/>
          <a:ln w="9525">
            <a:noFill/>
            <a:miter lim="800000"/>
            <a:headEnd/>
            <a:tailEnd/>
          </a:ln>
        </p:spPr>
      </p:pic>
      <p:sp>
        <p:nvSpPr>
          <p:cNvPr id="2" name="Title 1"/>
          <p:cNvSpPr>
            <a:spLocks noGrp="1"/>
          </p:cNvSpPr>
          <p:nvPr>
            <p:ph type="title" idx="4294967295"/>
          </p:nvPr>
        </p:nvSpPr>
        <p:spPr>
          <a:xfrm>
            <a:off x="0" y="274638"/>
            <a:ext cx="8229600" cy="1143000"/>
          </a:xfrm>
        </p:spPr>
        <p:txBody>
          <a:bodyPr/>
          <a:lstStyle/>
          <a:p>
            <a:r>
              <a:rPr lang="en-IN" b="1" dirty="0" smtClean="0"/>
              <a:t>ASYMPTOTIC NOTATIONS</a:t>
            </a:r>
            <a:endParaRPr lang="en-IN" dirty="0"/>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678960" y="151920"/>
              <a:ext cx="8215560" cy="5777640"/>
            </p14:xfrm>
          </p:contentPart>
        </mc:Choice>
        <mc:Fallback xmlns="">
          <p:pic>
            <p:nvPicPr>
              <p:cNvPr id="3" name="Ink 2"/>
              <p:cNvPicPr/>
              <p:nvPr/>
            </p:nvPicPr>
            <p:blipFill>
              <a:blip r:embed="rId4"/>
              <a:stretch>
                <a:fillRect/>
              </a:stretch>
            </p:blipFill>
            <p:spPr>
              <a:xfrm>
                <a:off x="669600" y="142560"/>
                <a:ext cx="8234280" cy="57963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IN" dirty="0" smtClean="0"/>
              <a:t>Asymptotic may also be defined as a way to describe the behaviour of functions in the limit or without bounds.</a:t>
            </a:r>
          </a:p>
          <a:p>
            <a:pPr marL="800100" indent="-457200">
              <a:buFont typeface="Wingdings" panose="05000000000000000000" pitchFamily="2" charset="2"/>
              <a:buChar char="v"/>
            </a:pPr>
            <a:r>
              <a:rPr lang="en-IN" dirty="0" smtClean="0"/>
              <a:t>Let </a:t>
            </a:r>
            <a:r>
              <a:rPr lang="en-IN" b="1" dirty="0" smtClean="0"/>
              <a:t>f(x)</a:t>
            </a:r>
            <a:r>
              <a:rPr lang="en-IN" dirty="0" smtClean="0"/>
              <a:t> and </a:t>
            </a:r>
            <a:r>
              <a:rPr lang="en-IN" b="1" dirty="0" smtClean="0"/>
              <a:t>g(x) </a:t>
            </a:r>
            <a:r>
              <a:rPr lang="en-IN" dirty="0" smtClean="0"/>
              <a:t>be two functions of </a:t>
            </a:r>
            <a:r>
              <a:rPr lang="en-IN" b="1" i="1" dirty="0" smtClean="0"/>
              <a:t>real numbers</a:t>
            </a:r>
            <a:r>
              <a:rPr lang="en-IN" dirty="0" smtClean="0"/>
              <a:t>.</a:t>
            </a:r>
          </a:p>
          <a:p>
            <a:pPr marL="800100" indent="-457200">
              <a:buFont typeface="Wingdings" panose="05000000000000000000" pitchFamily="2" charset="2"/>
              <a:buChar char="v"/>
            </a:pPr>
            <a:r>
              <a:rPr lang="en-IN" dirty="0" smtClean="0"/>
              <a:t>We say that </a:t>
            </a:r>
            <a:r>
              <a:rPr lang="en-IN" b="1" i="1" dirty="0" smtClean="0"/>
              <a:t>f</a:t>
            </a:r>
            <a:r>
              <a:rPr lang="en-IN" dirty="0" smtClean="0"/>
              <a:t> and </a:t>
            </a:r>
            <a:r>
              <a:rPr lang="en-IN" b="1" i="1" dirty="0" smtClean="0"/>
              <a:t>g</a:t>
            </a:r>
            <a:r>
              <a:rPr lang="en-IN" dirty="0" smtClean="0"/>
              <a:t> are asymptotic and write </a:t>
            </a:r>
            <a:r>
              <a:rPr lang="en-IN" b="1" i="1" dirty="0" smtClean="0"/>
              <a:t>f(x) ≈ g(x)</a:t>
            </a:r>
            <a:r>
              <a:rPr lang="en-IN" dirty="0" smtClean="0"/>
              <a:t> if</a:t>
            </a:r>
          </a:p>
          <a:p>
            <a:pPr lvl="1">
              <a:buFont typeface="Wingdings" panose="05000000000000000000" pitchFamily="2" charset="2"/>
              <a:buChar char="v"/>
            </a:pPr>
            <a:endParaRPr lang="en-IN" dirty="0"/>
          </a:p>
        </p:txBody>
      </p:sp>
      <p:sp>
        <p:nvSpPr>
          <p:cNvPr id="2" name="Title 1"/>
          <p:cNvSpPr>
            <a:spLocks noGrp="1"/>
          </p:cNvSpPr>
          <p:nvPr>
            <p:ph type="title" idx="4294967295"/>
          </p:nvPr>
        </p:nvSpPr>
        <p:spPr>
          <a:xfrm>
            <a:off x="0" y="274638"/>
            <a:ext cx="8229600" cy="1143000"/>
          </a:xfrm>
        </p:spPr>
        <p:txBody>
          <a:bodyPr/>
          <a:lstStyle/>
          <a:p>
            <a:r>
              <a:rPr lang="en-IN" b="1" dirty="0" smtClean="0"/>
              <a:t>ASYMPTOTIC NOTATIONS</a:t>
            </a:r>
            <a:endParaRPr lang="en-IN" dirty="0"/>
          </a:p>
        </p:txBody>
      </p:sp>
      <p:graphicFrame>
        <p:nvGraphicFramePr>
          <p:cNvPr id="5" name="Object 4"/>
          <p:cNvGraphicFramePr>
            <a:graphicFrameLocks noChangeAspect="1"/>
          </p:cNvGraphicFramePr>
          <p:nvPr>
            <p:extLst>
              <p:ext uri="{D42A27DB-BD31-4B8C-83A1-F6EECF244321}">
                <p14:modId xmlns:p14="http://schemas.microsoft.com/office/powerpoint/2010/main" val="2094134823"/>
              </p:ext>
            </p:extLst>
          </p:nvPr>
        </p:nvGraphicFramePr>
        <p:xfrm>
          <a:off x="1828800" y="3657600"/>
          <a:ext cx="4770582" cy="1174845"/>
        </p:xfrm>
        <a:graphic>
          <a:graphicData uri="http://schemas.openxmlformats.org/presentationml/2006/ole">
            <mc:AlternateContent xmlns:mc="http://schemas.openxmlformats.org/markup-compatibility/2006">
              <mc:Choice xmlns:v="urn:schemas-microsoft-com:vml" Requires="v">
                <p:oleObj spid="_x0000_s2139" name="Equation" r:id="rId3" imgW="1701720" imgH="419040" progId="Equation.3">
                  <p:embed/>
                </p:oleObj>
              </mc:Choice>
              <mc:Fallback>
                <p:oleObj name="Equation" r:id="rId3" imgW="170172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657600"/>
                        <a:ext cx="4770582" cy="1174845"/>
                      </a:xfrm>
                      <a:prstGeom prst="rect">
                        <a:avLst/>
                      </a:prstGeom>
                      <a:noFill/>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1652040" y="2455560"/>
              <a:ext cx="4974120" cy="2706120"/>
            </p14:xfrm>
          </p:contentPart>
        </mc:Choice>
        <mc:Fallback xmlns="">
          <p:pic>
            <p:nvPicPr>
              <p:cNvPr id="3" name="Ink 2"/>
              <p:cNvPicPr/>
              <p:nvPr/>
            </p:nvPicPr>
            <p:blipFill>
              <a:blip r:embed="rId6"/>
              <a:stretch>
                <a:fillRect/>
              </a:stretch>
            </p:blipFill>
            <p:spPr>
              <a:xfrm>
                <a:off x="1642680" y="2446200"/>
                <a:ext cx="4992840" cy="27248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lstStyle/>
          <a:p>
            <a:r>
              <a:rPr lang="en-IN" dirty="0" smtClean="0"/>
              <a:t>Thank You</a:t>
            </a:r>
          </a:p>
        </p:txBody>
      </p:sp>
    </p:spTree>
    <p:extLst>
      <p:ext uri="{BB962C8B-B14F-4D97-AF65-F5344CB8AC3E}">
        <p14:creationId xmlns:p14="http://schemas.microsoft.com/office/powerpoint/2010/main" val="3447043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p:txBody>
          <a:bodyPr/>
          <a:lstStyle/>
          <a:p>
            <a:pPr fontAlgn="base">
              <a:spcAft>
                <a:spcPct val="0"/>
              </a:spcAft>
              <a:buFont typeface="Wingdings" panose="05000000000000000000" pitchFamily="2" charset="2"/>
              <a:buChar char="v"/>
            </a:pPr>
            <a:r>
              <a:rPr lang="en-US" dirty="0" smtClean="0"/>
              <a:t>Introduction to the Course</a:t>
            </a:r>
          </a:p>
          <a:p>
            <a:pPr fontAlgn="base">
              <a:spcAft>
                <a:spcPct val="0"/>
              </a:spcAft>
              <a:buFont typeface="Wingdings" panose="05000000000000000000" pitchFamily="2" charset="2"/>
              <a:buChar char="v"/>
            </a:pPr>
            <a:r>
              <a:rPr lang="en-US" dirty="0" smtClean="0"/>
              <a:t>Introduction to the Algorithms</a:t>
            </a:r>
          </a:p>
          <a:p>
            <a:pPr fontAlgn="base">
              <a:spcAft>
                <a:spcPct val="0"/>
              </a:spcAft>
              <a:buFont typeface="Wingdings" panose="05000000000000000000" pitchFamily="2" charset="2"/>
              <a:buChar char="v"/>
            </a:pPr>
            <a:r>
              <a:rPr lang="en-US" dirty="0" smtClean="0"/>
              <a:t>Introduction to the Basic Data Structures</a:t>
            </a:r>
          </a:p>
        </p:txBody>
      </p:sp>
      <p:sp>
        <p:nvSpPr>
          <p:cNvPr id="3" name="Content Placeholder 2"/>
          <p:cNvSpPr>
            <a:spLocks noGrp="1"/>
          </p:cNvSpPr>
          <p:nvPr>
            <p:ph sz="quarter" idx="10"/>
          </p:nvPr>
        </p:nvSpPr>
        <p:spPr/>
        <p:txBody>
          <a:bodyPr/>
          <a:lstStyle/>
          <a:p>
            <a:pPr>
              <a:buFont typeface="Arial" charset="0"/>
              <a:buNone/>
              <a:defRPr/>
            </a:pPr>
            <a:r>
              <a:rPr lang="en-US" dirty="0" smtClean="0"/>
              <a:t>Plan of Lecture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p:txBody>
          <a:bodyPr/>
          <a:lstStyle/>
          <a:p>
            <a:pPr fontAlgn="base">
              <a:spcAft>
                <a:spcPct val="0"/>
              </a:spcAft>
            </a:pPr>
            <a:r>
              <a:rPr lang="en-US" b="1" dirty="0" smtClean="0"/>
              <a:t>COURSE DESCRIPTION</a:t>
            </a:r>
            <a:r>
              <a:rPr lang="en-US" dirty="0" smtClean="0"/>
              <a:t>:</a:t>
            </a:r>
          </a:p>
          <a:p>
            <a:pPr indent="17463" algn="just"/>
            <a:r>
              <a:rPr lang="en-IN" dirty="0" smtClean="0"/>
              <a:t>The course covers design, implementation and applications of data structures including trees and graphs. The course covers algorithm design techniques using examples from sorting, searching, graph theory, networking and number theory.</a:t>
            </a:r>
          </a:p>
          <a:p>
            <a:pPr indent="17463" algn="just"/>
            <a:r>
              <a:rPr lang="en-IN" dirty="0" smtClean="0"/>
              <a:t>The scope of the designs will include complexity issues and suitability issues. </a:t>
            </a:r>
            <a:endParaRPr lang="en-US" dirty="0" smtClean="0"/>
          </a:p>
        </p:txBody>
      </p:sp>
      <p:sp>
        <p:nvSpPr>
          <p:cNvPr id="3" name="Content Placeholder 2"/>
          <p:cNvSpPr>
            <a:spLocks noGrp="1"/>
          </p:cNvSpPr>
          <p:nvPr>
            <p:ph sz="quarter" idx="10"/>
          </p:nvPr>
        </p:nvSpPr>
        <p:spPr/>
        <p:txBody>
          <a:bodyPr/>
          <a:lstStyle/>
          <a:p>
            <a:pPr>
              <a:buFont typeface="Arial" charset="0"/>
              <a:buNone/>
              <a:defRPr/>
            </a:pPr>
            <a:r>
              <a:rPr lang="en-US" dirty="0" smtClean="0"/>
              <a:t>Course Introduction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42998824"/>
              </p:ext>
            </p:extLst>
          </p:nvPr>
        </p:nvGraphicFramePr>
        <p:xfrm>
          <a:off x="152400" y="152400"/>
          <a:ext cx="8763000" cy="6377317"/>
        </p:xfrm>
        <a:graphic>
          <a:graphicData uri="http://schemas.openxmlformats.org/drawingml/2006/table">
            <a:tbl>
              <a:tblPr firstRow="1" bandRow="1">
                <a:tableStyleId>{5C22544A-7EE6-4342-B048-85BDC9FD1C3A}</a:tableStyleId>
              </a:tblPr>
              <a:tblGrid>
                <a:gridCol w="853035">
                  <a:extLst>
                    <a:ext uri="{9D8B030D-6E8A-4147-A177-3AD203B41FA5}">
                      <a16:colId xmlns:a16="http://schemas.microsoft.com/office/drawing/2014/main" val="1237274638"/>
                    </a:ext>
                  </a:extLst>
                </a:gridCol>
                <a:gridCol w="7909965">
                  <a:extLst>
                    <a:ext uri="{9D8B030D-6E8A-4147-A177-3AD203B41FA5}">
                      <a16:colId xmlns:a16="http://schemas.microsoft.com/office/drawing/2014/main" val="579848387"/>
                    </a:ext>
                  </a:extLst>
                </a:gridCol>
              </a:tblGrid>
              <a:tr h="6300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Course Objectives</a:t>
                      </a:r>
                    </a:p>
                  </a:txBody>
                  <a:tcPr/>
                </a:tc>
                <a:tc hMerge="1">
                  <a:txBody>
                    <a:bodyPr/>
                    <a:lstStyle/>
                    <a:p>
                      <a:endParaRPr lang="en-IN" dirty="0"/>
                    </a:p>
                  </a:txBody>
                  <a:tcPr/>
                </a:tc>
                <a:extLst>
                  <a:ext uri="{0D108BD9-81ED-4DB2-BD59-A6C34878D82A}">
                    <a16:rowId xmlns:a16="http://schemas.microsoft.com/office/drawing/2014/main" val="2636117179"/>
                  </a:ext>
                </a:extLst>
              </a:tr>
              <a:tr h="630000">
                <a:tc>
                  <a:txBody>
                    <a:bodyPr/>
                    <a:lstStyle/>
                    <a:p>
                      <a:pPr>
                        <a:lnSpc>
                          <a:spcPct val="115000"/>
                        </a:lnSpc>
                        <a:spcAft>
                          <a:spcPts val="0"/>
                        </a:spcAft>
                      </a:pPr>
                      <a:r>
                        <a:rPr lang="en-US" sz="1800" b="1" dirty="0" smtClean="0">
                          <a:solidFill>
                            <a:srgbClr val="000000"/>
                          </a:solidFill>
                          <a:effectLst/>
                          <a:latin typeface="Times New Roman" panose="02020603050405020304" pitchFamily="18" charset="0"/>
                          <a:cs typeface="Liberation Serif"/>
                        </a:rPr>
                        <a:t>CO1</a:t>
                      </a:r>
                      <a:endParaRPr lang="en-IN" sz="1800" dirty="0">
                        <a:solidFill>
                          <a:srgbClr val="00000A"/>
                        </a:solidFill>
                        <a:effectLst/>
                        <a:latin typeface="Liberation Serif"/>
                        <a:cs typeface="Liberation Serif"/>
                      </a:endParaRPr>
                    </a:p>
                  </a:txBody>
                  <a:tcPr marL="63500" marR="63500" marT="63500" marB="63500"/>
                </a:tc>
                <a:tc>
                  <a:txBody>
                    <a:bodyPr/>
                    <a:lstStyle/>
                    <a:p>
                      <a:pPr>
                        <a:lnSpc>
                          <a:spcPct val="115000"/>
                        </a:lnSpc>
                        <a:spcAft>
                          <a:spcPts val="0"/>
                        </a:spcAft>
                      </a:pPr>
                      <a:r>
                        <a:rPr lang="en-US" sz="1800" dirty="0">
                          <a:solidFill>
                            <a:srgbClr val="000000"/>
                          </a:solidFill>
                          <a:effectLst/>
                          <a:latin typeface="Times New Roman" panose="02020603050405020304" pitchFamily="18" charset="0"/>
                          <a:cs typeface="Liberation Serif"/>
                        </a:rPr>
                        <a:t>Introduce mathematical and experimental techniques to analyze algorithms</a:t>
                      </a:r>
                      <a:endParaRPr lang="en-IN" sz="1800" dirty="0">
                        <a:solidFill>
                          <a:srgbClr val="00000A"/>
                        </a:solidFill>
                        <a:effectLst/>
                        <a:latin typeface="Liberation Serif"/>
                        <a:cs typeface="Liberation Serif"/>
                      </a:endParaRPr>
                    </a:p>
                  </a:txBody>
                  <a:tcPr marL="63500" marR="63500" marT="63500" marB="63500"/>
                </a:tc>
                <a:extLst>
                  <a:ext uri="{0D108BD9-81ED-4DB2-BD59-A6C34878D82A}">
                    <a16:rowId xmlns:a16="http://schemas.microsoft.com/office/drawing/2014/main" val="2681991628"/>
                  </a:ext>
                </a:extLst>
              </a:tr>
              <a:tr h="798832">
                <a:tc>
                  <a:txBody>
                    <a:bodyPr/>
                    <a:lstStyle/>
                    <a:p>
                      <a:pPr>
                        <a:lnSpc>
                          <a:spcPct val="115000"/>
                        </a:lnSpc>
                        <a:spcAft>
                          <a:spcPts val="0"/>
                        </a:spcAft>
                      </a:pPr>
                      <a:r>
                        <a:rPr lang="en-US" sz="1800" b="1" dirty="0" smtClean="0">
                          <a:solidFill>
                            <a:srgbClr val="000000"/>
                          </a:solidFill>
                          <a:effectLst/>
                          <a:latin typeface="Times New Roman" panose="02020603050405020304" pitchFamily="18" charset="0"/>
                          <a:cs typeface="Liberation Serif"/>
                        </a:rPr>
                        <a:t>CO2</a:t>
                      </a:r>
                      <a:endParaRPr lang="en-IN" sz="1800" dirty="0">
                        <a:solidFill>
                          <a:srgbClr val="00000A"/>
                        </a:solidFill>
                        <a:effectLst/>
                        <a:latin typeface="Liberation Serif"/>
                        <a:cs typeface="Liberation Serif"/>
                      </a:endParaRPr>
                    </a:p>
                  </a:txBody>
                  <a:tcPr marL="63500" marR="63500" marT="63500" marB="63500"/>
                </a:tc>
                <a:tc>
                  <a:txBody>
                    <a:bodyPr/>
                    <a:lstStyle/>
                    <a:p>
                      <a:pPr>
                        <a:lnSpc>
                          <a:spcPct val="115000"/>
                        </a:lnSpc>
                        <a:spcAft>
                          <a:spcPts val="0"/>
                        </a:spcAft>
                      </a:pPr>
                      <a:r>
                        <a:rPr lang="en-US" sz="1800" dirty="0">
                          <a:solidFill>
                            <a:srgbClr val="000000"/>
                          </a:solidFill>
                          <a:effectLst/>
                          <a:latin typeface="Times New Roman" panose="02020603050405020304" pitchFamily="18" charset="0"/>
                          <a:cs typeface="Liberation Serif"/>
                        </a:rPr>
                        <a:t>Introduce linear and non-linear data structures and best practices to choose appropriate data structure for a given application</a:t>
                      </a:r>
                      <a:endParaRPr lang="en-IN" sz="1800" dirty="0">
                        <a:solidFill>
                          <a:srgbClr val="00000A"/>
                        </a:solidFill>
                        <a:effectLst/>
                        <a:latin typeface="Liberation Serif"/>
                        <a:cs typeface="Liberation Serif"/>
                      </a:endParaRPr>
                    </a:p>
                  </a:txBody>
                  <a:tcPr marL="63500" marR="63500" marT="63500" marB="63500"/>
                </a:tc>
                <a:extLst>
                  <a:ext uri="{0D108BD9-81ED-4DB2-BD59-A6C34878D82A}">
                    <a16:rowId xmlns:a16="http://schemas.microsoft.com/office/drawing/2014/main" val="4156881277"/>
                  </a:ext>
                </a:extLst>
              </a:tr>
              <a:tr h="870781">
                <a:tc>
                  <a:txBody>
                    <a:bodyPr/>
                    <a:lstStyle/>
                    <a:p>
                      <a:pPr>
                        <a:lnSpc>
                          <a:spcPct val="115000"/>
                        </a:lnSpc>
                        <a:spcAft>
                          <a:spcPts val="0"/>
                        </a:spcAft>
                      </a:pPr>
                      <a:r>
                        <a:rPr lang="en-US" sz="1800" b="1" dirty="0" smtClean="0">
                          <a:solidFill>
                            <a:srgbClr val="000000"/>
                          </a:solidFill>
                          <a:effectLst/>
                          <a:latin typeface="Times New Roman" panose="02020603050405020304" pitchFamily="18" charset="0"/>
                          <a:cs typeface="Liberation Serif"/>
                        </a:rPr>
                        <a:t>CO3</a:t>
                      </a:r>
                      <a:endParaRPr lang="en-IN" sz="1800" dirty="0">
                        <a:solidFill>
                          <a:srgbClr val="00000A"/>
                        </a:solidFill>
                        <a:effectLst/>
                        <a:latin typeface="Liberation Serif"/>
                        <a:cs typeface="Liberation Serif"/>
                      </a:endParaRPr>
                    </a:p>
                  </a:txBody>
                  <a:tcPr marL="63500" marR="63500" marT="63500" marB="63500"/>
                </a:tc>
                <a:tc>
                  <a:txBody>
                    <a:bodyPr/>
                    <a:lstStyle/>
                    <a:p>
                      <a:pPr>
                        <a:lnSpc>
                          <a:spcPct val="115000"/>
                        </a:lnSpc>
                        <a:spcAft>
                          <a:spcPts val="0"/>
                        </a:spcAft>
                      </a:pPr>
                      <a:r>
                        <a:rPr lang="en-US" sz="1800" dirty="0">
                          <a:solidFill>
                            <a:srgbClr val="000000"/>
                          </a:solidFill>
                          <a:effectLst/>
                          <a:latin typeface="Times New Roman" panose="02020603050405020304" pitchFamily="18" charset="0"/>
                          <a:cs typeface="Liberation Serif"/>
                        </a:rPr>
                        <a:t>Teach various dictionary data structures  (Lists, Trees, Heaps) with illustrations on possible representation, various operations and their efficiency </a:t>
                      </a:r>
                      <a:endParaRPr lang="en-IN" sz="1800" dirty="0">
                        <a:solidFill>
                          <a:srgbClr val="00000A"/>
                        </a:solidFill>
                        <a:effectLst/>
                        <a:latin typeface="Liberation Serif"/>
                        <a:cs typeface="Liberation Serif"/>
                      </a:endParaRPr>
                    </a:p>
                  </a:txBody>
                  <a:tcPr marL="63500" marR="63500" marT="63500" marB="63500"/>
                </a:tc>
                <a:extLst>
                  <a:ext uri="{0D108BD9-81ED-4DB2-BD59-A6C34878D82A}">
                    <a16:rowId xmlns:a16="http://schemas.microsoft.com/office/drawing/2014/main" val="2888405805"/>
                  </a:ext>
                </a:extLst>
              </a:tr>
              <a:tr h="630000">
                <a:tc>
                  <a:txBody>
                    <a:bodyPr/>
                    <a:lstStyle/>
                    <a:p>
                      <a:pPr>
                        <a:lnSpc>
                          <a:spcPct val="115000"/>
                        </a:lnSpc>
                        <a:spcAft>
                          <a:spcPts val="0"/>
                        </a:spcAft>
                      </a:pPr>
                      <a:r>
                        <a:rPr lang="en-US" sz="1800" b="1" dirty="0" smtClean="0">
                          <a:solidFill>
                            <a:srgbClr val="000000"/>
                          </a:solidFill>
                          <a:effectLst/>
                          <a:latin typeface="Times New Roman" panose="02020603050405020304" pitchFamily="18" charset="0"/>
                          <a:cs typeface="Liberation Serif"/>
                        </a:rPr>
                        <a:t>CO4</a:t>
                      </a:r>
                      <a:endParaRPr lang="en-IN" sz="1800" dirty="0">
                        <a:solidFill>
                          <a:srgbClr val="00000A"/>
                        </a:solidFill>
                        <a:effectLst/>
                        <a:latin typeface="Liberation Serif"/>
                        <a:cs typeface="Liberation Serif"/>
                      </a:endParaRPr>
                    </a:p>
                  </a:txBody>
                  <a:tcPr marL="63500" marR="63500" marT="63500" marB="63500"/>
                </a:tc>
                <a:tc>
                  <a:txBody>
                    <a:bodyPr/>
                    <a:lstStyle/>
                    <a:p>
                      <a:pPr>
                        <a:lnSpc>
                          <a:spcPct val="115000"/>
                        </a:lnSpc>
                        <a:spcAft>
                          <a:spcPts val="0"/>
                        </a:spcAft>
                      </a:pPr>
                      <a:r>
                        <a:rPr lang="en-US" sz="1800" dirty="0">
                          <a:solidFill>
                            <a:srgbClr val="000000"/>
                          </a:solidFill>
                          <a:effectLst/>
                          <a:latin typeface="Times New Roman" panose="02020603050405020304" pitchFamily="18" charset="0"/>
                          <a:cs typeface="Liberation Serif"/>
                        </a:rPr>
                        <a:t>Exposes students to various sorting and searching techniques </a:t>
                      </a:r>
                      <a:endParaRPr lang="en-IN" sz="1800" dirty="0">
                        <a:solidFill>
                          <a:srgbClr val="00000A"/>
                        </a:solidFill>
                        <a:effectLst/>
                        <a:latin typeface="Liberation Serif"/>
                        <a:cs typeface="Liberation Serif"/>
                      </a:endParaRPr>
                    </a:p>
                  </a:txBody>
                  <a:tcPr marL="63500" marR="63500" marT="63500" marB="63500"/>
                </a:tc>
                <a:extLst>
                  <a:ext uri="{0D108BD9-81ED-4DB2-BD59-A6C34878D82A}">
                    <a16:rowId xmlns:a16="http://schemas.microsoft.com/office/drawing/2014/main" val="401800342"/>
                  </a:ext>
                </a:extLst>
              </a:tr>
              <a:tr h="1336157">
                <a:tc>
                  <a:txBody>
                    <a:bodyPr/>
                    <a:lstStyle/>
                    <a:p>
                      <a:pPr>
                        <a:lnSpc>
                          <a:spcPct val="115000"/>
                        </a:lnSpc>
                        <a:spcAft>
                          <a:spcPts val="0"/>
                        </a:spcAft>
                      </a:pPr>
                      <a:r>
                        <a:rPr lang="en-US" sz="1800" b="1" dirty="0" smtClean="0">
                          <a:solidFill>
                            <a:srgbClr val="000000"/>
                          </a:solidFill>
                          <a:effectLst/>
                          <a:latin typeface="Times New Roman" panose="02020603050405020304" pitchFamily="18" charset="0"/>
                          <a:cs typeface="Liberation Serif"/>
                        </a:rPr>
                        <a:t>CO5</a:t>
                      </a:r>
                      <a:endParaRPr lang="en-IN" sz="1800" dirty="0">
                        <a:solidFill>
                          <a:srgbClr val="00000A"/>
                        </a:solidFill>
                        <a:effectLst/>
                        <a:latin typeface="Liberation Serif"/>
                        <a:cs typeface="Liberation Serif"/>
                      </a:endParaRPr>
                    </a:p>
                  </a:txBody>
                  <a:tcPr marL="63500" marR="63500" marT="63500" marB="63500"/>
                </a:tc>
                <a:tc>
                  <a:txBody>
                    <a:bodyPr/>
                    <a:lstStyle/>
                    <a:p>
                      <a:pPr>
                        <a:lnSpc>
                          <a:spcPct val="115000"/>
                        </a:lnSpc>
                        <a:spcAft>
                          <a:spcPts val="0"/>
                        </a:spcAft>
                      </a:pPr>
                      <a:r>
                        <a:rPr lang="en-US" sz="1800" dirty="0">
                          <a:solidFill>
                            <a:srgbClr val="000000"/>
                          </a:solidFill>
                          <a:effectLst/>
                          <a:latin typeface="Times New Roman" panose="02020603050405020304" pitchFamily="18" charset="0"/>
                          <a:cs typeface="Liberation Serif"/>
                        </a:rPr>
                        <a:t>Discuss in detail various algorithm design approaches (Greedy method, divide and conquer, dynamic programming, backtracking, and branch and bound) with appropriate examples, methods to make correct design choice and the efficiency concerns. </a:t>
                      </a:r>
                      <a:endParaRPr lang="en-IN" sz="1800" dirty="0">
                        <a:solidFill>
                          <a:srgbClr val="00000A"/>
                        </a:solidFill>
                        <a:effectLst/>
                        <a:latin typeface="Liberation Serif"/>
                        <a:cs typeface="Liberation Serif"/>
                      </a:endParaRPr>
                    </a:p>
                  </a:txBody>
                  <a:tcPr marL="63500" marR="63500" marT="63500" marB="63500"/>
                </a:tc>
                <a:extLst>
                  <a:ext uri="{0D108BD9-81ED-4DB2-BD59-A6C34878D82A}">
                    <a16:rowId xmlns:a16="http://schemas.microsoft.com/office/drawing/2014/main" val="548371010"/>
                  </a:ext>
                </a:extLst>
              </a:tr>
              <a:tr h="798832">
                <a:tc>
                  <a:txBody>
                    <a:bodyPr/>
                    <a:lstStyle/>
                    <a:p>
                      <a:pPr>
                        <a:lnSpc>
                          <a:spcPct val="115000"/>
                        </a:lnSpc>
                        <a:spcAft>
                          <a:spcPts val="0"/>
                        </a:spcAft>
                      </a:pPr>
                      <a:r>
                        <a:rPr lang="en-US" sz="1800" b="1" dirty="0">
                          <a:solidFill>
                            <a:srgbClr val="000000"/>
                          </a:solidFill>
                          <a:effectLst/>
                          <a:latin typeface="Times New Roman" panose="02020603050405020304" pitchFamily="18" charset="0"/>
                          <a:cs typeface="Liberation Serif"/>
                        </a:rPr>
                        <a:t>CO6</a:t>
                      </a:r>
                      <a:endParaRPr lang="en-IN" sz="1800" dirty="0">
                        <a:solidFill>
                          <a:srgbClr val="00000A"/>
                        </a:solidFill>
                        <a:effectLst/>
                        <a:latin typeface="Liberation Serif"/>
                        <a:cs typeface="Liberation Serif"/>
                      </a:endParaRPr>
                    </a:p>
                  </a:txBody>
                  <a:tcPr marL="63500" marR="63500" marT="63500" marB="63500"/>
                </a:tc>
                <a:tc>
                  <a:txBody>
                    <a:bodyPr/>
                    <a:lstStyle/>
                    <a:p>
                      <a:pPr>
                        <a:lnSpc>
                          <a:spcPct val="115000"/>
                        </a:lnSpc>
                        <a:spcAft>
                          <a:spcPts val="0"/>
                        </a:spcAft>
                      </a:pPr>
                      <a:r>
                        <a:rPr lang="en-US" sz="1800" dirty="0">
                          <a:solidFill>
                            <a:srgbClr val="000000"/>
                          </a:solidFill>
                          <a:effectLst/>
                          <a:latin typeface="Times New Roman" panose="02020603050405020304" pitchFamily="18" charset="0"/>
                          <a:cs typeface="Liberation Serif"/>
                        </a:rPr>
                        <a:t>Introduce complexity classes , notion of NP-Completeness, ways of classifying problem into appropriate complexity class</a:t>
                      </a:r>
                      <a:endParaRPr lang="en-IN" sz="1800" dirty="0">
                        <a:solidFill>
                          <a:srgbClr val="00000A"/>
                        </a:solidFill>
                        <a:effectLst/>
                        <a:latin typeface="Liberation Serif"/>
                        <a:cs typeface="Liberation Serif"/>
                      </a:endParaRPr>
                    </a:p>
                  </a:txBody>
                  <a:tcPr marL="63500" marR="63500" marT="63500" marB="63500"/>
                </a:tc>
                <a:extLst>
                  <a:ext uri="{0D108BD9-81ED-4DB2-BD59-A6C34878D82A}">
                    <a16:rowId xmlns:a16="http://schemas.microsoft.com/office/drawing/2014/main" val="1059996908"/>
                  </a:ext>
                </a:extLst>
              </a:tr>
              <a:tr h="630000">
                <a:tc>
                  <a:txBody>
                    <a:bodyPr/>
                    <a:lstStyle/>
                    <a:p>
                      <a:pPr>
                        <a:lnSpc>
                          <a:spcPct val="115000"/>
                        </a:lnSpc>
                        <a:spcAft>
                          <a:spcPts val="0"/>
                        </a:spcAft>
                      </a:pPr>
                      <a:r>
                        <a:rPr lang="en-US" sz="1800" b="1" dirty="0" smtClean="0">
                          <a:solidFill>
                            <a:srgbClr val="000000"/>
                          </a:solidFill>
                          <a:effectLst/>
                          <a:latin typeface="Times New Roman" panose="02020603050405020304" pitchFamily="18" charset="0"/>
                          <a:cs typeface="Liberation Serif"/>
                        </a:rPr>
                        <a:t>CO7</a:t>
                      </a:r>
                      <a:endParaRPr lang="en-IN" sz="1800" dirty="0">
                        <a:solidFill>
                          <a:srgbClr val="00000A"/>
                        </a:solidFill>
                        <a:effectLst/>
                        <a:latin typeface="Liberation Serif"/>
                        <a:cs typeface="Liberation Serif"/>
                      </a:endParaRPr>
                    </a:p>
                  </a:txBody>
                  <a:tcPr marL="63500" marR="63500" marT="63500" marB="63500"/>
                </a:tc>
                <a:tc>
                  <a:txBody>
                    <a:bodyPr/>
                    <a:lstStyle/>
                    <a:p>
                      <a:pPr>
                        <a:lnSpc>
                          <a:spcPct val="115000"/>
                        </a:lnSpc>
                        <a:spcAft>
                          <a:spcPts val="0"/>
                        </a:spcAft>
                      </a:pPr>
                      <a:r>
                        <a:rPr lang="en-US" sz="1800" dirty="0">
                          <a:solidFill>
                            <a:srgbClr val="000000"/>
                          </a:solidFill>
                          <a:effectLst/>
                          <a:latin typeface="Times New Roman" panose="02020603050405020304" pitchFamily="18" charset="0"/>
                          <a:cs typeface="Liberation Serif"/>
                        </a:rPr>
                        <a:t>Introduce reduction method to prove a problem’s complexity class. </a:t>
                      </a:r>
                      <a:endParaRPr lang="en-IN" sz="1800" dirty="0">
                        <a:solidFill>
                          <a:srgbClr val="00000A"/>
                        </a:solidFill>
                        <a:effectLst/>
                        <a:latin typeface="Liberation Serif"/>
                        <a:cs typeface="Liberation Serif"/>
                      </a:endParaRPr>
                    </a:p>
                  </a:txBody>
                  <a:tcPr marL="63500" marR="63500" marT="63500" marB="63500"/>
                </a:tc>
                <a:extLst>
                  <a:ext uri="{0D108BD9-81ED-4DB2-BD59-A6C34878D82A}">
                    <a16:rowId xmlns:a16="http://schemas.microsoft.com/office/drawing/2014/main" val="625649063"/>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089800" y="1143000"/>
              <a:ext cx="6375960" cy="5259960"/>
            </p14:xfrm>
          </p:contentPart>
        </mc:Choice>
        <mc:Fallback xmlns="">
          <p:pic>
            <p:nvPicPr>
              <p:cNvPr id="2" name="Ink 1"/>
              <p:cNvPicPr/>
              <p:nvPr/>
            </p:nvPicPr>
            <p:blipFill>
              <a:blip r:embed="rId3"/>
              <a:stretch>
                <a:fillRect/>
              </a:stretch>
            </p:blipFill>
            <p:spPr>
              <a:xfrm>
                <a:off x="2080440" y="1133640"/>
                <a:ext cx="6394680" cy="5278680"/>
              </a:xfrm>
              <a:prstGeom prst="rect">
                <a:avLst/>
              </a:prstGeom>
            </p:spPr>
          </p:pic>
        </mc:Fallback>
      </mc:AlternateContent>
    </p:spTree>
    <p:extLst>
      <p:ext uri="{BB962C8B-B14F-4D97-AF65-F5344CB8AC3E}">
        <p14:creationId xmlns:p14="http://schemas.microsoft.com/office/powerpoint/2010/main" val="3260850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p:txBody>
          <a:bodyPr/>
          <a:lstStyle/>
          <a:p>
            <a:pPr marL="0" indent="0" fontAlgn="base">
              <a:spcAft>
                <a:spcPct val="0"/>
              </a:spcAft>
            </a:pPr>
            <a:r>
              <a:rPr lang="en-US" b="1" dirty="0" smtClean="0"/>
              <a:t>TEXT BOOK (T)</a:t>
            </a:r>
            <a:r>
              <a:rPr lang="en-US" dirty="0" smtClean="0"/>
              <a:t>: </a:t>
            </a:r>
          </a:p>
          <a:p>
            <a:pPr fontAlgn="base">
              <a:spcAft>
                <a:spcPct val="0"/>
              </a:spcAft>
              <a:buFont typeface="Wingdings" panose="05000000000000000000" pitchFamily="2" charset="2"/>
              <a:buChar char="v"/>
            </a:pPr>
            <a:r>
              <a:rPr lang="en-US" b="1" dirty="0"/>
              <a:t>Algorithms Design: Foundations, Analysis and Internet </a:t>
            </a:r>
            <a:r>
              <a:rPr lang="en-US" b="1" dirty="0" smtClean="0"/>
              <a:t>Examples</a:t>
            </a:r>
            <a:r>
              <a:rPr lang="en-US" dirty="0" smtClean="0"/>
              <a:t>, by </a:t>
            </a:r>
            <a:r>
              <a:rPr lang="en-US" i="1" dirty="0"/>
              <a:t>Michael T. Goodrich, Roberto </a:t>
            </a:r>
            <a:r>
              <a:rPr lang="en-US" i="1" dirty="0" err="1"/>
              <a:t>Tamassia</a:t>
            </a:r>
            <a:r>
              <a:rPr lang="en-US" dirty="0"/>
              <a:t>, 2006, Wiley (Students Edition)</a:t>
            </a:r>
            <a:r>
              <a:rPr lang="en-US" dirty="0" smtClean="0"/>
              <a:t> </a:t>
            </a:r>
          </a:p>
          <a:p>
            <a:pPr marL="0" indent="0" fontAlgn="base">
              <a:spcAft>
                <a:spcPct val="0"/>
              </a:spcAft>
            </a:pPr>
            <a:r>
              <a:rPr lang="en-US" b="1" dirty="0" smtClean="0"/>
              <a:t>REFERENCE BOOKS (R)</a:t>
            </a:r>
            <a:r>
              <a:rPr lang="en-US" dirty="0" smtClean="0"/>
              <a:t>:</a:t>
            </a:r>
          </a:p>
          <a:p>
            <a:pPr algn="just" fontAlgn="base">
              <a:spcAft>
                <a:spcPct val="0"/>
              </a:spcAft>
              <a:buFont typeface="Wingdings" panose="05000000000000000000" pitchFamily="2" charset="2"/>
              <a:buChar char="v"/>
            </a:pPr>
            <a:r>
              <a:rPr lang="en-IN" b="1" dirty="0" smtClean="0"/>
              <a:t>Data </a:t>
            </a:r>
            <a:r>
              <a:rPr lang="en-IN" b="1" dirty="0"/>
              <a:t>Structures, Algorithms and Applications in C++</a:t>
            </a:r>
            <a:r>
              <a:rPr lang="en-IN" dirty="0"/>
              <a:t>, </a:t>
            </a:r>
            <a:r>
              <a:rPr lang="en-IN" dirty="0" smtClean="0"/>
              <a:t> </a:t>
            </a:r>
            <a:r>
              <a:rPr lang="en-IN" dirty="0" err="1" smtClean="0"/>
              <a:t>Sartaj</a:t>
            </a:r>
            <a:r>
              <a:rPr lang="en-IN" dirty="0" smtClean="0"/>
              <a:t> </a:t>
            </a:r>
            <a:r>
              <a:rPr lang="en-IN" dirty="0" err="1"/>
              <a:t>Sahni</a:t>
            </a:r>
            <a:r>
              <a:rPr lang="en-IN" dirty="0"/>
              <a:t>, Second Ed, 2005, Universities </a:t>
            </a:r>
            <a:r>
              <a:rPr lang="en-IN" dirty="0" smtClean="0"/>
              <a:t>Press</a:t>
            </a:r>
            <a:endParaRPr lang="en-US" dirty="0"/>
          </a:p>
          <a:p>
            <a:pPr algn="just" fontAlgn="base">
              <a:spcAft>
                <a:spcPct val="0"/>
              </a:spcAft>
              <a:buFont typeface="Wingdings" panose="05000000000000000000" pitchFamily="2" charset="2"/>
              <a:buChar char="v"/>
            </a:pPr>
            <a:r>
              <a:rPr lang="en-IN" dirty="0" err="1" smtClean="0"/>
              <a:t>Cormen</a:t>
            </a:r>
            <a:r>
              <a:rPr lang="en-IN" dirty="0" smtClean="0"/>
              <a:t> T.H., </a:t>
            </a:r>
            <a:r>
              <a:rPr lang="en-IN" dirty="0" err="1" smtClean="0"/>
              <a:t>Leiserson</a:t>
            </a:r>
            <a:r>
              <a:rPr lang="en-IN" dirty="0" smtClean="0"/>
              <a:t>, C.E., </a:t>
            </a:r>
            <a:r>
              <a:rPr lang="en-IN" dirty="0" err="1" smtClean="0"/>
              <a:t>Rivest</a:t>
            </a:r>
            <a:r>
              <a:rPr lang="en-IN" dirty="0" smtClean="0"/>
              <a:t>, R.L., and C. Stein. </a:t>
            </a:r>
            <a:r>
              <a:rPr lang="en-IN" b="1" i="1" dirty="0" smtClean="0"/>
              <a:t> Introduction to Algorithms, </a:t>
            </a:r>
            <a:r>
              <a:rPr lang="en-IN" i="1" dirty="0" smtClean="0"/>
              <a:t>MIT Press, </a:t>
            </a:r>
            <a:r>
              <a:rPr lang="en-IN" dirty="0" smtClean="0"/>
              <a:t>Second Edition (</a:t>
            </a:r>
            <a:r>
              <a:rPr lang="en-IN" i="1" dirty="0" smtClean="0"/>
              <a:t>Indian reprint: Prentice-Hall).</a:t>
            </a:r>
            <a:endParaRPr lang="en-US" dirty="0" smtClean="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25280" y="3795120"/>
              <a:ext cx="2197080" cy="1402200"/>
            </p14:xfrm>
          </p:contentPart>
        </mc:Choice>
        <mc:Fallback xmlns="">
          <p:pic>
            <p:nvPicPr>
              <p:cNvPr id="2" name="Ink 1"/>
              <p:cNvPicPr/>
              <p:nvPr/>
            </p:nvPicPr>
            <p:blipFill>
              <a:blip r:embed="rId3"/>
              <a:stretch>
                <a:fillRect/>
              </a:stretch>
            </p:blipFill>
            <p:spPr>
              <a:xfrm>
                <a:off x="115920" y="3785760"/>
                <a:ext cx="2215800" cy="14209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68934619"/>
              </p:ext>
            </p:extLst>
          </p:nvPr>
        </p:nvGraphicFramePr>
        <p:xfrm>
          <a:off x="228600" y="304800"/>
          <a:ext cx="8610600" cy="6229095"/>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1237274638"/>
                    </a:ext>
                  </a:extLst>
                </a:gridCol>
                <a:gridCol w="8077200">
                  <a:extLst>
                    <a:ext uri="{9D8B030D-6E8A-4147-A177-3AD203B41FA5}">
                      <a16:colId xmlns:a16="http://schemas.microsoft.com/office/drawing/2014/main" val="579848387"/>
                    </a:ext>
                  </a:extLst>
                </a:gridCol>
              </a:tblGrid>
              <a:tr h="559902">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t>Learning</a:t>
                      </a:r>
                      <a:r>
                        <a:rPr lang="en-US" sz="2800" baseline="0" dirty="0" smtClean="0"/>
                        <a:t> Outcomes</a:t>
                      </a:r>
                      <a:endParaRPr lang="en-US" sz="2800" dirty="0" smtClean="0"/>
                    </a:p>
                  </a:txBody>
                  <a:tcPr/>
                </a:tc>
                <a:tc hMerge="1">
                  <a:txBody>
                    <a:bodyPr/>
                    <a:lstStyle/>
                    <a:p>
                      <a:endParaRPr lang="en-IN" dirty="0"/>
                    </a:p>
                  </a:txBody>
                  <a:tcPr/>
                </a:tc>
                <a:extLst>
                  <a:ext uri="{0D108BD9-81ED-4DB2-BD59-A6C34878D82A}">
                    <a16:rowId xmlns:a16="http://schemas.microsoft.com/office/drawing/2014/main" val="2636117179"/>
                  </a:ext>
                </a:extLst>
              </a:tr>
              <a:tr h="659384">
                <a:tc>
                  <a:txBody>
                    <a:bodyPr/>
                    <a:lstStyle/>
                    <a:p>
                      <a:pPr>
                        <a:lnSpc>
                          <a:spcPct val="115000"/>
                        </a:lnSpc>
                        <a:spcAft>
                          <a:spcPts val="0"/>
                        </a:spcAft>
                      </a:pPr>
                      <a:r>
                        <a:rPr lang="en-US" sz="1600" dirty="0">
                          <a:solidFill>
                            <a:srgbClr val="000000"/>
                          </a:solidFill>
                          <a:effectLst/>
                          <a:latin typeface="Times New Roman" panose="02020603050405020304" pitchFamily="18" charset="0"/>
                          <a:cs typeface="Liberation Serif"/>
                        </a:rPr>
                        <a:t>LO1</a:t>
                      </a:r>
                      <a:endParaRPr lang="en-IN" sz="1800" dirty="0">
                        <a:solidFill>
                          <a:srgbClr val="00000A"/>
                        </a:solidFill>
                        <a:effectLst/>
                        <a:latin typeface="Liberation Serif"/>
                        <a:cs typeface="Liberation Serif"/>
                      </a:endParaRPr>
                    </a:p>
                  </a:txBody>
                  <a:tcPr marL="63500" marR="63500" marT="63500" marB="63500" anchor="ctr"/>
                </a:tc>
                <a:tc>
                  <a:txBody>
                    <a:bodyPr/>
                    <a:lstStyle/>
                    <a:p>
                      <a:pPr marL="144780">
                        <a:lnSpc>
                          <a:spcPct val="115000"/>
                        </a:lnSpc>
                        <a:spcAft>
                          <a:spcPts val="0"/>
                        </a:spcAft>
                      </a:pPr>
                      <a:r>
                        <a:rPr lang="en-US" sz="1600">
                          <a:solidFill>
                            <a:srgbClr val="000000"/>
                          </a:solidFill>
                          <a:effectLst/>
                          <a:latin typeface="Times New Roman" panose="02020603050405020304" pitchFamily="18" charset="0"/>
                          <a:cs typeface="Liberation Serif"/>
                        </a:rPr>
                        <a:t>Describe various fundamental data structures, their properties, algorithm design techniques and various means of evaluating algorithms</a:t>
                      </a:r>
                      <a:endParaRPr lang="en-IN" sz="1800">
                        <a:solidFill>
                          <a:srgbClr val="00000A"/>
                        </a:solidFill>
                        <a:effectLst/>
                        <a:latin typeface="Liberation Serif"/>
                        <a:cs typeface="Liberation Serif"/>
                      </a:endParaRPr>
                    </a:p>
                  </a:txBody>
                  <a:tcPr marL="63500" marR="63500" marT="63500" marB="63500" anchor="ctr"/>
                </a:tc>
                <a:extLst>
                  <a:ext uri="{0D108BD9-81ED-4DB2-BD59-A6C34878D82A}">
                    <a16:rowId xmlns:a16="http://schemas.microsoft.com/office/drawing/2014/main" val="2681991628"/>
                  </a:ext>
                </a:extLst>
              </a:tr>
              <a:tr h="703105">
                <a:tc>
                  <a:txBody>
                    <a:bodyPr/>
                    <a:lstStyle/>
                    <a:p>
                      <a:pPr>
                        <a:lnSpc>
                          <a:spcPct val="115000"/>
                        </a:lnSpc>
                        <a:spcAft>
                          <a:spcPts val="0"/>
                        </a:spcAft>
                      </a:pPr>
                      <a:r>
                        <a:rPr lang="en-US" sz="1600" dirty="0">
                          <a:solidFill>
                            <a:srgbClr val="000000"/>
                          </a:solidFill>
                          <a:effectLst/>
                          <a:latin typeface="Times New Roman" panose="02020603050405020304" pitchFamily="18" charset="0"/>
                          <a:cs typeface="Liberation Serif"/>
                        </a:rPr>
                        <a:t>LO2</a:t>
                      </a:r>
                      <a:endParaRPr lang="en-IN" sz="1800" dirty="0">
                        <a:solidFill>
                          <a:srgbClr val="00000A"/>
                        </a:solidFill>
                        <a:effectLst/>
                        <a:latin typeface="Liberation Serif"/>
                        <a:cs typeface="Liberation Serif"/>
                      </a:endParaRPr>
                    </a:p>
                  </a:txBody>
                  <a:tcPr marL="63500" marR="63500" marT="63500" marB="63500" anchor="ctr"/>
                </a:tc>
                <a:tc>
                  <a:txBody>
                    <a:bodyPr/>
                    <a:lstStyle/>
                    <a:p>
                      <a:pPr marL="144780">
                        <a:lnSpc>
                          <a:spcPct val="115000"/>
                        </a:lnSpc>
                        <a:spcAft>
                          <a:spcPts val="0"/>
                        </a:spcAft>
                      </a:pPr>
                      <a:r>
                        <a:rPr lang="en-US" sz="1600">
                          <a:solidFill>
                            <a:srgbClr val="000000"/>
                          </a:solidFill>
                          <a:effectLst/>
                          <a:latin typeface="Times New Roman" panose="02020603050405020304" pitchFamily="18" charset="0"/>
                          <a:cs typeface="Liberation Serif"/>
                        </a:rPr>
                        <a:t>Demonstrate the ability to evaluate algorithms, to select from a range of possible options, to provide justification for that selection, and to implement the algorithm in a particular context.</a:t>
                      </a:r>
                      <a:endParaRPr lang="en-IN" sz="1800">
                        <a:solidFill>
                          <a:srgbClr val="00000A"/>
                        </a:solidFill>
                        <a:effectLst/>
                        <a:latin typeface="Liberation Serif"/>
                        <a:cs typeface="Liberation Serif"/>
                      </a:endParaRPr>
                    </a:p>
                  </a:txBody>
                  <a:tcPr marL="63500" marR="63500" marT="63500" marB="63500" anchor="ctr"/>
                </a:tc>
                <a:extLst>
                  <a:ext uri="{0D108BD9-81ED-4DB2-BD59-A6C34878D82A}">
                    <a16:rowId xmlns:a16="http://schemas.microsoft.com/office/drawing/2014/main" val="4156881277"/>
                  </a:ext>
                </a:extLst>
              </a:tr>
              <a:tr h="773892">
                <a:tc>
                  <a:txBody>
                    <a:bodyPr/>
                    <a:lstStyle/>
                    <a:p>
                      <a:pPr>
                        <a:lnSpc>
                          <a:spcPct val="115000"/>
                        </a:lnSpc>
                        <a:spcAft>
                          <a:spcPts val="0"/>
                        </a:spcAft>
                      </a:pPr>
                      <a:r>
                        <a:rPr lang="en-US" sz="1600" dirty="0">
                          <a:solidFill>
                            <a:srgbClr val="000000"/>
                          </a:solidFill>
                          <a:effectLst/>
                          <a:latin typeface="Times New Roman" panose="02020603050405020304" pitchFamily="18" charset="0"/>
                          <a:cs typeface="Liberation Serif"/>
                        </a:rPr>
                        <a:t>LO3</a:t>
                      </a:r>
                      <a:endParaRPr lang="en-IN" sz="1800" dirty="0">
                        <a:solidFill>
                          <a:srgbClr val="00000A"/>
                        </a:solidFill>
                        <a:effectLst/>
                        <a:latin typeface="Liberation Serif"/>
                        <a:cs typeface="Liberation Serif"/>
                      </a:endParaRPr>
                    </a:p>
                  </a:txBody>
                  <a:tcPr marL="63500" marR="63500" marT="63500" marB="63500" anchor="ctr"/>
                </a:tc>
                <a:tc>
                  <a:txBody>
                    <a:bodyPr/>
                    <a:lstStyle/>
                    <a:p>
                      <a:pPr marL="144780">
                        <a:lnSpc>
                          <a:spcPct val="115000"/>
                        </a:lnSpc>
                        <a:spcAft>
                          <a:spcPts val="0"/>
                        </a:spcAft>
                      </a:pPr>
                      <a:r>
                        <a:rPr lang="en-US" sz="1600" dirty="0">
                          <a:solidFill>
                            <a:srgbClr val="000000"/>
                          </a:solidFill>
                          <a:effectLst/>
                          <a:latin typeface="Times New Roman" panose="02020603050405020304" pitchFamily="18" charset="0"/>
                          <a:cs typeface="Liberation Serif"/>
                        </a:rPr>
                        <a:t>Solve problems using Algorithms for Linear and Non-Linear Data Structures, Graph algorithms (Shortest Paths Algorithms, Connectivity and Reachability Algorithms, Spanning Trees)</a:t>
                      </a:r>
                      <a:endParaRPr lang="en-IN" sz="1800" dirty="0">
                        <a:solidFill>
                          <a:srgbClr val="00000A"/>
                        </a:solidFill>
                        <a:effectLst/>
                        <a:latin typeface="Liberation Serif"/>
                        <a:cs typeface="Liberation Serif"/>
                      </a:endParaRPr>
                    </a:p>
                  </a:txBody>
                  <a:tcPr marL="63500" marR="63500" marT="63500" marB="63500" anchor="ctr"/>
                </a:tc>
                <a:extLst>
                  <a:ext uri="{0D108BD9-81ED-4DB2-BD59-A6C34878D82A}">
                    <a16:rowId xmlns:a16="http://schemas.microsoft.com/office/drawing/2014/main" val="2888405805"/>
                  </a:ext>
                </a:extLst>
              </a:tr>
              <a:tr h="659384">
                <a:tc>
                  <a:txBody>
                    <a:bodyPr/>
                    <a:lstStyle/>
                    <a:p>
                      <a:pPr>
                        <a:lnSpc>
                          <a:spcPct val="115000"/>
                        </a:lnSpc>
                        <a:spcAft>
                          <a:spcPts val="0"/>
                        </a:spcAft>
                      </a:pPr>
                      <a:r>
                        <a:rPr lang="en-US" sz="1600" dirty="0">
                          <a:solidFill>
                            <a:srgbClr val="000000"/>
                          </a:solidFill>
                          <a:effectLst/>
                          <a:latin typeface="Times New Roman" panose="02020603050405020304" pitchFamily="18" charset="0"/>
                          <a:cs typeface="Liberation Serif"/>
                        </a:rPr>
                        <a:t>LO4</a:t>
                      </a:r>
                      <a:endParaRPr lang="en-IN" sz="1800" dirty="0">
                        <a:solidFill>
                          <a:srgbClr val="00000A"/>
                        </a:solidFill>
                        <a:effectLst/>
                        <a:latin typeface="Liberation Serif"/>
                        <a:cs typeface="Liberation Serif"/>
                      </a:endParaRPr>
                    </a:p>
                  </a:txBody>
                  <a:tcPr marL="63500" marR="63500" marT="63500" marB="63500" anchor="ctr"/>
                </a:tc>
                <a:tc>
                  <a:txBody>
                    <a:bodyPr/>
                    <a:lstStyle/>
                    <a:p>
                      <a:pPr marL="144780">
                        <a:lnSpc>
                          <a:spcPct val="115000"/>
                        </a:lnSpc>
                        <a:spcAft>
                          <a:spcPts val="0"/>
                        </a:spcAft>
                      </a:pPr>
                      <a:r>
                        <a:rPr lang="en-US" sz="1600" dirty="0">
                          <a:solidFill>
                            <a:srgbClr val="000000"/>
                          </a:solidFill>
                          <a:effectLst/>
                          <a:latin typeface="Times New Roman" panose="02020603050405020304" pitchFamily="18" charset="0"/>
                          <a:cs typeface="Liberation Serif"/>
                        </a:rPr>
                        <a:t>Explain with a practical example, each of the algorithm design strategies (brute-force, greedy, divide-and-conquer, recursive backtracking, and dynamic programming) </a:t>
                      </a:r>
                      <a:endParaRPr lang="en-IN" sz="1800" dirty="0">
                        <a:solidFill>
                          <a:srgbClr val="00000A"/>
                        </a:solidFill>
                        <a:effectLst/>
                        <a:latin typeface="Liberation Serif"/>
                        <a:cs typeface="Liberation Serif"/>
                      </a:endParaRPr>
                    </a:p>
                  </a:txBody>
                  <a:tcPr marL="63500" marR="63500" marT="63500" marB="63500" anchor="ctr"/>
                </a:tc>
                <a:extLst>
                  <a:ext uri="{0D108BD9-81ED-4DB2-BD59-A6C34878D82A}">
                    <a16:rowId xmlns:a16="http://schemas.microsoft.com/office/drawing/2014/main" val="401800342"/>
                  </a:ext>
                </a:extLst>
              </a:tr>
              <a:tr h="993623">
                <a:tc>
                  <a:txBody>
                    <a:bodyPr/>
                    <a:lstStyle/>
                    <a:p>
                      <a:pPr>
                        <a:lnSpc>
                          <a:spcPct val="115000"/>
                        </a:lnSpc>
                        <a:spcAft>
                          <a:spcPts val="0"/>
                        </a:spcAft>
                      </a:pPr>
                      <a:r>
                        <a:rPr lang="en-US" sz="1600">
                          <a:solidFill>
                            <a:srgbClr val="000000"/>
                          </a:solidFill>
                          <a:effectLst/>
                          <a:latin typeface="Times New Roman" panose="02020603050405020304" pitchFamily="18" charset="0"/>
                          <a:cs typeface="Liberation Serif"/>
                        </a:rPr>
                        <a:t>LO5</a:t>
                      </a:r>
                      <a:endParaRPr lang="en-IN" sz="1800">
                        <a:solidFill>
                          <a:srgbClr val="00000A"/>
                        </a:solidFill>
                        <a:effectLst/>
                        <a:latin typeface="Liberation Serif"/>
                        <a:cs typeface="Liberation Serif"/>
                      </a:endParaRPr>
                    </a:p>
                  </a:txBody>
                  <a:tcPr marL="63500" marR="63500" marT="63500" marB="63500" anchor="ctr"/>
                </a:tc>
                <a:tc>
                  <a:txBody>
                    <a:bodyPr/>
                    <a:lstStyle/>
                    <a:p>
                      <a:pPr marL="144780">
                        <a:lnSpc>
                          <a:spcPct val="115000"/>
                        </a:lnSpc>
                        <a:spcAft>
                          <a:spcPts val="0"/>
                        </a:spcAft>
                      </a:pPr>
                      <a:r>
                        <a:rPr lang="en-US" sz="1600" dirty="0">
                          <a:solidFill>
                            <a:srgbClr val="000000"/>
                          </a:solidFill>
                          <a:effectLst/>
                          <a:latin typeface="Times New Roman" panose="02020603050405020304" pitchFamily="18" charset="0"/>
                          <a:cs typeface="Liberation Serif"/>
                        </a:rPr>
                        <a:t>Use brute-force, greedy, divide-and-conquer, recursive backtracking, and dynamic programming techniques to solve a given algorithm design problem. </a:t>
                      </a:r>
                      <a:endParaRPr lang="en-IN" sz="1800" dirty="0">
                        <a:solidFill>
                          <a:srgbClr val="00000A"/>
                        </a:solidFill>
                        <a:effectLst/>
                        <a:latin typeface="Liberation Serif"/>
                        <a:cs typeface="Liberation Serif"/>
                      </a:endParaRPr>
                    </a:p>
                  </a:txBody>
                  <a:tcPr marL="63500" marR="63500" marT="63500" marB="63500" anchor="ctr"/>
                </a:tc>
                <a:extLst>
                  <a:ext uri="{0D108BD9-81ED-4DB2-BD59-A6C34878D82A}">
                    <a16:rowId xmlns:a16="http://schemas.microsoft.com/office/drawing/2014/main" val="548371010"/>
                  </a:ext>
                </a:extLst>
              </a:tr>
              <a:tr h="703105">
                <a:tc>
                  <a:txBody>
                    <a:bodyPr/>
                    <a:lstStyle/>
                    <a:p>
                      <a:pPr>
                        <a:lnSpc>
                          <a:spcPct val="115000"/>
                        </a:lnSpc>
                        <a:spcAft>
                          <a:spcPts val="0"/>
                        </a:spcAft>
                      </a:pPr>
                      <a:r>
                        <a:rPr lang="en-US" sz="1600">
                          <a:solidFill>
                            <a:srgbClr val="000000"/>
                          </a:solidFill>
                          <a:effectLst/>
                          <a:latin typeface="Times New Roman" panose="02020603050405020304" pitchFamily="18" charset="0"/>
                          <a:cs typeface="Liberation Serif"/>
                        </a:rPr>
                        <a:t>LO6</a:t>
                      </a:r>
                      <a:endParaRPr lang="en-IN" sz="1800">
                        <a:solidFill>
                          <a:srgbClr val="00000A"/>
                        </a:solidFill>
                        <a:effectLst/>
                        <a:latin typeface="Liberation Serif"/>
                        <a:cs typeface="Liberation Serif"/>
                      </a:endParaRPr>
                    </a:p>
                  </a:txBody>
                  <a:tcPr marL="63500" marR="63500" marT="63500" marB="63500" anchor="ctr"/>
                </a:tc>
                <a:tc>
                  <a:txBody>
                    <a:bodyPr/>
                    <a:lstStyle/>
                    <a:p>
                      <a:pPr marL="144780">
                        <a:lnSpc>
                          <a:spcPct val="115000"/>
                        </a:lnSpc>
                        <a:spcAft>
                          <a:spcPts val="0"/>
                        </a:spcAft>
                      </a:pPr>
                      <a:r>
                        <a:rPr lang="en-US" sz="1600" dirty="0">
                          <a:solidFill>
                            <a:srgbClr val="000000"/>
                          </a:solidFill>
                          <a:effectLst/>
                          <a:latin typeface="Times New Roman" panose="02020603050405020304" pitchFamily="18" charset="0"/>
                          <a:cs typeface="Liberation Serif"/>
                        </a:rPr>
                        <a:t>Relate the real-world problems to known data structures and algorithms leading to the recommend appropriate solutions in representation and implementation. </a:t>
                      </a:r>
                      <a:endParaRPr lang="en-IN" sz="1800" dirty="0">
                        <a:solidFill>
                          <a:srgbClr val="00000A"/>
                        </a:solidFill>
                        <a:effectLst/>
                        <a:latin typeface="Liberation Serif"/>
                        <a:cs typeface="Liberation Serif"/>
                      </a:endParaRPr>
                    </a:p>
                  </a:txBody>
                  <a:tcPr marL="63500" marR="63500" marT="63500" marB="63500" anchor="ctr"/>
                </a:tc>
                <a:extLst>
                  <a:ext uri="{0D108BD9-81ED-4DB2-BD59-A6C34878D82A}">
                    <a16:rowId xmlns:a16="http://schemas.microsoft.com/office/drawing/2014/main" val="1059996908"/>
                  </a:ext>
                </a:extLst>
              </a:tr>
              <a:tr h="559902">
                <a:tc>
                  <a:txBody>
                    <a:bodyPr/>
                    <a:lstStyle/>
                    <a:p>
                      <a:pPr>
                        <a:lnSpc>
                          <a:spcPct val="115000"/>
                        </a:lnSpc>
                        <a:spcAft>
                          <a:spcPts val="0"/>
                        </a:spcAft>
                      </a:pPr>
                      <a:r>
                        <a:rPr lang="en-US" sz="1600">
                          <a:solidFill>
                            <a:srgbClr val="000000"/>
                          </a:solidFill>
                          <a:effectLst/>
                          <a:latin typeface="Times New Roman" panose="02020603050405020304" pitchFamily="18" charset="0"/>
                          <a:cs typeface="Liberation Serif"/>
                        </a:rPr>
                        <a:t>LO7</a:t>
                      </a:r>
                      <a:endParaRPr lang="en-IN" sz="1800">
                        <a:solidFill>
                          <a:srgbClr val="00000A"/>
                        </a:solidFill>
                        <a:effectLst/>
                        <a:latin typeface="Liberation Serif"/>
                        <a:cs typeface="Liberation Serif"/>
                      </a:endParaRPr>
                    </a:p>
                  </a:txBody>
                  <a:tcPr marL="63500" marR="63500" marT="63500" marB="63500" anchor="ctr"/>
                </a:tc>
                <a:tc>
                  <a:txBody>
                    <a:bodyPr/>
                    <a:lstStyle/>
                    <a:p>
                      <a:pPr marL="144780">
                        <a:lnSpc>
                          <a:spcPct val="115000"/>
                        </a:lnSpc>
                        <a:spcAft>
                          <a:spcPts val="0"/>
                        </a:spcAft>
                      </a:pPr>
                      <a:r>
                        <a:rPr lang="en-US" sz="1600" dirty="0">
                          <a:solidFill>
                            <a:srgbClr val="000000"/>
                          </a:solidFill>
                          <a:effectLst/>
                          <a:latin typeface="Times New Roman" panose="02020603050405020304" pitchFamily="18" charset="0"/>
                          <a:cs typeface="Liberation Serif"/>
                        </a:rPr>
                        <a:t>Explain the significance of NP-completeness</a:t>
                      </a:r>
                      <a:endParaRPr lang="en-IN" sz="1800" dirty="0">
                        <a:solidFill>
                          <a:srgbClr val="00000A"/>
                        </a:solidFill>
                        <a:effectLst/>
                        <a:latin typeface="Liberation Serif"/>
                        <a:cs typeface="Liberation Serif"/>
                      </a:endParaRPr>
                    </a:p>
                  </a:txBody>
                  <a:tcPr marL="63500" marR="63500" marT="63500" marB="63500" anchor="ctr"/>
                </a:tc>
                <a:extLst>
                  <a:ext uri="{0D108BD9-81ED-4DB2-BD59-A6C34878D82A}">
                    <a16:rowId xmlns:a16="http://schemas.microsoft.com/office/drawing/2014/main" val="625649063"/>
                  </a:ext>
                </a:extLst>
              </a:tr>
              <a:tr h="559902">
                <a:tc>
                  <a:txBody>
                    <a:bodyPr/>
                    <a:lstStyle/>
                    <a:p>
                      <a:pPr>
                        <a:lnSpc>
                          <a:spcPct val="115000"/>
                        </a:lnSpc>
                        <a:spcAft>
                          <a:spcPts val="0"/>
                        </a:spcAft>
                      </a:pPr>
                      <a:r>
                        <a:rPr lang="en-US" sz="1600" dirty="0">
                          <a:solidFill>
                            <a:srgbClr val="000000"/>
                          </a:solidFill>
                          <a:effectLst/>
                          <a:latin typeface="Times New Roman" panose="02020603050405020304" pitchFamily="18" charset="0"/>
                          <a:cs typeface="Liberation Serif"/>
                        </a:rPr>
                        <a:t>LO8</a:t>
                      </a:r>
                      <a:endParaRPr lang="en-IN" sz="1800" dirty="0">
                        <a:solidFill>
                          <a:srgbClr val="00000A"/>
                        </a:solidFill>
                        <a:effectLst/>
                        <a:latin typeface="Liberation Serif"/>
                        <a:cs typeface="Liberation Serif"/>
                      </a:endParaRPr>
                    </a:p>
                  </a:txBody>
                  <a:tcPr marL="63500" marR="63500" marT="63500" marB="63500" anchor="ctr"/>
                </a:tc>
                <a:tc>
                  <a:txBody>
                    <a:bodyPr/>
                    <a:lstStyle/>
                    <a:p>
                      <a:pPr marL="144780">
                        <a:lnSpc>
                          <a:spcPct val="115000"/>
                        </a:lnSpc>
                        <a:spcAft>
                          <a:spcPts val="0"/>
                        </a:spcAft>
                      </a:pPr>
                      <a:r>
                        <a:rPr lang="en-US" sz="1600" dirty="0">
                          <a:solidFill>
                            <a:srgbClr val="000000"/>
                          </a:solidFill>
                          <a:effectLst/>
                          <a:latin typeface="Times New Roman" panose="02020603050405020304" pitchFamily="18" charset="0"/>
                          <a:cs typeface="Liberation Serif"/>
                        </a:rPr>
                        <a:t>Classify problems into complexity classes P and NP and to prove hardness of problems</a:t>
                      </a:r>
                      <a:endParaRPr lang="en-IN" sz="1800" dirty="0">
                        <a:solidFill>
                          <a:srgbClr val="00000A"/>
                        </a:solidFill>
                        <a:effectLst/>
                        <a:latin typeface="Liberation Serif"/>
                        <a:cs typeface="Liberation Serif"/>
                      </a:endParaRPr>
                    </a:p>
                  </a:txBody>
                  <a:tcPr marL="63500" marR="63500" marT="63500" marB="63500" anchor="ctr"/>
                </a:tc>
                <a:extLst>
                  <a:ext uri="{0D108BD9-81ED-4DB2-BD59-A6C34878D82A}">
                    <a16:rowId xmlns:a16="http://schemas.microsoft.com/office/drawing/2014/main" val="252393082"/>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179160" y="3518280"/>
              <a:ext cx="4098960" cy="2884680"/>
            </p14:xfrm>
          </p:contentPart>
        </mc:Choice>
        <mc:Fallback xmlns="">
          <p:pic>
            <p:nvPicPr>
              <p:cNvPr id="2" name="Ink 1"/>
              <p:cNvPicPr/>
              <p:nvPr/>
            </p:nvPicPr>
            <p:blipFill>
              <a:blip r:embed="rId3"/>
              <a:stretch>
                <a:fillRect/>
              </a:stretch>
            </p:blipFill>
            <p:spPr>
              <a:xfrm>
                <a:off x="3169800" y="3508920"/>
                <a:ext cx="4117680" cy="2903400"/>
              </a:xfrm>
              <a:prstGeom prst="rect">
                <a:avLst/>
              </a:prstGeom>
            </p:spPr>
          </p:pic>
        </mc:Fallback>
      </mc:AlternateContent>
    </p:spTree>
    <p:extLst>
      <p:ext uri="{BB962C8B-B14F-4D97-AF65-F5344CB8AC3E}">
        <p14:creationId xmlns:p14="http://schemas.microsoft.com/office/powerpoint/2010/main" val="701009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304800" y="609600"/>
            <a:ext cx="5775325" cy="708025"/>
          </a:xfrm>
          <a:prstGeom prst="rect">
            <a:avLst/>
          </a:prstGeom>
          <a:noFill/>
          <a:ln w="9525">
            <a:noFill/>
            <a:miter lim="800000"/>
            <a:headEnd/>
            <a:tailEnd/>
          </a:ln>
        </p:spPr>
        <p:txBody>
          <a:bodyPr wrap="none">
            <a:spAutoFit/>
          </a:bodyPr>
          <a:lstStyle/>
          <a:p>
            <a:pPr eaLnBrk="1" hangingPunct="1"/>
            <a:r>
              <a:rPr lang="en-US" sz="4000" b="1">
                <a:cs typeface="Arial" pitchFamily="34" charset="0"/>
              </a:rPr>
              <a:t>EVALUATION SCHEME</a:t>
            </a:r>
            <a:endParaRPr lang="en-US" sz="400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156321335"/>
              </p:ext>
            </p:extLst>
          </p:nvPr>
        </p:nvGraphicFramePr>
        <p:xfrm>
          <a:off x="304798" y="1371600"/>
          <a:ext cx="8534401" cy="4939613"/>
        </p:xfrm>
        <a:graphic>
          <a:graphicData uri="http://schemas.openxmlformats.org/drawingml/2006/table">
            <a:tbl>
              <a:tblPr>
                <a:tableStyleId>{5C22544A-7EE6-4342-B048-85BDC9FD1C3A}</a:tableStyleId>
              </a:tblPr>
              <a:tblGrid>
                <a:gridCol w="1295402">
                  <a:extLst>
                    <a:ext uri="{9D8B030D-6E8A-4147-A177-3AD203B41FA5}">
                      <a16:colId xmlns:a16="http://schemas.microsoft.com/office/drawing/2014/main" val="20000"/>
                    </a:ext>
                  </a:extLst>
                </a:gridCol>
                <a:gridCol w="2154203">
                  <a:extLst>
                    <a:ext uri="{9D8B030D-6E8A-4147-A177-3AD203B41FA5}">
                      <a16:colId xmlns:a16="http://schemas.microsoft.com/office/drawing/2014/main" val="20001"/>
                    </a:ext>
                  </a:extLst>
                </a:gridCol>
                <a:gridCol w="1360383">
                  <a:extLst>
                    <a:ext uri="{9D8B030D-6E8A-4147-A177-3AD203B41FA5}">
                      <a16:colId xmlns:a16="http://schemas.microsoft.com/office/drawing/2014/main" val="20002"/>
                    </a:ext>
                  </a:extLst>
                </a:gridCol>
                <a:gridCol w="880750">
                  <a:extLst>
                    <a:ext uri="{9D8B030D-6E8A-4147-A177-3AD203B41FA5}">
                      <a16:colId xmlns:a16="http://schemas.microsoft.com/office/drawing/2014/main" val="20003"/>
                    </a:ext>
                  </a:extLst>
                </a:gridCol>
                <a:gridCol w="1041197">
                  <a:extLst>
                    <a:ext uri="{9D8B030D-6E8A-4147-A177-3AD203B41FA5}">
                      <a16:colId xmlns:a16="http://schemas.microsoft.com/office/drawing/2014/main" val="20004"/>
                    </a:ext>
                  </a:extLst>
                </a:gridCol>
                <a:gridCol w="1802466">
                  <a:extLst>
                    <a:ext uri="{9D8B030D-6E8A-4147-A177-3AD203B41FA5}">
                      <a16:colId xmlns:a16="http://schemas.microsoft.com/office/drawing/2014/main" val="20005"/>
                    </a:ext>
                  </a:extLst>
                </a:gridCol>
              </a:tblGrid>
              <a:tr h="1278836">
                <a:tc>
                  <a:txBody>
                    <a:bodyPr/>
                    <a:lstStyle/>
                    <a:p>
                      <a:pPr marR="44450">
                        <a:lnSpc>
                          <a:spcPct val="115000"/>
                        </a:lnSpc>
                        <a:spcAft>
                          <a:spcPts val="0"/>
                        </a:spcAft>
                      </a:pPr>
                      <a:r>
                        <a:rPr lang="en-US" sz="1600" dirty="0">
                          <a:effectLst/>
                          <a:latin typeface="+mj-lt"/>
                        </a:rPr>
                        <a:t>Evaluation Component</a:t>
                      </a:r>
                      <a:endParaRPr lang="en-IN" sz="1600" dirty="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tc>
                <a:tc>
                  <a:txBody>
                    <a:bodyPr/>
                    <a:lstStyle/>
                    <a:p>
                      <a:pPr marR="20955">
                        <a:lnSpc>
                          <a:spcPct val="115000"/>
                        </a:lnSpc>
                        <a:spcAft>
                          <a:spcPts val="0"/>
                        </a:spcAft>
                        <a:tabLst>
                          <a:tab pos="1538605" algn="l"/>
                        </a:tabLst>
                      </a:pPr>
                      <a:r>
                        <a:rPr lang="en-US" sz="1600" dirty="0">
                          <a:effectLst/>
                          <a:latin typeface="+mj-lt"/>
                        </a:rPr>
                        <a:t>Name</a:t>
                      </a:r>
                      <a:endParaRPr lang="en-IN" sz="1600" dirty="0">
                        <a:effectLst/>
                        <a:latin typeface="+mj-lt"/>
                      </a:endParaRPr>
                    </a:p>
                    <a:p>
                      <a:pPr marR="20955">
                        <a:lnSpc>
                          <a:spcPct val="115000"/>
                        </a:lnSpc>
                        <a:spcAft>
                          <a:spcPts val="0"/>
                        </a:spcAft>
                        <a:tabLst>
                          <a:tab pos="1538605" algn="l"/>
                        </a:tabLst>
                      </a:pPr>
                      <a:r>
                        <a:rPr lang="en-US" sz="1600" dirty="0">
                          <a:effectLst/>
                          <a:latin typeface="+mj-lt"/>
                        </a:rPr>
                        <a:t>(Quiz, Lab, Project, Midterm exam, End semester exam, </a:t>
                      </a:r>
                      <a:r>
                        <a:rPr lang="en-US" sz="1600" dirty="0" err="1">
                          <a:effectLst/>
                          <a:latin typeface="+mj-lt"/>
                        </a:rPr>
                        <a:t>etc</a:t>
                      </a:r>
                      <a:r>
                        <a:rPr lang="en-US" sz="1600" dirty="0">
                          <a:effectLst/>
                          <a:latin typeface="+mj-lt"/>
                        </a:rPr>
                        <a:t>)</a:t>
                      </a:r>
                      <a:endParaRPr lang="en-IN" sz="1600" dirty="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tc>
                <a:tc>
                  <a:txBody>
                    <a:bodyPr/>
                    <a:lstStyle/>
                    <a:p>
                      <a:pPr marR="40005">
                        <a:lnSpc>
                          <a:spcPct val="115000"/>
                        </a:lnSpc>
                        <a:spcAft>
                          <a:spcPts val="0"/>
                        </a:spcAft>
                        <a:tabLst>
                          <a:tab pos="882650" algn="l"/>
                        </a:tabLst>
                      </a:pPr>
                      <a:r>
                        <a:rPr lang="en-US" sz="1600" dirty="0">
                          <a:effectLst/>
                          <a:latin typeface="+mj-lt"/>
                        </a:rPr>
                        <a:t>Type</a:t>
                      </a:r>
                      <a:endParaRPr lang="en-IN" sz="1600" dirty="0">
                        <a:effectLst/>
                        <a:latin typeface="+mj-lt"/>
                      </a:endParaRPr>
                    </a:p>
                    <a:p>
                      <a:pPr marR="40005">
                        <a:lnSpc>
                          <a:spcPct val="115000"/>
                        </a:lnSpc>
                        <a:spcAft>
                          <a:spcPts val="0"/>
                        </a:spcAft>
                        <a:tabLst>
                          <a:tab pos="882650" algn="l"/>
                        </a:tabLst>
                      </a:pPr>
                      <a:r>
                        <a:rPr lang="en-US" sz="1600" dirty="0">
                          <a:effectLst/>
                          <a:latin typeface="+mj-lt"/>
                        </a:rPr>
                        <a:t>(Open book, Closed book, Online, etc.)</a:t>
                      </a:r>
                      <a:endParaRPr lang="en-IN" sz="1600" dirty="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tc>
                <a:tc>
                  <a:txBody>
                    <a:bodyPr/>
                    <a:lstStyle/>
                    <a:p>
                      <a:pPr marR="59690">
                        <a:lnSpc>
                          <a:spcPct val="115000"/>
                        </a:lnSpc>
                        <a:spcAft>
                          <a:spcPts val="0"/>
                        </a:spcAft>
                      </a:pPr>
                      <a:r>
                        <a:rPr lang="en-US" sz="1600">
                          <a:effectLst/>
                          <a:latin typeface="+mj-lt"/>
                        </a:rPr>
                        <a:t>Weight</a:t>
                      </a:r>
                      <a:endParaRPr lang="en-IN" sz="160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tc>
                <a:tc>
                  <a:txBody>
                    <a:bodyPr/>
                    <a:lstStyle/>
                    <a:p>
                      <a:pPr algn="ctr">
                        <a:lnSpc>
                          <a:spcPct val="115000"/>
                        </a:lnSpc>
                        <a:spcAft>
                          <a:spcPts val="0"/>
                        </a:spcAft>
                      </a:pPr>
                      <a:r>
                        <a:rPr lang="en-US" sz="1600">
                          <a:effectLst/>
                          <a:latin typeface="+mj-lt"/>
                        </a:rPr>
                        <a:t>Duration</a:t>
                      </a:r>
                      <a:endParaRPr lang="en-IN" sz="160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tc>
                <a:tc>
                  <a:txBody>
                    <a:bodyPr/>
                    <a:lstStyle/>
                    <a:p>
                      <a:pPr>
                        <a:lnSpc>
                          <a:spcPct val="115000"/>
                        </a:lnSpc>
                        <a:spcAft>
                          <a:spcPts val="0"/>
                        </a:spcAft>
                      </a:pPr>
                      <a:r>
                        <a:rPr lang="en-US" sz="1600" dirty="0">
                          <a:effectLst/>
                          <a:latin typeface="+mj-lt"/>
                        </a:rPr>
                        <a:t>Day, Date, Session, Time</a:t>
                      </a:r>
                      <a:endParaRPr lang="en-IN" sz="1600" dirty="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tc>
                <a:extLst>
                  <a:ext uri="{0D108BD9-81ED-4DB2-BD59-A6C34878D82A}">
                    <a16:rowId xmlns:a16="http://schemas.microsoft.com/office/drawing/2014/main" val="10000"/>
                  </a:ext>
                </a:extLst>
              </a:tr>
              <a:tr h="579782">
                <a:tc>
                  <a:txBody>
                    <a:bodyPr/>
                    <a:lstStyle/>
                    <a:p>
                      <a:pPr marR="44450">
                        <a:lnSpc>
                          <a:spcPct val="115000"/>
                        </a:lnSpc>
                        <a:spcAft>
                          <a:spcPts val="0"/>
                        </a:spcAft>
                      </a:pPr>
                      <a:r>
                        <a:rPr lang="en-US" sz="1600">
                          <a:effectLst/>
                          <a:latin typeface="+mj-lt"/>
                        </a:rPr>
                        <a:t>EC - 1</a:t>
                      </a:r>
                      <a:endParaRPr lang="en-IN" sz="160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tc>
                <a:tc>
                  <a:txBody>
                    <a:bodyPr/>
                    <a:lstStyle/>
                    <a:p>
                      <a:pPr>
                        <a:lnSpc>
                          <a:spcPct val="115000"/>
                        </a:lnSpc>
                        <a:spcAft>
                          <a:spcPts val="0"/>
                        </a:spcAft>
                      </a:pPr>
                      <a:r>
                        <a:rPr lang="en-US" sz="1600">
                          <a:solidFill>
                            <a:srgbClr val="00000A"/>
                          </a:solidFill>
                          <a:effectLst/>
                          <a:latin typeface="+mj-lt"/>
                          <a:cs typeface="Mangal"/>
                        </a:rPr>
                        <a:t>Quiz-I/ Assignment-I</a:t>
                      </a:r>
                      <a:endParaRPr lang="en-IN" sz="1600">
                        <a:solidFill>
                          <a:srgbClr val="00000A"/>
                        </a:solidFill>
                        <a:effectLst/>
                        <a:latin typeface="+mj-lt"/>
                        <a:cs typeface="Liberation Serif"/>
                      </a:endParaRPr>
                    </a:p>
                  </a:txBody>
                  <a:tcPr marL="28575" marR="34925" marT="34925" marB="34925"/>
                </a:tc>
                <a:tc>
                  <a:txBody>
                    <a:bodyPr/>
                    <a:lstStyle/>
                    <a:p>
                      <a:pPr>
                        <a:lnSpc>
                          <a:spcPct val="115000"/>
                        </a:lnSpc>
                        <a:spcAft>
                          <a:spcPts val="0"/>
                        </a:spcAft>
                      </a:pPr>
                      <a:r>
                        <a:rPr lang="en-IN" sz="1600" dirty="0">
                          <a:effectLst/>
                          <a:latin typeface="+mj-lt"/>
                        </a:rPr>
                        <a:t>Online</a:t>
                      </a:r>
                      <a:endParaRPr lang="en-IN" sz="1600" dirty="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nchor="ctr"/>
                </a:tc>
                <a:tc>
                  <a:txBody>
                    <a:bodyPr/>
                    <a:lstStyle/>
                    <a:p>
                      <a:pPr algn="ctr">
                        <a:lnSpc>
                          <a:spcPct val="115000"/>
                        </a:lnSpc>
                        <a:spcAft>
                          <a:spcPts val="0"/>
                        </a:spcAft>
                      </a:pPr>
                      <a:r>
                        <a:rPr lang="en-IN" sz="1600" dirty="0">
                          <a:effectLst/>
                          <a:latin typeface="+mj-lt"/>
                        </a:rPr>
                        <a:t>5%</a:t>
                      </a:r>
                      <a:endParaRPr lang="en-IN" sz="1600" dirty="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nchor="ctr"/>
                </a:tc>
                <a:tc>
                  <a:txBody>
                    <a:bodyPr/>
                    <a:lstStyle/>
                    <a:p>
                      <a:pPr algn="ctr">
                        <a:lnSpc>
                          <a:spcPct val="115000"/>
                        </a:lnSpc>
                        <a:spcAft>
                          <a:spcPts val="0"/>
                        </a:spcAft>
                      </a:pPr>
                      <a:r>
                        <a:rPr lang="en-IN" sz="1600">
                          <a:effectLst/>
                          <a:latin typeface="+mj-lt"/>
                        </a:rPr>
                        <a:t>-</a:t>
                      </a:r>
                      <a:endParaRPr lang="en-IN" sz="160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nchor="ctr"/>
                </a:tc>
                <a:tc>
                  <a:txBody>
                    <a:bodyPr/>
                    <a:lstStyle/>
                    <a:p>
                      <a:pPr>
                        <a:lnSpc>
                          <a:spcPct val="107000"/>
                        </a:lnSpc>
                        <a:spcAft>
                          <a:spcPts val="0"/>
                        </a:spcAft>
                        <a:tabLst>
                          <a:tab pos="457200" algn="l"/>
                        </a:tabLst>
                      </a:pPr>
                      <a:r>
                        <a:rPr lang="en-IN" sz="1600">
                          <a:solidFill>
                            <a:srgbClr val="00000A"/>
                          </a:solidFill>
                          <a:effectLst/>
                          <a:latin typeface="+mj-lt"/>
                          <a:ea typeface="WenQuanYi Micro Hei"/>
                          <a:cs typeface="Times New Roman" panose="02020603050405020304" pitchFamily="18" charset="0"/>
                        </a:rPr>
                        <a:t>September 10-20, 2020</a:t>
                      </a:r>
                      <a:endParaRPr lang="en-IN" sz="1600">
                        <a:solidFill>
                          <a:srgbClr val="00000A"/>
                        </a:solidFill>
                        <a:effectLst/>
                        <a:latin typeface="+mj-lt"/>
                        <a:ea typeface="WenQuanYi Micro Hei"/>
                        <a:cs typeface="Lohit Hindi"/>
                      </a:endParaRPr>
                    </a:p>
                  </a:txBody>
                  <a:tcPr marL="28575" marR="34925" marT="34925" marB="34925"/>
                </a:tc>
                <a:extLst>
                  <a:ext uri="{0D108BD9-81ED-4DB2-BD59-A6C34878D82A}">
                    <a16:rowId xmlns:a16="http://schemas.microsoft.com/office/drawing/2014/main" val="10001"/>
                  </a:ext>
                </a:extLst>
              </a:tr>
              <a:tr h="579782">
                <a:tc>
                  <a:txBody>
                    <a:bodyPr/>
                    <a:lstStyle/>
                    <a:p>
                      <a:pPr marR="44450">
                        <a:lnSpc>
                          <a:spcPct val="115000"/>
                        </a:lnSpc>
                        <a:spcAft>
                          <a:spcPts val="0"/>
                        </a:spcAft>
                      </a:pPr>
                      <a:r>
                        <a:rPr lang="en-US" sz="1600">
                          <a:effectLst/>
                          <a:latin typeface="+mj-lt"/>
                        </a:rPr>
                        <a:t> </a:t>
                      </a:r>
                      <a:endParaRPr lang="en-IN" sz="160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tc>
                <a:tc>
                  <a:txBody>
                    <a:bodyPr/>
                    <a:lstStyle/>
                    <a:p>
                      <a:pPr>
                        <a:lnSpc>
                          <a:spcPct val="115000"/>
                        </a:lnSpc>
                        <a:spcAft>
                          <a:spcPts val="0"/>
                        </a:spcAft>
                      </a:pPr>
                      <a:r>
                        <a:rPr lang="en-US" sz="1600">
                          <a:solidFill>
                            <a:srgbClr val="00000A"/>
                          </a:solidFill>
                          <a:effectLst/>
                          <a:latin typeface="+mj-lt"/>
                          <a:cs typeface="Mangal"/>
                        </a:rPr>
                        <a:t>Quiz-II</a:t>
                      </a:r>
                      <a:endParaRPr lang="en-IN" sz="1600">
                        <a:solidFill>
                          <a:srgbClr val="00000A"/>
                        </a:solidFill>
                        <a:effectLst/>
                        <a:latin typeface="+mj-lt"/>
                        <a:cs typeface="Liberation Serif"/>
                      </a:endParaRPr>
                    </a:p>
                  </a:txBody>
                  <a:tcPr marL="28575" marR="34925" marT="34925" marB="34925"/>
                </a:tc>
                <a:tc>
                  <a:txBody>
                    <a:bodyPr/>
                    <a:lstStyle/>
                    <a:p>
                      <a:pPr>
                        <a:lnSpc>
                          <a:spcPct val="115000"/>
                        </a:lnSpc>
                        <a:spcAft>
                          <a:spcPts val="0"/>
                        </a:spcAft>
                      </a:pPr>
                      <a:r>
                        <a:rPr lang="en-IN" sz="1600" dirty="0">
                          <a:effectLst/>
                          <a:latin typeface="+mj-lt"/>
                        </a:rPr>
                        <a:t>Online</a:t>
                      </a:r>
                      <a:endParaRPr lang="en-IN" sz="1600" dirty="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nchor="ctr"/>
                </a:tc>
                <a:tc>
                  <a:txBody>
                    <a:bodyPr/>
                    <a:lstStyle/>
                    <a:p>
                      <a:pPr algn="ctr">
                        <a:lnSpc>
                          <a:spcPct val="115000"/>
                        </a:lnSpc>
                        <a:spcAft>
                          <a:spcPts val="0"/>
                        </a:spcAft>
                      </a:pPr>
                      <a:r>
                        <a:rPr lang="en-IN" sz="1600" dirty="0">
                          <a:effectLst/>
                          <a:latin typeface="+mj-lt"/>
                        </a:rPr>
                        <a:t>5%</a:t>
                      </a:r>
                      <a:endParaRPr lang="en-IN" sz="1600" dirty="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nchor="ctr"/>
                </a:tc>
                <a:tc>
                  <a:txBody>
                    <a:bodyPr/>
                    <a:lstStyle/>
                    <a:p>
                      <a:pPr algn="ctr">
                        <a:lnSpc>
                          <a:spcPct val="115000"/>
                        </a:lnSpc>
                        <a:spcAft>
                          <a:spcPts val="0"/>
                        </a:spcAft>
                      </a:pPr>
                      <a:r>
                        <a:rPr lang="en-IN" sz="1600" dirty="0">
                          <a:effectLst/>
                          <a:latin typeface="+mj-lt"/>
                        </a:rPr>
                        <a:t>-</a:t>
                      </a:r>
                      <a:endParaRPr lang="en-IN" sz="1600" dirty="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nchor="ctr"/>
                </a:tc>
                <a:tc>
                  <a:txBody>
                    <a:bodyPr/>
                    <a:lstStyle/>
                    <a:p>
                      <a:pPr>
                        <a:lnSpc>
                          <a:spcPct val="107000"/>
                        </a:lnSpc>
                        <a:spcAft>
                          <a:spcPts val="0"/>
                        </a:spcAft>
                        <a:tabLst>
                          <a:tab pos="457200" algn="l"/>
                        </a:tabLst>
                      </a:pPr>
                      <a:r>
                        <a:rPr lang="en-IN" sz="1600">
                          <a:solidFill>
                            <a:srgbClr val="00000A"/>
                          </a:solidFill>
                          <a:effectLst/>
                          <a:latin typeface="+mj-lt"/>
                          <a:ea typeface="WenQuanYi Micro Hei"/>
                          <a:cs typeface="Times New Roman" panose="02020603050405020304" pitchFamily="18" charset="0"/>
                        </a:rPr>
                        <a:t>October 20-30, 2020</a:t>
                      </a:r>
                      <a:endParaRPr lang="en-IN" sz="1600">
                        <a:solidFill>
                          <a:srgbClr val="00000A"/>
                        </a:solidFill>
                        <a:effectLst/>
                        <a:latin typeface="+mj-lt"/>
                        <a:ea typeface="WenQuanYi Micro Hei"/>
                        <a:cs typeface="Lohit Hindi"/>
                      </a:endParaRPr>
                    </a:p>
                  </a:txBody>
                  <a:tcPr marL="28575" marR="34925" marT="34925" marB="34925"/>
                </a:tc>
                <a:extLst>
                  <a:ext uri="{0D108BD9-81ED-4DB2-BD59-A6C34878D82A}">
                    <a16:rowId xmlns:a16="http://schemas.microsoft.com/office/drawing/2014/main" val="10002"/>
                  </a:ext>
                </a:extLst>
              </a:tr>
              <a:tr h="579782">
                <a:tc>
                  <a:txBody>
                    <a:bodyPr/>
                    <a:lstStyle/>
                    <a:p>
                      <a:pPr marR="44450">
                        <a:lnSpc>
                          <a:spcPct val="115000"/>
                        </a:lnSpc>
                        <a:spcAft>
                          <a:spcPts val="0"/>
                        </a:spcAft>
                      </a:pPr>
                      <a:r>
                        <a:rPr lang="en-US" sz="1600">
                          <a:effectLst/>
                          <a:latin typeface="+mj-lt"/>
                        </a:rPr>
                        <a:t> </a:t>
                      </a:r>
                      <a:endParaRPr lang="en-IN" sz="160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tc>
                <a:tc>
                  <a:txBody>
                    <a:bodyPr/>
                    <a:lstStyle/>
                    <a:p>
                      <a:pPr>
                        <a:lnSpc>
                          <a:spcPct val="115000"/>
                        </a:lnSpc>
                        <a:spcAft>
                          <a:spcPts val="0"/>
                        </a:spcAft>
                      </a:pPr>
                      <a:r>
                        <a:rPr lang="en-US" sz="1600" dirty="0">
                          <a:solidFill>
                            <a:srgbClr val="00000A"/>
                          </a:solidFill>
                          <a:effectLst/>
                          <a:latin typeface="+mj-lt"/>
                          <a:cs typeface="Mangal"/>
                        </a:rPr>
                        <a:t>Quiz-III/ Assignment-II</a:t>
                      </a:r>
                      <a:endParaRPr lang="en-IN" sz="1600" dirty="0">
                        <a:solidFill>
                          <a:srgbClr val="00000A"/>
                        </a:solidFill>
                        <a:effectLst/>
                        <a:latin typeface="+mj-lt"/>
                        <a:cs typeface="Liberation Serif"/>
                      </a:endParaRPr>
                    </a:p>
                  </a:txBody>
                  <a:tcPr marL="28575" marR="34925" marT="34925" marB="34925"/>
                </a:tc>
                <a:tc>
                  <a:txBody>
                    <a:bodyPr/>
                    <a:lstStyle/>
                    <a:p>
                      <a:pPr>
                        <a:lnSpc>
                          <a:spcPct val="115000"/>
                        </a:lnSpc>
                        <a:spcAft>
                          <a:spcPts val="0"/>
                        </a:spcAft>
                      </a:pPr>
                      <a:r>
                        <a:rPr lang="en-IN" sz="1600" dirty="0">
                          <a:effectLst/>
                          <a:latin typeface="+mj-lt"/>
                        </a:rPr>
                        <a:t>Online</a:t>
                      </a:r>
                      <a:endParaRPr lang="en-IN" sz="1600" dirty="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nchor="ctr"/>
                </a:tc>
                <a:tc>
                  <a:txBody>
                    <a:bodyPr/>
                    <a:lstStyle/>
                    <a:p>
                      <a:pPr algn="ctr">
                        <a:lnSpc>
                          <a:spcPct val="115000"/>
                        </a:lnSpc>
                        <a:spcAft>
                          <a:spcPts val="0"/>
                        </a:spcAft>
                      </a:pPr>
                      <a:r>
                        <a:rPr lang="en-IN" sz="1600" dirty="0" smtClean="0">
                          <a:effectLst/>
                          <a:latin typeface="+mj-lt"/>
                        </a:rPr>
                        <a:t>5%</a:t>
                      </a:r>
                      <a:endParaRPr lang="en-IN" sz="1600" dirty="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nchor="ctr"/>
                </a:tc>
                <a:tc>
                  <a:txBody>
                    <a:bodyPr/>
                    <a:lstStyle/>
                    <a:p>
                      <a:pPr algn="ctr">
                        <a:lnSpc>
                          <a:spcPct val="115000"/>
                        </a:lnSpc>
                        <a:spcAft>
                          <a:spcPts val="0"/>
                        </a:spcAft>
                      </a:pPr>
                      <a:r>
                        <a:rPr lang="en-IN" sz="1600" dirty="0">
                          <a:effectLst/>
                          <a:latin typeface="+mj-lt"/>
                        </a:rPr>
                        <a:t>-</a:t>
                      </a:r>
                      <a:endParaRPr lang="en-IN" sz="1600" dirty="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nchor="ctr"/>
                </a:tc>
                <a:tc>
                  <a:txBody>
                    <a:bodyPr/>
                    <a:lstStyle/>
                    <a:p>
                      <a:pPr>
                        <a:lnSpc>
                          <a:spcPct val="115000"/>
                        </a:lnSpc>
                        <a:spcAft>
                          <a:spcPts val="0"/>
                        </a:spcAft>
                      </a:pPr>
                      <a:r>
                        <a:rPr lang="en-US" sz="1600">
                          <a:solidFill>
                            <a:srgbClr val="00000A"/>
                          </a:solidFill>
                          <a:effectLst/>
                          <a:latin typeface="+mj-lt"/>
                          <a:cs typeface="Liberation Serif"/>
                        </a:rPr>
                        <a:t>November 10-20, 2020</a:t>
                      </a:r>
                      <a:endParaRPr lang="en-IN" sz="1600">
                        <a:solidFill>
                          <a:srgbClr val="00000A"/>
                        </a:solidFill>
                        <a:effectLst/>
                        <a:latin typeface="+mj-lt"/>
                        <a:cs typeface="Liberation Serif"/>
                      </a:endParaRPr>
                    </a:p>
                  </a:txBody>
                  <a:tcPr marL="28575" marR="34925" marT="34925" marB="34925"/>
                </a:tc>
                <a:extLst>
                  <a:ext uri="{0D108BD9-81ED-4DB2-BD59-A6C34878D82A}">
                    <a16:rowId xmlns:a16="http://schemas.microsoft.com/office/drawing/2014/main" val="10003"/>
                  </a:ext>
                </a:extLst>
              </a:tr>
              <a:tr h="929310">
                <a:tc>
                  <a:txBody>
                    <a:bodyPr/>
                    <a:lstStyle/>
                    <a:p>
                      <a:pPr marR="44450">
                        <a:lnSpc>
                          <a:spcPct val="115000"/>
                        </a:lnSpc>
                        <a:spcAft>
                          <a:spcPts val="0"/>
                        </a:spcAft>
                      </a:pPr>
                      <a:r>
                        <a:rPr lang="en-US" sz="1600">
                          <a:effectLst/>
                          <a:latin typeface="+mj-lt"/>
                        </a:rPr>
                        <a:t>EC - 2</a:t>
                      </a:r>
                      <a:endParaRPr lang="en-IN" sz="160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tc>
                <a:tc>
                  <a:txBody>
                    <a:bodyPr/>
                    <a:lstStyle/>
                    <a:p>
                      <a:pPr marR="20955">
                        <a:lnSpc>
                          <a:spcPct val="115000"/>
                        </a:lnSpc>
                        <a:spcAft>
                          <a:spcPts val="0"/>
                        </a:spcAft>
                        <a:tabLst>
                          <a:tab pos="1538605" algn="l"/>
                        </a:tabLst>
                      </a:pPr>
                      <a:r>
                        <a:rPr lang="en-US" sz="1600" dirty="0">
                          <a:effectLst/>
                          <a:latin typeface="+mj-lt"/>
                        </a:rPr>
                        <a:t>Mid-term Exam</a:t>
                      </a:r>
                      <a:endParaRPr lang="en-IN" sz="1600" dirty="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tc>
                <a:tc>
                  <a:txBody>
                    <a:bodyPr/>
                    <a:lstStyle/>
                    <a:p>
                      <a:pPr marR="40005">
                        <a:lnSpc>
                          <a:spcPct val="115000"/>
                        </a:lnSpc>
                        <a:spcAft>
                          <a:spcPts val="0"/>
                        </a:spcAft>
                        <a:tabLst>
                          <a:tab pos="882650" algn="l"/>
                        </a:tabLst>
                      </a:pPr>
                      <a:r>
                        <a:rPr lang="en-US" sz="1600">
                          <a:effectLst/>
                          <a:latin typeface="+mj-lt"/>
                        </a:rPr>
                        <a:t>Closed book</a:t>
                      </a:r>
                      <a:endParaRPr lang="en-IN" sz="160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tc>
                <a:tc>
                  <a:txBody>
                    <a:bodyPr/>
                    <a:lstStyle/>
                    <a:p>
                      <a:pPr marR="59690">
                        <a:lnSpc>
                          <a:spcPct val="115000"/>
                        </a:lnSpc>
                        <a:spcAft>
                          <a:spcPts val="0"/>
                        </a:spcAft>
                      </a:pPr>
                      <a:r>
                        <a:rPr lang="en-US" sz="1600" dirty="0" smtClean="0">
                          <a:effectLst/>
                          <a:latin typeface="+mj-lt"/>
                        </a:rPr>
                        <a:t>35%</a:t>
                      </a:r>
                      <a:endParaRPr lang="en-IN" sz="1600" dirty="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tc>
                <a:tc>
                  <a:txBody>
                    <a:bodyPr/>
                    <a:lstStyle/>
                    <a:p>
                      <a:pPr algn="ctr">
                        <a:lnSpc>
                          <a:spcPct val="115000"/>
                        </a:lnSpc>
                        <a:spcAft>
                          <a:spcPts val="0"/>
                        </a:spcAft>
                      </a:pPr>
                      <a:r>
                        <a:rPr lang="en-US" sz="1600" dirty="0">
                          <a:effectLst/>
                          <a:latin typeface="+mj-lt"/>
                        </a:rPr>
                        <a:t>2 hours</a:t>
                      </a:r>
                      <a:endParaRPr lang="en-IN" sz="1600" dirty="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tc>
                <a:tc>
                  <a:txBody>
                    <a:bodyPr/>
                    <a:lstStyle/>
                    <a:p>
                      <a:pPr>
                        <a:lnSpc>
                          <a:spcPct val="115000"/>
                        </a:lnSpc>
                        <a:spcAft>
                          <a:spcPts val="0"/>
                        </a:spcAft>
                      </a:pPr>
                      <a:r>
                        <a:rPr lang="en-US" sz="1600">
                          <a:solidFill>
                            <a:srgbClr val="00000A"/>
                          </a:solidFill>
                          <a:effectLst/>
                          <a:latin typeface="+mj-lt"/>
                          <a:cs typeface="Liberation Serif"/>
                        </a:rPr>
                        <a:t>Saturday, 10/10/2020 (FN) </a:t>
                      </a:r>
                      <a:endParaRPr lang="en-IN" sz="1600">
                        <a:solidFill>
                          <a:srgbClr val="00000A"/>
                        </a:solidFill>
                        <a:effectLst/>
                        <a:latin typeface="+mj-lt"/>
                        <a:cs typeface="Liberation Serif"/>
                      </a:endParaRPr>
                    </a:p>
                    <a:p>
                      <a:pPr>
                        <a:lnSpc>
                          <a:spcPct val="115000"/>
                        </a:lnSpc>
                        <a:spcAft>
                          <a:spcPts val="0"/>
                        </a:spcAft>
                      </a:pPr>
                      <a:r>
                        <a:rPr lang="en-US" sz="1600">
                          <a:solidFill>
                            <a:srgbClr val="00000A"/>
                          </a:solidFill>
                          <a:effectLst/>
                          <a:latin typeface="+mj-lt"/>
                          <a:cs typeface="Liberation Serif"/>
                        </a:rPr>
                        <a:t>10 AM  - 12 Noon</a:t>
                      </a:r>
                      <a:endParaRPr lang="en-IN" sz="1600">
                        <a:solidFill>
                          <a:srgbClr val="00000A"/>
                        </a:solidFill>
                        <a:effectLst/>
                        <a:latin typeface="+mj-lt"/>
                        <a:cs typeface="Liberation Serif"/>
                      </a:endParaRPr>
                    </a:p>
                  </a:txBody>
                  <a:tcPr marL="28575" marR="34925" marT="34925" marB="34925"/>
                </a:tc>
                <a:extLst>
                  <a:ext uri="{0D108BD9-81ED-4DB2-BD59-A6C34878D82A}">
                    <a16:rowId xmlns:a16="http://schemas.microsoft.com/office/drawing/2014/main" val="10004"/>
                  </a:ext>
                </a:extLst>
              </a:tr>
              <a:tr h="929310">
                <a:tc>
                  <a:txBody>
                    <a:bodyPr/>
                    <a:lstStyle/>
                    <a:p>
                      <a:pPr marR="44450">
                        <a:lnSpc>
                          <a:spcPct val="115000"/>
                        </a:lnSpc>
                        <a:spcAft>
                          <a:spcPts val="0"/>
                        </a:spcAft>
                      </a:pPr>
                      <a:r>
                        <a:rPr lang="en-US" sz="1600">
                          <a:effectLst/>
                          <a:latin typeface="+mj-lt"/>
                        </a:rPr>
                        <a:t>EC - 3</a:t>
                      </a:r>
                      <a:endParaRPr lang="en-IN" sz="160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tc>
                <a:tc>
                  <a:txBody>
                    <a:bodyPr/>
                    <a:lstStyle/>
                    <a:p>
                      <a:pPr marR="20955">
                        <a:lnSpc>
                          <a:spcPct val="115000"/>
                        </a:lnSpc>
                        <a:spcAft>
                          <a:spcPts val="0"/>
                        </a:spcAft>
                        <a:tabLst>
                          <a:tab pos="1538605" algn="l"/>
                        </a:tabLst>
                      </a:pPr>
                      <a:r>
                        <a:rPr lang="en-US" sz="1600">
                          <a:effectLst/>
                          <a:latin typeface="+mj-lt"/>
                        </a:rPr>
                        <a:t>End Semester Exam</a:t>
                      </a:r>
                      <a:endParaRPr lang="en-IN" sz="160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tc>
                <a:tc>
                  <a:txBody>
                    <a:bodyPr/>
                    <a:lstStyle/>
                    <a:p>
                      <a:pPr marR="40005">
                        <a:lnSpc>
                          <a:spcPct val="115000"/>
                        </a:lnSpc>
                        <a:spcAft>
                          <a:spcPts val="0"/>
                        </a:spcAft>
                        <a:tabLst>
                          <a:tab pos="882650" algn="l"/>
                        </a:tabLst>
                      </a:pPr>
                      <a:r>
                        <a:rPr lang="en-US" sz="1600">
                          <a:effectLst/>
                          <a:latin typeface="+mj-lt"/>
                        </a:rPr>
                        <a:t>Open book</a:t>
                      </a:r>
                      <a:endParaRPr lang="en-IN" sz="160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tc>
                <a:tc>
                  <a:txBody>
                    <a:bodyPr/>
                    <a:lstStyle/>
                    <a:p>
                      <a:pPr marR="59690">
                        <a:lnSpc>
                          <a:spcPct val="115000"/>
                        </a:lnSpc>
                        <a:spcAft>
                          <a:spcPts val="0"/>
                        </a:spcAft>
                      </a:pPr>
                      <a:r>
                        <a:rPr lang="en-US" sz="1600">
                          <a:effectLst/>
                          <a:latin typeface="+mj-lt"/>
                        </a:rPr>
                        <a:t>50%</a:t>
                      </a:r>
                      <a:endParaRPr lang="en-IN" sz="160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tc>
                <a:tc>
                  <a:txBody>
                    <a:bodyPr/>
                    <a:lstStyle/>
                    <a:p>
                      <a:pPr algn="ctr">
                        <a:lnSpc>
                          <a:spcPct val="115000"/>
                        </a:lnSpc>
                        <a:spcAft>
                          <a:spcPts val="0"/>
                        </a:spcAft>
                      </a:pPr>
                      <a:r>
                        <a:rPr lang="en-US" sz="1600">
                          <a:effectLst/>
                          <a:latin typeface="+mj-lt"/>
                        </a:rPr>
                        <a:t>3 hours</a:t>
                      </a:r>
                      <a:endParaRPr lang="en-IN" sz="1600">
                        <a:solidFill>
                          <a:srgbClr val="000000"/>
                        </a:solidFill>
                        <a:effectLst/>
                        <a:latin typeface="+mj-lt"/>
                        <a:ea typeface="Calibri" panose="020F0502020204030204" pitchFamily="34" charset="0"/>
                        <a:cs typeface="Calibri" panose="020F0502020204030204" pitchFamily="34" charset="0"/>
                      </a:endParaRPr>
                    </a:p>
                  </a:txBody>
                  <a:tcPr marL="63500" marR="63500" marT="63500" marB="63500"/>
                </a:tc>
                <a:tc>
                  <a:txBody>
                    <a:bodyPr/>
                    <a:lstStyle/>
                    <a:p>
                      <a:pPr>
                        <a:lnSpc>
                          <a:spcPct val="115000"/>
                        </a:lnSpc>
                        <a:spcAft>
                          <a:spcPts val="0"/>
                        </a:spcAft>
                      </a:pPr>
                      <a:r>
                        <a:rPr lang="en-US" sz="1600" dirty="0">
                          <a:solidFill>
                            <a:srgbClr val="00000A"/>
                          </a:solidFill>
                          <a:effectLst/>
                          <a:latin typeface="+mj-lt"/>
                          <a:cs typeface="Liberation Serif"/>
                        </a:rPr>
                        <a:t>Saturday, 28/11/2020 (FN)</a:t>
                      </a:r>
                      <a:endParaRPr lang="en-IN" sz="1600" dirty="0">
                        <a:solidFill>
                          <a:srgbClr val="00000A"/>
                        </a:solidFill>
                        <a:effectLst/>
                        <a:latin typeface="+mj-lt"/>
                        <a:cs typeface="Liberation Serif"/>
                      </a:endParaRPr>
                    </a:p>
                    <a:p>
                      <a:pPr>
                        <a:lnSpc>
                          <a:spcPct val="115000"/>
                        </a:lnSpc>
                        <a:spcAft>
                          <a:spcPts val="0"/>
                        </a:spcAft>
                      </a:pPr>
                      <a:r>
                        <a:rPr lang="en-US" sz="1600" dirty="0">
                          <a:solidFill>
                            <a:srgbClr val="00000A"/>
                          </a:solidFill>
                          <a:effectLst/>
                          <a:latin typeface="+mj-lt"/>
                          <a:cs typeface="Liberation Serif"/>
                        </a:rPr>
                        <a:t>9 AM – 12 Noon</a:t>
                      </a:r>
                      <a:endParaRPr lang="en-IN" sz="1600" dirty="0">
                        <a:solidFill>
                          <a:srgbClr val="00000A"/>
                        </a:solidFill>
                        <a:effectLst/>
                        <a:latin typeface="+mj-lt"/>
                        <a:cs typeface="Liberation Serif"/>
                      </a:endParaRPr>
                    </a:p>
                  </a:txBody>
                  <a:tcPr marL="28575" marR="34925" marT="34925" marB="34925"/>
                </a:tc>
                <a:extLst>
                  <a:ext uri="{0D108BD9-81ED-4DB2-BD59-A6C34878D82A}">
                    <a16:rowId xmlns:a16="http://schemas.microsoft.com/office/drawing/2014/main" val="10005"/>
                  </a:ext>
                </a:extLst>
              </a:tr>
            </a:tbl>
          </a:graphicData>
        </a:graphic>
      </p:graphicFrame>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23200" y="2446560"/>
              <a:ext cx="8778240" cy="3608280"/>
            </p14:xfrm>
          </p:contentPart>
        </mc:Choice>
        <mc:Fallback xmlns="">
          <p:pic>
            <p:nvPicPr>
              <p:cNvPr id="2" name="Ink 1"/>
              <p:cNvPicPr/>
              <p:nvPr/>
            </p:nvPicPr>
            <p:blipFill>
              <a:blip r:embed="rId4"/>
              <a:stretch>
                <a:fillRect/>
              </a:stretch>
            </p:blipFill>
            <p:spPr>
              <a:xfrm>
                <a:off x="213840" y="2437200"/>
                <a:ext cx="8796960" cy="3627000"/>
              </a:xfrm>
              <a:prstGeom prst="rect">
                <a:avLst/>
              </a:prstGeom>
            </p:spPr>
          </p:pic>
        </mc:Fallback>
      </mc:AlternateContent>
    </p:spTree>
    <p:extLst>
      <p:ext uri="{BB962C8B-B14F-4D97-AF65-F5344CB8AC3E}">
        <p14:creationId xmlns:p14="http://schemas.microsoft.com/office/powerpoint/2010/main" val="183102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52400" y="381000"/>
            <a:ext cx="8841137" cy="63246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116440" y="946440"/>
              <a:ext cx="4081320" cy="5367240"/>
            </p14:xfrm>
          </p:contentPart>
        </mc:Choice>
        <mc:Fallback xmlns="">
          <p:pic>
            <p:nvPicPr>
              <p:cNvPr id="2" name="Ink 1"/>
              <p:cNvPicPr/>
              <p:nvPr/>
            </p:nvPicPr>
            <p:blipFill>
              <a:blip r:embed="rId4"/>
              <a:stretch>
                <a:fillRect/>
              </a:stretch>
            </p:blipFill>
            <p:spPr>
              <a:xfrm>
                <a:off x="2107080" y="937080"/>
                <a:ext cx="4100040" cy="5385960"/>
              </a:xfrm>
              <a:prstGeom prst="rect">
                <a:avLst/>
              </a:prstGeom>
            </p:spPr>
          </p:pic>
        </mc:Fallback>
      </mc:AlternateContent>
    </p:spTree>
    <p:extLst>
      <p:ext uri="{BB962C8B-B14F-4D97-AF65-F5344CB8AC3E}">
        <p14:creationId xmlns:p14="http://schemas.microsoft.com/office/powerpoint/2010/main" val="353883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4052</TotalTime>
  <Words>1562</Words>
  <Application>Microsoft Office PowerPoint</Application>
  <PresentationFormat>On-screen Show (4:3)</PresentationFormat>
  <Paragraphs>273</Paragraphs>
  <Slides>27</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7" baseType="lpstr">
      <vt:lpstr>Arial</vt:lpstr>
      <vt:lpstr>Calibri</vt:lpstr>
      <vt:lpstr>Liberation Serif</vt:lpstr>
      <vt:lpstr>Lohit Hindi</vt:lpstr>
      <vt:lpstr>Mangal</vt:lpstr>
      <vt:lpstr>Times New Roman</vt:lpstr>
      <vt:lpstr>WenQuanYi Micro Hei</vt:lpstr>
      <vt:lpstr>Wingdings</vt:lpstr>
      <vt:lpstr>Office Theme</vt:lpstr>
      <vt:lpstr>Equation</vt:lpstr>
      <vt:lpstr>Data Structures, Algorithms and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vt:lpstr>
      <vt:lpstr>Algorithms and it’s Specification</vt:lpstr>
      <vt:lpstr>Algorithms and it’s Specification</vt:lpstr>
      <vt:lpstr>EFFICIENCY OF AN ALGORITHM</vt:lpstr>
      <vt:lpstr>EFFICIENCY OF AN ALGORITHM</vt:lpstr>
      <vt:lpstr>PowerPoint Presentation</vt:lpstr>
      <vt:lpstr>Examples</vt:lpstr>
      <vt:lpstr>Use of Prefix average:</vt:lpstr>
      <vt:lpstr>Example: Normal Way of solving</vt:lpstr>
      <vt:lpstr>Example: Normal Way of solving</vt:lpstr>
      <vt:lpstr>Example: Better Way of solving</vt:lpstr>
      <vt:lpstr>Example: Better Way of solving</vt:lpstr>
      <vt:lpstr>PowerPoint Presentation</vt:lpstr>
      <vt:lpstr>PowerPoint Presentation</vt:lpstr>
      <vt:lpstr>ASYMPTOTIC NOTATIONS</vt:lpstr>
      <vt:lpstr>ASYMPTOTIC NOTATIONS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dc:title>
  <dc:creator>Administrator</dc:creator>
  <cp:lastModifiedBy>Admin</cp:lastModifiedBy>
  <cp:revision>295</cp:revision>
  <dcterms:created xsi:type="dcterms:W3CDTF">2006-08-16T00:00:00Z</dcterms:created>
  <dcterms:modified xsi:type="dcterms:W3CDTF">2020-08-08T05:28:39Z</dcterms:modified>
</cp:coreProperties>
</file>