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notesSlides/notesSlide8.xml" ContentType="application/vnd.openxmlformats-officedocument.presentationml.notesSlide+xml"/>
  <Override PartName="/ppt/ink/ink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9" r:id="rId2"/>
    <p:sldId id="347" r:id="rId3"/>
    <p:sldId id="348" r:id="rId4"/>
    <p:sldId id="349" r:id="rId5"/>
    <p:sldId id="350" r:id="rId6"/>
    <p:sldId id="351" r:id="rId7"/>
    <p:sldId id="355" r:id="rId8"/>
    <p:sldId id="356" r:id="rId9"/>
    <p:sldId id="357" r:id="rId10"/>
    <p:sldId id="354" r:id="rId11"/>
    <p:sldId id="352" r:id="rId12"/>
    <p:sldId id="353" r:id="rId13"/>
    <p:sldId id="339" r:id="rId14"/>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1BB38B1D-B4B9-4086-91DD-FF6B412A1AFA}" type="datetimeFigureOut">
              <a:rPr lang="en-IN" smtClean="0"/>
              <a:t>19-09-2020</a:t>
            </a:fld>
            <a:endParaRPr lang="en-IN"/>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BE15D7DC-2A3F-461F-B791-592881EB991E}" type="slidenum">
              <a:rPr lang="en-IN" smtClean="0"/>
              <a:t>‹#›</a:t>
            </a:fld>
            <a:endParaRPr lang="en-IN"/>
          </a:p>
        </p:txBody>
      </p:sp>
    </p:spTree>
    <p:extLst>
      <p:ext uri="{BB962C8B-B14F-4D97-AF65-F5344CB8AC3E}">
        <p14:creationId xmlns:p14="http://schemas.microsoft.com/office/powerpoint/2010/main" val="34085074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05:24.119"/>
    </inkml:context>
    <inkml:brush xml:id="br0">
      <inkml:brushProperty name="width" value="0.05292" units="cm"/>
      <inkml:brushProperty name="height" value="0.05292" units="cm"/>
      <inkml:brushProperty name="color" value="#FF0000"/>
    </inkml:brush>
  </inkml:definitions>
  <inkml:trace contextRef="#ctx0" brushRef="#br0">1810 2640 192 0,'0'0'21'16,"0"0"72"-16,0 0-53 15,0 0-35-15,0 0 21 16,0 0-18-16,0 0 2 0,0 0 19 16,-3-21-21-1,3 21 14-15,0 0-22 0,0 0 12 16,0 0-17-16,0 0 5 15,0 0-12-15,0 0-5 16,2 0-11-16,2 0 6 16,4 0-20-16,-2 4-98 15,3-3 34-15</inkml:trace>
  <inkml:trace contextRef="#ctx0" brushRef="#br0" timeOffset="1648.8375">2285 2428 496 0,'0'0'39'0,"0"0"-15"16,0 0 49-16,0 0-63 16,0 0 1-16,0 0-6 15,-20-11 1-15,20 11 1 16,0 0-7-16,0 0 19 15,0 0-17-15,0 0 0 16,2 0 1-16,8 0-1 16,4 3-2-16,11 5 0 15,5 3 2-15,10 1-7 16,5 1 5-16,7-2 0 16,6-2 1-16,5 3-1 15,-2-3 0-15,3 0 0 0,2 2 2 16,3-2 0-16,5 1 1 15,9 0 2-15,1 3 0 16,3-2-5-16,1 1 0 16,-2 1-2-16,2-2 9 15,3 1-5-15,0-1-2 16,-6 0 0-16,-1-1 0 16,-8-1 0-16,-9-3 0 15,-15 1 4-15,-9-5-3 16,-14 3 30-16,-10-5-10 15,-10 0-5-15,-6 0 35 16,0 0-41-16,-3 0-9 16,0 0 9-16,0 0-6 0,0 0-4 15,0 0-39-15,0 0-29 16,0 0-68-16,0 0-449 16</inkml:trace>
  <inkml:trace contextRef="#ctx0" brushRef="#br0" timeOffset="10111.0615">17678 2283 433 0,'0'0'88'0,"0"0"-62"15,0 0 42-15,0 0-27 16,0 0-12-16,0 0 9 16,0 0-38-16,-11-20 22 15,10 17 44-15,-1 0-47 16,2 3 19-16,0 0-34 0,0-1 8 16,0 1-7-1,0 0-5-15,0 0-5 0,0 0 1 16,0 0-10-16,0 0 14 15,0 0-2-15,2 0 4 16,5 0-5-16,1 0 3 16,1 0 0-16,-3 0 2 15,0 0 7-15,-2 0-5 16,-1 0 1-16,-1 0 0 16,-1 0 14-16,-1 0-19 15,0 0 0-15,0 0 0 16,0 0 3-16,0 0-6 15,0 0-18-15,0 0-56 16,0 0 12-16,6 0-68 16,-2 4-25-16,4-1-31 0</inkml:trace>
  <inkml:trace contextRef="#ctx0" brushRef="#br0" timeOffset="11281.2165">18301 3358 877 0,'0'0'25'0,"0"0"-25"0,-107 9 4 15,73 5-13-15,2 4 9 16,6-3 0-16,7 1 0 15,11-4 0-15,8 2-9 16,0 0-1-16,13 1 7 16,14 0 3-16,6-2 0 15,4 0 3-15,-1 1-10 16,-3 2 9-16,-5-1-2 16,-6 3 6-16,-8 5-6 15,-5 0 18-15,-9 6 6 16,0 9 0-16,-12 5 29 15,-12 3-33-15,-9-3 5 16,0-7-11-16,5-7 1 16,7-7-2-16,8-9-13 0,8-6-4 15,5-5-5-15,0-2-101 16,24 0-23-16,12-23 6 16,4-15-383-16</inkml:trace>
  <inkml:trace contextRef="#ctx0" brushRef="#br0" timeOffset="12156.275">18538 3666 795 0,'0'0'48'16,"0"0"-22"-16,0 0-13 0,0 0-9 16,0 0 9-1,-76 73 8-15,64-36-5 0,5 4 14 16,7-2-5-1,0 2-12-15,3-4-5 0,15-4-5 16,6-8 4-16,4-5-7 16,2-7 0-16,1-7 6 15,1-6-5-15,-3 0-1 16,-2-6 11-16,-5-13-11 16,-6-3-5-16,-9-4-4 15,-7-1 1-15,0-1 2 16,-1 0-11-16,-10 11 5 15,2 5 3-15,2 7 5 16,4 5 0-16,1 0 1 16,2 5-17-16,-1 15 9 15,1 3 10-15,0 0 1 0,0-5-3 16,0-5 4-16,4-3-1 16,5-4 0-16,-5-6 0 15,1 0 1-15,1 0 1 16,3 0-2-16,3-17 14 15,3-7-10-15,0-7 0 16,0-6-4-16,-1 1-6 16,0 3 3-16,2 2-14 15,-1 8-1-15,5 6 17 16,0 8-7-16,2 7 4 16,1 2-18-16,1 0 18 0,0 8 1 15,-4 10-6 1,-3 2 9-16,-3-1-2 0,-2 2 5 15,-2 1-3-15,-1-1 0 16,0-1 9-16,0-2-6 16,2-4 5-16,2-2-8 15,3-4 8-15,4-3-6 16,3-5 8-16,4 0-9 16,6-5 3-16,3-12 11 15,-2-7-15-15,2-7 0 16,-3-9 1-16,-3-6 4 15,-2-8 1-15,-7 1-6 0,-9 5 0 16,-3 4 10 0,-8 6-10-16,-1 6 0 15,0 5-2-15,0 11 12 0,0 5-12 16,-4 6 2-16,0 5-7 16,-4 0-9-16,-1 13 12 15,-7 16 4-15,-1 11-2 16,1 7 5-16,4 2 5 15,6-3 4-15,6-5-6 16,0-7 17-16,0-4-23 16,9-7 0-16,6-6-2 15,6-9 6-15,1-3-8 16,5-5-16-16,-3-5-43 16,0-20-11-16,-13-14-132 15</inkml:trace>
  <inkml:trace contextRef="#ctx0" brushRef="#br0" timeOffset="12313.2273">19263 3502 745 0,'0'0'0'0,"0"0"-36"15,114-10-3-15,-68 2-135 16,-10-3 46-16</inkml:trace>
  <inkml:trace contextRef="#ctx0" brushRef="#br0" timeOffset="12616.1109">19606 3793 549 0,'0'0'0'0,"0"0"-24"0,0 0 13 16,0 0 11-16,0 0 0 15,0 0 0-15,81-2 8 16,-63-15 18-16,1-7-26 16,-5-6-70-16,-3-9-274 15</inkml:trace>
  <inkml:trace contextRef="#ctx0" brushRef="#br0" timeOffset="13687.6371">17881 3749 712 0,'0'0'0'0,"0"0"0"0,104 36 2 16,-19-33 2-1,21-3 14-15,13-11 15 16,10-12-26-16,4-7 8 0,-4-1-15 16,-8 4 1-1,-17 2 8-15,-14 2-9 0,-18 7-9 16,-19 2 9-16,-17 7 2 16,-18 4-2-16,-17 3-16 15,-1 0-33-15,-37 9 44 16,-30 16-35-16,-30 15-14 15,-25 7-6-15,-16 0-55 16,4-5 115-16,27-10 103 16,37-17 73-16,39-7-10 15,31-5-166-15,16-1-3 16,34-2-28-16,28 0 17 16,28-17 14-16,22-17 0 15,21-9-64-15,13-6 3 0,12-1 4 16,-5 0-166-16</inkml:trace>
  <inkml:trace contextRef="#ctx0" brushRef="#br0" timeOffset="15300.1736">20803 2796 615 0,'0'0'248'0,"0"0"-161"0,0 0-56 15,0 0 0-15,0 0 25 16,0 0-13-16,-9-8-20 15,9-3-23-15,0-4 8 16,1-4-3-16,14-8-3 16,3-9-2-16,7-6 1 15,1-9 0-15,-1-9 6 16,-2-5-7-16,-3-3-3 16,-5-2 0-16,-4 0 3 15,-8 0-13-15,-3 4 12 16,-2 5-11-16,-16 11 11 15,2 14-8-15,1 15 7 16,8 13-15-16,5 5 17 0,1 3 0 16,1 0-1-1,-3 9-29-15,-2 24-3 0,-1 13 28 16,-1 11 5-16,-1 5 9 16,4 0-8-16,-1-2 3 15,-1-4 22-15,1-7-14 16,0-6 1-16,0-8-8 15,4-8-3-15,-1-10 11 16,2-7-13-16,0-6-2 16,0-4 2-16,0 0 1 15,0 0 3-15,0-4-4 16,13-15 2-16,6-3-4 0,8-1-15 16,-1 5 7-16,3 8 3 15,-4 8-17-15,-2 2 10 16,0 0 2-16,-2 17 11 15,0 2-8-15,0 1 9 16,-2-3 0-16,1-3-2 16,1-3 8-16,1-6-11 15,0-5 5-15,1 0 0 16,2-4 11-16,4-13-1 16,2-5-10-16,-3-2 0 15,-4 0-21-15,-9 7 14 16,-5 7-11-16,-8 6 18 15,-2 4-9-15,0 0 6 16,0 10-17-16,-12 14 20 16,-3 11 5-16,2 2 15 0,5-1-20 15,7-6 1-15,1-6 6 16,0-9-7-16,6-4 0 16,11-5-7-16,10-6 22 15,9 0-15-15,8-3 0 16,6-17 0-16,-1-4-7 15,-7 3 1-15,-6 3 3 16,-9 6-5-16,-10 5-3 16,-9 4 11-16,-8 3 0 15,0 0-12-15,0 0 8 16,-19 16-12-16,-4 10 16 16,-4 4 18-16,5 3-7 0,6-4 7 15,7-1-18-15,7-5 0 16,2-4-7-16,0-5 4 15,15-4 3-15,8-3-2 16,7-5 6-16,2-2-4 16,7-2 4-16,-5-12-4 15,-6 0-14-15,-9-1-25 16,-13-1 20-16,-6-1 6 16,-3 0-3-16,-14 4-61 15,-4 6 41-15,5 4 30 16,2 3 2-16,5 0 4 15,6 7 0-15,3 3-3 0,0-1-3 16,0-1 3 0,2-5 3-16,13-3 0 0,9 0 11 15,4-8-11-15,3-14 2 16,4-9 13-16,-2-5-7 16,1-7 5-16,-4-1 11 15,-5-3-23-15,-3-1 7 16,-6-2-8-16,-5 5 0 15,-3 8 9-15,-4 14 10 16,-1 10 6-16,-3 10-9 16,0 3-3-16,0 6-13 15,0 22-12-15,-3 13 12 16,-7 5 4-16,-3 4 6 16,2-4 10-16,6-10 5 15,2-9-18-15,3-7 5 0,0-6-12 16,0-4 7-16,0-4-7 15,0-2 1-15,0-1-1 16,0-3 0-16,0 1 2 16,0 2-2-16,0 0-2 15,0-3 2-15,0 3-2 16,0-3 2-16,0 0-6 16,3 0-13-16,5 0-53 15,5-6-9-15,-2-14-148 16</inkml:trace>
  <inkml:trace contextRef="#ctx0" brushRef="#br0" timeOffset="16064.5966">22022 2227 585 0,'0'0'47'0,"0"0"-44"0,-7 74 0 15,6-31 46-15,1 5 6 16,0 2-5-16,-2 1-6 16,2 3-9-16,-1-3-6 15,-2-6 16-15,0-4-39 16,0-9 3-16,0-13 5 15,3-7-6-15,0-7-8 16,0-5 0-16,0 0 3 16,0-6 32-16,0-24-8 15,4-15-22-15,5-19-5 16,1-6-22-16,0-3 6 0,-6 3-16 16,4 4 4-1,5 9 22-15,2 8-31 0,4 14 17 16,5 11 17-16,0 9-6 15,2 2 5-15,-3 10 4 16,0 3-3-16,-5 0-6 16,-2 11-2-16,-5 10 11 15,-7 8 14-15,-4 2 2 16,-1 4 27-16,-19 3-20 16,-8-1-12-16,-4 1 7 15,-3-4-18-15,2 1-3 16,13-4-71-16,14-15-195 0</inkml:trace>
  <inkml:trace contextRef="#ctx0" brushRef="#br0" timeOffset="17152.6709">22775 2322 660 0,'0'0'74'0,"0"0"-30"15,0 0-24-15,36-78-15 16,-32 73 42-16,-4 1 12 15,0 4-33-15,0 0 28 16,0 0-45-16,-12 0-6 16,-5 6 8-16,-5 13-10 15,0 9-2-15,0 3 1 16,6 1 0-16,7-3 8 16,4 0-8-16,5-5 0 15,0-1-4-15,0 0 4 16,11-4-10-16,6 1 10 15,4-1 0-15,3 3-1 0,-2 0 1 16,-2 0 0 0,-4 1 0-16,-6-3 5 0,-5-1-6 15,-5 1 1-15,0 2 0 16,-23 4 7-16,-7 3-6 16,2-9-1-16,6-6 9 15,9-7-8-15,10-5-1 16,3-2-3-16,0 0-20 15,8-16 18-15,18-10-7 16,12-10-31-16,4 3-4 16,-3 4 32-16,-7 7 15 15,-6 6-6-15,-5 6 6 16,-7 5-1-16,-4 2 8 16,-7 3-7-16,-3 0 0 15,0 0 5-15,0 0-11 0,0 0 6 16,0 0 0-1,0 12-8-15,0 5 9 0,0 5-1 16,3-2 9-16,3 2 2 16,6-3-13-16,0-2 2 15,1-6 0-15,4-5-12 16,-5-2 6-16,-2-1-11 16,-3-3 0-16,-7 0-17 15,0-5 28-15,0-3-24 16,-7-1-4-16,-9 4 32 0,-1 3-4 15,1 2 6 1,5 0-2-16,3 2 5 0,5 9 7 16,3-2-10-16,0 0 1 15,10-1 3-15,9-3-1 16,8-5 16-16,3 0 12 16,3-3-21-16,3-8 5 15,-2-3 2-15,-2-8-13 16,-3-1 12-16,-7-7-10 15,-1-9-2-15,-5-4 21 16,-2-7-15-16,0-4-10 16,-6-4 0-16,0-2-2 15,-2 3-7-15,0 7 9 16,0 17 0-16,-3 13 10 16,-2 15 30-16,-1 5-17 0,0 0-23 15,0 17-14-15,0 15 14 16,0 7 24-16,2 2 0 15,1 0 4-15,1-7-26 16,2-6 8-16,6-6-10 16,2-5 6-16,3-5-3 15,1-7-3-15,2-5-26 16,2 0-32-16,-7-9-70 16,-7-14-91-16</inkml:trace>
  <inkml:trace contextRef="#ctx0" brushRef="#br0" timeOffset="17274.5586">23386 2392 714 0,'0'0'65'0,"0"0"-65"15,0 0 0-15,0 0-3 16,87 14-34-16,-44-14-122 16</inkml:trace>
  <inkml:trace contextRef="#ctx0" brushRef="#br0" timeOffset="20175.0494">24136 2565 549 0,'0'0'147'15,"0"0"-103"-15,0 0 11 16,0 0-4-16,0 0 8 16,0 0-8-16,0 0-34 15,21-14 13-15,3-5-9 16,0 0-18-16,3-2 8 15,-3-4-10-15,-4 5-1 16,-6-1 0-16,-5 1-6 16,-3 3 4-16,-6 5-22 15,0 2 14-15,0 6-3 16,0 1 7-16,-3 3-1 0,-6 0-8 16,2 0-6-16,-6 16 18 15,2 7 3-15,2 4-3 16,3 3-5-16,6 0 8 15,0-2-6-15,0 0 2 16,7-8 6-16,7-1-7 16,4-7 5-16,4-3 0 15,6-8 0-15,5-1 1 16,3-6-1-16,-3-15 2 16,0 0-2-16,-5-2-4 15,-3 1 0-15,-3 7-3 16,-6-1-1-16,-2 8 4 0,-3 4 3 15,-4 4-2 1,-1 0-6-16,3 0 9 0,-4 4-3 16,1 13 0-16,-2 1 3 15,-4 4 3-15,0-1-2 16,0-1 11-16,0-1-11 16,-6-4 0-16,0-4-1 15,2-2 7-15,2-3 0 16,2-5-7-16,0-1-27 15,0 0 25-15,0 0-10 16,17-9 12-16,5-11 0 16,6-5 3-16,4-3 0 15,-1-2-3-15,-1 2-1 16,-5-1-5-16,-7 2 6 16,-8 2 0-16,-7 5-5 0,-3 7 0 15,0 6-5-15,0 2 2 16,0 5 8-16,0 0-2 15,0 3-32-15,2 16-9 16,8 6 43-16,7 7 4 16,1 6 23-16,3-1-5 15,1 4-19-15,-4-5 13 16,-3 0-11-16,-6-4 0 16,-5-3-5-16,-4-7 8 15,0-3-2-15,-1-6-5 16,-8-7-1-16,1 1 9 15,0-6-9-15,3-1-30 0,2 0 22 16,3-3-29 0,0-16-9-16,5-6-50 0,12 1-3 15,4 2 47-15,3 3 44 16,1 2 8-16,1 3 24 16,-1 0 6-16,-1 3 1 15,-3 0-4-15,0-3-6 16,-2 1 16-16,1-2-13 15,-1 1-15-15,-1-3-9 16,0-1 0-16,-1-1 13 16,-1-1-6-16,-2-1-6 15,-2 0 20-15,-1 4-12 16,-1 2-15-16,-4 5 9 0,-1 3-3 16,-2 5 0-16,-3 2-2 15,0 0 2-15,0 0-1 16,0 0 1-16,-2 14-12 15,-10 10 12-15,-3 6 3 16,2 5 17-16,0 0 1 16,5-1 0-16,5-2 26 15,3-7-46-15,0-7 17 16,8-6-8-16,11-5-10 16,8-4 18-16,2-3-8 15,4 0-2-15,0-8 3 16,-1-12-10-16,-3-1-1 0,-3-2 8 15,-7 0 3-15,-3 4-17 16,-6-1 6-16,-6 0-15 16,-2 3 14-16,-2 3-28 15,0 7 21-15,0 5 1 16,0 2 10-16,0 0-10 16,0 0 7-16,0 0-9 15,0 0 2-15,0 0-4 16,0 6 11-16,0 6 0 15,7-2 4-15,0 0 4 16,2-3-8-16,3-1 0 16,3-2 1-16,6-3 0 15,3-1-1-15,6 0 7 16,2-8-1-16,1-9-12 16,-1-2-3-16,-7 0-32 0,-5 2 41 15,-7 2-20 1,-4 5 20-16,-5 6-11 0,-4 4 17 15,0 0-6-15,0 0 0 16,0 12 0-16,0 9 5 16,0 3 0-16,0 0 16 15,0-1-5-15,12-6-15 16,8-4 7-16,8-4-8 16,11-5-7-16,11-4-2 15,9 0-112-15,2-15-449 16</inkml:trace>
  <inkml:trace contextRef="#ctx0" brushRef="#br0" timeOffset="21900.3954">25819 3118 357 0,'0'0'43'0,"0"0"-19"16,0 0 67-16,0 0-30 15,25-73-23-15,-23 68-14 0,-1 3-17 16,2 1 20-16,-3 1-11 15,0 0-3-15,0 0 0 16,0 0-8-16,0 0 22 16,0 0-20-16,-12 0 4 15,-10 10 19-15,-4 6-21 16,-8 2 7-16,3 5 26 16,4 1-37-16,2 2 40 15,5 0-43-15,5 3 4 16,5-3-1-16,6-2-5 15,4-3 0-15,0-4 0 0,16-1 0 16,11-1 0-16,7 0 0 16,6-1 0-16,1-1 9 15,3-2-6-15,-2 0 0 16,0-2-3-16,-2-2 9 16,-3-5-19-16,-4-2 10 15,-3 0-9-15,-8-1 6 16,-6-13-35-16,-6-4 29 15,-4-9 1-15,-5-2-21 16,-1-6 3-16,0-5-22 16,0 3-25-16,-9-1 28 15,1 9 20-15,0 5 11 16,3 7-7-16,4 6-95 16,-1 5-27-16</inkml:trace>
  <inkml:trace contextRef="#ctx0" brushRef="#br0" timeOffset="22484.3141">26044 3040 610 0,'0'0'17'15,"0"0"2"-15,0 0 35 16,0 0-16-16,-97-31-11 15,67 31-1-15,-3 17-16 16,1 7-5-16,-4 7 28 16,3 5-20-16,5 2-10 15,4 5 24-15,4 0-17 16,7 1 13-16,9-5-1 16,4-5-17-16,5-5 11 0,21-6-7 15,5-6-9-15,9-5 5 16,4-6-5-16,3-6 11 15,-2 0-11-15,0-18 4 16,-5-4 14-16,-1-6-17 16,-2-5-1-16,-6-2 0 15,-8-6-1-15,-7-1-6 16,-10-5 4-16,-6 0-11 16,-1 2 5-16,-18 6-39 15,-6 8 44-15,-4 6-4 16,0 11 2-16,3 11 0 15,2 3-13-15,9 0-17 0,1 22-12 16,8 7-39-16,6 4-10 16,0-1-92-16</inkml:trace>
  <inkml:trace contextRef="#ctx0" brushRef="#br0" timeOffset="22852.5513">26468 3023 519 0,'0'0'19'0,"0"0"-12"16,-15-81 37-16,15 58-22 15,0 4 56-15,0 7-15 0,0 7-12 16,0 2 23-16,-1 3 0 15,-1 0-27-15,-6 0-47 16,-7 22-1-16,-7 14 1 16,-6 10 16-16,1 9 17 15,0 6-11-15,5 1-21 16,7 0 27-16,4-1-28 16,10-8 0-16,1-7-1 15,6-5 5-15,15-10-8 16,7-7 4-16,2-6-7 15,3-7 4-15,4-6-38 16,2-5-32-16,-2 0-38 0,-4-14-123 16</inkml:trace>
  <inkml:trace contextRef="#ctx0" brushRef="#br0" timeOffset="23423.0245">26724 3299 739 0,'0'0'82'0,"0"0"-47"0,0 0-10 15,0 0-17-15,0 0 4 16,0 0-13-16,2-80 1 15,14 53-4-15,2-3-2 16,-1 5 4-16,2 6-13 16,-3 5 12-16,-2 6 3 15,-5 5-11-15,-3 1 11 16,-2 2-12-16,3 0 11 16,1 7 1-16,0 8 2 15,1 2-2-15,-4 2 7 16,-2 0 37-16,-3-2-43 15,0-3 11-15,0-1 4 0,0-6-15 16,0 1 16 0,0-5-17-16,0-2 0 0,0-1 13 15,0 0-10-15,0 0 8 16,0-5 60-16,0-9-48 16,0-2-22-16,0 5-1 15,0 8 0-15,0 1 36 16,0 2-36-16,0 0 1 15,0 0-2-15,5 0-9 16,5 13 6-16,7 4 3 16,2 0 2-16,2-2 11 15,1-2-12-15,-1-2 0 16,2-6-1-16,-1-4-18 16,3-1-26-16,0 0-47 15,1-20-127-15,0-8-403 0</inkml:trace>
  <inkml:trace contextRef="#ctx0" brushRef="#br0" timeOffset="24713.0238">27157 3310 736 0,'0'0'65'0,"0"0"-65"15,0 0 0-15,0 0 0 16,0 0 20-16,0 0 52 16,15-5-27-16,10-8 0 0,6-7-7 15,4-3-26-15,5-4 11 16,3-3-23-16,-2-3 3 15,0-6-8-15,-5-7 6 16,-5-2-3-16,-7-3-29 16,-6 4 0-16,-6 8-2 15,-8 18 12-15,-4 9 21 16,0 12 0-16,0 0-2 16,0 1-6-16,-7 20 2 15,-8 10 4-15,-4 6-1 16,4 2 6-16,0-1 13 15,8-5 3-15,4-2-10 0,3-8 12 16,0-5-21-16,9-4 1 16,11-4-1-16,9-3 1 15,5-4 4-15,3-3-5 16,2 0 5-16,-5 0-9 16,-11 0 4-16,-8 0 0 15,-9 0-9-15,-5 0 9 16,-1 0-1-16,0 0-8 15,0 9 0-15,-15 8 9 16,-7 8 4-16,1 3 7 16,6-1 15-16,5-1-25 15,8-4 5-15,2-3-5 16,0-4 6-16,12-1-11 16,9-4 4-16,7-6 0 15,8-4 5-15,0 0-5 0,-2-11-1 16,-3-6 0-16,-4-3-28 15,-9-3 16-15,-6 0-8 16,-10 2 4-16,-2-3 11 16,-8 6-41-16,-13 2-20 15,2 7 51-15,-1 6 16 16,3 3-11-16,3 0 11 16,1 0 0-16,5 5-3 15,2 6 3-15,3-1 0 16,3 0-6-16,0-2 12 15,0 1-3-15,0-3 8 16,6 1-6-16,2 0 16 0,1-5-21 16,0 1 14-16,0-3-4 15,4 0 2-15,3 0 19 16,5-8-6-16,0-7-20 16,2-1 22-16,-1 0-24 15,-1-2 3-15,-2 2 5 16,-1 3-9-16,-3 4 7 15,-2 5-9-15,-4 3 0 16,-2 0-6-16,-1 1 6 16,2 0-3-16,-2 0 0 15,0 8 0-15,2 8 1 16,-5 4 4-16,-2 1-1 16,-1 2 37-16,0-2-34 0,0 0 5 15,-6-8 4-15,2-3-12 16,1-4 10-16,3-3-11 15,0-3 0-15,0 0-5 16,0 0 3-16,1-6 2 16,17-10-7-16,2-1-6 15,2 6 1-15,-3 1 9 16,-4 6 3-16,3 3-10 16,-4 1 10-16,2 0 0 15,-1 0-4-15,3 0 7 16,0 0-9-16,4 0-17 15,2 0-101-15,0 0-43 0,-3-2-395 16</inkml:trace>
  <inkml:trace contextRef="#ctx0" brushRef="#br0" timeOffset="25214.2526">28589 3012 462 0,'0'0'201'0,"0"0"-197"16,0 0 1-1,-96 89 22-15,71-53 36 0,4-2 2 16,7-3-36-16,6-3 11 15,8-9-36-15,0-5 8 16,5-2-12-16,15-7 0 16,7-5 12-16,6 0-8 15,8-12 1-15,-3-8-5 16,-4-4 0-16,-7-2-8 16,-7-3 4-16,-9 2 8 15,-3-2-4-15,-7 6 0 16,-1 4 0-16,0 7 13 15,0 6-12-15,0 3 24 0,0 3-17 16,0 0-8-16,0 0 0 16,0 0-5-16,0 0-4 15,0 0-4-15,0 6 13 16,0 2-3-16,0 1 2 16,0-2 2-16,2 0 0 15,1-3-1-15,-2 1 8 16,1-1-19-16,-1-1-10 15,-1 0-78-15,0-3-62 16,0 0-430-16</inkml:trace>
  <inkml:trace contextRef="#ctx0" brushRef="#br0" timeOffset="26378.9852">28235 3094 556 0,'0'0'145'15,"0"0"-125"-15,0 0 42 16,0 0-8-16,0 0 16 15,0 0 18-15,3-44-54 16,-13 44 2-16,-16 0-36 16,-6 0 0-16,-7 12 4 15,0 7-1-15,5 6-3 0,11-1 0 16,7-2 1 0,8-3-13-16,8-5 12 0,0-3 0 15,8-5-6-15,14-3 6 16,7-3 0-16,3 0 11 15,1-6-8-15,-3-8 6 16,0-2-9-16,-6-4-3 16,-6-1-6-16,0-3 1 15,-9 7-2-15,-3 1 8 16,-2 9 2-16,-1 5-4 16,-3 2 4-16,0 0-13 15,0 8 9-15,0 18-15 16,-10 12 19-16,-5 4 11 15,-5 3-2-15,1 2 21 16,-1-3-27-16,1-1-2 0,-3-6 6 16,2-4-7-1,-2-5 0-15,-2-8 3 0,6-2 2 16,0-6-2-16,6-3-3 16,5-4 0-16,4-2-4 15,3-3 4-15,0 0-3 16,0 0-9-16,5 0 12 15,17-10 3-15,12-7-3 16,11-5-7-16,4 1-8 16,2-4-40-16,2 0-47 15,-2-3-66-15,-8-6-453 16</inkml:trace>
  <inkml:trace contextRef="#ctx0" brushRef="#br0" timeOffset="26947.8163">28566 3408 573 0,'0'0'216'0,"0"0"-192"16,0 0 10-16,0 0-34 0,0 0 0 16,42-85 53-16,-21 58-42 15,0-3 21-15,-3-4-21 16,3 1-6-16,-1-1 4 16,-1 1-6-16,3 7-3 15,-3 4 0-15,-1 7 1 16,2 8-1-16,-5 4 0 15,1 3 3-15,0 0-14 16,-2 15 11-16,-2 9 0 16,-4 6 13-16,-5 2-10 15,-3 3 35-15,0-3-21 16,0-5-8-16,-11-4 15 16,0-6-24-16,4-6 1 0,4-6-3 15,1-3 9-15,2-2-5 16,0 0-2-16,0 0 0 15,15-15-7-15,12-5 7 16,4 1 0-16,-2 5-4 16,-7 7 4-16,-7 4-3 15,1 1 1-15,-2 2 2 16,1 0-6-16,-2 0 6 16,2 0 0-16,-1 0-4 15,3 3 0-15,4-1-28 16,3-2-28-16,1 0-80 15,1-18-66-15</inkml:trace>
  <inkml:trace contextRef="#ctx0" brushRef="#br0" timeOffset="27247.0151">29224 2830 767 0,'0'0'36'0,"0"0"-28"16,0 0-8-16,0 0 0 16,0 0 31-16,0 0 6 15,106 41-17-15,-68-7 49 16,-3 5-52-16,-2 5-4 0,-5 5 3 16,-8 1-15-16,-9 4 17 15,-11 4-18-15,0-1 5 16,-19 8 11-1,-11-2-16-15,-10 3 1 0,-8 4 6 16,-7 2-7-16,-9 2-24 16,-11 1-94-16,-11-8-76 15,-7-16-341-15</inkml:trace>
  <inkml:trace contextRef="#ctx0" brushRef="#br0" timeOffset="34405.0338">2070 2755 116 0,'0'0'4'16,"0"0"43"-16,0 0 6 15,0 0-41-15,0 0 14 16,0 0-22-16,0 0 15 16,-9-53 33-16,9 50-43 15,0 0 26-15,-3 1 7 16,-2 0-16-16,2 1 63 0,-1-1-38 15,1 1-12-15,3-2-27 16,-1 2-4-16,1-3 30 16,0 4-19-16,0 0-6 15,0 0 4-15,0 0-11 16,0 0 15-16,0 0-21 16,0 0 0-16,0 0 13 15,0 0-13-15,0 0 6 16,0 0 0-16,0 0-4 15,0 0 11-15,0 0-13 16,0 0 0-16,0 0-10 16,0 0 10-16,1 0 0 15,12 0-9-15,1 5 15 0,7 2-8 16,4-2 2-16,5 3 0 16,6-1-4-16,0 0 4 15,-2 1 0-15,9 0-12 16,-1-3 21-16,3-2-13 15,7-3 4-15,3 0 0 16,3 0 6-16,-3-8-6 16,0 0 0-16,-5 0-1 15,2-1 16-15,-7 4-16 16,4-3 1-16,0 3 0 16,-1 0-8-16,7-5 16 15,-1 3-8-15,-5-6 0 0,-1 0-3 16,-8-1 3-1,-4 3 0-15,-2-1 5 0,-7 0-6 16,-6 4 1-16,-2-1-4 16,-8 4-5-16,-7 3 7 15,-4 0-20-15,0 2-11 16,0 0-15-16,-19 0-30 16,-18 0-296-16</inkml:trace>
  <inkml:trace contextRef="#ctx0" brushRef="#br0" timeOffset="34960.2388">2224 2839 273 0,'0'0'65'0,"0"0"39"15,0 0-35-15,0 0-52 16,0 0 1-16,0 0 4 16,0 0 13-16,-14 0-31 15,14 3 0-15,0-1-5 16,15 0 1-16,9 2 0 16,13-1 45-16,11 0-33 15,4-3 23-15,5 0-35 16,10 0 9-16,0-7 5 15,6-9-5-15,2-1 2 16,-5-3-10-16,-6 0 3 16,0-1-7-16,-4 1 3 15,-5-2 0-15,-6 6 14 0,-13 3-14 16,-11 6-5-16,-13 4 2 16,-6 0 0-16,-6 3 3 15,0 0 0-15,0 0-29 16,0 0-7-16,0 4-54 15,0 6-75-15,-6 4-17 16</inkml:trace>
  <inkml:trace contextRef="#ctx0" brushRef="#br0" timeOffset="46424.594">5180 3148 75 0,'0'0'0'16,"0"0"0"-16,0 0-34 16,0 0 25-16,0 0 9 15,0 0-13-15,0 0 16 16,0 0-3-16,-45-18 23 0,39 12-4 16,0 2-2-1,0 1 12-15,-1-1-29 0,2 1 38 16,2 2-22-16,2-2 12 15,-1 0 31-15,2-2-8 16,-1-2 15-16,-1 3-45 16,2-3-3-16,0 1 62 15,0 1-40-15,0 0 19 16,0 1-27-16,-1 0 7 16,-1 3 19-16,1 1-9 15,-1 0-25-15,2 0 9 16,0 0-33-16,0 1-8 15,0 19-2-15,0 8 12 16,0 10-2-16,0 5 0 16,3-2 7-16,2-4 18 0,-1-3-25 15,-2-4 0-15,1-5 5 16,-3-3 5-16,3-5-17 16,-3-7 7-16,0-3 0 15,3-5 14-15,-3-2-14 16,0 0 0-16,0 0 31 15,0-5 4-15,0-16-18 16,0-6-17-16,0-6 0 16,7-2-4-16,5 1 4 15,4 5-21-15,1 5 13 16,4 10-19-16,-3 4 24 16,3 5-17-16,-2 5 20 0,-4 0-11 15,6 5 3-15,-6 12 4 16,0 5-1-16,-8 3 10 15,-4 2-5-15,-3 0 0 16,0 0 0-16,-9 0 0 16,-7-3 10-16,4-2-10 15,0-4 0-15,0-5 0 16,3-4-12-16,6-6 2 16,3 0-51-16,0-3-6 15,0 0-73-15,0 0-72 16</inkml:trace>
  <inkml:trace contextRef="#ctx0" brushRef="#br0" timeOffset="47018.8665">5399 3357 634 0,'0'0'83'16,"0"0"-36"-16,0 0-35 15,0 0-12-15,0 0 50 16,0 0-11-16,28-13-29 15,-8-3-10-15,5-2 9 16,-1 2-18-16,-6 2 9 16,-3 0-6-16,-2 4 0 15,-8 2-18-15,-4 6 19 16,-1 0 5-16,0 2-8 0,0 0-1 16,0 0-22-1,-1 5-22-15,-8 12 52 0,3 3-1 16,0 1 2-16,4-1 0 15,2-2 7-15,0-5 8 16,8-4-15-16,7-4-3 16,-2-3 3-16,2-2 13 15,5-2 25-15,2-13-2 16,3-8-13-16,-1-4-1 16,-4 0-19-16,-3-7-3 15,0 0 5-15,-2-5 5 16,-3 1-7-16,-2-1-3 15,-4 3 0-15,0 1-30 16,-4 7 23-16,-2 8-12 16,0 7 15-16,0 9 2 0,0 4 0 15,0 0-11-15,0 4-28 16,0 16 38-16,0 10-13 16,0 6 16-16,0 7 3 15,-5-1 2-15,2-2 30 16,0-5-35-16,3-7 12 15,0-10 2-15,0-5-14 16,3-7 0-16,6-4 9 16,3-2-5-16,1 0-8 15,1-3 1-15,7-16-75 16,-7-5-45-16,-9-5-349 16</inkml:trace>
  <inkml:trace contextRef="#ctx0" brushRef="#br0" timeOffset="47153.5029">5732 3101 493 0,'0'0'3'16,"0"0"-3"-16,0 0-75 16,109-21-47-16</inkml:trace>
  <inkml:trace contextRef="#ctx0" brushRef="#br0" timeOffset="47858.7089">6030 3266 402 0,'0'0'7'0,"0"0"5"16,0 0 10-16,0 0 0 15,0 0 88-15,0 0 24 16,48-12-78-16,-32-8-35 16,-2-2-21-16,-1-2 8 15,-4 1 6-15,-3-3-14 16,-6 0 3-16,0 3-12 16,0 2 8-16,0 7-3 15,0 4 3-15,0 7 1 0,-3 1 1 16,3 2-1-16,0 0-6 15,0 0-1-15,-3 7-33 16,-2 9 32-16,1 2-3 16,1 4 22-16,3-4-3 15,0-1-8-15,0-1 0 16,0-4 8-16,4 0-8 16,4-5 0-16,-2-1 0 15,6-4 9-15,-3 0 6 16,1-2-15-16,-2 0 0 15,2 0 3-15,-1 0-3 16,0-4 0-16,3-7-1 16,-3 0 11-16,0 1-9 0,-2-3-1 15,-4 4 0-15,0-4-8 16,2 2 8-16,-1-4-1 16,1 4 1-16,1-2-27 15,-2 6 26-15,2 2-6 16,0 2 6-16,-1 3-11 15,-2 0 12-15,0 0-9 16,0 0 9-16,1 0-20 16,2 4 16-16,0 3 4 15,0 3 0-15,-3 0-17 16,0-2 20-16,-1 1-3 16,2 0 4-16,-3-2-1 0,1-2-2 15,-1-1-1-15,1-2 6 16,-1-1-21-16,-1-1-3 15,3 0-33-15,2 0 43 16,-1 0-20-16,2-7-106 16,-6-3-50-16</inkml:trace>
  <inkml:trace contextRef="#ctx0" brushRef="#br0" timeOffset="48849.2702">5945 3251 603 0,'0'0'54'16,"0"0"-17"-16,0 0-37 16,0 0 0-16,0 0 21 15,0 0-19-15,31-92 27 16,-20 65 3-16,4-2-21 0,-2-1 12 16,2-4-23-1,-3-2 0-15,0-2 1 0,-3 1-1 16,-2 0 0-16,-4 5 8 15,0 3-4-15,-1 4 11 16,-2 5-15-16,0 6 0 16,0 7 15-16,0 5-6 15,0 2-5-15,0 0 0 16,0 0-4-16,0 10-28 16,0 17-3-16,0 9 31 15,-3 4-3-15,3 6 3 16,0 0 0-16,0 0 14 15,0-6-14-15,1-4 20 0,4-7-20 16,5-5 8 0,1-3 8-16,-2-4-16 0,1-5 0 15,-4-5 0-15,3-4 7 16,-1 0-7-16,-1-3 0 16,3 0 0-16,4-5 62 15,5-13-58-15,0-4-4 16,-5-1 6-16,-2-4 9 15,-3 4-17-15,-3 3 2 16,-2 1 0-16,-1 6-1 16,-1 8 1-16,-2 5-11 15,0 0 5-15,0 0-18 16,0 4-23-16,0 14-2 16,-2 4 49-16,-2 4 6 0,1-1-5 15,3-4-1-15,0-1 7 16,0-3 1-16,0-2 0 15,7-4-8-15,2-3 2 16,2-4-8-16,-2-3 6 16,1-1 0-16,-3 0 7 15,1 0-2-15,3-3 9 16,0-11-14-16,0-3 3 16,2-2 6-16,-2 1-7 15,1-3-2-15,-1 4 0 16,0 4-5-16,5 2-16 15,-2 6-10-15,-2 1 3 16,1 4 27-16,-1 0-32 0,1 9 32 16,-2 8-9-1,4 4 10-15,-5 3 0 0,1 0 3 16,-1-3 3-16,-4 0 32 16,5-6-38-16,-4-1 4 15,5-5 6-15,3-5-10 16,4-3 0-16,8-1-1 15,6 0 1-15,6-5-4 16,5-11-86-16,-5-4-340 16</inkml:trace>
  <inkml:trace contextRef="#ctx0" brushRef="#br0" timeOffset="51075.9854">7083 2875 463 0,'0'0'16'0,"0"0"7"15,0 0-13-15,0 0 2 16,-70 88 22-16,64-70-13 15,6 1 6-15,0-2-27 16,0-1 0-16,6 1 18 16,9-4-11-16,0 1-3 0,-3 0-8 15,3 1 14-15,-8 0 0 16,-1 3-10-16,-4 2 15 16,-2 0 0-16,0 3-4 15,-3 4 1-15,-14-1 14 16,1-1-19-16,1-6 9 15,2-5-16-15,2-6 0 16,8-5-5-16,0-3 5 16,3 0-1-16,0-8-9 15,9-12 2-15,10-2-24 16,8 0 21-16,-3 5 11 16,0 4 14-16,0 4-8 0,-5 1-1 15,-2 2 9 1,-1 3-3-16,-4 0-1 0,6 1 0 15,-5-4-6-15,2 1 8 16,3-2-12-16,1-1-1 16,1-1-7-16,-2-1 16 15,-2-1-3-15,-5-1-5 16,-4-1 5-16,-2 1-7 16,-5 5 2-16,0 3 0 15,0 4-1-15,0 0 6 16,0 0-10-16,-5 3 0 15,-7 11 5-15,-3 7 16 16,2-1-14-16,1-2-1 16,8-2 0-16,-1-7 4 15,5-1-3-15,0-2-2 0,0-3 0 16,5-3-15-16,11 0 18 16,6 0-3-16,5 0 7 15,7-6-1-15,2-8-10 16,-2 2 4-16,-2-1 0 15,-7 4 5-15,-5 0-4 16,-6 4-1-16,-6 2 0 16,-5 1 2-16,-3 2-4 15,0 0 2-15,0 0 0 16,-3 2-10-16,-11 12 10 16,-5 6 0-16,-3 3 7 15,5 2 1-15,4 0 0 0,4 0-8 16,6-2 0-16,3-5 6 15,0-4-6-15,0-4-5 16,6-6 1-16,7-1 8 16,2-3-1-16,3 0-3 15,-1 0 0-15,2-8 27 16,-7-3-27-16,0-2 0 16,-8-1-2-16,-2-3 1 15,-2 1-16-15,0 3-7 16,0 2 6-16,-3 6 5 15,0 2 9-15,1 3 1 0,2 0 2 16,-2 0-19 0,0 0 13-16,2 10 3 0,0 2 4 15,0-1-10-15,0 0 10 16,0-5 0-16,0-1-1 16,6-3 8-16,1-2-7 15,4 0 5-15,5 0 5 16,7-2 26-16,2-11-32 15,-3-1-4-15,-1-3 7 16,-3 0-1-16,-5-2-2 16,-2-4-4-16,-2-1 11 15,-5-3-30-15,-4 2 19 16,0 1-2-16,0 1-20 16,-7 6-5-16,-2 4 25 0,-3 4-6 15,0 5 8 1,0 3-25-16,-1 1 18 0,2 0-26 15,1 1 26-15,1 6 11 16,6 3-8-16,0-1-7 16,3 2 11-16,0 1-10 15,0-3 13-15,3 0-6 16,10-2 2-16,1-1 1 16,5-5 6-16,5-1 23 15,2 0-25-15,0 0 38 16,4-3-35-16,3-8 0 15,-2 1 8-15,1-1-11 16,-7 2-7-16,2 2 3 16,-8 2 0-16,-2 1-3 15,-4 4 3-15,-10 0 0 0,-2 0-9 16,-1 0 8-16,0 1-17 16,0 11 16-16,0 1 2 15,-3 3 9-15,-3 1-9 16,1 0 0-16,0-2 16 15,4 2-10-15,1 0-1 16,0-3-5-16,0 4 6 16,1-4 7-16,8 0-13 15,1-2 0-15,4-2-2 16,-1-3 2-16,2-1 0 0,6-5 0 16,0-1 6-1,4 0-9-15,1-4 3 0,1-8 0 16,-4 0 8-16,-2-2-5 15,-3 0-2-15,0-2-1 16,-3 2 1-16,0 0-7 16,0 0 6-16,-2 3 0 15,1-1 0-15,3 3 0 16,-4-2-12-16,3 4 6 16,-1 0 0-16,-5 3-10 15,2 1 14-15,-4 0-27 16,-5 3 23-16,-3 0-38 15,0 0-3-15,0 0-5 16,-2 7 52-16,-10 6 2 16,0 2 7-16,-1 0 2 0,2 2 26 15,3-2-31-15,3 2 7 16,4-2 13-16,1-3-19 16,0 1-6-16,1-4-1 15,11 0 0-15,3-3 8 16,1-2 0-16,4-4-8 15,2 0 9-15,3 0-4 16,-1-3 36-16,1-11-36 16,-5-5-4-16,2-1 19 15,-5-6-19-15,4-1-1 16,-5-4 0-16,-7 1 11 16,0-1-5-16,-4 6-6 0,-1 7 2 15,-3 6 5-15,1 8-2 16,-1 3 22-16,-1 1-27 15,2 0-9-15,1 3 7 16,1 15-16-16,2 4 18 16,-3 5 12-16,-1-1-4 15,-1-1-2-15,-1-3 9 16,0-4-15-16,0-3 20 16,0-5-20-16,0-1 0 15,2-8 1-15,-2-1-1 16,4 0 0-16,-1 0-1 15,3-1 2-15,0-9-9 16,3 1-10-16,1 2 9 0,-1 6-8 16,2 1 17-1,5 0 0-15,5 0-6 0,3 0 15 16,3 6 4-16,1-1-13 16,-1-2 4-16,-3-3-5 15,-5 0 2-15,-4 0-2 16,-3 0-58-16,-5 0-144 15,-7 0-261-15</inkml:trace>
  <inkml:trace contextRef="#ctx0" brushRef="#br0" timeOffset="51661.1456">5791 3834 682 0,'0'0'0'16,"0"0"-7"-16,0 0-1 16,0 0-45-16,0 0 53 15,0 0 34-15,105 0-22 16,-53-4 51-16,14-2-47 15,14-4-5-15,11-4 19 16,12-3-23-16,12-2-7 16,12 2 10-16,7 2-5 15,2 4-5-15,1 0 0 16,-1 2 2-16,-6-1-3 16,-8 0 1-16,-9-1-2 0,-14 0 2 15,-14 0 0-15,-17-3 4 16,-11 1-4-16,-16 4 11 15,-15 1 2-15,-10 3 1 16,-11 4 12-16,-2 1 11 16,-3 0-26-16,0 0-6 15,0 0-5-15,0 0-38 16,0 3-37-16,0 14-31 16,0 10 38-16,-8-1-268 15</inkml:trace>
  <inkml:trace contextRef="#ctx0" brushRef="#br0" timeOffset="60520.3716">5592 3918 45 0,'0'0'71'0,"0"0"1"15,0 0-36-15,0 0 39 16,0 0-44-16,0 0-8 16,0 0 22-16,0 0-35 15,-6-9 19-15,4 6-13 16,2 2-13-16,-3-1 68 15,3 1-53-15,0 1-7 16,0 0 14-16,0-2-25 16,0 2 25-16,0 0-8 0,0 0-16 15,0-1 57 1,0 1-58-16,0 0 0 0,0 0 10 16,0 0-7-16,0 0-3 15,0 0 0-15,-3 0 1 16,3 0-15-16,0 0 14 15,0 0 0-15,8 0-4 16,5 0 6-16,5 0-2 16,7 0 0-16,2 0 0 15,3 0 1-15,4 0-1 16,2-3 0-16,0-4-7 16,7 4 20-16,2-3-13 0,4 1 0 15,2-1 1 1,1-3-8-16,0-1 7 0,-1 2 0 15,-8-2-2-15,-2 3 15 16,-7 2-23-16,-7 1 10 16,-8 1-27-16,-7 1 22 15,-3 2-72-15,-8 0-56 16,-1 0 25-16,-3 0-143 16</inkml:trace>
  <inkml:trace contextRef="#ctx0" brushRef="#br0" timeOffset="60885.9138">5878 3953 147 0,'0'0'42'0,"0"0"36"16,0 0 2-16,98-12-52 15,-62 4 23-15,0-4-38 0,4 3-11 16,2-1 9-1,3-3-11-15,1 6 0 0,-1-2-3 16,-1 2 14-16,-3 0-18 16,-1 0 7-16,-3 1-44 15,-4 2 0-15,-8 4-178 16</inkml:trace>
  <inkml:trace contextRef="#ctx0" brushRef="#br0" timeOffset="62111.3818">10869 4156 236 0,'0'0'166'15,"0"0"-128"-15,0 0-15 16,0 0-23-16,0 0 0 16,0 0 51-16,50 0-18 15,-24 0-11-15,6 0 16 16,4 0-22-16,6 0 19 15,6 0-33-15,4 0 4 16,5 0 20-16,6 4-26 16,-1 6 0-16,-2 0 7 15,0 2 0-15,-5 3-11 16,-2 2 4-16,-1 1 0 0,2 2 2 16,3 0-2-16,4 1 0 15,3-1-7-15,-1-1 12 16,-5-1-5-16,-3-1 0 15,-7 1 0-15,-8 1 2 16,-5 4-2-16,-7 3 0 16,-4 3-8-16,-5 2 18 15,-5 3-10-15,-8 8 0 16,-3 5 0-16,-3 10 12 16,0 3-12-16,0 2 0 15,-11-3-9-15,0-6 29 16,1-4-28-16,3-1 8 0,1-3 0 15,0 1 2-15,-3-4-2 16,3-4 0-16,-2-2-5 16,1-3 11-16,-3-3-4 15,1-2-2-15,1-1 0 16,-1-3-1-16,0-3 1 16,2-1 0-16,-2-2 5 15,0-1-4-15,1-2-1 16,2-3 0-16,2-2 2 15,-2 0-10-15,-3-2 8 16,-1-2-36-16,-4-1 14 16,-4-2-87-16,-4-3-58 15</inkml:trace>
  <inkml:trace contextRef="#ctx0" brushRef="#br0" timeOffset="62516.9112">11789 5218 595 0,'0'0'26'0,"0"0"-26"16,0 0 6-16,0 0 6 16,0 0 44-16,0 0-24 15,-21-30-13-15,21 30-19 0,0 0 1 16,0 8-4-16,0 16 3 15,0 6 0-15,5 11 1 16,1 0-1-16,-3 2 4 16,1-2-9-16,1-2 14 15,2-5-1-15,0-3-8 16,1-4 0-16,1-4 0 16,4-4 3-16,2-4 0 15,3-2-1-15,3-6 10 16,0-2-1-16,7-5-7 15,5 0 2-15,4 0 31 16,4-6-37-16,-1-8 9 16,9-4-9-16,3-2 7 15,2-3-22-15,4 0-23 16,-3-2-42-16,-3 1-60 0</inkml:trace>
  <inkml:trace contextRef="#ctx0" brushRef="#br0" timeOffset="66654.0891">10339 6564 570 0,'0'0'4'0,"0"0"45"16,0 0-40-16,0 0 3 0,0 0-12 15,0 0 0 1,0 0 27-16,0 0-14 0,-9-30-9 15,9 30 30-15,0 0-32 16,0 0-2-16,0 0 0 16,0 0 0-16,0 0 1 15,0 0 6-15,0-2-7 16,0 2 35-16,0 0-33 16,0-1 18-16,0-1-20 15,0-2 13-15,2-1-11 16,8 2-2-16,1-1-1 15,1 3-10-15,4 0 22 16,3-1-16-16,2 1 5 16,5 1 0-16,2-2 4 15,6 2-4-15,9-3 0 16,5 3-5-16,4-3 14 16,-1-1-13-16,0 3 4 0,-2-3 0 15,-1-1-13-15,3-2 13 16,-1 2 0-16,-3 1-1 15,-6 3 10-15,-5 1-11 16,-3 0 2-16,-5 0 0 16,-4 0-6-16,-4 0 6 15,-3 0 0-15,-6-2 0 16,-2 2 7-16,-6 0-9 16,-3 0 2-16,0 0 0 15,0 0-5-15,0 0 5 0,0 0 0 16,0 0 2-16,0 0 3 15,0 0-6-15,0 0 1 16,0 0 0-16,0 0-4 16,0 0 4-16,0-1 0 15,0 1-11-15,0 0-12 16,0 0-10-16,0 0-60 16,0 0-156-16</inkml:trace>
  <inkml:trace contextRef="#ctx0" brushRef="#br0" timeOffset="68018.6278">10669 6542 371 0,'0'0'25'16,"0"0"-21"-16,0 0-7 15,0 0 3-15,0 0 0 16,0 0 58-16,12 26-54 16,-9-12 23-16,-2 1 8 0,2 2-12 15,-1 0 16 1,-2 2-20-16,0 1-18 0,0 4 38 16,-9 0-36-16,-7 0-3 15,-1 0 11-15,-4-2-4 16,-1 0 5-16,-1 0-12 15,-1-2 5-15,-1 0 8 16,-2-2-10-16,1-1-2 16,-1 0 24-16,-3 0-25 15,-3 1 7-15,-3 2-7 16,-6 1 0-16,-4 0 15 16,-7 0-14-16,-7 2-1 15,-3-3 4-15,1-1 0 16,-1-1-4-16,3-4 8 0,-4 2-2 15,-11-3 4-15,-2 1-10 16,-6 0 0-16,-8 0 15 16,-6-1-15-16,-10 2 2 15,-6-1-2-15,-6 2 9 16,-8 5 0-16,-4 4-9 16,-6 0 0-16,10-4 10 15,12-7-4-15,18-5 16 16,18-6-22-16,7-3 11 15,11 0-12-15,8 0 3 16,8 0-2-16,6-6 22 16,6-2-16-16,2-1 11 15,1 1-17-15,-1 1 0 0,1-2-8 16,5 4 8-16,5-1 0 16,8 0 1-16,8 2 7 15,1 0-16-15,3 4 2 16,-2-3 6-16,1 3 7 15,1 0-7-15,0 0 0 16,0 0-11-16,0 0-9 16,-2 0-19-16,1 0-21 15,1 0-40-15,0 0 38 16,0 0-102-16,0 0-151 16</inkml:trace>
  <inkml:trace contextRef="#ctx0" brushRef="#br0" timeOffset="68588.041">8133 6953 362 0,'0'0'14'16,"0"0"14"-16,0 0-19 15,0 0 14-15,0 0-3 16,0 0 17-16,-67-4 15 0,46 4-44 16,-4 12-6-1,-5 5-2-15,-1 1 6 0,-2 3 5 16,2 0-11-16,-1-2 0 15,4-2 3-15,-2 2-3 16,3-3 0-16,2-1 0 16,5 0 8-16,6-5 8 15,0 4-16-15,2-2 0 16,0 3 4-16,2 2-4 16,-2 0 0-16,3 4 0 15,4-1 8-15,-1 3-15 16,1 2 7-16,2 0 0 0,1 0-4 15,2-2 4-15,0-2 0 16,0-3 4-16,15-2 3 16,5-4 20-16,5-1 1 15,6-4-19-15,4-4 42 16,0-3-51-16,5 0 21 16,-1 0-21-16,-1 0 18 15,0 0-20-15,-2-5 2 16,3 0-29-16,1-2 28 15,3 2-73-15,4-1-15 16,0-4-123-16</inkml:trace>
  <inkml:trace contextRef="#ctx0" brushRef="#br0" timeOffset="74300.1504">2508 7490 395 0,'0'0'63'0,"0"0"30"16,0 0-76-16,0 0-11 15,0 0-6-15,0 0 0 16,0 0 20-16,0 0-18 0,69-16 13 16,-44 11 16-1,2 0-27-15,3 2 20 0,6 3-24 16,1 0 11-16,1 0-13 15,3 0 2-15,1 0 0 16,3-4 7-16,7-1 7 16,5-2-24-16,-5-2 10 15,-6-2 0-15,-3 0-3 16,-7-3 3-16,-6 7-7 16,-8 0 5-16,-7 2-95 15,-9 4-43-15,-6 1-109 16</inkml:trace>
  <inkml:trace contextRef="#ctx0" brushRef="#br0" timeOffset="74691.0837">2528 7572 381 0,'0'0'67'0,"0"0"-60"0,0 0-7 15,0 0 0-15,0 0 39 16,0 0-21-16,94 20 23 15,-59-16-8-15,0-1-10 16,1 4 5-16,1-3-28 16,2 1 4-16,1-2 10 15,-1-1-14-15,4-2 0 16,5 0 1-16,1 0 8 16,-3-5-12-16,-3-3 3 15,-8 0-25-15,-11 5 24 16,0 0-169-16,-10-3-51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06:53.313"/>
    </inkml:context>
    <inkml:brush xml:id="br0">
      <inkml:brushProperty name="width" value="0.05292" units="cm"/>
      <inkml:brushProperty name="height" value="0.05292" units="cm"/>
      <inkml:brushProperty name="color" value="#FF0000"/>
    </inkml:brush>
  </inkml:definitions>
  <inkml:trace contextRef="#ctx0" brushRef="#br0">22664 4906 614 0,'0'0'32'16,"0"0"-20"-16,0 0 44 15,0 0-23-15,0 0-13 16,0 0 53-16,0 0-47 15,-10-2 20-15,10 2-32 16,0 0-8-16,0 0-5 16,0 0-1-16,0-1 0 0,0-3 8 15,10-1-8-15,1-5 0 16,-1 6 0-16,-3-2 12 16,-4 4-3-16,-3 1-9 15,0 1-5-15,0 0 2 16,0 0-149-16,-5 0-197 15</inkml:trace>
  <inkml:trace contextRef="#ctx0" brushRef="#br0" timeOffset="2038.978">22524 4902 696 0,'0'0'0'0,"0"0"-30"16,0 0-2-16,0 0 32 15,0 0 19-15,0 0 42 16,-3 0-34-16,3 0 27 16,9 0 7-16,10-7-20 15,5-7 18-15,2-9-52 16,2-2 7-16,-1-6-11 15,-3-3 0-15,-2-2 6 16,-5 0-9-16,-4 0 0 16,-7 4-9-16,-5 3 9 15,-1 0-14-15,0 4-12 0,-7 4 20 16,-1 6-6-16,3 3 12 16,2 4 0-16,1 5 6 15,0-2-6-15,2 2-5 16,0-2 1-16,0 0 8 15,4-2-15-15,18-1-5 16,8-2-3-16,4 3 11 16,-1 3-14-16,-3 3 10 15,-5 1-4-15,-4 0 5 16,-8 0 11-16,-2 3-8 16,-4 6 8-16,-6 4-10 15,-1 4 10-15,0 6 0 0,0 2 33 16,-6-1-26-16,-1-2 40 15,4-2-44-15,2-1 5 16,1-2-9-16,0 0 1 16,4-5 0-16,13-1 1 15,6-3 13-15,7-8-9 16,4 0-5-16,4 0 2 16,-7-3-6-16,-9-2-15 15,-9 1 12-15,-10 4 3 16,-3 0 8-16,-2 0-11 15,-22 9 3-15,-8 21 4 16,-6 6 36-16,5 5-30 16,9-5 21-16,14-4-15 0,8-10-10 15,2-6-4-15,2-5 0 16,13-4 2-16,10-7 1 16,7 0 9-16,4-5-10 15,-1-11 0-15,-7-1 5 16,-10-1-12-16,-8-1 2 15,-9 0-19-15,-1-1 18 16,-8 3-16-16,-13 1-3 16,-4 3 2-16,0 6-2 15,2 0 24-15,8 4-5 16,7 3 6-16,5-1-8 16,3 1 8-16,0 0-9 0,0 0 6 15,0 11-4-15,6 0 7 16,10 1 0-16,6-1 14 15,8-5 15-15,6-1-19 16,4-5 2-16,5 0 9 16,-5-11-16-16,-4-9 12 15,-5 3-17-15,-4-4 0 16,-3 1 9-16,-9 0-9 16,-3 6 0-16,-9 0 7 15,-3 4-7-15,0 4-1 16,0 2-4-16,0 2 5 15,0 2-15-15,0 0 1 16,-5 5 3-16,-2 10 4 0,1 4 7 16,3 2-9-16,3-1 9 15,0-5 0-15,0-4-3 16,0-5 3-16,0-2-4 16,0-4 2-16,0 1 4 15,0-1-1-15,0 0 0 16,0 0 3-16,0 0 43 15,0 0-43-15,0 0 28 16,0-6-2-16,9-6-30 16,0-3 0-16,-2 1 0 15,-1 2 5-15,-1 1-11 16,1 3 6-16,-5 5-2 0,-1 0-6 16,0 3 2-1,0 0 2-15,0-2-12 0,-9 2-32 16,-3 0 46-16,-4 0-32 15,2 0 34-15,2 0-3 16,2 0 2-16,6 0 1 16,2 0-6-16,1 0 15 15,1 0-18-15,0 0 9 16,0 0-11-16,0 0-15 16,0 0-28-16,0 0 21 15,0 3 21-15,3 2 12 16,0-3-10-16,-2-2 10 15,-1 0 0-15,2 0 0 16,-2 0 9-16,0 0-15 16,0 0 6-16,1 0 0 0,1 0 6 15,1 0-6-15,5 0 0 16,3 0 8-16,1-8 1 16,3-1-9-16,-6-2 0 15,-3 4 5-15,-2 1 3 16,-4 5-6-16,0 1 11 15,0 0 22-15,-1 4-31 16,-16 20 5-16,-5 14 2 16,-1 16 36-16,3 6 11 15,3 3-36-15,8-7-6 16,9-13 0-16,0-14-11 16,3-9-5-16,12-11 0 0,-3-4 6 15,2-4 9-15,0-1-15 16,6-3 2-16,-1-19 20 15,2-7-16-15,-4-10-6 16,-4-5-33-16,-7 3-30 16,-4 7 46-16,-2 11-10 15,0 10 25-15,0 7-12 16,0 5 13-16,0 1-6 16,-3 0-27-16,-1 0 18 15,1 9 10-15,2 1 6 16,1 0 0-16,0 2-11 15,0-5 11-15,0 1 0 16,1-2 4-16,9 0 5 16,4-4 18-16,3-2-27 15,5 0 17-15,2-13 19 0,4-12-10 16,5-9-1-16,1-10-11 16,2-3-4-16,-1-4-15 15,-6-3 9-15,-3-1-4 16,-6 4 0-16,-7 8-7 15,-6 11-3-15,-4 13 9 16,-3 9 2-16,0 7-1 16,0 3 0-16,-6 2-6 15,-9 17 0-15,-3 14 6 16,3 6 0-16,4 6 6 0,6-4-3 16,3-1 11-1,2-7-14-15,0-7 0 0,11-4-7 16,5-8 10-16,1-2-6 15,4-7-8-15,-1-5-61 16,-3 0-11-16,-7-10-91 16,-10-13-351-16</inkml:trace>
  <inkml:trace contextRef="#ctx0" brushRef="#br0" timeOffset="2168.7237">23710 4550 680 0,'0'0'76'15,"0"0"-76"-15,0 0-25 16,0 0 9-16,0 0-10 16,0 0-89-16,79 0-365 0</inkml:trace>
  <inkml:trace contextRef="#ctx0" brushRef="#br0" timeOffset="2774.374">24221 4937 667 0,'0'0'112'16,"0"0"-98"-16,0 0 26 15,0 0 33-15,0 0-48 16,0 0-7-16,103-103-15 16,-68 62 7-16,-1-3-10 15,-7-2 0-15,-3 3 1 16,-7 6 6-16,-6 7-7 16,-8 7-1-16,-3 6-5 15,0 9 11-15,0 5-5 16,0 3 0-16,-1 0-11 15,-7 8-10-15,-3 15 5 16,0 8 16-16,3 0-5 16,8-1-1-16,0-4 6 15,11-4-7-15,5-5 10 0,2-6-3 16,3-6 0-16,1-5 2 16,5-3 2-16,1-15-4 15,1-9 0-15,-1-6 9 16,-2-2-5-16,-4 1-6 15,-3 11 2-15,-7 7 0 16,-4 9-2-16,-7 7 2 16,2 0-3-16,-3 0-2 15,0 13-10-15,0 16 15 16,-7 7 2-16,-2 7 2 16,-2-1 5-16,2-4-3 15,3-7-6-15,3-7 0 0,3-9 2 16,0-6-13-16,0-5 1 15,0-4-87-15,0 0-34 16,0-30-217-16</inkml:trace>
  <inkml:trace contextRef="#ctx0" brushRef="#br0" timeOffset="2910.3067">24546 4391 825 0,'0'0'0'0,"0"0"-180"16,0 0-153-16</inkml:trace>
  <inkml:trace contextRef="#ctx0" brushRef="#br0" timeOffset="4468.9106">25459 4459 700 0,'0'0'49'15,"0"0"-27"-15,0 0-1 16,0 0 7-16,0 0-19 0,-88-5 41 16,57 26-38-1,1 8 2-15,3 2 58 0,8 4-66 16,7 1 3-16,7-2-9 16,5-3 3-16,0-7-2 15,17-7-1-15,4-9 7 16,6-8-16-16,2 0 9 15,1-13-13-15,-3-11-1 16,-9-4-37-16,-6 0 12 16,-9 2 21-16,-3 5-10 15,0 8 27-15,-12 5-15 16,2 6 12-16,-2 2-4 16,-2 2-1-16,4 13 7 15,2 4 2-15,7 4 0 0,1-1 1 16,0-3-1-16,7-5 0 15,10-2 6-15,5-7-3 16,5-5 9-16,4 0-12 16,4-10 1-16,-2-11 12 15,2-4-13-15,-2-3 0 16,0-2 0-16,-2-5 3 16,-5-3-3-16,1-2-3 15,-5-1-13-15,-6 2 6 16,-4 4 9-16,-3 5 1 15,0 3-2-15,-3 6 2 0,-2 3 0 16,-1 3-2 0,-3 4 4-16,0 4 22 0,0 5-24 15,0-1 2-15,0 3 11 16,0 0-13-16,0 0-1 16,-4 9 0-16,-8 12 2 15,0 9-7-15,-1 9 6 16,-1 3 0-16,4 8 27 15,1 0-14-15,-1 3-12 16,5-6 1-16,2-8 16 16,3-7-19-16,0-5 1 15,8-4 0-15,6-4 10 16,1-4-9-16,3-2 0 16,0-4-1-16,3-5 7 0,0-1 5 15,0-3-12-15,1-2 0 16,2-15 12-16,3-6-7 15,-4-6-5-15,2 1 0 16,-3-4 4-16,-1-1-5 16,-3-1 1-16,0-1-10 15,-6 4-1-15,-2 3 16 16,-4 5-9-16,-3 4 4 16,-2 4 0-16,-1 4-1 15,0 4 1-15,0 5 0 16,2 1 10-16,-2 0-10 15,2 1 0-15,-2-2-11 16,0 2 25-16,1-1-19 16,-1 1 5-16,0 0 0 15,0 0 0-15,0 0 4 0,0 0-4 16,0 0 4-16,0 0-1 16,0 0 6-16,0 0-9 15,0 0 1-15,0 0-10 16,0 0 8-16,0 14 1 15,0 9 0-15,0 9 17 16,0 2 13-16,0 1-21 16,0 2-3-16,0-5 9 15,0-3-13-15,0-4 1 16,0-4 4-16,0-4-2 0,0-5 1 16,2-7-6-1,1-2 0-15,1-3-1 0,0 0 1 16,5 0 0-16,9-11 13 15,3-8-9-15,4 0-8 16,-4 3 3-16,-6 8-4 16,-5 3-2-16,-7 5 7 15,1 0-13-15,-1 0 13 16,1 9-11-16,1 6 3 16,1 3 8-16,2-2 0 15,-2-2 6-15,0-5-4 16,-1-6-3-16,0 0 2 15,-1-3 4-15,2 0 26 16,6 0-14-16,5-15 0 16,5-7 3-16,1-5-17 0,1 1-3 15,-3 2 0-15,-3 4-43 16,-2 6-12-16,-1 9-33 16,0 5-77-16,-4 0-104 15</inkml:trace>
  <inkml:trace contextRef="#ctx0" brushRef="#br0" timeOffset="5526.7125">26632 4668 795 0,'0'0'56'16,"0"0"-44"-16,0 0-24 0,0 0 21 15,0 0-9-15,0 0 15 16,-72 78-11-16,63-52 7 15,5-1-11-15,1-5 1 16,3-6 0-16,0-4-1 16,0-8 0-16,0-1-3 15,3-1 8-15,3 0 13 16,6-3-11-16,2-17-1 16,2-9-12-16,-2-4-3 15,-5 1-15-15,-7 0 16 16,-2 5-37-16,0 7 25 15,0 7 9-15,0 9 11 16,0 4-13-16,0 0 13 16,-2 2-6-16,-1 16-4 15,3 2 20-15,0 4-5 0,0-7-1 16,3-2 13-16,9-5 4 16,2-5-9-16,1-5 3 15,2 0 8-15,2-1-17 16,0-18 15-16,0-1-19 15,-1-7 4-15,3 0 0 16,-3-4-6-16,-3 4-1 16,1 2-1-16,-5 5-8 15,-4 8 8-15,-4 5 2 16,0 5 0-16,-3 2-12 0,0 0 4 16,0 0-19-1,0 0 14-15,0 4-21 0,0 9 33 16,0 1 1-1,-1-2 0-15,-4 1 0 0,4-1 0 16,-1-3 0-16,1 1-1 16,1-3 4-16,0 2 6 15,0-1-9-15,0-1 2 16,0 2 9-16,6-3-11 16,1-3 0-16,2 2 2 15,0-5 8-15,2 1-6 16,0-1 11-16,1 0-8 15,2 0 21-15,-1-6-27 16,3-3-1-16,3-5 13 16,0-3-12-16,-1-3 4 0,0-1-5 15,-2-3 0-15,-1 0 8 16,-4 2-8-16,-1 5 0 16,-4 5 0-16,-6 7 2 15,1 5-8-15,-1 0 6 16,0 0 0-16,0 6-16 15,0 14 15-15,-1 7 1 16,-5 2-6-16,3 1 15 16,0-4-8-16,3 1-1 15,0-5 0-15,0-1 16 16,0 3-16-16,0 1 0 16,3 4 17-16,-3 1-16 0,0 3 3 15,0-4-4-15,-7 2 4 16,-12-2 5-16,-4-3-9 15,-4-4 0-15,3-7-4 16,7-5-6-16,6-5-7 16,9-5-13-16,2-5 2 15,10-14 18-15,16-8-50 16,5 0 58-16,0 5 2 16,-1 2 22-16,-3 4-4 15,0 2-18-15,0 1 0 16,-3 2 10-16,1 4-10 15,-4 2-30-15,-3 4-8 16,-5 1-146-16,-8 0-323 0</inkml:trace>
  <inkml:trace contextRef="#ctx0" brushRef="#br0" timeOffset="8008.7118">22961 5792 767 0,'0'0'13'0,"0"0"5"15,0 0 15-15,0 0-7 16,0 0-18-16,-94-27 9 16,79 27 4-16,3 0-16 15,2 14 7-15,-1 9-10 16,1 8-2-16,4 3 10 15,6-1 4-15,0-6-17 16,0-8 3-16,6-7 0 16,1-7-2-16,-1-4 2 15,0-1 0-15,2 0 15 16,5-19-13-16,2-12-2 0,3-9 0 16,-1-1-22-16,-1 4 11 15,-4 7-1-15,-2 11 12 16,-6 8-5-16,-2 10-4 15,0 1 3-15,1 10-17 16,-3 22 23-16,0 13 4 16,0 13 3-16,-11 6-6 15,-7-2 7-15,3-8 2 16,-1-8-1-16,2-10-9 16,1-9 0-16,4-8 1 15,1-9 7-15,3-6-8 16,3-3 2-16,2-1 2 15,0 0-8-15,0 0-11 16,0-10-15-16,2-4 16 16,13 1-10-16,1-2 22 15,5 1-5-15,4 1 13 0,0-2-15 16,5 1 9-16,2-5 0 16,1-1 2-16,2 0-2 15,0 0 0-15,1-4 4 16,1-2 1-16,-3-4-5 15,-6 1 0-15,-5-1 0 16,-10 2-10-16,-7 0 10 16,-6-2-14-16,0 5 3 15,0 0-36-15,-6 5 27 16,-5 6-11-16,-2 3 27 16,3 7-16-16,-2 2 20 0,2 2 0 15,0 0 0-15,2 0 0 16,2 0 0-16,3 1 0 15,3 3-13-15,0 1 0 16,0 4 8-16,4 3 5 16,11-3 23-16,3-1-23 15,4 3 10-15,1-6-10 16,3-1 1-16,3-4-1 16,4 0 7-16,-1 0-7 15,3 0 8-15,-2-6-1 16,0-3-8-16,-7 1 1 15,-3 0 0-15,-8 5 13 16,-9-2-13-16,-3 3-1 16,-1 2 1-16,-2 0 16 15,0 0 8-15,0 2-24 0,-2 14 0 16,-9 3 29-16,4 6-26 16,1 0 8-16,4 1 17 15,2 3-19-15,0-4 8 16,0 1-17-16,5-4 0 15,7-4 17-15,2-2-17 16,6-4 0-16,4-6 4 16,4-4-2-16,2-2 12 15,1 0-14-15,-1-18 0 16,1 0 2-16,-1-5-2 0,-3-1 0 16,-6 1-2-1,-8 2 1-15,-6 4-9 0,-4 7 10 16,-3 3-22-16,0 4 20 15,0 3-9-15,-8 0-6 16,-3 8 15-16,0 11 2 16,2 3-3-16,1 5 0 15,2 4 3-15,6 1 26 16,0-3-23-16,0-5 18 16,3-4-8-16,9-4-12 15,4-6 13-15,1-3-14 16,8-7 5-16,7 0 26 15,3-8-30-15,7-12 1 16,-2-3 3-16,-1-5 3 16,-4 1-9-16,-9 3 1 0,-8 7-11 15,-9 7 1-15,-6 5 10 16,-3 5-11-16,0 0 8 16,0 0-9-16,-4 12 6 15,-11 12 5-15,-3 3 1 16,2 3 8-16,4-3-8 15,6-2 0-15,2-5 1 16,4-3 3-16,0-1-4 16,0-6 0-16,0-2 7 15,0-5-18-15,5-2 11 16,3-1 0-16,2 0 11 16,2 0-9-16,-2-4 8 0,1-4-10 15,-5-4-14 1,-2 3 8-16,-2-4 0 0,-2 1-19 15,0 0 19-15,0 3-24 16,-6 2 3-16,-3 4 14 16,0 3 8-16,3 0-8 15,1 7 13-15,4 9-8 16,1 4 5-16,0-3 5 16,0 0-2-16,7-2 0 15,6-8 6-15,0-2 3 16,3-5-1-16,5 0 9 15,0-5 12-15,4-12-23 16,-2-8-2-16,-1-3 2 0,2-6 6 16,-3-2-12-1,-3-5 0-15,-1-1 0 0,-3-1 12 16,-1-4-12-16,-4 4-12 16,-1 5 10-16,-2 1-4 15,1 10-2-15,-5 9 9 16,-1 8-1-16,-1 7 0 15,0 3-3-15,-1 0-23 16,-19 20 8-16,-3 13 18 16,-1 9 7-16,7 3-7 15,4 5 0-15,10-5 26 16,3-6-17-16,0-9-1 16,10-9-8-16,4-6 1 15,2-9 14-15,2-3-15 0,1-3 0 16,2-3-2-16,-4-19-65 15,-8-7-147-15</inkml:trace>
  <inkml:trace contextRef="#ctx0" brushRef="#br0" timeOffset="8146.3208">24332 5816 669 0,'0'0'0'0,"0"0"-123"16,0 0-59-16</inkml:trace>
  <inkml:trace contextRef="#ctx0" brushRef="#br0" timeOffset="8687.302">24458 6034 682 0,'0'0'32'16,"0"0"-14"-16,0 0-16 15,0 0 20-15,0 0 15 16,0 0-21-16,53-30-14 16,-38 16-2-16,0-5 0 0,1 1 11 15,-1-3-21-15,0 0 10 16,-3-4-3-16,0 5-3 15,-6 4 6-15,-2 7 0 16,-2 6 0-16,-1 3-9 16,-1 0 2-16,0 7-15 15,0 19 22-15,0 6-9 16,0 2 18-16,0 0 7 16,0-5-12-16,9-8-2 15,6-6 22-15,-1-6-13 16,3-4-6-16,3-5 1 15,2 0-1-15,8-14 7 0,3-6-12 16,-3-8-45 0,-3 1 24-16,-5 0-9 15,-6 5-2-15,-5 8 13 0,-5 8 19 16,-5 5 0-16,-1 1 0 16,0 0 0-16,0 0 15 15,2 1-9-15,1 15 37 16,1 4 3-16,5-2-17 15,0 2-1-15,6-5-24 16,4-1 2-16,8-3 6 16,6-1-12-16,4-5-2 15,5 0-64-15,-3-5-105 16</inkml:trace>
  <inkml:trace contextRef="#ctx0" brushRef="#br0" timeOffset="10101.5754">25722 6128 868 0,'0'0'33'16,"0"0"-33"-16,0 0 11 15,0 0-11-15,0 0 31 16,0 0-8-16,13-7 29 16,8-7-46-16,6-9 9 0,5-5-4 15,-3-6-7-15,3-7-2 16,-4-3-2-16,-3 1 0 15,-7 2-16-15,-9 6 3 16,-6 9 1-16,-3 9 4 16,0 10-16-16,0 7 23 15,-7 0-12-15,-4 11 2 16,-5 18-12-16,2 10 18 16,3 9 5-16,4-1 0 15,7-6-1-15,0-10-3 16,7-12-1-16,9-7 5 15,0-7 1-15,5-5-1 0,6 0 0 16,4-8 16 0,4-16-11-16,-3-8-1 15,0-8-4-15,-5-3-14 0,-4-4-1 16,-3 4 8-16,-4 9 7 16,-7 10-10-16,-3 12 20 15,-3 7 2-15,-3 5-12 16,0 0 2-16,0 7-23 15,0 20 15-15,-6 14 6 16,-6 6 34-16,0 4-17 16,-1-4 21-16,4-5-37 15,0-6 6-15,2-10 20 16,1-6-27-16,1-7 0 0,2-7 4 16,2-3 6-1,1-3-10-15,0 0 0 0,0 0 0 16,1-12-16-16,16-10 12 15,3 2-26-15,1 3 27 16,-4 6 3-16,-6 7 0 16,-3 3 0-16,0 1 2 15,-1 0-16-15,5 0 14 16,2 0 0-16,2 0-1 16,2 4 7-16,7-3-3 15,2-1-3-15,3 0 9 16,0 0-3-16,-1-11-6 15,-2 0 0-15,-5-3-3 16,-3 1 3-16,-9 1-6 16,-6 5 4-16,-4 0-6 0,0 6-3 15,0 1 11-15,0 0-21 16,-4 1 18-16,-6 13-7 16,2-2 9-16,0 3-1 15,4 3 2-15,1-2 0 16,0 1 0-16,3-6-1 15,0 1-11-15,0-4 12 16,0-2 0-16,0-3-2 16,3 0 4-16,6-3-4 15,3 0 2-15,4 0 0 16,3-10 7-16,3-6-7 16,-2-2-2-16,3-2-2 0,-2 0 8 15,0 2-15-15,-2 5 11 16,-4 4-3-16,-6 2-2 15,-3 6 5-15,-3 1-15 16,-2 0 13-16,2 4-3 16,0 9-2-16,-1 0 7 15,1 4 0-15,-3 0 11 16,1 0-11-16,-1-3 0 16,0-2-2-16,0-2 14 15,0-2-29-15,0-4 17 0,0-1-67 16,0-1 31-1,2-2-30-15,2 0 66 16,5 2 1-16,0-1 13 0,2 1 30 16,2 2-15-16,1-1-16 15,3-3 31-15,3 5-44 16,4-2 0-16,1 2-1 16,0-3-60-16,-7 0-18 15,-6-2-417-15</inkml:trace>
  <inkml:trace contextRef="#ctx0" brushRef="#br0" timeOffset="11352.9684">27270 6244 801 0,'0'0'34'0,"0"0"-8"16,0 0-26-16,0 0 0 16,0 0-4-16,78-81 4 15,-45 50-4-15,-1-2-1 16,-3-3 10-16,-9 2-12 16,-6 2 7-16,-8 5 0 0,-6 8-12 15,0 7 12-15,0 7 0 16,-10 5 0-16,-8 7-7 15,0 15 7-15,-2 7 0 16,7 5 1-16,1-1 7 16,11-3-8-16,1-9 0 15,0-3 3-15,10-5 1 16,6-6 4-16,4-3-8 16,5-4 4-16,3 0 12 15,4-11-13-15,0-10-3 16,1-3 9-16,-3-7-2 15,-2-6-3-15,-2-8-4 0,-5-4 8 16,-2 1 1 0,-4 1-9-16,0 4 0 0,-3 2-4 15,0 2 9-15,-3 3-2 16,-2 9-3-16,-1 6 0 16,-2 9 26-16,-2 7-19 15,0 2-2-15,-2 3-5 16,0 0 6-16,0 0-14 15,0 8-10-15,0 13 18 16,0 6-4-16,-4 5 7 16,-4 3-3-16,2 0 0 15,1 3 8-15,2 4-2 16,3-1-6-16,0-5 0 0,0-4 5 16,5-8-5-1,7-4 0-15,4-6 0 0,1-6 12 16,1-5-13-16,2-3 1 15,1 0 0-15,2-16 15 16,-1-6-15-16,-2-5 0 16,-1-5 3-16,-3-4 2 15,-2 2 3-15,-4 3-8 16,2 7 1-16,-6 7-9 16,-3 10 8-16,0 4 0 15,-3 3-3-15,0 0 4 16,2 0-3-16,1 0-8 15,2 5 10-15,0 12-19 16,-4 5 17-16,1 7 2 16,-2 5 7-16,0 0-2 0,-3 2-4 15,-7-2-1 1,-1-3 7-16,2-2-1 0,-1-7-6 16,5-5 0-16,2-5-3 15,2-3 13-15,1-6-10 16,0-3 0-16,0 0 0 15,0 0 0-15,0 0 1 16,0 0-1-16,0 0 24 16,9-10-21-16,2-3 6 15,-1-1-9-15,0-2 0 16,2-2-7-16,0-4 7 16,-2-3-45-16,-7-6-22 0,-3-6-54 15,0-10-219-15</inkml:trace>
  <inkml:trace contextRef="#ctx0" brushRef="#br0" timeOffset="11527.6588">27755 5724 624 0,'0'0'0'0,"0"0"-52"16,0 0-51-16,100 0-104 0</inkml:trace>
  <inkml:trace contextRef="#ctx0" brushRef="#br0" timeOffset="16418.3396">24182 7867 283 0,'0'0'383'0,"0"0"-340"15,0 0 11-15,0 0-17 0,0 0-1 16,0 0 25-16,0 0-49 15,2-4-8-15,1 11 1 16,0 13 1-16,0 6 57 16,-1 3-54-16,-2 4-4 15,0 4 31-15,0 1-34 16,0 4 13-16,0 1-8 16,-7-3 6-16,3-5-2 15,-1-8-11-15,0-5 0 16,2-8 0-16,1-4 0 15,2-7-5-15,-1-3-21 16,-2 0-42-16,-5-10 18 0,-6-19-130 16,-8-14-457-16</inkml:trace>
  <inkml:trace contextRef="#ctx0" brushRef="#br0" timeOffset="16692.9457">23989 8020 694 0,'0'0'50'16,"0"0"-50"-16,0 0 0 16,0 0 0-16,0 0 60 15,8 82-31-15,-3-51 2 16,1 4 15-16,2-4-9 16,2-1-6-16,3-5-25 0,4-5 1 15,2-8 6-15,5-5-5 16,3-7-8-16,7 0 0 15,5-8 7-15,10-14-1 16,6-6-6-16,-1-3-40 16,-2 3 32-16,-6 3-59 15,-11 10-41-15,-14 7-13 16,-12 4-239-16</inkml:trace>
  <inkml:trace contextRef="#ctx0" brushRef="#br0" timeOffset="17570.2011">23085 9188 703 0,'0'0'101'16,"0"0"-89"-16,0 0 15 0,0 0-2 15,0 0-14 1,-81 27 40-16,50 5-39 0,3 7 8 15,2 6 32-15,7 1-48 16,5-4-4-16,7-5 2 16,5-9 8-16,2-6-20 15,0-8 7-15,5-6-7 16,7-7-14-16,4-1 23 16,2-6-8-16,5-16 0 15,-1-7 2-15,-5-3 3 16,-4 1-31-16,-4 4 20 15,-3 8-2-15,-2 5-24 0,-2 6-16 16,-2 6 53 0,0 2-43-16,0 0 13 0,0 0-47 15,0 4-76-15,0 4 101 16,-6-3-249-16</inkml:trace>
  <inkml:trace contextRef="#ctx0" brushRef="#br0" timeOffset="18530.0929">23022 9201 682 0,'0'0'54'0,"0"0"-43"16,0 0-9-16,0 0 11 16,-81 22 8-16,56 10-2 15,0 7 26-15,4 6-23 16,6-2 27-16,6-3-34 0,9-5-13 15,0-6 5 1,6-9-6-16,16-8-1 0,4-12 0 16,7 0-17-16,2-15 17 15,0-9-37-15,-4-5 4 16,-7-1 24-16,-8-1-12 16,-8 0 16-16,-8 3-4 15,0 1-10-15,-3 5 11 16,-11 2-9-16,1 8 5 15,4 4 9-15,3 5-4 16,1 3 0-16,1 0 7 16,-2 9-2-16,2 12-12 15,-1 7 14-15,4 5 0 16,1-1 2-16,0-3 3 16,1-5-4-16,12-10-1 0,0-7 3 15,0-6-10-15,8-1 7 16,3-8 0-16,5-15-4 15,6-7 4-15,-2-2-2 16,-2-1-4-16,-1 11 6 16,-6 7-1-16,-4 6 1 15,-3 8 0-15,-6 1-5 16,-1 0 3-16,-7 19-1 16,-3 10-4-16,0 6 14 15,0 2 18-15,-8-6-25 16,0-3 0-16,2-9 15 15,1-8-15-15,3-7 0 0,2-4 0 16,0 0 4-16,0 0-14 16,16-19 10-16,6-7 0 15,3-3-14-15,0-1 12 16,1 2 2-16,1-3 5 16,0 3 1-16,1-2 10 15,-1 0-15-15,-2 3-1 16,-1-3 22-16,0 2-18 15,-6-3 8-15,0 1-12 16,-6 4 7-16,-6 2 37 16,-1 9-22-16,-5 7 1 15,0 5 29-15,0 3-39 16,0 3-13-16,-11 22-4 16,-3 13 4-16,1 7 23 15,10 5-21-15,3-3 1 0,0-3 10 16,19-5-13-16,8-7-5 15,3-14-52-15,3-13-51 16,1-5-9-16,-7-23-243 16</inkml:trace>
  <inkml:trace contextRef="#ctx0" brushRef="#br0" timeOffset="18698.8158">23564 9148 43 0,'0'0'771'0,"0"0"-771"0,0 0 20 16,89 0-40-16,-50 0 20 15,1 0-31-15,-4 3-78 16,-6 0-169-16</inkml:trace>
  <inkml:trace contextRef="#ctx0" brushRef="#br0" timeOffset="19777.0426">24328 9460 762 0,'0'0'63'0,"0"0"-53"15,0 0 7-15,0 0-9 16,0 0-8-16,78-90 0 15,-58 59 5-15,-2-3-14 16,-2 2 9-16,-2 2 0 16,-3 5-9-16,-5 8 6 15,-4 9-4-15,-2 6 3 16,0 2-26-16,0 2 29 16,-15 18-36-16,-5 5 37 15,0 3-10-15,5 5 20 16,4-3-11-16,5-1 1 0,6-4 0 15,0-3 3 1,0-4-1-16,11-5-2 0,7-5 4 16,2-5-1-16,3-3 7 15,2 0-10-15,1 0 2 16,0-7 10-16,1-5-12 16,-3-5 0-16,-1 0 1 15,1-7 0-15,-1 0-2 16,1-3 1-16,-3-6 0 15,3-1 7-15,-3-3-7 16,-2-1 0-16,-1-1 4 16,-2 0 8-16,-2 0-7 15,-2 3-5-15,0 2 0 16,-3 8-7-16,-5 6 24 16,-1 7-17-16,-1 4 17 0,-2 5-8 15,0 3 15 1,0-1-24-16,0 2 0 0,0 0-19 15,0 0 12-15,-3 13 7 16,-8 9-8-16,-2 9 21 16,-5 7-6-16,-1 8 1 15,1 0-7-15,1 5 53 16,5-5-51-16,9-5 1 16,3-11 12-16,0-12-11 15,12-8-7-15,9-7 2 16,7-3 0-16,7-11 6 15,-1-12-6-15,-3-4-98 0,-10-4-32 16,-13 2-306 0</inkml:trace>
  <inkml:trace contextRef="#ctx0" brushRef="#br0" timeOffset="19935.593">24730 9082 483 0,'0'0'210'0,"0"0"-210"15,0 0-42-15,0 0-176 16</inkml:trace>
  <inkml:trace contextRef="#ctx0" brushRef="#br0" timeOffset="21668.8528">25240 9457 840 0,'0'0'12'0,"0"0"-12"16,0 0 0-16,94-17-13 15,-57-4 8-15,-1-8-17 16,-1-8-18-16,-6-6-26 16,-6-9 20-16,-8 1 3 15,-8 1 1-15,-7 3 34 16,0-1-18-16,-18 1 26 16,0 10 56-16,3 6-47 0,6 15 57 15,4 7-8-15,3 5-55 16,2 4 14-16,0 0-17 15,0 0-16-15,0 9 11 16,0 8 5-16,0 9 11 16,2 6 21-16,-2 5-10 15,0 3 47-15,0 2-41 16,-5 2 19-16,-4-2-10 16,0 0-35-16,-3-6 34 15,5-8-36-15,1-7 4 16,3-11-6-16,3-5 2 15,0-5 0-15,0 0-1 0,0 0 14 16,4-8-23-16,17-14 10 16,10-7-37-16,7-6 18 15,-4 7-53-15,-9 9 42 16,-10 10 30-16,-4 8 0 16,-7 1-3-16,1 0 3 15,1 5 0-15,-3 10 13 16,0 4-10-16,0 4 4 15,1-4 10-15,2 1-7 16,3-6-6-16,0-3-4 16,6-4 0-16,-2-4 3 15,5-3-3-15,0 0-7 16,0 0 6-16,-6 0-30 16,-3 0 28-16,-8 0-3 0,-1 0-9 15,0 0 4-15,0 0-6 16,0 13 17-16,-3 1-11 15,2 3 25-15,1-3-10 16,0-3-4-16,3 0 8 16,10-5 3-16,8-1-6 15,4-4-5-15,4-1 6 16,1 0 1-16,-6-7-14 16,-3-6 5-16,-8-1 0 15,-7-1-26-15,-5-1 21 16,-1-1-26-16,-4 3-21 0,-14 3-23 15,-4 3 17-15,2 8 39 16,1 0 21-16,4 0 57 16,2 11-52-16,6-2 1 15,7 1 15-15,0-1-15 16,2-1 26-16,13-2-11 16,4-2-11-16,4-4 36 15,0 0-44-15,2 0-2 16,-2-3 6-16,1-11 9 15,3-6-9-15,-2-4-6 16,2-4 1-16,-3-2 10 16,-3-4-11-16,-2 3 0 15,-4-4 2-15,0 1 11 16,-7 4-15-16,-2 1 2 16,-3 9 0-16,-2 6-3 0,-1 7 4 15,0 6-1 1,0 1 0-16,0 0-5 0,0 5-3 15,0 16 6-15,-7 9 2 16,-6 4 43-16,2 2-39 16,5 1-4-16,3-1 2 15,3-2 11-15,0-5-13 16,0-5 0-16,10-8 0 16,8-6-3-16,4-7 3 15,3-3 0-15,3 0 2 16,0-5 9-16,-1-6-10 15,-2 1-1-15,-3 0 0 16,-3 0 3-16,0 1-3 0,-4-1 0 16,0 0 8-16,-3 3-7 15,-4 4-1-15,-5-1 0 16,-1 4 2-16,-2 0 2 16,0 0-4-16,0 0 0 15,-9 14-6-15,-9 13 15 16,-6 5-4-16,1 8-5 15,0-3 0-15,5 1 3 16,5-4 0-16,2-4-3 16,7-4 0-16,4-5 9 15,0-6-15-15,0-4 6 16,4-3 0-16,10-3 1 0,4-5 14 16,4 0-15-16,2 0 12 15,3-14-7-15,-3-8 10 16,0-5-15-16,1-9 0 15,-3-3 8-15,-4-7-8 16,-3-7 0-16,-4-5-8 16,-4-1 14-16,-1 0-15 15,-3 7-10-15,0 15 19 16,-2 12-3-16,1 13 8 16,-2 9-5-16,0 3 0 15,0 0 1-15,0 17-2 16,0 10-18-16,0 11 19 15,0 6-1-15,0 4 1 16,0 5-15-16,0-2-89 0,6-5-39 16,3-12-415-16</inkml:trace>
  <inkml:trace contextRef="#ctx0" brushRef="#br0" timeOffset="23090.4185">27109 9319 587 0,'0'0'90'0,"0"0"-77"16,0 0-2-16,0 0 21 16,0 0 7-16,0 0 8 15,16-3-35-15,9-16 38 16,7-5-50-16,5-8 0 15,-2-2 2-15,-2-2 1 16,-4-1-3-16,-3 0-6 16,-10 3-6-16,-10 0-2 15,-6 7 6-15,0 6 8 16,-7 9-10-16,-10 9 7 0,-8 3-9 16,-5 10-11-1,-4 18 23-15,-6 10 0 0,1 14 3 16,-2 16 8-16,4 11 45 15,2 4-56-15,10-4 12 16,9-10 10-16,12-10-4 16,4-12 14-16,0-8-27 15,12-8 2-15,5-9-1 16,7-7-3-16,3-10-3 16,0-5 1-16,3 0 8 15,-3-13 3-15,-3-5-12 16,-7-5-12-16,-5-3 10 15,-4-3-30-15,-2-5-29 0,-6 2 42 16,0 3-64-16,0 4 64 16,0 11 8-16,-3 5 11 15,2 4 16-15,1 3-5 16,0 2-6-16,0 0 1 16,0-3 1-16,0 0 6 15,14-3-13-15,11-5 0 16,7 0 8-16,2-3-5 15,4 0-3-15,-4-2 0 16,-3 2 10-16,-5 1-10 16,-9 3 0-16,-8 4 0 15,-7 1 18-15,-2 3-6 16,0 2 5-16,-2 0-17 16,-14 4 10-16,-2 8-19 0,-4 8 9 15,0 6 0-15,2 3 6 16,4 3-3-16,4-3-3 15,7-6 6-15,5-5 4 16,0-5-3-16,3-4-7 16,11-4 0-16,5-5 7 15,1 0-1-15,0-1-4 16,1-12 6-16,-4-2-7 16,-6-3 14-16,-5-1-15 15,-1 1 2-15,-5-1-18 16,0 5 15-16,0 2-16 15,0 0 7-15,0 8-4 0,-2 1 9 16,1 1 5 0,1 2 0-16,0 0-11 0,0 0 7 15,0 0-8-15,0 0-2 16,0 5 14-16,4 3-6 16,6 0 6-16,1 1 0 15,3-1-7-15,4-5 7 16,-2 2 0-16,3-4 1 15,1-1 6-15,-1 0-14 16,5-9 3-16,3-10-37 16,0-3 6-16,-2 3-56 15,-1 1 3-15,-8 4 35 16,-5 5 52-16,-4 6-2 0,-5 3 3 16,-2 0 0-1,1 4 14-15,2 15 61 0,0 4-32 16,3 1 13-16,7 1-34 15,1-4 31-15,10-2-28 16,6-6-13-16,4-7 21 16,6-3-29-16,5-3 14 15,0 0-16-15,1-12-2 16,-3-4-12-16,-1-2-86 16,-6-6-101-16,-11-3-288 15</inkml:trace>
  <inkml:trace contextRef="#ctx0" brushRef="#br0" timeOffset="24306.5801">22571 10918 577 0,'0'0'300'0,"0"0"-220"0,0 0-80 16,0 0 0-16,0 0 32 15,0 0-31-15,53-21 10 16,-19 4 3-16,3-3-5 16,-1-4-8-16,0-2-1 15,-2-2 0-15,-7 0-10 16,-6 1 3-16,-13 3-37 16,-8 3 38-16,0 6-39 15,0 3-7-15,-2 6 25 16,-2 6 21-16,0 0-6 15,3 2 0-15,-3 15 10 0,4 5-11 16,0 6 13-16,0 1 0 16,2 0-3-16,11-5 19 15,4-5-15-15,0-5-1 16,2-5 0-16,4-8 9 16,2-1-7-16,7-4-2 15,4-13 0-15,0-5 6 16,2-5 4-16,-2-5-10 15,-1-2-12-15,-3 1 2 16,-5-1-17-16,-8 5 6 16,-6 3 8-16,-4 6 10 15,-4 6 3-15,-1 8 0 16,-4 4-3-16,2 2-9 16,-2 0 12-16,0 0 0 0,0 0-3 15,0 3 11 1,0 12 2-16,0 4-7 0,0 7 5 15,0 3 32-15,0 7-21 16,-2 3 14-16,-2 2 4 16,1-2-13-16,1-3 37 15,2-6-53-15,0-6-4 16,0-7 23-16,0-6-25 16,8-5 4-16,1-6-6 15,4 0 6-15,5 0 30 16,7-17-25-16,5-9-10 15,5-6 3-15,-1-4-4 0,0-3-32 16,-4 5-38-16,-5 7-58 16,-4 11 17-16,-10 11-133 15,-7 5 25-15</inkml:trace>
  <inkml:trace contextRef="#ctx0" brushRef="#br0" timeOffset="25212.8628">23553 10843 389 0,'0'0'100'15,"0"0"11"-15,0 0-33 16,0 0-34-16,0 0-4 16,0 0 35-16,67 35-33 15,-40-35-10-15,3-13 14 16,0-2-43-16,-2-3-2 16,-3-2-1-16,-2-3 1 0,-2 2-13 15,-7 2 12-15,-6 5 0 16,-5 6-21-16,-3 5 21 15,0 3-12-15,0 0 8 16,0 3-25-16,-9 13 25 16,-4 5 4-16,2 4 0 15,5 0-9-15,2 0 12 16,1-1-3-16,3-7 0 16,0-3 17-16,6-5-25 15,6-4 8-15,4-4 0 16,1-1 24-16,5 0-12 0,5-12-5 15,1-7-7 1,0-6-7-16,4 1 0 0,-3-2-33 16,1 3-22-16,-1 4 47 15,-8 5-42-15,-7 8 49 16,-6 5 3-16,-6 1-11 16,-2 0 14-16,0 7-13 15,0 10 15-15,0 1 56 16,-3 3-33-16,3 0 10 15,0 1 13-15,0-4-37 16,0-2 15-16,13-4-18 16,5-3-2-16,4-4 30 15,1-5-28-15,4 0-2 16,2 0-1-16,3-15 11 16,2-4-14-16,-1-2 0 15,-2-3 0-15,-8 0-6 0,-7 3-2 16,-7 1-7-16,-8 9 14 15,-1 6-7-15,0 3 2 16,0 2 6-16,0 0 0 16,0 5-16-16,-6 10 16 15,3 3 0-15,2 2-2 16,1-3 7-16,0 0-5 16,0-2 0-16,0-1 0 15,7-2 2-15,2-3-2 16,3-1 0-16,-1 1-2 15,-2 2 8-15,-1 3-12 0,-5 6 2 16,-3 7 4 0,0 6 29-16,-7 2-29 0,-17 2 0 15,-4 2 6-15,-4-4 2 16,4-2-16-16,7-10-1 16,11-10 9-16,5-7-21 15,5-6 26-15,0 0-5 16,3-15 45-16,12-5-42 15,8-2 21-15,2-2-3 16,5 3-20-16,3 1 29 16,0 1-30-16,-5 2 0 15,-3 3-3-15,-1 1 3 16,-4 4-3-16,-1 3-51 16,-7 0-102-16,-8 0-127 15</inkml:trace>
  <inkml:trace contextRef="#ctx0" brushRef="#br0" timeOffset="27552.8557">25145 11042 791 0,'0'0'95'16,"0"0"-83"-16,0 0-4 16,0 0-8-16,0 0 0 0,94-31-3 15,-60 6 9-15,0-3 7 16,0-4-13-16,-2-2 0 16,-5 0-1-16,-8 2 6 15,-1 0-5-15,-6 11 0 16,-2 4 0-16,-2 7-4 15,-2 5 4-15,0 2 0 16,1 3-9-16,-1 0 9 16,2 0-2-16,-2 0 2 15,4 8-4-15,-6 6-4 16,-1 6 16-16,-3 10-2 0,0-1 34 16,0 7-30-1,-10-3 7-15,-3-2-17 0,-1-6 12 16,2-7-9-16,6-5-3 15,3-7 0-15,0-6 8 16,3 0-8-16,0 0 0 16,0-2 0-16,0-16-28 15,11-6 0-15,4 3-8 16,-5 7 36-16,-1 6-15 16,0 8 10-16,-2 0 4 15,3 0-1-15,4 0 4 16,1 3-3-16,3 2 1 0,3 1 0 15,9-4 35 1,7-2-21-16,6 0-10 0,7-2-4 16,-5-9 15-16,-4-5-11 15,-4-2-4-15,-7 2-15 16,-10 2 10-16,-8 4-20 16,-8 3 25-16,-4 7-5 15,0 0-35-15,-3 0 22 16,-13 11-17-16,-2 9 35 15,-2 2-8-15,7 3 15 16,-2 0-7-16,9-3 11 16,5-4 1-16,1-2 16 15,0-3-28-15,4-4 1 16,11-4 4-16,5-4 3 16,2-1-2-16,1 0-6 0,3 0 12 15,-2-9-7-15,-3-4-5 16,-6 1-19-16,-6-2 5 15,-6-1 8-15,-3-1-26 16,0 3 3-16,-2 0-53 16,-10 1 55-16,0 3-96 15,2 3 29-15,1 4 71 16,6 2 23-16,0 0 0 16,1 0 14-16,2 2 27 15,0 4-4-15,0 2-13 16,11-2 10-16,4 2 20 15,0-5-49-15,3-2 17 16,4-1 14-16,3 0-29 0,1-3 25 16,4-9-32-16,-2-2 7 15,-1 0 2-15,-3-2-7 16,-5 2-2-16,-6 3 0 16,-3 4 9-16,-9 2-14 15,-1 5 5-15,0 0-6 16,0 0-12-16,-14 6 18 15,-3 8 0-15,0 4-3 16,1 0 17-16,4 4-16 16,1-1 2-16,1-1 0 15,5-4 22-15,4 0-22 16,1-2 0-16,0-5-3 0,0-2 15 16,1-3 13-1,9-1-25-15,0-3 8 0,2 0 19 16,1 0-26-16,-2-1-1 15,-1-7 5-15,-1 1 10 16,-3 0-7-16,-2 1-5 16,1-1-3-16,-4 0 26 15,1-4-26-15,1 0 0 16,-1 0 0-16,1-3 12 16,1 0-20-16,0 2 8 15,1 1 0-15,-2 1-19 16,0 4 16-16,-2 3 3 0,-1 2-3 15,0 1 12 1,0 0-21-16,0 0 12 0,0 0 0 16,0 0-13-16,0 0 9 15,0 0-12-15,0 0 10 16,0 0 3-16,3 0-3 16,3-7 6-16,3-4 0 15,-3-3 23-15,-1 0-23 16,-2-3 0-16,-2 5 13 15,1-1-9-15,-2 0 4 16,1-2-8-16,-1 0 0 16,2-4 6-16,-1-1-6 15,1-4 0-15,-1-1-8 16,2 0 14-16,-3-3-10 16,0 2 4-16,1 4-3 0,-1 5-16 15,0 5 19-15,0 5 0 16,2 3 6-16,-2 3 0 15,0 1-12-15,0 0 5 16,0 10-2-16,0 15-16 16,0 3 38-16,0 9-18 15,-6 1 26-15,-1 4-20 16,-1 1 22-16,4 1-29 16,-1-1 13-16,2-2 8 15,3-6-14-15,0-5-7 16,4-6 7-16,22-4 1 15,7-6-1-15,6-3-7 0,1-6 9 16,-3-4 0 0,-3-1-2-16,-4 0-7 0,-4-12 6 15,-1-5-4-15,-3-2 2 16,-2-5-4-16,-5-3 0 16,-2-1 6-16,-3-1-6 15,-3 4-20-15,-3 5 20 16,-2 9-15-16,-1 5 9 15,-1 5-5-15,0 1 5 16,0 0-16-16,0 0-1 16,0 6 7-16,-1 11 8 15,-5 0 16-15,1 7-14 16,2 0 6-16,1-2 0 16,2 0 44-16,0-2-40 15,0-1 0-15,0-7 15 0,3 1-19 16,7-7 6-16,1-1-6 15,3-2 0-15,4-3 7 16,1 0-7-16,3 0-25 16,2 0-36-16,-3-10-78 15,-3-5-217-15</inkml:trace>
  <inkml:trace contextRef="#ctx0" brushRef="#br0" timeOffset="29008.7519">27142 11015 765 0,'0'0'43'0,"0"0"-43"16,0 0 0-16,0 0-6 15,80-23 18-15,-48 6-15 16,2-6 3-16,3-6 0 16,-1-2 1-16,-3-6 5 15,-4-5-12-15,-6-3 5 16,-5 1-48-16,-6 7 48 15,-6 14-20-15,-4 8 21 0,-2 13 23 16,0 2-23-16,0 4-16 16,-15 16 11-16,-3 10 10 15,-2 6-10-15,1 6 5 16,4-2 0-16,3-1 8 16,8-9-2-16,4-8-6 15,0-9 0-15,0-5 6 16,9-3 12-16,5-5-18 15,5 0 0-15,6-1 8 16,3-15-8-16,3-6 0 16,-1-7-1-16,2-3-15 15,-6 1 7-15,-2 1-4 16,-7 7 13-16,-6 9 3 16,-6 8 6-16,-5 6-2 15,0 0-7-15,0 0-10 0,0 20 10 16,0 8 3-16,-12 8 31 15,-3 3 25-15,0 3-42 16,-3-1 2-16,2-4 26 16,3-3-33-16,0-6 26 15,5-9-38-15,5-7 5 16,0-4-3-16,3-8-2 16,0 0 0-16,0 0-7 15,3 0 16-15,16-15-18 16,9-4-7-16,2-2-56 0,-5 5 48 15,-2 8-4 1,-7 5 16-16,-2 1 4 0,-1 2 13 16,-5 0-8-16,1 0 3 15,-1 0 0-15,0 0 9 16,1 2-8-16,-1 1-1 16,0-2 3-16,1 0 3 15,-1-1 3-15,0 0-9 16,-1 0 0-16,-4 0 5 15,-2 0-5-15,-1 0 0 16,0 0-10-16,0 4-7 16,0 5-6-16,-6 7 22 15,-4 3 2-15,-1 2 18 16,2 1-11-16,5-2 16 16,0-3-24-16,4-4 10 0,0-5-8 15,4-2-2-15,11-4 0 16,7-2 9-16,3 0-9 15,1-8 0-15,-5-5 0 16,-2-1-20-16,-8-3 11 16,-7 3-22-16,-4 4 6 15,0 1 16-15,0 8-14 16,-7 1 16-16,-2 0 5 16,-5 0-13-16,5 0 3 15,3 6 12-15,5-2 0 16,-1-1 5-16,2-1 5 15,0 0-10-15,0-2 19 0,11 0-1 16,2 0 40-16,7 0-41 16,-1-14-16-16,2-3 62 15,3-3-62-15,0-7 0 16,-1 0 9-16,-4 0-7 16,-3-3-6-16,-4-1 3 15,-2 0 0-15,-2 4-11 16,-4 8 11-16,-1 9 0 15,-3 8-2-15,0 2-1 16,0 0-2-16,0 12-13 16,-1 7 18-16,-5 6 8 15,3 2-8-15,0-1 0 16,3-4 15-16,0-5-14 0,1-5 1 16,10-2-2-1,2-6 0-15,-1-2-8 0,-1-2 8 16,-1 0-50-16,-6-14-61 15,-4-10-289-15</inkml:trace>
  <inkml:trace contextRef="#ctx0" brushRef="#br0" timeOffset="30269.0066">27472 10786 623 0,'0'0'0'15,"0"0"0"-15,0 0-29 16,0 0 17-16,0 0 12 15,0 0-19-15,29 7 16 0,-26-7-144 16</inkml:trace>
  <inkml:trace contextRef="#ctx0" brushRef="#br0" timeOffset="31234.4208">22830 11875 582 0,'0'0'40'0,"0"0"2"16,0 0 21-16,0 0-15 16,76-73 14-16,-58 56-36 15,4-8-25-15,2-1 26 16,0-6-27-16,4-3 0 15,-1-6 12-15,3-3 0 0,-3-2-14 16,0 0 2-16,-4 3 0 16,-6 4-4-16,-4 12 4 15,-7 10 0-15,-4 9-11 16,-2 7 13-16,0 1-4 16,0 0-41-16,-11 13 36 15,-10 9-15-15,-5 10 22 16,-3 9 0-16,4 2 13 15,4 5 5-15,3-1 28 16,7-5-40-16,5-6-3 16,6-5 37-16,0-9-40 15,0-7 0-15,11-5-2 16,3-3 19-16,3-3-22 16,6-4 5-16,3 0-26 15,0-14-21-15,-2-10-117 0,-11-7-229 16</inkml:trace>
  <inkml:trace contextRef="#ctx0" brushRef="#br0" timeOffset="31393.8805">23040 11585 602 0,'0'0'128'0,"0"0"-128"16,0 0-50-16,0 0 2 0,0 0-60 15,99 23 19 1,-73-18-247-16</inkml:trace>
  <inkml:trace contextRef="#ctx0" brushRef="#br0" timeOffset="32376.6208">23277 11900 677 0,'0'0'108'0,"0"0"-108"16,0 0-28-16,0 0 19 15,0 0 18-15,0 0-6 16,75 1-3-16,-56-6 2 0,-4-2 5 16,-2 1-7-16,-6-5 0 15,-3 0-13-15,-2-4 14 16,1-6-2-16,0-3-10 15,1-3-30-15,0-4 9 16,4-2-47-16,2 2-94 16,7 0-21-16,3 8 90 15,0 7 104-15,2 5 15 16,2 5-3-16,-3 3 43 16,2 0-1-16,-3 3 14 15,-3 0 29-15,-4 0-79 16,-5 9-16-16,-4 4 24 15,-4 4 34-15,0 4 27 0,0 4-33 16,-6 6-34 0,2-1 36-16,2 1-33 0,2-4 1 15,0-5 7-15,8-5-29 16,8-8 25-16,5-6-25 16,6-3-2-16,6-1 36 15,4-17-36-15,3-4-5 16,-3-5-13-16,-7-2-38 15,-6 0 55-15,-9 2-12 16,-6 1-8-16,-6 8 15 16,-3 6-20-16,0 8 26 15,0 4-1-15,0 0-24 0,0 5 14 16,-7 10 7 0,1 5 4-16,1 2 22 15,4 0-14-15,1-4 2 0,0-5 29 16,0-2-38-16,0-2 43 15,0-4-42-15,1 2 6 16,4-2 17-16,1 0-24 16,5-3 6-16,5-2 11 15,4 0-15-15,7 0 27 16,1-7-30-16,2-5 0 16,2-2 10-16,-3-5-10 15,0-1 0-15,-6-2-3 16,-6-2 15-16,-2-1-16 0,-5-1 4 15,-4 1 0 1,-1 5-13-16,-2 7 11 0,-3 7-1 16,0 6 2-16,0 0-12 15,0 0 6-15,0 17-1 16,-3 8 8-16,-5 5 2 16,1-1-2-16,-2 1 0 15,3-5 17-15,2-3-14 16,4-6 18-16,0-1-21 15,0-3 7-15,0 0 6 16,1-2-10-16,8 3-3 16,4-4 11-16,3 1-5 15,3-1 22-15,1-1-22 16,3-4-3-16,2-3 31 16,5-1-30-16,2 0-1 0,-1 0-3 15,-1-7-21-15,-3-6-34 16,-7-4-120-16,-6-6-373 15</inkml:trace>
  <inkml:trace contextRef="#ctx0" brushRef="#br0" timeOffset="88740.1524">22725 7057 527 0,'0'0'206'0,"0"0"-114"15,0 0-51-15,0 0 15 16,0 0-5-16,0 0 9 15,0 0-2-15,0 0-44 0,3-10 7 16,11-9 17-16,5-1-37 16,5-7-1-16,4-1 0 15,-2-1 3-15,2-3 1 16,-1 3-4-16,-6 1 0 16,-5 5-5-16,-2 2 5 15,-8 7-6-15,-5 3 5 16,1 5-13-16,-2 5 12 15,0 1-14-15,0 0-22 16,-2 7 16-16,-10 10-18 16,-1 3 38-16,2 5-3 15,4-1 9-15,2-1-11 16,3 1 7-16,2-4 0 16,0-5-10-16,2-2 5 0,9-4 5 15,4-7 1-15,6-2-1 16,2 0 11-1,6-10-11-15,-1-7 3 0,0-2 0 16,-5 2-3-16,-5 0-2 16,-6 5 2-16,-5 5 3 15,-7 4-3-15,0 0-15 16,0 3 15-16,0 0-18 16,-4 0 18-16,-5 0-7 15,-2 8 6-15,1 4 1 16,2 0-9-16,4 2 8 0,4-2 0 15,0 4-17 1,0 1 16-16,8-3 2 0,9 0 0 16,2-5 1-16,4-6 2 15,2-3-3-15,1 0 0 16,2 0 6-16,-3-14-3 16,-2-7-3-16,-2 1 9 15,-4 0-1-15,-1-4 17 16,-2 0-15-16,-3 1-5 15,-2-1 10-15,1-2-15 16,-4 2 0-16,0 0 2 16,0 5 1-16,-3 3 3 15,3 5-6-15,-3 4 0 16,-3 4-1-16,0 1 1 16,0 2-10-16,0 0 9 0,0 0-2 15,-10 13 0 1,-5 7 3-16,-3 5 0 0,1 4-7 15,0 2 7-15,0 3 0 16,2 1 3-16,2 2 0 16,1 1-4-16,4-1 1 15,5-7 0-15,3-4-1 16,0-9 1-16,0-4-11 16,6-6 11-16,9 0 0 15,-1-4 7-15,2-3-7 16,1 0 0-16,-3 0-11 15,-2-5 11-15,-4-6-7 0,-2 0 7 16,-3-1-24 0,-3-2 5-16,0 3 9 0,0 0-16 15,0 2 20-15,0 0-2 16,0 2-14-16,-5 1 11 16,4 2 11-16,1 0-11 15,-2-1 5-15,2 4 3 16,0-2-10-16,0 1 17 15,0 2-4-15,0-1 7 16,0 0-3-16,0-3 6 16,0 1-7-16,8 0 2 15,1-2-5-15,3 1 0 16,4-3 0-16,2 1 0 0,3-2 0 16,0 0-27-16,-5-1-91 15,-1-1-94-15,-4-2-234 16</inkml:trace>
  <inkml:trace contextRef="#ctx0" brushRef="#br0" timeOffset="89530.1419">23774 7008 602 0,'0'0'54'16,"0"0"-53"-16,0 0 48 16,0 0 13-16,85-52 4 15,-66 32 6-15,1 0-35 16,2-4-14-16,-1 1 8 16,-1-4-12-16,-1-1 11 15,0-2-26-15,-5 0 1 16,-2-1 10-16,-1 2-15 15,-5 2 5-15,-1 6-5 16,-4 6 1-16,-1 5 3 0,0 7-4 16,0 2 5-16,0 1-4 15,0 0-1-15,-4 0-2 16,-7 14-3-16,-6 8 10 16,-2 4-9-16,2 6 4 15,-1 2 0-15,6-2-1 16,1-1 1-16,3-4 0 15,3-1-1-15,2-5 3 16,3-3-4-16,0-1 2 16,0-3 0-16,6-1-8 15,6-4 14-15,-2-1-6 16,3-4 0-16,0-2 3 16,-1 1-3-16,-2-3 0 15,-2 0 1-15,-2 0 3 0,-3 0-3 16,-2 0-2-16,1 0-27 15,-1 0-45-15,2 0-27 16,0-3-88-16,1-6-341 16</inkml:trace>
  <inkml:trace contextRef="#ctx0" brushRef="#br0" timeOffset="89764.633">23975 6942 576 0,'0'0'109'0,"0"0"-62"16,0 0-2-16,0 0-31 16,0 0 4-16,0 0-16 15,-1-62-2-15,4 54-20 16,1 1-38-16,-1 0-40 15,0-1-115-15,-3 2-118 16</inkml:trace>
  <inkml:trace contextRef="#ctx0" brushRef="#br0" timeOffset="91285.9264">24078 6673 344 0,'0'0'327'0,"0"0"-302"16,0 0-14-16,0 0-9 16,0 0 11-16,0 0-3 15,-68 48 14-15,53-20-2 16,1 3 12-16,4 1-10 15,1-2-13-15,6-3 23 16,3-4-34-16,0-6 0 16,6-6 11-16,12-4-9 15,4-6 23-15,5-1-4 16,3 0-12-16,-1-16 13 16,1-4-19-16,-1-2-3 15,-7-3 18-15,-1 1-16 0,-6-1 12 16,-2-1-14-16,-5 2 0 15,-4 2 19-15,0 2-18 16,-3 4 14-16,-1 4-12 16,0 3 3-16,3 5-5 15,-3 1-2-15,0 3 6 16,0 0-8-16,0 0 3 16,0 0-12-16,0 13 8 15,0 9 0-15,0 7 1 16,0 4 0-16,0-2 3 0,-4 1 28 15,-4-3-24 1,-1-5-2-16,0-2 3 0,0-3-2 16,3-8 2-16,3-3-5 15,3-5 1-15,0-3-2 16,0 0 1-16,5-9-1 16,12-9-8-16,3 1-30 15,4 0 28-15,-8 8-12 16,-4 4 17-16,-3 5-8 15,-3 0 14-15,-2 0-11 16,1 5 10-16,-1 4-6 16,2 1 7-16,1-3 0 15,3 1 1-15,0-4 12 16,1-1-7-16,5-3 2 16,2 0 4-16,0 0-10 0,4-3 6 15,2-9-8 1,-3 2 2-16,0-2-9 0,-5 3 7 15,-5 4-36-15,-7 2 15 16,-4 3-8-16,0 0 11 16,0 0-7-16,0 0 15 15,-3 8 6-15,-7 3 4 16,1 3 0-16,1 2 8 16,4-2 0-16,2-1 1 15,2 0-9-15,0-2 0 16,2-5 16-16,10-1-16 15,4-5 2-15,1 0 10 0,2 0-11 16,3-15 1 0,2 2-2-16,-3-1 9 0,-2 1-18 15,-5 1 15-15,-4 3-6 16,-4 1 16-16,-4 3-5 16,-2 2 13-16,0 1-12 15,0 2-7-15,-12 0 3 16,-9 3-8-16,0 12 0 15,3 1-6-15,2 1 6 16,5 1-3-16,3-1 1 16,3-3 0-16,5-2 1 15,0-2-6-15,0-3 7 16,5-2-4-16,9-1 7 16,5-4-3-16,1 0 10 15,2-5-7-15,1-9 9 0,-5-3-7 16,0-5-3-16,-5 0 41 15,2-4-19-15,-4-1-2 16,-2-2-17-16,1 0 3 16,-4-2 13-16,0-1-12 15,-2 2-4-15,1-1 3 16,2 3-3-16,-1 4 1 16,2 7-1-16,-2 5-4 15,-3 4 5-15,1 5-6 16,-4 3 0-16,0 0-5 15,0 0-5-15,0 13 2 16,-6 9 4-16,-1 9 4 0,-1 4 1 16,2 0-1-16,-1-2 0 15,4 0 5-15,1-7-5 16,2-5 0-16,0-3-2 16,0-8 2-16,6-3-4 15,11-4 4-15,6-3 0 16,7 0-3-16,0-3 0 15,0-9-30-15,-5 2-32 16,-4 2-52-16,-3-2-98 16,-10 1-475-16</inkml:trace>
  <inkml:trace contextRef="#ctx0" brushRef="#br0" timeOffset="93184.3143">24657 7009 419 0,'0'0'5'0,"0"0"20"0,70-75 48 16,-46 45 9-16,0 1 6 15,-2-1-26-15,-1-1-3 16,-3 1-15-16,-3 0-21 16,-5 3 8-16,-1-1-2 15,0 8-23-15,-4 3 27 16,-2 4-27-16,-2 4 1 16,1 4 14-16,-2 4-19 15,0-1 8-15,0 2-10 16,0 0-15-16,0 0 15 0,-3 3-15 15,-9 12 15 1,-2 8 2-16,1 7-2 0,-1 0 0 16,7 3-1-16,5-2 3 15,2-4-2-15,0-5 0 16,13-3 4-16,7-6-1 16,9-6 0-16,5-7 5 15,6 0 4-15,3-2-9 16,-1-11 5-16,-7 1-8 15,-7 0 0-15,-9 2-2 16,-8 6 10-16,-8 1-15 16,-3 3 7-16,0 0-3 15,0 0-5-15,-3 0 10 16,-8 0-2-16,-2 0 0 16,1 0 4-16,1 7-7 0,3 1 3 15,2 1-5-15,1 4-5 16,1 1 10-16,2 6-7 15,2 2 2-15,0 6-2 16,0 1 4-16,0 0 3 16,0-6-10-16,8-6 6 15,-1-4-18-15,2-7 14 16,-2-6-1-16,4 0 18 16,2-2-5-16,2-18 3 15,1-7-7-15,0-5 22 16,-3-5-18-16,-1-1 12 15,-3-1 32-15,-4 3-48 0,0 3 16 16,-3 1 0-16,-2 6-15 16,0 4 16-16,0 6 1 15,0 4-16-15,0 7 8 16,0 3-10-16,0 2-2 16,0 0 1-16,0 2-19 15,0 18 18-15,0 7-2 16,-2 0 8-16,2 2-4 15,0-2 0-15,3-3-3 16,9-5 2-16,6-2-22 16,2-2-39-16,5-7-49 15,3-7-78-15,1-1-466 16</inkml:trace>
  <inkml:trace contextRef="#ctx0" brushRef="#br0" timeOffset="94541.1452">26215 6949 7 0,'0'0'685'0,"0"0"-654"16,0 0-29-16,0 0 31 16,0 0 22-16,0 0 20 15,86-79-45-15,-74 65-15 16,-6 2 21-16,-3-3-20 15,-3 3 4-15,0 2-20 16,0 5 4-16,0 2-5 16,0 3 1-16,0 0 0 15,-6 0-5-15,-2 1 4 16,-2 14-5-16,2 2 0 16,4 3-4-16,1 0-1 0,3-3 12 15,0-2-2-15,0-2 0 16,0-6-5-16,0-2 1 15,4-3 5-15,4-2 0 16,5 0 14-16,1-6-12 16,3-7 5-16,1-2-3 15,2-2-3-15,-1 2 0 16,-2 3-1-16,-4 5 8 16,-3 2-11-16,-2 5 3 15,-2 0-5-15,-3 0 3 16,3 4-2-16,-5 9-5 15,-1 4 9-15,0 7 0 16,0-2-2-16,-1 2 2 0,-8-5 0 16,3-4 0-16,1-5-8 15,5-5-12-15,0-5-27 16,0 0-46-16,9-2 87 16,12-13-8-16,4-1-2 15,1 0-1-15,-2 5-8 16,-3 2 16-16,-2 5 9 15,-5-1 0-15,0 0-2 16,-3 3 8-16,-2-4-6 16,1 2 3-16,-4-3-2 15,0 3-1-15,-3-1 4 16,-1 0 3-16,-2 2-2 16,0 3 12-16,-3 0-12 0,-11 0 0 15,-5 11-5 1,0 6 0-16,3 2-2 0,6 3 10 15,6-1-11-15,4-2 3 16,0-3 0-16,8-3 0 16,9-6 9-16,5-7-9 15,4 0 32-15,0-12-4 16,1-9-15-16,-4-1-13 16,-1-5 0-16,-4 0 15 15,-4-1-10-15,-7 1-4 16,-1 3 3-16,-6 2 1 15,0 5-5-15,0 4-23 16,0 10 2-16,-4 3 1 16,-5 0-117-16,-4 0-254 0</inkml:trace>
  <inkml:trace contextRef="#ctx0" brushRef="#br0" timeOffset="95238.3404">26260 6760 396 0,'0'0'58'0,"0"0"34"16,0 0-9-16,0 0-11 15,0 0 19-15,0 0-57 16,-25-31 14-16,21 31-29 16,-5 0 1-16,-3 0-20 15,-5 9 5-15,-2 5 9 16,1 8-10-16,-3 0 3 15,3 6 28-15,3 1-34 16,8 0 18-16,4-2-19 16,3-5 11-16,1-3-10 15,16-2-1-15,4-7 7 16,5-8-2-16,4-2 0 16,1 0 1-16,2-12 5 15,-4-6-10-15,-7-2 8 16,-4 0-9-16,-7 0 2 0,-6-1 2 15,-3 2-4-15,-2 4-2 16,0 3 2-16,0 5 0 16,0 5-1-16,0 1 1 15,0 1-24-15,0 0 23 16,0 1-71-16,0 13 41 16,0 4 28-16,3 3-26 15,10 2-47-15,7-3-33 16,5-7-276-16</inkml:trace>
  <inkml:trace contextRef="#ctx0" brushRef="#br0" timeOffset="96280.6161">27136 7011 657 0,'0'0'28'15,"0"0"-23"-15,0 0 6 16,0 0 32-16,69-82-2 0,-46 62-15 16,3-3 9-16,-4-2-12 15,-2 2-4-15,-4-2 28 16,-6-2-47-16,-5 7 7 16,-5 4 7-16,0 6-3 15,0 7-6-15,-9 3 5 16,-6 0-10-16,0 9 0 15,0 9-8-15,3 4 0 16,8 4-1-16,4-3 9 16,0-2-6-16,6-2 5 15,11-5-2-15,2-6 2 16,3-3 2-16,3-5 4 0,-1 0 1 16,-1-2-4-16,-1-9 7 15,-1-3-9 1,-5 0 3-16,1 2 9 0,-2-5-11 15,1 2 5-15,-2-2-6 16,0-1 2-16,-2-1-3 16,0-1 1-16,-1 1 0 15,-4 2 2-15,-1 1-2 16,-2 7 0-16,-1 0-1 16,-3 1 5-16,2 5 0 15,-1-2-4-15,1 1 0 16,-2 1-3-16,0 1 10 15,1-1-9-15,-1 1 2 0,0 0 0 16,0 1 1 0,0 1-1-16,0 0 0 0,0 0-2 15,0 0 3-15,0 0-2 16,0 0-4-16,0 0 5 16,0 0-6-16,0 1-1 15,0 8 7-15,0 1-2 16,-1 3 2-16,-2 1 0 15,1 1-1-15,1 1 3 16,1 1-3-16,0 0 1 16,0 1 0-16,0-2-1 15,9-2 1-15,1 0 0 0,5-3-6 16,-1-2 15-16,2-5-9 16,1-3 2-1,0-1 17-15,2 0 11 0,0-3-19 16,1-9-3-16,-1-2-8 15,0-2-9-15,-3-1-38 16,-4-3-51-16,-9 1-151 16</inkml:trace>
  <inkml:trace contextRef="#ctx0" brushRef="#br0" timeOffset="96454.2502">27524 6657 617 0,'0'0'54'0,"0"0"-54"15,0 0 0-15,84 0-43 16,-61 0-131-16,-2 0-157 16</inkml:trace>
  <inkml:trace contextRef="#ctx0" brushRef="#br0" timeOffset="96852.4371">27707 6844 388 0,'0'0'85'0,"0"0"-37"16,0 0 73-16,0 0-39 15,0 0-38-15,0 0 0 16,83-82-3-16,-75 62-32 16,-2 2-3-16,-1 2-6 15,-4 7 2-15,1 3 2 16,-1 4-4-16,-1 2-8 16,2 0 3-16,1 5-45 15,-2 12 39-15,3 2 8 16,-4 6 3-16,0-3-4 15,0 2 4-15,0 0 0 0,-4-2-2 16,-3-2 2 0,1-4 0-16,1-6 0 0,5-5 0 15,0-5-2-15,9 0 1 16,15-1 2-16,6-10-13 16,1-4-23-16,0 3-84 15,-2 0-341-15</inkml:trace>
  <inkml:trace contextRef="#ctx0" brushRef="#br0" timeOffset="99034.0319">27731 6878 576 0,'0'0'99'0,"0"0"-40"15,0 0-6-15,0 0 29 16,0 0-8-16,0 0-7 0,6-15-10 15,8 1-49-15,2-3 12 16,-1 0 15-16,1-2-34 16,-2 0-1-16,-1-4 16 15,-6 1-15-15,-2 1 18 16,-3 1-19-16,-1 5 0 16,-1 4 8-16,0 6-6 15,0 3-2-15,0 2 0 16,0 0-3-16,0 2-3 15,0 15-11-15,-8 8 17 16,2 0-1-16,2 0 1 16,4 0 0-16,0-8-2 0,0-3 1 15,12-4 1 1,3-3 0-16,4-5 2 16,5-2-4-16,3 0 3 0,1-13-1 15,-1-2 5-15,-4-2-1 16,-4-2 2-16,-5 2-6 15,-1 1 0-15,-6 1 6 16,-1 3-6-16,-1 2 0 16,-5 5-1-16,1 4 4 15,-1 1-6-15,0 0 1 16,0 0-13-16,0 8 10 16,0 12-11-16,0 7 16 15,0 1 6-15,-7 1-6 16,-2-4 3-16,-2 0-3 15,3-6-8-15,3-4-5 16,4-6-84-16,1-9-110 16,0-2-160-16</inkml:trace>
  <inkml:trace contextRef="#ctx0" brushRef="#br0" timeOffset="99191.3955">27903 6658 803 0,'0'0'0'16,"0"0"-36"-16,0 0 9 15,0 0-2-15,82 21-73 0,-48-18-425 16</inkml:trace>
  <inkml:trace contextRef="#ctx0" brushRef="#br0" timeOffset="101088.8707">28492 6904 513 0,'0'0'105'16,"0"0"-96"-16,0 0-2 16,0 0 36-16,0 0 24 15,0 0 34-15,31-5-15 16,-13-9-36-16,6-3-7 0,1-5-10 15,0 1-29-15,-2-1 22 16,-2-1-25-16,-3-3 5 16,-5 1 1-16,-4-1-4 15,0 5-3-15,-6 1 0 16,0 6 2-16,-3 4-2 16,0 4 0-16,0 5-5 15,0 1 1-15,0 0-19 16,0 0-26-16,0 0 1 15,0 0-13-15,0 5 61 16,0 5-16-16,-2-2-11 16,-1 3 23-16,3-2-56 0,0-1 15 15,0 0 3 1,0-2-25-16,0 2-3 0,0-4-80 16,0-2-73-16</inkml:trace>
  <inkml:trace contextRef="#ctx0" brushRef="#br0" timeOffset="103038.1203">28437 6961 427 0,'0'0'49'0,"0"0"-11"15,49-72 61-15,-27 44-55 16,2 2-6-16,0-1 11 16,1-1-22-16,-4-2 7 15,0 3-11-15,-4-3-9 16,-4 2 40-16,-4 1-52 0,-3 6 24 16,-2-1 17-16,-4 2-37 15,0 5 26-15,0 4-32 16,0 4 0-16,0 6 11 15,0 1-11-15,0 0 0 16,-4 0-8-16,-2 10-2 16,-2 17-4-16,1 6 14 15,0 6 0-15,2 1-4 16,4-3 4-16,1-5 0 16,0-7-7-16,0-6 14 15,8-4-12-15,3-6 5 16,3-7 0-16,3-2 16 15,5 0-15-15,0 0 11 0,-2-5-1 16,-3-4-11-16,-8 2 11 16,-3 2-11-16,-5 2 0 15,-1 0 6-15,0 2-5 16,0 1-1-16,0-2 1 16,0 2-1-16,0 0-6 15,0 0 0-15,-1 5-8 16,-2 8 10-16,1 0-10 15,2 3-1-15,0 1 14 16,2-5 2-16,10 0-1 16,4-4 0-16,-1-3 3 15,4-5 3-15,4 0-1 0,-4-3-3 16,2-11 9-16,-2 1-8 16,-5-3-1-16,-4 1-2 15,-4-1 6-15,-4 0 6 16,-2-2-12-16,0 4 0 15,0 1-1-15,0 3 4 16,0 3-3-16,0 5 0 16,-2 1 10-16,1 1 8 15,1 0-18-15,0 0-13 16,-2 1 1-16,1 13-2 16,-1 4 12-16,2 0-4 15,0 1 6-15,0-4-4 16,0-3 4-16,11-4-15 0,2-5 7 15,2-3 0 1,3 0 8-16,0-4 4 0,0-9 1 16,-5-1 6-16,-2-1-11 15,-1-1 0-15,-4-3 4 16,0 2-4-16,0-1 7 16,-1 2-7-16,-1 2 2 15,-1 3-2-15,-2 2 0 16,2 4 0-16,-1 4 4 15,-2 1-1-15,0 0-4 16,0 0 1-16,3 0-25 16,1 13 17-16,2 6-5 15,5 6 13-15,-2 2 4 16,0-1 0-16,-1-1-4 0,-3-1 0 16,-1-1 1-16,-4-6-3 15,0-3 8-15,0-5-6 16,0-5 0-16,0-3 3 15,0-1-3-15,0 0 0 16,3 0-16-16,2 0 14 16,4 0 4-16,4-3 1 15,2-4 1-15,0-1 1 16,0-2-8-16,0-1 3 16,-6-1 0-16,0-5-2 15,-2 0 2-15,-2-4 0 16,-4-2-2-16,-1 1-3 15,0 0-7-15,0 2-21 0,0 3 4 16,-3 6 29 0,0 6 0-16,2 4 2 0,1 1-18 15,0 0-3-15,0 0-47 16,0 0 20-16,7 4 38 16,4 6 6-16,0 2 2 15,0 2 0-15,0 3-1 16,-3 2 1-16,-2 1 0 15,-4 2 9-15,-2 2-8 16,0 3 8-16,-8 1-9 16,-6-1 1-16,-2 0 6 15,-1-3-7-15,3-5-5 16,3-7 4-16,6-5-3 0,5-6-3 16,0-1-15-16,12 0 22 15,15-9-5-15,7-7 8 16,12-1-3-16,5 1 3 15,1-2 5-15,2 2-8 16,-2 1-41-16,-9 3-49 16,-8 3-155-16</inkml:trace>
  <inkml:trace contextRef="#ctx0" brushRef="#br0" timeOffset="106743.9256">22833 7816 618 0,'0'0'96'15,"0"0"-35"-15,0 0 12 16,0 0-12-16,0 0 26 16,0 0-25-16,0 0-25 15,7-6 4-15,8-9-39 16,6-8-1-16,0 0-1 15,1-1 7-15,-1 2-6 16,-4 0-1-16,-4 2 0 0,-7 4 1 16,-3 3-1-16,-3 6 0 15,0 5 0-15,0 2-11 16,-2 1 10-16,-10 18-28 16,-2 7 21-16,4 8 3 15,9 0 6-15,1 0-9 16,6-5 8-16,15-2-5 15,2-10 1-15,2-4 4 16,2-9-7-16,-2-4 4 16,0 0 6-16,-2-14 1 15,1-6-4-15,-5-5 7 0,-6 0-9 16,-4-3 2-16,-4 1 0 16,-4 3-1-16,-1 0 7 15,0 1-6-15,0 4 0 16,0 3 0-16,0 8 3 15,0 4-3-15,0 2-2 16,0 2-10-16,0 0 3 16,0 8-24-16,5 13 23 15,1 5 10-15,-2 6-5 16,-4 1 5-16,0 3 0 16,0-2 3-16,0-2 2 15,-1-6-5-15,-4-2 0 16,1-9 1-16,1-7-1 15,3-3 0-15,0-5 0 16,0 0 2-16,6-5 9 0,14-13-21 16,9-3 10-16,-1 3-10 15,-4 5-7-15,-3 5-6 16,-8 5 23-16,-4 1-10 16,0 2 10-16,-3 0-8 15,5 0 0-15,-4 0 8 16,4 2-4-16,0-1 4 15,3 2 0-15,2-3 3 16,-2 0-2-16,2 0-1 16,-4 0 9-16,0-1-5 15,-3-4 3-15,-5 1-7 16,-1-3 0-16,-3 1-1 0,0-1 1 16,0-1-16-16,0 1-15 15,-4 1 4-15,-4 3 8 16,0 3-1-16,3 0 0 15,1 0 16-15,2 2-15 16,1 7-14-16,1 0 17 16,0 1-7-16,0-2 23 15,4 2-7-15,5-3 7 16,6-1-7-16,-3-4 7 16,4-2 0-16,1 0 1 15,-1 0 0-15,1-5 8 16,-3-5-9-16,-1 3 0 15,-3-4 36-15,-1 0-20 0,0 1 8 16,0 0 2-16,0 0-12 16,0 4-8-16,-2-1-6 15,2 3 0-15,-2 3 0 16,-1 1 0-16,-1 0 0 16,1 0-1-16,0 8-9 15,-3 7 5-15,0 0 5 16,-3 2 0-16,0 1 0 15,0-4-43-15,-6 1 8 16,-3-5 2-16,6-6-39 16,3-1-22-16,0-3 43 15,2 0 51-15,14-3 32 0,7-3 40 16,5-1-26-16,3 0-23 16,3 1-5-16,-1-1-5 15,1-2-13-15,-2-2-52 16,-4-3-394-16</inkml:trace>
  <inkml:trace contextRef="#ctx0" brushRef="#br0" timeOffset="107507.7382">24263 7814 702 0,'0'0'108'15,"0"0"-108"-15,0 0 0 16,0 0 8-16,0 0 9 16,0 0 4-16,72-68 5 15,-56 49-26-15,2-2 0 16,-6 0 6-16,-3 1-2 0,-5 1-4 16,-4 5 2-16,0 3 0 15,0 6 17-15,0 3-19 16,0 2 0-16,-1 0-2 15,-6 0-2-15,2 11-2 16,-1 4 6-16,5 2 0 16,1 0-11-16,0 0 11 15,3-1 0-15,7-5-6 16,0-2 8-16,-1-1-9 16,3-6 7-16,0-1-7 15,2-1 3-15,-1 0 4 0,1-3 0 16,-1-11 7-1,0-1-7-15,-1-2 0 0,3-1-6 16,-3 4 8 0,3 3-5-16,-3 5 1 0,1 1 2 15,-2 5 0-15,-2 0-13 16,-1 0 6-16,0 8 1 16,-2 6-9-16,-1 3 15 15,-4-1 0-15,-1 0 4 16,0-4-10-16,-1 2 8 15,-8-2-4-15,1-4-18 16,2-3-18-16,6-4-4 16,0-1-37-16,0 0 32 15,12-13 47-15,5 0 0 0,2 2 21 16,0 3 1 0,-2 1-13-16,-1 1 21 0,-4 1-17 15,-3 1-10-15,-2 3 7 16,-4-1-10-16,-3-3-29 15,0-4-220-15</inkml:trace>
  <inkml:trace contextRef="#ctx0" brushRef="#br0" timeOffset="107695.6091">24279 7486 658 0,'0'0'53'15,"0"0"-53"-15,0 0-166 16,0 0-135-16</inkml:trace>
  <inkml:trace contextRef="#ctx0" brushRef="#br0" timeOffset="108271.9457">24493 7786 724 0,'0'0'88'0,"0"0"-66"16,0 0-19-16,0 0 17 15,79-66 26-15,-57 45-14 16,-1-4 6-16,0-1-32 16,-3-2 5-16,-3-2 21 15,-3-1-23-15,-5 1 4 16,-1 5 9-16,-1 7-17 15,-5 6 12-15,0 8-8 0,0 3 0 16,0 1-3-16,0 0-6 16,0 0-13-16,0 15 0 15,-6 7 13-15,-3 4 2 16,3 4-2-16,1-2 0 16,5-2-1-16,0-2 1 15,0-4-6-15,5-6 6 16,7-6 0-16,3-4-2 15,3-4 2-15,4 0 0 16,3-12 16-16,2-5-16 16,-3-4 0-16,-7 3 0 15,-3 2 2-15,-6 1-3 16,-2 5 1-16,-5 6 0 0,-1 3-12 16,0 1 10-16,0 0-5 15,0 1 6-15,0 13-3 16,-7 3-2-16,-1 2-24 15,5 1-45-15,-2-6-72 16,2-7-235-16</inkml:trace>
  <inkml:trace contextRef="#ctx0" brushRef="#br0" timeOffset="108402.3845">24739 7553 587 0,'0'0'0'0,"0"0"-483"0</inkml:trace>
  <inkml:trace contextRef="#ctx0" brushRef="#br0" timeOffset="110628.7835">25568 7510 703 0,'0'0'16'15,"0"0"-1"-15,0 0-15 16,0 0 8-16,-1 94 36 16,-5-67 5-16,3-1-22 15,1 0 4-15,2-5-22 0,0-3 6 16,0-5 1-16,0-7-9 16,0-3-7-16,0-3 3 15,0 0 25-15,0 0 49 16,0-15-40-16,0-7-34 15,2-7-1-15,1-4-2 16,0-2 0-16,1-3 0 16,4 2 0-16,-1 4 1 15,5 2-2-15,4 9 0 16,1 4-4-16,5 6-1 16,1 3 3-16,2 6 2 15,-4 1-4-15,0 1 3 16,-2 0-8-16,-7 8 1 0,-3 7 9 15,-4 5-14 1,-5 6 14-16,0 1 6 0,-12 2-1 16,-12-5 0-16,-1-2-5 15,3-4 0-15,8-7-7 16,5-5 7-16,7-5-8 16,2-1 7-16,0 0-25 15,5-5 25-15,11-7-22 16,5 1 14-16,-2 4 0 15,-4 3 9-15,-3 4-10 16,-3 0 7-16,-3 0 3 16,4 0-4-16,-2 4-8 0,3 3 12 15,3-1 1 1,1-3 6-16,3-3-5 0,3 0 22 16,2 0-16-16,-3-3 6 15,1-7-14-15,-6 0 13 16,-4-2-21-16,-4 1 8 15,-4 3-14-15,-3-1 14 16,0 1-9-16,0 2 4 16,-5 3 1-16,-3 3 4 15,0 0-10-15,-1 3 5 16,0 8 4-16,3 3-4 16,3 1 2-16,3-1-4 15,0 0 2-15,0-3 5 16,15-2-8-16,5-1 8 15,3-4 0-15,6-4 3 0,-2 0 0 16,-1 0 6 0,0 0-9-16,-4-5 0 0,2-4 0 15,-2 0 2-15,1 0-2 16,-5 1 1-16,-2-1 4 16,-1 3-9-16,-2-1 4 15,-2 3-3-15,-3 1-13 16,-5 3 4-16,-3 0 4 15,0 0 5-15,0 0-3 16,-8 0 1-16,-7 3 0 16,-6 8 5-16,-3 1-4 15,5 1 4-15,2-2 0 0,5-2 0 16,4 0 3-16,6-2-6 16,2 2-6-16,0-4 5 15,0 1-7-15,10-3 11 16,5 0 0-16,5-3 7 15,-1 0-3-15,1 0 5 16,-3-3-5-16,-3-6-3 16,-5-4 39-16,-2 1-29 15,-4 0 11-15,-3 0 7 16,0 3-10-16,0 1-6 16,0 5-1-16,0 2-9 15,0 1 14-15,0 0-17 16,0 0-13-16,0 7 8 0,0 10-2 15,0 8 7 1,-1 2 1-16,-2 1 2 0,-3-3-2 16,-2-1-1-16,-1-6 0 15,-2-3 5-15,2-2-5 16,1-6 0-16,3-5-2 16,5-2 1-16,0 0-8 15,0-1-4-15,2-16-39 16,13-2 19-16,6 0 4 15,4 3 10-15,-1 5-8 16,-3 1 2-16,-2 3 24 16,-2 1-14-16,-2-2 15 15,-3 1 5-15,1-1 3 16,1-3-8-16,0-1 7 0,1-3-5 16,2 1 21-16,-4-6-22 15,-1 1-1-15,-5-4 11 16,-3 3-3-16,-1 0-4 15,0 1 11-15,-2 4-1 16,1 3 20-16,-2 7-30 16,1 2-3-16,-1 3 5 15,2 0-6-15,-2 0-3 16,1 6-7-16,1 12 2 16,-1 4 8-16,2 3 0 15,-3 0 3-15,0-2-1 16,0-1-1-16,0-3 1 15,-3-4-2-15,-1-7 0 0,2-2 0 16,2-3 0 0,0-3-22-16,0 0 1 0,0-3-14 15,10-9 20-15,7-3-46 16,1 3 43-16,0 5-13 16,-2 0 7-16,-4 4 24 15,1 3-9-15,-4 0 2 16,0 0 4-16,3 0 3 15,-3 0 5-15,2 6 10 16,2-4-12-16,-2-2 4 16,2 0 23-16,-1 0-21 15,1-5 13-15,2-5 3 0,-1-4-13 16,-1-2-9 0,-2 1-3-16,-1-2 0 0,0 2 20 15,-4-2-20 1,-1 8 0-16,-4 1 19 0,-1 8-1 15,0 0 23-15,0 0-40 16,0 0 11-16,0 9-19 16,-6 8 10-16,2 3-3 15,2 1 10-15,2 0-8 16,0-3 15-16,0 0-17 16,0-4 2-16,6-6 2 15,3-4-4-15,5-4-17 16,-1 0-58-16,2-5-89 15,-3-12-438-15</inkml:trace>
  <inkml:trace contextRef="#ctx0" brushRef="#br0" timeOffset="110778.1866">26703 7520 631 0,'0'0'158'0,"0"0"-126"16,0 0-32-16,0 0 0 15,0 0-3-15,102-10-17 16,-65 4-59-16,-1 2-317 16</inkml:trace>
  <inkml:trace contextRef="#ctx0" brushRef="#br0" timeOffset="112741.9877">27579 7466 79 0,'0'0'639'16,"0"0"-577"-16,0 0-9 15,0 0-4-15,0 0 1 16,0 0-22-16,-10-22-17 0,1 28-11 15,-5 14 0 1,1 5-1-16,4 2 8 0,2 1 1 16,4 1-6-16,3-4 2 15,0-1 9-15,0-6-13 16,11-3-1-16,7-7 1 16,6-6 1-16,4-2 13 15,5 0-10-15,2-17-1 16,-3-3 5-16,-2-3-8 15,-4-2 0-15,-6-2 4 16,-3 0-4-16,-4 1-3 16,-4 1 2-16,-3 2-11 0,-3 7 9 15,1 6-7 1,-2 6 10-16,-2 4-3 0,0 0 1 16,0 0-4-16,0 0-7 15,0 0-5-15,0 13 12 16,1 7 8-16,-1 3-2 15,0 5 16-15,0 0-11 16,-1 2 18-16,-9-4-20 16,1-2 0-16,3-8 3 15,0-4-3-15,6-6-3 16,0-6 7-16,0 0-5 16,0 0-2-16,7-9 3 15,14-12-3-15,6-1-2 16,0 2-36-16,-5 8-1 15,-6 5 37-15,-7 6-5 16,-1 1-1-16,-3 0-4 0,1 0 0 16,-1 8 12-16,1 1 0 15,0-1 2-15,0 0-8 16,5-4 12-16,1-1-3 16,1-3 12-16,7 0-13 15,-1 0 17-15,2-9-19 16,0-2 0-16,1-1-4 15,-4 0 1-15,-3 0-8 16,-5 5-5-16,-4-1-13 16,-2 4 28-16,-4 1-21 15,0 3 7-15,0 0 9 16,-7 0-5-16,-3 0 0 0,-2 1 11 16,0 7-7-16,6 2 3 15,0 3 0-15,4-2-1 16,2 1-7-16,0 1 12 15,0-2-5-15,9-4 4 16,4-2 1-16,4-2 4 16,1-3-3-16,0 0 3 15,4 0 48-15,2-10-46 16,0-3 14-16,0-3 0 16,-3-1-18-16,0-3 8 15,-3 0 5-15,-2 1-12 16,-1-6 4-16,-2 3 7 15,-2-2-21-15,0 3 11 16,-3 3-4-16,-2 6 0 0,-1 5-2 16,-5 7 2-16,0 0 0 15,0 0-19-15,0 9 3 16,-3 11 2-16,-6 8 28 16,-3-1-18-16,3 4 4 15,1-4 0-15,4-3-3 16,2-4 4-16,2-3-1 15,0-5 0-15,0-5 4 16,6-4-5-16,6-3 4 16,5 0 1-16,2 0 14 15,5 0-15-15,1-7-1 16,-1-3 1-16,-3 1 5 0,-3 1-15 16,-6 3 7-16,-6 3-12 15,-5 2 0-15,-1 0 10 16,0 0-14-16,0 0 10 15,-10 1 6-15,-2 10 0 16,-3-2-6-16,3 2 6 16,3 1 6-16,1 0-6 15,3 1 0-15,0-2 1 16,4-1 1-16,-1-1-2 16,2 3 0-16,0-2 5 15,0-1-1-15,10-4-4 16,3-3 0-16,0-2 3 15,5 0 7-15,-1-10 13 0,3-9-22 16,-2 1 1-16,-4-3 16 16,0-2-14-16,-3 1 7 15,-3-4 3-15,-2-2 8 16,1-3-11-16,-3 3-11 16,1 1 0-16,-1 7 25 15,1 6-25-15,-4 9 6 16,-1 2 0-16,0 3-6 15,0 0 0-15,0 8-28 16,0 13 28-16,0 6-3 16,-4 1 5-16,1 0-2 15,0-4 0-15,3-2 6 16,0-7-7-16,0-6 1 0,6-1-19 16,12-8 15-16,4 0-33 15,8 0-43 1,0-8-103-16,1-9-433 0</inkml:trace>
  <inkml:trace contextRef="#ctx0" brushRef="#br0" timeOffset="113831.5445">22931 8757 699 0,'0'0'12'0,"0"0"-2"15,0 0-9-15,0 0 14 16,0 0 1-16,0 0 18 15,0 0 30-15,32 0-34 16,3-3 9-16,10-5-18 16,12-2-17-16,8 0-8 15,3 2 0-15,-2 0-64 16,-4-1-16-16,-11 1-50 0,-7-2-240 16</inkml:trace>
  <inkml:trace contextRef="#ctx0" brushRef="#br0" timeOffset="168888.3218">16898 5878 688 0,'0'0'12'16,"0"0"-11"-16,0 0 16 16,0 0-17-16,0 0 0 15,0 0 18-15,7-18-18 16,1 18 0-16,3 6 12 16,1 8 4-16,1 6 23 15,0 2-21-15,-1 5-14 0,-3-3 34 16,1-2-36-1,-2-5 2-15,1-4 16 0,1-4-13 16,-3-2 15-16,0-5-22 16,-1-2 1-16,1 0 13 15,3 0-10-15,4-14 22 16,4-11 2-16,1-8-23 16,-4-1-8-16,3 4 3 15,-5 1-10-15,2 7 7 16,-4 7-83-16,-5 6-24 15,-6 5-32-15,0 4-368 16</inkml:trace>
  <inkml:trace contextRef="#ctx0" brushRef="#br0" timeOffset="169788.4731">16716 6688 409 0,'0'0'64'0,"0"0"-64"16,0 0 0-16,0 0 18 15,-81-6 49-15,60-3 9 16,2-1-14-16,0 0 3 16,-4 0-39-16,2 2-26 15,-6-1 2-15,-4 4 22 0,-2 1-23 16,-4-1 6-1,-2 5-14-15,-1 0 14 0,-9 0 26 16,-3 2-33 0,-9 8-2-16,-8 2 0 0,-4 2 4 15,-9 3-3-15,0 0 7 16,4-2 2-16,4-3 29 16,8-2-31-16,8-2 24 15,8 1-18-15,7 2-12 16,6 2 0-16,2 2 0 15,0 2 7-15,-4 2-14 16,-3 7 6-16,-7 4 1 16,-5 4-13-16,-4 1 4 15,4-3-5-15,7-3 6 0,9-5 1 16,12-7 3-16,6 0 8 16,2 0-1-16,6-3-3 15,1-3 0-15,3-3 0 16,0 5 0-16,0-4-19 15,-1 5-17-15,-3 0-33 16,-3-5-65-16,-2-2-80 16,-2-7-62-16</inkml:trace>
  <inkml:trace contextRef="#ctx0" brushRef="#br0" timeOffset="170154.3922">14704 6822 638 0,'0'0'18'0,"0"0"-18"15,0 0-31-15,0 0 31 16,0 0 7-16,0 0 18 15,-18 70-8-15,15-40-14 16,3-2 28-16,0 4-30 16,0-1 14-16,6 1 9 15,4 0-20-15,5-9 22 16,-1-3-26-16,6-4 0 0,1-6 9 16,5-2-2-16,4-3 10 15,1-5-17-15,2 0 9 16,1-3-9-16,-6-7 0 15,-5 3-31-15,-4 4 2 16,-7 1-128-16,-9 2-165 16</inkml:trace>
  <inkml:trace contextRef="#ctx0" brushRef="#br0" timeOffset="171840.9012">24090 7414 415 0,'0'0'8'0,"0"0"-14"15,0 0 6-15,100 0 0 16,-72 0 0-16,1 0 4 15,-1 0-4-15,-4 0 24 16,0-6 16-16,-6 1 34 16,-8-1-36-16,2 0-11 15,-5 1-1-15,0 2-19 16,-3 0-7-16,-2-2 0 16,-2-1-61-16,0-5-211 15</inkml:trace>
  <inkml:trace contextRef="#ctx0" brushRef="#br0" timeOffset="174857.6025">24694 6486 91 0,'0'0'345'0,"0"0"-331"16,0 0-14-16,0 0-1 16,0 0 1-16,0 0 0 15,26-19-4-15,-22 13-91 16</inkml:trace>
  <inkml:trace contextRef="#ctx0" brushRef="#br0" timeOffset="176403.4094">23957 6515 178 0,'0'0'0'0,"0"0"-16"16,0 0-46 0</inkml:trace>
  <inkml:trace contextRef="#ctx0" brushRef="#br0" timeOffset="193307.7371">29251 10132 675 0,'0'0'26'0,"0"0"-26"15,0 0 0-15,0 0-7 16,0 0 16-16,0 0 0 16,0 0 3-16,-2 0-5 15,2 0 31-15,0 0-29 16,0 7-9-16,0 3 2 15,0 7 5-15,0 7 42 16,0 8-21-16,0 7-9 16,0 5 19-16,0 4-35 15,6 0 24-15,2 0-19 16,0-7 3-16,3-5-2 16,0-4-9-16,-2-8 3 0,1-6-5 15,-4-7 3 1,0-5-1-16,-4-4 0 0,-1-2 5 15,4 0 17-15,6-2 28 16,14-22-17-16,11-14-9 16,11-10-22-16,4-7-2 15,-3 0 0-15,-2 0-3 16,-3 4-7-16,-3 9 5 16,-1 5-13-16,-2 7 17 15,-2 7-33-15,-6 3 12 16,-3 4 10-16,-7 5-19 15,-4 2 10-15,-3 4-39 16,-3 2 5-16,-3 1 11 16,-3 2-33-16,2 0-25 15,-5 0-78-15,0 0-131 0</inkml:trace>
  <inkml:trace contextRef="#ctx0" brushRef="#br0" timeOffset="196952.0228">22594 3794 403 0,'0'0'12'0,"0"0"2"16,0 0-14-16,0 0 0 15,0 0 56-15,0 0 11 16,0 0-31-16,0 0-8 16,-86 47-24-16,66-29 18 15,-2 5-19-15,-5 8-3 16,-3 6 1-16,-3 4 11 15,-3 3-12-15,1 0 0 16,-1 0 2-16,2-1 31 16,8 0-33-16,1 5 8 15,1 4-8-15,2 7 0 16,2 7 0-16,5 1 0 0,6 6 6 16,3 7 6-16,6 5-9 15,0 6-3-15,0-2 15 16,5-2-13-16,5-1 8 15,2-3-10-15,-1-1 13 16,-4-4-15-16,-4-7 2 16,-1-5-8-16,-2-7 1 15,0-4-59-15,0-9-30 16,0-7-61-16,-6-18-200 16</inkml:trace>
  <inkml:trace contextRef="#ctx0" brushRef="#br0" timeOffset="197623.8793">22105 4431 159 0,'0'0'511'16,"0"0"-470"-16,0 0 17 16,0 0-50-16,0 0 23 15,0 0 21-15,-58-93-22 16,38 66 25-16,-8-2-18 16,-12-3-29-16,-4-3 20 15,-9-6-20-15,-4-3-9 0,-1-4 1 16,-5 0 0-16,-2 1 16 15,-6-1-16-15,-3 4 0 16,-7 1 11-16,-8 1-11 16,-10 0 0-16,-9 4-2 15,-6-2 17-15,-5 2-14 16,-6 2-1-16,4 0 0 16,6 2-1-16,13 5 1 15,13 0 0-15,10 7 0 16,3-2 9-16,1 7-11 15,-2 1 2-15,-1 2 0 16,4 3-5-16,6 4 10 16,12 1-5-16,14 5 0 15,9 1 0-15,15 0-20 16,9 0 20-16,4 0-31 0,5 0 18 16,0 0-47-16,0 0-28 15,0 0 6-15,1 0-43 16,8 0 21-16,0 0-92 15</inkml:trace>
  <inkml:trace contextRef="#ctx0" brushRef="#br0" timeOffset="198096.2758">20216 2959 745 0,'0'0'11'0,"0"0"1"15,0 0-12-15,0 0-12 16,0 0 3-16,0 0 4 16,-89-30 5-16,50 39 5 15,-7 8 13-15,-2 6-3 16,-1 3-15-16,3 3 1 15,-2 0 5-15,6 2-6 16,2-1 0-16,4 2 0 16,0 1 4-16,3 6-2 15,-2 2 1-15,2 1-3 0,0 0 16 16,2-2-16 0,5-2 0-16,3-6-9 0,3-3 19 15,8 0-13-15,5 4 3 16,1 3 0-16,6 4-9 15,0-1 9-15,7 0-1 16,19-5-3-16,11-7 4 16,15-4 6-16,20-7-6 15,16-10 0-15,12-6 28 16,7-2-28-16,4-18-37 16,-7-3-14-16,-10-3-138 15,-20-6-344-15</inkml:trace>
  <inkml:trace contextRef="#ctx0" brushRef="#br0" timeOffset="203353.8561">16713 6450 402 0,'0'0'30'0,"0"0"-41"15,0 0 11-15,0 0 0 16,0 0 27-16,0 0-13 16,0 0 53-16,0 0-22 15,-15 0-45-15,15 0 39 16,0 0-7-16,0 0-6 16,-2 0 37-16,2 0-59 15,0 0 15-15,-1 0-4 0,1 0-8 16,0 0 1-1,-2 0-8-15,2 0 0 0,0 6-16 16,0 0 13-16,0 3 3 16,0-1-1-16,0-1 12 15,2-4-20-15,-1 0 9 16,1-2 0-16,-1 1-4 16,-1-2 4-16,0 0 0 15,0 0-1-15,2 0 14 16,-1 0-10-16,1 0-3 15,2 0 0-15,7 0 28 16,2-9-5-16,6-6-7 0,4-4-9 16,-2-3 4-16,3 0-13 15,-2 0 2 1,2 2-21-16,-5 1 8 0,2 3-48 16,-4 4-26-16,-1 4-29 15,-5 1-117-15</inkml:trace>
  <inkml:trace contextRef="#ctx0" brushRef="#br0" timeOffset="204418.3426">16607 6367 70 0,'0'0'309'0,"0"0"-253"0,0 0-29 15,0 0 69 1,0 0-79-16,-9-74 2 0,9 61 23 16,0 1-27-16,0-1-8 15,0 4 22-15,0 0-22 16,0 4 31-16,0 2 3 15,0 1-31-15,0 2 7 16,0 0-17-16,0 0 0 16,0 0-7-16,0 0 7 15,0 0 0-15,0 0-4 16,0 11 7-16,0 8-8 16,1 6 5-16,2 2 0 0,0 2-8 15,0 0 8 1,2-4 0-16,-1-1 0 0,4-3 15 15,-2-1-20-15,0-3 5 16,0-2 0-16,4-1-2 16,-3-2 2-16,1-2 0 15,0-4-1-15,-1-3 10 16,-1-1-1-16,0-2-8 16,0 0 0-16,3 0 28 15,6-2-26-15,4-10 2 16,7-5 2-16,0 0 4 15,3-1-20-15,-1 0 7 16,0 0-57-16,2 3 13 16,-3-1-106-16,-5-2-194 15</inkml:trace>
  <inkml:trace contextRef="#ctx0" brushRef="#br0" timeOffset="209464.0136">14017 7992 395 0,'0'0'1'0,"0"0"65"15,0 0 40-15,0 0-40 16,-98-43-27-16,76 29 19 16,2-1-40-16,2 2 46 15,2 1-61-15,1 2 18 16,-1 2 2-16,2-1-20 16,1 2 18-16,1-1-21 15,-1 4 0-15,-1-2 12 0,-2 2-11 16,-1-2-1-16,-2 2 0 15,-3-1 6-15,-1 1 1 16,-1 1-7-16,0 0 0 16,1 3 0-16,0 0 0 15,1 0 0-15,-4 0-1 16,0 0 11-16,-6 2-19 16,-2 6 9-16,-4 1 0 15,-3 2-3-15,2 1 4 16,2-3-1-16,7 0 0 15,5-5 3-15,5 0-3 16,5 0 0-16,-1 0 0 0,-4 3-10 16,-11 2 10-1,-6 4 0-15,-8 5-2 16,-7 3 15-16,2 7-27 0,-5 4 14 16,0 1 0-16,2 3-4 15,2-3 7-15,0-2-3 16,5 0 0-16,7-3 3 15,5-5 4-15,4-2-7 16,6-1 0-16,0 2-8 16,2 3 8-16,-8 6 0 15,-3 7-3-15,-5 3 10 16,-1 5 1-16,-2-2-8 16,0 0 0-16,0-3-4 0,4-3 4 15,4-3 0 1,3 1-2-16,0 2 12 0,-4 3-10 15,-7 7 0-15,-7 4 0 16,-7 6-13-16,-7 4 19 16,-2 6-6-16,0 10 0 15,3-3 4-15,9 1-4 16,7-6 0-16,9-11 0 16,10-5-5-16,7-2 5 15,5 0-4-15,3 3-3 16,4 2 12-16,-2 2-6 15,4 0 1-15,-1 3 0 16,2-1-6-16,1-1 6 16,3 0 0-16,0-2-10 0,0-4 20 15,9 2-23-15,3-1 13 16,7 8 0 0,0 3-4-16,1 4 5 0,1 0-1 15,3-1 0-15,-2 3 8 16,2-2-2-16,3-5-6 15,4-2 0-15,8-7-12 16,4-3 12-16,8-5 0 16,1-3-3-16,5-3 6 15,-1-1-4-15,0-2 1 16,2 4 0-16,0 1-1 16,3 1 1-16,2 4 0 15,-2 2-4-15,-2 5 13 0,1-1-13 16,-3-2 4-16,-3-7 0 15,1-9 5-15,0-3-5 16,-1-5 0-16,1-6-7 16,-3-3 12-16,5-3-8 15,4-7 3-15,5-5 0 16,2-5-1-16,-2 0 1 16,-5 0 0-16,-3-2-3 15,-3-6 19-15,-2 0-23 16,5-1 7-16,0 1 0 15,3-3-5-15,3 1 5 16,0-3 0-16,3-3-2 16,-1-2 11-16,0-1-12 15,-4-4 3-15,-2 1 0 16,-3-4-9-16,-4-1 10 0,-2-3-1 16,6-1 0-16,5 0 13 15,7-3-22-15,4 4 9 16,5-3 0-16,1 0 0 15,6 0 0-15,3-5 0 16,1 0-8-16,0-4 16 16,-3 1-1-16,-4-3-7 15,-5 2 0-15,-7-1-8 16,-4 0 8-16,-6 0 0 16,-5 1-4-16,-7-1 18 15,-4 1-9-15,-3 1-5 16,-7 1 0-16,0 1 17 0,-7 2-12 15,-3-1 8 1,-3-5 13-16,-2-4-23 0,-1-10 10 16,-3-7-13-16,-3-3 0 15,-1 1-11-15,-6-1 18 16,-2 2-7-16,-3 1 0 16,0 3 6-16,-8 1-9 15,-12 2 3-15,-8 0-1 16,-14-2-16-16,-7-6 3 15,-11-4-2-15,-6-7 12 16,-5-10-16-16,-2-8 2 16,-5-2-69-16,-1 3 34 0,5 11 32 15,2 11 21-15,2 14-1 16,-2 5-7-16,-1 5 16 16,-3 6 0-16,-2 2-8 15,1 3 0-15,2-1-2 16,-2 0 4-16,5-1-2 15,5-2 4-15,7 3 13 16,10 1-18-16,6 5 1 16,1 2 0-16,3 4 1 15,1-1 3-15,-1 6-4 16,0 4 0-16,1 2 17 16,-3 0-13-16,5 1-4 15,1-1 0-15,2 3 18 0,-1 2-11 16,1 1-7-1,0 0 15-15,0 3-14 0,1 0 31 16,0 2-32-16,0 2 6 16,5 1-9-16,1-2 3 15,5 0 0-15,3-2 7 16,3-2 10-16,1 0-10 16,0-3-7-16,0 3 0 15,-1-3 5-15,-2 1-5 16,-4 3 0-16,-4 2 3 15,-2-1 7-15,-5 2-12 16,0 1 2-16,-4 1 0 16,4 0-2-16,-1-1 2 15,1-1 0-15,2 1 13 0,4 1-5 16,3 1 3-16,5-2-11 16,5 0 0-16,3 1 14 15,3 1-14-15,0 0 0 16,-2 0-8-16,3 0 14 15,1 0-6-15,3 0 0 16,1 0 4-16,2 0-27 16,0 0 23-16,0 0-36 15,0 0 12-15,0-2-36 16,0 0 7-16,3-2-38 16,11-5-49-16,0-7 19 15</inkml:trace>
  <inkml:trace contextRef="#ctx0" brushRef="#br0" timeOffset="223437.4765">16534 6317 99 0,'0'0'0'0,"0"0"0"0,0 0 19 15,0 0-13-15,0 0 2 16,0 0 11-16,0 0 14 16,0 0 13-16,7-62-15 15,-7 58-13-15,0-1 62 16,0 1-77-16,0 0 11 15,0 0 11-15,0-1-24 16,0-2 27-16,0 1-28 16,0 0 0-16,0 0 37 15,0 2-17-15,0 4 37 16,0-1-38-16,0 1-3 16,0-1-13-16,0 1-3 15,0 0 0-15,0 0 33 0,0 0-25 16,0 0-8-1,2 0 7-15,-2 0 8 0,0 0-7 16,0 0-8-16,1 0 0 16,-1 0-9-16,2 0 9 15,1 4 0-15,0 6-8 16,1 0 22-16,2 6-18 16,0 3 4-16,0 2 0 15,0 5-3-15,0-2 3 16,0 3 0-16,-2 0-4 15,2-3 21-15,-1-2-18 16,-1-1 1-16,-1-4 0 0,2-4-10 16,-1 0 10-1,1-2 0-15,-2-5-1 0,1 0 16 16,-2-4-16-16,-1 1 1 16,-1-3 0-16,2 0 0 15,-2 0 0-15,1 0 0 16,1 0-1-16,2 0 14 15,3 0-16-15,-1 0 3 16,5 0 0-16,2-3 8 16,4-8-8-16,7-4 0 15,4-4 7-15,5 0 3 16,3-4-5-16,-2-3-5 16,0 0 0-16,0-4 2 15,-1-1-2-15,0-1 0 16,-2-1-4-16,-1 1 12 0,0 0-8 15,-3 3 0 1,-3 2 0-16,0 5-1 0,-3 4 1 16,-5 2 0-16,0 3-1 15,-5 5 14-15,-5 3-13 16,0 1 0-16,-3 3 0 16,-3 1-2-16,0 0 2 15,0 0 0-15,0 0-2 16,0 0 8-16,0 0-8 15,0 0 2-15,0 0 0 16,0 0-24-16,0 0 12 16,0 0-42-16,0 0-1 0,1 8-74 15,1-4 46-15,-2-1-204 16</inkml:trace>
  <inkml:trace contextRef="#ctx0" brushRef="#br0" timeOffset="230690.5825">12627 8138 309 0,'0'0'42'0,"0"0"-1"16,0 0-12-1,0 0-21-15,0 0 33 0,0 0-35 16,0 0-1-16,-13-54 87 16,10 52-76-16,3 1 13 15,0 1-8-15,0 0-14 16,0-3-4-16,0 3-3 15,13-4 0-15,8 1-4 16,3-3 4-16,5 2 0 16,-1 1-3-16,2-1 14 15,-2 3-9-15,-3 1-2 16,-1 0 0-16,-4 0 3 16,-1 4-3-16,-1 6 0 15,-3 1-5-15,-1 1 5 16,-1 0 0-16,-3 1 0 0,-1-2 6 15,-3-2-19-15,-3-3 13 16,0-3 0-16,-3 2-2 16,0-5 6-16,1 2-9 15,-1-2 5-15,0 0 0 16,0 0 1-16,0 0 0 16,0 0-1-16,-7 0 11 15,-9 0 3-15,-6 0-14 16,-4 0 0-16,-4 0 1 15,-3 0-6-15,3 0 5 16,0-2 0-16,2-3-7 16,4 1 14-16,4 4-6 0,1-1-1 15,3 1 3-15,1 0-8 16,-1 0 5-16,2 4 0 16,1 4-8-16,2-2 18 15,2 2-11-15,1-3 1 16,3-1 0-16,2-1-13 15,3-1 13-15,0 1-19 16,0 0 19-16,0-2-21 16,0 0 16-16,0 2 1 15,0 0 4-15,0 0 4 16,0 0-4-16,2-3 0 16,7 0-15-16,7 0 24 0,8 0-9 15,4-2 0-15,3-5 1 16,2-1 6-16,0 0-7 15,-2 5-3-15,1 0 2 16,-2 3 1-16,-1 0-2 16,0 0 1-16,-4 0 1 15,-1 0-2-15,-3 6 2 16,0 2-4-16,-5-2-13 16,1 3 20-16,-2 0-3 15,-1 0 0-15,-3 0 6 16,1-1-35-16,-6-2 29 15,-5-1-9-15,-1-3 2 16,0-1-6-16,0 0 4 16,0-1 7-16,0 0 2 15,-1 0 43-15,-12 0-30 0,-3 0-9 16,-4 0 11-16,-4-1-4 16,1-5 17-16,-1-5-28 15,-1 1 0-15,1-1 16 16,-2 0-11-16,-3 2-5 15,3 3 0-15,-3 2 14 16,-1 4-16-16,0 0 2 16,2 0 0-16,4 8-11 15,3 0 11-15,5 1 0 16,2-2-13-16,5-1 28 16,2 4-29-16,2-4 14 15,0 2-9-15,5-2-9 0,0 0-12 16,0-1 10-16,0-2 1 15,0 2 9-15,8-4 10 16,6 0 0-16,7 1 6 16,4-2-3-16,5 0-3 15,1 0 0-15,0 0-2 16,1 0 9-16,-4 0-6 16,0 0-1-16,-3 0 12 15,0 0-18-15,-1 0 6 16,-5 0 0-16,-4-3-3 15,-2 2 10-15,-2-1-12 16,-1-1 5-16,0 0 0 16,-5 0 7-16,1 2-7 0,-4 1 0 15,-2-1 12-15,0-1-10 16,0-1 43-16,-2-1-45 16,-14-3 8-16,-5 2-6 15,-8 0-2-15,-7 5 0 16,-5 0-11-16,-1 0-3 15,-1 0 9-15,6 0 5 16,2 0 0-16,4 0-1 16,6 3 1-16,2-1 0 15,7 0-4-15,5 0 12 16,4-1-8-16,4-1 0 16,3 0 1-16,0 0-12 0,0 0 11 15,0 4-16-15,0-1 11 16,0 1 9-16,10 1-8 15,4 0 4-15,8-5 0 16,5 0 11-16,3 0-11 16,4 0 0-16,-4 0 9 15,-3 0 2-15,-6 0-14 16,-3 0 3-16,-5 0 0 16,-3 3-16-16,-4-3 18 15,-4 2-2-15,-2-1 0 16,0-1 10-16,0 2-18 15,-6-1 8-15,-9-1 0 16,-5 0-2-16,-3 0 6 16,-4 0-4-16,-3 0 5 15,3-6 11-15,1 0-20 0,6 2 10 16,4 1-6-16,8 1 46 16,5 2-46-16,3 0-7 15,0 0-1-15,0 7-29 16,11 7 26-16,11 3 11 15,9-1 0-15,10-4-3 16,8-5 3-16,7-7 0 16,5 0-1-16,5 0 1 15,1-7-21-15,-2-3-99 16,-10-2-56-16</inkml:trace>
  <inkml:trace contextRef="#ctx0" brushRef="#br0" timeOffset="240247.8339">20682 8165 220 0,'0'0'78'0,"0"0"-6"16,0 0-28-16,0 0-21 15,0 0 29-15,0 0-10 16,0 0-4-16,0 0 28 15,-34-39-60-15,32 37 6 0,1 2 13 16,-1 0-19-16,2-2 21 16,-1 1-27-16,-1 0 0 15,-2-1 18-15,-3 1-16 16,-3-2-2-16,0 1 0 16,-5 0 13-16,0 2-25 15,-6-3 12-15,0 3 0 16,-3 0-10-16,0 0 11 15,1 0-1-15,0 0 2 16,2 0 18-16,0 0-23 16,-1 0 3-16,1 0 0 15,-3 0-11-15,-1 0 13 0,-3 4-2 16,-2-1 1-16,-1-2 1 16,2-1 7-16,1 0-9 15,3 0 0-15,5 2 0 16,2-2 12-16,5 0-12 15,-1 0 7-15,1 0 7 16,-2 0-14-16,0 0 0 16,-3 0 0-16,-1 0-5 15,-4 0 5-15,1 0 0 16,0 0-1-16,2 0 7 16,1 1-8-16,1 3 2 15,2-2 0-15,-1 3-8 16,4-2 8-16,-1 0 0 0,-4 1 10 15,-1 0-8 1,-4 1-4-16,-2-2 2 0,-3 3 0 16,0 5 2-16,-4-1-2 15,1 2 0-15,-4 1-2 16,4-1 10-16,0 1-11 16,2-1 3-16,3 1 0 15,0 0-4-15,3 0 4 16,-1-2 0-16,1 2-1 15,-2 1 15-15,-3 1-19 16,-1 4 5-16,1-2 0 16,-2 3-2-16,3-1 23 15,-2 2-19-15,0-1 17 16,1-3-10-16,4 1 12 0,0-2-17 16,5-1 14-16,-2-1 2 15,1 1-19-15,0-1-1 16,-6 5 5-16,-1-1 5 15,-1 1-10-15,2 0 0 16,-3-2 0-16,-3 2-4 16,-3-1 4-16,2 1 0 15,3-3 4-15,2-1 6 16,2 0-15-16,-8 2 5 16,0 2 0-16,-1-1-2 15,3-1 5-15,2-3-3 16,1 0 0-16,4 0 12 15,2 0-18-15,1 1 6 16,1-2 0-16,3-1 2 16,1 1-2-16,-3 0-3 0,1-1 3 15,-2 2 2-15,-1 0-2 16,-1-1-4-16,-1 0 4 16,2-1 1-16,1 0-1 15,6-1 0-15,3 0-6 16,2-2 19-16,2 1-19 15,1 0 6-15,-2 2 0 16,2 4-10-16,-1-1 10 16,3 5 0-16,-5 0-1 15,3 3 12-15,-4 6-16 0,-4 0 5 16,5 0 0-16,-2-5-4 16,2-2 4-16,2-2 0 15,2 0 0-15,0-1 9 16,-1 4-13-16,-1 2 4 15,1 1 0-15,-3 3-3 16,2 0 3-16,0 2 0 16,1 1-2-16,1-3 14 15,-1 1-19-15,2-2 7 16,1-2 0-16,2-1-2 16,0-1 2-16,2 5 0 15,-1-1-4-15,1 3 14 16,-2 2-14-16,1 1 4 0,1 1 0 15,0-3-6 1,0-2 6-16,0-2 0 0,0-5-3 16,0 2 22-16,0-4-22 15,0 0 3-15,0-1 0 16,3-1-8-16,3 3 8 16,0 0 0-16,0 6 4 15,3 2-1-15,1 10-6 16,1 8 2-16,4 4 1 15,-3 1 2-15,2-7-2 16,0-4 0-16,2-4 1 16,-2-2-1-16,1-4 0 15,0 1-3-15,1 0 11 16,1 0-12-16,0-2 4 0,1-3 0 16,3 0-11-16,1-1 14 15,4 0-3-15,4-2 0 16,1 0 4-16,2-5-7 15,0 0 3-15,2-3 0 16,3-1 0-16,-1 1 4 16,2 1-4-16,-5-3 0 15,0 2 5-15,2 0-7 16,-1-1 2-16,3 2 0 16,0-1-1-16,-1 0 2 15,-1-2-1-15,2 2 0 16,-2-4 3-16,2 1-4 15,-1 3 1-15,4-3 0 16,0 0 1-16,-1 1 1 16,5 2-2-16,-3-2 0 0,-2 0 2 15,3 1-4-15,1-1 2 16,0-1 0-16,0-2 0 16,2 2 2-16,-2-1-4 15,2 1 2-15,4 0 0 16,1 0-5-16,1-1 5 15,3 0-6-15,-3-1 2 16,0-3-18-16,-4 0 14 16,-5-1-2-16,-7 0 14 15,-3-5-18-15,-3 0 14 0,-3 0 0 16,1-3-2-16,2 4 2 16,4-3-6-16,4 2 2 15,2 0 0-15,2 3-8 16,4-2 12-16,-2-1-2 15,4 1-6-15,-1-4 8 16,2 0 0-16,0 0-1 16,2 0 8-16,1 0-14 15,-4-6 7-15,-1-3 0 16,-5-1-3-16,-3-2 3 16,-5 1-9-16,-3 2 8 15,-1-1 2-15,1 3-4 16,4-4 3-16,-1 3 0 0,4-3 3 15,2 0-3 1,-2 0 0-16,1 0-1 0,0-1 11 16,0 1-20-16,-2 2 10 15,2-3 0-15,-2 0-2 16,2-2 4-16,-2 2-2 16,-1-1 3-16,0 2 2 15,-2-2 6-15,0 1-11 16,1 1 0-16,-2-2 9 15,-2 0-8-15,-1 0-1 16,0-1 0-16,-1 2 1 16,1-2-1-16,2 0 1 0,0 0-1 15,-2 2 8 1,-2 0-8-16,-2 3 0 0,-5-1-1 16,1 0 6-16,-3-1-4 15,-3 0-1-15,0-1 0 16,-3-4-4-16,2-2 11 15,-1-1-7-15,-1-6 0 16,-3 1 7-16,1 0-9 16,-3-1 2-16,0 0 0 15,-3 0-2-15,-1 0 6 16,1 2-4-16,-5 1 0 16,0-3 5-16,0-2-7 15,0-3 2-15,0-4 0 16,-2 0-2-16,-4 0 5 15,0-2-3-15,0 2 0 16,1 0 4-16,-1 4-9 16,-2-2 5-16,2 2 0 0,-4 3 1 15,2 1 2-15,-1-1-3 16,0 1 0-16,-3-1 0 16,2 1 2-16,-3 1-2 15,1-2 0-15,2 1 1 16,0 1-1-16,4 3 0 15,2-1 0-15,-1 6 12 16,1-3-16-16,-1 2 4 16,1 0 0-16,-2 1 8 15,-2-2-1-15,1-1-7 0,-6-1 0 16,1-2 0-16,-2-5 15 16,2-2-15-16,0-3 0 15,0 1 1-15,0-2-1 16,3 1 0-16,1 2 0 15,2 1 11-15,3-1-13 16,-3 2 2-16,-2 0 0 16,-1 2-3-16,-1 0 4 15,1-3-1-15,-3 0 0 16,-2-4 5-16,0 3-6 16,-3-3 1-16,1 2 0 15,-1 0 1-15,-2-2-1 16,-3-1 0-16,-5-2-4 0,-1 1 15 15,-1 2-10 1,-1 3-1-16,0-1 0 0,3 3-2 16,1 3 2-16,2-2 0 15,-1 3 0-15,-1 0 6 16,4-1-7-16,-2 2 1 16,0-1 0-16,0 3-4 15,-1 1 4-15,4-1 0 16,-2 0-1-16,3-2 7 15,2 3-1-15,0 2-5 16,3 2 0-16,-1 0 0 16,2 1 0-16,-1 0-6 15,5 3 2-15,-2 0 8 16,1 0-7-16,2 3 3 0,-1-1 0 16,0 0 0-16,-1 1 0 15,-2-1 0-15,1 1 0 16,-1 0 10-16,-3-2-17 15,3 0 7-15,-3-1 0 16,-1 0-3-16,2 1 5 16,3-1-2-16,-3 1 4 15,5 0-2-15,-5 1-1 16,1-3-1-16,0 3 0 16,0-1 1-16,1 2-1 15,1 0 0-15,1-2-8 16,0 3 25-16,-1-2-32 15,1 0 15-15,-2-1 0 0,-2 2-3 16,1 0 11 0,2 2-8-16,-1 0 0 0,1 0 1 15,1 0-3-15,0 1 2 16,0 0 0-16,1 0 1 16,-1-1-1-16,5 4 0 15,0-1-9-15,2 0 29 16,1 1-30-16,-3 0 10 15,2 0 0-15,-1-3 4 16,-1 1 2-16,1 1-6 16,1-1 5-16,-2 1-1 15,0 0 3-15,2 1-7 0,-2 1 7 16,3 2-12 0,-2-3 6-16,1 0-1 0,0 2 0 15,1-1 8-15,-2 0-10 16,3 1 2-16,-1-1 0 15,-1-1-3-15,-1 0 3 16,0 0 0-16,-1 0 0 16,0 1 2-16,-2-2-1 15,-1 4-1-15,0 0 0 16,0 0-2-16,-1 1 9 16,0 0-7-16,0-2 0 15,1 1 13-15,2-2-17 16,3 3 4-16,-1-1 0 0,2-1-9 15,-3 2 9 1,1 0 0-16,0 0-5 0,0 0 25 16,2 0-32-16,-1 0 12 15,2 0 0-15,-1 0-13 16,2 0 13-16,-2 0-25 16,-3 0-2-16,-4 0-55 15,-3 0 37-15,-3 0-77 16,0 0-130-16,-7-14-76 15</inkml:trace>
  <inkml:trace contextRef="#ctx0" brushRef="#br0" timeOffset="246101.8008">9267 13118 371 0,'0'0'57'16,"0"0"-76"-16,0 0 19 15,0 0 0-15,0 0 13 16,0 0-9-16,0 0 23 16,0 0-27-16,-8 0 12 15,8 0-15-15,6 0 3 0,11 3 0 16,2 2 4-1,8-1 12-15,1 0-30 16,2-1 14-16,2-2 0 0,-3 3-5 16,3-3 5-16,2-1 0 15,3 2-2-15,2-2 20 16,1 1-28-16,5 0 10 16,-2 2-42-16,-2 2 41 15,-3-1-180-15</inkml:trace>
  <inkml:trace contextRef="#ctx0" brushRef="#br0" timeOffset="247562.2126">21950 13179 447 0,'0'0'25'0,"0"0"54"16,0 0-38-16,0 0-11 15,0 0 27-15,0 0-46 16,-15 0 24-16,15 0-14 16,0 0-11-16,0 0 13 15,0 0-23-15,0 0 0 16,16 0 7-16,13 0 1 16,5-3-8-16,6 3 0 0,2 0 14 15,1-2-18-15,3 0 4 16,2-1 0-16,0 1 8 15,-8-1-7-15,-3 1-1 16,-11 2 0-16,-5 0 6 16,-9 0-9-16,-4 0 3 15,-6 0 0-15,-2 0 6 16,0 0-6-16,0 0 0 16,0 0-9-16,0 0 25 15,0 0-19-15,0 0 3 16,0 0 0-16,0 0-1 15,0 0 1-15,0 0-8 0,0 0-17 16,0 0-38 0,0 0 38-16,0 0-66 0,4 0-90 15,3 0 166-15,0 0-198 16</inkml:trace>
  <inkml:trace contextRef="#ctx0" brushRef="#br0" timeOffset="249748.6495">28739 8807 63 0,'0'0'41'0,"0"0"-39"16,0 0 4-16,0 0 1 16,0 0-7-16,0 0 0 15,0-5-1-15,0 4 9 16,2-1-14-16,2 0 6 16,1-1 0-16,-1 1 0 15,1 2 0-15,1 0-9 16,-2 0 9-16,-1 0-45 15</inkml:trace>
  <inkml:trace contextRef="#ctx0" brushRef="#br0" timeOffset="251102.5503">28703 8788 0 0,'0'0'22'0,"0"0"42"16,0 0-62-16,0 0-2 0,0 0 0 16,0 0-7-16,-10-3-7 15,9 3-8-15</inkml:trace>
  <inkml:trace contextRef="#ctx0" brushRef="#br0" timeOffset="251460.4396">28703 8788 67 0</inkml:trace>
  <inkml:trace contextRef="#ctx0" brushRef="#br0" timeOffset="252003.0131">28703 8788 67 0,'-5'-34'30'0,"5"33"41"0,0-1 8 0,0-1-5 0,0-1 2 15,0 1-38-15,0 0 15 16,0-2-3-16,0 2-26 16,0 0 46-16,0 2-59 15,0-1 13-15,0 2-7 16,0 0-12-16,0 0 30 16,0-2-35-16,0 2 0 15,0 0-9-15,0 0 9 16,4 0 0-16,2 0-3 0,3 5 6 15,3 6-7 1,3 1 4-16,-2 1 0 0,2 1-5 16,-3 0 9-16,3 2-4 15,0 2 0-15,0 0 2 16,0 3-4-16,1 1 2 16,-2 5 0-16,0-3-2 15,-1 3 2-15,-3 1 0 16,0 1-7-16,-1 3 17 15,0 0-10-15,0 9 0 16,2 2 0-16,-1 6-9 16,2 1 9-16,-3-1 0 15,0 1 0-15,-2-3 7 16,-1-1-6-16,0 0-1 16,-1-2 0-16,-2-1 2 0,-3-1 0 15,0-3-2-15,0-1 3 16,0-4 4-16,-6-3-6 15,-2-4-1-15,2-4 0 16,-4-1 4-16,4-2 0 16,-2-1-4-16,-2-2 0 15,3-3 3-15,-1 3-15 16,-1-3 12-16,0 1 0 16,-1 0-8-16,-1 2 0 15,-2-3-14-15,-1 3-15 16,0 0-44-16,2-2-33 15,-1-4-187-15</inkml:trace>
  <inkml:trace contextRef="#ctx0" brushRef="#br0" timeOffset="255668.3272">15754 14529 437 0,'0'0'10'0,"0"0"-10"15,0 0 7-15,0 0-21 16,0 0 16-16,0 0-2 15,0 0 83-15,0 0-20 16,3 89-17-16,1-39-32 16,-1 9-5-16,0 11 8 15,3 8-17-15,-3 9 0 16,1 0 38-16,2-4-25 16,1-8-11-16,-1-8-2 0,2-5 21 15,-2-9-5-15,-1-9-16 16,-2-7 0-1,0-10 5-15,-2-8 5 0,2-9-5 16,-3-3-5-16,0-7 10 16,0 0 12-16,0-3 26 15,0-19 36-15,0-13-82 16,0-12 1-16,0-7-3 16,-3-2 0-16,-4-3 10 15,1 1-19-15,1 2 9 16,1-1 0-16,4-1-3 15,-2-1 3-15,2-1 0 16,0 3 0-16,0 5 7 16,0 6-16-16,0-1 9 0,5 2-27 15,2-2 25-15,1 0-16 16,1 1 12-16,4 3-8 16,1 3 21-16,5 9-23 15,3 5 16-15,3 3 0 16,3 6-16-16,2 5 19 15,-1 4-3-15,0 4 0 16,-4 4 0-16,-1 0-24 16,-4 3 24-16,-4 11-5 15,-5 5-7-15,-5 4-15 16,-6 8 27-16,0 7 0 16,-10 3 2-16,-11 5-9 0,-3-3 7 15,0-4 0 1,4-6 0-16,5-5 2 0,0-6-2 15,6-3 6-15,1-9 10 16,4-3-9-16,2-2-7 16,2-4 0-16,0-1-10 15,0 1 16-15,0 1-6 16,17-1 0-16,10 2 3 16,4 0 1-16,5 1-4 15,2-1 1-15,-2 4-7 16,-1 3 6-16,-4 9 0 15,-3 5-2-15,-6 12 7 16,-8 8-7-16,-8 2 7 16,-6 8-5-16,-1 0 49 15,-23-4-36-15,-9-1 12 0,-4-7-16 16,-2-4 5-16,0-6 12 16,3-6-26-16,5-6 0 15,3-3 31-15,5-4-31 16,4-2 2-16,7-6-7 15,5-2-10-15,4-3 11 16,3 0-65-16,0 0-21 16,0-2-6-16,0-17-448 15</inkml:trace>
  <inkml:trace contextRef="#ctx0" brushRef="#br0" timeOffset="256318.0775">17217 14160 641 0,'0'0'17'0,"0"0"-34"15,0 0 34-15,0 0-15 16,0 0 4-16,-86-30-1 16,69 30 70-16,-5 0-75 15,-2 0 11-15,-6 10 1 16,-1 7 10-16,4 2-16 15,4 0-6-15,4 2 0 16,3 4 4-16,2 0-4 16,2 0 0-16,3 0-14 15,9 0 35-15,0-2-37 16,9-1 16-16,11 0 0 16,8-2-1-16,6-1 1 0,8-2 0 15,0-3-6-15,4-2 24 16,0 0-23-16,-1 0 5 15,-5 0 0-15,-4 3-9 16,-8 2 9-16,-8 3 0 16,-11 3-9-16,-8 6 24 15,-1 5-2-15,-12 4 0 16,-16 1-12-16,-5 3 39 16,-2-6-39-16,3-1 4 15,6-2 16-15,3-7-11 16,3 0 29-16,4-6-39 15,1-6 5-15,6-3-6 16,4-4 1-16,4-4-22 16,1-2-48-16,6-1-65 15,19 0 82-15,13-18-97 0,5-14-251 16</inkml:trace>
  <inkml:trace contextRef="#ctx0" brushRef="#br0" timeOffset="257010.065">17767 14130 643 0,'0'0'96'16,"0"0"-40"-16,0 0-24 16,0 0 4-16,0 0 14 15,0 0 9-15,-4-5-49 16,8 5 2-16,17-5 7 15,9 2-19-15,7-5 0 16,6 0-6-16,4-2 28 16,5-2-22-16,2 2 0 0,0-3 6 15,-4 2-17 1,-4 0 11-16,-13 7-2 0,-12 0-15 16,-8 4-34-16,-5 0-1 15,-7 0-38-15,-1 2-42 16,0 6 80-16,0-2-87 15,0-2 67-15,0-4-62 16,0 0 18-16,-3 0 116 16,0 0 43-16,-3 0 71 15,3 0 44-15,-1 0-80 16,1 0 6-16,2 0 18 16,-1 0-52-16,1 0 19 0,1 0-53 15,0 0 11-15,0 8-43 16,0 12 16-16,0 10 0 15,0 11 34-15,0 9-32 16,1 6 21-16,8 3-15 16,-2 2 6-16,2-1 8 15,-2-1-22-15,1 1 0 16,0-6 8-16,-1-6 7 16,1-9-15-16,0-7 0 15,0-8 0-15,1-3-33 16,-1-2 18-16,3-1-89 15,0 1 6-15,-5-6-158 16</inkml:trace>
  <inkml:trace contextRef="#ctx0" brushRef="#br0" timeOffset="258278.2505">15054 15594 805 0,'0'0'0'15,"0"0"0"-15,0 0-4 16,0 0-37-16,0 0 39 16,0 0-4-16,22 18 12 15,0 10 16-15,6 5-22 16,6 6 12-16,11 3 14 16,3-1-26-16,8 2 0 15,7-2 8-15,5-4-7 16,9-2 11-16,4-5-12 15,1-9 0-15,-2-11-11 16,-3-7 11-16,-4-3-16 16,2-15 8-16,-2-13 1 15,-4-3-2-15,-4 1 9 0,-5-1-21 16,-5 3 6-16,-4 4-10 16,-6 1-17-16,-5 5 38 15,-6 3-20-15,-7 5 16 16,-4 3-3-16,-4 4 11 15,-2-1-8-15,-1 2 8 16,1 1 0-16,4 0 4 16,5 1 6-16,5 0-18 15,11 0 8-15,6 0 0 16,13 0-8-16,4 0 8 16,4 0 0-16,1 0 31 15,-1 0-31-15,3 0 20 0,3 0-20 16,4 0 0-16,-1 0-12 15,-1-8 12-15,-3 1 0 16,-3-3 7-16,-4 3-6 16,-4-1-2-16,-7 2-2 15,-3-1 3-15,-4 0 4 16,0-1-4-16,-1 0 0 16,1-4 3-16,3 1 0 15,-2-1 1-15,-1 2-4 16,-1 2 0-16,-1 1-11 15,1 0 11-15,3 0 0 16,4 0 1-16,3-1 4 16,3 0-5-16,3-1 0 0,1 1 2 15,0 2-5-15,2-3 3 16,-1-1 0-16,1-3 7 16,-3 1 0-16,2-5 11 15,-3 0-18-15,1 1 0 16,-2-1-14-16,5 4 14 15,-4 1-12-15,-2 4 1 16,-10 1-188-16,-11-2-240 16</inkml:trace>
  <inkml:trace contextRef="#ctx0" brushRef="#br0" timeOffset="273720.2615">25263 11867 250 0,'0'0'36'15,"0"0"27"-15,0 0-49 16,0 0-26-16,0 0 12 16,0 0 0-16,0 0 11 15,0 0-4-15,-35-7-7 16,35 2 0-16,3 0-19 16,5 1-71-16,0-2-103 15</inkml:trace>
  <inkml:trace contextRef="#ctx0" brushRef="#br0" timeOffset="274774.2803">25373 11590 236 0,'0'0'60'0,"0"0"-39"16,0 0 11-16,0 0 10 15,0 0-12-15,0 0 4 16,10-59-3-16,-8 51-2 16,1 4 43-16,-1-1-67 0,-1-2 0 15,-1 4 35-15,0 0-27 16,0 3 2-16,0 0-15 15,3 0 16-15,-3 0-19 16,0 0 3-16,0 0 0 16,0 6-5-16,0 7 5 15,0 3 0-15,0 2-8 16,1 3 18-16,1 2-7 16,-2 2-3-16,1-1 0 15,2 0 16-15,-1 1-9 16,-1 1-5-16,1 0-2 15,-2 0 13-15,1-3-7 16,1-1-6-16,-1-3 0 16,1-6 20-16,-1-3-14 15,1-4-5-15,-2-4-1 0,0 1 9 16,0-3 58-16,1 0-29 16,1 0-12-16,6 0 43 15,6-12-44-15,10-17-17 16,6-5-8-16,4-2 12 15,2 1-22-15,0 2 10 16,4 2 0-16,2 2 2 16,-2 1-2-16,-3 1-1 15,-6 6-10-15,-8 4 8 16,-4 7-29-16,-5 1 25 0,-2 5-21 16,-5 4 7-1,-2-3-38-15,1 3 19 0,-1 0 12 16,0 0-31-16,1 0 45 15,-3 3-90-15,-1 6-55 16,-2-1 41-16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11:56.382"/>
    </inkml:context>
    <inkml:brush xml:id="br0">
      <inkml:brushProperty name="width" value="0.05292" units="cm"/>
      <inkml:brushProperty name="height" value="0.05292" units="cm"/>
      <inkml:brushProperty name="color" value="#FF0000"/>
    </inkml:brush>
  </inkml:definitions>
  <inkml:trace contextRef="#ctx0" brushRef="#br0">10269 7800 358 0,'0'0'23'0,"0"0"11"0,0 0-34 16,0 0 0-16,0 0 18 15,0 0-14-15,0 0 31 16,-34-15 18-16,32 13-37 16,2 2 75-16,0 0-80 15,0 0 10-15,0 0 2 16,0 0-22-16,-1 0-1 15,1 0 0-15,0 0 2 16,0 0-15-16,0 0 13 16,0 0 0-16,0 0-13 15,0 0 24-15,0 0-16 16,0 0 5-16,0 0 0 0,9 0-13 16,7-1 13-16,1-2 0 15,-1-1 13-15,2 1-5 16,-2 0-8-16,4 2 0 15,-1 1 0-15,7 0-9 16,2 0 9-16,5 0 0 16,7 7-4-16,2 3 19 15,4-2-25-15,3-1 10 16,0-3 0-16,-4-1-7 16,-3-3 7-16,-5 0 0 15,2 0-3-15,0 0 15 16,2 0-20-16,3 0 8 15,-1 0 0-15,-3 0-5 16,-1 0 5-16,0 0 0 16,-4 0 1-16,0 0 10 0,-5 0-18 15,-2 0 7-15,-4 0 0 16,0 3-2-16,-5 1 2 16,-2 1 0-16,-4-4 9 15,-2 3-5-15,-5-4-8 16,-2 0-1-16,-1 0 5 15,-3 0 5-15,0 0-5 16,0 0-6-16,0 0-9 16,0 0-10-16,0 3-40 15,0-3-85-15,0 2-81 16,0-2 113-16</inkml:trace>
  <inkml:trace contextRef="#ctx0" brushRef="#br0" timeOffset="2280.3097">10605 10256 433 0,'0'0'118'0,"0"0"-81"0,0 0-31 16,0 0 4-16,0 0 57 16,0 0-49-16,0 0 1 15,-12-8 4-15,10 6-5 16,2 2-4-16,0 0-14 16,0 0 0-16,8 0-5 15,8 0 5-15,4 0 0 16,0 0-5-16,7 0 23 15,2 0-29-15,3 0 11 16,4-5 0-16,2 1 7 16,5 0-7-16,3 0 0 15,5-3-10-15,2 3 31 0,0-2-22 16,-3 0 1 0,-2-1 0-16,-5 1-2 0,-2 3 2 15,-1-4 0-15,-4 0 0 16,1 0 6-16,-3 0-7 15,-4 1 1-15,-1-1 0 16,-7 1-15-16,-7 0 15 16,-3 1-13-16,-5 3 8 15,-2 1-2-15,-2-1-18 16,0 2 21-16,1 0-44 16,-4 0-8-16,0 0-162 15,-4 0-139-15</inkml:trace>
  <inkml:trace contextRef="#ctx0" brushRef="#br0" timeOffset="13018.007">8590 8936 232 0,'0'0'69'0,"0"0"-20"16,0 0-18-16,0 0-14 15,0 0-17-15,0 0 60 16,0 0-57-16,0 0 49 16,-5-26-10-16,5 24-36 15,0 2-5-15,0 0-1 16,0 0-10-16,0 0-13 16,0 0-21-16,0 0 35 15,9 0-4-15,6 0 24 16,0 0-17-16,4 0 6 15,1 0 0-15,2 0-1 16,2 0 1-16,0 0 0 16,2 0-5-16,6-2 17 15,-1-3-24-15,2 2 4 16,-2 0-44-16,-1 1 47 0,0-2-83 16,-2-2-83-16</inkml:trace>
  <inkml:trace contextRef="#ctx0" brushRef="#br0" timeOffset="14933.6003">11161 10142 293 0,'0'0'7'16,"0"0"-11"-16,0 0 4 0,0 0 0 15,0 0 60-15,0 0-59 16,0-15 12-16,0 15 5 16,0 0-18-16,0 0-5 15,9 0-33-15,3 0-39 16,3 0-29-16,-3 0-8 15</inkml:trace>
  <inkml:trace contextRef="#ctx0" brushRef="#br0" timeOffset="19086.1167">6391 11758 325 0,'0'0'22'15,"0"0"45"-15,0 0-60 16,0 0-1-16,0 0 0 15,0 0 19-15,-7 0 70 16,7 0-95-16,0 0 3 0,0 0-5 16,0 5 2-16,8 3-1 15,12 1-1-15,10 3 2 16,3 0-5-16,7-5 5 16,8-4 0-16,8-3 29 15,10 0-25-15,11 0 20 16,3-12-24-16,0-2 0 15,8 0-28-15,-3 1 13 16,0 0-96-16,-12 0-113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12:24.438"/>
    </inkml:context>
    <inkml:brush xml:id="br0">
      <inkml:brushProperty name="width" value="0.05292" units="cm"/>
      <inkml:brushProperty name="height" value="0.05292" units="cm"/>
      <inkml:brushProperty name="color" value="#FF0000"/>
    </inkml:brush>
  </inkml:definitions>
  <inkml:trace contextRef="#ctx0" brushRef="#br0">9546 5581 156 0,'0'0'48'15,"0"0"-28"-15,0 0 37 0,0 0-19 16,0 0 64 0,0 0-49-16,0 0-42 0,4-10 33 15,-4 7-35-15,0 2 27 16,0 1-20-16,3 0-5 16,-3-2 18-16,0 2-17 15,0-1-5-15,0 1 10 16,3 0-17-16,-3 0 0 15,0 0 8-15,0 0 8 16,0 0-13-16,0 0-3 16,0 0 0-16,0 0 6 15,2 0-6-15,1 0 0 16,0 10-3-16,4 7 9 16,2 2 25-16,-2 3-31 15,1 5 0-15,1-4 14 16,1 4-8-16,-1 0-5 15,-1 0 9-15,-2-2-1 0,4-2-4 16,-4-4-5-16,0-7 0 16,0 0 24-16,0-6-24 15,-3-5 0-15,-2 0 6 16,1-1 0-16,1 0 18 16,0 2-24-16,0 0 0 15,5-1 24-15,2-1-13 16,3 0-11-16,2 0 27 15,6-3-27-15,0-9 24 16,4-2-24-16,-1-2 1 16,-1-1 0-16,-1 1 0 15,-3 4-1-15,-1 1 0 0,-3 2-14 16,0 2 14-16,-3 3-30 16,-5 1-16-16,1 1 13 15,7 2-49-15,0 0-9 16,-1 0-107-16,-1-5-199 15</inkml:trace>
  <inkml:trace contextRef="#ctx0" brushRef="#br0" timeOffset="2877.3269">23501 5462 132 0,'0'0'3'16,"0"0"1"-16,0 0 39 16,0 0-14-16,0 0 39 15,0 0 8-15,0 0-67 16,-4-12 31-16,4 6-27 15,0-2-7-15,0 3 27 16,0 0-29-16,0 2-2 16,0-1 28-16,0 2 7 15,0-1 24-15,0 3-47 16,0 0-2-16,0 0-4 16,0 0-3-16,0 0-5 0,0 0 0 15,0 0 2-15,0 0-2 16,0 0 0-16,0 0 1 15,0 0-9-15,0 0 8 16,3 9 0-16,4 1 6 16,3 1-2-16,-1 1 11 15,2 2-15-15,-1 0 9 16,1 2 21-16,-4 1-28 16,0 3 5-16,-1 0 21 15,-3-1-27-15,2 0 7 16,-2 1-8-16,2-3 0 15,-1-3-1-15,2-3 1 0,0-5 0 16,-2-3 1 0,1-3 12-16,1 0-15 0,0 0 2 15,6 0 0-15,0 0 33 16,7-13-32-16,2-3-1 16,0-1 12-16,3-3-3 15,1-1-12-15,0 3 3 16,0 2 0-16,0-1-6 15,0 0 6-15,-1 4-5 16,0-1-14-16,-3 2 19 16,-2 2 0-16,-1 1-25 15,-6 4 14-15,-2-1-13 16,-1 2 18-16,-4 2-1 16,-2 0-5-16,0-1-12 15,-2 1 14-15,1-1-3 0,2 2-52 16,1 0-24-16,0-3-87 15</inkml:trace>
  <inkml:trace contextRef="#ctx0" brushRef="#br0" timeOffset="8694.3767">16538 13372 397 0,'0'0'10'0,"0"0"41"15,0 0-26-15,0 0-22 16,0 0 3-16,0 0 4 16,0 0-10-16,-6-20 0 15,6 15 5-15,0 1 39 16,0 0-39-16,0-1 6 16,2 1 43-16,-2 2-34 0,1-2 23 15,-1-1-23 1,0 2-9-16,0 1-3 0,0 2-8 15,0 0 0-15,0 0-4 16,0 0 19-16,2 0-18 16,-2 0 3-16,0 0 0 15,0 0-17-15,0 0 13 16,1 7 4-16,2 4-4 16,2 1 8-16,-1 2-4 15,1 0 0-15,-2 3 2 16,1-4 8-16,-1 1-10 15,0-2 0-15,0-2-3 16,-1-1 16-16,1-3-15 16,1 0 2-16,1-1 0 0,0 0-5 15,1-2 5-15,0 0 0 16,2-1-3-16,1 0 7 16,3-2 2-16,-3 0-6 15,0 0 0-15,1 0 15 16,-1 0-7-16,0 0-5 15,3-6 11-15,1-5-5 16,5-1-9-16,-1-5 0 16,2 3-26-16,0 1 13 15,2 4-65-15,3-2-113 16,0 0-31-16</inkml:trace>
  <inkml:trace contextRef="#ctx0" brushRef="#br0" timeOffset="19577.6714">3678 7796 350 0,'0'0'21'16,"0"0"54"-16,0 0-34 15,0 0 20-15,0 0-19 16,0 0-37-16,0 0 37 0,0-17-31 16,0 17-9-16,0 0 13 15,0 0-15-15,0 0 0 16,0 0-1-16,0 0-3 15,0 3 4-15,0 10 0 16,6 9-1-16,1 7 1 16,4 4 3-16,-2 7 0 15,1-2 6-15,-4-1-3 16,3-8 3-16,-1-6-9 16,-1-11 0-16,-1-5 0 15,-3-5 1-15,0-2-1 16,0 0 34-16,0 0 4 0,6-3 18 15,4-11-56 1,5-7 2-16,3 0 5 0,0-1-7 16,-3 3-35-16,0 4 20 15,-1 2-48-15,0-1 22 16,1 5-83-16,-3-1-117 16</inkml:trace>
  <inkml:trace contextRef="#ctx0" brushRef="#br0" timeOffset="21503.1059">18031 7785 118 0,'0'0'63'0,"0"0"-56"15,0 0 86-15,0 0-18 16,0 0-40-16,0 0 30 16,0 0-36-16,0 0 14 15,-9-40 8-15,8 39-41 16,1-1 3-16,0 2-6 15,0 0 9-15,0 0-20 16,0 0 4-16,0 0 0 16,0 10-13-16,0 4 23 15,0 5-10-15,0 0 0 0,1 1 5 16,2 0-8-16,2 0 3 16,-1-3 0-16,2-1 4 15,0-2-3-15,0 0-1 16,0-3 5-16,0-2 7 15,3-5 9-15,1 1-9 16,-1-1-10-16,1-2 11 16,3-1-6-16,2-1-7 15,3 0 0-15,5 0 6 16,2-4 0-16,3-6-6 16,3-1 0-16,-1 0-10 15,0-3-1-15,1 3-36 16,-4 3-68-16,0 1-14 15,-8 3-84-15</inkml:trace>
  <inkml:trace contextRef="#ctx0" brushRef="#br0" timeOffset="27906.0097">5675 11371 750 0,'0'0'0'15,"0"0"0"-15,0 0-12 16,0 0 29-16,0 0-17 16,0 0 14-16,0 0 3 15,0-15 34-15,0 6-20 0,-3-1-7 16,-3-5 8-16,0-2-13 16,0-3-16-1,2-3-3-15,1-3 5 0,3 0 1 16,0-5-6-16,0-4 0 15,0 1-5-15,1-2 5 16,8 4 0-16,6 5 0 16,-3 6 11-16,3 4-24 15,-3 5 13-15,4 5 0 16,-1 6-8-16,3 1 7 16,2 0-7-16,2 11 4 15,-1 13 4-15,-2 2-13 16,-4 3 13-16,-1 0 0 0,-4-2 16 15,-3-5-13 1,-2-4 8-16,1-5-11 0,-3-5 6 16,1-4-7-16,1-4 1 15,-4 0 0-15,2 0 7 16,0 0 5-16,3-4-2 16,7-12-10-16,-2 2 0 15,0 1-11-15,-7 7 11 16,-1 6 0-16,-2 0-10 15,2 0 0-15,5 0-1 16,1 3 11-16,10 5 0 16,2 0-9-16,-3-5 9 15,6 0 0-15,-2-3 4 16,5 0 1-16,-3-6 4 0,4-11-9 16,-2-2 1-16,-6-1 2 15,-6 2-3-15,-5 5 0 16,-6 2 5-16,-3 5 3 15,0 5-2-15,0 1-6 16,0 0-13-16,0 0-2 16,0 6-9-16,0 10 19 15,0 4-9-15,4-1 17 16,4-2-3-16,-1-5 0 16,2-5 3-16,-3-2-12 15,2-4 9-15,-1-1 0 16,6 0 16-16,1-7 10 15,4-11-5-15,-5-1-21 0,-1-2 0 16,-6 4 0 0,-1 6 0-16,-5 4 0 0,0 4 10 15,0 3-10-15,0 0-1 16,0 0-34-16,0 11 35 16,0 5-22-16,0 2 22 15,0-2 0-15,0-3-4 16,6-6 9-16,1 0-10 15,3-6 5-15,-2-1 0 16,4 0 1-16,0 0-1 16,0-6 0-16,1-8 4 15,1-6-1-15,-4-2 2 16,-1-2-5-16,-5-2 0 16,-2-2 11-16,-2 2-11 0,0-4 0 15,0 5-2-15,-2 3 14 16,-1 10-21-16,0 4 9 15,3 6 0-15,0 2-6 16,0 0 6-16,0 16-13 16,0 14 10-16,0 9 6 15,6 4-4-15,-1-1 8 16,1-1-7-16,-3-8 43 16,3-5-43-16,-2-9 0 15,-1-7 6-15,-1-6-2 16,-1-5 4-16,1-1-8 0,-2 0 0 15,6-4 38 1,3-19-37-16,4-10 0 0,4-5-2 16,-1 2-5-16,-1 6-2 15,4 6-4-15,2 9 2 16,-3 7-19-16,0 3 15 16,-6 5 14-16,3 0-11 15,-5 5 19-15,-1 8-24 16,-7 6 14-16,-2 3 2 15,0 5 8-15,-18 4 1 16,-6-5-9-16,3-1 11 16,3-5-6-16,5-7 5 15,5-4-10-15,5-4-2 16,3-5-18-16,0 0-23 16,0-8 23-16,6-11 17 0,9-4-98 15,0 4 82-15,-2 10 10 16,-2 6 9-16,-5 3-1 15,3 0 1-15,4 0 0 16,-2 4 24-16,5 7-12 16,-1-3 27-16,4-2-22 15,4-2-16-15,-1-4 61 16,5 0-55-16,3 0 7 16,3-14 17-16,-3-3-26 15,-7-2 9-15,-5-1-14 16,-7 1 0-16,-5 0 11 15,-6 2-11-15,0 5 0 0,0 3 21 16,0 6-18 0,0 3 9-16,-3 0-12 0,0 2 0 15,1 13-26-15,2 4 19 16,0-2 7-16,0 0-9 16,6-5 16-16,3-6-20 15,0-2 13-15,0-2 0 16,0-2 8-16,3 0-5 15,-2-5-3-15,1-10 10 16,1-2-4-16,-5 0-6 0,-1 6 0 16,-3 6 0-1,-1 1-3-15,-2 4 3 16,4 0-24-16,2 4 21 16,3 8-4-16,12 9 5 15,0-1 2-15,16-3 0 0,5-6 4 16,10-7-4-16,6-4 0 15,12 0-3-15,11-20-9 16,10-6-105-16,3-10-129 16</inkml:trace>
  <inkml:trace contextRef="#ctx0" brushRef="#br0" timeOffset="29839.566">23738 11855 864 0,'0'0'0'0,"0"0"0"0,0 0 10 16,0 0-10-16,-83-8 0 16,63 22-3-16,1 8 9 15,1 3-12-15,6 0 3 16,3 1 3-16,4-2-11 15,1-9 11-15,4-3 0 16,0-7-3-16,0-3 17 16,0-2-18-16,0 0 4 15,4 0 0-15,5-9 19 16,5-10-19-16,-1-4-11 16,-4 1 10-16,-4 8-13 15,-4 5 11-15,-1 4-11 0,0 5 14 16,0 0-18-16,0 0-15 15,0 12 13-15,2 7 14 16,4-2 12-16,6-1-11 16,4-3 5-16,10-5 0 15,5-4 37-15,7-4-24 16,4 0-5-16,0-19 4 16,3-3-11-16,-5-9 9 15,1-1-10-15,-5-3 0 16,-3-3 5-16,-6-2-5 15,-6-1 0-15,-4-1 3 16,-5 2 4-16,-6 3-8 16,-1 7 1-16,-5 11 0 15,0 9 39-15,0 9-27 0,0 1-11 16,0 10-1 0,-4 20-20-16,-8 13 20 0,-3 11 0 15,-1 4 6-15,4 0-5 16,3-4 1-16,8-8-2 15,1-7 11-15,0-8-9 16,13-7 9-16,3-7-11 16,5-7 0-16,3-7 14 15,3-3-9-15,2 0-5 16,3-16 23-16,-1-6-20 16,2-6 2-16,-3-4-5 15,-2-1 0-15,-5-1 0 16,-5 1 0-16,-5 7 0 0,-3 5-3 15,-5 6 7-15,-4 5-5 16,-1 6 1-16,0 4 0 16,0 0-13-16,0 0 9 15,0 0-35-15,-12 14 39 16,-5 8 0-16,-4 1 1 16,3 7-1-16,1-1 0 15,5 0-7-15,5-4 12 16,3-2-10-16,4-3 3 15,0-6-1-15,0-3-7 16,5-3 10-16,9-5 0 16,7 0 14-16,0-3-7 0,6 0-7 15,-4-6 12 1,0-2-7-16,-7-3 1 0,-1 0-6 16,-3-2 0-16,-3-1-2 15,-3-1 3-15,-2 1-1 16,-2 2 0-16,-1-1-21 15,-1 3 15-15,0 1-8 16,0-1-23-16,0-2 35 16,0 3-34-16,0 0 24 15,0 4 11-15,0 2-5 16,0 3 2-16,2 0-51 16,-2 0-95-16,0 0-112 15</inkml:trace>
  <inkml:trace contextRef="#ctx0" brushRef="#br0" timeOffset="30821.8657">24380 11790 417 0,'0'0'7'0,"0"0"14"15,0 0-37-15,0 0 16 16,0 0 0-16,0 0 12 16,7-47-12-16,-7 47 2 15,2 0-2-15,2 0 0 16,-4 1-1-16,1 9 11 0,-1 1 27 16,0 4 33-16,0 9-8 15,0 6-6-15,0 8-3 16,-4 3-30-16,0-1 36 15,1-2-43-15,0-4-1 16,0-8-3-16,0-5-10 16,1-8 21-16,0-5-23 15,2-5 0-15,-1-3 22 16,1 0-21-16,0 0 46 16,0-8 7-16,0-14-34 0,0-10-14 15,0-9-6 1,0-5 0-16,0-5-5 0,5 2-10 15,1 6 8-15,1 4-2 16,6 9-6-16,5 0 9 16,3 7-18-16,1 6 3 15,-2 3 17-15,-1 7-14 16,-2 6 13-16,-5 1 4 16,-3 0-11-16,-1 7 5 15,-5 11-5-15,-3 10 12 16,0 5-4-16,-7 6 19 15,-14 1-4-15,-6-1-1 16,2-3-1-16,0-5 3 16,8-8-12-16,2-3-26 15,8-7 18-15,4-7-92 0,3-3-42 16,0-3-158-16</inkml:trace>
  <inkml:trace contextRef="#ctx0" brushRef="#br0" timeOffset="32280.5466">24529 11928 602 0,'0'0'88'0,"0"0"-88"16,0 0 0-16,0 0 27 15,0 0 11-15,0 0 20 16,64 12 11-16,-42-16-45 16,3-13 9-16,1-5-33 15,-5-6 0-15,-3-7 3 0,-3-2-3 16,-2-3 0-1,-2-1 0-15,-1 1-2 0,0 7-11 16,-4 13 12-16,-1 10 1 16,-4 10-5-16,-1 0 0 15,0 8-9-15,0 15 1 16,0 12 13-16,-3 8 12 16,-9 3-3-16,-1-2-4 15,2-3 34-15,4-7-33 16,0-7 3-16,4-8-9 15,1-10 5-15,2-4-5 16,0-5 0-16,0 0 0 16,0 0 8-16,2 0-8 15,18-14-1-15,9-5-10 16,4-1-22-16,3 6 23 0,-5 3-15 16,-1 8 14-1,-2 0-1-15,-3 1 10 0,-4 2 2 16,-7 0 0-16,-5 0 0 15,-5 0-3-15,-3 0 3 16,-1 0 0-16,0 0-1 16,0 0 1-16,0 0 0 15,0 0-5-15,0 0 11 16,0 11-14-16,-4 13 15 16,-2 8-7-16,3 0 28 15,3 1-22-15,0-4-2 16,13-7 2-16,4-2-4 0,2-9 8 15,5-6-10-15,0-5 0 16,1-1-9-16,-1-19 7 16,-5-8-41-16,-6-5-14 15,-9 1-20-15,-4 2 31 16,0 8 29-16,-3 9 2 16,-6 10 15-16,-1 3-19 15,-1 5 19-15,1 14 5 16,-2 2 2-16,6 0 16 15,4-2-3-15,2-6-19 16,0-6 24-16,0-2-23 16,8-5 27-16,8 0-1 15,6-8 12-15,7-13-18 0,1-8-22 16,-3-8 2 0,-2-1 4-16,-3-6-4 0,-2 1-2 15,-7-1 0-15,-2 8 4 16,-3 7-3-16,-3 12-1 15,-3 12 0-15,-1 5 28 16,-1 0-28-16,0 19-12 16,0 13 12-16,0 11 0 15,0 7 24-15,0 0-12 16,0-1 4-16,0-6 23 16,0-10-34-16,0-4 12 15,-3-12-12-15,1-5-3 0,1-7 9 16,1-5-11-16,0 0 2 15,0 0 26-15,0-20-20 16,0-9-8-16,5-9-36 16,8 2-23-16,2 11 55 15,-3 11-14-15,-3 9-14 16,-2 5 28-16,-1 0-19 16,0 12 19-16,-1 9-2 15,-4 7 6-15,-1 3 18 16,0-1-10-16,-7-2-6 15,-8-6 28-15,0-7-28 16,6-6 0-16,3-5 4 16,4-1 2-16,2-3 2 15,0 0-10-15,0-13 0 16,0-10-33-16,15-4-32 0,6 4 18 16,-4 7 23-16,1 7 0 15,-6 9 24-15,-1 0-3 16,1 0 7-16,-1 0 2 15,1 0-4-15,-2 8 17 16,2-4 17-16,-2 1-20 16,6-3 21-16,3-2 0 15,8 0-3-15,6-7 4 16,2-9-36-16,7-5 4 16,-5-4 4-16,-1-5-2 15,-3-1-7-15,-6-3-1 16,-3 0 0-16,-6-4-4 0,-4 3 6 15,-3 5-2-15,-6 10 0 16,-2 8 1-16,-3 9 3 16,0 3-4-16,0 0-12 15,-5 18 7-15,-7 13 5 16,-4 7 0-16,2 1 10 16,5-2-10-16,3-6 18 15,6-5-18-15,0-9 0 16,0-7 4-16,9-4-4 15,3-6-3-15,4 0-45 16,1-11-115-16,-4-20-199 16</inkml:trace>
  <inkml:trace contextRef="#ctx0" brushRef="#br0" timeOffset="32412.297">25934 11721 804 0,'0'0'82'0,"0"0"-82"15,0 0-55-15,0 0 28 16,0 0 23-16,0 0-80 16,55 16-210-16</inkml:trace>
  <inkml:trace contextRef="#ctx0" brushRef="#br0" timeOffset="33710.3282">17994 17048 670 0,'0'0'30'0,"0"0"11"16,0 0 37-16,0 0-43 15,0 0 53-15,0 0-69 16,-30-15-17-16,15 16 10 16,0 13-12-16,-1 3 0 15,5 5-1-15,4 3 4 0,4 0-16 16,3 1 13-16,0-5-6 15,0 0-2-15,10-2 10 16,6-4-2-16,1 1 0 16,1-3 5-16,-3-4-12 15,-4 1 7-15,-4-6-5 16,-4 2-8-16,-3-1 13 16,0 1-1-16,0 2-3 15,-9 0 8-15,2-2 4 16,1-3-8-16,3-3 0 15,3 0 13-15,0 0-13 16,0 0-17-16,0 0-6 16,0 0 14-16,13-3 2 0,6-8 1 15,4-1 6 1,2 2 2-16,1-2-2 0,2 0 13 16,3-3 17-16,8-2-19 15,0-5 21-15,0-4-28 16,1-5-1-16,-6-2 4 15,-3-1-6-15,-4 6-1 16,-9 3 0-16,-6 2 11 16,-6 3-9-16,-6 4-2 15,0 3 0-15,0 10-2 16,0 0 2-16,0 3-1 16,0 0 1-16,0 14-12 0,0 14 8 15,-3 9 4 1,3 4 0-16,0 0 7 15,0-7 0-15,5-10-7 16,4-8 0-16,0-5 6 0,2-6-16 16,0-5 10-16,4 0 0 15,1-3-4-15,4-16-17 16,-4 0-86-16,-4-3-54 16,-12 5-204-16</inkml:trace>
  <inkml:trace contextRef="#ctx0" brushRef="#br0" timeOffset="33853.242">18336 17096 639 0,'0'0'61'0,"0"0"-61"0,0 0-41 16,0 0 40-16,0 0-2 16,0 0-11-16,83-6-99 15,-63 6-260-15</inkml:trace>
  <inkml:trace contextRef="#ctx0" brushRef="#br0" timeOffset="35329.739">18576 17273 710 0,'0'0'125'15,"0"0"-125"-15,0 0 0 0,0 0-31 16,0 0 31-16,0 0 26 15,76-8-19-15,-54 1 8 16,-3 1-15-16,-5-2 0 16,-4 2 0-16,-4-5 2 15,-3 1 1-15,-3-5-3 16,0-4 7-16,0-4-23 16,0-5 16-16,0 0-13 15,0 3 7-15,3 3-15 16,17 8-4-16,2 4 9 15,4 3-20-15,-3 3 34 16,1 2-5-16,-4 2 3 16,-4 0-2-16,-4 0 12 15,-2 13 0-15,-4 2 30 16,-1 7-20-16,-2 2 27 0,0 2-10 16,1-3-29-16,4 2 30 15,1-9-32-15,0-2-2 16,2-7 0-16,2-2 7 15,0-3 0-15,6-2-7 16,7 0 3-16,2-13 17 16,2-3-19-16,-2-1-2 15,-4 0 0-15,-6 0-16 16,-2 5 11-16,-7 1-8 16,-4 5 5-16,-2 2 6 15,-3 4 3-15,0 0-13 16,0 0-3-16,0 7 2 0,-3 10 13 15,-3-3 1-15,3 1 0 16,3 1 4-16,0-4-3 16,0 1 7-16,1-5-6 15,10-1 5-15,5-3 4 16,1-4-11-16,6 0 0 16,1 0 7-16,2-14-7 15,0-4 0-15,-4-2-2 16,0-3 4-16,-3 4-7 15,-1 4 5-15,1 3 0 16,-2 5 7-16,-1 2-7 16,-5 5-4-16,0 0 2 15,-1 0-6-15,-1 11 0 16,1 5 8-16,-6 4 0 16,-2 3 6-16,-2-1-1 0,0-3-1 15,0-5 1-15,0-8 3 16,0-1-3-16,0-5-5 15,0 0-8-15,14 0 0 16,9-20 5-16,13-6 2 16,9-6-7-16,-2 3-46 15,-4 5 42-15,-9 5-9 16,-8 6 17-16,-9 6 0 16,-7 2 4-16,-6 5 0 15,0 0 0-15,-20 0-3 0,-10 8-5 16,0 9 8-1,2 2 0-15,5 1 14 0,8-1-10 16,8 0 3-16,5-4-7 16,2-3 2-16,0-7-11 15,14-5 9-15,8 0 0 16,3 0 6-16,1-14-6 16,-2-1-1-16,0-5-1 15,-2 4 2-15,-1 5-6 16,-6 3 6-16,-5 8-1 15,-1 0-4-15,-6 5-5 16,-2 23 10-16,-1 5 4 16,0 10 3-16,-16 6 22 15,1-7-24-15,0-4-5 16,3-9 28-16,2-6-27 0,1-6 0 16,5-8-1-16,2-2 1 15,2-7-10-15,0 0-7 16,0 0 0-16,18-13 9 15,3-4-20-15,6-3 19 16,-2 0 1-16,0 1 5 16,4-3-2-16,-1 3 4 15,2-3 0-15,-3 0 12 16,-3-2-2-16,0-5 7 16,-4-1-1-16,-2-3-15 0,-3 5 10 15,-6 6-11 1,-4 8 0-16,-4 8 16 0,-1 5 3 15,0 1-17-15,0 4-2 16,-1 17 2-16,-11 11-2 16,-5 4 0-16,4 3 0 15,1-1 9-15,-1-2 0 16,2-7-9-16,2-5 0 16,0-4 11-16,6-6-13 15,2-7 2-15,1-2-6 16,0-5 0-16,7 0-2 15,16 0 8-15,11-4 0 16,9-6 9-16,5-6-14 16,9 2 5-16,1-2 0 15,3 4-3-15,0 4-30 0,-3 5-58 16,-6 3-50-16,-11 0-307 16</inkml:trace>
  <inkml:trace contextRef="#ctx0" brushRef="#br0" timeOffset="69153.8336">17354 1069 349 0,'0'0'74'16,"0"0"-34"-16,0 0 69 15,0 0-14-15,0 0-23 16,0 0 23-16,34-60-64 16,-34 57 40-16,0-2-40 15,-10 5-30-15,-8 0 24 16,-12 0-17-16,-7 4-8 16,-9 11 0-16,2 5 1 0,3-1 4 15,8 4-5-15,12 2 11 16,3 2-13-1,9 4 2-15,6-2 0 0,3 1-9 16,0-4 8-16,14-5-8 16,9-6 9-16,4-5 0 15,3-7 19-15,4-3-19 16,2-5 2-16,-1-15 1 16,-4-5 6-16,-7-3 0 15,-9 3-9-15,-3-1 7 16,-6 0 7-16,-3 3-14 0,-2 7 0 15,-1 4-5 1,0 9 18-16,0 3 1 0,0 0-14 16,0 0-9-16,0 2-4 15,3 16-3-15,6 7 16 16,1 5-2-16,4-1 12 16,1 1-2-16,0-5-8 15,1-2 0-15,1-6 6 16,0-1-6-16,4-8-23 15,3-6-30-15,6-2-87 16,3-26-20-16,-6-8-408 16</inkml:trace>
  <inkml:trace contextRef="#ctx0" brushRef="#br0" timeOffset="69580.0212">17769 964 501 0,'0'0'101'0,"0"0"-55"0,0 0 30 16,0 0-36-16,0 0 61 15,0 0-27-15,10-33-53 16,-10 33-4-16,2 0-17 16,1 17 0-16,3 8 4 15,0 10 20-15,0 3 2 16,-2 4 10-16,-4 1-32 15,1-3 37-15,1-5-40 16,1-1 8-16,1-5 0 16,1-7-9-16,3-7 0 15,2-5-1-15,5-9-48 16,9-1-22-16,5-28-84 0,-2-14-281 16</inkml:trace>
  <inkml:trace contextRef="#ctx0" brushRef="#br0" timeOffset="70195.9756">18348 919 753 0,'0'0'56'0,"0"0"-40"16,0 0-16-16,0 0 12 15,0 0 54-15,88-42-34 16,-63 42-31-16,-1 0 37 0,-4 0-34 16,-3 3-4-16,-4 13 0 15,-5 4 3-15,-8 4-3 16,0 5 0-16,-16 0 4 15,-7 1 8-15,2-6-12 16,5-5 0-16,4-5-3 16,7-7 16-16,2-3-23 15,3-2 10-15,0-2 0 16,0 0-16-16,0 0 16 16,0 0 0-16,0 0-2 15,0 1 9-15,8 3 12 0,7 5-16 16,6 0-1-1,3 4 56-15,1-3-57 0,2 1 18 16,1-1-19-16,-1-3 13 16,2-2-27-16,-1-5 14 15,2 0-100-15,-1-10-39 16,0-14-262-16</inkml:trace>
  <inkml:trace contextRef="#ctx0" brushRef="#br0" timeOffset="70693.4044">19095 828 501 0,'0'0'185'15,"0"0"-80"-15,0 0-41 16,0 0 60-16,0 0-46 15,0 0-33-15,0-17-12 16,0 17-25-16,0 0 11 16,6 0-19-16,4-3 0 15,5 0-4-15,1 3 7 16,0 0-3-16,-2 0 0 16,-3 0 1-16,-2 3-21 15,-2 8 20-15,1 0-10 16,-4 0-7-16,1 1 17 0,-1-2-3 15,1 4-4 1,5-4 14-16,-3 2-8 0,3 2 1 16,1-1 0-1,-3 3-8-15,-2 1 8 0,-3-3-5 16,-2 2 2-16,-1 0 6 16,0-3-10-16,0 4 7 15,0-3 0-15,0 3 23 16,0 1-21-16,-7-1 3 15,-5-1 1-15,-3 1 7 16,0 0 5-16,-3-1-18 16,-1 1 0-16,-4 0-10 15,-5 1-37-15,-2-4-111 16,3-6-115-16</inkml:trace>
  <inkml:trace contextRef="#ctx0" brushRef="#br0" timeOffset="71510.0516">19699 819 565 0,'0'0'136'0,"0"0"-108"15,0 0 70-15,0 0-26 16,0 0-8-16,0 0-41 16,3-14-23-16,-3 28-8 15,0 8 8-15,0 7 16 16,0 7 38-16,0 1-48 15,0 1 0-15,0-1 30 16,-3-6-31-16,0-7 1 16,0-5-6-16,0-6 22 15,0-4-18-15,-1-4-4 16,2-5 0-16,2 0 6 0,0 0 5 16,0 0-11-16,0 0 0 15,0-7-23-15,-1-7-7 16,1-5-106-16,0-1-95 15,17-2-147-15</inkml:trace>
  <inkml:trace contextRef="#ctx0" brushRef="#br0" timeOffset="71845.9321">19885 877 577 0,'0'0'83'0,"0"0"20"16,0 0-16-16,0 0-8 15,0 0 24-15,0 0-34 0,-29-72-30 16,23 72-23 0,-5 0-8-16,-4 0 1 0,-5 14-9 15,-2 10 0-15,2 5 0 16,-1 2 4-16,6 6 3 16,-2 1 1-16,5-1 4 15,2-3 16-15,3-1-28 16,5-6 0-16,2-2 4 15,0-8-1-15,13-3-3 16,13-4 0-16,9-5 2 16,12-5 23-16,10 0-25 15,-1-3 0-15,-4-9 6 16,-10 2-6-16,-7 6-33 16,-9 1-46-16,-6 3-98 15,-14 0-89-15</inkml:trace>
  <inkml:trace contextRef="#ctx0" brushRef="#br0" timeOffset="73105.0911">17505 1978 267 0,'0'0'449'0,"0"0"-356"16,0 0-40-16,0 0 36 0,0 0-50 16,0 0 40-16,-3-2-76 15,3 2 15-15,0 0-19 16,0 5 1-16,0 14 0 15,0 4 18-15,4 7-6 16,1-1 20-16,-2 0-32 16,-2-2 1-16,-1-3 19 15,2-5-20-15,-1-4 0 16,1-3-1-16,1-7-4 16,4-5-41-16,8 0-101 15,6-12-38-15,0-13-174 16</inkml:trace>
  <inkml:trace contextRef="#ctx0" brushRef="#br0" timeOffset="73810.0667">17964 1937 616 0,'0'0'121'0,"0"0"-47"0,0 0-19 15,0 0-5 1,0 0 1-16,0 0 38 0,-61-3-89 16,48 6 6-16,-1 13 4 15,1 4-3-15,2 7 9 16,5 4-16-16,6 1 1 16,0-1-8-16,2-7 7 15,11-9 0-15,5-6 4 16,0-8 2-16,0-1 0 15,3-5-6-15,-3-12 8 16,1-6-14-16,-3-2 6 16,-7-2-9-16,-6 6 0 15,-3 2 18-15,0 3-17 16,0 9 8-16,0 2 0 0,0 3 5 16,0 2-5-16,0 0-17 15,0 2 11-15,0 13-7 16,0 9 2-16,0-1 11 15,4 4 0-15,2-2-4 16,1-4 4-16,-1-1-6 16,3-5-17-16,3-6-109 15,1-9-43-15,4 0-340 16</inkml:trace>
  <inkml:trace contextRef="#ctx0" brushRef="#br0" timeOffset="74297.2847">18376 1913 502 0,'0'0'0'0,"0"0"-57"0,0 0-35 16,0 0-17-16,0 0-15 15</inkml:trace>
  <inkml:trace contextRef="#ctx0" brushRef="#br0" timeOffset="75140.2018">18413 1956 452 0,'0'0'172'0,"0"0"-75"15,0 0-46-15,0 0-12 16,0 0 11-16,0 0-23 15,33-9 0-15,-12 8-23 16,0 1-1-16,-2 0 22 16,-2 0-25-16,-1 4 0 15,-6 7-2-15,0 4-5 16,-6 1-1-16,-4 2 8 16,0 3 0-16,-11-1 5 15,-4-3-5-15,-2-1-4 16,4-5-6-16,5-4-13 15,6-5 7-15,2 0 9 16,0-2-7-16,0 0-1 0,0 0 15 16,0 0 0-16,0 0-7 15,0 0 18-15,3 5-13 16,9 5 4-16,3 1-2 16,4 5 34-16,2-2-34 15,-1-2 0-15,4-2 2 16,2-3-2-16,6-5-25 15,-4-2-137-15,-3-8-517 16</inkml:trace>
  <inkml:trace contextRef="#ctx0" brushRef="#br0" timeOffset="75579.7516">18826 2009 552 0,'0'0'200'0,"0"0"-159"15,0 0-17-15,0 0-21 16,0 0 2-16,0 0 51 16,48-33-56-16,-36 33 0 15,-3 0-1-15,0 0-6 16,-3 0 6-16,-3 8-23 15,-2 3 4-15,-1 1 4 0,0 1-16 16,0-2 5-16,0 2 10 16,0-3-26-16,3 1 34 15,8 0-31-15,1-2 33 16,0-2-7-16,-1 0 14 16,-1 0 0-16,-4-2 23 15,-3 2-6-15,-2 1 21 16,-1-2-3-16,0 4-4 15,0 3 52-15,-3 2-52 16,-9 0 1-16,-7 4 23 16,-2-4-34-16,1 1 10 15,3-5-31-15,8-1-15 0,7-5 11 16,2-3-172-16,8-2-133 16</inkml:trace>
  <inkml:trace contextRef="#ctx0" brushRef="#br0" timeOffset="76195.849">19775 1936 608 0,'0'0'93'16,"0"0"-47"-16,0 0-21 15,0 0 3-15,0 0 68 16,0 0-77-16,-3-28 6 15,2 28-25-15,-4 0-7 16,-2 0 0-16,-4 8-4 16,-5 7 11-16,-3 2-3 15,2 2 3-15,-4 1 0 16,3 0 0-16,0 0 5 16,5-1 3-16,6-3-8 15,5-4 0-15,2-4 7 16,0-1 1-16,19-4-3 15,9-3 16-15,10 0-18 0,5 0 19 16,2 0-22 0,-8-7 0-16,-4 3-7 0,-3 1-7 15,-5 3-73-15,-6 0-18 16,-13 0-356-16</inkml:trace>
  <inkml:trace contextRef="#ctx0" brushRef="#br0" timeOffset="76937.5241">17917 1688 416 0,'0'0'64'0,"0"0"1"15,0 0-25-15,0 0-3 0,0 0-37 16,0 0 0-16,-44-20-1 16,41 20-24-16,0 0-3 15,-1 0-73-15,1 0-89 16</inkml:trace>
  <inkml:trace contextRef="#ctx0" brushRef="#br0" timeOffset="80605.229">16616 1363 156 0,'0'0'175'0,"0"0"-106"15,0 0-29-15,0 0 11 16,0 0 4-16,0 0-15 16,0 0 33-16,0 0-58 15,0 0 11-15,0 0 13 16,0 0-17-16,0 0 30 16,0 0-48-16,0 0 6 15,3-4 51-15,7-6-56 16,1-2 13-16,-4 2-8 0,-1 5-3 15,-3 0-2 1,0 5-5-16,-2-1 0 0,1 0 9 16,-1-1-9-16,1-1 0 15,-2 1-2-15,0 2 11 16,0 0-17-16,0 0 8 16,0 0 0-16,-9 0-5 15,-6-5 5-15,0 1-3 16,-4 1 2-16,5 1 2 15,4 1 1-15,4 1-2 16,6-4 0-16,0 4-13 16,0-3 13-16,0 2-3 0,0 0-6 15,8-2 18 1,6 1-13-16,9-5 4 0,1 4 0 16,3 0 3-16,-2 1-3 15,-6 2-1-15,-2 0-10 16,-4 0 21-16,-2 5-20 15,-2 7 10-15,-2 3-8 16,-1 5-13-16,-3 6 21 16,-3 1 0-16,0 1 3 15,0-1 10-15,0-5-9 16,0-1-4-16,0-3-5 16,0 1-8-16,0-3-79 15,0-5-85-15,1-7-397 16</inkml:trace>
  <inkml:trace contextRef="#ctx0" brushRef="#br0" timeOffset="81453.1405">16929 2227 648 0,'0'0'0'15,"0"0"5"-15,0 0-7 16,0 0 9-16,0 0 29 0,0 0-35 16,98-20 7-16,-75 7 3 15,-5 0-11-15,-3-2 0 16,-8 1 8-16,-4 0-4 15,-3-1-4-15,0 3 0 16,-6 2-10-16,-12 4 9 16,-3 3-7-16,-3 3-4 15,4 0-9-15,8 0 21 16,3 0-3-16,9 0-1 16,0 0-26-16,4 0 14 15,14 0 16-15,7 2 0 16,8 2 43-16,-1 2-42 15,-3 3-1-15,-2 1 14 0,-8 5-11 16,-6 2 9 0,-10 0-12-16,-3 5 3 0,-2 1 16 15,-15 1-19-15,-3 1-10 16,-4-6-72-16,2-6-343 16</inkml:trace>
  <inkml:trace contextRef="#ctx0" brushRef="#br0" timeOffset="84356.0837">17241 819 145 0,'0'0'53'0,"0"0"-45"16,0 0-13-16,0 0 5 15,0 0 0-15,0 0 34 16,0 0-11-16,0 0-21 16,0 0 32-16,0 0-1 15,0 0 24-15,-2 0-31 16,-5 3-6-16,-6 2 26 15,-3-1-27-15,0 1-6 16,-1 3 21-16,0-3-24 16,-1 2 41-16,0 0-31 0,0 2-19 15,-2-1 44-15,-3 1-43 16,-1 1 4-16,-1-3-5 16,3 6 9-16,5-2-2 15,1-1-8-15,3 5 0 16,3-1-8-16,1 1 8 15,3 4 0-15,0 1-3 16,3 1 2-16,-1 1-8 16,1 0 9-16,-3 2 0 15,4-1 3-15,1 2-3 16,1-1 0-16,0-2-5 16,0-1 19-16,0 4-30 15,13-1 16-15,2-2 0 16,3 3 6-16,-1 1 1 15,2-4-3-15,2 2-4 16,-2 0 5-16,0-1-8 16,2 2 3-16,-3-3 0 0,2-2-8 15,0-3 10-15,0-4-2 16,2-1 0-16,4-3 17 16,2-2-11-16,5-1-6 15,4-3 0-15,4 0 4 16,5-1-4-16,0-2 8 15,2 3-16-15,-2-1 30 16,-6 2-33-16,-3 4 11 16,-1 0 0-16,-4-1 7 15,-1 4-5-15,2 0-2 0,-2-1 0 16,5 1 2-16,-1-2-4 16,1-3 2-16,3-4 0 15,7-2 3-15,8 3-3 16,15-3 0-16,8 0-5 15,7 0 14-15,-1 0-13 16,-6 3 4-16,-5 0 0 16,-4 0 5-16,-4 0 4 15,-6-1-9-15,-5 0 0 16,0-2 0-16,-4 0-11 16,3 0 11-16,2 0 0 15,-2 0 4-15,3 1 3 16,-3 1-10-16,-1 0 3 0,-3 1 0 15,0-1-8 1,1-2 10-16,6 0-2 0,5 0 2 16,2-2 5-16,4-10-7 15,1 3 0-15,-4-4 1 16,-2 3-18-16,-2 0 17 16,1 2 0-16,-4 0 6 15,0 2-2-15,-2-1-2 16,-4-2-2-16,0-1 0 15,-3 1-7-15,-2-4 7 16,-2-1 0-16,-2 2 0 16,-1-4 5-16,2 0-10 15,-2 2 4-15,-2-1 1 16,-3 3-5-16,-1-2 5 0,1-3 0 16,-2 0 8-16,1-4-5 15,0-7 0-15,1-2-3 16,3-7 4-16,-2-5 4 15,-2-2-8-15,1-1 0 16,-5-3 1-16,-4 4 14 16,-2-1 7-16,-3 1-22 15,-1 5 0-15,-3 3 8 16,-9 6 10-16,-7 1-18 16,-1 3 38-16,0 0-35 15,-14 1 34-15,-6-1-33 16,-5-2 2-16,-8 0 17 15,-3 1-23-15,-6-2 0 16,-4 0 13-16,-3 2-12 16,-3 3-1-16,4 3 0 0,-1 1 0 15,-1 6-11-15,-2-1 11 16,-1 3 0-16,-1 0 3 16,0 1 2-16,0-3 8 15,2 1-13-15,-1 0 0 16,0-4 4-16,0 3-2 15,-2-1-2-15,1 3 0 16,4 5 7-16,1 0-4 16,2 7-3-16,3 0 0 15,1 0-10-15,0 0 10 0,1 0 0 16,1 0-1 0,-6 0 18-16,0 3-21 0,-3-2 4 15,-2 1 0-15,-2-1-7 16,2 2 7-16,-5 1 0 15,-2 2-9-15,2 0 20 16,2 1-13-16,3 1 2 16,4 1 0-16,0-1-6 15,-1-1 6-15,0 0 0 16,-3 0 0-16,-5 1 11 16,-7-3-19-16,-2-1 8 15,-3 1 0-15,4 0-13 16,2 1 13-16,12-3 0 0,7 0 6 15,10 0-4 1,10-2 2-16,7 0-4 0,4 2 1 16,-2 4-22-16,-3 3 21 15,-9 4 0-15,-3 5-6 16,-2-2 23-16,-4 0-30 16,3-1 13-16,0 1 0 15,-1-2 0-15,2 0 0 16,1-3 0-16,3-3 0 15,2-2 11-15,3-1-11 16,-3-2 0-16,2-1 0 16,-3 2-3-16,-3 1 3 15,1 1 0-15,-1 2-4 16,0 0 15-16,-3 3-5 0,2-2-6 16,-2-1 0-16,3-1-6 15,2 0 6-15,3-2 0 16,2-1-6-16,1 0 17 15,4-2-18-15,0-1 7 16,2-1 0-16,-4 2-1 16,1-2 1-16,2 2 0 15,4 1 5-15,6-4-5 16,-1 3 0-16,2 3-39 16,1 2-85-16,2 9 1 15,3-2-115-15,0-4-86 16</inkml:trace>
  <inkml:trace contextRef="#ctx0" brushRef="#br0" timeOffset="86155.7867">17992 1658 456 0,'0'0'58'0,"0"0"-9"16,0 0-24-16,0 0 47 15,0 0-37-15,0 0 23 16,-91-37-38-16,75 34-6 15,-2 0 49-15,-4 3-35 16,-3 0-27-16,-7 0 6 16,-2 0 0-16,-5 0-10 15,-3 3 3-15,-3 5 0 16,-4 0-1-16,0 0 1 0,1 2 0 16,4 0 3-1,0 1 3-15,4-1-3 0,-3 3-3 16,3-2 0-16,1 1-3 15,-1 2 3-15,2-1 0 16,4 1-1-16,3 3 7 16,1-2-12-16,6 3 6 15,2 2 0-15,2 2-8 16,1-3 8-16,1 4 0 16,0-1-11-16,0 1 23 15,0 1-21-15,-3 0 9 16,-1-1 0-16,1 4-3 15,-4 1 3-15,1 3 0 0,2 4-6 16,2 1 15 0,2 1-12-16,6 0 3 0,2 0 0 15,5 4-12-15,5 4 12 16,0 8 0-16,14-1-14 16,8 1 31-16,7-6-22 15,2-2 5-15,6-4 0 16,5-4-5-16,5 0 5 15,3-4 0-15,5-2 27 16,2-5-25-16,5-3 29 16,10-2-17-16,8-6-4 15,14 1 31-15,6-2-41 0,14-3 0 16,5-2 12-16,5-3 0 16,6 1-12-16,1-2 0 15,-3-3 0-15,0 0 13 16,-1-2-13-16,0 0 0 15,3-6 3-15,0-4 13 16,-4 0-15-16,1 0-1 16,1 4 0-16,-4-2 5 15,-2-3-1-15,-4 0-4 16,-3-1 0-16,-3-4 0 16,-5 2 0-16,-7-3 0 15,-7-2 0-15,-7 0-2 16,-9-2 2-16,-6-4 0 15,-7-3 0-15,-6-2 6 0,-5-7-12 16,-3-5 6-16,-1-5-26 16,-5-3 6-16,-8 2 11 15,-5 4 8-15,-10 4 0 16,-2 3 1-16,-5 1 3 16,-1 1-3-16,-4 4 0 15,-5-3 15-15,-2 0-14 16,-2-5 5-16,0 0-12 15,-3-5 23-15,-13 4-19 16,-4-1 2-16,-4 5 0 16,-1 8 25-16,-5 2-22 15,-6 2-2-15,-1 2 3 16,-5 1 12-16,2-1 4 0,3 2-20 16,-2 4 0-16,-1-1 1 15,-2 2-1-15,-4 0-4 16,-1 1 1-16,-3 4 6 15,-1-1-1-15,2 1-2 16,1 2 0-16,2 1-7 16,-2 0 7-16,2 4 0 15,-5-1-1-15,-3 1 10 16,-4-2-6-16,-1 3-3 16,-7-1 0-16,-1 0 0 15,-8 0 0-15,1 0 0 16,-4 3-7-16,8-3 21 15,9 3-20-15,6 0 6 16,4 0 0-16,0 0-2 16,-2 6 2-16,-6 3-1 0,-3-1-10 15,-4-2 1-15,-6 1 2 16,-10-3 4-16,-12-1-14 16,-11 1 15-16,-9 0-29 15,-7-1 32-15,-1-3-5 16,0 0 20-16,-1 0-20 15,2 0 5-15,-1-3 0 16,0 1-8-16,-1 2 12 16,7 0-4-16,6 4 0 15,7 8 9-15,10 1-8 16,8-1-1-16,14-3-1 0,16-1-8 16,15-4 12-16,13-1-3 15,10-1 0-15,7 0-30 16,-2-1 9-16,1 3-29 15,-3 6-29-15,-5 5-13 16,-7 5-73-16,-9-4-106 16</inkml:trace>
  <inkml:trace contextRef="#ctx0" brushRef="#br0" timeOffset="93555.4737">17644 3020 627 0,'0'0'105'0,"0"0"-28"16,0 0-33-16,0 0 10 15,0 0 3-15,0 0-7 16,0 0 9-16,-50-40-58 16,23 40-1-16,-1 4 10 15,1 10-8-15,3 5 10 16,4 2-12-16,8-2 0 16,4 3-2-16,3-1 2 15,5-1-7-15,0-3 7 16,3 0 2-16,13-3-2 15,1 0 0-15,3 3 5 16,-1 0-7-16,-3 1 2 16,-3 3 0-16,-7-1-7 15,-6 4 17-15,0-2-16 16,-2-2 6-16,-10-6 0 0,0-2-7 16,5-7 7-16,4-3-20 15,3-2-2-15,0 0-18 16,1-10 31-16,15-4-30 15,4-3 7-15,5-2 22 16,1 7-20-16,-3 4 17 16,-3-1 9-16,-1 4 3 15,-2 5-1-15,-5-3-3 16,-2 3 5-16,2 0-3 16,0 0 3-16,3 0 0 15,1 0-2-15,4 0 10 16,-4-5-4-16,2-4-4 0,-4 2 0 15,-3-3 11-15,-3 3-11 16,-4 0 0-16,-2 2 6 16,-2 0-1-16,0 4 17 15,0 1-13-15,0 0-4 16,-2 0-6-16,-7 8 1 16,-1 5 0-16,1 3-3 15,5 1 9-15,4-1-19 16,0-3 11-16,0-4 2 15,9-3 6-15,5-4-6 0,3-2 0 16,4 0 11 0,-1-5-8-16,0-6 6 15,-2 0-9-15,-6-3 0 16,0 5 5-16,-8 1 0 0,-2 1-5 16,-2 3 12-16,0 3-11 15,0 1 19-15,0 0-20 16,0 0 0-16,0 0-18 15,0 12 17-15,0-1 1 16,0 0 0-16,0-2 1 16,0-1-6-16,6-1 5 15,3-2 0-15,4 0-10 16,-4-1 10-16,0-3 0 16,0 0-1-16,-5-1 1 15,1 0-8-15,-4 0 7 0,-1 0 1 16,3 0 1-16,-3 0-1 15,2 0-7-15,1-1 6 16,-2-2-24-16,-1 3-2 16,0 0-59-16,0 0-32 15,0 0-112-15</inkml:trace>
  <inkml:trace contextRef="#ctx0" brushRef="#br0" timeOffset="94379.2394">17975 3260 372 0,'0'0'228'0,"0"0"-131"15,0 0-60-15,0 0 4 16,0 0-8-16,0 0-32 16,-2 17 21-16,-1 3-9 15,0 4 3-15,0 2 48 0,0 1-48 16,-2-1-4-16,-2 1 18 15,0-4-29-15,-1-5 23 16,2-3-24-16,2-10 6 16,3-1 1-16,1-4-3 15,0 0-4-15,0 0 11 16,0-5-8-16,0-11-2 16,10-4-1-16,0 0-4 15,-1 3-12-15,5 2 11 16,-2 0 5-16,-1 5-9 15,0 0 11-15,-3 6-5 16,-1-1 3-16,2 2 0 16,1-1-2-16,1 1 2 0,2-1 0 15,-1 1-9-15,0-2 22 16,0 0-13-16,0-2 0 16,0-2 0-16,0-2 10 15,1-2-10-15,-2 0 0 16,-2 1-1-16,-1 3 12 15,-5 1-12-15,-1 4 1 16,-2 4 0-16,0 0-10 16,0 0 10-16,0 0-28 15,0 12 4-15,0 3 19 16,0 1 1-16,0-2 4 16,0-4 0-16,0-3-11 15,3-2 11-15,6-5 0 0,3 0-3 16,-2 0 14-16,2-2-20 15,2-7 9-15,-7 3 0 16,-1 1-1-16,-3 3 1 16,-3 2 0-16,0 0-2 15,0 0 10-15,0 0-3 16,0 0-5-16,3 0 5 16,6 0-10-16,0 0 5 15,5 0 0-15,5 0 0 16,-2 0-22-16,3-3-92 15,-2-7-181-15</inkml:trace>
  <inkml:trace contextRef="#ctx0" brushRef="#br0" timeOffset="101836.0909">18190 3214 257 0,'0'0'108'15,"0"0"-102"-15,0 0 15 16,0 0-15-16,0 0 42 16,0 0 41-16,0 74-56 0,0-49 54 15,0 3-73-15,-2-2-8 16,-1-4 41-16,0-5-45 16,3-6 4-16,-2-3-6 15,2-8 7-15,0 0 19 16,0 0-21-16,0 0 45 15,0 0 42-15,2-15-41 16,12-8-28-16,5-4-23 16,2-2 0-16,-2 8-15 15,0 5 15-15,1 2-2 16,-5 8-7-16,-2 4 12 16,-2 2-8-16,-4 0-6 0,2 8 2 15,-2 8-17-15,-5 4 4 16,-2 2 22-16,0 2-4 15,0-2 13-15,-6 0-12 16,-6-3 3-16,2-2 0 16,-4-3 10-16,5-4-10 15,2-5 0-15,2-3-17 16,5-2-21-16,0 0-65 16,6-19-181-16</inkml:trace>
  <inkml:trace contextRef="#ctx0" brushRef="#br0" timeOffset="102755.6912">18462 3405 408 0,'0'0'67'0,"0"0"-67"16,0 0 4-16,0 0 49 15,0 0-3-15,0 0-24 16,4 18 15-16,4-18-5 15,6 0 27-15,5 0-24 16,2-11-32-16,4-5-13 16,-2-3 6-16,-4-1-21 15,-5 1 18-15,-4 4 4 16,-7 5-20-16,-3 7 25 0,0 3-6 16,0 0 6-16,0 0-6 15,-7 4 0-15,-2 9 6 16,2-2 1-16,4-1-11 15,2 0 4-15,1-4 0 16,0-3-3-16,0 1 3 16,1-4 0-16,7 0 50 15,1 0-24-15,4 0 26 16,-1-9-50-16,1-3 4 16,-2 0 26-16,1-3-32 15,-3-2 0-15,3-3 7 16,-3 0 2-16,0-2-12 15,0 0 3-15,-2 5 0 16,-1 4 3-16,-1 6-3 16,-2 2 0-16,0 4-6 0,-2 1 17 15,-1 0-17-15,0 0 6 16,0 0-34-16,0 14 33 16,0 9-31-16,0 3 32 15,0 3-1-15,0-3 12 16,0-2-9-16,0-4-2 15,-1-3 0-15,-3-3 19 16,0-5-19-16,1-3 0 16,2-4 10-16,1-2 1 15,0 0 2-15,0 0-11 16,0 0 2-16,0-8 40 16,0-6-44-16,0-3 0 0,0 2-1 15,1 1 15-15,10 2-19 16,-2 2 5-16,1 3 0 15,-1 3-24-15,1 2 24 16,-2 2-4-16,-2 0-1 16,3 0-7-16,-3 5 6 15,0 8-1-15,-3 2 7 16,-3 4-8-16,0-2 8 16,0 3 0-16,0-4 11 15,-5-2-6-15,-1-5-5 16,-1-3 0-16,6-3 5 15,1-3-5-15,0 0 0 16,0 0 0-16,0 0 3 16,4-3 0-16,9-11-6 15,5 0 3-15,-1 2 0 0,-1-1-24 16,-4 7 4-16,-3 2 16 16,0 2-1-16,-3 2-4 15,0 0 6-15,0 0-54 16,4 0-34-16,1 0 39 15,1 0-211-15</inkml:trace>
  <inkml:trace contextRef="#ctx0" brushRef="#br0" timeOffset="104414.1456">21059 2614 511 0,'0'0'91'16,"0"0"-83"-16,0 0 21 15,0 0 14-15,0 0 27 16,0 0-29-16,17-12-33 15,8 7 53-15,3-4-46 16,4 5 6-16,-2-2-18 0,-7-1 4 16,-5 4 0-16,-6-4-7 15,-7 1 7-15,-4-2-7 16,-1 0 0-16,0-4-25 16,-6-1-13-16,-9 2-20 15,2 1 50-15,2 6-4 16,3 1 12-16,5 1-3 15,3 2 3-15,0-3-18 16,0 3 15-16,6 0-43 16,11 0 46-16,6 11 0 15,2 2 0-15,-1 0 21 16,-2 4-21-16,-5 0 0 0,-7 4 18 16,-5 1-16-16,-5 0 54 15,0 1-27-15,-11-3-16 16,-7 0 25-16,0-6-35 15,0-1-1-15,6-6-2 16,7-2-23-16,5-5-86 16,5-3-197-16</inkml:trace>
  <inkml:trace contextRef="#ctx0" brushRef="#br0" timeOffset="105044.0971">21616 2660 423 0,'0'0'207'0,"0"0"-159"16,0 0-19-16,0 0 16 15,0 0 64-15,0 0-34 16,58-26-15-16,-30 6-60 16,-1-6 7-16,0 2 3 15,-6-1-10-15,-5 1 0 16,-5 10-5-16,-8 5 24 16,-3 5-12-16,0 4-7 0,0 0-18 15,-12 1 8-15,-1 11-5 16,2 4 8-16,5-1 6 15,4 0-4-15,2-3-11 16,0 0 16-16,5-4 0 16,11-5-9-16,4-3 18 15,5 0-9-15,6-4 0 16,2-13 17-16,-2-5-5 16,-1-5-12-16,-4-1 0 15,-4-1-2-15,-7 4 4 16,-3 1-2-16,-6 7 16 15,-3 5-6-15,-3 5 18 16,0 6-26-16,0 1-1 16,0 0-1-16,0 4-15 0,-5 19 15 15,-11 11-6-15,-2 11 21 16,-1 3-26-16,2 0 11 16,1 1 0-16,0-9 3 15,3-6 0-15,6-7-5 16,4-10 2-16,3-9 0 15,0-5-20-15,0-3 6 16,20 0-29-16,6-23 16 16,3-9-135-16,-9-11-166 15</inkml:trace>
  <inkml:trace contextRef="#ctx0" brushRef="#br0" timeOffset="105173.7436">21853 2363 556 0,'0'0'66'16,"0"0"2"-16,0 0 21 15,0 0-65-15,0 0-21 16,0 0-3-16,-49-15-64 16,82 15 3-16,13 0-27 15</inkml:trace>
  <inkml:trace contextRef="#ctx0" brushRef="#br0" timeOffset="105674.4948">22500 2447 687 0,'0'0'177'0,"0"0"-109"15,0 0-9-15,0 0 20 16,0 0-43-16,0 0 14 16,0 0-50-16,0 4 21 15,0 14-33-15,0 8 22 16,0 4-10-16,2-4 29 16,2-6-29-16,3-3 0 0,-1-6 0 15,2-5 9-15,0-4-9 16,-1-2 0-16,2 0 0 15,3 0 22-15,3-12-22 16,0-5 6-16,-2 3-6 16,-7 4 0-16,-5 8-9 15,1 1 9-15,-2 1-12 16,1 0 6-16,1 10-19 16,3 5 25-16,-1-3 0 15,5 1 10-15,0-4-13 16,4-2 3-16,7-7 0 15,3 0 9-15,4 0-2 16,1-8-14-16,-1-8-3 16,-2-1-109-16,-6-3-4 0,-7 6-220 15</inkml:trace>
  <inkml:trace contextRef="#ctx0" brushRef="#br0" timeOffset="105952.3728">22842 2614 327 0,'0'0'161'15,"0"0"-15"-15,0 0-66 16,0 0 3-16,0 0-52 16,91 3 21-16,-75-13-52 15,-5 4 0-15,-3 0 32 16,-5 3-26-16,-3 1 38 0,0 2-2 16,0 0-11-16,0 0 19 15,0 0-50-15,0 0 0 16,-4 3 9-16,-2 7-6 15,5 4-6-15,1 0-6 16,0 3 9-16,11-2-4 16,12-1 7-16,5-6-3 15,6-6 3-15,5-2-3 16,-1 0-67-16,-6-10-182 16</inkml:trace>
  <inkml:trace contextRef="#ctx0" brushRef="#br0" timeOffset="107161.5">23762 2376 756 0,'0'0'110'0,"0"0"-97"16,0 0 92-16,0 0-49 16,0 0 8-16,0 0-22 15,-42-18-32-15,4 23-12 16,-6 12 2-16,6 0 0 15,6 6 41-15,14 0-41 16,8 3-9-16,10 1-11 16,0-3 24-16,16-2-4 15,20-8 0-15,15-5 4 16,7-7 5-16,4-2-9 0,-8 0-7 16,-17 0 2-1,-13 0-19-15,-16 0 16 0,-8 0-5 16,0 0 13-16,-6 0-22 15,-17 0 32-15,0 4-10 16,-1 6 13-16,7 1-11 16,6 2-4-16,5-1-3 15,6 5 5-15,0 0-25 16,3-1 25-16,16-1 0 16,5-1 1-16,4-4 6 15,-1-6 1-15,-5-4-8 16,-5 0 0-16,-5 0-8 15,-8-13 8-15,-4-4 0 0,0-5-11 16,0 1 11 0,-13 3-4-16,-2 4-28 0,1 6 28 15,5 4-17-15,-1 4 21 16,6 0-18-16,0 6-22 16,1 5-4-16,3 3 19 15,0 2 15-15,0-5 10 16,5 1-21-16,8-1 21 15,1-5 0-15,2-1-7 16,1-3 18-16,2-2-20 16,2 0 9-16,3-7 0 15,1-6 5-15,0 1-5 16,2 1 0-16,-3 5 0 16,-6 3 7-16,-2 3 11 0,-2 0-18 15,-5 8 1-15,1 9 9 16,-4 3-9-16,-3 6-1 15,-3-2 17-15,0 1-11 16,0-6-1-16,-6-2-5 16,-1-5-21-16,1-2 9 15,5-10-34-15,1 0-14 16,4-3 51-16,15-11 9 16,8-3-3-16,1 4 3 15,1 4 0-15,-1 2 89 16,-3 0-68-16,-2 2 13 15,4-3-13-15,-2 5-8 16,3 0-26-16,1 2-41 16,-6-3-314-16</inkml:trace>
  <inkml:trace contextRef="#ctx0" brushRef="#br0" timeOffset="108591.8353">25026 2332 567 0,'0'0'115'0,"0"0"-20"15,0 0-35-15,0 0 36 16,0 0 41-16,0 0-77 16,28-76-22-16,-28 74 27 15,0 2-47-15,0 0 0 16,0 0-18-16,-11 0-2 16,-8 10-14-16,-2 4 21 0,-3 4-5 15,0 3 0-15,4 6 15 16,1 1-24-16,5 4 9 15,6 1 0-15,7-6-22 16,1 2 22-16,3-7 0 16,20-5-4-16,9-5 8 15,5-11-10-15,5-1 6 16,-7 0 0-16,-5-8-25 16,-8-2 23-16,-11 5-15 15,-8 0 10-15,-3 2 14 16,0 3-14-16,0 0 7 15,0 0-9-15,-3 0-2 16,-8 0 11-16,1 4 0 16,4 4-7-16,3 0-7 15,3 2 12-15,0 1-11 0,0 1 13 16,3-3-12-16,10-1 16 16,4-4-4-16,-2-4 0 15,0 0 10-15,-1 0-19 16,-4 0 9-16,-4-12 0 15,-3-2-9-15,-3-1 5 16,0 0-8-16,-6 0-5 16,-9 4-26-16,2 3 41 15,1 3 2-15,3 5-3 16,3 0-20-16,3 0 23 0,3 8-13 16,0 3 5-16,0-1-8 15,0-2 10-15,3-1 6 16,9-2 0-16,6-2 7 15,1-1-7-15,-3-2 0 16,4 0-4-16,-2-3 9 16,1-10 5-16,0-3-10 15,-2 2 0-15,-2-3 3 16,-5 6 6-16,-2 2-9 16,-4 6 12-16,3 3 7 15,-2 0-26-15,3 0 7 16,1 14 0-16,1 6-13 15,-3 3 13-15,-1 1 0 16,-3-1-4-16,-3-4 11 16,0-4-2-16,0-2-5 0,0-6 0 15,0-5-11-15,0-2-6 16,0 0-31-16,11-9 44 16,10-10-38-16,4-3 30 15,-1 6-5-15,-8 6 17 16,-1 7-16-16,-7 0 25 15,-2 3-9-15,1 0 0 16,-1 0 15-16,3 10-6 16,2 0-9-16,3 2 0 15,1-5 32-15,5-3-28 16,2-4 1-16,-2 0 11 16,0 0-9-16,1-14 20 0,-3-3-27 15,1-2 1-15,-5 0-11 16,-4 2 13-16,-4 5-3 15,-6 6 9-15,0 3 20 16,2 3 33-16,-2 0-62 16,1 0 7-16,1 6-19 15,1 14-4-15,3 2 16 16,6 0-4-16,7 1-2 16,7-9-36-16,8-8-177 15</inkml:trace>
  <inkml:trace contextRef="#ctx0" brushRef="#br0" timeOffset="109184.1417">26280 2330 845 0,'0'0'125'16,"0"0"-109"-16,0 0-31 0,0 0 17 16,0 0-2-16,1 86 56 15,-2-44-43-15,-11 1 20 16,0-5 28-16,1-8-60 15,1-7 44-15,3-10-45 16,2-4 0-16,5-9 3 16,0 0 10-16,0 0-13 15,0-9 11-15,6-18-1 16,13-9-15-16,4-5 5 16,2 4-21-16,2 10 19 15,-3 11-17-15,-2 4 7 16,-7 9 10-16,-2 3 4 15,-3 0-17-15,-4 8 15 16,-2 9-2-16,-1 4-13 16,-3 5 15-16,0-3 0 0,-1 3-1 15,-15-4 9 1,-4-2-9-16,-4-2 1 0,1-6 0 16,1-2 3-16,6-5-2 15,5-5-2-15,8 0-5 16,3 0-41-16,0-15-42 15,5-5-44-15,12-3 58 16,6 6 61-16,-1 3-94 16,-1 3-134-16,-7 7 47 15,-7 4 45-15,-1 0 109 16</inkml:trace>
  <inkml:trace contextRef="#ctx0" brushRef="#br0" timeOffset="110151.3445">26392 2285 697 0,'0'0'173'16,"0"0"-49"-16,0 0-74 16,0 0 3-16,0 0 19 15,0 0-58-15,-2-11-14 16,-5 27-5-16,-4 11 5 15,0 11 2-15,1 3 4 16,7 0-6-16,3-6 0 16,0-6 8-16,3-5-13 15,14-12 6-15,4-4-1 16,7-8 20-16,3 0-15 0,4-8-3 16,0-15-2-1,-2-3 18-15,-5-3-22 0,-8 3 4 16,-7 7 0-16,-8 8-6 15,-5 5 6-15,0 6-15 16,0 0-13-16,-13 9 2 16,1 8 15-16,-1 2 4 15,6 1 1-15,4-1-3 16,3-2 9-16,0-2-1 16,10-5-5-16,7-3 12 15,5-3-14-15,2-4 8 16,0 0-28-16,2-6 23 15,-4-10-29-15,-3-4 22 16,-4-3-4-16,-2-3 16 16,-4 2 6-16,-2 2-6 0,-4 7 0 15,-2 6 15-15,-1 8 10 16,0 1-16-16,0 0-9 16,0 24-22-16,-6 15 7 15,-3 12 15-15,-3 5 0 16,3-3-4-16,5-7 6 15,-4-7-2-15,4-7 0 16,-1-12 8-16,4-9-16 16,1-8 8-16,0-3 0 15,0-6 41-15,0-18-20 16,1-12-14-16,11-4-7 16,-3-3 7-16,3-6-16 0,0 4 9 15,-1 3 0 1,2 4-2-16,-3 7 16 0,5 6-27 15,5 7 13-15,2 1-31 16,3 4 27-16,4 5-46 16,-1 5 38-16,-2 3-3 15,-4 0 15-15,-4 13-4 16,-11 10-3-16,-7 6 7 16,-3 7-10-16,-24 5 20 15,-7-3 2-15,-3-4 55 16,0-5-62-16,7-9 26 15,1-1-31-15,10-7-29 16,6-11-76-16,11-1-308 16</inkml:trace>
  <inkml:trace contextRef="#ctx0" brushRef="#br0" timeOffset="110765.6699">27300 2396 828 0,'0'0'129'0,"0"0"-53"16,0 0-41-16,0 0-27 15,0 0 43-15,0 0-51 0,10 17-7 16,-4 13 5 0,0 8 4-16,1 3 43 0,-3-7-45 15,3-5 4-15,-2-8 13 16,-1-7-17-16,2-7 0 16,-1-4 7-16,5-3 5 15,5 0 3-15,9-16-15 16,3-10 0-16,-1 0-5 15,-6 3-32-15,-7 9 22 16,-8 7 0-16,-4 7 21 16,-1 0-12-16,0 5-58 15,0 14 46-15,-3 1-5 16,2 0 23-16,1-3 0 16,0-4-8-16,0-4 24 0,7-4-23 15,11-4 7-15,5-1 0 16,7-1-11-16,1-8-41 15,-1-2-211-15,-6 6-360 16</inkml:trace>
  <inkml:trace contextRef="#ctx0" brushRef="#br0" timeOffset="111427.5562">27691 2660 608 0,'0'0'119'15,"0"0"-55"-15,0 0 43 16,0 0 15-16,83-23-108 15,-51 9-11-15,-4-2 5 0,-6 2 4 16,-5 5-22-16,-7 1 10 16,-7 5 0-1,-3 3-27-15,0 0 10 0,-1 0-59 16,-11 6 74-16,1 5 2 16,4 2-8-16,4 1 7 15,3-2 0-15,0-3-11 16,3 1 12-16,12-1 0 15,9-3 28-15,4-2-20 16,2-4 10-16,3 0-18 16,1-9 2-16,-1-8-23 15,-5-1 7-15,-7-2-12 16,-6-1 26-16,-5-2 0 0,-5 3 2 16,-4-4-2-1,-1 10 0-15,0 2 29 0,0 7-28 16,-4 5-1-16,-3 0 0 15,-1 14-10-15,0 11 6 16,4 3-12-16,2 0 7 16,2 0-8-16,0-5-13 15,17-5-14-15,2-8 29 16,3-8-12-16,1-2 27 16,3-2-1-16,-1-13 2 15,-1-5-20-15,-2-2 19 16,-3-3 0-16,-2-4 23 15,-4-1-20-15,0 5 48 16,-3 2-4-16,-4 7-10 16,0 6 40-16,-5 5-72 0,1 4 11 15,-1 1 2-15,-1 0-13 16,2 0-10-16,0 10-4 16,4 16 9-16,-4 9 3 15,-2-1-3-15,0 0 0 16,-10-4 21-16,-4-5-19 15,2-3 8-15,3-8-10 16,3-7 0-16,6-6-19 16,0-1-13-16,0-12-43 15,0-17-158-15</inkml:trace>
  <inkml:trace contextRef="#ctx0" brushRef="#br0" timeOffset="111563.9024">28116 2441 569 0,'0'0'186'0,"0"0"-148"16,0 0 28-16,0 0-66 16,0 0 0-16,0 0-15 15,118-3-87-15,-74-1-451 16</inkml:trace>
  <inkml:trace contextRef="#ctx0" brushRef="#br0" timeOffset="112049.2073">28942 2614 797 0,'0'0'138'16,"0"0"-119"-16,0 0 10 16,0 0 26-16,-95 0-11 15,74 9 12-15,2 5-56 16,6 0 11-16,5 2-6 16,6 1-5-16,2-4 0 15,0 0 10-15,18-5-10 0,9-8 0 16,4 0-15-16,3-6 10 15,-1-12-6-15,-6-1-18 16,-10-1 0-16,-6 2 26 16,-8 4 3-16,-3 5 29 15,0 2-9-15,0 6-8 16,0 1 35-16,-4 0-47 16,-6 0 0-16,-1 13 1 15,2 3 8-15,3 3-10 16,6 0 1-16,2-1 0 15,25-4 14-15,10-5-14 0,8-4-4 16,4-5-55 0,-1 0-60-16,-2 0-52 0,-12-6-118 15</inkml:trace>
  <inkml:trace contextRef="#ctx0" brushRef="#br0" timeOffset="113977.1706">21581 3305 566 0,'0'0'100'15,"0"0"-48"-15,0 0 65 16,0 0-32-16,0 0-16 16,0 0 46-16,11-71-93 0,-25 71-6 15,-5 1-16-15,-5 16 5 16,-2 6-4-16,3 8-1 16,7-2-3-16,8 0-24 15,6-1 27-15,2-4 0 16,0-3 0-16,14-4 11 15,5-5-13-15,5-5 2 16,3-7-2-16,1 0-20 16,0 0 6-16,-3-5-5 15,-6-7 14-15,-8 2 3 16,-6 0-8-16,-5 1 12 16,0 1 0-16,0 1 5 0,0 3-5 15,0 1 0-15,0-3-2 16,0 1-25-16,9-5 17 15,16 1-79-15,11-2 43 16,9-1 34-16,3 3-113 16,-3 0-31-16,-8 8 2 15,-14 1 118-15,-10 0 35 16,-13 0 1-16,0 10 0 16,-12 4 37-16,-9 1 23 15,-1 4 19-15,5-1-28 16,7-2-36-16,8 1 13 15,2 0-22-15,0-5-3 0,16 1 21 16,9-6-21 0,8-5-3-16,0-2 13 0,2 0 2 15,-4-1-14-15,-4-10-1 16,-4 1 0-16,-6-2-2 16,-3-2 2-16,-1 0 0 15,-2-1-4-15,-4 0 12 16,-1 5-12-16,-3-1 4 15,-2 1 0-15,1 2-1 16,-2 3 1-16,1 0 0 16,3 1 0-16,-4 3 12 15,3-2-12-15,-2 2 0 16,-1-1 0-16,0 2-22 0,0 0 25 16,0 0-3-1,0 0 0-15,2 0 4 0,-2 0-7 16,0 0 3-16,0 0 0 15,0 0-6-15,0 0 6 16,0 0 0-16,0 0-7 16,0 0 16-16,0 0 6 15,0 0-8-15,0 0-2 16,0-3 51-16,-2 3-51 16,-1-3 0-16,0 2 32 15,0 1-31-15,1-1 25 16,2 1-31-16,0 0 3 15,0 0-14-15,0 0 11 16,0 0-10-16,0 0 9 0,5 0 1 16,9 0-4-16,5 0 4 15,11 0 0-15,4 0-11 16,5 0 13-16,2 0-2 16,-5 0 0-1,-3 0 10-15,-5 0-20 0,-7 0 10 16,-9 0 0-16,-7 0-16 15,-5 0 16-15,0 8-2 16,0 1-3-16,-3 5 10 16,-6 2 4-16,3-4-9 15,0 1 0-15,5-1-1 16,1-2 1-16,0 0 0 16,1-1 0-16,14-1 9 0,7 0 6 15,6-3-15-15,4 1 0 16,-3-6 17-16,1 0-17 15,-5 0 0-15,-3 0-4 16,-5 0 13-16,-4 0 1 16,-4-6-10-16,-2-2 0 15,-3 0 6-15,-2-1-6 16,-2-3 0-16,0-1 0 16,0 5 16-16,0 2-18 15,0 3 2-15,-3 3 0 16,3 0-4-16,0 0 4 15,-2 0-6-15,-1 10-5 0,1 5 11 16,-1 5 1 0,3-1-1-16,0-2 0 15,0-2-12-15,0-4 12 0,3-4-2 16,8-4 1-16,8-3 1 16,9 0-16-16,3-8-46 15,3-9-272-15</inkml:trace>
  <inkml:trace contextRef="#ctx0" brushRef="#br0" timeOffset="114553.1442">22879 3476 609 0,'0'0'112'0,"0"0"-77"15,0 0-13-15,0 0 39 16,0 0 5-16,0 0-36 15,79-85 37-15,-61 58-41 16,-1 1-1-16,-1-2 9 16,-4-2-28-16,1 2 1 15,-4 5 12-15,-6 6-19 16,0 7 64-16,-3 6-56 16,0 4-3-16,0 0-10 0,0 0-2 15,-1 16-29-15,-8 11 34 16,-2 6 4-16,-1 2 7 15,8-3-9-15,4-1-26 16,0-7 16-16,0-6-70 16,1-7-18-16,10-9-33 15,2-2-127-15</inkml:trace>
  <inkml:trace contextRef="#ctx0" brushRef="#br0" timeOffset="114682.4871">22946 3285 707 0,'0'0'0'16,"0"0"-27"-16,0 0-15 0,0 0 12 15,0 0 3-15</inkml:trace>
  <inkml:trace contextRef="#ctx0" brushRef="#br0" timeOffset="115655.4297">23137 3462 658 0,'0'0'114'0,"0"0"-107"16,0 0 17-16,0 0-13 15,0 0 122-15,0 0-105 16,54-3-25-16,-23-5 11 16,-3-1-1-16,-5-2-13 15,-7 2 0-15,-3 0 4 0,-5-1-28 16,-7 1 24-1,-1 2 0-15,0 0-10 0,0 5-4 16,-9 2 13-16,-4 0 1 16,0 0 0-16,1 13-19 15,4 4 19-15,4 0-8 16,4 4-5-16,0-1-7 16,7-2-2-16,11-4 5 15,6-6-16-15,0-7 32 16,6-1-47-16,-2-4-4 15,-2-12 19-15,-4-5 5 16,-4-3 28-16,-2-2-9 16,-2 1 22-16,-3-2 3 0,0 4-3 15,-2 1-6-15,1 5 21 16,-1 6-23-16,2 5-5 16,1 3 0-16,-2 3 11 15,3 0-7-15,-2 2-4 16,0 11 0-16,0 4 14 15,-2 4-10-15,0 1 61 16,0-2-49-16,-1-3-9 16,-1-2 21-16,4-2-28 15,2-4 0-15,5-4 10 16,7-5-6-16,2 0-3 16,5 0-1-16,-4-11 13 0,-6 0-32 15,-5 0 19-15,-7 2 0 16,-7-1 1-16,-3 4 2 15,0 2-3-15,0 2 29 16,0 2-20-16,0 0 11 16,-2 0-20-16,1 0 0 15,1 0-9-15,0 2-4 16,0 8 9-16,6 0 1 16,9-1 3-16,4 1 8 15,7-4-8-15,0-3 0 16,1-3-10-16,-2 0 10 15,-6 0-35-15,-9 0 4 16,-1 0 21-16,-9 0-20 0,0 1 21 16,0 7-9-16,-15 7 18 15,-2 2 9-15,1 0 33 16,7 1-42-16,5-2 4 16,4 0-15-16,0-3 11 15,7-5 0-15,14-4-3 16,3-4 19-16,3 0-14 15,-2-7-2-15,-4-4-7 16,-7-3-7-16,-6 0-7 16,-5 0 21-16,-3-1-6 15,0 1 5-15,-14 2 0 16,-3 4 1-16,-2 1 0 16,5 5 4-16,2 1-1 15,8 1-3-15,1 0 0 0,3 0 7 16,-2 0-14-1,2 9 7-15,0 0 0 0,2 1-23 16,13-6-11-16,6-4-146 16</inkml:trace>
  <inkml:trace contextRef="#ctx0" brushRef="#br0" timeOffset="116195.5053">24226 3520 688 0,'0'0'66'0,"0"0"-58"16,0 0 67-16,0 0 25 16,0 0 27-16,0 0-126 15,36-37 18-15,-11 13-15 16,2 4-4-16,4-5 0 16,1 5-4-16,-4 3 14 15,-6 4-20-15,-7 10 4 16,-6 3 6-16,1 0-24 15,0 3 15-15,-3 13 1 16,2 5 1-16,-5 3 14 16,4-2-5-16,1-2-2 15,6-3-17-15,4-5 1 0,5-8-156 16,6-4-65-16</inkml:trace>
  <inkml:trace contextRef="#ctx0" brushRef="#br0" timeOffset="117443.3668">25098 3449 577 0,'0'0'74'0,"0"0"-39"16,0 0 25-16,0 0 7 15,0 0 1-15,88-29-59 16,-56 10-3-16,-3-1 40 15,0-1-43-15,-6 2 18 16,-3-3-21-16,-8 5 18 16,-5 3-20-16,-4 6 2 15,-3 3 0-15,0 5 30 16,-3 0-25-16,-14 5-10 16,-5 11-4-16,-3 7 9 0,0 3-12 15,0 6 12-15,2 0 0 16,7 1 4-16,1 0-1 15,8 1-6-15,5-3 3 16,2-4 0-16,0-2-9 16,9-12 9-16,12-6 0 15,6-7 4-15,2 0 0 16,3-16-8-16,-2-7-33 16,-9-5-82-16,-8 0 50 15,-13 6-16-15,0 3 64 16,-9 7 21-16,-10 2 11 15,-1 5 9-15,7 2-3 0,4-1 3 16,6 4 34 0,3 0-54-16,0-3-1 0,21-2 1 15,12-2 23-15,10-1-6 16,6-2-17-16,0-1 0 16,-2 1-18-16,-7 0 7 15,-9 3-19-15,-11 3 24 16,-10 4-1-16,-10 0 7 15,0 0 21-15,-5 0-2 16,-12 0 24-16,-4 0-28 16,1 5-10-16,1 7 51 15,5-2-34-15,3 1-1 16,5 0-21-16,6-2 7 0,0 0-21 16,0-1 16-16,3 0-2 15,13-2 13-15,1-3-9 16,-1 0 0-16,0-3-4 15,-1 0-13-15,-3 0-5 16,-3-11-15-16,-2 5 1 16,-4-2 23-16,-3 4 9 15,0 2 0-15,0 1 0 16,-10 1 0-16,3 0 0 16,-1 0 0-16,4 0-2 15,4 4-5-15,0 4-24 16,0-1 22-16,9 0 9 15,5-1 0-15,2-2-1 16,4-3 1-16,0-1-1 16,7 0-6-16,1 0-38 0,2-13-16 15,-2 1-54-15,-3 0-65 16,-4-2 9-16,-7 7 63 16,-8 3 108-16,-5 4 101 15,-1 0 24-15,0 0-86 16,3 0 9-16,2 7-10 15,1 3 97-15,3-1-77 16,4 2-2-16,2-2-29 16,6-4-13-16,1 1-7 15,5-6-7-15,5 0-84 16,0 0-207-16</inkml:trace>
  <inkml:trace contextRef="#ctx0" brushRef="#br0" timeOffset="118994.861">26429 3564 524 0,'0'0'284'0,"0"0"-212"16,0 0-72-16,0 0 10 0,81-73 61 15,-40 41-65-15,1 3 9 16,-5-2-15-16,-7 2 16 15,-9 0-7-15,-7 7-9 16,-10 2 1-16,-4 7 6 16,0 7-2-16,0 3-5 15,0 3 0-15,-9 3-29 16,-2 11 16-16,-2 8-23 16,4 0 32-16,5 1-13 15,4-3 17-15,0-3 0 16,1-3-11-16,10-4 23 15,7-5-6-15,2-5-6 16,7 0 3-16,3-8 5 16,3-12-8-16,0-4 0 0,-7 1-1 15,-6-1 11-15,-5 3-11 16,-9 3 1-16,-3 4 0 16,-2 7 3-16,-1 5 6 15,0 2-9-15,0 0 0 16,0 0-11-16,0 9 8 15,0 13-2-15,-3 5 5 16,0 4 2-16,-3 2 5 16,2-4-7-16,-5-1 26 15,0-5-22-15,1-4 12 16,0-8-16-16,6-6 0 16,2-5 8-16,0 0-8 15,0 0 0-15,3-11-2 0,12-8-16 16,4-1 16-16,-1 6 2 15,2 6-31-15,-2 7 24 16,-1 1-17-16,3 0 13 16,-5 7 9-16,-1 6 2 15,-1 1 2-15,-3-2-2 16,2 1 0-16,-2-4 12 16,4-2-11-16,-1-6-1 15,5-1 18-15,0 0-7 16,3-8 5-16,-3-7-16 15,-3 0 0-15,-5 1-7 16,-1 2 7-16,-8 6 0 0,1 1-10 16,-2 4 23-16,0 1-25 15,0 0 12-15,0 0-17 16,-3 0-4-16,-3 6 20 16,2 3 1-16,1 0-8 15,0 4 8-15,1-4-12 16,2 3 12-16,0 0 0 15,0 0-1-15,3-1 1 16,9-3 0-16,5-2-2 16,2-4-5-16,-1-2-5 15,3 0 12-15,-5 0-30 16,1-5 10-16,-7-3-16 16,-1 2 5-16,-8-1 28 0,-1 0-16 15,0 1 10-15,-1 2-118 16,-6-3-72-16</inkml:trace>
  <inkml:trace contextRef="#ctx0" brushRef="#br0" timeOffset="120417.2161">26984 3239 201 0,'0'0'321'0,"0"0"-223"16,0 0 30-16,0 0-74 15,0 0 21-15,0 0-5 16,4-44-63-16,-23 41 44 16,-1 2-42-16,-5 1-5 15,0 0 12-15,-2 8-16 16,2 10 0-16,1 4-1 15,3 5 21-15,3 1-34 16,7 3 14-16,7-1 0 16,4-1-9-16,0-1 9 15,15-6 0-15,10-3-5 16,5-9 17-16,2-6 3 16,2-4-15-16,-1-1 6 0,-2-15 9 15,-1-4-12-15,-9-2-3 16,-7-2 5-16,-8 0 13 15,-6 2-30-15,0 3 12 16,0 5-9-16,-4 5 2 16,-5 5-7-16,5 3 3 15,-2 1 8-15,0 0-47 16,-5 8 42-16,1 7-10 16,1 5 18-16,0 1-7 15,3 2 7-15,6-1 0 16,0-2-14-16,6-1 31 15,10-4-8-15,8-3-9 0,6-7 0 16,3-3 6 0,4-2-2-16,-2-2-4 0,-4-10 0 15,-6-5 9-15,-6 2-16 16,-8 0 7-16,-5 1 0 16,-4-3 8-16,-2 3-2 15,0-3-6-15,0 1 9 16,0 1 6-16,0 0-12 15,11-1-3-15,7 0-1 16,5 4-17-16,3 6-8 16,0 1 13-16,-3 4 8 15,-3 1-8-15,-5 0 1 16,-6 4-24-16,-6 10 5 16,-3 0 22-16,0 3 2 15,-5 2 7-15,-5 3 6 0,0-5 5 16,2 0 7-16,5-1-18 15,3-4 5-15,0 1 2 16,0-1 0-16,6 0-7 16,10 0 0-16,4-5 8 15,4 1 13-15,3-5-21 16,1-3 0-16,3 0-4 16,1 0 17-16,-1-3-13 15,-1-5 0-15,-7-1 11 16,-3 1-21-16,-5 2 10 0,-3 0 0 15,-2 1 5 1,-2-1 3-16,-2 3-8 0,-5 3 0 16,-1-1 10-16,0 1 11 15,0 0-21-15,0 0 0 16,-1 0-10-16,-13 0 2 16,-5 2 8-16,-3 9-2 15,2 1 4-15,1 1-11 16,5 3 9-16,4-4 0 15,4 1-16-15,6-2 0 16,0-3-50-16,0-1 5 16,11-4-70-16,5-3-116 15</inkml:trace>
  <inkml:trace contextRef="#ctx0" brushRef="#br0" timeOffset="121378.0327">27706 3446 430 0,'0'0'97'16,"0"0"-18"-16,0 0-3 15,0 0-14-15,0 0 39 16,16-76-45-16,-14 58-12 16,-1-1-12-16,1-4-29 15,2 1 47-15,-1-3-40 16,0-1 3-16,0 5 19 15,-2 0-23-15,1 5-5 0,-2 6 20 16,0 3-13 0,0 5 17-16,0 2-28 0,0 0-11 15,0 2 9-15,-11 16-34 16,-5 9 36-16,-6 10 0 16,1 4 8-16,0 2-9 15,2 1 1-15,4-3-5 16,5-5-9-16,7-4 8 15,3-4-9-15,0-7 14 16,8-5-24-16,7-5 17 16,6-6 3-16,1-5 5 15,2-2 1-15,0-13-1 16,0-8 1-16,-3-3-9 16,-6-2 24-16,0-4-20 0,-6-3 4 15,-5-2-4-15,-4 1-3 16,0 2 7-16,0 3 0 15,0 6-3-15,0 8 17 16,0 3-23-16,0 7 9 16,0 3 0-16,0 3-3 15,0 1 3-15,0 0-2 16,0 7-14-16,-1 15 16 16,-1 8-9-16,1 5 9 15,1 1 0-15,0-1 3 16,1-7-3-16,11-6 0 0,1-5-2 15,1-5 13 1,2-4-6-16,-1-6-5 0,5-2 0 16,3 0 24-16,0-10-22 15,2-4 14-15,-1-3-16 16,-6 0 3-16,-3 1 6 16,-6 3-9-16,-2 1 0 15,-4 6 2-15,0 0 6 16,-1 3-8-16,-2 3 0 15,0 0 7-15,0 0-32 16,0 0-14-16,0 0-14 16,0 6 48-16,0 5-5 15,-2 1 8-15,2-2-3 16,0 0 5-16,0 4-11 16,0-2 11-16,0 1 0 0,2-2-3 15,5-3 9-15,1-1-6 16,2-5 0-16,1 0 9 15,2-2-24-15,2 0 15 16,-1 0 0-16,2 0-10 16,1-4 10-16,-1 0-2 15,-2 1-26-15,0 3-1 16,-2 0 15-16,-2 0-7 16,-1 0-7-16,-1-3 15 15,0 3-7-15,-1-3-18 16,-1 0-34-16,0 0-87 15,-2-4-244-15</inkml:trace>
  <inkml:trace contextRef="#ctx0" brushRef="#br0" timeOffset="122421.0233">28153 3481 688 0,'0'0'106'16,"0"0"-66"-16,0 0-29 15,0 0 24-15,0 0 15 16,0 0-7-16,49-44-43 0,-28 32 0 15,0 0-1-15,5-2 13 16,-4-1-22-16,0-5 10 16,-4 3-8-16,-3 0-16 15,-3 3 14-15,-7 3 10 16,-2 7 15-16,-1 0-12 16,-2 4 19-16,0 0-22 15,2 0 0-15,1 0-32 16,0 9 25-16,1 9 7 15,1 3 0-15,1 1 10 16,1-2-5-16,1-4-5 16,-1-3 0-16,1-2-2 15,0-2 2-15,0-6 0 16,1-3-3-16,2 0 13 16,5 0-20-16,3-8-32 0,4-6-34 15,1-3 45-15,-2 1-54 16,-3 4 58-16,-5 4 14 15,-5 2 26-15,-2 3-8 16,-6 3-5-16,4 0 2 16,1 0 19-16,2 0-1 15,5 0 15-15,-1 0-8 16,2 0-23-16,0 0 17 16,-3 0-21-16,-3 0 0 15,-5 0-20-15,-3 0 4 16,0 0-7-16,0 0 18 15,0 0-14-15,0 3 16 16,-8 6-6-16,-3 4 9 16,2-1 43-16,-1 2-39 0,5 2-4 15,5-1 15-15,0-2-4 16,0-4-11-16,18-5 0 16,6-4 0-16,6 0 13 15,0-4-13-15,-1-10-7 16,-6-4 2-16,-4 0 2 15,-5 1 3-15,-4 2 11 16,-5 2 3-16,-4 6 95 16,1 0-45-16,-2 7 21 15,0 0-36-15,0 0-49 16,0 0 0-16,0 17-10 0,-11 10 10 16,-2 4 2-1,2 3-2-15,5 0 0 0,5-4-2 16,1-7-24-16,1-6-13 15,17-12-15-15,11-5 32 16,5 0-4-16,8-20-74 16,-2-2-104-16,-3-2-334 15</inkml:trace>
  <inkml:trace contextRef="#ctx0" brushRef="#br0" timeOffset="124003.7695">24770 4246 372 0,'0'0'374'15,"0"0"-360"-15,0 0 55 16,0 0-9-16,0 0 24 0,0 0-13 16,103-54-59-16,-73 33 26 15,0-4-35-15,-2-1-2 16,-2-6 36-16,-3 1-37 15,-2-5 0-15,-4 3 1 16,-8 0 13-16,-2 8-16 16,-6 7 2-16,-1 8 0 15,0 7-26-15,0 3 18 16,-1 1-40-16,-14 17 1 16,0 9 47-16,1 4-3 15,3 2 3-15,6 0 0 16,4-1-4-16,1-4 4 15,0-6 0-15,13-5-10 0,7-7 10 16,1-5-5-16,3-5 3 16,-1 0 2-16,3-10-17 15,-3-7 17-15,-4-5-19 16,-3 2 17-16,-7 0 2 16,-3 3-11-16,-3 5 11 15,-1 6 0-15,-2 5 36 16,0 1-36-16,0 0-12 15,0 14-4-15,0 9 16 16,-8 8 3-16,0 4-3 16,-1-2 0-16,-1-1 14 15,0-4-14-15,-1-3 0 16,1-9 8-16,4-4-2 16,3-7-7-16,3-4 1 0,0-1 0 15,0 0-3 1,20-12 3-16,5-7-7 0,5-2 4 15,-4 8-21-15,-5 7 13 16,-6 6-5-16,-2 0 16 16,-4 0-21-16,2 0 21 15,-2 6 0-15,0-1-2 16,1 2 7-16,4-2 25 16,1-1-29-16,1-4 2 15,3 0 31-15,1 0-31 16,-1-8-3-16,-1-5 2 15,-2-1 4-15,-4-1-12 16,0 3-15-16,-6 0 3 16,-3 4-1-16,-3 6 9 0,0 2 9 15,0 0-6-15,0 0 2 16,-4 0-9-16,-2 10 14 16,1 0 0-16,1 3-20 15,4 0 20-15,0-1 0 16,0-1-5-16,0-3 14 15,0-1-22-15,7-3 13 16,4-4 0-16,2 0-31 16,4 0 29-16,-4 0-33 15,2-4 9-15,-2-4-10 16,4 1 23-16,-2 1-3 0,3 1-3 16,2 1-4-16,-2-1 22 15,3 2 1-15,1-2-7 16,-3 2 15-16,-3 2-8 15,-4 1 0-15,1 0 7 16,-4 0 7-16,0 5-11 16,-4 5-3-16,0 4 14 15,-2-3-7-15,2 3 27 16,1-3-34-16,2-3 3 16,5-2-11-16,0-3 8 15,5-3 0-15,2 0 6 16,1-5-6-16,-4-10-46 15,-5-7-287-15</inkml:trace>
  <inkml:trace contextRef="#ctx0" brushRef="#br0" timeOffset="124197.3318">25409 3976 553 0,'0'0'122'0,"0"0"-122"16,0 0 0-16,0 0 11 15,0 0 6-15,0 0-17 16,76 41-23-16,-39-41-254 16</inkml:trace>
  <inkml:trace contextRef="#ctx0" brushRef="#br0" timeOffset="126831.4885">25145 5045 401 0,'0'0'29'0,"0"0"-20"16,0 0-9-16,0 0 155 15,0 0-65-15,0 0-12 16,0 0-36-16,-41 47-9 0,41-44 47 15,0-2-65-15,0 1 2 16,0-2 6-16,0 1-18 16,17-1 38-16,8 0-5 15,12-9-1-15,8-13 16 16,3-6-50-16,-3-2-3 16,-6-1 11-16,-8 2-3 15,-9 2-7-15,-9 4-1 16,-8 9 0-16,-5 6-16 15,0 7 16-15,0 1-26 16,-16 0 19-16,-8 9-24 16,-2 9 30-16,4 1-32 15,6 0 10-15,11-2 16 16,5-1-58-16,0 0 59 16,15-1-9-16,3-1 30 0,4 2-15 15,4-2 0-15,-3-3 0 16,2-2 7-16,-2-6-7 15,0-3 0-15,-3 0 7 16,2-7 1-16,0-11 11 16,0-7-19-16,-1-5 0 15,0-2 10-15,-3-6-5 16,-5-3-5-16,1-3 0 16,-4 2 13-16,-1 3-13 15,1 4 0-15,-4 13 0 0,-1 8 15 16,-4 6-10-1,-1 5-5-15,0 3 6 0,0 0 2 16,0 0-16-16,0 23-21 16,-13 9 29-16,-3 10 2 15,4 2-2-15,3-2 0 16,7-4-7-16,2-2 16 16,2-6-18-16,14-4 9 15,5-8 0-15,3-4-7 16,9-12 9-16,7-2-2 15,5 0 8-15,-1-17 0 16,-3-5-16-16,-7-2 6 16,-6-3-9-16,-7-2-12 15,-10 4-3-15,-8 2-27 0,-3 6 30 16,0 4 11-16,0 7 2 16,0 3 10-1,0 1 0-15,0 2-17 0,0 0-16 16,0 10 14-16,0 11 5 15,0 6 21-15,0 3-7 16,0 1 0-16,0-2 5 16,-6-2 20-16,-3-3-21 15,3-3-4-15,2-10 11 16,2-5 0-16,2-3-17 16,0-3 6-16,0 0-58 15,15-11 58-15,7-7-116 16,8-2 23-16,0 6-47 0,-3 2 28 15,0 7 112 1,-7 2 16-16,-2 3 57 0,-4 0 23 16,-2 0-27-16,1 0-24 15,-1 0-3-15,3 0-36 16,2 0 3-16,3-4-9 16,6-7 11-16,0-3-13 15,3-6 2-15,-4-2-23 16,1 0-23-16,-7 4-12 15,-9 5 58-15,-6 7 14 16,-4 6 40-16,0 0-8 16,-4 3-36-16,-3 14-10 15,1 3 17-15,6 3-11 16,0 1-12-16,13-3-17 0,14-9-174 16</inkml:trace>
  <inkml:trace contextRef="#ctx0" brushRef="#br0" timeOffset="127640.1792">26985 5663 459 0,'0'0'99'0,"0"0"-60"15,0 0 45-15,0 0 51 16,0 0 33-16,0 0-56 0,12-56-112 16,2 17 0-16,-1-8 37 15,6-7-19-15,8-6 51 16,5-8-69-16,6-8 7 15,8-8 28-15,6-3-32 16,3-9-3-16,0 2 0 16,-3-2 14-16,-7 7-11 15,-8 18-3-15,-10 18 0 16,-8 25 35-16,-8 9-30 16,-7 11 9-16,-1 4-13 15,-3 4 19-15,0 0-38 16,0 0 18-16,3 25-16 0,0 19 7 15,5 19 9-15,1 13 0 16,-2 7-2-16,-1 5 9 16,-5 2-9-16,-1-3 2 15,0 0 0-15,0-5-1 16,0-10 7-16,0-11-6 16,0-15 0-16,0-14 7 15,0-18-9-15,0-6 2 16,3-8 0-16,12-3 14 15,18-24 20-15,19-15 1 16,19-17-35-16,12-16 20 16,5-15-17-16,1-11-3 15,-1-8 0-15,-4 0 8 16,-11 7-8-16,-10 13 0 16,-17 16-8-16,-15 20 7 0,-11 18-23 15,-9 14 2-15,-4 14-32 16,-7 7-8-16,0 3-123 15,-2 22-210-15,-13 13-115 16</inkml:trace>
  <inkml:trace contextRef="#ctx0" brushRef="#br0" timeOffset="128059.6657">28802 4959 785 0,'0'0'62'16,"0"0"3"-16,0 0 26 15,-104-23-75-15,65 29-9 16,-2 19 24-16,4 8-26 16,3 9 42-16,10 4-47 15,5 4 0-15,10 0 18 16,6-1-15-16,3-6-3 15,10-5 0-15,20-7 15 16,9-11-13-16,13-9-2 16,9-11 0-16,5 0 50 15,1-22-48-15,-1-7-2 0,-7-9 0 16,-6-6 12-16,-9-2 5 16,-10-7-17-1,-8-5 0-15,-11-3-4 0,-12 3 5 16,-3 3-2-16,-20 6-12 15,-18 7 10-15,-12 13-14 16,-9 15 16-16,-11 14-33 16,-3 1 14-16,-5 29-83 15,3 10 17-15,10-1-184 16</inkml:trace>
  <inkml:trace contextRef="#ctx0" brushRef="#br0" timeOffset="155827.9745">17857 3917 465 0,'0'0'89'0,"0"0"-23"16,0 0-66-16,0 0 0 16,0 0-10-16,0 0 29 15,-8 20-19-15,20-19 43 16,17-1-12-16,14 0 69 16,12 0-63-16,12-4-33 15,11-5 41-15,8-2-45 16,4 2 0-16,-1-7-9 0,-2 2 28 15,-4-2-19 1,-5-2 0-16,-8 1-27 0,-9 1 14 16,-12 4-57-16,-11 0 33 15,-14 5 11-15,-18 4-73 16,-6 0-27-16,-26 3-165 16</inkml:trace>
  <inkml:trace contextRef="#ctx0" brushRef="#br0" timeOffset="156195.8879">17826 4075 371 0,'0'0'58'0,"0"0"-58"16,0 0 25-16,0 0-20 15,0 0 81-15,0 0 0 16,116 10 52-16,-53-30-115 16,17-7-3-16,14-5 8 15,4-2-16-15,4-3 22 16,-2 4-34-16,-9 1 0 16,-9 4 0-16,-5 3 0 15,-6 6 0-15,-6 1-2 16,-2 2 21-16,-12 4-25 15,-8-2 6-15,-11 3 0 0,-6 4-32 16,-13 0 21 0,-7 7-22-16,-6-3 16 0,0 3-47 15,0 0 9-15,0 0-86 16,-4 0-126-16</inkml:trace>
  <inkml:trace contextRef="#ctx0" brushRef="#br0" timeOffset="166469.2861">6122 11685 378 0,'0'0'28'0,"0"0"52"16,0 0-17-16,0 0 37 16,0 0-48-16,0 0-29 15,-17-6 91-15,17 6-86 16,0 0 12-16,0 0 13 16,0 0-41-16,0 0 30 15,0-3-42-15,0 3 2 0,0 0-13 16,0-3 11-16,9-1-2 15,16-3-10-15,8-5 24 16,11-1-16-16,0 1 4 16,0-1 0-16,1 2 0 15,0 0 0-15,1-1 0 16,0 1 5-16,-4-1 1 16,-3 3-7-16,-3 2 1 15,-11 1 0-15,-2 3-1 16,-6 2 1-16,-6 1 0 15,-5 0-4-15,-3 0 10 16,0 0-12-16,-3 0 6 16,0 0 0-16,0 0-14 15,0 0 14-15,4 0-30 0,-1 2-12 16,5 10-16-16,4 9-10 16,1 4-44-16,4-5-195 15</inkml:trace>
  <inkml:trace contextRef="#ctx0" brushRef="#br0" timeOffset="168228.8928">24520 12416 468 0,'0'0'131'0,"0"0"-85"16,0 0 18-16,0 0-44 15,0 0 12-15,0 0 45 16,0 0-65-16,12-4 1 16,13 0-4-16,8-1-6 15,4-1 42-15,6 1-45 16,7 1 0-16,3-1 20 16,5 0-18-16,1 0-2 15,-3 3 0-15,-2-3 7 16,-6 2-15-16,-1-2 8 15,-5 0 0-15,-3-1 20 16,-6-2-18-16,-3 2-2 0,-8 0 0 16,-6 1 10-1,-7 0-9-15,-4 4-1 0,-5 0 0 16,0 1-10-16,0-2 8 16,0-1-30-16,0-5-67 15,0-6-206-15</inkml:trace>
  <inkml:trace contextRef="#ctx0" brushRef="#br0" timeOffset="171184.1607">18700 17756 349 0,'0'0'87'0,"0"0"-14"15,0 0-6-15,0 0-2 16,0 0 3-16,0 0-38 16,0 0 27-16,-26-26-27 15,25 26-14-15,1 0 16 16,0 0-29-16,0 0 0 16,0 0-3-16,0 0 13 15,0 0-17-15,10 0 4 16,10 3 0-16,8 5 7 0,5 3-5 15,3-2-2-15,7 1 0 16,2-1 5-16,10 1 9 16,4-1-14-16,4-1 2 15,-2-2 1-15,-4 0 4 16,-5-3-7-16,-4-3 0 16,-4 0 4-16,-5 0 9 15,-9 0-13-15,-9 0 0 16,-6 0-1-16,0 0 2 15,-5-3-1-15,1-1 0 16,0 1-21-16,-7 2 9 16,-3 0-40-16,2 1-32 15,0 0-33-15,-1 0-224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15:36.835"/>
    </inkml:context>
    <inkml:brush xml:id="br0">
      <inkml:brushProperty name="width" value="0.05292" units="cm"/>
      <inkml:brushProperty name="height" value="0.05292" units="cm"/>
      <inkml:brushProperty name="color" value="#FF0000"/>
    </inkml:brush>
  </inkml:definitions>
  <inkml:trace contextRef="#ctx0" brushRef="#br0">1087 5125 153 0,'0'0'60'0,"0"0"-44"0,0 0 26 16,0 0 17-16,0 0-27 16,0 0-4-16,-46-77-12 15,41 61 47-15,1 4-44 16,-1 0 46-16,2 2-8 15,-1 3-51-15,0 2 42 16,4 3-20-16,-2 2-18 16,2 0 20-16,0 0-26 15,0 0-4-15,0 0 32 16,0 0-31-16,0 0 18 16,0 0-19-16,0 0 6 15,0 0-19-15,0 0 13 16,16 9-8-16,8 3 8 0,15-2 3 15,7-3 41-15,5-4-36 16,7-3-1-16,0 0 23 16,-1 0-30-16,-2 0 0 15,-10 0 5-15,-6-3 11 16,-11 1-13-16,-10-1-3 16,-9 3 0-16,-2 0-11 15,-7 0 11-15,0 0-19 16,0-2 17-16,0-4-60 15,-7-3 42-15,-4-5-193 16,-6-5-45-16</inkml:trace>
  <inkml:trace contextRef="#ctx0" brushRef="#br0" timeOffset="283.8736">1399 4881 135 0,'0'0'278'0,"0"0"-217"15,0 0-3-15,0 0-9 16,0 0-47-16,0 0 29 15,-14 0-31-15,28 3 0 16,8 9 49-16,11 3-37 16,4 2 19-16,6 0-7 15,-1 4-15-15,-6 1 9 16,0 2-18-16,-5 4 0 16,-10 2 1-16,-7 1 3 15,-7 2-4-15,-7-2 25 16,0-2-17-16,-15 4 40 15,-10-3-44-15,-5-1 5 0,0-1 7 16,0-4-16 0,6-6-4-16,2-4-60 0,6-14-81 15,2-1-218-15</inkml:trace>
  <inkml:trace contextRef="#ctx0" brushRef="#br0" timeOffset="1476.6233">7 887 465 0,'0'0'174'15,"0"0"-111"-15,0 0 15 16,0 0-58-16,0 0-8 16,0 0 77-16,0 0-71 15,0 0-2-15,0 0-16 16,0 0 15-16,0 3-35 16,0 6 20-16,0 2 0 15,3 2 23-15,24-1-20 16,16 0 8-16,5-3 0 0,1-1 7 15,-1-3 3-15,1-4-21 16,-7-1 0-16,-2 0 14 16,-4-1-13-16,-9-8 0 15,-9 4-1-15,-8 1 17 16,-7 1 2-16,-3-3-19 16,0-2-5-16,0-5-6 15,0-5-95-15,-19 2-41 16,-8-2-17-16,-6-2-125 15</inkml:trace>
  <inkml:trace contextRef="#ctx0" brushRef="#br0" timeOffset="1783.1015">116 760 332 0,'0'0'217'16,"0"0"-73"-16,0 0-144 15,0 0-1-15,0 0-7 16,0 0 16-16,33 6 2 15,7-3 12-15,11 1 2 16,4 4 40-16,3 2-64 16,5 6 0-16,1 2 2 15,-6 5 19-15,-10 2-10 16,-10 1-11-16,-16 1 0 16,-6 2 40-16,-10 4-32 15,-6 4 23-15,0-1 7 16,-6 1-34-16,-10-4 63 15,-4-6-67-15,4-1 0 0,-1-1 21 16,1-1-6 0,4-2-29-16,0 0 14 0,3-3-151 15,-3-16-53-15</inkml:trace>
  <inkml:trace contextRef="#ctx0" brushRef="#br0" timeOffset="6534.2744">10803 6374 762 0,'0'0'11'15,"0"0"-4"-15,0 0-3 16,0 0 8-16,0 0 63 16,0 0-24-16,-40 79-40 15,28-51 36-15,1 4-38 16,0 2 24-16,3-2 0 15,4 1-29-15,4-4 33 16,0-5-37-16,0-2 0 16,6-7 17-16,8-7-17 15,6-8 0-15,8 0 25 0,5-3-15 16,4-13 41-16,-4-2-46 16,-3-2 0-16,-7 3 17 15,-7-1-20-15,-6 2 21 16,-1 1 1-16,-3 3-16 15,-3 4 27-15,-1 4-29 16,-2 2-6-16,0 2 19 16,0 0-19-16,0 0-13 15,0 0 1-15,0 12-1 16,0 10 0-16,3 4 13 16,-2 9 0-16,1 2-1 15,-2 2 7-15,0 0-6 16,0 3 0-16,0-5 8 0,0-1 4 15,0-8-12 1,0-4-9-16,0-9 0 0,9-7-42 16,8-8-62-16,9-2-1 15,5-23-132-15</inkml:trace>
  <inkml:trace contextRef="#ctx0" brushRef="#br0" timeOffset="6983.0511">11523 6526 706 0,'0'0'86'16,"0"0"3"-16,0 0 37 16,0 0-47-16,0 0 4 15,0 0-14-15,2-11-66 16,-2 11 13-16,-2 0-16 15,-11 13 0-15,-2 6 5 16,-4 5 0-16,-3 9 7 16,3 1-12-16,3 7 11 15,4 3-6-15,2 0-5 16,4-3 0-16,4-4-7 16,2-7 7-16,0-8-4 15,5-5 0-15,11-6 4 16,5-3-1-16,3-7 1 0,6-1-4 15,-2 0 1-15,1-3-5 16,-7-7-10-16,-9-2 14 16,-4 2 4-16,-7-3 3 15,-2 2-3-15,0-1 0 16,-14 1-6-16,-4 3 17 16,-4 0-13-16,0 6 2 15,-2 2-18-15,3 0 4 16,0 0-88-16,-1 0-85 15,2 0-139-15</inkml:trace>
  <inkml:trace contextRef="#ctx0" brushRef="#br0" timeOffset="12426.3875">11230 7271 343 0,'0'0'274'16,"0"0"-168"-16,0 0-40 15,0 0-37-15,0 0 62 16,0 0-47-16,0 0-4 16,4-9 5-16,-4 9-28 0,0 0 31 15,0 0-25-15,0 0-19 16,0 0 40-16,0 0-35 15,0 0-9-15,0 0 3 16,0 0 7-16,-7 5-16 16,-8 10 6-16,-5 5 0 15,-5 3 27-15,-2 5-16 16,-3 2-11-16,-4 4 10 16,-5 5-3-16,-5 2 16 15,-3 1-23-15,-2-2 5 16,2-1 18-16,2 0-12 15,0 0-11-15,2 0 9 16,2-3-3-16,1 0 10 16,6-4-16-16,3-3 1 15,4-3-18-15,4-4 20 0,2-3-3 16,4-4 0-16,0 0 13 16,1 1-15-16,-1-1 2 15,-4 0 0-15,4-4-4 16,3-2 9-16,8-8-5 15,3 3 1-15,1-4 12 16,2 0-10-16,0 0-3 16,0 0-31-16,0-4 30 15,-4-6-144-15,0 3-17 16,-2 3-14-16,-5 4-117 16</inkml:trace>
  <inkml:trace contextRef="#ctx0" brushRef="#br0" timeOffset="13217.5702">9440 8477 197 0,'0'0'379'0,"0"0"-273"16,0 0-38-16,0 0 22 15,0 0 1-15,0 0-9 16,-18-18 20-16,18 16-72 16,0-4 10-16,0 0-17 15,2 0-7-15,8 0-18 16,2 5 2-16,1 1-5 16,1 0-19-16,0 10 24 15,-3 9-4-15,-5 2 2 16,-6 5 4-16,0 3 0 15,0-1-2-15,-14 3 0 16,-8-3-6-16,-5-3 6 16,-4 2-2-16,3-10 0 15,5-8-27-15,8-4 27 0,6-5 0 16,2 0-11-16,1 0 8 16,3 0-30-16,3 0 35 15,0 0-8-15,0 0 26 16,0 0-28-16,0 0 10 15,0 0-1-15,0 0-23 16,14 5 20-16,3 7 4 16,1 3-8-16,2 0 19 15,-1 2 17-15,0 0-28 16,1-1 1-16,2-2 7 0,2-6-8 16,4-6 0-1,5-2-34-15,3 0-107 0,3-13-79 16</inkml:trace>
  <inkml:trace contextRef="#ctx0" brushRef="#br0" timeOffset="13656.3455">9869 8588 775 0,'0'0'115'0,"0"0"-75"15,0 0 26-15,0 0-65 0,0 0 15 16,0 0-14 0,33-16 21-16,-15 16-34 0,0 4 11 15,-3 6 0-15,-3 3-13 16,-3 3 13-16,-5-1 0 16,-2 4-4-16,-2-4 24 15,0-1-28-15,0-2 8 16,0-1 0-16,0-5 4 15,0 0-4-15,7-1 0 16,5 1-5-16,3-3 18 16,2 3-7-16,-1 1-6 15,-4 3 0-15,-2 0 2 16,-7 4 7-16,-3 3-9 16,0 3 28-16,-1 2-11 0,-17 2 44 15,-3-3-28-15,-3 2-23 16,3-2 17-16,-1-1-25 15,2-6-2-15,4-3 0 16,4-5-17-16,5-5-20 16,1-1-69-16,0 0-130 15,0-10-552-15</inkml:trace>
  <inkml:trace contextRef="#ctx0" brushRef="#br0" timeOffset="19736.6254">11266 5182 199 0,'0'0'283'0,"0"0"-203"16,0 0-45-16,0 0-9 16,0 0 63-16,0 0-34 15,0 0 2-15,0 0-2 16,0 8-38-16,0-8 45 15,0 0-41-15,0 0-15 0,0 0 27 16,0 0-33 0,0 0 0-16,0 0-2 0,1 0 20 15,-1 0 0-15,0 0-15 16,2 0 1-16,-2-6 24 16,0-3-28-16,1 0 0 15,-1 0-1-15,0 2 13 16,0 2-10-16,0 3-2 15,0 0 0-15,0 2 4 16,0 0-4-16,0 0-4 16,0 0 1-16,0 7-23 15,0 12 17-15,0 10 5 0,0 8 4 16,0 4-2 0,3 3 6-16,-3 1-4 0,0 3 0 15,0 2 8-15,0 0-10 16,0 4 2-16,0-2 0 15,-1-3 2-15,-2-5-2 16,3-4 0-16,0-6-7 16,0-5 25-16,0-4-21 15,0-7 3-15,0-5 0 16,0-7-20-16,0-3 25 16,0-3-5-16,0 0 0 15,0 0 13-15,0-7-37 16,4-10 2-16,-2-2-187 15,-2-3-3-15</inkml:trace>
  <inkml:trace contextRef="#ctx0" brushRef="#br0" timeOffset="20204.7425">11033 5589 458 0,'0'0'117'0,"0"0"-117"0,0 0 0 16,0 0 38-16,0 0 16 15,0 0-22-15,16 57 50 16,-5-37-76-16,0 5 73 16,0 3-54-16,1 5-20 15,3 1 42-15,0 2-47 16,1-1 3-16,2-1-3 16,-3-3 16-16,1-6-6 15,-1-8-10-15,2-6 0 16,-5-3 11-16,1-7-4 15,7-1-7-15,3-1 17 0,7-19-11 16,3-7 34 0,3-9-40-16,-3-3-5 0,-5 1-13 15,-1 3 9-15,-8 5 0 16,-5 10-19-16,-7 6-54 16,-4 5 32-16,-3 4-109 15,0 5-143-15</inkml:trace>
  <inkml:trace contextRef="#ctx0" brushRef="#br0" timeOffset="24650.4424">9920 9296 433 0,'0'0'161'16,"0"0"-105"-16,0 0 32 15,0 0-38-15,0 0-9 0,0 0 66 16,0 0-104-16,0 0 14 16,0 0 28-16,0 0-32 15,0 0 38-15,0 0-51 16,0 0 5-16,3 0 16 16,-3 0-21-16,0 0 0 15,0 0 3-15,0 0 10 16,0 0-20-16,0 0 7 15,0 0 0-15,2 3-25 16,-1 5 25-16,4 4 0 16,2 5-5-16,3 3 17 15,4 7-14-15,4 4 2 16,3 5 0-16,4 5-5 0,2 3 5 16,0 4 0-1,-2 0-4-15,0-3 22 0,-2-3-22 16,2-3 4-16,-4-3 0 15,3-2-6-15,-3-5 8 16,-2 1-2-16,0-5 0 16,0-2 12-16,-5-4-5 15,0-3-7-15,-2-4 0 16,-3-6 18-16,-5 1-18 16,-1-4 0-16,-1 0-3 15,-2-2 17-15,0 1-8 16,0-1-6-16,0-1 0 0,0 0 10 15,0 0-10-15,0 0 0 16,0 0-2-16,0 0-4 16,0-5-93-16,0-11-182 15</inkml:trace>
  <inkml:trace contextRef="#ctx0" brushRef="#br0" timeOffset="25460.7602">10652 10377 634 0,'0'0'69'0,"0"0"73"16,0 0-88-16,0 0 13 15,0 0-31-15,0 0-24 16,-4-5-24-16,4 24 12 16,0 8 0-16,0 7 10 15,0 3 0-15,0-1-10 16,0 1 12-16,0-2 7 0,4-4 1 16,7-4-20-16,2-6 0 15,1-5-6-15,2-5 8 16,1-4-2-16,2-7 7 15,2 0 3-15,-3-2 13 16,1-10-23-16,-2-5 0 16,-3 0 16-16,-3-2-16 15,-2 4 0-15,-2 2-2 16,-4 5 21-16,0 3 8 16,-3 4-19-16,0 1-5 15,0 0 12-15,0 0-15 16,0 1-8-16,0 15 6 15,0 9 2-15,0 6-1 16,0 1 1-16,0 2 0 0,0 0 8 16,0-3-8-16,0-3 0 15,0-3-6-15,0-3 17 16,0-5-22-16,3 0 11 16,2-8-58-16,4-4-9 15,7-5-126-15,3-8-88 16</inkml:trace>
  <inkml:trace contextRef="#ctx0" brushRef="#br0" timeOffset="25905.4591">11212 10701 736 0,'0'0'100'0,"0"0"-30"15,0 0-12-15,0 0-15 16,0 0 43-16,0 0-77 16,0 0-2-16,-36 25-2 15,22-4 11-15,3 3-7 16,2-1-9-16,4 2 0 16,4-2-8-16,1-1 8 15,0-4 0-15,7-3-3 0,9-2 19 16,4-5-26-1,2-4 10-15,2-4 0 0,0 0-8 16,-1-4 10 0,-1-11-4-16,-6-2-7 0,-2-1-2 15,-8-3 1-15,-5 3 8 16,-1-1-14-16,0 2 8 16,-12 4-12-16,-10 2-4 15,-3 4 20-15,-5 5 8 16,0-1 5-16,2 3-9 15,3 0 0-15,3 0-23 16,3 0 23-16,8 4-23 16,2-1-51-16,2 1-124 15,4-4-115-15</inkml:trace>
  <inkml:trace contextRef="#ctx0" brushRef="#br0" timeOffset="38540.1196">11674 7236 641 0,'0'0'63'0,"0"0"24"16,0 0-86-16,0 0 29 15,0 0 70-15,0 0-81 16,3 2 37-16,-3-2-56 16,0 0 0-16,3 0 7 15,3 0-7-15,5 2 0 16,8 3-2-16,12 2 14 15,8 4-6-15,9 3-6 16,7 4 0-16,4 6-6 0,4 2 6 16,6 6 0-1,4 1-1-15,3-1 13 0,2 0-27 16,2 0 15-16,2-2 0 16,3-1 11-16,0-4-10 15,0-2 4-15,-1-5-1 16,-5-3 9-16,-3 0 12 15,-4-5-22-15,-4 2-3 16,-8 1 25-16,-12-1-16 16,-5 0-9-16,-11 0 0 15,-3 0 1-15,-8-1 7 16,1 0-8-16,-3-2 0 16,-2-1-9-16,1-1 22 15,-5-2-13-15,1-4 0 16,-4 2 1-16,-1-2 1 0,-2 1-2 15,-4-2 0-15,0 0-1 16,-1 0 1-16,-1 2-12 16,4 4-72-16,1 1-82 15,-1 0-4-15,-1-4-259 16</inkml:trace>
  <inkml:trace contextRef="#ctx0" brushRef="#br0" timeOffset="39394.1406">14623 7882 634 0,'0'0'128'16,"0"0"-28"-16,0 0-29 16,0 0-25-16,0 0 81 15,0 0-110-15,0 0 7 16,-9-7 10-16,-1 7-27 15,-7 3 2-15,-7 16-9 16,-6 9 0-16,-7 11 33 16,-4 8-22-16,0 10-11 15,4 4 23-15,7 3-12 16,9-3-8-16,14-2-3 16,7-7 0-16,0-6-23 15,21-6 23-15,9-8 0 16,5-7-1-16,2-9 6 0,4-9-20 15,-2-7-2-15,-2 0 2 16,-7-7-12-16,-11-6 5 16,-6-3 14-16,-8 2 4 15,-5 0 3-15,0 0-14 16,-12 0 9-16,-6 5 2 16,-3 1-27-16,-1 8 31 15,1 0 0-15,0 0-13 16,2 0 28-16,5 6-30 15,4 5-16-15,6-2-45 0,4 0-1 16,7-4-97 0,21-5 30-16,8 0-281 0</inkml:trace>
  <inkml:trace contextRef="#ctx0" brushRef="#br0" timeOffset="39853.1576">15253 7977 624 0,'0'0'61'0,"0"0"11"15,0 0 7-15,0 0 0 0,0 0 21 16,0 0-70-16,5-20-25 15,-19 25 13-15,-12 15-18 16,-5 7 0-16,-2 4 14 16,6 2-11-16,9 1 18 15,8-3-21-15,9-4 0 16,1-2-11-16,0-4 11 16,14-4 0-16,8-2-8 15,4-1 21-15,6-2-12 16,-3 1-1-16,0-2 0 15,-4 3 8-15,-6 0-8 16,-5 0-3-16,-4 6-1 0,-10 3 8 16,0 6 5-1,-10 3-6-15,-15 2 2 0,-7-1 54 16,1-1-55-16,3-3 3 16,2-6-6-16,7-1 15 15,2-5-32-15,7-6-50 16,2-5-95-16,1-6-110 15</inkml:trace>
  <inkml:trace contextRef="#ctx0" brushRef="#br0" timeOffset="48336.8246">9789 9313 653 0,'0'0'102'15,"0"0"8"-15,0 0-103 16,0 0 38-16,0 0 35 16,0 0-18-16,0 0 9 15,0 0-40-15,6-8-16 16,-6 8 52-16,0 0-66 16,0 0 8-16,0 0-3 0,0 0 4 15,0 0-14-15,-3 6 4 16,-18 17 0-16,-7 8-1 15,-13 7 1-15,-5 4 0 16,-6 2-5-16,-6 6 26 16,-6 4-32-16,-5-1 11 15,-3 0 0-15,4-3 13 16,11-5-13-16,8-4-10 16,10-2 2-16,2-3 16 15,8-1-2-15,-3-2-6 16,5-2 0-16,-2-3-9 15,4-5 10-15,4-2-1 16,6-4 0-16,2-6 10 16,5-2-18-16,4-5 8 0,2-1 0 15,2-3-22-15,0 0 20 16,0 0-9-16,-3 0-7 16,-5 0-39-16,-3 0-14 15,-7-2-160-15,-1 2-54 16</inkml:trace>
  <inkml:trace contextRef="#ctx0" brushRef="#br0" timeOffset="48898.5081">8057 10594 620 0,'0'0'87'0,"0"0"-34"15,0 0 32-15,0 0-40 16,0 0 12-16,0 0-29 15,-6-5-21-15,6 5 23 16,0 7-30-16,0 7 0 16,0 7 31-16,0 5-17 15,0 4 0-15,0 7 32 16,0 1-45-16,0 2 61 16,0-3-39-16,-3-5-14 15,2-9 13-15,1-7-22 16,0-6 0-16,0-4-4 0,0-4 14 15,0-2-35-15,3 0 21 16,8 0-88-16,8-11 7 16,7-13-90-16,6-5-117 15</inkml:trace>
  <inkml:trace contextRef="#ctx0" brushRef="#br0" timeOffset="49364.7306">8488 10548 727 0,'0'0'118'15,"0"0"-100"-15,0 0 83 16,0 0-49-16,0 0-35 16,0 0 15-16,0 0-32 15,-94 46 9-15,66-22 15 16,2 3-15-16,4-3 24 15,3 1-31-15,8-1 1 16,4-5 19-16,2-2-22 16,5-3 0-16,0-2-9 15,0 1 20-15,15-6-14 16,6 3 3-16,4-6 0 0,2 1 3 16,-1 3-3-16,1 1 0 15,-5 1-5-15,-4 0 12 16,-6 5-5-1,-5 0-2-15,-4 2 0 0,-3 3 2 16,0 1 3-16,-3 2 10 16,-13 2 18-16,-2-2-27 15,-3 1 38-15,-3 1-44 16,3-5 0-16,-4-3 10 16,6-3-8-16,2-4-2 15,1-6 0-15,5-4-21 16,2 0 20-16,1 0-99 0,5-17-95 15,1-5-182 1</inkml:trace>
  <inkml:trace contextRef="#ctx0" brushRef="#br0" timeOffset="52100.0147">15244 8903 66 0,'0'0'1'0,"0"0"2"16,0 0 2-16,0 0 36 15,0 0 87-15,0 0-42 0,0 0 13 16,0 0 76-16,9-51-120 15,-9 51-6-15,0-4-30 16,0 3-7-16,0 0 46 16,-2 1-58-16,2 0 48 15,0 0 16-15,0 0-46 16,0 0 26-16,0 0-30 16,0 0-2-16,0 0 6 15,0 0-18-15,0 7-8 16,13 9 2-16,11 10 12 15,4 4 5-15,5 6-11 16,3 1 6-16,6 4 10 16,7 5-9-16,6 3-7 0,5 5 5 15,-2 5 17-15,-5-4-11 16,-7-1-11-16,-6-7 1 16,-6-6 13-16,-2-3-10 15,-2-5-4-15,-1-1 15 16,-2-3-1-16,-3-3 5 15,0-1-19-15,-3-3 0 16,0-3 18-16,-2-5-18 16,-4-6 0-16,-3-2-1 15,-6-3 16-15,-2-3-11 16,-2 0-4-16,1 0 0 16,0 0 0-16,6 0 0 15,6-5-70-15,8-4-24 0,6-6-176 16,0 4-139-1</inkml:trace>
  <inkml:trace contextRef="#ctx0" brushRef="#br0" timeOffset="52832.3567">16927 10251 745 0,'0'0'84'0,"0"0"-6"16,0 0-16-16,0 0 1 16,0 0-57-16,-83-8 28 15,58 23-34-15,1 8 0 16,4 6 31-16,4 4-31 16,4 5 0-16,2 1-4 0,5 1 21 15,5-7-2-15,0-2-15 16,0-7 0-16,12-7-11 15,2-7 14-15,-1-7-3 16,5-3 0-16,4-3 17 16,2-16-7-16,-1-5-10 15,-4-6 0-15,-9-5 4 16,-5-5-2-16,-5-4-2 16,-2-3 0-16,-16 1-8 15,-4 4-4-15,-3-1 12 16,-1 2 0-16,2 3-14 15,3-2 14-15,2 4 0 16,6 0-7-16,1 2 22 16,6 1-20-16,3 3 5 15,3 5 0-15,0 4-2 0,0 1 2 16,7 5 0 0,10 3-3-16,3 3 12 0,3 2-23 15,1 5 14-15,0 2-3 16,-2 0-7-16,-4 12 10 15,-3 8-4-15,-8 6-10 16,-7 4 21-16,0 6-10 16,-7 2 3-16,-16 1 0 15,3-3 14-15,5-5-14 16,6-4 0-16,6-5 0 16,3-2-30-16,15-6-5 15,19-6-142-15,8-7-142 0</inkml:trace>
  <inkml:trace contextRef="#ctx0" brushRef="#br0" timeOffset="53351.4643">17268 10243 694 0,'0'0'211'16,"0"0"-188"-16,0 0-21 15,0 0 7-15,0 0 16 16,0 0 57-16,-63 87-82 16,54-59 0-16,6 3 26 15,3 0-24-15,0-4 0 0,0-1-2 16,12-6 14-16,3-3-19 16,6-8 5-16,4-9 0 15,3 0 9-15,4-9-5 16,-1-14-8-16,-6-7-4 15,-7-7 8-15,-7 0-21 16,-11-4 21-16,0 0-6 16,-12 0-5-16,-15 3 7 15,-4-2-3-15,-4 2 7 16,1 0 0-16,7-1 0 16,11 0 0-16,7 1 0 0,9 4-6 15,5 2-5 1,18 8-4-16,7 7-27 0,3 6-14 15,-2 8 39-15,-1 3-3 16,-5 0 20-16,-7 17-17 16,-7 5 14-16,-10 6 3 15,-1 5-2-15,-3 4 14 16,-17 2 19-16,-6 2-28 16,-1-1-3-16,-1-2 14 15,-2-1-4-15,0-3-20 16,0-6-82-16,-1-9-158 15</inkml:trace>
  <inkml:trace contextRef="#ctx0" brushRef="#br0" timeOffset="58877.9433">14690 8893 283 0,'0'0'88'15,"0"0"-78"-15,0 0 124 16,0 0-39-16,0 0-18 16,0 0-3-16,0 0-70 0,8-10 56 15,-8 10-31 1,0 0-14-16,0 0 67 0,0 0-76 15,0 0 7-15,0 0 29 16,0 0-25-16,0 0 32 16,0 0-49-16,0 0 9 15,0 0 3-15,0 1-12 16,-5 15 0-16,-5 9-11 16,-11 11 26-16,-6 6 19 15,-7 8-34-15,-4 4 1 16,-2 7 15-16,1 3-3 15,4-3-13-15,-4-1 13 16,4-10-8-16,1 0 8 16,5-5-13-16,1 3 0 0,-3-4 7 15,1 0 5-15,0-5-12 16,5-6 0-16,0-4 19 16,-1-4-14-16,4-5-5 15,2-4 0-15,7-8 23 16,6-2-23-16,1-1 0 15,1-2 0-15,-2 1 10 16,1 1-12-16,3-4 2 16,0 3 0-16,1-1-7 15,1-3 16-15,-1 3-9 16,2-2 0-16,-1 1 5 16,-1-1-10-16,1 1 5 15,-1-2 0-15,2 0-27 0,0 0 17 16,0 0-42-16,-8 0-5 15,-7 0-76-15,-3 3-107 16,-2 4-175-16</inkml:trace>
  <inkml:trace contextRef="#ctx0" brushRef="#br0" timeOffset="59454.9665">13688 10186 573 0,'0'0'134'0,"0"0"-28"15,0 0-37-15,0 0-21 16,0 0 80-16,0 0-88 16,-15-26-36-16,-3 26 17 15,-10 6-9-15,-5 10-7 16,-2 3-5-16,7-1 0 0,4 3 27 15,8-1-27-15,10-2 0 16,5-2-19-16,1 0 14 16,6-2 5-16,16-2 0 15,6-1 3-15,4 2-14 16,0 1 11-16,-2 1 0 16,-5 2 2-16,-5 2-2 15,-10 0-4-15,-5 1 2 16,-5 0 0-16,0 3-7 15,-2-1 9-15,-11 0 0 16,-5 2 9-16,-1-3-6 16,4-3 10-16,1-4-13 0,7-7 13 15,4-4-16-15,3-3 3 16,0 0-42-16,0 0-23 16,10-1-82-16,11-17-60 15,4-4-402-15</inkml:trace>
  <inkml:trace contextRef="#ctx0" brushRef="#br0" timeOffset="59831.968">13961 10333 666 0,'0'0'98'0,"0"0"-8"16,0 0-84-1,0 0 51-15,0 0 21 0,0 0-41 16,80-34-1-16,-54 29-19 16,-1 2-5-16,-3 2 3 15,-2 1-15-15,-5 0 0 16,-5 0-10-16,-1 12 10 16,-3 4 0-16,-4 5-3 15,-2 7 9-15,0 6 38 16,-13 1-43-16,-4 1 11 15,-1-3 28-15,1-2-37 16,0-4 11-16,0-5-14 16,5 0 18-16,2-5-18 0,2-4 0 15,2-3 0-15,4-2-9 16,2-3-42-16,0-1-36 16,0-1-34-16,0-3-108 15,4 0-17-15</inkml:trace>
  <inkml:trace contextRef="#ctx0" brushRef="#br0" timeOffset="61239.5944">12299 1514 346 0,'0'0'139'16,"0"0"-88"-16,0 0-5 15,0 0 15-15,0 0-44 16,0 0 61-16,0 0-78 16,29-2 0-16,-1-4-6 0,5 1 28 15,3 2-29 1,5 2 7-16,3 1-63 0,3 0 34 15,-2 0-193-15</inkml:trace>
  <inkml:trace contextRef="#ctx0" brushRef="#br0" timeOffset="62688.4453">12435 1355 225 0,'0'0'127'16,"0"0"-79"-16,0 0 72 16,0 0-60-16,0 0-1 15,0 0 32-15,0 0-52 16,-43-19-4-16,43 19-14 16,0 0-2-16,0 0-17 15,0 0-2-15,0 0-13 0,0 0 4 16,0 3 13-16,6 4-12 15,7 0 8-15,5-1 0 16,7-4 6-16,5 1-6 16,3-3 0-16,7 0-14 15,-3 0 7-15,4 0 6 16,5 0-88-16,-6 0-140 16,-4 0-159-16</inkml:trace>
  <inkml:trace contextRef="#ctx0" brushRef="#br0" timeOffset="64811.4419">8227 11433 539 0,'0'0'125'16,"0"0"-70"-16,0 0-14 16,0 0-13-16,0 0 103 15,0 0-92-15,0 0-8 16,-7 1 30-16,-1-1-55 16,1 1 40-16,2-1-46 15,-5 7 2-15,-5 2 7 16,-5 8-9-16,-8 8 0 15,-5 8-1-15,-4 1 19 16,0 2-32-16,4 1 14 16,0-2 0-16,5-1 5 15,1-2-5-15,6-3 0 0,2-2-1 16,1-1 18-16,3-1-29 16,-1 1 12-16,2-2 0 15,2-2-7-15,3-5 7 16,0-4 0-16,3-1-4 15,1-5 25-15,0-3-21 16,5-1 0-16,0-2 0 16,0-1-5-16,0 2 5 15,0 1-35-15,-3 1-23 16,0 4-102-16,-3 2 10 16,-9 1-156-16</inkml:trace>
  <inkml:trace contextRef="#ctx0" brushRef="#br0" timeOffset="65454.2713">7146 12506 693 0,'0'0'98'0,"0"0"-11"0,0 0-87 15,0 0 0-15,0 0 43 16,0 0-24-16,80-58 8 15,-45 46-27-15,2 2 4 16,-3 5 3-16,-3 3-7 16,-8 2 0-16,-5 0-3 15,-9 7 18-15,-5 8-22 16,-4 5 7-16,0 6 0 16,-16 2 15-16,-13 5-11 15,-5 0-4-15,1-4 31 16,6-2-22-16,8-8 15 0,4-4-24 15,8-4 0 1,7-5-21-16,0 0 21 0,0 1-5 16,15 1-13-16,10 2 34 15,5 2-17-15,1 3 1 16,2-1 0-16,-6 3-2 16,-6 2 2-16,-5 1 0 15,-7 3-4-15,-6 2 13 16,-3 4 2-16,0 0-11 15,-12 3 0-15,-9 1 7 16,-5-1 4-16,0-5-11 16,-4 0 35-16,5-4-30 15,-2-3 9-15,5-4-14 0,1-5 0 16,6-3-26 0,0-2-13-16,3-4-78 0,4-2-29 15,1 0-275-15</inkml:trace>
  <inkml:trace contextRef="#ctx0" brushRef="#br0" timeOffset="66887.3061">14049 1624 450 0,'0'0'70'0,"0"0"-68"16,0 0 32-16,83-14-28 15,-50 7 25-15,0-3-31 16,3 1 0-16,0 4 72 16,-2-3-70-16,2 4-2 15,-2-4 20-15,-3 0-12 16,-4-3-9-16,-3 5 1 0,-3 0 0 15,-8 4-24 1,-1 2-10-16,-7 0-154 0,-5 0-136 16</inkml:trace>
  <inkml:trace contextRef="#ctx0" brushRef="#br0" timeOffset="69520.2824">13688 11054 353 0,'0'0'51'16,"0"0"6"-16,0 0-49 15,0 0-8-15,0 0 101 16,0 0-94-16,0 0 51 0,4-29-56 15,-4 29 5-15,0 0 48 16,0 0-55-16,0 0 0 16,0 0 18-16,0 0-12 15,0 0 50-15,0 0-47 16,0 0-4-16,0 0 12 16,0 0-11-16,0 0-6 15,0 0 0-15,0 0 11 16,0 0-12-16,0 0 1 15,0 0 0-15,0 0 22 16,0 0-5-16,0 0-17 16,0 0 18-16,0 0-12 15,0 0 16-15,-1 0-22 0,-8 4 0 16,-6 9 21 0,-3 6-13-16,-9 5 13 0,-3 5 3 15,-3 1-19-15,-5 3 19 16,4 1-24-16,1 3 0 15,1-3 7-15,3-2 5 16,5-2-12-16,0-3 0 16,3-2 8-16,3-3-12 15,6-5 4-15,3-2 0 16,6-7-5-16,-1-5 5 16,4-1-3-16,0-2 2 15,0 0 2-15,0 0-8 16,0 0 7-16,0 0 0 15,0 0-25-15,0 0 8 16,0 0-44-16,1 0-12 16,6 0-83-16,1 0-53 0</inkml:trace>
  <inkml:trace contextRef="#ctx0" brushRef="#br0" timeOffset="70306.1708">13084 11925 674 0,'0'0'25'15,"0"0"-17"-15,0 0 10 16,0 0-1-16,0 0 21 15,0 0 27-15,1-14-63 16,-5 14 31-16,-11 5-33 16,0 5 0-16,-1 0 6 15,5 1-3-15,0 1-3 0,1 1 0 16,0-1 3 0,2 4 25-16,-2 1-28 0,4-2 0 15,3 1-11-15,3 0 15 16,0-5-4-16,0-1 0 15,0-1 2-15,16-2-6 16,2 1 4-16,9-3 0 16,4 1 1-16,1-3-1 15,-2 5 0-15,-7-1 0 16,-3 2 18-16,-8 1-31 16,-6 0 13-16,-5 2 0 15,-1 2-10-15,0 2 22 16,-6 1-12-16,-7 1 14 15,-5-1-6-15,3-2 21 0,-3-2-29 16,6-2 0 0,2-1 4-16,2-4 0 0,7-2-4 15,-1-2 0-15,2-2-59 16,0 0-57-16,0 0-126 16</inkml:trace>
  <inkml:trace contextRef="#ctx0" brushRef="#br0" timeOffset="70802.4668">13403 12146 547 0,'0'0'102'0,"0"0"-43"15,0 0-58-15,0 0 8 16,0 0 65-16,0 0-42 16,-52 29-11-16,43-17-9 15,-2 5-7-15,1 2 43 16,1 1-25-16,0 1-14 16,5-2 23-16,1 1-28 15,3-1 9-15,0-2-13 16,0-6 13-16,4-3-23 0,9-3 10 15,2-4 0-15,5-1 11 16,1 0-7-16,4-13 0 16,-1-2-4-16,-3-4 0 15,-3 1 12-15,-4-2-12 16,-4 2-6-16,-6 0-4 16,-2 1-1-16,-2 1 6 15,0 2 5-15,-14 5-4 16,-4 1-13-16,-1 4 17 15,-4 2 0-15,1 2-14 16,0 0 13-16,1 0-7 16,-3 9 0-16,3 0-40 15,4 4-8-15,4-4-57 0,7-4-77 16,3-2-275 0</inkml:trace>
  <inkml:trace contextRef="#ctx0" brushRef="#br0" timeOffset="72159.2113">15598 1342 436 0,'0'0'85'0,"0"0"-7"0,0 0-53 16,0 0-17-16,0 0 71 15,0 0-79-15,-4 0 0 16,4 0 26-16,0 0-15 16,0 0-11-16,0 0 0 15,12 2 0-15,13-2 33 16,11 6-33-16,7-3 0 16,2 0 35-16,-3 2-21 15,1 1-14-15,-4-2 0 16,-6-1 0-16,-2-1-5 15,-4-2 5-15,-2 2-4 0,1-2-6 16,-1 0-21-16,-1 0 20 16,1 0-52-16,-1 0-69 15,-5-4-45-15</inkml:trace>
  <inkml:trace contextRef="#ctx0" brushRef="#br0" timeOffset="75138.8875">17600 10952 119 0,'0'0'360'0,"0"0"-263"15,0 0-46-15,0 0 28 16,0 0-53-16,0 0 31 15,0 0 27-15,-4-69-22 16,4 66 16-16,0 1-40 16,0 2-24-16,0 0 20 15,0 0-34-15,0 0 0 0,0 0-3 16,1 5-3-16,14 14-5 16,9 7 11-1,6 7 0-15,4 1 15 0,7 4-15 16,0 0 0-16,3 1 17 15,-4-2-7-15,-3 1 8 16,-6-2-18-16,1-2 0 16,-6-3 9-16,-3-6-9 15,-2-1 0-15,-5-8 0 16,-4-6 16-16,-3 0-19 16,-2-5 3-16,-4-1 0 15,0-3 0-15,0 1 0 16,-1-2 0-16,3 2-7 0,-1-1-10 15,6 2-24-15,7 1-82 16,4-4-101-16,4 0-109 16</inkml:trace>
  <inkml:trace contextRef="#ctx0" brushRef="#br0" timeOffset="75916.1208">18613 11639 601 0,'0'0'155'0,"0"0"-61"15,0 0-24-15,0 0-10 16,0 0-31-16,0 0 34 15,-31-27-63-15,7 27 2 16,-4 3 19-16,-4 12-4 16,3 1-16-16,0 2-1 0,6 2 13 15,3 1 1-15,2 4-14 16,6-1 0-16,3 2-4 16,3-1 4-16,6 1 0 15,0 1-2-15,0-6 12 16,10-3-18-16,6-6 8 15,0-2 0-15,-3-6 1 16,2-4-1-16,-3 0 0 16,4-7-5-16,0-9 23 15,0-5-17-15,-3-3-1 16,-1-3 0-16,-4 1 5 0,-2 1 2 16,-2 3-7-1,-1 7 0-15,-3 5 17 0,0 5 17 16,0 3-34-16,0 1 0 15,0 1-12-15,0 0 12 16,0 0-16-16,0 17 12 16,0 8 4-16,0 8 8 15,0 4-8-15,3 4 0 16,1 0 5-16,-2-4-2 16,1 0-3-16,-3-1 5 15,1-3 4-15,1-4 24 16,-1-3-33-16,1-5 0 0,1-4-1 15,-3-6 5 1,1-3-4-16,1-6 0 0,-1-2-35 16,1 0 10-16,7 0-54 15,3-3-60-15,4-15-127 16</inkml:trace>
  <inkml:trace contextRef="#ctx0" brushRef="#br0" timeOffset="76232.2951">18850 11904 738 0,'0'0'123'0,"0"0"-121"0,0 0 33 15,0 0-31-15,0 0 9 16,0 0 58-16,0 43-47 15,0-21 3-15,0 3-17 16,0 3 1-16,0-2 32 16,3 4-43-16,0-1 2 15,0 1 7-15,-1-4-7 16,1 0 2-16,2-4-4 16,-2-5 4-16,0-2-12 15,2-6 8-15,0-6-93 16,-4-3-19-16,-1-4-87 15,0-26-387-15</inkml:trace>
  <inkml:trace contextRef="#ctx0" brushRef="#br0" timeOffset="83551.9414">16884 10826 255 0,'0'0'33'16,"0"0"-22"-16,0 0 2 15,0 0 11-15,0 0-15 16,0 0 11-16,0 0 32 16,0 0-52-16,0-70 0 15,0 65-8-15,0 1 8 16,0 4-18-16,0 0-161 16</inkml:trace>
  <inkml:trace contextRef="#ctx0" brushRef="#br0" timeOffset="85081.5737">16913 10989 113 0,'0'0'143'16,"0"0"-46"-16,0 0-13 16,0 0-23-16,0 0 0 15,0 0 69-15,0 0-111 16,0 0 36-16,0 0 13 16,0 0-29-16,0 0 40 15,0 0-76-15,0-3 18 16,0 2 14-16,0 0-25 15,0-1-10-15,0 2 1 0,0 0 21 16,0 0 5-16,0 0-27 16,0 0 0-16,0 0-2 15,0 0 2-15,0 0 0 16,0 0-2-16,0 0 23 16,0 0-21-16,0 0 0 15,0 0 0-15,0 0-3 16,0 0 3-16,0 0 0 15,0 0-6-15,0 0 35 16,0 0-39-16,0 0 10 16,0 0 0-16,0 0-5 15,0 0 5-15,0 0 0 16,0 0-5-16,-6 0 21 0,-7 4-34 16,-6 11 18-16,-1 2 0 15,0 2-3-15,-2 3 3 16,2 0 0-16,1 2 0 15,-1 0 8-15,3-2-10 16,3 0 2-16,1 1 0 16,-1-4-3-16,2 1 5 15,-1-2-2-15,-1 1 0 16,-2 2 11-16,1-1-11 16,-4 2 0-16,2-5 0 15,0 2-6-15,2-4 6 16,3 0 0-16,3-2-5 0,0-2 20 15,1-1-22-15,2 2 7 16,-1-3 0-16,1 4-4 16,-3-2 18-16,3-2-14 15,-3-1 0-15,1 1 13 16,0-4 8-16,3 1-21 16,2-3 0-16,2-2-5 15,1 1 9-15,0-2-4 16,0 0 0-16,0 0 9 15,0 0-15-15,-2 0 6 16,2 3 0-16,-3 1-5 16,0 2 5-16,-1-2 0 15,0-1-6-15,2 2 24 16,0-2-53-16,2 0 6 16,0 1-86-16,0 2 37 0,0-3-119 15,4-3-329-15</inkml:trace>
  <inkml:trace contextRef="#ctx0" brushRef="#br0" timeOffset="86318.4716">15871 12035 276 0,'0'0'106'0,"0"0"-39"15,0 0 24-15,0 0-32 16,0 0 12-16,0 0-22 16,0-3-43-16,-1 3 99 15,-1-1-97-15,1 1 23 16,-1-2 41-16,1 1-54 15,1 1 51-15,0 0-53 0,0-2-3 16,0 2 25-16,-2 0-38 16,2 0 0-16,0 0-4 15,0 0 32-15,0 0-46 16,5 0 18-16,16 0 0 16,10 0-7-16,6-1 7 15,2-2 0-15,-1 3-9 16,-5 0 33-16,-4 0-30 15,-5 0 6-15,-6 0 0 16,-8 3-23-16,-4 3 23 16,-1 2 0-16,-5 4-6 15,0 3 22-15,0 4-24 16,-6 0 8-16,-6 3 0 16,-4 2 1-16,2-2-1 15,-2 2 0-15,-1 1 14 0,2-3-8 16,2-1 11-16,0-2-17 15,4 1 0-15,-1-3 3 16,2-1-3-16,2-2 0 16,0-1-7-16,1-3 22 15,4 0-33-15,1-2-33 16,0-4-70-16,1-2 50 16,16-2-99-16,7 0-102 15</inkml:trace>
  <inkml:trace contextRef="#ctx0" brushRef="#br0" timeOffset="86874.0206">16392 12175 271 0,'0'0'305'15,"0"0"-141"-15,0 0-121 16,0 0 34-16,0 0 43 16,0 0-70-16,3-7 33 15,2 4-71-15,6-2-11 16,6-4 40-16,5-1-41 16,3 1 0-16,-1 3-3 0,-4 3 21 15,-4 3-29-15,-2 0 11 16,-7 0 0-16,0 7-24 15,-5 9 24-15,-2 6 0 16,-2 4-4-16,-15 1 19 16,-4-2-11-16,0-4-4 15,5-5 0-15,6-3 6 16,6-6-6-16,4-2-1 16,0-1-10-16,0 0 11 15,3 2-5-15,11 4 5 16,0-3 0-16,-3 4 2 15,-2 0-2-15,-2 0 0 0,-5 2-8 16,-2 3 27 0,0 2-19-16,0 2 0 0,-17 1 0 15,-5 1 36-15,-1 0-25 16,-2-3-8-16,1-4 4 16,5 0 15-16,3-4-15 15,2-2-7-15,5-3 0 16,0-2-25-16,2-1-45 15,-2-3-51-15,0 0-97 16,0-6-534-16</inkml:trace>
  <inkml:trace contextRef="#ctx0" brushRef="#br0" timeOffset="92332.4874">13997 11101 187 0,'0'0'67'16,"0"0"42"-16,0 0-56 16,0 0 7-16,0 0 32 15,0 0-17-15,0 0-40 16,0 0-23-16,-14-28 87 15,14 26-93-15,0 2 28 16,0 0 11-16,0-1-25 16,0 1 35-16,0 0-47 15,0 0-1-15,0 0 72 16,0 0-74-16,0 0 25 16,0 0-2-16,0 0-27 15,0 0 32-15,0 0-33 0,0 0 0 16,0 0 8-16,0 0-8 15,0 0 0-15,0 0-1 16,0 8-4-16,15 14-17 16,7 5 22-16,4 6 0 15,0 4-2-15,-3-1 9 16,-1-1-7-16,1-6 0 16,-1-4 3-16,-4-3-5 15,-2-5 2-15,-4-5 0 16,-4-2-7-16,-3-4 9 15,-1-3-2-15,-4-2 0 16,1-1 8-16,-1 0-3 16,0 0-5-16,0 0 0 0,2 0 12 15,-2 0-7 1,0 0-5-16,3 0 0 0,4 0-73 16,8 0-43-16,2 0-146 15,-1 0-353-15</inkml:trace>
  <inkml:trace contextRef="#ctx0" brushRef="#br0" timeOffset="93544.5762">14536 11712 575 0,'0'0'131'15,"0"0"-56"-15,0 0-42 16,0 0 84-16,0 0-66 0,0 0-4 15,-10-19 13-15,0 19-60 16,-5 0 1-16,-11 0-2 16,-5 6 6-16,-2 10 3 15,3 1-8-15,2 2 0 16,10 1-18-16,3 0 21 16,5 1-12-16,5 0 9 15,5-1 0-15,0-4-17 16,0 2 17-16,11-4 0 15,5-1-4-15,5 1 13 16,1-2-9-16,-1 3 0 16,-3-1 2-16,-6 1-14 15,-3 1 12-15,-6 2 0 0,-3 1-2 16,0 2 18 0,0-1-20-16,-13 0 4 0,-1-1 0 15,-2-1 6-15,1-2-3 16,0-2-3-16,1-2 15 15,4-2-5-15,0-1-12 16,5-4 2-16,2-2 0 16,3-3-26-16,0 0-21 15,0 0-108-15,21-3-23 16,5-16-336-16</inkml:trace>
  <inkml:trace contextRef="#ctx0" brushRef="#br0" timeOffset="94100.1083">14820 11919 583 0,'0'0'74'0,"0"0"27"15,0 0-96-15,0 0 85 16,0 0 28-16,0 0-76 15,0-15-3-15,-11 15-39 16,-6 0 0-16,-6 4 20 16,-1 10-20-16,-1 4 0 15,1 6 13-15,3-1-8 16,6 1 2-16,3-1-7 0,7-6 0 16,3 3-23-16,2-6 23 15,0-5 0-15,10-3 0 16,11-6 2-16,11 0 6 15,6 0-8-15,0-15 0 16,-6 1-29-16,-5-2-4 16,-9 0 33-16,-4 3-3 15,-8 5 12-15,-5 1-4 16,-1 4-1-16,0 2 2 16,0 1 26-16,0 0-32 0,0 0 0 15,0 0-2 1,0 0-14-16,-1 10 14 0,-4 8 2 15,1 8 0 1,1 1-8-16,1 5 8 0,2 2 0 16,0-1 4-16,0 4-1 15,-3-1-6-15,3-3 0 16,0-6 3-16,0-1 4 16,0-6-4-16,0-6-17 15,0-2-33-15,0-4-88 16,0-8-22-16,0 0-360 15</inkml:trace>
  <inkml:trace contextRef="#ctx0" brushRef="#br0" timeOffset="95591.4463">20285 1473 446 0,'0'0'169'15,"0"0"-145"-15,0 0-21 16,0 0-3-16,0 0 8 16,0 0 66-16,0 0-62 15,0-22 2-15,0 22 46 16,0 0-60-16,0 0 14 16,0 0-14-16,0 0 13 15,0 0-16-15,3 0 3 16,6 2 0-16,4 3 2 15,8 0 8-15,4-3 19 16,4 0-29-16,4-2 6 16,0 0 12-16,-1 0-18 0,-2 0 0 15,-5 0-1 1,-3 0 13-16,-5 0-24 0,-3 0-3 16,-1 0-52-16,-1 0 39 15,0 0-116-15,-3 0-128 16</inkml:trace>
  <inkml:trace contextRef="#ctx0" brushRef="#br0" timeOffset="103515.5088">8505 11507 35 0,'0'0'52'0,"0"0"12"15,0 0 11-15,0 0 18 16,0 0 9-16,0 0-61 16,0 0 51-16,-5-15 3 15,4 12-67-15,1-1 12 16,-2-1-1-16,2 1-38 16,0 0 108-16,0-1-103 15,-1-1 25-15,1 0 25 16,-2 1-54-16,-1 2 45 0,3 1-45 15,0 1 6-15,0 1 22 16,0 0-30-16,0 0-2 16,0 0-9-16,0 14 15 15,15 8-14-15,7 7 10 16,5 2 0-16,5 7 0 16,0-1 0-16,4 5 0 15,0 3 0-15,-1 4 18 16,-4 7-22-16,-1 0 4 15,-5-1 0-15,-1-3-1 16,-2-8 1-16,-2-7 0 16,0-5-2-16,-2-6 21 15,-6-6-22-15,-1-6 3 0,-6-5 0 16,-3-3-3-16,-2-4 4 16,3 1-1-16,-3-1 22 15,0-2-20-15,0 0 46 16,0 0-48-16,3 0 0 15,2 0-3-15,2-8 3 16,6-6-67-16,1 2-41 16,2 1-155-16</inkml:trace>
  <inkml:trace contextRef="#ctx0" brushRef="#br0" timeOffset="104258.2046">8976 12680 662 0,'0'0'74'15,"0"0"21"-15,0 0-75 16,0 0-20-16,0 0 92 16,0 0-76-16,13-76 10 0,-2 72-26 15,2 2 0 1,-1 2 5-16,3 0-5 0,0 14 0 15,-2 11-19-15,-1 1 39 16,-4 5-30-16,1 1 10 16,-9-3 0-16,0 2 8 15,0-3-7-15,-6-4-1 16,-6-4 0-16,0-3 25 16,-3-4-24-16,3-5-1 15,2-3 2-15,2-3 7 16,4-2-9-16,4 0 0 15,0 0-2-15,0 0 1 16,0 0-9-16,0 0 10 16,0 0 0-16,0 0-21 15,0 0 21-15,9 2 0 16,4 9-13-16,7 1 26 0,-1 4-25 16,0-2 12-16,-2 1 0 15,2-2 2-15,-2-2-2 16,0-6 0-16,-3-3-1 15,7-2-27-15,-2 0-2 16,1-17-125-16,-1-5-206 16</inkml:trace>
  <inkml:trace contextRef="#ctx0" brushRef="#br0" timeOffset="104733.4716">9356 12701 456 0,'0'0'253'15,"0"0"-202"-15,0 0-40 16,0 0 75-16,0 0-79 16,0 0 2-16,20-39 17 15,3 31-7-15,4-3-19 16,-3 5 0-16,0 6 13 15,-5 0 7-15,-2 0-20 16,-1 2 0-16,-5 13-12 16,-4 4 13-16,-1 4-1 0,-6 2 0 15,0 2 17 1,0 0 21-16,-4 2-38 0,-8-3 0 16,1-2 27-16,1-6-27 15,4-2 0-15,6-6-1 16,0-3 13-16,0-1-2 15,0-1-10-15,0-1 0 16,0 1 21-16,3 3-17 16,9 0 2-16,1 1 3 15,2-3 6-15,2 3 15 16,0-3-30-16,0 1 0 16,4-2 5-16,-2 2-2 15,1 0-6-15,-1 2-28 16,2-1-100-16,-5-6-28 0,-3-2-314 15</inkml:trace>
  <inkml:trace contextRef="#ctx0" brushRef="#br0" timeOffset="113058.5541">11121 11304 214 0,'0'0'177'16,"0"0"-116"-16,0 0 41 0,0 0-28 16,0 0 2-1,0 0 13-15,0 0-78 0,0 0-1 16,0-44 62-16,0 39-70 16,0 5 12-16,0 0 29 15,0-2-40-15,0 2 23 16,0 0-26-16,0 0 0 15,0 0 0-15,0 0 0 16,0 0 0-16,0 0 0 16,0 0 20-16,0 0-32 15,0 0 12-15,0 0 0 16,0 9-9-16,-3 6 9 16,-5 5 0-16,-8 5 0 15,-5 7 17-15,-4 6-2 16,-8 5-15-16,-6 2 0 0,-4 1 27 15,4-1-27 1,2-8 0-16,5-5-3 0,7-7 20 16,12-5-16-16,5-4-1 15,5-5 0-15,2-1-12 16,-1-2 12-16,2 1 0 16,-1 0-2-16,-1 1 16 15,1 0-19-15,-2-3 5 16,3 1 0-16,-2-4-2 15,2-1 2-15,0-1 0 16,0 0-7-16,0-2 22 16,0 0-46-16,0 0 31 15,0 0-77-15,0 3 26 16,0 5-106-16,0 3 68 0,0-1-125 16</inkml:trace>
  <inkml:trace contextRef="#ctx0" brushRef="#br0" timeOffset="114722.2633">10139 12322 351 0,'0'0'50'0,"0"0"37"15,0 0-33-15,0 0 35 16,0 0-1-16,0 0-42 16,-22-42 31-16,21 41-38 15,1 0-21-15,0-1 88 16,0 2-96-16,0 0-1 0,0-3 36 15,0 1-41-15,0-4 14 16,7-1-18-16,8-1 0 16,4 1-6-16,2 1 6 15,5 2 0-15,2 1-7 16,-1 3 24-16,-4 0-30 16,-1 0 13-16,-5 13 0 15,-6 1-20-15,-4 2 20 16,-5 4 0-16,-2 0-9 15,-6 6 25-15,-14-1-11 16,-8-1-5-16,0-3 0 16,2-7-19-16,6-6 19 15,6-3 0-15,8-3-14 0,4-2 32 16,2 0-24-16,0 0 6 16,0 0 0-16,0 0-20 15,0 0 20-15,0 0 0 16,0 0-7-16,0 0 10 15,0 0-19-15,5 6 11 16,6 5 5-16,3 6 16 16,3 0-6-16,-2-2-10 15,-3-1 16-15,-1-4-6 16,0-1-1-16,0-1-9 16,0-5 0-16,3 0-29 15,5-3 29-15,4 0-108 0,2-13-71 16,0-9-421-1</inkml:trace>
  <inkml:trace contextRef="#ctx0" brushRef="#br0" timeOffset="115295.4271">10706 12261 586 0,'0'0'76'16,"0"0"8"-16,0 0-83 16,0 0 33-16,0 0 41 15,0 0-67-15,-60-1 54 0,50 1-47 16,1 6-6-16,0 4 31 16,-1 0-38-16,1 3-2 15,1 3 3-15,2-1 22 16,3 2-37-16,3 0 12 15,0-1 0-15,0-3-6 16,8-3 13-16,4-2-7 16,1-5 0-16,4-3 15 15,0 0-9-15,0 0-6 16,1-12 0-16,-5-1 5 16,2-3-3-16,-6-2-2 15,-3 2 1-15,1-1 20 16,-5 5-19-16,-2 4-2 15,0 2 0-15,0 6 10 0,0 0 3 16,0 0-13-16,0 0 0 16,0 1-12-16,0 19-4 15,0 7 16-15,1 7 0 16,2 0 9-16,0 1-2 16,-1-1-7-16,-1-1 0 15,1-4 24-15,1-4-18 16,-3-3-6-16,0-4 0 15,3-3-9-15,0-4 15 16,3 0-6-16,-2-7 0 16,1-2-49-16,1-2 18 0,6 0-120 15,3 0 41 1,1-14-69-16</inkml:trace>
  <inkml:trace contextRef="#ctx0" brushRef="#br0" timeOffset="117165.7183">23847 1514 292 0,'0'0'64'0,"0"0"-32"16,0 0 1-16,0 0 0 15,0 0 73-15,0 0 4 16,0 0-72-16,0 0 30 16,-3 0-27-16,2 0-31 15,-1 0 72-15,2 0-82 16,0 0 18-16,0 0 27 16,0 0-37-16,0 0 28 15,6 0-36-15,17 0 0 0,16-8-1 16,13-6 1-16,7 2 0 15,-2 0-8-15,-4 0 7 16,-9 0-1-16,-6-1-53 16,-8 3-37-16,-7 0 91 15,-1-1-144-15,-6-1-113 16</inkml:trace>
  <inkml:trace contextRef="#ctx0" brushRef="#br0" timeOffset="123043.9795">11377 11431 178 0,'0'0'48'0,"0"0"-42"16,0 0 31-16,0 0-25 16,0 0 43-16,0 0-9 0,0 0-39 15,-6-24 41 1,5 20-24-16,-3 1 24 0,2 0 46 16,-1 0-62-16,3 2 22 15,-1 0-6-15,-1-1-43 16,2 1 74-16,0 1-40 15,-1 0-1-15,1-1 37 16,-2 1-57-16,2 0 0 16,0 0-18-16,0 0 12 15,0 0-31-15,0 0 19 16,0 1-4-16,6 11-11 16,12 9 21-16,6 7-6 15,4 2 0-15,5 7 7 16,4 0 0-16,2 1-7 15,0 2 0-15,1-3 9 16,-3 2-5-16,-2-3-4 16,-4 0 0-16,-1-4 3 0,-5 0 21 15,0-1-24-15,-5-5 0 16,-1-4 8-16,-4-2-8 16,-3-4 0-16,-1-3-1 15,-7-5 9-15,2-4-20 16,-5-2 12-16,1-2 0 15,-2 0 23-15,0 0-19 16,1 0 24-16,1 0-28 16,-2 0-1-16,7 0-25 15,7 0-77-15,4 0-77 0,1 0-99 16</inkml:trace>
  <inkml:trace contextRef="#ctx0" brushRef="#br0" timeOffset="123667.1537">11810 12444 473 0,'0'0'112'16,"0"0"0"-16,0 0-86 16,0 0 1-16,0 0 113 15,0 0-100-15,-12-41 19 16,12 40 12-16,0 1-64 15,-2 0 11-15,2 0-18 16,-1 0 0-16,-2 4-41 16,2 15 38-16,-1 7 3 15,1 7 0-15,-1 1 15 16,2-5-15-16,0-8 0 0,3-5 0 16,7-7-10-1,1-6 21-15,7-3-11 0,3-5 19 16,7-15-14-16,-1-4 8 15,1-2-13-15,-7 6 0 16,-7 4-4-16,-7 8 4 16,-3 6 0-16,-4 2-3 15,0 0 18-15,0 0-32 16,0 0 6-16,0 10 11 16,0 11-16-16,0 6 16 15,0 6 0-15,0 2 3 16,0 1 14-16,0-2-8 15,0-4-9-15,0-5 0 0,0-5-12 16,5-6 15 0,2-5-6-16,4-6-38 0,5-3-87 15,2-7 20 1,3-17-255-16</inkml:trace>
  <inkml:trace contextRef="#ctx0" brushRef="#br0" timeOffset="124043.7992">12229 12406 447 0,'0'0'146'0,"0"0"-12"16,0 0-117-16,0 0 6 0,0 0-9 15,0 0-1-15,48-5 32 16,-36 20-45-16,-6 5 9 15,-2 2 25-15,-2 2-15 16,-2 3-11-16,0 2 37 16,0 4-41-16,-8-1 47 15,-1-3-51-15,-1-5 10 16,7-4 29-16,0-4-35 16,3-6 1-16,0 0-3 15,0-4 14-15,0 2 6 16,13-3-22-16,4 0 0 15,5 2 57-15,5-4-55 16,1 2-1-16,-1-1-1 16,-4-1 14-16,-1 1-30 15,-1 2-44-15,-5-2-114 0,-6-1-134 16</inkml:trace>
  <inkml:trace contextRef="#ctx0" brushRef="#br0" timeOffset="126844.4103">15435 14350 706 0,'0'0'62'0,"0"0"47"16,0 0-16-16,0 0-65 16,0 0-22-16,0 0 42 15,0 0-48-15,-2 25 0 16,2 1 6-16,0 10-5 15,9 3 55-15,0 8-46 0,1 3-9 16,1 7 48-16,-2 4-44 16,-2 8-3-16,-1 0-2 15,0-7 16 1,0-8-11-16,-3-13-5 0,-1-19 0 16,1-12-8-16,-3-8 8 15,1-2 0-15,-1 0 11 16,0-16-11-16,0-22 81 15,0-15-81-15,-4-11 0 16,-7-5 1-16,-4 7-1 16,3-2 0-16,2 3-10 15,2 1 22-15,7 5-18 16,1 5 6-16,0 13 0 16,6 7-9-16,7 10 9 0,2 7 0 15,4 7-4-15,2 6-25 16,0 3 25-16,5 19-23 15,-4 6 8-15,-8 5 4 16,-8 1 7-16,-6 2 3 16,0 2-14-16,-5-3 27 15,-4-5-19-15,4-3 11 16,5-7 0-16,3-3-24 16,24-5 6-16,8-1 18 15,7 0-6-15,-1-2 14 16,-8 2-7-16,-11 1-1 15,-11 2 0-15,-10 1-14 16,-1 3 14-16,-4 7 0 0,-20 7 15 16,-9 6-14-16,-4 5 66 15,-6-1-49-15,2-5-10 16,11-8 4-16,11-8-6 16,13-9-12-16,6-2-31 15,15-10-141-15,19 0 40 16,13-32-259-16</inkml:trace>
  <inkml:trace contextRef="#ctx0" brushRef="#br0" timeOffset="127204.7233">16268 14377 613 0,'0'0'283'0,"0"0"-200"15,0 0-46-15,0 0-6 16,-100-19-22-16,79 25-7 16,5 9 45-16,7 0-47 15,9 4-6-15,0-1-8 16,15 2 14-16,16-1-1 16,7 3 1-16,2-2 0 15,-4 4 7-15,-9-2-7 16,-7 3 0-16,-9 3-7 15,-11 3 20-15,0 2-13 0,-9 7 0 16,-18 3 10 0,-6 3 44-16,-3-1-48 0,7-7 13 15,8-9 6-15,12-9-12 16,9-11-26-16,1-9-14 16,31 0-92-16,11-23 49 15,11-20-301-15</inkml:trace>
  <inkml:trace contextRef="#ctx0" brushRef="#br0" timeOffset="127407.0569">16582 14495 797 0,'0'0'207'0,"0"0"-178"15,0 0-19-15,0 0-7 16,0 0 13-16,0 0 15 15,102-16-31-15,-57 10 2 16,-7-1-19-16,-9-1-87 16,-11 0-66-16,-12-3 5 15,-6 0-392-15</inkml:trace>
  <inkml:trace contextRef="#ctx0" brushRef="#br0" timeOffset="127578.2709">16761 14401 656 0,'0'0'132'16,"0"0"-86"-16,0 0-8 15,0 0-38-15,0 0 61 16,-7 102 44-16,7-54-88 0,13 5 22 16,1 7 9-1,1 3-34-15,0 7-2 0,-1 2-12 16,0 0 0-16,2-8-23 16,-2-4-66-16,-2-16-76 15,-7-10-166-15</inkml:trace>
  <inkml:trace contextRef="#ctx0" brushRef="#br0" timeOffset="130504.7262">24454 892 174 0,'0'0'86'0,"0"0"64"15,0 0-106-15,0 0-6 16,-70-79 108-16,63 68-128 15,4 7 14-15,1 1 7 16,2 2-32-16,0 1 38 16,0 0-45-16,3 0 0 0,22 0-18 15,19 0 20-15,20 6-3 16,21 1 1-16,10 3 0 16,7 0 15-16,-1 2-15 15,-2 1 0-15,-7 1 3 16,-10 4 5-16,-10 1-3 15,-8 6-5-15,-6 6 0 16,-6 3-2-16,0 8 2 16,-1 7 0-16,4 8 7 15,8 11 11-15,5 8-5 16,6 3-13-16,8 3 0 0,7-5-1 16,8 4 2-16,6 0-1 15,1 2 33-15,-4 4-15 16,-10 5 3-1,-11 5-21-15,-15 10 0 0,-18 10 12 16,-10 7-12-16,-13 4 0 16,-10 6 15-16,-7-2-6 15,-6 1 1-15,0 4-10 16,-9-1 0-16,-11 5 5 16,-6 4 5-16,-12-2-10 15,-6 3 24-15,-10-7 0 16,-4-3-8-16,-9 5 1 15,-8 1-9-15,-8 14 28 0,-10 6-23 16,-7 8-13 0,-16 3 0-16,-8-9 33 0,-6-1-11 15,-2-4-22-15,3 1 0 16,2-1 18-16,0-3-8 16,-3-2-10-16,-5-11 1 15,-8-5 18-15,-11-7-22 16,-8-3 3-16,-16 0 0 15,-17 0 12-15,-13-4-12 16,-14-4 0-16,-6-11-12 16,3-12 32-16,7-7-7 15,3-6-13-15,4-9 0 0,-4-3-7 16,-2-5 28 0,6-5-21-16,2-1 0 0,2-2 12 15,3 1-24-15,0-5 12 16,3 3 0-16,16-10-2 15,19-8 3-15,19-8-1 16,21-13 0-16,16-5 21 16,13-4-20-16,11-3-1 15,5-2 0-15,9 0-5 16,5 2 5-16,6-1 0 16,7 4-11-16,11-3 33 15,8-1-30-15,13-2 8 16,12-4-28-16,7 0-1 15,3 0-62-15,0 0-56 16,15-24-3-16,3-12-292 16</inkml:trace>
  <inkml:trace contextRef="#ctx0" brushRef="#br0" timeOffset="130857.8693">19835 7779 726 0,'0'0'11'0,"0"0"115"16,0 0-80-16,0 0 6 15,0 0 59-15,0 0-97 16,-81-54 3-16,40 81-17 0,-18 13 14 16,-15 15-15-1,-7 6 1-15,3 6 0 0,10 0 18 16,13 2-12-16,12-2-6 15,16-2 0-15,10-11 14 16,11-12-28-16,6-8 14 16,0-7 0-16,14-5-19 15,12-5 20-15,12-3-1 16,17-5 0-16,17-6 16 16,16-3-20-16,16 0 4 15,7 0-18-15,3-6 9 16,1 5-121-16,-13 1-58 15,-21 0-121-15</inkml:trace>
  <inkml:trace contextRef="#ctx0" brushRef="#br0" timeOffset="132109.2596">21366 8620 711 0,'0'0'35'16,"0"0"64"-16,0 0-69 16,0 0 6-16,0 0 36 15,0 0-37-15,0-63 16 16,17 37-24-16,5-8-12 15,5-1 36-15,1-3-51 16,2 3 0-16,-6 4 6 0,-6 1 0 16,-8 5-6-16,-5 2 0 15,-4 5 2-15,-1 6-14 16,0 7 12-16,0 3 0 16,0 2-6-16,-4 0-4 15,-11 23-11-15,0 8 17 16,-4 10 4-16,4 4-6 15,6 0 6-15,6-3 0 16,3-1-5-16,0-5 14 16,6-8-15-16,6-7 6 15,0-8 0-15,-2-7-24 16,1-1 24-16,2-5 0 0,6-2-6 16,7-17 18-16,2-6-2 15,3-4-10-15,-1 5 0 16,-5 7-11-16,-3 10 11 15,-5 7 0-15,0 0 0 16,1 14 2-16,-2 13-19 16,-4 9 17-16,-6 0 0 15,-6 1-8-15,0-5 8 16,0-4-9-16,-4-9-3 16,-2-6-1-16,2-8-1 15,4-3-15-15,0-2-38 16,0-5 60-16,23-17-49 15,13-9-23-15,6-6 52 16,1 4 4-16,-5 4 2 16,-3 7 21-16,-7 2 0 0,-4 4-1 15,-1-4 5-15,-3 1-4 16,0-3 15-16,-4-6-2 16,2-2 36-16,-3-1-49 15,1-5 0-15,-5-1 28 16,-4 3-16-16,-1 6-12 15,-6 8 42-15,0 12-10 16,0 6 43-16,0 2-75 16,0 0 9-16,0 19-39 15,0 16 30-15,-4 13 0 0,-4 6 8 16,4 2 9 0,2 1-14-16,2-6-3 0,0-5 0 15,0-10 3-15,0-10-3 16,0-9 0-16,0-7-11 15,0-5 35-15,0-5-27 16,0 0 3-16,0 0 0 16,0-22 85-16,0-10-85 15,0-14 0-15,0-7 3 16,0-6 13-16,0-3-28 16,0 1 12-16,0 2-4 15,0 5-36-15,12 4 31 16,3 12 9-16,5 9-11 15,4 11 22-15,1 7-24 16,3 11 11-16,2 0 2 16,0 22-33-16,-8 17 29 15,-7 9 4-15,-10 7-3 0,-5-1 20 16,-11-5-19-16,-16-3 2 16,-1-5 0-16,1-7-11 15,8-9 11-15,5-4-61 16,14-9-66-16,0-9-28 15,12-3-172-15</inkml:trace>
  <inkml:trace contextRef="#ctx0" brushRef="#br0" timeOffset="132806.3119">22502 8524 330 0,'0'0'139'0,"0"0"-9"0,0 0-112 15,0 0 37-15,0 0 9 16,0 0-14-16,4 46 67 15,8-49-38-15,8-16-42 16,8-6 20-16,5-3-53 16,-3 3-4-16,-7 2 0 15,-10 7 9-15,-5 7-15 16,-8 4 6-16,0 5-9 16,0 0 2-16,0 2-51 15,-4 15 16-15,-10 8 31 16,2 3 22-16,5-1-10 15,4-6-1-15,3-2 0 16,0-8-10-16,3-3 10 16,12-6 0-16,9-2-12 0,5 0 30 15,3-13-16-15,1-8-2 16,-4-2-3-16,-6 0-18 16,-10 5-22-16,-5 7 43 15,-6 7 0-15,-2 2 2 16,0 2-21-16,0 0 9 15,-8 15-57-15,-3 5 42 16,2 6 25-16,6-1 0 16,3 1-15-16,0-2 25 15,6-2-13-15,8-10 3 16,4-2-7-16,-2-8-18 16,5-2 25-16,0-2 0 0,1-16 14 15,4-3 3-15,-1-5-7 16,0-3-10-16,-1-3 0 15,-3-2 80-15,-2-4-67 16,-1 0 13-16,-3-3-9 16,-2-1-9-16,-2 1 61 15,-3-1-65-15,-2 1-1 16,-3 10 18-16,-1 6-4 16,0 14-17-16,-2 8 19 15,0 3 1-15,0 0-40 16,0 19 20-16,0 20 0 15,-2 14-6-15,-3 6 8 16,5-6-2-16,0-5 0 16,0-9 14-16,5-6-17 0,6-10 3 15,2-7-58-15,4-13 32 16,3-3-130-16,-4-15-54 16</inkml:trace>
  <inkml:trace contextRef="#ctx0" brushRef="#br0" timeOffset="132948.5396">23032 8310 706 0,'0'0'63'15,"0"0"-63"-15,0 0 22 16,0 0-22-16,0 0 0 0,117-10 0 16,-60 4-107-16,4-2-208 15</inkml:trace>
  <inkml:trace contextRef="#ctx0" brushRef="#br0" timeOffset="134855.1136">23906 7961 700 0,'0'0'75'0,"0"0"-36"16,0 0 76-16,0 0-92 16,-86-28-23-16,68 28 44 15,3 14-42-15,0 4 4 16,6 6-6-16,5 7 21 16,4-2-30-16,0 3 9 0,17 1 0 15,11 1-6-15,3 0 11 16,1-5-5-16,-4-4 0 15,-7-1 10-15,-6-5-13 16,-8-1 3-16,-7 0 0 16,0 3 3-16,-13 4 6 15,-14 4-4-15,-6 0-5 16,3-6 16-16,8-3-13 16,10-10-3-16,7-5-8 15,5-5 8-15,2-4-46 16,25-16 34-16,13-8-1 15,14-2-36-15,-1 3 44 16,-6 6-42-16,-10 6 47 16,-10 5-10-16,-9 3 19 0,-5 5-9 15,-3-1 0-15,-5 1 5 16,-1 0-7-16,4-4 2 16,1-3 0-16,3-5 13 15,0-1-4-15,-1-4-9 16,-1 2 0-16,-6-1 1 15,1 6 1-15,-5 4-2 16,0 7 0-16,0 1 14 16,0 1-14-16,0 21-14 15,-6 8 6-15,-4 4 16 16,4-1-8-16,5-5 0 16,1-5 0-16,0-6 2 15,12-6 17-15,10-4-28 0,7-7 9 16,10 0 0-16,10-10 15 15,5-9-15-15,4-4 0 16,-2 0-2-16,-7 2 18 16,-11 4-27-16,-13 6 11 15,-13 4 0-15,-7 5-6 16,-5 2 6-16,0 0 0 16,-9 0 18-16,-17 10-4 15,-8 9 16-15,-2 3-30 16,0 3 0-16,8 0 7 15,9 2-7-15,8-4 0 16,8-1 0-16,3-2 21 16,2-3-45-16,19-6 12 0,7-10 12 15,5-1-30-15,2-9 30 16,-5-11 0-16,-6-1-2 16,-7 1 17-16,-8 3-14 15,-5 4-1-15,-4 2 0 16,0 5 58-16,0 2-41 15,0 4-16-15,0 0-1 16,-6 15 19-16,-3 12-28 16,-4 11 9-16,1 6 0 15,1 2-12-15,0-3 12 0,-3-2 0 16,1-7-7 0,-1-7 24-16,4-8-33 0,-1-7 16 15,7-6 0-15,4-6-39 16,0 0 27-16,0-14-9 15,16-14-13-15,4-8 2 16,5-7 15-16,2 1 17 16,0 3-19-16,-1 9-5 15,4 5 9-15,0 5 15 16,1 3 4-16,-1 1-4 16,-3 2 39-16,-3 0-39 15,-1 3 0-15,-3-4 40 16,1 1-40-16,-4 0 0 15,-1-4 19-15,-4 5-13 16,-4-1 7-16,-7 1-13 0,-1 7 0 16,0 3 29-16,0 3-26 15,0 0-3-15,-8 9 0 16,-7 14 4-16,-1 8-16 16,2 3 12-16,6 0 0 15,3-5-13-15,5-2 13 16,0-4 0-16,0-9-3 15,2-5 15-15,13-4-22 16,4-5 10-16,7 0 0 16,3-13 6-16,0-8-4 15,-3-4-2-15,-3-1 8 16,-8 0 0-16,-2 1 9 0,-7 7-17 16,-3 8 0-16,-3 5 26 15,0 5-26-15,0 0 0 16,0 0-3-1,0 0 12-15,0 7-25 0,0 7 13 16,0 6 3-16,-4-1-4 16,-1 3 7-16,5-3-3 15,0 2 0-15,0-1 11 16,0-4-25-16,3-3 14 16,5-6 0-16,-1 0-10 15,-1-1 10-15,1-4 0 16,1-1 0-16,1-1 9 15,1 0-7-15,-1 0-2 0,0-1 0 16,0-9 23 0,2 1-23-16,-2-2 0 0,-3 2 0 15,1-1 18-15,-1 0-30 16,-2 1 12-16,4 2 0 16,-3 2-6-16,-2 0 7 15,2 1-1-15,0-1 0 16,-2 3 16-16,1-1-31 15,-1 0 15-15,-1 0 0 16,1-1-3-16,0 2 3 16,0-5 0-16,1 2-1 15,-1 0-4-15,1-1-18 0,0 2 11 16,-1 1-3 0,-2 0-12-16,1 2 3 0,-2 1-16 15,0 0-5-15,0 0-66 16,0 0-37-16,0 0-280 15</inkml:trace>
  <inkml:trace contextRef="#ctx0" brushRef="#br0" timeOffset="136166.5519">25127 8433 582 0,'0'0'107'15,"0"0"-36"-15,0 0-59 16,0 0 11-16,0 0 73 15,0 0-81-15,55-33 22 16,-37 22-26-16,0-3 9 16,0-3 3-16,1 0-23 0,-1-4 0 15,-3-5 13-15,1-1-8 16,-5 0-5-16,-4 6 0 16,-4 8 13-16,-3 6-9 15,0 7-4-15,0 0 0 16,0 0-11-16,-1 9 11 15,-10 15-7-15,-5 7-11 16,4 6 36-16,3-2-25 16,3-1 7-16,6-3 0 15,0-3-5-15,0-5 5 0,9-6-6 16,6-6 6 0,6-7-5-16,2-4-4 0,4-1 9 15,2-14-2-15,-5-5-11 16,3-3 13-16,-2 1-14 15,0-2 14-15,0 7-4 16,1 1-24-16,-4 4 28 16,5 6 0-16,3 0-9 15,1 2 2-15,2 2-15 16,0 2 5-16,-2 0-1 16,-1 0-10-16,0 0 16 15,-3 0-21-15,-5 0 25 16,-8 0-17-16,-4-1 13 15,-7 0 11-15,-3 1 1 16,0-3 7-16,0 0-7 16,-12-1 0-16,-4 1 18 0,-4 2-7 15,1 1 21-15,1 0-15 16,-3 0-13-16,3 14 26 16,0 5-30-16,3 7 0 15,4 2 4-15,6 3 6 16,5-1-10-16,0-5 0 15,16-3 1-15,11-9-19 16,3-6 18-16,4-7 0 16,2 0 5-16,-2-6-2 15,1-5-3-15,-7-1 0 16,-3 0 13-16,-4 4-18 0,-6 2 5 16,-4 0 0-1,-4 4-2-15,-1 2 7 0,-4 0-10 16,-1 0 2-16,1 5 3 15,-2 9-10-15,0-1 10 16,0 3-32-16,0-1 18 16,1 2-26-16,4-1 26 15,-1 2 7-15,5 1 7 16,-2 0-15-16,4-4 15 16,4-1 0-16,3-4-6 15,7-3 18-15,10-5 10 16,6-2-3-16,4 0-12 15,2-9 25-15,-2-6-32 16,-2 3 0-16,-7 4-1 16,-6 4 16-16,-6 2-30 0,-6 2 1 15,-6 0-143-15,-11 0-176 16</inkml:trace>
  <inkml:trace contextRef="#ctx0" brushRef="#br0" timeOffset="136648.5926">23201 9525 803 0,'0'0'60'15,"0"0"-60"-15,0 0-11 16,0 0 10-16,82 42 1 0,-3-39 12 16,32-3 18-16,33 0 68 15,29-14-88-15,18-5-10 16,20 0 32-16,8-3-26 16,9 2-6-16,-1 6 0 15,-12 4 0-15,-16 3 1 16,-15 7-1-16,-20 0 0 15,-21 0-1-15,-21 3-33 16,-24 5-47-16,-30-3-49 16,-23 3-2-16,-35-2-83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17:57.27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25641 2182 387 0,'0'0'39'0,"0"0"30"16,0 0 6-16,15-83-71 15,-9 60 42-15,2-2-4 16,1-1-22-16,3 1 58 15,4-2-65-15,2 1-10 16,1 6 16-16,-2 3-3 16,-4 8-14-16,-2 2-2 15,-4 4 4-15,-1-2 19 16,-2 3-23-16,0 2 0 16,-1 0 14-16,-2 0 0 0,-1 0-18 15,0 0 4 1,0 0 0-16,0 0-14 0,-1 2 14 15,-22 13 0-15,-16 2 36 16,-20 7-26-16,-13-3 58 16,-8-3-55-16,2-2-12 15,3-4 83-15,10-1-75 16,10 0 7-16,13 0-5 16,9-2 2-16,9-4-9 15,8-1-4-15,7-1 0 16,4 1-6-16,4-4 11 15,1 0-5-15,0 0 0 0,0 0 6 16,0 0-21 0,0 0 15-16,0 0-62 0,0 0 53 15,0 0-103 1,0 0 6-16,4 0 17 0,2-8-27 16,0-11-212-16</inkml:trace>
  <inkml:trace contextRef="#ctx0" brushRef="#br0" timeOffset="360.408">25254 1772 488 0,'0'0'109'0,"0"0"-10"16,0 0 1-16,0 0-39 15,0 0-18-15,0 0 32 0,-8-20-75 16,-14 20 0-16,-16 17-6 15,-11 6 31-15,-6 6-17 16,0 2-8-16,6 1 3 16,4 2 10-16,6 4-13 15,6-4 0-15,6 2-2 16,7 0 25-16,5-2-25 16,1 1 2-16,8-2 0 15,5-1-5-15,1-1 5 16,6-1 0-16,22-2-11 15,15 0 27-15,18-7 5 16,19-6-21-16,19-4 0 16,7-8 21-16,2-3-21 0,-13 0-24 15,-19 3-28 1,-17 4-133-16,-25 2-60 0</inkml:trace>
  <inkml:trace contextRef="#ctx0" brushRef="#br0" timeOffset="2712.9304">15290 5988 526 0,'0'0'90'0,"0"0"8"16,0 0-48-16,0 0 37 15,0 0-52-15,0 0 84 16,0 0-71-16,-18-61-10 15,18 54 35-15,11-1-73 16,11-1 11-16,5 6-11 16,5 3 0-16,1 0-15 15,0 14 15-15,-6 11 0 16,-5 11-4-16,-11 3 17 16,-11 9-26-16,0 3 8 15,-15 1 5-15,-14-2-30 16,-2-8 30-16,0-8-17 15,5-9 8-15,9-8 9 0,8-9-5 16,6-3-27 0,3-5 32-16,0 0-18 0,0 0 18 15,0-5 0-15,7 2 1 16,1 3 12-16,0 0-21 16,3 0 8-16,0 0 0 15,3 10-5-15,0 5 7 16,2 1-2-16,-1 0 11 15,1 2 7-15,4 1-14 16,-1-2-4-16,5-4-19 16,7-5 9-16,8-8-177 15,4-1-94-15</inkml:trace>
  <inkml:trace contextRef="#ctx0" brushRef="#br0" timeOffset="3192.1742">16074 6004 749 0,'0'0'59'0,"0"0"-13"16,0 0 15-16,0 0-61 16,-83-26 5-16,63 36 47 15,2 13-52-15,1 8 0 16,2 6 13-16,4 0-2 0,7 1-13 15,4-4 2 1,0-7 0-16,0-10 1 0,9-8-1 16,4-4 0-16,4-5 8 15,6 0-2-15,7-14 14 16,2-8-20-16,-3-7 3 16,-3-1-2-16,-10 3-1 15,-4 2 0-15,-6 3 1 16,-3 10 13-16,-3 3-1 15,0 6 17-15,0 3-27 16,0 0 19-16,0 2-22 16,0 19 0-16,0 9-11 0,0 5 23 15,0 5 19 1,0-3-28-16,0 3 4 0,0-3 26 16,0-5-30-16,0-1-3 15,0-7 5-15,0-4 6 16,0-5-21-16,0-4 10 15,0-2-65-15,0-1 9 16,0-1-146-16,0-7-108 16</inkml:trace>
  <inkml:trace contextRef="#ctx0" brushRef="#br0" timeOffset="4481.925">15885 6858 611 0,'0'0'103'0,"0"0"9"16,0 0-23-16,0 0-43 15,0 0 69-15,0 0-111 16,0 0 4-16,5 0-16 16,21 20 12-16,17 11-4 15,8 10 6-15,8 8 3 16,2 3 17-16,0 3-26 16,-1-1 0-16,-2-2 2 15,-5-2 1-15,-4-6-3 16,-5-5 0-16,-2-6 7 15,-2-8-9-15,-6-8 2 16,-4-4 0-16,-5-4-7 0,-5-4 15 16,-3 0-14-16,-1-4 6 15,-2 2-102-15,-2-2-1 16,-1 0-164-16</inkml:trace>
  <inkml:trace contextRef="#ctx0" brushRef="#br0" timeOffset="5037.6745">16853 7925 663 0,'0'0'78'0,"0"0"8"0,0 0-49 16,0 0 88-16,0 0-75 16,0 0-28-16,-12 0 47 15,21-5-65-15,15 1-4 16,12-4 3-16,6 5 11 16,4 0-11-16,-4 3-3 15,-8 0 0-15,-7 0-11 16,-8 6 11-16,-8 8-11 15,-8 3 2-15,-3 2 18 16,0 6-21-16,-17 4 12 16,-8 4 0-16,-2-3 22 15,-1-1-13-15,4-1-9 0,6-6 16 16,3-5-9-16,7-6-11 16,5-3 4-16,3-5-32 15,0-2 20-15,26-1-119 16,8-4-40-16,3-21-380 15</inkml:trace>
  <inkml:trace contextRef="#ctx0" brushRef="#br0" timeOffset="5509.7359">17351 7939 748 0,'0'0'28'0,"0"0"-9"0,0 0 5 16,0 0 2-16,0 0 31 15,0 0 2-15,67-17-46 16,-55 17 19-16,1 0-32 16,-5 3 0-16,-2 4-2 15,-3 4 2-15,-3 3 0 16,0 3 6-16,0 4 0 15,-10 4 4-15,-7 4-10 16,1 0 0-16,-1-3 16 16,7-4-16-16,5-4 0 0,5-5-11 15,0-2 27 1,19-2-25-16,9-1 9 0,2-2 0 16,-1 0 1-16,-3 1-1 15,-7 0-1-15,-10 5-4 16,-7 1 10-16,-2 4 18 15,-3 4-10-15,-18 1 10 16,-6 0 44-16,-4 2-56 16,-2 0 12-16,3 0-13 15,3-3 8-15,4-2-16 16,4-4-2-16,3 1-46 16,5-5 9-16,5-1-115 15,2-5-141-15</inkml:trace>
  <inkml:trace contextRef="#ctx0" brushRef="#br0" timeOffset="7827.6212">17360 8757 168 0,'0'0'497'0,"0"0"-431"0,0 0-9 15,0 0 26-15,0 0 7 16,0 0 10-16,0 0-62 16,0-24-28-16,0 24 59 15,0 0-69-15,0 0 12 16,0 0-12-16,0 0 7 15,2 0-23-15,10 0 13 16,7 11 3-16,8 2 9 16,1 1-6-16,-1 3-3 15,1 0 0-15,-2 3 9 16,-2-2-13-16,-2 0 4 16,-4-2 0-16,-3-2 0 15,-5-2 0-15,-3-5 0 16,-1-3-4-16,-2 0-3 15,0-2 4-15,2-2-55 0,3 0-35 16,1 0 34 0,2 0-179-16,-1 0-375 0</inkml:trace>
  <inkml:trace contextRef="#ctx0" brushRef="#br0" timeOffset="8878.6064">18025 9564 680 0,'0'0'133'0,"0"0"-75"15,0 0-10-15,0 0 43 16,0 0-42-16,-83 21 8 16,64-11-2-16,5 2-45 15,5 3 33-15,7 2-43 16,2 5 0-16,0 2-2 15,17 2 5-15,7-4-3 0,4-3 0 16,0-6 4-16,-1-6-13 16,-3-3 9-16,-1-4 0 15,-4 0-9 1,-5 0 13-16,-4-11-4 0,-7-7 0 16,-3-3 4-16,0-6-14 15,-10-7 10-15,-9-4 0 16,-3-1-7-16,0 2 3 15,2 1 4-15,6 7 0 16,4 3 2-16,4 4-19 16,6 3 17-16,0 0-12 15,2 4 8-15,13 0-25 0,6 3 12 16,6 4 12-16,-2 4 5 16,2 4-25-16,-5 0 25 15,-2 7-1-15,-8 13-9 16,-2 7 8-16,-10 4 2 15,0 2 0-15,-7 2 1 16,-10-3 2-16,2-2 0 16,3-6-3-16,6-4 15 15,5-4-11-15,1-8-8 16,3-5-59-16,19-3-69 16,11-5-27-16,3-12-475 15</inkml:trace>
  <inkml:trace contextRef="#ctx0" brushRef="#br0" timeOffset="9132.1475">18375 9494 363 0,'0'0'426'16,"0"0"-343"-16,0 0-25 15,0 0 4-15,0 0-32 16,0 0 38-16,-8-29-68 15,14 25 0-15,6 1-8 16,0 2 10-16,1-1-2 16,2 2 0-16,-6-2-5 0,-3 2 2 15,-3 0-45 1,-2 0-17-16,-1 0-4 0,0 0-109 16,0 3-64-16,0 2-138 15</inkml:trace>
  <inkml:trace contextRef="#ctx0" brushRef="#br0" timeOffset="9747.7662">18515 9680 651 0,'0'0'220'16,"0"0"-140"-16,0 0-10 0,0 0-17 15,0 0-44-15,0 0 29 16,-29 24-14-16,19-5-24 16,-5 1 27-16,6 3-23 15,4 0 9-15,4 3-13 16,1-3 0-16,0-2-1 15,4-5 1-15,10-3 0 16,4-7 6-16,5-5 2 16,2-1-16-16,3-2-20 15,0-16 19-15,-1-5-18 0,-6-4 15 16,-8-1 0-16,-8-2 2 16,-5-1 20-16,0-3-21 15,-11 0 11-15,-11-3 0 16,-5-1 2-16,3-2-1 15,0 2-1-15,7 1 0 16,8 2 8-16,4 1-20 16,5 5 9-16,0 2 3 15,6 8-21-15,10 2 16 16,2 5-3-16,3 4 4 16,0 5-4-16,-1 3-2 15,0 0 10-15,0 9-3 16,-5 12-19-16,-3 5 17 0,-4 7 5 15,-5 7 0 1,-3 1 10-16,0 1-7 0,-17-1-3 16,-8 2 0-16,-5-2 15 15,0-4-14-15,4-8-2 16,2-5-12-16,4-13-160 16,3-10-113-16</inkml:trace>
  <inkml:trace contextRef="#ctx0" brushRef="#br0" timeOffset="12162.99">15819 6878 70 0,'0'0'292'0,"0"0"-201"15,0 0 26-15,0 0-12 16,0 0-46-16,0 0 10 16,0 0 26-16,-16-29-16 15,14 26 14-15,-2 1-54 16,3-3-18-16,-1 2 74 0,1 1-82 15,-1 2 11 1,1 0 9-16,-1 0-28 0,0 0-6 16,-4 0 1-16,-7 7-5 15,-9 15-9-15,-13 14 25 16,-12 9-11-16,-5 6 0 16,-1 1 13-16,1-1-20 15,3-5 7-15,4-3 0 16,2-6-3-16,7-7 10 15,6-2-7-15,7-5 0 16,6-6 4-16,4-4 4 16,7-3-8-16,1-5 0 15,2-1-9-15,2-2 9 16,1-1-19-16,0 0 3 0,0 1-45 16,0-2 18-16,0 3-58 15,-2 4-34-15,-6 3 50 16,-5 3-121-16,-3 0-310 15</inkml:trace>
  <inkml:trace contextRef="#ctx0" brushRef="#br0" timeOffset="13573.4655">15663 6919 483 0,'0'0'104'0,"0"0"-101"0,0 0 38 16,0 0 15-16,0 0 36 16,0 0-2-16,-30 29-65 15,14-16 97-15,-4 4-118 16,-4 2 40-16,-4 4 13 15,-3 2-45-15,-4 1 39 16,-2 2-48-16,-11 5 0 16,-5 1 35-16,-8 7-38 15,-11 4 0-15,-9 5 1 16,-7 5 2-16,-4 5 5 16,-5 1-8-16,1-3 0 15,4-1 1-15,5-4-1 16,4-4 0-16,4-4-16 15,-3-4 25-15,7-2-18 16,2-2-5-16,7-5 14 0,7-2-12 16,5-6 12-16,9-6 0 15,9-2 6-15,11-7 10 16,6 0-30-16,7-4 14 16,0 1 0-16,3-1-31 15,3-3 22-15,0 0-16 16,1 3 15-16,4-5-36 15,-3 0-12-15,-1 3-38 16,-1 2-27-16,-3-1 20 16,-3-1-183-16</inkml:trace>
  <inkml:trace contextRef="#ctx0" brushRef="#br0" timeOffset="14421.5632">12435 8310 663 0,'0'0'101'0,"0"0"-98"15,0 0 9-15,0 0 5 16,0 0-9-16,0 0 72 15,0 0-55-15,-3 83 57 16,3-44-44-16,0 8-12 16,-3 2 33-16,0 2-36 15,-1-1-18-15,-4-3 40 0,5 1-43 16,-2-4 4-16,2-5-6 16,3-7 10-16,0-7-25 15,0-6 15-15,3-11-78 16,16-8-9-16,6 0-81 15,5-19-134-15</inkml:trace>
  <inkml:trace contextRef="#ctx0" brushRef="#br0" timeOffset="14809.985">12833 8564 577 0,'0'0'207'0,"0"0"-84"0,0 0-102 16,0 0 29-16,0 0-41 16,0 0 10-16,-104 72 28 15,80-40-47-15,6-2 12 16,9-4-12-16,3-2 0 16,6-4-12-16,0-6 12 15,7-2 0-15,9 1-2 16,0-5 7-16,2 1-4 15,1-2-1-15,-1 1 0 16,-3 0-2-16,1 3 2 16,-7 5 0-16,-1 0-1 15,-4 5 4-15,-2 4 16 0,-2 3-9 16,0 3-9 0,-12-1 42-16,-6 1-43 0,0-5 0 15,-3-2 14-15,2-7-13 16,2-5-2-16,0-4-24 15,-2-4-78-15,-1-4-40 16,-6 0-147-16</inkml:trace>
  <inkml:trace contextRef="#ctx0" brushRef="#br0" timeOffset="18837.2444">12665 9614 333 0,'0'0'122'16,"0"0"11"-16,0 0-57 15,0 0-1-15,0 0-18 0,0 0 53 16,0 0-49-16,0 0-21 16,0 0 48-16,0 0-79 15,0 0 6-15,0 0-14 16,0 0 14-16,0 0-14 15,0 1-1-15,0 5 0 16,4 8-23-16,9 7 26 16,7 10-3-16,10 6 13 15,7 2-11-15,2 4 25 16,3 5-27-16,2 3 0 16,-2 0 25-16,1 4-15 15,1 1-10-15,-7 0 0 16,3 0 3-16,-3-2 10 15,-4 0-13-15,-3-3 0 16,4 0 18-16,-2-1-10 0,-1-3-8 16,0-4 0-16,1-4 7 15,-2-6-12-15,-4-2 5 16,0-3 0-16,-4-4-1 16,-7-5 3-16,1-1-2 15,-5-4 0-15,-2-5 3 16,1-1-6-16,-2 0 3 15,-1-4-34-15,-1 1 12 16,0 0-64-16,1-1-13 16,1 4-34-16,0 3-53 15,-2 4-103-15</inkml:trace>
  <inkml:trace contextRef="#ctx0" brushRef="#br0" timeOffset="19492.2748">13476 11582 741 0,'0'0'69'15,"0"0"42"-15,0 0-81 16,0 0-6-16,0 0 46 15,0 0-28-15,33-76-18 16,-12 64-15-16,-2 5-8 16,4 5 17-16,-4 2-18 15,-1 0 0-15,1 7-6 0,-4 15 6 16,-2 4 0-16,-5 6-3 16,-6 5 10-16,-2-3 2 15,0-4-9-15,-11-2 0 16,-8-3 9-16,-4-5-3 15,2-5 0-15,2-5-6 16,4-6-4-16,6-2-12 16,6-2 15-16,3 0-12 15,0 0 9-15,0 0 0 16,0 0 1-16,0 0 1 16,0 0 2-16,0 0-7 15,0 0 7-15,10 0-4 16,1 0-7-16,10 3 22 15,-2 4-6-15,4-2-5 0,3 0 0 16,1 0 2-16,0-2 0 16,0 0-4-16,-3-3-9 15,1 0-37-15,1 0-60 16,-3-14-72-16,-3-6-234 16</inkml:trace>
  <inkml:trace contextRef="#ctx0" brushRef="#br0" timeOffset="19977.4803">13962 11450 813 0,'0'0'132'0,"0"0"-106"16,0 0-19-16,0 0-7 15,0 0 0-15,0 0 0 16,29-19 0-16,-16 19 0 16,0 0-3-16,-1 11 8 15,-2 1-10-15,-2 2 5 16,-2 1 0-16,-6 5-2 16,0 3 4-16,0 1-2 15,0-2 18-15,-3-5-16 16,3-8 10-16,0-2-12 15,0-3 0-15,5-3-20 0,14-1 19 16,4 0 1 0,2 0-1-16,-1 3 5 0,-5 6-9 15,-7 1 5-15,-6 4 0 16,-3 5 10-16,-3 2 4 16,0 7 15-16,-6-2 23 15,-8 5-22-15,-3 0 23 16,0 5-51-16,-4 1 4 15,-1-3 8-15,-3 4-10 16,0-5-4-16,-3-3 0 16,0-5-51-16,0-6 25 15,-4-5-81-15,-1-10-104 0,-6-4-155 16</inkml:trace>
  <inkml:trace contextRef="#ctx0" brushRef="#br0" timeOffset="21546.173">9025 2492 396 0,'0'0'163'0,"0"0"-67"16,0 0-81-16,0 0 4 15,0 0 21-15,0 0-21 16,0 0 17-16,-6-8 6 0,6 8-34 16,0-3 22-1,11-2-30-15,11-4 0 0,8-2-2 16,7 2 2-16,5-4 0 16,1 2-5-16,3 2-12 15,-5 4-5-15,-7 2-28 16,-10 3-54-16,-14 0-51 15,-8 3-174-15</inkml:trace>
  <inkml:trace contextRef="#ctx0" brushRef="#br0" timeOffset="23501.1917">13801 12514 349 0,'0'0'101'15,"0"0"-27"-15,0 0-45 0,0 0 55 16,0 0-12-16,0 0-24 15,0 0 60-15,0-3-70 16,0 0-4-16,0 1 35 16,0 2-19-16,0 0 1 15,0 0-13-15,0 0-32 16,0 0 38-16,0 0-43 16,0 0-1-16,0 0 14 15,0 0-14-15,-9 12 0 16,-7 8-5-16,-8 10 10 15,-6 9 5-15,-3 3-10 16,-6 7 0-16,-10 6 8 16,-9 6-7-16,-6 8 16 0,-5 2-17 15,1 1 7-15,5-3-2 16,9-10-5-16,7-9 0 16,11-11-2-16,8-8 8 15,4-8-12-15,9-1 5 16,-2-3 1-16,4-2-1 15,-2-2 1-15,0-1 0 16,3-2-3-16,3-6 7 16,5 0-8-16,2-3-3 15,2-1-79-15,0 1 56 16,0-1-107-16,0 3-30 16,0 2 49-16,0 2-296 15</inkml:trace>
  <inkml:trace contextRef="#ctx0" brushRef="#br0" timeOffset="24089.4467">12539 14051 909 0,'0'0'74'0,"0"0"-33"0,0 0-41 15,0 0 0-15,0 0-10 16,0 0 10-16,94-62 0 15,-62 62-2-15,-4 0 15 16,-4 11-19-16,-5 7 6 16,-5 4 0-16,-8 4-14 15,-5 1 22-15,-1 3-8 16,0 1 29-16,-12-2-29 16,-6-3 16-16,-3-3-16 15,0-4 2-15,2-7-4 16,1-3 2-16,3-1-23 0,5-5 15 15,2-3-26-15,4 0 23 16,4 0-36-16,0 0 47 16,0 0-15-16,3 0 15 15,7-4 0-15,5 4-1 16,2 0 9-16,2 0 22 16,1 10-30-16,0 6 6 15,1 3 36-15,-1-1-33 16,2 1-9-16,-1-3 11 15,-2 0-11-15,1-4 9 16,-5-1-9-16,2-7-22 16,3-4 20-16,-1-2-160 0,2-20-197 15</inkml:trace>
  <inkml:trace contextRef="#ctx0" brushRef="#br0" timeOffset="24477.4315">13084 14083 777 0,'0'0'102'0,"0"0"-79"16,0 0-3-16,0 0 0 16,0 0 8-16,0 0-3 15,42-33-25-15,-25 33 0 0,1 12-2 16,-4 5 21-1,-2 2-26-15,-4 8 7 0,-6 2 0 16,1 7 17-16,-3 0-7 16,0 3-10-16,-8-3 20 15,-2-2-17-15,3-5 30 16,2-10-33-16,4-6 0 16,1-5 1-16,0-2 12 15,6 0-13-15,16-4 43 16,8 0-19-16,7-2 26 15,5 0-50-15,1 0 6 16,-4-3-6-16,-5-1 0 16,-4 2-6-16,-6 1-42 15,-2-1-76-15,-8-1-32 0,-10-2-235 16</inkml:trace>
  <inkml:trace contextRef="#ctx0" brushRef="#br0" timeOffset="25863.8389">10682 2353 448 0,'0'0'64'16,"0"0"9"-16,0 0 23 15,0 0-89-15,0 0 34 16,0 0-31-16,-10-5 14 0,10 5-4 15,0 0-20-15,16 0 0 16,13 0-6-16,8-3 15 16,9-4-9-16,14-4 0 15,1-2-49-15,0 0 46 16,-6 2-106-16,-13 1-156 16</inkml:trace>
  <inkml:trace contextRef="#ctx0" brushRef="#br0" timeOffset="28317.0534">17109 8458 24 0,'0'0'31'0,"0"0"14"15,0 0-11-15,0 0 40 0,0 0 96 16,0 0-114-16,0 0-32 16,-3 0-24-16,3 0 17 15,0 0-36-15,0 0 19 16,-2 0-55-16,2 1 12 15,0 1-153-15,0-1 133 16,0 1 57-16,0-1-75 16</inkml:trace>
  <inkml:trace contextRef="#ctx0" brushRef="#br0" timeOffset="28849.6699">17109 8458 106 0,'0'17'176'0,"0"-17"-64"0,0 0-87 16,0 0 84-16,0 0-56 15,0 0 19-15,0 0-24 16,0-2-45-16,0 1 49 16,0 1-36-16,0-2-15 15,0 2 73-15,0 0-71 16,0 0 19-16,-1 0 21 16,1 0-30-16,-2-2 28 15,0 2-17-15,2 0-23 16,0 0 73-16,0 0-73 15,0 0-1-15,0 0 12 16,0 0 4-16,-2 0 14 16,1 0-30-16,1 0 2 0,-2 0-1 15,-1 0-1-15,-1 0 0 16,-5 10-4-16,-8 9 10 16,-1 5 4-16,-7 8-10 15,-3 3 0-15,-5 4-2 16,-3 3 2-16,-4 5 0 15,1 0-2-15,2-1 11 16,2-2-11-16,4-2 2 16,0-2 0-16,2-6 9 15,4-6-7-15,3-4-2 16,-1-5 4-16,-1-1 16 16,0-4 5-16,-1-4-25 0,3 0 0 15,7-5 11 1,3-3-11-16,8-2 0 0,2 0-4 15,2 0 19-15,0 0-17 16,0 0 2-16,0 0-40 16,0-2 23-16,0-8-134 15,15-1-41-15,-3 0-81 16</inkml:trace>
  <inkml:trace contextRef="#ctx0" brushRef="#br0" timeOffset="29547.5832">16164 9276 389 0,'0'0'232'0,"0"0"-157"16,0 0 22-16,0 0-24 15,0 0 38-15,0 0-33 16,15-33-61-16,-15 33 45 15,-18 0-62-15,-5 9 0 16,-3 7-3-16,-1 1 12 16,4-2-9-16,8 2 0 0,4-3 9 15,5-1-26-15,4-1 17 16,2-4-1-16,0 0-17 16,14 2 22-16,8 0-4 15,6 0 0-15,1 2 4 16,-1 2-2-16,-4-2-2 15,-8 4 0-15,-4 0-7 16,-6 3 17-16,-4 2-15 16,-2 0 5-16,0 3 0 15,-15 2-1-15,-3-2 1 16,-3 3 0-16,3-8 6 16,3-4 6-16,6-4-2 0,4-5-10 15,4-6-21 1,1 0 12-16,0 0-85 0,21-22-84 15,11-9-242-15</inkml:trace>
  <inkml:trace contextRef="#ctx0" brushRef="#br0" timeOffset="30093.5261">16541 9375 625 0,'0'0'119'15,"0"0"-118"-15,0 0 17 0,0 0 46 16,0 0-45-16,0 0 43 16,-66 11-49-16,50 5-1 15,3 1 28-15,1 0-39 16,3 2-1-16,6-5 8 15,1 1 0-15,2 0-7 16,0 0-1-16,2-1 0 16,10-3-10-16,3-3 10 15,1-8 0-15,4 0 4 16,0-3 2-16,0-12-3 16,-2-2-3-16,-5 0 0 15,-1-2 12-15,-6 3-12 0,-1 1 0 16,-4 3 37-16,-1 5-18 15,0 1 17-15,0 4-36 16,0 2 19-16,0 0-15 16,0 0-4-16,0 0-2 15,0 18-4-15,0 7 6 16,2 8-6-16,-1 4 6 16,-1 3 0-16,0 3 13 15,0 0-4-15,0-1-9 16,0-5 6-16,0-4-2 15,0-2-6-15,2-9 2 16,3-3-3-16,0-6-20 16,-1-6-55-16,1-4-30 0,-1-3-50 15,-2-8-161-15</inkml:trace>
  <inkml:trace contextRef="#ctx0" brushRef="#br0" timeOffset="44725.4181">12481 9528 402 0,'0'0'2'16,"0"0"2"-16,0 0-4 15,0 0 9-15,0 0 62 16,0 0 18-16,-88 46-25 16,69-35 11-16,-1 2-55 15,-3-1 12-15,-1 2-3 0,3 1-10 16,-3 0 31-16,0 4-39 16,-3-1 0-16,-4 6 30 15,3 4-37-15,-8 5 16 16,0 2-4-16,-5 1-13 15,-5 3 38-15,1-3-41 16,-2 0 1-16,5-4 14 16,5-8-3-16,7-2 1 15,11-8-13-15,4-4 15 16,6-2-11-16,4-4-4 16,2-1 0-16,3-3-3 15,0 1 5-15,-1-1-2 0,1 0 0 16,0 0 10-16,0 0-8 15,0 0-2-15,0 0 0 16,0 0-6-16,0 0 6 16,0 0-38-16,0 0-24 15,-5 0-86-15,-5-4-133 16</inkml:trace>
  <inkml:trace contextRef="#ctx0" brushRef="#br0" timeOffset="46203.0609">12284 9819 276 0,'0'0'194'0,"0"0"-194"16,0 0 0-16,0 0 89 16,-86 32-44-16,57-22 2 15,-2 5 2-15,-5 3-40 16,-7 3 31-16,-3 3-3 15,-6 5-25-15,-5 0 44 16,0 2-54-16,-1 5 33 16,0 1-35-16,1 2 24 0,9-1-27 15,5 0 3-15,3-3 0 16,6 1 16-16,4-4-11 16,2 1-5-16,1-1 0 15,0-3 18-15,4 0-17 16,-4 1-1-16,-5-4 0 15,-7 4 9-15,-6-2 3 16,-5 1-12-16,-1 1 10 16,-3-2-8-16,2 0 31 15,7-5-21-15,-1 1-8 16,12-7 15-16,7-1-13 16,10-6-6-16,4-3 0 15,5-1 9-15,1-4-10 0,0 2 1 16,2-1 0-16,4-1-2 15,-1-2 2-15,2 1-53 16,0 2-54-16,0 1-118 16,-1-4-99-16</inkml:trace>
  <inkml:trace contextRef="#ctx0" brushRef="#br0" timeOffset="46876.2408">10187 11129 674 0,'0'0'57'16,"0"0"-47"-16,0 0 27 16,0 0 9-16,0 0 48 15,0 0-75-15,43-12-15 16,-13-2 22-16,5-2-18 0,-1 5-5 15,0 3-6-15,-1 5 18 16,-3 3-18-16,-3 0 3 16,-8 5 0-16,-7 12-8 15,-6 3 8-15,-6 7 0 16,-4 3-5-16,-16 2 17 16,-4-2-13-16,-1-1 1 15,1-5 0-15,9-5 8 16,6-3-7-16,3-6-2 15,6-4-6-15,0 1-1 16,21-2 3-16,12 0 5 0,7 0 0 16,6 4-1-16,2 2 1 15,-8 3 0 1,-5 3-5-16,-12 5 10 0,-7 1-5 16,-12 5 0-16,-4 5 0 15,0 4 33-15,-12-1-22 16,-9 0 19-16,-3 0 12 15,-4-5-33-15,-4-2 19 16,1-3-22-16,0-1-6 16,1-2 13-16,3-1-13 15,5-4-9-15,4-5-40 16,3 1-53-16,9-3-3 0,0-5-70 16,3-6-282-1</inkml:trace>
  <inkml:trace contextRef="#ctx0" brushRef="#br0" timeOffset="48326.0061">13895 2528 134 0,'0'0'281'0,"0"0"-270"0,0 0-3 16,0 0 10-16,0 0 23 16,0 0-23-16,0 0 57 15,0 0 1-15,31 45-41 16,-11-47 7-16,4-5-42 15,1 2 0-15,0 0-9 16,4-1 9-16,-3 3-87 16,0-3-166-16</inkml:trace>
  <inkml:trace contextRef="#ctx0" brushRef="#br0" timeOffset="49879.4109">18938 10009 3 0,'0'0'324'15,"0"0"-323"1,0 0-1-16,0 0 11 0,0 0-8 15,0 0-3 1,38-17 0-16,-38 17 34 0,0 0 9 16,0 0-7-16,-7-2 58 15,3 1-25-15,-1-2 21 16,0 3-21-16,5 0-12 16,-2 0 8-16,2 0-52 15,0 0 11-15,0 0-24 16,0 0 0-16,0 15-21 15,9 7 38-15,9 6-17 0,9 5 34 16,4 1-20 0,7 5 18-16,5 0-27 0,2-2 3 15,1 2 48-15,-1 0-50 16,-1 3 5-16,-4-1 8 16,-5-2-17-16,-4-2 17 15,-6-4-19-15,-4-5 0 16,-1-4 17-16,-2-3-11 15,-1-3-6-15,0-3 0 16,-2-3 10-16,-2-4-6 16,-1-2-4-16,2-2 0 15,-1-3-12-15,2-1 12 16,2 0-56-16,2 0-19 16,1-3-101-16,-1-8-46 15</inkml:trace>
  <inkml:trace contextRef="#ctx0" brushRef="#br0" timeOffset="50530.1217">20333 10962 306 0,'0'0'416'16,"0"0"-303"-16,0 0-64 15,0 0 84-15,0 0-98 16,-91-45 18-16,75 42-3 15,-3 3-42-15,-6 0 5 16,-8 14-13-16,-4 8 0 16,-5 6 6-16,7 3-6 15,3 2 0-15,10 1-2 16,11-5 10-16,7 0-22 16,4-9 8-16,0-3 3 15,18-6-22-15,7-11 20 0,10 0 5 16,6-2 1-16,1-16-1 15,-3-5-1-15,-6-1-5 16,-6-1 6-16,-8 3 1 16,-6 2 8-16,-2 4-9 15,-7 2 0-15,-2 7 6 16,-2 2 9-16,1 4-15 16,-1 1 0-16,0 0 0 15,0 0 0-15,2 9-12 16,1 12 6-16,4 8 6 15,0 7 5-15,1 1-5 16,-2 2 0-16,-1-1 38 0,-1-3-30 16,-1-1-3-16,1-2 4 15,-2 0-2-15,-1-3 1 16,-1-4-8-16,2-1 0 16,1-6-12-1,0-6-50-15,4-7-41 0,10-5-92 16,2-10-76-16</inkml:trace>
  <inkml:trace contextRef="#ctx0" brushRef="#br0" timeOffset="50800.3148">20642 11137 592 0,'0'0'155'0,"0"0"-106"16,0 0-49-16,0 0 2 15,0 0 51-15,0 0 47 16,0 102-67-16,-6-59 10 16,-6 3 13-16,3 4-26 15,0 0 40-15,0 5-66 16,3-5-2-16,5-3 25 16,1-4-27-16,0-9 0 15,7-10-2-15,5-9-31 16,-2-9-13-16,2-6-67 15,-1-6-76-15,-5-31-45 16</inkml:trace>
  <inkml:trace contextRef="#ctx0" brushRef="#br0" timeOffset="52195.8125">15708 2437 454 0,'0'0'153'0,"0"0"-112"16,0 0-30-16,0 0 101 15,0 0-78-15,0 0 43 16,0 0-10-16,-11 4-53 16,11-4 45-16,0 0-59 15,0 0 7-15,0 0-15 16,0 6 8-16,8 2-2 16,2 4-5-16,5 2 14 15,3-2-11-15,0-2 4 16,9-3 0-16,2-4-3 15,9-3 3-15,8 0-43 16,3-10-40-16,2-15-104 16,-5-10-203-16</inkml:trace>
  <inkml:trace contextRef="#ctx0" brushRef="#br0" timeOffset="55374.8821">16226 10038 391 0,'0'0'69'15,"0"0"53"-15,0 0-26 0,0 0-32 16,0 0 21-16,0 0-28 15,0 0-29-15,-4-7 57 16,4 4-69-16,0 1 14 16,0 2 8-16,0 0-35 15,0 0 12-15,0 0-15 16,-1 0 0-16,-7 0-25 16,-4 5 35-16,-9 11-10 15,-6 4 11-15,-2 2-8 16,-4 4 18-16,-2-1-21 15,-2 1 0-15,-3 3 18 16,6-2-11-16,4-1-7 16,7-4 3-16,4 0 7 0,4-3-11 15,5-4 1-15,2-1 0 16,4-1-8-16,-4 0 12 16,4-2-4-16,-1-2 0 15,4 1 9-15,-2-3-15 16,0-4 6-16,0 2 0 15,0-2-2-15,1-3 3 16,2 3-1-16,0-3 0 16,0 0 4-16,0 0-16 15,0 0 11-15,0 0-57 0,0 0 40 16,0 0-141 0,0 2-50-16,0 2-218 0</inkml:trace>
  <inkml:trace contextRef="#ctx0" brushRef="#br0" timeOffset="55991.8146">15569 10816 635 0,'0'0'60'16,"0"0"114"-16,0 0-170 15,0 0 64-15,0 0-34 16,0 0-22-16,0-9 14 16,-2 12-26-16,-4 9 0 15,-3 8 27-15,0 2-14 16,6 3-11-16,0 0 19 0,3 1-14 16,0-2 19-16,0-4-26 15,0-5 0-15,9-3-4 16,6-5 13-16,2-2-9 15,5-3 0-15,2-2 8 16,1 0-8-16,-1-10 0 16,-3 0 0-16,-5 0-5 15,-5 4 5-15,-7 2 0 16,-4 4 0-16,0 0 5 16,0 0-25-16,0 4 15 15,0 16 5-15,-1 6 21 16,-2 4-12-16,0 3 14 15,1 1-12-15,2-1-1 16,0 0-1-16,0-2-9 16,0-7 0-16,2-5-20 0,7-6 9 15,4-9-55-15,4-4-38 16,3-2-99-16,2-23-195 16</inkml:trace>
  <inkml:trace contextRef="#ctx0" brushRef="#br0" timeOffset="56477.0976">16138 10780 508 0,'0'0'181'16,"0"0"-109"-16,0 0-56 15,0 0 80-15,0 0-19 16,0 0-40-16,0-4 19 16,0 4-46-16,-11 10-10 15,-6 14 32-15,-7 5-31 16,-4 9 51-16,0 4-44 16,-2 4 11-16,3 3 32 15,5 1-47-15,7-7 5 16,6-3-9-16,7-5 5 15,2-7-3-15,0-6-2 16,9-2 0-16,8-6-8 16,5-5 10-16,5-5-2 0,1-4 0 15,0 0 0-15,-1-4-16 16,-5-11 2-16,-8 1 12 16,-6-2-19-16,-7 1 21 15,-1 0-2-15,0 2-10 16,-12 3-2-16,-7 4 5 15,-2 3 9-15,-6 3-6 16,0 0-6-16,0 0-5 16,3 11-18-16,8 2-45 15,3 1-60-15,7-2-15 16,3-1-271-16</inkml:trace>
  <inkml:trace contextRef="#ctx0" brushRef="#br0" timeOffset="57656.7513">17060 2565 429 0,'0'0'140'0,"0"0"-124"16,0 0 9-16,0 0-1 15,0 0 50-15,0 0-74 0,102-53 4 16,-74 33 5 0,2 0-9-16,1 7 0 0,1 1-4 15,-1 4-11-15,0 0-69 16,-1-4-111-16</inkml:trace>
  <inkml:trace contextRef="#ctx0" brushRef="#br0" timeOffset="60378.1767">16141 11651 607 0,'0'0'51'16,"0"0"-7"-16,0 0 9 15,0 0-25-15,0 0-28 16,0 0 124-16,0 0-79 16,-16-12-12-16,16 12 11 15,0 0-22-15,0 0 15 16,0 0-37-16,0 0 8 15,0 0-30-15,2 3 22 16,14 17 0-16,5 7 5 16,7 7 11-16,2 0 22 15,0 0-38-15,1 0 1 16,5 1 23-16,-3-6-14 0,-2 0-9 16,-3-4 12-1,-7-4-2-15,-1-4-2 0,-10-4-9 16,-1-4 0-16,-6-5-5 15,-2-3 11-15,-1-1-6 16,0 0 0-16,0 0 8 16,2 0-8-16,-2 0 0 15,0 0-39-15,1 0 30 16,4 0-69-16,6 0-54 16,3-1-114-16,0-3-348 15</inkml:trace>
  <inkml:trace contextRef="#ctx0" brushRef="#br0" timeOffset="61046.207">16704 12480 482 0,'0'0'163'0,"0"0"-126"16,0 0-20-16,0 0-15 16,0 0 28-16,0 0-4 15,6-5 9-15,-6 5 38 16,0 0-47-16,0 0-15 15,-9 14 13-15,-13 6 7 16,-3 4 10-16,0-1-15 0,3-3-11 16,7-5 50-1,5-2-62-15,7-7-1 0,3-1-2 16,0-2-5-16,0-1 0 16,11 1 5-16,7 3 0 15,5-1-1-15,-3 3 12 16,-1 1-11-16,-3 3 0 15,-6 5 10-15,-4 5-20 16,-3 5 10-16,-3 3 0 16,0 1 9-16,-6-2-7 15,-7-1 14-15,-3-3 4 16,2-6-10-16,1-2 39 0,4-7-49 16,4-3 0-16,4-5-13 15,1-2 5-15,0 0-50 16,3 0-69-16,19-10-51 15,8-10-14-15</inkml:trace>
  <inkml:trace contextRef="#ctx0" brushRef="#br0" timeOffset="61458.5883">16999 12683 719 0,'0'0'133'0,"0"0"-114"0,0 0 10 16,0 0 81 0,-88 33-59-16,69-17-1 0,2 3-21 15,4-1-17-15,6 2 25 16,4-2-37-16,3 0 0 16,0 1-7-16,1-2 17 15,17-2-10-15,3-2 0 16,6-5 7-16,1-4-8 15,5-4 1-15,-2 0 0 16,-1-3-2-16,-3-11-1 16,-9-1-9-16,-6-2 2 15,-6-1 10-15,-6-2-23 16,0 0 23-16,0 1-16 16,-17-1 12-16,-8 4-11 0,-5 3-7 15,-3 2 2-15,0 5 11 16,2 6-9-16,-2 0 18 15,5 0-3-15,1 3-6 16,6 3-49-16,5 0-33 16,4-1-73-16,4-5-250 15</inkml:trace>
  <inkml:trace contextRef="#ctx0" brushRef="#br0" timeOffset="63176.0282">18722 2455 494 0,'0'0'116'15,"0"0"-36"-15,0 0-7 16,0 0-58-16,0 0 70 0,0 0-57 16,0 0-14-16,0 0 31 15,0 0-45-15,0 0 0 16,7 0-3-16,11 0 16 16,6 0-17-16,8 0 4 15,8 0 0-15,3 0-25 16,6-5-14-16,2-7-50 15,1-3-26-15,-6-8-273 16</inkml:trace>
  <inkml:trace contextRef="#ctx0" brushRef="#br0" timeOffset="65816.5593">15832 11644 385 0,'0'0'78'0,"0"0"54"0,0 0-72 15,0 0-9-15,0 0 68 16,0 0-89-16,-10-43 51 15,10 40-32-15,0 3-43 16,-1 0 58-16,-1 0-64 16,1 0 0-16,-4 0-12 15,-2 10 24-15,-5 8-12 16,-3 7 0-16,-4 5 5 16,-1 4 7-16,-2 5-12 15,-4 1 0-15,-2 6 29 16,-2 1-25-16,-1-1 3 15,0-3-7-15,5-1 16 0,6-5-10 16,5-5-6-16,4-7 0 16,2-5-7-16,3-5 12 15,5-5-5-15,-1-5 0 16,2 0 3-16,-1-4 2 16,1 1-5-16,0-1 0 15,0 0 4-15,0-1-1 16,0 0-6-16,0 0 3 15,0 1-76-15,0 2 24 16,0 1-173-16,0 0-70 16</inkml:trace>
  <inkml:trace contextRef="#ctx0" brushRef="#br0" timeOffset="66514.594">15150 12550 535 0,'0'0'86'0,"0"0"-22"16,0 0 5-16,0 0-7 15,0 0 59-15,0 0-63 16,0-68-36-16,0 68 65 15,0 0-71-15,0 0-16 16,0 0 16-16,0 0-7 16,0 0-14-16,-3 13 5 15,-5 10 0-15,5 6 14 16,-3 3-5-16,5-3-9 16,1-5 1-16,0-5 17 0,0-4-29 15,1-8 11 1,8-3 0-16,5-4 7 0,5 0-7 15,5-4 0-15,1-12 16 16,1-1-11-16,-6 3-5 16,-4 1 0-16,-8 5 0 15,-3 3 0-15,-4 3 0 16,-1 2 0-16,0 0-1 16,0 0 7-16,0 0-24 15,0 0 10-15,0 19 8 16,3 7-13-16,2 10 13 0,-2 1 0 15,0 2 0-15,-2-2 8 16,3-2-7 0,1-4-1-16,-2-3 0 0,5-6-7 15,-1-5 7-15,-2-3-1 16,3-6-3-16,0-5-74 16,2-3 2-16,7 0-68 15,-5-14-82-15</inkml:trace>
  <inkml:trace contextRef="#ctx0" brushRef="#br0" timeOffset="66903.3353">15523 12666 651 0,'0'0'75'0,"0"0"-63"0,0 0-1 15,53-73 77-15,-45 68-62 16,-1 4-9-16,0 1-17 15,4 0 25-15,2 6-28 16,-1 11 3-16,0 7 0 16,-4 1 22-16,-5 3 1 15,-3-1-14-15,0 2 31 16,-3-4-40-16,-9-3 43 16,0 1-36-16,1-6 3 15,3-2 18-15,3-5-18 16,5-6-10-16,0-1 0 15,0-1 17-15,0-2-28 16,0 0 11-16,0 0 0 16,11 2 23-16,11 1-18 0,5-1 21 15,3 1-25-15,-2 1 15 16,-1-2-18-16,-2 2 2 16,-2 1-26-16,-1 0 15 15,-1-1-106-15,-5-1-44 16,-4-3-121-16</inkml:trace>
  <inkml:trace contextRef="#ctx0" brushRef="#br0" timeOffset="68613.8367">20405 2515 223 0,'0'0'69'15,"0"0"4"-15,0 0-28 16,0 0 26-16,0 0-67 16,0 0-4-16,-80-64 61 15,62 58-30-15,1 3 16 16,3 2-46-16,2 1 13 15,5 0 28-15,2 0-42 16,2-2 0-16,2 2 9 16,1 0 10-16,-2 0-11 15,1 0-8-15,-1 0 0 16,-1 0 74-16,2 0-67 0,1 0-3 16,0 0 33-16,0 0-24 15,0 0-10-15,0 0-3 16,0 0 0-16,3 0-9 15,16 0 9-15,10 0 0 16,8-1-8-16,0-3 23 16,2 0-30-16,-3-3-26 15,-5 3-42-15,-2-2 73 16,-9 2-216-16,-6-1-111 16</inkml:trace>
  <inkml:trace contextRef="#ctx0" brushRef="#br0" timeOffset="70609.3563">15692 13497 101 0,'0'0'41'16,"0"0"39"-16,0 0-73 0,0 0 47 16,0 0 7-16,0 0-26 15,0 0 33-15,5-41-30 16,-5 41-2-16,0 0 30 16,0 0-64-16,0 0 82 15,0 0-76-15,0 0-7 16,0-1 49-16,0-4-34 15,-1 0-16-15,-3-1 21 16,3 2 1-16,-1-1 24 16,2 0-46-16,-1 1 2 15,-1 1 68-15,2 1-38 0,0 2 4 16,-1 0-30 0,-1 0 27-16,1 0-34 0,-3 0 1 15,-1 0 0-15,-4 7-12 16,-6 10 17-16,-10 5-5 15,-5 7 0-15,0 0 22 16,-4 0 3-16,2 2-25 16,1 1 0-16,1 6 36 15,5-4-32-15,3 3-4 16,4-8 0-16,4-3 25 16,5-4-38-16,2-12 13 15,6-2 0-15,-1-7 5 16,2-1-4-16,0 0-1 15,0 0 0-15,0 0 9 0,0 0-14 16,0 0 5 0,0 0-23-16,0 0 7 0,9 0-61 15,3-1-54-15,2 1-33 16,-3 0-139-16</inkml:trace>
  <inkml:trace contextRef="#ctx0" brushRef="#br0" timeOffset="71327.9702">15319 14268 359 0,'0'0'114'16,"0"0"50"-16,0 0-131 16,0 0 24-16,0 0-3 15,0 0-8-15,-11-36 80 16,9 36-117-16,1 0-8 16,-1 0 20-16,-2 0-4 15,-4 13-20-15,-5 8 3 16,-1 5 0-16,0 6 55 15,2-1-55-15,1-3 0 16,2-3 31-16,5-5-26 16,1-6 6-16,3-6-11 15,0-6 0-15,0-2-5 16,0 0 5-16,0 0 0 16,7 0 6-16,13-10 2 0,0-2-16 15,-2 2-25-15,-7 4 16 16,-8 3-21-16,-2 3 32 15,-1 0 6-15,0 0-17 16,0 0 17-16,0 0-5 16,0 9 0-16,-4 7 5 15,-7 2 72-15,2 0-66 16,3-1 11-16,0-3 9 16,1-1-16-16,2 0 1 15,3-1-11-15,0 0 0 16,0-2-6-16,0 2 6 15,0-3-11-15,1 2-10 16,12-2-68-16,2-1-1 16,3-5-97-16,0-3-218 0</inkml:trace>
  <inkml:trace contextRef="#ctx0" brushRef="#br0" timeOffset="72245.4867">14936 14252 400 0,'0'0'241'16,"0"0"-189"-16,0 0 0 15,0 0 77-15,0 0-34 16,0 0-8-16,0-26-57 16,0 26-26-16,0 0 38 0,0 0-42 15,0 0 0-15,0 0-1 16,0 10-3-16,2 12-2 15,4 9 6-15,4 4 0 16,5 3 27-16,3-3-26 16,0-2-1-16,4-6 0 15,1-6 12-15,-4-7-15 16,2-6 3-16,-2-8 0 16,1 0 11-16,2-8-5 15,0-16-6-15,2-7 0 16,-3-5 18-16,-1-1-20 15,-8 3 2-15,-2 6 0 0,-6 8-11 16,-1 6 11 0,-1 4 0-16,-2 7-6 0,0 3 24 15,0 0-23-15,0 0 5 16,0 0-14-16,0 10-12 16,0 12 24-16,0 9 2 15,0 6 2-15,0 1 15 16,0 2-9-16,0-3-8 15,0-1 0-15,0-3 9 16,0-4-9-16,1-5 0 16,4-4-5-16,0-4 20 15,2-7-50-15,0-1-14 16,4-8-68-16,5 0 7 16,-1-8-108-16</inkml:trace>
  <inkml:trace contextRef="#ctx0" brushRef="#br0" timeOffset="72678.1924">15567 14410 655 0,'0'0'126'15,"0"0"-113"-15,0 0 9 16,0 0 19-16,0 0 28 0,-73 73 19 15,61-51-80-15,5-1 14 16,1 3-22-16,2-4 25 16,4 1-15-16,0-4-10 15,0-4 0-15,5 0-4 16,7-2 7-16,6-5-3 16,0 0 0-16,4-5 12 15,1-1-4-15,-2 0-8 16,1-4 0-16,-1-10-2 15,-3-8 2-15,-3 0-8 16,-5-4 0-16,-4 1-24 16,-6 3 5-16,0 2 23 15,-1 4 4-15,-14 7-23 0,-6 3 23 16,-3 4 0 0,-2 2-7-16,0 0-18 0,2 3 19 15,6 4-2-15,8 0-37 16,5 1 17-16,0-1-114 15,4-2-30-15,1-3-37 16</inkml:trace>
  <inkml:trace contextRef="#ctx0" brushRef="#br0" timeOffset="74451.1476">21665 2426 366 0,'0'0'116'0,"0"0"-8"0,0 0-60 16,0 0 59-16,0 0-92 16,0 0 18-16,0 0 18 15,-12-34-41-15,12 34-20 16,0 0 9-16,15 0 1 16,10 2-12-16,8 4 12 15,6-4 0-15,3-2 0 16,2 0 0-16,0 0-2 15,-1 0-33-15,-3-8-44 16,0 3 66-16,-4 0-213 16,-12 3-6-16</inkml:trace>
  <inkml:trace contextRef="#ctx0" brushRef="#br0" timeOffset="79937.5656">15609 4954 356 0,'0'0'70'15,"0"0"105"-15,0 0-142 16,0 0 10-16,0 0 7 16,0 0-44-16,0 0 63 15,-20-34-58-15,20 34 1 0,0-1 51 16,-2 1-54-16,2 0-9 16,-2 0 0-16,2 0 14 15,0 0-43-15,-3 17 29 16,3 8 0-16,0 12-1 15,0 5 1-15,0 2 0 16,0 1-1-16,0-4 29 16,9-1-25-16,-2-8-3 15,0-3 0-15,-1-7-2 16,-5-5 4-16,1-5-2 16,-2-2 0-16,1-3 13 15,-1-2-47-15,0-3 12 16,0 1-77-16,0-3 59 0,-7 0-43 15,-10 0-32-15,-5 0-71 16,2-13-84-16</inkml:trace>
  <inkml:trace contextRef="#ctx0" brushRef="#br0" timeOffset="80215.7056">15504 5221 271 0,'0'0'145'15,"0"0"-86"-15,0 0 4 16,0 0 48-16,0 0-93 15,0 0 3-15,-17-11-21 16,17 26 2-16,-2 9 26 16,2 6-24-16,0 1 0 0,0 1 57 15,3-1-56-15,7-1-4 16,-2-4-1-16,1-2 13 16,2-3-9-16,0-6-4 15,1-4 0-15,5-3 7 16,1-5-5-16,4-3-2 15,5 0 0-15,1 0 14 16,2-8-9-16,3-1-5 16,1-1-75-16,-1-2-2 15,-3 2-246-15</inkml:trace>
  <inkml:trace contextRef="#ctx0" brushRef="#br0" timeOffset="83784.9274">17109 13130 465 0,'0'0'165'0,"0"0"-153"0,0 0 12 16,0 0 51-16,0 0-25 16,0 0 49-16,0 0-47 15,0 0-47-15,0 0 38 16,0 0-28-16,0 0-15 15,0 0 35-15,0 0-29 16,0 0-8-16,6 3 2 16,11 9 0-16,5 2 61 15,7 3-54-15,0 3-7 16,6 5 13-16,4 0-7 16,1 3 19-16,0 2-25 15,1 0 0-15,-2-1 1 16,-3-3-1-16,-4 1 0 0,-4-5-1 15,-3-2 18-15,-3-3-21 16,-6-3 4-16,-4-5 0 16,-1-2-4-16,-4 0 4 15,0-2 0-15,-2 0-8 16,2-1 24-16,-1 1-12 16,-2-2-4-16,4 0-59 15,4 4 50-15,3-2-107 16,5 0-40-16,2 0-40 15</inkml:trace>
  <inkml:trace contextRef="#ctx0" brushRef="#br0" timeOffset="84347.2508">17961 13755 675 0,'0'0'34'0,"0"0"-14"15,0 0 13-15,0 0 41 0,0 0-5 16,0 0 17-16,-3-18-76 16,-4 18-10-16,-4 4 11 15,-1 9-7-15,-4 2 44 16,2 2-44-16,0 2 1 16,2-2 29-16,0 2-34 15,6-4 0-15,4-2-2 16,2-2 13-16,0-3-25 15,5 0 14-15,13 1 0 16,1-3 1-16,5-3-1 16,0 0 0-16,-5 2-2 15,-4-1 21-15,-6 4-24 0,-2 1 5 16,-4 3 0 0,-3 8-10-16,0 0 10 0,-3 6 0 15,-13 3 7-15,-2 0 0 16,-3 0 32-16,4-3-39 15,3-3 9-15,2-4-1 16,5-8-8-16,4-3-8 16,3-8 8-16,0 0-81 15,0-15-23-15,6-16-264 16</inkml:trace>
  <inkml:trace contextRef="#ctx0" brushRef="#br0" timeOffset="84736.8719">18160 13803 719 0,'0'0'138'0,"0"0"-87"15,0 0-51-15,0 0 85 16,0 0-49-16,88-73-27 15,-57 54 44-15,2 2-50 16,-5 5 10-16,-6 6-13 16,-5 5 16-16,-2 1-11 0,-8 0-5 15,-2 16 0 1,-4 11 3-16,-1 12 15 0,0 6 10 16,-13 3 2-16,-3 2-22 15,-1-2 44-15,-1-1-50 16,3-3-2-16,2-4 25 15,2-2-18-15,4-6-7 16,1-4 0-16,2-7 4 16,2-4-26-16,2-6 22 15,0-1-78-15,0-5-9 16,6-5-105-16,1 0-111 16</inkml:trace>
  <inkml:trace contextRef="#ctx0" brushRef="#br0" timeOffset="89560.7502">16628 10115 243 0,'0'0'269'0,"0"0"-167"0,0 0-27 16,0 0-52-16,0 0 34 15,0 0 63-15,0 0-76 16,0-14 8-16,0 14 19 16,0 0-67-16,0 0 39 15,0 0-43-15,0 0-13 16,13 8-2-16,8 10 24 16,10 7-9-16,5 6 0 15,3 5 3-15,4 5 0 16,-2 7-3-16,3 7 0 15,-4 0 13-15,1-4-12 16,-1-5-1-16,-6-10 0 0,-1-2 13 16,-8-8-12-1,-5-5-1-15,-5-4 0 0,-5-6 12 16,-2 0-12 0,-3-6 0-16,-2 0-1 0,-3-2 15 15,4-3-22-15,-4 0 8 16,3 0-53-16,0 0 1 15,1 0-100-15,2 0-54 16,3 0-103-16</inkml:trace>
  <inkml:trace contextRef="#ctx0" brushRef="#br0" timeOffset="90152.7938">17459 10892 559 0,'0'0'104'16,"0"0"-61"-16,0 0 43 16,0 0-18-16,0 0 9 0,0 0 13 15,0-27-50-15,0 27-8 16,0 0-32-16,-3 0 13 16,-5 2-10-16,-4 13-3 15,-3 9 0-15,-4 5 13 16,2 3-1-16,0 6-4 15,-2 4 1-15,2 4-4 16,1 0 27-16,3 0-30 16,4-2-2-16,5-5 7 15,4-6 4-15,0-6-17 16,1-5 6-16,14-11 0 16,5-1-5-16,3-9 5 0,2-1-15 15,0 0 7 1,0-8-17-16,-6-4 24 15,-5 1-39-15,-6 0 30 0,-7-1-28 16,-1 2 38-16,0 0-20 16,0 4 19-16,-9 1-15 15,-2 3-1-15,-2 2 14 16,1 0 3-16,2 0-25 16,1 1 16-16,6 5-83 15,3-4 6-15,0-2-118 16,12 0-246-16</inkml:trace>
  <inkml:trace contextRef="#ctx0" brushRef="#br0" timeOffset="90618.4472">17778 11006 748 0,'0'0'141'16,"0"0"-81"-16,0 0-25 15,0 0-25-15,0 0 4 16,0 0 26-16,-26 12-36 16,9 9-4-16,-3 4 28 0,-1 4-22 15,5 0 25-15,2 0-31 16,5-4 0-16,5-5 10 15,1-4-10-15,3-2 0 16,0-4-12-16,9 0 25 16,10-1-13-16,10-4 0 15,4 0 0-15,1 2 8 16,-4-2-8-16,-5 5 0 16,-6 6-1-16,-7 0 14 15,-4 6-12-15,-8 5-1 16,0 2 0-16,-5 7 76 15,-11 2-71-15,-5 1 11 16,-4 2 9-16,4-3-17 16,-3-6-3-16,3-6-5 0,3-5 0 15,-1-3-23-15,-1-2-22 16,1-6-74-16,-5-6-165 16</inkml:trace>
  <inkml:trace contextRef="#ctx0" brushRef="#br0" timeOffset="92887.4351">24646 2232 551 0,'0'0'113'16,"0"0"-75"-16,0 0 49 16,0 0-57-16,0 0 37 15,0 0-27-15,0 0-23 16,-37-39 85-16,32 33-88 15,1 0 1-15,3 4-2 16,1 2 14-16,0-2-19 16,0 2-8-16,0 0 0 15,0 0-34-15,9 4 34 16,12 11 0-16,13 4-13 0,14 3 31 16,7-2-28-1,7 4 10-15,6 5 0 0,-1 9 3 16,-3 6-3-16,3 14 0 15,-6 5-14-15,0 5 37 16,-3-1-32-16,-4-1 9 16,-2 4 0-16,-4 1 3 15,-5 0-3-15,-2 7 0 16,-1-3-5-16,-4 5 20 16,-3-1-26-16,-7 4 11 15,-3 9 0-15,-10 9 0 16,-7 6 0-16,-3 9 0 15,-3 2-12-15,0-1 30 16,0 4-24-16,-6 3 6 16,-6 1 0-16,-4 3-10 0,-2 6 10 15,-5 0 0-15,0 0 0 16,-6 2 16-16,-3-6-29 16,-7-4 13-16,-6 0 0 15,-4-2-6-15,-8 1 13 16,-9 6-7-16,-5 2 0 15,-4 0 6-15,-1-4-1 16,0-7-5-16,-6-5 0 16,0-4 1-16,-2-2-1 15,-7-1 0-15,-4 2 0 16,-8 8 10-16,-1-4-17 16,-5 8 7-16,3-2 0 0,-4-4-8 15,-2 2 23-15,0-8-15 16,-5-6 0-16,4-5 12 15,1-4-12-15,3 1 0 16,-2-4 2-16,6-3-1 16,4-5 16-16,10-8-17 15,10-4 0-15,2-2 0 16,7-4 15-16,3-5-15 16,6-8 0-16,5-4-20 15,8-10 39-15,7-8-19 16,12-9 0-16,11-10 1 15,10-7-3-15,7-6 2 16,3-1 0-16,0 0-15 0,0 0 15 16,0 0-8-16,0 0-20 15,0 0-30-15,0 0 50 16,0 0-50-16,3 0-62 16,1 0 42-16,-4 0-64 15,0 0-314-15</inkml:trace>
  <inkml:trace contextRef="#ctx0" brushRef="#br0" timeOffset="93247.7465">22233 8615 814 0,'0'0'114'0,"0"0"-96"0,0 0-18 16,0 0 2-16,0 0-2 16,-70 117 24-16,43-64-22 15,-1 4 62-15,1 4-54 16,7 0-6-16,3 3 13 16,6-3-3-16,8-1-14 15,3 1 0-15,0-5 17 16,5-5-21-16,14-10 4 15,5-13 0-15,9-12 5 16,10-12 6-16,11-4-7 16,13-12-4-16,8-15 10 0,6-6-16 15,-2-1 6-15,-5 3-58 16,-10 2-18-16,-9 0-113 16,-10 2-153-16</inkml:trace>
  <inkml:trace contextRef="#ctx0" brushRef="#br0" timeOffset="93997.0901">23447 8301 366 0,'0'0'412'0,"0"0"-278"16,0 0-126-16,0 0-16 16,0 0-1-16,0 0 9 15,11 74 110-15,-1-25-107 16,-1 10 23-16,-2 8 10 15,-5 1-29-15,-2-5 12 16,0-6-19-16,0-10 0 0,0-13-2 16,-2-10 2-16,-1-12 0 15,3-9 25-15,0-3-9 16,0 0 72-16,0-27-52 16,0-15-33-16,0-12 19 15,0-10-22-15,0 2 0 16,0 4 0-16,0 6-22 15,-4 9 8-15,-2 7-1 16,2 8 15-16,-2 4-27 16,3 5 27-16,3 3-11 15,0 1 11-15,0 0-25 16,16 2 22-16,7 2-28 0,3 4 14 16,1 5-15-16,-2 2-5 15,-3 7 11-15,-6 17 19 16,-7 8-33-16,-9 7 38 15,0 4-21-15,-5 4 23 16,-17-3-25-16,1-7 25 16,0-12 0-16,6-9 24 15,11-8-22-15,4-2-2 16,0 0-4-16,13 3 4 16,7 4 7-16,7 4-4 15,1 3-3-15,-4 2 5 16,-7 5 6-16,-8 2 1 15,-9 5-12-15,0 5 0 0,-17 4 33 16,-15 3-21 0,0-5-10-16,-1-4 22 0,6-8-18 15,10-11-5-15,9-10-1 16,8-8-86-16,10-7-24 16,23-25-95-16</inkml:trace>
  <inkml:trace contextRef="#ctx0" brushRef="#br0" timeOffset="94365.8967">24127 8215 687 0,'0'0'61'15,"0"0"28"-15,0 0-46 16,-98-4-41-16,71 22-2 15,3 5 110-15,7 1-106 16,6 3 5-16,5 0 5 16,6-1-3-16,0 1-14 15,10-2 3-15,11-1 0 16,4 1-2-16,1-1 11 16,0 1-9-16,-6 0 3 15,-2 4 3-15,-7 0 6 16,-7 2-12-16,-4 5 0 15,0 1 47-15,-19-3-27 16,-2-1-16-16,-2-6 18 0,4-5-10 16,7-7-5-16,8-8-7 15,4-5-46-15,7-2-28 16,23-17-119-16,10-19-22 16</inkml:trace>
  <inkml:trace contextRef="#ctx0" brushRef="#br0" timeOffset="94594.1502">24366 8405 797 0,'0'0'104'16,"0"0"-9"-16,0 0-81 0,0 0 14 15,0 0 21-15,112-70-46 16,-67 58 51-16,1 4-53 15,5 3-1-15,-2-2 0 16,-10 7-77-16,-11 0-1 16,-16 0-135-16,-12 0-101 15,-8 0 80-15</inkml:trace>
  <inkml:trace contextRef="#ctx0" brushRef="#br0" timeOffset="94774.7279">24646 8333 217 0,'0'0'174'15,"0"0"37"-15,0 0-125 16,0 0 72-16,0 0-134 15,0 0 12-15,-23 59 30 0,23-27-9 16,0 9 40 0,0 5-66-16,3 8-20 0,0 1 29 15,-3-2-39-15,0 0-1 16,0-5 0-16,0-4 11 16,0-5-33-16,0-10-46 15,10-4-93-15,0-13-72 16</inkml:trace>
  <inkml:trace contextRef="#ctx0" brushRef="#br0" timeOffset="96353.4334">25637 8666 321 0,'0'0'254'0,"0"0"-145"15,0 0-109-15,0 0 87 16,0 0-42-16,0 0-5 16,-29 0 50-16,29 0-57 15,0-1 31-15,0-1-27 16,3-5-32-16,19-10 57 15,12-12-62-15,9-6 0 16,3-9 15-16,2-1-15 16,-6 0 0-16,-7-1 0 0,-10 9 7 15,-8 6-2-15,-9 11-5 16,-5 10 0-16,-3 7-10 16,0 3 10-16,0 0-3 15,-2 20-21-15,-16 17 7 16,-7 19 11-16,-3 16 6 15,-2 9 0-15,6 2-7 16,9-5 18-16,5-8-17 16,7-9 6-16,3-13 0 15,0-13-25-15,14-9 25 16,3-13 0-16,-1-6-13 16,2-7 15-16,2 0-2 0,-1-5 0 15,1-15 11-15,-3-4-36 16,-6-2 10-16,-8-2-16 15,-3-2 20-15,0 3-51 16,-17 0 17-16,-2 8 20 16,2 5 25-16,3 7-7 15,6 4 7-15,7 3 0 16,1-1-20-16,0 0 20 16,0 0-35-16,4-4 11 15,11 0 24-15,9-4 21 16,7-1-21-16,8-2 0 15,1-2 32-15,1 3-19 16,-7 2-4-16,-7 2-9 0,-11 5 24 16,-10 1-28-1,-4 1 4-15,-2 0 0 0,0 0 24 16,0 0-23-16,0 0 5 16,-3 0-6-16,-7 11 0 15,0 8 0-15,3 1 0 16,2 5 0-16,5 0-2 15,0-3 20-15,6 0-23 16,12-3 5-16,2-6 0 16,3-4-2-16,1-4 2 15,0-5 0-15,-6 0 5 16,-2-3 1-16,-2-12 6 16,-5-4-12-16,-8 0 0 15,-1-3-3-15,0 3 3 0,-8 2 0 16,-3 5-3-16,3 6 15 15,1 1-27-15,4 5 15 16,3 0-1-16,0 0-22 16,0 0-10-16,0 2 15 15,0 9 13-15,0 1 10 16,0 3-10-16,13-1-1 16,-1 1 6-16,3-3 1 15,0-2-1-15,1-2 0 16,-2-2-1-16,2-3 16 15,1-3-17-15,1 0 2 0,1-3 0 16,5-13-4 0,1-2 4-16,5-6 0 0,-3-1-5 15,0-1-15-15,-3 7 16 16,-8 5-32-16,-4 9 36 16,-6 5-19-16,-3 0 24 15,-2 5-5-15,1 14 23 16,-2 5-9-16,0 2 11 15,0-3-25-15,3-3 0 16,3-2 9-16,6-5-9 16,3-4 0-16,9-7-4 15,7-2-12-15,8-2-99 16,7-18-377-16</inkml:trace>
  <inkml:trace contextRef="#ctx0" brushRef="#br0" timeOffset="97445.3544">27150 8860 777 0,'0'0'106'16,"0"0"-103"-16,0 0-3 0,0 0 49 16,0 0-4-16,91-59 33 15,-42 23-62-15,4-5-12 16,1-5 40-16,-8-3-37 16,-7-4-7-16,-12 1 15 15,-9 3-10-15,-15 4 7 16,-3 7-12-16,0 11 0 15,-5 11-3-15,1 11 3 16,-2 5-1-16,-3 5-12 16,-3 21-43-16,-4 13 42 15,2 12 11-15,5 2 3 16,9-1-30-16,0-10 30 0,12-11-26 16,10-10 21-16,3-11-4 15,4-8-1-15,8-2 10 16,1-13 0-16,1-13-7 15,-5-8 17-15,-4-2-13 16,-6-3 3-16,-8 1 0 16,-6 6 16-16,-4 4-16 15,-4 8 0-15,-2 8 59 16,0 9-56-16,0 3 21 16,0 0-24-16,0 20-10 15,-9 16 1-15,-3 12 9 16,2 7 0-16,2 1-7 15,-1-1 8-15,-1-4-1 0,1-7 0 16,-2-7 11 0,2-9-14-16,5-11 3 0,2-9 0 15,2-6-8-15,0-2 8 16,3-8 0-16,17-17-2 16,6-7-10-1,6-2 6-15,-2 5-39 0,-5 15 5 16,-8 6 23-16,-3 8 12 15,-2 0-4-15,-3 10-2 16,2 8-8-16,-5 2 1 16,1 2 18-16,-1-2 0 15,3-3 12-15,-2-2-12 16,6-8 0-16,1-3 6 0,4-4 0 16,6 0 22-16,3-10-28 15,0-8 0-15,0-4 1 16,-6 2-1-16,-2 3 0 15,-7 1 0-15,-5 2 1 16,-7 3-18-16,0 3 4 16,0 4 5-16,-7 4-28 15,0 0 27-15,0 1-3 16,3 10 7-16,2 3 3 16,2-2-21-16,0-1 8 15,0-2 15-15,8-1-13 16,6-1 24-16,3-5-11 15,6-2 0-15,2 0 1 16,-1-5 0-16,1-9-1 16,-1-2 0-16,-5 2 10 0,-4 0 9 15,-5 8-16-15,-5 4 27 16,0 2-24-16,-2 3 12 16,0 17-14-16,0 8-4 15,-3 4 44-15,0-3-38 16,0 2-6-16,0-6 0 15,0-8-20-15,4-8 4 16,1-9-150-16,2-2-130 16</inkml:trace>
  <inkml:trace contextRef="#ctx0" brushRef="#br0" timeOffset="97584.5111">28268 8453 677 0,'0'0'75'16,"0"0"73"-16,0 0-91 15,0 0-9-15,0 0-48 16,0 0-15-16,-13-21 14 16,13 46-131-16,1 3-41 15</inkml:trace>
  <inkml:trace contextRef="#ctx0" brushRef="#br0" timeOffset="98445.1148">25057 10607 500 0,'0'0'171'15,"0"0"-140"-15,0 0 42 16,0 0 6-16,0 0 34 16,0 0-19-16,31-17-61 0,15-15 54 15,14-14-83-15,4-7-1 16,-3-3 6-16,-10 5-3 16,-17 6-12-16,-16 9-3 15,-11 13 9-15,-7 6-24 16,0 10 24-16,-4 7-21 15,-17 3 14-15,-7 24-10 16,-5 11 3-16,0 5 3 16,9 2 11-16,8-5-21 15,10-3 21-15,6-5-5 16,0-4-8-16,6-2 14 0,12-1-1 16,9-8 0-1,4-2 4-15,6-9-29 0,9-6 25 16,5 0-6-16,5-16-2 15,-3-6 2-15,-5 2 6 16,-12 3 0-16,-14 8 0 16,-10 6-18-16,-8 3 18 15,-4 3-7-15,0 17-5 16,0 6 24-16,-7 7-10 16,-6 1-2-16,1-1 6 15,1-7-10-15,4-2 4 16,4-10-22-16,3-3-22 15,0-7-130-15,12-4 73 16,7-3 31-16,7-20-194 16,0-6-4-16</inkml:trace>
  <inkml:trace contextRef="#ctx0" brushRef="#br0" timeOffset="99541.7801">25822 10602 94 0,'0'0'53'16,"0"0"49"-16,0 0 17 16,81-88-70-16,-64 67 80 15,-3-2-39-15,-1 0-54 16,-1-2 4-16,-4-1-35 15,-1 2 53-15,-6 5-58 16,-1 5 0-16,0 6 18 16,0 7-18-16,0 1 0 15,0 20-1-15,0 19-4 16,-7 8-1-16,3 7 6 16,-1-2 0-16,-1-4-9 0,0-4 12 15,1-10-3-15,0-9 10 16,3-10-3-16,2-5 6 15,0-7-13-15,0-3 0 16,0-13 77-16,0-16-77 16,0-15 0-16,9-9-10 15,-1-4 24-15,1-4-28 16,2 0 7-16,1 2 7 16,5 12-12-16,-2 10 19 15,2 12-7-15,3 11 0 16,-1 6 18-16,5 8-30 15,-4 0 12-15,1 9 0 16,-5 20-7-16,-7 11 8 0,-6 8-1 16,-3 2 18-1,-9-3-17-15,-16-2 16 0,-5-9-17 16,0-4 0-16,5-9 11 16,7-8-1-16,10-6-12 15,5-8 2-15,3-1-80 16,9-4 18-16,15-13 3 15,8-3 22-15,-4 6 6 16,-4 4 34-16,-8 7-3 16,-7 3 29-16,-2 0-22 15,1 6 33-15,1 8-27 16,1 0-10-16,2 2 73 16,3-2-74-16,3-3 16 15,1-1 4-15,2-6-21 0,0-4 27 16,2 0-28-16,0-6 2 15,-2-6 11-15,-4-3-10 16,-3 0-3-16,-6 1 0 16,-8 3-14-16,0 5 8 15,0 2-7-15,0 4 13 16,-9 0-19-16,-1 10 9 16,2 8-1-16,2 4-6 15,6-1 34-15,0-1-40 16,0 1 23-16,6-4 0 15,9-5 9-15,5-3 0 16,0-7-9-16,3-2 0 16,-2 0 5-16,0-10-18 0,-6 0 13 15,-5-2-2-15,-4 4-40 16,-5 1 39-16,-1 5 3 16,0 1-2-16,0 1 10 15,0 0-16-15,0 0 2 16,-3 1 6-16,2 12-10 15,-1 3 10-15,2 2 0 16,0 3 21-16,6-1-21 16,8-2 9-16,5-5-9 15,5-8 0-15,1-5 15 16,5-1-15-16,1-25 0 16,2-5 17-16,0-8-16 0,0-9 38 15,-5-4-37-15,-4-6 16 16,-6-2 82-16,-2-1-98 15,-8 8 35-15,-6 10-7 16,-2 14 10-16,0 16 13 16,0 6-28-16,0 7-22 15,0 0-6-15,-4 15-3 16,-6 19 6-16,-2 12-7 16,3 4 22-16,8-3-35 15,1-6-9-15,0-8-70 16,9-9-6-16,5-13-157 15,-3-11-389-15</inkml:trace>
  <inkml:trace contextRef="#ctx0" brushRef="#br0" timeOffset="99669.453">26744 10418 789 0,'0'0'108'15,"0"0"-108"-15,0 0-5 16,0 0-71-16,0 0-44 15,127-35-428-15</inkml:trace>
  <inkml:trace contextRef="#ctx0" brushRef="#br0" timeOffset="101245.0544">27721 10190 818 0,'0'0'104'16,"0"0"-51"-16,0 0 2 15,0 0-47-15,0 0 53 0,-108-39-61 16,68 48 0 0,1 10 13-16,5 7-13 0,10 2 0 15,10 4-3-15,11 2 0 16,3-2-18-16,14 1 21 16,17-3 0-16,7-4-3 15,0 3 5-15,-5-2-2 16,-6 1 0-16,-13 0 4 15,-11 1-26-15,-3-1 22 16,-11 0 0-16,-13-2-13 16,-4 0 13-16,0-6-5 15,7-6-1-15,9-4-22 0,9-8 28 16,3-2-94 0,4-8 33-16,22-12-14 0,6-3-34 15,6 2 109-15,-1 9 2 16,-1 0 15-16,-5 4-12 15,-7 4-5-15,-2-1 3 16,-2 3 25-16,-2-1-28 16,1-2 0-16,2-5-1 15,-2 1 26-15,2-3-37 16,-2-1 12-16,-5-1 0 16,-5 2 11-16,-2 5-11 15,-5 2 0-15,-2 3 33 16,0 2-17-16,-10 0 30 15,-9 0-46-15,-3 11 0 16,0 2 52-16,2 6-49 0,3 3 10 16,3 2-13-1,5 3 8-15,6-2-25 0,3-2 17 16,0-2 0-16,16-6-11 16,7-5 11-16,5-7 0 15,6-3-2-15,2 0 11 16,-1-15-16-16,1-4 7 15,-2 0 0-15,-4 0-8 16,-2 1 16-16,-6 4-8 16,-7 4 0-16,-6 3 12 15,-7 6-15-15,-2 1 3 16,0 0 0-16,-8 0-17 0,-10 10 18 16,-6 9-1-16,2 4 0 15,1 3 4-15,3 3 8 16,8 0-12-16,1 0 0 15,8-3-11-15,1-3 13 16,0-3-2-16,11-6 0 16,10-6 3-16,6-8-28 15,5 0 25-15,0-6-27 16,-3-16 24-16,-7-2-55 16,-4-3 56-16,-11 0-2 15,-4 2 4-15,-1 2 28 16,-2 6-28-16,0 7 0 15,0 5 43-15,0 5-41 0,0 0-2 16,0 7-8 0,0 16 8-16,-6 8-6 0,0 8 6 15,-6 2 0-15,3 2 6 16,-5-5-4-16,0-3-1 16,0-6-1-16,1-9 4 15,5-9-5-15,4-5 1 16,4-4 0-16,0-2-12 15,0-2-31-15,18-15-26 16,7-11-140-16,7 0 62 16,-1 2 81-16,-1 4 66 15,-5 6 35-15,-4 7 99 16,-5-1-36-16,1 6-39 16,-2-4-13-16,1 3-38 15,1-4 85-15,3-2-75 0,4-2 5 16,4-2 30-16,2-5-47 15,2-1 12-15,-1-3 1 16,-4 0-8-16,-8 2 6 16,-4 7-17-16,-7 2 0 15,-7 9 38-15,-1 2-17 16,0 2-6-16,0 0-15 16,-3 5 1-16,-9 13-24 15,-4 7 23-15,4 4 0 16,2 0 1-16,5 0 5 15,5-5-12-15,0-6 1 16,0-5 5-16,5-7-19 16,9-4 20-16,5-2-1 15,4-2 9-15,5-15-7 0,2-5-2 16,0-3-17-16,-5-1-3 16,-2 5-3-16,-8 6-5 15,-5 9 28-15,-7 5-4 16,-3 1-6-16,0 0 10 15,0 5 0-15,0 8 6 16,-7 3 7-16,2-1-11 16,5-1-2-16,0-2 18 15,3-2-18-15,20-5-8 16,5-2-101-16,8-3-28 0,4 0-202 16</inkml:trace>
  <inkml:trace contextRef="#ctx0" brushRef="#br0" timeOffset="101350.8221">29069 10842 301 0,'0'0'169'0,"0"0"65"16,0 0-202-16,0 75 24 16,0-56-21-16,0 0-35 15,0-10-73-15,9-6-681 16</inkml:trace>
  <inkml:trace contextRef="#ctx0" brushRef="#br1" timeOffset="196961.6742">2010 9985 734 0,'0'0'45'16,"0"0"-57"-16,0 0 12 16,0 0 0-16,0 0 13 15,0 0-9-15,0 0 28 0,-68-34 2 16,66 33-32 0,1 1 48-16,1 0-50 15,0 0 0-15,-2 0-3 0,-1 0 15 16,-4 1-24-16,-2 13 12 15,-3 7 0-15,-3 9-5 16,-3 5 7-16,6 3-2 16,3-1 0-16,3-3 6 15,6-1-9-15,0-4 3 16,0 0 0-16,5-5-8 16,10-2 8-16,1-1 0 15,8-8 1-15,-3-2 9 16,4-7-2-16,2-4-8 0,6 0 1 15,0-18-24-15,0-6 23 16,-2-2-64-16,-3-1-35 16,-13 3-107-16,-12 0-151 15</inkml:trace>
  <inkml:trace contextRef="#ctx0" brushRef="#br1" timeOffset="198467.3905">2033 9799 812 0,'0'0'1'0,"0"0"54"15,0 0-55-15,0 0 0 0,0 0-9 16,0 0 15-16,-71 31-14 16,61-6 5-16,1 9 3 15,0 7-4-15,6 7 5 16,3 5-1-16,0 2 1 16,0 3 11-16,9-4-5 15,5-4-7-15,2-10 0 16,6-9-1-16,-2-7 1 15,2-7 0-15,2-8 20 16,3-9-14-16,4 0 47 16,8-26-24-16,6-12-29 15,1-16 16-15,-1-7-16 16,-2-9-26-16,-12 1-5 0,-10 3-8 16,-9 5 39-16,-12 8-6 15,0 6 6-15,0 5-6 16,-6 9 9-16,-6 10-3 15,3 6 28-15,5 7-27 16,1 7 27-16,3 3-28 16,0 0 0-16,0 1-14 15,0 23 11-15,1 15 3 16,8 14 22-16,3 8-6 16,-3 1 13-16,-1 2-18 15,-4-7-1-15,-1-4 19 16,1-7-23-16,-2-9 7 0,-1-8 2 15,2-8-13 1,-1-8 3-16,1-8-5 0,-2-5 0 16,-1 0 19-16,0 0-10 15,2-13-4-15,4-17-5 16,3-10-38-16,1 4-13 16,-2 9 40-16,-5 15 11 15,-2 10-13-15,2 2 2 16,2 0-1-16,5 5 11 15,4 4-1-15,0 5-11 16,3-3 13-16,-2-2 0 16,0-4 3-16,1-5 3 15,-1 0-6-15,4-5 3 0,2-15 3 16,-3-3 15-16,0-6-21 16,-6 6 2-16,-6 5-7 15,-4 6 5-15,-2 7 0 16,0 5-2-16,0 0-13 15,0 1 11-15,0 19-26 16,0 7 30-16,0 2 5 16,0 0-5-16,2-8 0 15,4-6-7-15,3-5 6 16,-1-5 0-16,8-5 1 16,2 0 0-16,3-2 14 15,4-16-14-15,2-8 0 0,-3-3-6 16,0-4 7-1,0 3-13-15,-3 3-4 16,-3 2-28-16,-5 4 37 0,1 7-30 16,-6 5 8-16,-5 6 25 15,-3 0 3-15,0 3-5 16,0 0 6-16,-10 3-1 16,-8 11-11-16,-4 6 12 15,-2 4 0-15,4 7-6 16,1 5 17-16,7 6 14 15,2 1-7-15,7-2-11 16,3-5 20-16,0-5-27 16,6-8 0-16,10-6-5 15,6-9 12-15,1-5 17 16,10-3-12-16,4-3-9 0,2-17 37 16,-5-5-40-16,0-8 0 15,-10-4-2-15,-8-7 19 16,-8-6-11-16,-5-3-6 15,-3 2 0-15,0 4 0 16,0 8 0-16,-3 11 0 16,3 14 33-16,-2 8-13 15,2 6 22-15,-1 0-42 16,1 0-23-16,0 6 19 16,0 20-13-16,0 8 17 15,0 10-7-15,0 2 17 16,0-3 0-16,0 1-10 0,0-5 0 15,0-3 0-15,-9-6 5 16,3-7-10-16,2-8 2 16,1-6-98-16,3-9-35 15,0-5-181-15</inkml:trace>
  <inkml:trace contextRef="#ctx0" brushRef="#br1" timeOffset="198781.4102">3293 9818 678 0,'0'0'0'0,"0"0"0"0,-45 77-12 16,26-50 23-16,1-1-11 16,-1-2 71-16,-2 1-62 15,6-2 20-15,0-5-26 16,6-6-3-16,3-8 29 15,6-1-29-15,0-3 0 16,0 0 6-16,0 0 10 16,0 0-1-16,14 3-13 15,3 1 5-15,4-1 46 16,3-1-37-16,0 0-6 16,4-1-4-16,-1-1 7 15,3 0-26-15,4 0 4 0,-1 0-159 16,-6-12-212-1</inkml:trace>
  <inkml:trace contextRef="#ctx0" brushRef="#br1" timeOffset="199466.3778">3818 9624 798 0,'0'0'0'16,"0"0"0"-16,0 0-3 15,0 0 11-15,0 0-8 16,-79 10 9-16,67 13-1 16,0 11 15-16,-1 6-12 0,2 1 13 15,1-2 16-15,4-3-33 16,3-2 25-16,3-3-32 16,0 1 0-16,0-1 5 15,9 0-5-15,10-4 0 16,2 0-2-16,6-1 20 15,7-5-28-15,-1 1 10 16,4-7-10-16,2 0-13 16,0-8-69-16,-2 0-37 15,-6-7-92-15</inkml:trace>
  <inkml:trace contextRef="#ctx0" brushRef="#br1" timeOffset="199885.5699">4219 9571 785 0,'0'0'15'16,"0"0"2"-16,0 0-16 15,0 0 6-15,-80-18 31 16,69 18-27-16,4 1 35 15,2 12-46-15,1 4-5 16,1 4 5-16,3 1 0 16,0 2 1-16,0-5-4 15,3-2 15-15,10 0-11 0,4 0-1 16,5 0 5-16,2 2-1 16,1 0 6-16,-1 2-10 15,-4-1 0 1,-4 1 11-16,-7 0-21 0,-3 1 10 15,-3 2 0-15,-3-1 28 16,0 2-10-16,-6 0-4 16,-3-2-12-16,-3-1 14 15,5-5-7-15,1-3-9 16,3-6-14-16,3-3 4 16,0-5-119-16,12-5-63 15,16-26-41-15</inkml:trace>
  <inkml:trace contextRef="#ctx0" brushRef="#br1" timeOffset="200251.1134">4489 9486 134 0,'0'0'650'16,"0"0"-650"-16,0 0 0 15,0 0 63-15,0 0 38 16,0 0-35-16,-22-39-28 16,22 37-21-16,12 1-17 0,4 1 0 15,8 0-2 1,4 0-13-16,-1 4 15 0,-4 13-4 16,-4 4 2-16,-1 5 4 15,-6 6 3-15,-6 2-5 16,-3 3 0-16,-3 2 11 15,0 3-10-15,-6-2 2 16,-9 3-3-16,-6-3 17 16,2 0-6-16,-2-5-11 15,1-5-3-15,4-7 0 16,3-6-43-16,5-6-44 16,2-11-91-16,6 0-313 15</inkml:trace>
  <inkml:trace contextRef="#ctx0" brushRef="#br1" timeOffset="200777.9068">4264 9422 583 0,'0'0'5'16,"0"0"39"-16,0 0-19 16,0 0-16-16,0 0 73 15,0 0-47-15,-24 14-16 16,24-12-13-16,9-2 4 16,12 2 9-16,7-2-19 15,2 0 6-15,1 0 3 16,1 0-9-16,-4 0 0 0,-4-1-2 15,0 1 11-15,-2 0-17 16,-5 0 8-16,4 3 0 16,-4 8-5-16,0 1 6 15,-2 2-1-15,-5 5 0 16,-1 1-23-16,-3 6 16 16,-3 6-26-16,0 2-3 15,-3 4-10-15,0-1-95 16,3-6-95-16</inkml:trace>
  <inkml:trace contextRef="#ctx0" brushRef="#br1" timeOffset="201150.9647">4789 9290 295 0,'0'0'270'15,"0"0"-225"-15,0 0 18 16,0 0 5-16,0 0-33 16,0 0 13-16,97-26 8 15,-75 35-26-15,-2 12-12 0,2 11 22 16,-4 9-40-1,-6 3 66-15,0 9-55 0,-5 3-2 16,-4 5 35-16,-1 1-38 16,-1 1 1-16,-1-3-7 15,0-2 12-15,0-4-1 16,-4-1-11-16,-14-2 0 16,0 1-7-16,-7 0-24 15,-10 5-57-15,-6 2-60 16,-10-7-288-16</inkml:trace>
  <inkml:trace contextRef="#ctx0" brushRef="#br1" timeOffset="203718.6818">16241 4867 767 0,'0'0'79'0,"0"0"-17"16,0 0-27-16,0 0-6 16,0 0 32-16,0 0-20 15,0 0-29-15,0 0-1 16,2-3-2-16,-2 4-18 15,0 18 1-15,0 8 8 16,0 7 27-16,-3 7-27 16,-8 7 4-16,-2 2 23 15,3 4-19-15,0-4 13 16,5-1-21-16,2-6 0 16,1-6 1-16,1-5 9 15,1-3-10-15,0-10 4 0,0-5-2 16,0-4 3-1,0-7-5-15,0-2 0 0,0-1-16 16,0 0 2-16,0-11-33 16,-5-8-107-16,-1-3-125 15,-4-1-266-15</inkml:trace>
  <inkml:trace contextRef="#ctx0" brushRef="#br1" timeOffset="204046.9664">16019 5171 724 0,'0'0'90'0,"0"0"-32"15,0 0-48-15,0 0 9 16,0 0 37-16,0 0-47 16,-2 23-8-16,9 1 46 15,0 4-19-15,4 2 5 16,0-1-33-16,-2 1 1 15,3 1 42-15,-3-7-40 16,0-2 10-16,0-5 3 16,3-2-15-16,-1-6 19 15,-2-4-20-15,5-4 0 16,7-1 39-16,5-1-34 16,9-15 13-16,4-5-15 15,2-1 6-15,-4-2-18 16,0 5-3-16,-4 4-80 0,-6-1-17 15,-9 4-223-15</inkml:trace>
  <inkml:trace contextRef="#ctx0" brushRef="#br1" timeOffset="205987.7882">17597 6442 678 0,'0'0'93'16,"0"0"-93"-16,0 0 0 16,0 0 1-16,0 0 28 0,-1 78 36 15,-2-45-48-15,-3 4 16 16,3 2 32-16,-2 5-63 16,1 3 20-16,-1-1 0 15,1 0-8-15,-2-5 11 16,0-4-22-16,2-2 4 15,-1-7 16-15,5-6-10 16,0-6-13-16,0-11 0 16,0-2 0-16,0-3-5 15,0 0-46-15,0-21-43 16,6-12-82-16,-6-3-510 16</inkml:trace>
  <inkml:trace contextRef="#ctx0" brushRef="#br1" timeOffset="206347.1358">17438 6708 723 0,'0'0'79'0,"0"0"-71"15,0 0 9-15,0 0-11 16,0 0 14-16,0 0 55 15,-3 61-53-15,3-30-5 16,1 4 31-16,5 0-32 16,-2 4 33-16,1 2-44 15,0 4-1-15,1-5 46 0,1-3-42 16,0-6 3-16,2-10 4 16,-1-5-11-16,2-7 10 15,-1-2-14-15,2-7 0 16,5 0 41-16,5-7-28 15,6-13 5-15,6-9-6 16,2-4-10-16,0-6-4 16,0 0-33-16,1 3-83 15,-4 3-52-15,-9 5-397 16</inkml:trace>
  <inkml:trace contextRef="#ctx0" brushRef="#br1" timeOffset="215728.5765">16025 8206 445 0,'0'0'90'0,"0"0"-15"15,0 0-13-15,0 0 2 16,0 0 0-16,0 0 33 15,0 0-59-15,0 0-7 0,0-41 51 16,0 41-65-16,-1 0-4 16,1 0-13-16,0 5-4 15,0 22 2-15,0 8-5 16,3 7 7-16,7 6 4 16,2-1-4-16,-2-1 0 15,0 3-2-15,0-5 17 16,-4-1-19-16,0-4 4 15,-2-5 0-15,1-4 0 16,0-6 6-16,-2-6-8 16,1-3 2-16,-3-5-37 15,1-5-36-15,-2-2-65 16,0-3-120-16</inkml:trace>
  <inkml:trace contextRef="#ctx0" brushRef="#br1" timeOffset="216114.5748">15864 8487 739 0,'0'0'42'16,"0"0"-38"-16,0 0 11 0,0 0 1 15,0 0-16-15,0 0 0 16,6 29 15-16,6 3 8 16,4 8 24-16,-2-2-6 15,1 0-34-15,-2-4 41 16,3-6-39-16,-2-5-7 16,2-7 12-16,-2-4-8 15,2-4 0-15,1-8 3 16,5 0-6-16,3-3 47 15,5-14-48-15,3-8 4 16,-2-2 4-16,2-4-4 16,-3 1-12-16,-2 2-2 15,-1 2-88-15,-6 4 5 0,-5 7-81 16,-7 2-194 0</inkml:trace>
  <inkml:trace contextRef="#ctx0" brushRef="#br1" timeOffset="220902.3427">15413 9767 462 0,'0'0'113'0,"0"0"-89"16,0 0-9-16,0 0 45 15,-28 77-13-15,25-49 18 0,2 2-5 16,-1 4-31-1,1 2 13-15,1 3-12 0,0 0-24 16,0-3 23 0,0 3-22-16,0-7-7 0,0-1 4 15,0-7 9-15,1-5-17 16,1-6 4-16,-1-6 0 16,-1-2-22-16,2-4-28 15,-2-1-63-15,0-1 20 16,0-19-249-16</inkml:trace>
  <inkml:trace contextRef="#ctx0" brushRef="#br1" timeOffset="221286.2358">15231 9994 701 0,'0'0'45'15,"0"0"-19"-15,0 0-2 16,0 0 1-16,0 0-20 16,0 0 44-16,-10-4-43 15,10 23 21-15,0 6-19 16,0 3 21-16,7 6 8 16,0 2-27-16,-1-2 0 15,0 2 33-15,0-3-36 16,1-3 22-16,-1-3-29 0,0-1 3 15,2-4 14 1,-1-2-14-16,2-6-3 0,0-5 0 16,4-6 7-16,4-3 7 15,8 0-14-15,5-14 0 16,7-10 13-16,1 0-11 16,1-3-4-16,0 1-3 15,-4 4-40-15,-1 0-16 16,-7 5-85-16,-11 2-94 15</inkml:trace>
  <inkml:trace contextRef="#ctx0" brushRef="#br1" timeOffset="225911.9725">16965 11632 712 0,'0'0'64'0,"0"0"38"15,0 0-56-15,0 0 9 16,0 0 23-16,0 0-50 16,0 0 16-16,-3-4-34 15,3 4 6-15,-2 7-4 16,1 18-6-16,-2 11-6 15,-3 7 44-15,3 3-35 16,-3 7 4-16,-2 2-11 16,-1-1 7-16,-5-1 6 0,2-5-15 15,0-8 0 1,1-6 2-16,2-5 1 0,4-10-6 16,0-10-3-16,5-3-43 15,0-6-7-15,0 0-65 16,-1-13-6-16,-1-12-96 15</inkml:trace>
  <inkml:trace contextRef="#ctx0" brushRef="#br1" timeOffset="226213.1666">16745 11916 416 0,'0'0'124'0,"0"0"-16"16,0 0-72-16,0 0 13 15,0 0-30-15,0 0-4 16,-1 27 54-16,1 2-12 0,4 2 0 16,4 0-45-16,-2 1 7 15,0 0-5-15,1-4 6 16,1-2-2-16,-2-5-18 16,3-5 12-16,1-7-3 15,1-3-9-15,8-6 1 16,8 0 16-16,6-11-17 15,5-9 4-15,4-3-4 16,-2-1-41-16,-1 5 26 16,-6 0-70-16,-2 2-85 15,-7 0-322-15</inkml:trace>
  <inkml:trace contextRef="#ctx0" brushRef="#br1" timeOffset="228846.1356">18201 13546 287 0,'0'0'239'16,"0"0"-115"-16,0 0-51 16,0 0-12-16,0 0 21 15,0 0 9-15,0 0-20 16,11-43-49-16,-17 41 16 15,-9 1-22-15,-6 1-16 16,-8 0 7-16,-10 0 27 0,-3 0-42 16,-7 14 8-1,-8 9 0-15,-7 6-9 16,-5 8 9-16,2 6 0 0,7 4 6 16,14 4 8-16,15 3-28 15,14 4 9-15,11 8 5 16,6 9-12-16,3 1 12 15,20-2 0-15,11-2 10 16,5-7-1-16,4-5-18 16,8-4 9-16,7-6 0 15,6-5 7-15,8-7-7 16,11-4 0-16,7-9 3 16,5-9 11-16,5-12-18 15,4-4 4-15,1-16 0 16,1-13-1-16,-6-12 1 0,-8-5 0 15,-8-7 5 1,-13-5 2-16,-11-3-8 0,-15-4 1 16,-17-8 0-16,-18-4 12 15,-10-10-12-15,-19-5 0 16,-24-7 0-16,-20 0 2 16,-16 9-10-16,-12 10 0 15,-12 11 8-15,-12 8-4 16,-5 14 4-16,-3 12-8 15,4 20-5-15,10 15 13 16,8 3 0-16,2 33-40 16,5 22 28-16,-1 22-38 0,-2 22-136 15,-2 7-60 1</inkml:trace>
  <inkml:trace contextRef="#ctx0" brushRef="#br1" timeOffset="231790.8134">2243 10868 334 0,'0'0'442'0,"0"0"-293"16,0 0-58-16,0 0-61 15,0 0 41-15,0 0-18 0,0 0-15 16,-16-4 13 0,16 4-51-16,0-1 0 0,3-4-6 15,19-4 12-15,17-7-7 16,16-7 1-16,18-4 0 15,8 0 0-15,7-5 9 16,1 2-8-16,-4 4-1 16,-3 5 7-16,-7 2-11 15,-11 6 4-15,-6 5-10 16,-9 3 8-16,-13 0-31 16,-11 2-17-16,-8 1 17 15,-7-1-35-15,-7-1 27 16,-3-6-48-16,-15-10-46 15,-28-11-364-15</inkml:trace>
  <inkml:trace contextRef="#ctx0" brushRef="#br1" timeOffset="233986.4981">1062 9008 601 0,'0'0'107'0,"0"0"-1"15,0 0-43-15,0 0-16 16,0 0 22-16,0 0-64 16,-66-22 49-16,45 22-34 0,-4 0-14 15,2 11 7-15,-4 11-13 16,5 2 0-16,3 5-3 15,7-2 8-15,7 0-10 16,5-5 5-16,0 2 0 16,9 0-6-16,9 0 6 15,6 5-6-15,3 3 2 16,0-2 8-16,-5 3-2 16,-5-5-2-16,-7-1 0 15,-7-3-6-15,-3-2 6 16,0-2 0-16,0-4-4 15,-6-5 25-15,-3-5-34 0,5-3 13 16,2-3 0-16,2 0-14 16,0-9 10-16,3-8-24 15,18 0 24-15,10 2-6 16,4 0 0-16,2 3 10 16,0 2 0-16,2 3-5 15,-3-2 5-15,-5 5 0 16,-4-1-9-16,0-4 18 15,-5 2-4-15,-7-5-5 16,-2-2 0-16,-4-1 8 16,-4-7-3-16,-5-2-5 15,0 1 0-15,0 0 12 16,0 4-5-16,0 0-7 0,-5 6 0 16,2 4-11-16,-1 5 17 15,4 2-6-15,-2 2 0 16,0 0-11-16,0 8 1 15,-1 16-18-15,-1 5 28 16,-1 7-6-16,5-3 6 16,0 0 0-16,0-6-4 15,0-3 13-15,18-5-23 16,0-9 14-16,4-5 0 16,2-5-1-16,6 0 1 15,0-14 0-15,1-9-2 16,-3-5 16-16,-5-2-16 0,1 1 2 15,-8 7 0 1,-4 6 24-16,-1 7-22 0,-6 3 3 16,-5 4 6-16,0 2-4 15,0 0 25-15,0 0-32 16,-7 5 0-16,-8 15-13 16,-3 8 13-16,5 0 0 15,2 0-8-15,4-3 17 16,4-4-16-16,3-2 7 15,0-5-11-15,3-2-1 16,12-5 14-16,-2-4-2 16,5-3 0-16,0 0 8 15,0-10-1-15,-2-6-7 16,-5-3-2-16,-7 2-9 16,-4 1-1-16,0-1-8 0,-1 1-12 15,-13 1-4-15,1 7 21 16,2 4 2-16,1 2 13 15,6 2-20-15,2 0 16 16,2 0-13-16,0 2 3 16,0 7-29-16,2 1 33 15,9-3 10-15,3-1 0 16,-1-6-13-16,7 0 16 16,-1 0-3-16,3-12 0 15,-5-8 11-15,2-5-11 16,-5 1 0-16,-3-2 0 15,0 1 16-15,-5 3-16 0,7-1 15 16,-4 1 31-16,5 1-45 16,-1 1 24-16,1 3-25 15,0 0 0-15,-3 5 2 16,0-1-2-16,-1 5 0 16,-7 7-8-16,-2 1 14 15,-1 0-21-15,0 0 15 16,0 9 0-16,-13 13-12 15,-5 8 12-15,-1 1 0 16,-2 1 10-16,9-2-8 16,6 0 17-16,4-4-19 15,2-4 0-15,11-3 1 16,11-5-1-16,5-7-19 0,0-7 10 16,4 0-55-1,-1-13 39-15,1-13-62 0,-11-3-2 16,1-2 76-16,-11 1-17 15,-3-4 30-15,-2-2 16 16,-2 0 18-16,-3-3 14 16,0 2 0-16,0-1-21 15,0 4 28-15,0 9-38 16,0 5 32-16,0 11 28 16,0 6-58-16,0 1 30 15,0 2-49-15,0 5 0 16,3 18-8-16,0 8 10 0,3 13-2 15,1 0 0-15,-2 1 5 16,1-1 24-16,-2-6-26 16,1-7 4-16,-2-7 13 15,-3-8-20-15,3-7 0 16,-3-9 0-16,0 0 13 16,0 0 14-16,3-22-11 15,4-14-11-15,2-6-5 16,2-1-15-16,2 7-10 15,2 6 2-15,0 8 4 16,-2 10 0-16,-5 4 19 16,-1 5-14-16,-4 3-3 15,5 0 11-15,1 3 6 0,2 9-10 16,0-1 20-16,-2 0-11 16,1-2 1-16,-2-2 0 15,1-2 2-15,1-5-2 16,7 0 0-16,0 0 0 15,3-12 14-15,1-3-9 16,1-1-5-16,0 1-19 16,-5 6 14-16,2 1-30 15,-5 4-22-15,-5 1-24 16,1 2-74-16,-4-3-220 16</inkml:trace>
  <inkml:trace contextRef="#ctx0" brushRef="#br1" timeOffset="235508.8399">1779 9351 132 0,'0'0'443'16,"0"0"-341"-16,0 0-41 16,0 0-26-16,0 0 95 15,0 0-61-15,0-7-22 16,0 7 16-16,0-3-43 0,1-2 13 15,1-2-16 1,1-6-9-16,3-4 6 0,-3-4-14 16,0-3 0-16,-3 2 10 15,0-4-5-15,0 2-10 16,-15-1 5-16,-1 0 0 16,-4 6-20-16,-1-1 18 15,4 6 2-15,3 3-6 16,4 2 12-16,7 3-3 15,1 1-3-15,2 2 0 16,0-2-18-16,0 1 18 16,0-3-9-16,15 3 5 15,3 1-5-15,3 2 3 0,-2 1-6 16,-1 0 12 0,0 7-20-16,-1 8 20 0,0 7 0 15,-3 2-11-15,-2 1 25 16,-8 1-14-16,1-1 0 15,2-1 0-15,0-3 6 16,4-1-6-16,3-7 0 16,0-5-8-16,7-4 16 15,2-4-3-15,5 0-5 16,8-15 4-16,4-7-23 16,-6 2-81-16,-4-2-107 15,-9 1-273-15</inkml:trace>
  <inkml:trace contextRef="#ctx0" brushRef="#br1" timeOffset="236028.5142">1637 9956 154 0,'0'0'450'16,"0"0"-380"-16,0 0-65 15,0 0 3-15,0 0 32 16,0 0-2-16,44 6 83 0,17-18-45 15,24-14-54 1,15-4 33-16,9-5-54 0,-6 0 17 16,-5 0-18-16,-9 6 2 15,-12 5-4-15,-13 4 2 16,-12 10 0-16,-15 3-7 16,-13 4-2-16,-8 3-49 15,-10 0-76-15,-6 6-75 16,-3 6-273-16</inkml:trace>
  <inkml:trace contextRef="#ctx0" brushRef="#br1" timeOffset="244802.9105">17882 7744 302 0,'0'0'69'0,"0"0"-44"16,0 0-25-16,0 0-6 15,0 0 5-15,0 0-35 16,0 0-122-16,6-24 57 16,0 19 95-16,0 5 6 15,-6 0 21-15,0 0 20 0,0 0 103 16,0 0-64-16,0 0-13 16,-6 0-10-16,5 0-14 15,-1 0-4-15,2 0-39 16,0 0-10-16,0 0 8 15,0 0-146-15,0 0-121 16</inkml:trace>
  <inkml:trace contextRef="#ctx0" brushRef="#br1" timeOffset="246176.5711">17920 8122 245 0,'0'0'481'0,"0"0"-407"16,0 0-36-16,0 0 8 16,0 0 3-16,0 0 22 15,0-11-16-15,0 11-46 16,0 0 29-16,0 0-30 15,0 0 1-15,0 0-2 16,0 0-4-16,0 0-3 16,0 0 0-16,0 0 3 15,0-1-7-15,0-7 4 16,0 1-19-16,0-4 12 16,0 2-3-16,0 4 10 15,0 5 0-15,0 0-2 16,0 0-19-16,0 0 18 15,0 0 3-15,0 8-6 0,-3 1 15 16,0-1-12-16,3-2 3 16,0-5-1-16,0-1-7 15,0 0 4-15,0 0 4 16,13-9 22-16,-1-3-21 16,-2-4 0-16,-1 2-2 15,-6 6 2-15,-3 5-21 16,0 3 19-16,-1 0-80 15,-16 11-32-15,-5 2-262 16</inkml:trace>
  <inkml:trace contextRef="#ctx0" brushRef="#br1" timeOffset="248803.8557">17949 8067 216 0,'0'0'4'0,"0"0"20"16,0 0-18-16,0 0 0 16,0 0 32-16,0 0 39 15,0 0-67-15,-3-20 109 0,2 19-83 16,-2 1-18 0,0 0 39-16,0 0-47 0,3 0 15 15,0 0-15-15,0 0 1 16,0 0 36-16,0 0-40 15,0 0-7-15,0 0 0 16,0 0 6-16,0 0-6 16,0 0 0-16,0 0 0 15,0 0-10-15,0 0 16 16,0 0-6-16,0 0 3 16,0 0 10-16,0 0-8 15,1 0 6-15,5 0-9 16,5-1 78-16,1-2-67 15,-2-2-13-15,5 0 31 0,-6 4-30 16,2-1 3-16,-3 1-4 16,-2 1 7-16,0 0-22 15,-3 0 15-15,2 0 0 16,-1 0-6-16,2 0 16 16,2 0-18-16,-2 4 8 15,1 4 0-15,3 1 15 16,1-1-15-16,-2 2-5 15,3-2 3-15,-2 1 4 16,-1 2 4-16,1-4-6 16,-2 5 0-16,0-4 9 15,-2 1-5-15,-2-4-4 16,0-2 0-16,-2-1 9 0,-1-2-10 16,1 0 1-1,-1 0 0-15,-1 0-9 0,2 0 9 16,-2 0-29-16,0 0 3 15,0-8-88-15,-5-5-242 16</inkml:trace>
  <inkml:trace contextRef="#ctx0" brushRef="#br1" timeOffset="249330.3501">18121 7981 432 0,'0'0'100'0,"0"0"-66"15,0 0-33-15,0 0-1 16,0 0 40-16,0 0-29 15,13 0 26-15,1 0-2 16,-1 1-30-16,2 6 27 16,-3 2-18-16,3 1-13 15,-3 2 32-15,-2-1-25 0,4 3 12 16,-2-1-12 0,-1 3-3-16,1 5 19 0,-2-2-18 15,-2 0-6-15,0 1 2 16,-4-5 6-16,-1-1-8 15,-1-2 0-15,-1-3 5 16,1-2-10-16,-1-2 10 16,-1-1-5-16,0 1 0 15,0-3 9-15,0 1-8 16,0 0-1-16,0 1 0 16,-12 3 11-16,-5 0-11 15,-3 0-31-15,-1-1 27 16,5-4 4-16,7-1-12 15,3-1-6-15,1 0 2 0,4 0 11 16,-1 0-96-16,2-6 34 16,0-2-169-16</inkml:trace>
  <inkml:trace contextRef="#ctx0" brushRef="#br1" timeOffset="251911.9018">4078 8880 480 0,'0'0'89'0,"0"0"-71"0,0 0 44 16,0 0-55 0,0 0 26-16,0 0 28 0,0 0-28 15,-8-6-22-15,8 6 37 16,0 0-46-16,0 0 28 15,-1 0-30-15,1 0 0 16,0 0-2-16,0 0 2 16,0 3 0-16,0 10-4 15,9 0 9-15,4 2-4 16,2-1-1-16,0-2 0 16,1 1 19-16,-1-1-19 15,2-5 0-15,-4-2-9 16,-4-3 18-16,6-1-2 15,-3-1-6-15,0 0 3 16,1 0 31-16,2-8-34 0,-2-4 3 16,-2 0 22-16,1-3-20 15,-2 3 4-15,-1 1-10 16,-1 0 0-16,5-2-7 16,-1 0 6-16,3 0-36 15,-3 1-33-15,6-2-45 16,-2 0-4-16,-1-1-157 15</inkml:trace>
  <inkml:trace contextRef="#ctx0" brushRef="#br1" timeOffset="252435.8467">3970 8901 437 0,'0'0'13'15,"0"0"7"-15,0 0-14 16,0 0-4-16,0 0 72 15,0 0-72-15,88 48 24 16,-70-31 17-16,0 0-16 16,0-3 4-16,0-3-31 15,-2-2 0-15,2-4-1 0,-3-5 1 16,-3 0 0 0,6 0 5-16,-2-12 6 0,2-8-12 15,2-3 1-15,-4 3-25 16,-2-2 20-16,-6 3-54 15,-2 7-80-15,-3 2 49 16,-3 4-196-16</inkml:trace>
  <inkml:trace contextRef="#ctx0" brushRef="#br1" timeOffset="268134.9941">4345 10432 383 0,'0'0'129'0,"0"0"-54"16,0 0 42-16,0 0-74 0,0 0-1 16,0 0 41-16,-17 0-58 15,17 0 5-15,0 0-30 16,0 0 16-16,0 0-23 15,17 0 7-15,5 0 0 16,8-4 3-16,-2-4 0 16,2 1 6-16,-6-1-9 15,-9 4 1-15,-6 1-17 16,-2 3 16-16,-4 0-36 16,3 0-17-16,6-2-70 15,0-5-90-15</inkml:trace>
  <inkml:trace contextRef="#ctx0" brushRef="#br1" timeOffset="270437.9785">14574 5874 365 0,'0'0'43'0,"0"0"-1"0,0 0 44 16,0 0-26-16,0 0 28 16,0 0-41-16,9-8-20 15,-9 8 88-15,0 0-59 16,0 0-5-16,0 0 12 15,0 0-47-15,0 0 31 16,0 0-47-16,0 0 11 16,-2 0 16-16,-8 1-25 15,-9 4-2-15,-7 4 0 16,-8 2 8-16,0 0-4 0,-4 3-4 16,-1-2 0-1,-2 3 7-15,5-3 2 0,2-1-9 16,4 3 0-16,6 2 17 15,3-4-9-15,5 1-8 16,5-1 0-16,2-3-1 16,3 3 1-16,0 3 0 15,0-6-3-15,-1 4 13 16,1-6-10-16,0 1 0 16,3-4 0-16,3-2 2 15,-2-2-2-15,2 0 0 16,0 0-5-16,0 0-5 15,0 0 2-15,-1-9-56 16,-1-9-195-16,1-6-16 16</inkml:trace>
  <inkml:trace contextRef="#ctx0" brushRef="#br1" timeOffset="270797.5459">14137 5836 590 0,'0'0'141'15,"0"0"-105"-15,0 0-11 0,0 0-25 16,0 0 0 0,0 0 64-16,-60 88-59 0,44-56 22 15,2 2 7-15,1 4-25 16,2 1 41-16,5-2-44 15,2 1 1-15,4-1 15 16,0 0-21-16,0-4-1 16,4-4 0-16,8-5 9 15,5-7-7-15,1-5-2 16,3-5 0-16,4-7 3 16,2 0-1-16,4 0-2 15,-3-7 0-15,-3-3-6 16,-2 3-5-16,-5 0-74 15,-1 0-51-15,-9 0-76 16</inkml:trace>
  <inkml:trace contextRef="#ctx0" brushRef="#br1" timeOffset="274992.6192">4249 10536 173 0,'0'0'46'16,"0"0"-10"-16,0 0-22 15,0 0 24-15,0 0 31 16,0 0-22-16,0-11 92 16,0 11-102-16,0-1-6 15,0 1 32-15,0 0-54 0,0 0 20 16,0 0-29 0,0-2 9-16,0 2-1 0,0-3-8 15,8-5 0-15,9-3 15 16,10-3-10-16,6-3 43 15,6-2-47-15,3 5 22 16,-1 0-18-16,0 6-5 16,-7 2 0-16,-7 1-1 15,-2 3 11-15,-10-1-11 16,-6 3 1-16,-3-1 0 16,-3 1-5-16,-3 0 5 15,0 0 0-15,0 0 14 16,0 0-4-16,0 0 2 15,-6 0-12-15,-6 0 0 16,-6 0-14-16,-7 6 9 16,1 8 5-16,-4 1 0 15,-2 5 5-15,2 2-11 0,-2 1-5 16,6-3 11-16,3-5-3 16,6-5 3-16,8-6 0 15,4-2 9-15,3-2-7 16,0 0-4-16,0 0-9 15,0 1 11-15,4-1-20 16,12 0 20-16,4 0 0 16,5 0 0-16,7-14 17 15,5-7 0-15,3-6-17 16,5-3 10-16,-2 3 7 0,-6 3-17 16,-10 12 0-1,-12 4-9-15,-9 6 19 0,-6 2-20 16,0 0-13-16,-4 10 21 15,-22 16-32-15,-14 11 34 16,-6 1-28-16,-5 1 27 16,6-10 2-16,5-7 0 15,7-1-1-15,8-9 2 16,10-4-6-16,7-5 14 16,7-3-10-16,1 0 16 15,0 0 6-15,15-1-40 16,12-12 18-16,9-6 0 15,13-7 18-15,7-5-12 16,10-11-6-16,9-3 14 16,2-2-5-16,1 3-15 0,1 4 6 15,-3 1-80 1,0 6 22-16,-7 0-194 0,-10 2-171 16</inkml:trace>
  <inkml:trace contextRef="#ctx0" brushRef="#br1" timeOffset="277487.5349">15621 6702 370 0,'0'0'99'0,"0"0"-85"16,0 0 51-16,0 0-7 15,0 0-4-15,0 0 47 16,-2 1-77-16,2-1-23 16,0 0 61-16,0 0-44 15,0 0 8-15,0-1-8 16,0 1-8-16,0 0 2 16,5-3-12-16,5 3 0 15,5-3-2-15,3 3 3 16,4-1-1-16,4 0 0 15,2 0 10-15,2-4-1 16,1-1-9-16,-1 1 0 0,0-2 8 16,0 2-7-16,-5-3-1 15,-1 3 0 1,-3-1 10-16,-7 3-17 0,-6 0 7 16,-5 3 0-16,-3 0-10 15,0 0 19-15,0 0-9 16,0 0 3-16,0 0 5 15,0 0-5-15,-8 0-3 16,-2 0-32-16,0 0 30 16,-3 0-18-16,1 0 7 15,-3 0-13-15,0 0-29 16,-6 3 47-16,1 2-15 16,-2-1-2-16,0 0 15 0,2 0-10 15,2 1 20-15,6-3-5 16,1 1 14-16,8-2-12 15,1-1 3-15,2 0 0 16,0 0-15-16,0 2 3 16,0-1-17-16,6 1 22 15,12 1-13-15,4 0 17 16,4-3-177-16,-2 0-205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19:51.97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24982 2907 410 0,'0'0'248'16,"0"0"-182"-16,0 0 3 15,0 0 10-15,0 0-58 16,0 0-7-16,9 0-14 15,39 0 0-15,5 0 39 16,1 10-39-16,0 10 0 16,-8 1 5-16,-9 1 12 15,-7 3-14-15,-12 0-3 0,-4 0 0 16,-11 4 25 0,-3 0-19-16,-3 0-6 0,-18 4 36 15,-6-6-31-15,-1 1 20 16,-2-4-25-16,4-3 0 15,2-5-14-15,5-5 14 16,5-6-115-16,4-5-71 16,6-1-368-16</inkml:trace>
  <inkml:trace contextRef="#ctx0" brushRef="#br0" timeOffset="525.4231">24265 3213 499 0,'0'0'101'15,"0"0"-76"-15,0 0-22 0,0 0 32 16,0 0 90-16,0 0-77 15,3 4-5-15,15-2 17 16,13-2-21-16,26 0 57 16,17 0-72-16,14-9-19 15,15-2 13-15,0-3-18 16,-1 2 0-16,-7 1-1 16,-11-2 10-16,-13 1-9 15,-12 0 0-15,-11 0 4 16,-13 2-10-16,-13 0 6 0,-7 1 0 15,-11-1-1 1,-4-1-30-16,0-2 17 0,-10 0-72 16,-11-3-57-16,-9 4 36 15,-7-2-140-15,-2 3-225 16</inkml:trace>
  <inkml:trace contextRef="#ctx0" brushRef="#br0" timeOffset="763.9988">24919 2963 561 0,'0'0'165'0,"0"0"-106"16,0 0-51-16,0 0 16 15,0 0-19-15,0 0-5 16,91 29 47-16,-37-9-38 16,-4 6 49-16,-6 5-58 0,-10 4 11 15,-13 5 8-15,-13 1-16 16,-8 8-3-16,-13 1 12 15,-20 1-6-15,-12-2 15 16,-7-2-21-16,-5-3-6 16,0-6-6-16,5-8-206 15,7-11-463-15</inkml:trace>
  <inkml:trace contextRef="#ctx0" brushRef="#br0" timeOffset="3991.5828">7380 5724 629 0,'0'0'57'0,"0"0"9"16,0 0-65 0,0 0 19-16,0 0-16 0,0 0-4 15,82-78 10-15,-54 69 8 16,2 1 8-16,-6 8-26 15,-3 0 6-15,-5 0 0 16,-2 5-6-16,-4 10 0 16,-4 4-6-16,-3 4 26 15,-3 2-16-15,0 0-1 16,0-3-3-16,-9-6 36 16,6-4-36-16,3-4 0 15,0-3-8-15,0 0 31 0,0 2-33 16,15 2 10-1,6 1 0-15,0 0 13 0,3 2-12 16,-8 2-1-16,-2 1 0 16,-7 2 14-16,-7 4-8 15,0 4-2-15,-4 1 7 16,-19 5 51-16,-2-1-57 16,-5-4 14-16,3-2-1 15,6-6-9-15,6-2 2 16,5-7-11-16,7-1-38 15,3-5-6-15,0-3-78 16,0 0-38-16,0-7-98 16</inkml:trace>
  <inkml:trace contextRef="#ctx0" brushRef="#br0" timeOffset="4934.0736">7890 6355 520 0,'0'0'122'15,"0"0"-55"-15,0 0-38 16,0 0 22-16,0 0 3 15,0 0-40-15,14-17 41 16,-13 17-55-16,6 0 0 16,2 8 4-16,9 7 12 15,3 6 19-15,8 3-12 16,2 3-18-16,6 1 43 0,3 0-47 16,1 3-1-16,-2-4 28 15,-4 1-26-15,-1-1 6 16,-4-1-8-16,-7-5 0 15,-1-3 3-15,-4-3-3 16,-6-4 0-16,-3-5-1 16,0-3 14-16,-3-3-23 15,-2 0 10-15,2 0-4 16,6 0-11-16,2 0-60 16,5 0-75-16,1 0-33 15,-1 2-349-15</inkml:trace>
  <inkml:trace contextRef="#ctx0" brushRef="#br0" timeOffset="5316.3471">8684 6899 387 0,'0'0'327'16,"0"0"-260"-16,0 0 6 16,0 0-2-16,0 0-57 0,0 0 0 15,0 10-14-15,0 15 0 16,0 8 77-16,0 9-74 15,0 0 6-15,0 0 35 16,0-3-28-16,0-3 12 16,-3-1-28-16,1-5 4 15,-1-3 7-15,3-5-11 16,0-5 0-16,0-5-8 16,11-10-56-16,11-2-42 15,5-11-97-15,4-17-474 16</inkml:trace>
  <inkml:trace contextRef="#ctx0" brushRef="#br0" timeOffset="5663.1973">9003 6996 767 0,'0'0'108'0,"0"0"-30"16,0 0-75-16,-84 24 45 15,65-7 0-15,7-3-40 16,7 0 10-16,5 0-18 16,0-3 0-16,8 2 2 15,11-4 2-15,7-1-4 16,-1 1 22-16,0 1-15 0,-4 0-6 16,-7 6-1-16,-7 6 0 15,-5 3 5-15,-2 6 3 16,-8 1 1-1,-14-1 32-15,-1-1-21 0,1-5 15 16,3-6-35-16,7-5 4 16,4-8 0-16,5-3-4 15,3 0-15-15,0-3-33 16,0 0-68-16,8-6-135 16</inkml:trace>
  <inkml:trace contextRef="#ctx0" brushRef="#br0" timeOffset="6268.4542">9273 7807 767 0,'0'0'72'0,"0"0"-50"15,0 0-22-15,0 0 39 16,0 0-4-16,91 51 43 16,-59-34-64-16,0 3 3 15,-1-1 10-15,-3 0-8 16,-2 1-8-16,-4-1-11 15,-7-5 2-15,0-1-3 16,-7-3 1-16,-1-4 0 16,-3-1-7-16,-1 0-99 15,-1-5-67-15,1 0-252 16</inkml:trace>
  <inkml:trace contextRef="#ctx0" brushRef="#br0" timeOffset="6764.5856">9765 8070 520 0,'0'0'62'15,"0"0"-33"-15,0 0-17 16,86 4 16-16,-71 12-14 16,-2 1 38-16,-6 9-37 15,-7 4-3-15,0 0 19 16,-9 3-29-16,-12-2 5 16,-6-3 15-16,-1-2-20 15,2-4 11-15,4-3-13 16,7-7 8-16,7-8-21 15,3-3 13-15,5-1 0 16,0 0 8-16,0 0-1 16,7-1 9-16,5-3-16 15,2 1 4-15,-1 3 19 0,2 0 6 16,0 0 13 0,-2 4-1-16,2 7-36 0,2 3 59 15,3 4-34-15,4 6-14 16,0 3 32-16,-1 0-48 15,-3-2 0-15,0-5 0 16,-4-8-10-16,2-5-10 16,6-7-101-16,-3 0-97 15,-2-12-266-15</inkml:trace>
  <inkml:trace contextRef="#ctx0" brushRef="#br0" timeOffset="7111.8865">10175 8276 285 0,'0'0'424'0,"0"0"-349"15,0 0-40-15,0 0 14 16,0 0 13-16,0 0-52 16,45-19 24-16,-38 34-34 15,-2 3 4-15,-2 6 9 16,-3 1 2-16,0 2-4 15,0 2-2-15,0-2-9 16,0 2 35-16,0-3-30 16,0-2 0-16,0-1 13 15,0 0-18-15,1-2 10 16,7-1 10-16,7-1-17 0,2 1 28 16,6-1-31-1,8-1 4-15,9-3 10 0,4-4-13 16,3-2-2-1,-2-3-5-15,-3-4-47 0,-2 1-42 16,-13-3-172-16</inkml:trace>
  <inkml:trace contextRef="#ctx0" brushRef="#br0" timeOffset="7768.3957">10490 8910 601 0,'0'0'132'0,"0"0"-64"16,0 0-29-16,0 0 12 15,0 0 49-15,0 0-100 16,15 17 21-16,12-8 72 16,7 2-56-16,5 3 20 15,7 1-57-15,-1-1 1 16,-2 3 29-16,-1 1-23 15,-3-1-7-15,-4 3 8 16,-4-2-8-16,-6 1-3 16,-3 1-85-16,-1-1-48 15,-6-2-34-15,-2-6-327 16</inkml:trace>
  <inkml:trace contextRef="#ctx0" brushRef="#br0" timeOffset="8123.2176">11185 9367 729 0,'0'0'139'0,"0"0"-121"16,0 0-16-16,0 0 25 16,0 0 75-16,84 2-90 15,-56 2 18-15,0 1 18 16,-1 2-32-16,0 2-1 16,-5-1-15-16,-5 4 0 15,-4 0-9-15,-3 4 9 16,-2 0-14-16,-5 2-32 15,-3 2-49-15,0-1-16 16,0 1-45-16,-1-5-128 16,-4-4-54-16</inkml:trace>
  <inkml:trace contextRef="#ctx0" brushRef="#br0" timeOffset="8796.394">11336 9433 808 0,'0'0'113'0,"0"0"-81"16,0 0 18-16,0 0-27 16,0 0 48-16,0 0-42 15,28-15-26-15,-1 15 11 16,0 0-14-16,-4 0 0 0,-3 1 4 16,-7 11-4-16,-7 5-9 15,-4 7 8-15,-2 3 2 16,-8 6-1-16,-15 2 0 15,-7-1 0-15,-2 0 10 16,3-8-5-16,5-2-5 16,7-10 0-16,4-4-9 15,7-7 3-15,3-1 4 16,1-2 2-16,2 1-7 16,0-1 7-16,0 3 0 15,0 2-1-15,3 0 4 16,9 3 2-16,2 3 8 15,3 2-12-15,2 3 40 16,1-1-33-16,1 4 14 0,-3 1-18 16,3-1 3-16,-3 0-9 15,1-2 2-15,2-2-28 16,-1-5-26-16,4-6-87 16,-1-4-106-16</inkml:trace>
  <inkml:trace contextRef="#ctx0" brushRef="#br0" timeOffset="9216.9017">11785 9624 893 0,'0'0'79'0,"0"0"-76"0,0 0 24 15,0 0-1-15,0 0 12 16,0 0-38-16,19 0 5 16,-13 13-15-16,0 7 10 15,-6 5 0-15,0 3 3 16,-6-2-3-16,-6 0 0 16,2-6-4-16,4-5 13 15,4-2-8-15,2-4-1 16,0-1 0-16,0 0 12 15,9-2-8-15,4 0 24 0,-2 6-10 16,1 0-14-16,-6 2 27 16,-3 4-13-16,-3 4 1 15,0 4 33-15,-13 4-33 16,-7-2 13-16,-4-3-17 16,3-2-4-16,3-5 2 15,5-6-13-15,5-3-24 16,4-4-21-16,4-5-117 15,0 0-90-15</inkml:trace>
  <inkml:trace contextRef="#ctx0" brushRef="#br0" timeOffset="10207.4659">12198 10747 585 0,'0'0'103'0,"0"0"-43"16,0 0-28-16,0 0 74 15,0 0-9-15,0 0-52 16,0 0 32-16,82 4-56 15,-58 9 18-15,6 5 7 16,1 2-29-16,7 0 29 16,0 2-46-16,-2-2 0 15,-2-2 11-15,-3-3-6 16,-2 2-6-16,-6-6 1 16,-3-3-16-16,-7-1-12 15,-4 1-83-15,-6 1-54 16,-3-4-47-16,0-2-367 0</inkml:trace>
  <inkml:trace contextRef="#ctx0" brushRef="#br0" timeOffset="10676.1634">12753 10981 910 0,'0'0'52'0,"0"0"-47"0,0 0-5 16,0 0 0 0,89 4 15-16,-73 12-15 0,-4 5 0 15,-4 4 33-15,-6 4-28 16,-2 2-1-16,0 4 6 15,-17 0-9-15,-7-2 17 16,-1-4-18-16,0-6 0 16,6-8 0-16,6-6 0 15,6-6 0-15,7 0 7 16,0-3-5-16,0 0 29 16,0 0-31-16,1-3 7 15,11-4-8-15,6 0 7 16,1 1-9-16,2 3 3 15,0 3 0-15,0 0 23 0,-1 6-23 16,-3 8 2-16,-2 4 11 16,-1 0-10-16,-4-1-3 15,-1-2 0-15,0-5-4 16,0-3-39-16,4-5-96 16,1-2-159-16</inkml:trace>
  <inkml:trace contextRef="#ctx0" brushRef="#br0" timeOffset="11128.2782">13385 11114 760 0,'0'0'152'0,"0"0"-96"0,0 0-18 16,0 0-9-16,0 0 38 15,0 0-34-15,-67-13-13 16,52 15 24-16,0 7-41 16,0 5 8-16,3 2-8 15,3 2 1-15,2-1-5 16,7 0 1-16,0 0 0 16,3-5-9-16,12-2 9 15,0-4-2-15,6-5-12 16,-1-1 14-16,3-1-17 0,-4-15 17 15,2-1 0 1,-6-4-10-16,-3 1 11 0,-5 2-1 16,-4 7 13-16,-1 4-8 15,-2 3 39-15,0 4-36 16,0 0-2-16,0 0-6 16,0 11 6-16,-5 12-6 15,-4 7 0-15,2 3 0 16,1 5 7-16,0-2-7 15,3-4 0-15,-2-1-11 16,1-5-5-16,2-3-70 16,1-6-57-16,1-7-154 15</inkml:trace>
  <inkml:trace contextRef="#ctx0" brushRef="#br0" timeOffset="11783.4755">13449 11855 756 0,'0'0'144'0,"0"0"-134"15,0 0-10-15,0 0 27 16,0 0-21-16,0 0 66 16,0 0-19-16,93 58 10 15,-59-46-47-15,2 0 9 16,2 1 14-16,-2-1-31 0,-3-1 8 15,-5 2-16-15,-7-5 4 16,-7 1-1-16,-5-2-3 16,-2-2-12-16,-2 5-23 15,-4-3-77-15,2 2-66 16,-3-4-112-16</inkml:trace>
  <inkml:trace contextRef="#ctx0" brushRef="#br0" timeOffset="12306.7116">14046 12048 678 0,'0'0'158'16,"0"0"-51"-16,0 0-68 15,0 0-23-15,0 0 5 16,0 0-15-16,0 37 27 16,-2-7-2-16,1 6-8 15,1-2 17-15,0 2-23 0,0-7-10 16,10-6-7-1,4-7 0-15,5-8 7 0,2-8-7 16,6 0 0-16,-2-8 7 16,4-10-5-16,-3-2 13 15,-6-1-15-15,-7 7 2 16,-4 2-4-16,-5 6 9 16,-2 5-7-16,-2 0 0 15,0 1-1-15,0 0-5 16,0 0-9-16,0 11 15 15,-3 12-7-15,-7 9 7 16,4 5 0-16,-3 3 14 16,4 1-7-16,1-2 6 15,0-7-13-15,4-5 0 16,0-5-17-16,2-8-30 0,15-7-69 16,5-7-50-1,6 0-284-15</inkml:trace>
  <inkml:trace contextRef="#ctx0" brushRef="#br0" timeOffset="12644.2542">14484 12405 731 0,'0'0'147'16,"0"0"-36"-16,0 0-81 15,0 0 9-15,0 0 10 16,0 0-45-16,-49 45 18 0,49-27-17 15,3-1-5 1,14-1 0-16,5-1 8 0,3-6-14 16,0-6 6-16,0-3 0 15,-2-2-20-15,-3-10 12 16,-7-4 2-16,-3-1 3 16,-8-3 6-16,-2 0-9 15,0 0 6-15,-13 0 0 16,-4 2 0-16,-2 3 4 15,-3 5-7-15,3 6 4 16,3 3-1-16,1 1 0 16,3 0-76-16,3 0-96 15,0 2 12-15,1 1-399 0</inkml:trace>
  <inkml:trace contextRef="#ctx0" brushRef="#br0" timeOffset="13267.7029">14501 13128 562 0,'0'0'380'16,"0"0"-321"-16,0 0-34 15,0 0-25-15,0 0 7 16,0 0 27-16,62 14-23 16,-27-4 10-16,1 3 26 15,2 1-40-15,1 3-4 16,-3-3 11-16,-2 2-14 0,-9-2 6 15,-5-3-6-15,-2-1 0 16,-6 0-5-16,3-3 5 16,0-2-75-16,4-3-27 15,2-2-144-15</inkml:trace>
  <inkml:trace contextRef="#ctx0" brushRef="#br0" timeOffset="13813.7809">15242 13389 145 0,'0'0'597'15,"0"0"-480"-15,0 0-99 16,0 0-4-16,0 0 19 16,0 0-10-16,0 29 45 15,0-5-26-15,0 0-17 0,0 0 5 16,2-5-30-1,9-3 5-15,3-4 7 0,7-5-10 16,3-7-2-16,6 0 12 16,2-3-9-16,2-16 11 15,-2-3-14-15,-4-2 0 16,-8 1-7-16,-6 6 11 16,-6 6-4-16,-5 5 0 15,-3 3 6-15,0 3 1 16,0 0-7-16,0 0 0 15,-1 6-12-15,-10 15 21 16,-4 8-9-16,3 7 0 0,3 0 5 16,0-1 0-1,6 0-5-15,3-3 0 16,0-5-7-16,0-3 2 0,2-8-48 16,14-8-47-1,7-8-135-15,5-10-297 0</inkml:trace>
  <inkml:trace contextRef="#ctx0" brushRef="#br0" timeOffset="14600.4297">15870 13498 606 0,'0'0'108'16,"0"0"-47"-16,0 0 19 16,0 0-9-16,0 0-6 15,0 0 19-15,0-12-64 0,0 12 4 16,0 0 4 0,0 0-25-16,0 0 28 0,0 0-31 15,0-3 3-15,7-1 11 16,10 2-4-16,1 0-10 15,-2 0 0-15,-5 2 8 16,-2 0-7-16,-4 0-1 16,-2 0 0-16,-1 0-10 15,-1 0 10-15,-1 0-4 16,2 2 0-16,-1 0 8 16,1 2-8-16,-1-1 4 15,-1 1 0-15,2-3-1 0,-1 1 3 16,1 3-2-16,1 0 0 15,-1 2 6-15,1 3-10 16,0 1 4-16,-1 6 0 16,-2 2 2-16,0 1-2 15,0 7-4-15,-13-4-2 16,2 4 12-16,0-2 2 16,2-8-8-16,3-5-2 15,1-7 0-15,4-5 4 16,1 2 0-16,0-2-2 15,0 0 9-15,0 0-16 16,0 0 7-16,0 1 0 16,1 4-1-16,10 1 9 15,5 6-8-15,5 0 0 0,1 0 13 16,2-1-13 0,4 3 0-16,1-2 0 0,-1-3 4 15,2 3-4-15,-6-4-4 16,-3-1-40-16,-4 0-68 15,-7-2-51-15,-7-3-302 16</inkml:trace>
  <inkml:trace contextRef="#ctx0" brushRef="#br0" timeOffset="15404.4448">16170 14305 582 0,'0'0'168'16,"0"0"-89"-16,0 0-25 15,0 0 10-15,0 0-33 16,0 0 10-16,18 11-32 16,3-2 14-16,8 3 62 15,9 1-72-15,5 1 6 16,2 4 10-16,1 0-28 0,-3 0 16 16,1 1-17-16,-3 3 0 15,-5-1-4-15,-6 2 4 16,-6-3 0-16,-8-4 5 15,-6-4 1-15,-4-5-9 16,-3-3 3-16,-1-3-37 16,-2 1 24-16,2-2-92 15,-2 0-11-15,0 0-43 16,0 0-156-16</inkml:trace>
  <inkml:trace contextRef="#ctx0" brushRef="#br0" timeOffset="16168.448">17026 14473 168 0,'0'0'399'0,"0"0"-259"15,0 0-31-15,0 0-90 0,0 0 28 16,0 0-47-16,15 7 0 16,-22 15 96-16,-4 2-66 15,1 5 29-15,1-1-40 16,4 1-17-16,1-3 46 16,4-5-45-16,0-1-3 15,0-8 5-15,6 1 8 16,10-5-15-16,4-3 2 15,5-5 0-15,0 0-12 16,2 0 6-16,-2-10-2 16,-5-1 7-16,-5 3-4 15,-8 2-2-15,-2 3 7 16,-4 0 0-16,-1 3 26 0,0 0-26 16,0 0 0-1,0 0-5-15,0 3 8 0,0 14-8 16,0 10 1-16,-1 7 4 15,-4 0 41-15,2 2-36 16,2-1-2-16,-1-5-3 16,2-4 10-16,0-8-24 15,0-7 3-15,0-5-81 16,5-6-31-16,11 0-126 16,8-11-408-16</inkml:trace>
  <inkml:trace contextRef="#ctx0" brushRef="#br0" timeOffset="16566.1648">17570 14679 742 0,'0'0'130'0,"0"0"-40"16,0 0-55-16,0 0-30 15,0 0 46-15,0 0-51 16,-6 14 4-16,-7 8 34 15,-2 7-15-15,-1 5-15 16,2 4 13-16,-1 4-14 16,5-3 20-16,4-3-27 15,3-7 0-15,3-4 9 0,0-7-9 16,0-3 0 0,12-7-1-16,6-5 3 0,1-3 11 15,4 0-13-15,0-6 0 16,-3-10 11-16,-5-3-11 15,-6-2-7-15,-8-1 3 16,-1 4-6-16,-1 1 10 16,-17 5-18-16,-5 6 6 15,-2 4 11-15,-2 2-6 16,2 0 4-16,4 9 3 16,3 2-52-16,7 3-23 15,3 1-88-15,6-1-113 16</inkml:trace>
  <inkml:trace contextRef="#ctx0" brushRef="#br0" timeOffset="17362.4773">17550 15512 575 0,'0'0'208'0,"0"0"-117"15,0 0-23-15,0 0-25 16,0 0 1-16,0 0 8 15,0-4-52-15,7 16 0 16,11 7 32-16,4 4-10 16,2-1 4-16,2 1-10 15,0-1-9-15,1-2 34 16,-2 0-37-16,-2-3 7 16,-5-3-6-16,-3-2-5 15,-5-2 0-15,-2-3 0 16,-1-1 2-16,0 0-17 15,3 1-41-15,0-3-67 0,0-2-78 16,-2-2-275-16</inkml:trace>
  <inkml:trace contextRef="#ctx0" brushRef="#br0" timeOffset="17886.2715">18131 15848 783 0,'0'0'116'16,"0"0"-37"-16,0 0-28 15,0 0-46-15,-85-4 5 16,57 10 46-16,2 5-19 16,7-2-14-16,9 2-14 15,5-1 3-15,5-1-17 16,0 2 5-16,0 1 0 0,8 2-5 15,4 3 9 1,5 1-4-16,-1 0 0 0,-2 1 8 16,-3-1-8-16,-4-2 0 15,-4 0 0-15,-3 0-3 16,0 1 3-16,0 0 0 16,-6-3-3-16,-7 0 8 15,-5-1 38-15,-2-1-38 16,0-3 3-16,2-1 7 15,9-5-13-15,6-1 1 16,3-2-3-16,0 0-86 16,12-12 21-16,15-9-202 15,9-2-220-15</inkml:trace>
  <inkml:trace contextRef="#ctx0" brushRef="#br0" timeOffset="18231.1866">18336 16016 791 0,'0'0'170'16,"0"0"-112"-16,0 0-37 15,0 0 53-15,0 0-21 16,0 0-12-16,-54 18-41 16,54-4 0-16,0 2-6 15,5 1 6-15,11-3 0 16,3-3 6-16,2-4-1 15,1-4-6-15,1-3 1 0,-5 0 0 16,-3-1-10-16,-6-10 4 16,-5 1 6-16,-2-3 0 15,-2-3 11-15,0 0-22 16,0 1 4-16,-6 1 7 16,-5 4-23-16,-4 5 17 15,2 5 1-15,-5 0 1 16,1 0-28-16,0 10-19 15,3 2-40-15,2 4-59 16,5-3-64-16</inkml:trace>
  <inkml:trace contextRef="#ctx0" brushRef="#br0" timeOffset="18871.2749">18382 16696 818 0,'0'0'124'15,"0"0"9"-15,0 0-101 16,0 0 15-16,0 0 25 15,0 0-72-15,-4-9 0 16,14 18 8-16,5 4-7 16,4 5 38-16,2 0-33 15,-3 2 0-15,1 0 26 16,-2 1-21-16,4-2-11 16,-2 1 12-16,-4-3-7 15,-2-1-2-15,-4-5-3 16,-1-2 0-16,-4-2-17 15,1-3 12-15,-1-1-45 0,0-2-52 16,3-1-59 0,-1 0-129-16</inkml:trace>
  <inkml:trace contextRef="#ctx0" brushRef="#br0" timeOffset="19347.9567">18798 16897 516 0,'0'0'166'0,"0"0"-145"0,0 0 13 15,-82 12 6-15,48 1 62 16,7 1-9-16,0 0-50 16,8 0-24-16,5-1 33 15,7-3-50-15,7 1 1 16,0-2-3-16,0 3 8 16,13 0-16-16,5 2 8 15,3-2 0-15,0 1 6 16,-5-2-6-16,-1 3-1 0,-4-3-5 15,-7 1-1 1,-2 2 7-16,-2-4-4 0,0 0 4 16,-5 4 3-16,-10-1 2 15,-6 1 9-15,-1-3 6 16,-2 0-14-16,3-2 25 16,3-1-29-16,6-2-2 15,8-3 2-15,4-3-2 16,0 0-37-16,1 0-64 15,19-3-128-15,7-14-412 16</inkml:trace>
  <inkml:trace contextRef="#ctx0" brushRef="#br0" timeOffset="19681.0056">18935 16981 685 0,'0'0'198'0,"0"0"-66"16,0 0-126-16,0 0 14 15,0 0 36-15,81-25-52 16,-62 25 17-16,-1 0-21 16,-1 0 0-16,-4 0 0 15,-1 2 0-15,-3 7-2 0,-5 4-4 16,-1 1 6-1,-3 4 19-15,0 3 16 0,-4-1-5 16,-11 3 22-16,-4-3-33 16,0 0 3-16,2-3-10 15,0-4-8-15,4-2-8 16,4-3-2-16,3-2-104 16,6-4-70-16,0-2-268 15</inkml:trace>
  <inkml:trace contextRef="#ctx0" brushRef="#br0" timeOffset="21846.4514">19056 17486 377 0,'0'0'297'0,"0"0"-239"16,0 0-5-16,0 0-46 16,0 0 51-16,0 0 42 0,0 0-86 15,0 2 5 1,0 2 2-16,6 2-4 0,0 2 37 16,0 5-29-16,3-1-23 15,0 5 50-15,0 0-44 16,1 5 19-16,1 0-1 15,-1 3-16-15,0-4 15 16,-2 3-25-16,0 1 1 16,-2-6 23-16,-2 1-18 15,2-2-6-15,-2-5 6 16,-1-4-3-16,2-1 0 16,-2-4-3-16,0-2 1 15,-2-2-17-15,-1 0 16 0,5 0-70 16,2 0-25-1,-2-14-112-15,-1-5-574 16</inkml:trace>
  <inkml:trace contextRef="#ctx0" brushRef="#br0" timeOffset="22739.1961">19468 17835 321 0,'0'0'361'0,"0"0"-258"16,0 0-71-16,0 0 4 15,-94 20 3-15,64-9 29 16,5 1-1-16,7-2-51 16,7 1-11-16,8-2 2 15,3-1-5-15,0 4-2 0,0-2 0 16,17 0 1-1,2 2 2-15,-1 2-3 0,3-4 0 16,-9 1-6-16,-1-2 10 16,-4 1-4-16,-7-4 0 15,0 5 0-15,0 2 7 16,-12 0-4-16,-5 1-3 16,-3 2 21-16,-4-3-17 15,4-3 17-15,2 1-21 16,6-3 4-16,6-3-6 15,5-3 2-15,1-2-71 16,4-2-119-16,19-17-270 16</inkml:trace>
  <inkml:trace contextRef="#ctx0" brushRef="#br0" timeOffset="23226.129">19768 17902 242 0,'0'0'504'15,"0"0"-394"-15,0 0-68 16,0 0-35-16,0 0-1 16,0 0 18-16,-69 17 51 15,54 0-54-15,2-5-20 16,0 5 32-16,5-3-27 0,3-2 11 15,4-2-12-15,1-3 2 16,0-1-3-16,0-3-4 16,14 0 0-16,5-3 18 15,4 0-17-15,0 0-1 16,-1-12 0-16,1-2-2 16,-4-1 2-16,-1 1 0 15,-5 1 4-15,-2 6-7 16,-7 0 6-16,-2 5-3 15,-2 2 28-15,0 0-25 16,0 0 17-16,0 0-20 16,0 9 0-16,0 11 18 0,-3 5-15 15,0 2 22 1,1 0-2-16,2-1-22 0,0-1 21 16,0 0-22-16,0-4 2 15,0-3-6-15,0-7 4 16,0-1-27-16,0-3-57 15,8-2-57-15,2-5-131 16</inkml:trace>
  <inkml:trace contextRef="#ctx0" brushRef="#br0" timeOffset="24133.9481">19794 18342 396 0,'0'0'155'0,"0"0"-41"16,0 0-29-16,0 0-32 16,0 0 24-16,0 0-14 15,0-1-32-15,0 1 19 16,0 0-31-16,5 0 0 15,1 0 9-15,6 4-7 16,1 5 20-16,5 2-12 16,4 2-21-16,-1 1 25 15,0 2-26-15,1-2-6 16,-3 0 10-16,-5 0-9 16,-2-4-2-16,-1 0 0 15,-7-7 9-15,1 1-5 0,-2-3-4 16,-3-1-2-1,0 0-5-15,1 0-5 0,-1 0-39 16,3 0-18-16,2 0-67 16,-2 0-42-16,1-8-338 15</inkml:trace>
  <inkml:trace contextRef="#ctx0" brushRef="#br0" timeOffset="24696.2625">20406 18417 586 0,'0'0'103'0,"0"0"4"16,0 0-76-16,0 0 21 15,0 0 37-15,0 0-32 16,-82 43-14-16,59-26-13 0,1 3-15 15,-2-1 22 1,3 4-15-16,2 0 27 0,4 1-33 16,5 2-10-16,2-3 7 15,5 1-13-15,3-2 0 16,0-2-1-16,8-3-8 16,5-4 1-16,3-6-18 15,1-4-16-15,-7-3 18 16,-2 0-13-16,-5 0 3 15,-3 0 32-15,0 0 2 16,0 0-4-16,-9-7 4 16,-7 4-19-16,0 3 15 15,-1 0-3-15,3 0 7 0,5 0 0 16,0 0 1-16,6 0-16 16,3 0 3-16,0 1-118 15,0 2-11-15,6 0-125 16</inkml:trace>
  <inkml:trace contextRef="#ctx0" brushRef="#br0" timeOffset="25280.3798">20619 18487 717 0,'0'0'158'15,"0"0"-35"-15,0 0-105 0,0 0 42 16,0 0-47-16,0 0 4 16,-62 19 6-16,48-3-17 15,4 2 19-15,2-1-25 16,4 2 1-16,4-5 0 15,0-2-1-15,0-1 0 16,4 2-5-16,9-4 11 16,3 4-6-16,-3-2 0 15,-4 2 0-15,0-2 4 16,-6 1-4-16,-1 1 0 16,-2 0-14-16,0 0 26 15,0 1-12-15,-11 3 2 16,-5 3 2-16,-4 0 37 0,1-1-38 15,1 0-1 1,1-6 9-16,5 0-8 0,2-5-6 16,6 1-3-16,1-6-81 15,3-2-30-15,0-1-103 16,0 0-355-16</inkml:trace>
  <inkml:trace contextRef="#ctx0" brushRef="#br0" timeOffset="29093.2982">22308 6004 573 0,'0'0'94'15,"0"0"-43"-15,0 0 16 16,0 0-17-16,0 0-32 15,-85-9 65-15,53 25-76 16,3 7 16-16,-1 6 9 16,3 7-24-16,2 11 29 15,-4 9-27-15,4 3-4 16,-1 1 33-16,6-2-36 16,3-5-3-16,7-7 0 15,7-9 12-15,3-5-19 16,4-9 7-16,20-9-10 0,6-8-7 15,4-6-11-15,-2 0 6 16,-7 0 10-16,-11-2 0 16,-7-4 12-16,-7 2 0 15,0-1 0-15,-17 0-14 16,-6 2 10-16,-3 3-12 16,1 0 9-16,5 0 4 15,10 0-5-15,8 0-65 16,2 0-111-16,11 0-95 15,16-6-128-15</inkml:trace>
  <inkml:trace contextRef="#ctx0" brushRef="#br0" timeOffset="29489.4096">22648 6171 729 0,'0'0'118'0,"0"0"-77"16,0 0-13-16,0 0 3 16,0 0-15-16,-99 34 19 15,72-14-18-15,8-1-16 16,9-4 16-16,8-2-17 15,2-2-4-15,8 2 4 0,14 1 0 16,6 3-4-16,2 2 4 16,-3 1 0-16,-7 0 0 15,-9 2 0-15,-8-2 0 16,-3 2-1-16,-4 0 6 16,-20-1-3-16,-7 1-2 15,-7-3 0-15,-3-2 7 16,0-1-5-16,5-5-2 15,7-4 0-15,9-5-36 16,10-2-40-16,10-9-126 16</inkml:trace>
  <inkml:trace contextRef="#ctx0" brushRef="#br0" timeOffset="30075.0106">22212 5585 621 0,'0'0'36'15,"-109"0"-14"-15,44 18-20 16,-13 8-2-16,-4 15 38 0,-6 13-23 15,6 16 24-15,15 11 10 16,15 5-27-16,16 3 23 16,21-1-41-16,15 3 6 15,1-1-10-15,27-1 10 16,13-5-14-16,9-5 4 16,11-5 0-16,13-9-6 15,14-12 11-15,8-11-5 16,4-13 0-16,5-14 2 15,1-15-3-15,2 0 1 16,-4-20 0-16,-3-12-16 16,-7-11-15-16,-8-8 19 15,-12-11 10-15,-13-8 2 0,-16-9 6 16,-12-9 8 0,-9-6-3-16,-13-4 28 0,-11-1-39 15,0 4 0-15,-25 5-5 16,-11 7 19-16,-14 13-11 15,-10 14-3-15,-6 17 0 16,-6 15 15-16,-3 8-15 16,-1 12 0-16,3 4-3 15,1 1 17-15,2 21-31 16,9 4 17-16,11 10 0 16,9 10-20-16,13 6-27 15,14 7-65-15,11-3-3 16,3-10-181-16</inkml:trace>
  <inkml:trace contextRef="#ctx0" brushRef="#br0" timeOffset="32936.4953">20200 18093 394 0,'0'0'178'16,"0"0"-84"-16,0 0-58 0,0 0-22 16,0 0-12-1,-95 36 63-15,75-23-30 0,1 4-34 16,0 3 33-16,2 3-22 16,1 5 4-16,-1 4-7 15,-1 4 1-15,0 1 3 16,-3 5 14-16,1 1-14 15,3-2 23-15,2 2-28 16,5-4 8-16,4 0-2 16,6 2-1-16,0-8-5 15,0 2-8-15,7-2 0 16,5-4-2-16,0-1 2 16,0-1 0-16,-1-4 1 15,2-1 5-15,-1 2 17 0,3-4-18 16,-2 0 0-1,4 1-2-15,4 0 3 0,3-2 0 16,4 5-6-16,3-11 0 16,1 0 13-16,0-6-13 15,3-1 0-15,3-5 4 16,0 5-4-16,1-6 0 16,3 0-4-16,0 0 16 15,2 0-16-15,-1 0 4 16,-3 0 0-16,-2 0-2 15,3 0 5-15,3 0-3 16,2-9 0-16,0-18 11 16,-3-9-5-16,-5-10-3 15,-9-4 0-15,-3-6 18 0,-8 0-21 16,-4 3 0-16,-1-3-1 16,-7 3 13-16,-2 0-15 15,-4-2 11-15,0 1-8 16,-10 2 19-16,-4 1-16 15,-4-1 1-15,0 6 0 16,-1 2-2-16,1 7 20 16,1 6-22-16,-3 4 0 15,-4 4-8-15,-4-4 9 16,-4 1-1-16,-2 2 0 16,-2 0 12-16,0 2-20 15,0 2 8-15,-2 4 0 16,2 3-3-16,-1 6 8 15,-1 4-4-15,4 3-1 0,-3 0 4 16,4 0-1-16,3 3-3 16,3 4 0-16,8 0-2 15,4-1 2-15,8 1-23 16,0 6-41-16,6 3-50 16,1 7-16-16,0 0-57 15,0-7-239-15</inkml:trace>
  <inkml:trace contextRef="#ctx0" brushRef="#br0" timeOffset="34774.3604">22872 6764 392 0,'0'0'23'15,"0"0"-4"-15,0 0 28 0,0 0-7 16,0 0 35-16,0 0 37 16,0 0-71-16,0-37 13 15,0 37 7-15,0 0-44 16,0 0 32-16,0 0-49 15,0 0 0-15,5 0 3 16,4 13 20-16,5 4-23 16,4 5 36-16,5 4-35 15,4 7 35-15,3 7-36 16,3 4 0-16,1 4 19 16,1-3-19-16,-1-1 0 15,-1-3-3-15,-6-4 23 0,-5-6-30 16,-5-4 10-16,-4-6 0 15,-6-4 2 1,-1-5-2-16,-1-4-1 0,1-1-27 16,1-2-46-16,4-3-23 15,3-2-79-15,0 0-386 16</inkml:trace>
  <inkml:trace contextRef="#ctx0" brushRef="#br0" timeOffset="35321.0949">23335 7720 426 0,'0'0'246'0,"0"0"-104"15,0 0-127-15,0 0 9 0,0 0 16 16,0 0-35-16,21 1 55 16,8-1-40-16,4 0-14 15,5 0 28-15,3-3-27 16,-1-5-7-16,1 0 8 16,0 1-1-16,-5 1 8 15,-6 5-15-15,-8 1 0 16,-9 0 3-16,-5 5-3 15,-8 12 0-15,0 5-1 16,-6 6 12-16,-12 0 6 16,-6 0-17-16,3-1 1 15,5-3 25-15,-1-4-24 0,8-1-2 16,3-3 0-16,5-5-12 16,1-1-8-16,1-8-77 15,23-2-101-15,9-12-108 16</inkml:trace>
  <inkml:trace contextRef="#ctx0" brushRef="#br0" timeOffset="35742.3342">23929 7700 139 0,'0'0'662'0,"0"0"-603"16,0 0-48-16,0 0 2 15,0 0-6-15,0 0 33 16,64-23-33-16,-47 23-3 16,-5 4 17-16,-2 6-21 15,-6 3 0-15,-4 4-4 16,0 2 12-16,-7 2 16 16,-14 0-8-16,-1 1 4 15,1-2 18-15,7-3-34 16,5-5-4-16,8 0 0 15,1-2 5-15,0-2-11 16,9 1 6-16,9 1 0 16,-2-1 2-16,0 3 1 15,-6 1-3-15,-7 3 0 16,-3 2 7-16,-2 3-9 0,-16 3 2 16,0-2 0-16,-4-2 35 15,1-2-34-15,5 0 2 16,-1-7-3-16,5 0-8 15,6-2 6-15,3-1-110 16,3-5-128-16,0-3-299 16</inkml:trace>
  <inkml:trace contextRef="#ctx0" brushRef="#br0" timeOffset="36590.3384">24050 8575 498 0,'0'0'264'0,"0"0"-110"16,0 0-125-16,0 0 1 16,0 0-18-16,0 0-5 15,36 23 59-15,-5-9-42 16,5 3-4-16,-2 3 28 15,-1 5-47-15,0 2 13 16,0 4 3-16,-2 2-13 16,-1 1 18-16,0 2-17 15,-7-2-5-15,-6-2 12 16,-4-6-12-16,-7-6 0 16,-4-3-8-16,-1-3 8 15,-1-5-17-15,0-1-80 16,0 0-84-16,0-4-28 0,0-1-414 15</inkml:trace>
  <inkml:trace contextRef="#ctx0" brushRef="#br0" timeOffset="37175.3656">24659 9176 702 0,'0'0'148'15,"0"0"-67"-15,0 0-59 0,0 0-16 16,0 0 2-16,0 0-1 16,-65 17 37-16,56 5-40 15,5 7 1-15,-1 0 15 16,4 1-19-16,1 0 2 15,0-5-3-15,9-1 7 16,6-6-8-16,4-4 1 16,3-6 0-16,1-8 9 15,2 0-9-15,-1-8 0 16,-2-16 0-16,-8-5 16 16,-4-8-10-16,-8-8-6 15,-2-2 0-15,-3-1-1 16,-17 2 4-16,-2 7-3 0,-3 5 0 15,2 3 7-15,1 1-9 16,1 4 2-16,11-3 0 16,5 0-7-16,5 3 2 15,0 1-21-15,9 3 25 16,10 6-13-16,1 4-7 16,2 4 21-16,-2 6-3 15,-5 2-8-15,-2 0 16 16,-6 0-9-16,-1 12 4 15,-2 9 0-15,-4 6-7 16,0 2 7-16,-2 3 0 16,-10-1 25-16,-1-5-23 0,1 1 4 15,4-2-6 1,4-5-26-16,4 0 1 0,4-5-164 16,13-3-127-16</inkml:trace>
  <inkml:trace contextRef="#ctx0" brushRef="#br0" timeOffset="38014.0802">25161 9276 739 0,'0'0'131'0,"0"0"-42"16,0 0-42-16,0 0 22 16,0 0-37-16,0 0-12 15,-69 54 49-15,50-23-40 16,3 2-13-16,4 4 1 16,4-3-14-16,5-4 7 15,3-5-10-15,0-6 4 16,0-7-19-16,3-2 15 0,9-6 0 15,3-2-3-15,5-2 12 16,3-3-14-16,3-15 5 16,-6-10 0-16,-4-4-20 15,-10-4 9-15,-6-6 3 16,0-6 6-16,-9-7-16 16,-8-1 13-16,1-2-19 15,-2 2 14-15,6 6-9 16,1 1 11-16,4 6 3 15,7 6-4-15,0 3-13 16,0 9 8-16,7 5 11 16,7 6-14-16,1 4-3 0,-3 4 20 15,1 6-4 1,4 0 1-16,-4 3-2 0,2 16 2 16,-5 6 1-16,-2 6 4 15,-2 5-6-15,-5-2 15 16,-1 0-11-16,0-1 37 15,0 1-36-15,-4-2 6 16,-2 0-7-16,1-1-15 16,2-1 13-16,2-4-158 15,-1-9-176-15</inkml:trace>
  <inkml:trace contextRef="#ctx0" brushRef="#br0" timeOffset="38742.9192">25213 10020 736 0,'0'0'137'0,"0"0"-119"16,0 0-18-16,0 0-8 15,0 0 8-15,0 0 54 16,76 102-41-16,-40-72 26 16,7 3 1-16,1 1 1 0,0 1 21 15,-5 3-61-15,-3 0 2 16,-8-4 15-16,-5-9-14 16,-11-6-4-16,-3-8 0 15,-5-7 4-15,-3 0-11 16,-1-3 7-16,0-1-46 15,0 0 16-15,0 0-95 16,3 0-35-16,-3 0-266 16</inkml:trace>
  <inkml:trace contextRef="#ctx0" brushRef="#br0" timeOffset="39332.2743">25981 10582 717 0,'0'0'89'0,"0"0"-33"16,0 0-40-16,0 0 31 15,0 0-29-15,-89-19-18 16,67 19 49-16,-1 0-12 16,2 10-1-16,-4 4-23 15,1 5-10-15,2-1 25 0,4 5-24 16,6-1-8-16,8 2 4 16,4-2 0-16,0 1-10 15,13-3 10-15,9-4 0 16,8-8-6-16,4-7-13 15,-1-1 11-15,-2-5 7 16,-2-13-4-16,-5-4-8 16,-3-1 13-16,-7 0 0 15,-6 0-14-15,-4 3 14 16,-2 5 0-16,-2 5 0 16,0 3 6-16,0 4 27 15,0 1-33-15,0 2 10 0,0 0-24 16,0 0 14-16,0 14-2 15,0 9 2-15,-3 7 8 16,1 5 9-16,2 2-17 16,-1 5 7-16,-1-3 1 15,2-2-3-15,-1-1-5 16,-1-6 9-16,2-8-3 16,0-4-12-16,0-8-15 15,0-6-66-15,9-4 25 16,9 0-95-16,2-8-158 15</inkml:trace>
  <inkml:trace contextRef="#ctx0" brushRef="#br0" timeOffset="39628.0629">26322 10687 760 0,'0'0'173'15,"0"0"-147"-15,0 0 7 16,0 0-28-16,0 0 20 16,0 0 37-16,0 40-24 15,0-11-3-15,0 3 7 16,0 2-24-16,0 4 26 16,0-4-44-16,0 2 5 0,0-5-6 15,0-3 5 1,0-6-4-16,0-5 0 0,0-5 8 15,0-4-18 1,0-2-45-16,0-1-41 0,0-5-35 16,0 0-274-16</inkml:trace>
  <inkml:trace contextRef="#ctx0" brushRef="#br0" timeOffset="51060.5747">13039 5005 328 0,'0'0'85'0,"0"0"48"16,0 0-28-16,0 0-22 15,0 0 2-15,10-77-36 16,-10 69 66-16,-1 1-90 16,-5 2 14-16,-4-1 26 15,1 3-64-15,-4 2 49 16,-1 1-50-16,-7 0 3 16,-3 11-15-16,-8 14 12 15,-4 10 0-15,1 1-5 16,4 4 22-16,7-4-34 15,9-2 17-15,10-4 0 16,5-5-12-16,5-1 12 0,17 0 0 16,8 0-2-16,3 0 20 15,1 3-23-15,-1-2 5 16,-8 3 0-16,-6-1 2 16,-11 0-2-16,-8-1 0 15,0 1-2-15,-10-4 7 16,-10-1-6-16,-3-6 1 15,3-5 0-15,8-6 10 16,8-5-10-16,4 0-13 16,0-5-4-16,7-19-40 15,17-5 28-15,7-1-7 16,8 5 3-16,3 7 24 16,-3 8-9-16,-8 4 18 0,-4 3-7 15,-9 3 4 1,3 0-11-16,-2 0 14 0,1-2 0 15,0-4 6-15,3-3-6 16,-4-4 0-16,2-1-1 16,-6-2 18-16,-2 3-24 15,-7 2 7-15,-4 3 0 16,-2 3 6-16,0 3 8 16,0 2-14-16,0 0 0 15,-3 5 0-15,-8 9-12 16,1 6 12-16,4 1 0 15,6-1-21-15,0-3 17 0,0 2-2 16,13-4-5 0,2-2 22-16,6-2-3 0,0-6-8 15,6-4 0-15,0-1 1 16,1 0 1-16,1-4-2 16,-1-8 9-16,2-2 4 15,-5-1 2-15,0-2-15 16,-7 3 0-16,0 0-2 15,-3 3 6-15,0-1-4 16,-1-3 0-16,2 0 11 16,0-3-11-16,5 3 0 15,0-1 0-15,-1 4-9 16,-1 2 9-16,-2 2 0 16,-6 4-2-16,-3 1 4 15,-5 1-5-15,-3 2 3 0,0 0 0 16,0 0-20-16,0 0 20 15,-8 0 0-15,-2 0-7 16,-5 0 26-16,1 5-17 16,1-1-2-16,4-1 0 15,6-2-4-15,1 0 4 16,2-1-33-16,0 0-1 16,0 0-72-16,0 0-1 15,0 0-168-15</inkml:trace>
  <inkml:trace contextRef="#ctx0" brushRef="#br0" timeOffset="52290.2959">12999 5416 752 0,'0'0'13'15,"-109"0"67"-15,55 10-78 16,10 3 2-16,12-2 107 16,17-6-79-16,12-5-22 0,3 0-10 15,5 0 12 1,27-11 10-16,25-13-22 0,22-9 0 15,18-8-9-15,5-1 8 16,-5-3-18-16,-12-1-1 16,-20-1 17-16,-17 7-19 15,-23 10 22-15,-17 12 0 16,-8 8 26-16,-32 10-24 16,-20 0 7-16,-18 17-9 15,-18 17-8-15,2 1 1 16,8-2 7-16,26-10 0 15,20-6-3-15,19-7 3 0,10-2-11 16,3 1-15 0,9 0 1-16,28 2-3 0,21 1 28 15,19 2-12-15,14 6-4 16,4 1-74-16,-1-4-140 16</inkml:trace>
  <inkml:trace contextRef="#ctx0" brushRef="#br0" timeOffset="54098.0082">14760 4821 843 0,'0'0'85'0,"0"0"-57"16,0 0-28-16,0 0 2 16,0 0-4-16,0 0 2 15,3 115 0-15,3-60 31 16,0 2-20-16,-3-1 5 15,-3 3 0-15,0-6-5 16,0-8 22-16,-6-6-32 16,-7-8-1-16,2-12 22 15,2-6-17-15,2-10 13 16,-2-3-18-16,0-13 1 16,-3-18 6-16,2-14-7 0,4-7-3 15,6-3-13 1,0-1 18-16,4 3-8 0,15 5 3 15,6 6-5-15,4 7-18 16,8 3 16-16,4 10-4 16,-2 4 1-16,0 7 9 15,-4 5 2-15,-7 6-8 16,-6 0 9-16,-9 13-31 16,-9 11 32-16,-4 8-5 15,-4 5-8-15,-20 3 26 16,-7 1-5-16,-2-2-8 15,3-5 2-15,3-3-10 16,9-9 8-16,9-7 0 16,5-5-9-16,4-7-21 0,0-3-42 15,10 0 33-15,19-9 39 16,7-5-24-16,5 2 24 16,-5 7 0-16,-8 5-3 15,-4 0 12-15,-6 5-18 16,-2 10 7-16,0 4 2 15,0-2 6-15,-1 0-6 16,3-5 0-16,-2 0 31 16,2-5-28-16,3-5 31 15,-2-2-20-15,2 0-10 16,-2 0 42-16,-5-9-46 16,-6 1 0-16,-5 3-6 15,-1 3 14-15,-2 2-23 0,0 0 15 16,-5 0-16-16,-8 11-22 15,-1 2 45-15,3 4-7 16,4 0 0-16,3-1-6 16,4 0-3-16,0-4 9 15,5-2 0-15,17-6 6 16,8-1-6-16,6-3 0 16,6-3 27-16,-1-12-21 15,-2-2 0-15,-1-3-6 16,-7 3 0-16,-6-1 9 15,-7 1-9-15,-7 0 0 16,-7 0 14-16,-4 2-5 0,0 1 0 16,0 6-9-16,-9 5 0 15,-3 3 32-15,2 0-32 16,-6 7 0-16,4 14-8 16,1 4 13-16,1 3-22 15,7 3 17-15,0 0 0 16,3-6-18-16,0-5 18 15,0-6 0-15,1-6 4 16,2-6 0-16,2-2 3 16,2 0-7-16,1 0 0 15,-1-5 27-15,1 0-27 16,-3 4 0-16,0 1-1 16,-1 1 4-16,-1 18-8 0,0 8-20 15,-3 3 25 1,0 5-33-16,-15-5 25 0,-5 1 8 15,-1-8-7-15,4-6 15 16,5-8-32-16,9-4 22 16,3-5-50-16,0-8 26 15,12-16 5-15,11-10-21 16,7-4 30-16,8 2 1 16,2 4 9-16,-1 5-17 15,-1 5 19-15,-3 3-9 16,-5 1 9-16,-2 0 0 15,0-2 32-15,-3 1-20 16,0-3 44-16,-1 0-55 16,-3-4 3-16,-2-3 32 0,-1-4-36 15,-4-4 0-15,-1 0 31 16,-3-4-30-16,-2 5 29 16,-3 2-30-16,0 7 0 15,-2 9 33-15,-1 7-15 16,-1 6-10-16,-1 4 6 15,3 1 3-15,-1 1-34 16,-1 18-7-16,4 10 24 16,-2 8-1-16,-2 4 11 15,2 5-10-15,-3-6 37 16,0 0-30-16,0-5 24 16,0-9-29-16,-1-7 0 15,-2-8 30-15,1-5-32 0,2-4 0 16,0-2 19-16,0 0-14 15,0-8 18-15,3-13-23 16,12-8-52-16,0 3 50 16,3 8-65-16,-4 7 49 15,-1 6 11-15,-1 5 6 16,1 0-11-16,-1 10 3 16,0 6 9-16,3 1-5 15,0-3 5-15,0-3 0 16,3-2-3-16,4 1 3 15,0-9-85-15,4-1-232 16</inkml:trace>
  <inkml:trace contextRef="#ctx0" brushRef="#br0" timeOffset="54975.6592">17010 4874 779 0,'0'0'13'0,"0"0"64"16,0 0-28-16,0 0-25 15,0 0-6-15,0 0-18 16,0 0 0-16,-53 18 13 16,76 3-13-16,8 6 12 15,2 0 5-15,1 4-5 16,-11 3-17-16,-7 2 5 15,-13 5 0-15,-3 3 3 0,-14-1 1 16,-21 2-4-16,-7-6 13 16,-2-6 3-16,3-11-15 15,13-8-1-15,14-10-40 16,14-4 35-16,0-7-88 16,27-19 24-16,12-6 7 15,11 4 40-15,1 6 15 16,-3 8-3-16,-6 8 10 15,-8 6-20-15,-8 0 20 16,-4 0 0-16,-5 7-3 16,-3 1 14-16,-2 0 2 15,-2-3-5-15,-2-2-2 16,-1-3 84-16,4 0-58 16,1-4 47-16,1-11-52 15,1-2-21-15,-2-5 3 0,2-2-9 16,-5-2 0-16,1 1-9 15,-3 1 11-15,-3 2-2 16,-1 1 5-16,-1 1 2 16,-1 8 8-16,-1-2-15 15,0 0 0-15,0 1 21 16,2-2-11-16,-2-1-10 16,1 3 14-16,1 0-10 15,-1 7 22-15,1 2-26 16,-2 3 3-16,0 1 31 15,0 0-31-15,0 0-3 16,0 0 0-16,0 0-3 0,0 14-4 16,0 11-10-16,0 12 17 15,0 8 5-15,0 5 5 16,-3 5-10-16,-6-1 25 16,-3 0-22-16,1-5 17 15,2-9-20-15,5-8 0 16,1-12-16-16,3-8-47 15,3-12-77-15,15-5-97 16</inkml:trace>
  <inkml:trace contextRef="#ctx0" brushRef="#br0" timeOffset="55741.3313">17661 4909 697 0,'0'0'34'16,"0"0"4"-16,-26 83-5 16,0-41 0-16,-1-3 39 15,-1 0-61-15,0-6-9 16,5-7 21-16,2-6-16 16,8-8-7-16,9-8 0 15,4-4-23-15,0 0-7 16,10-14-24-16,11-9 41 15,3 1 0-15,-4 5 9 0,-4 7-4 16,-6 8 8 0,-1 2 0-16,-2 0 25 0,7 12-13 15,-1 3-12-15,5 2 38 16,2-1-27-16,2-1 38 16,3-5-49-16,0-4 11 15,2-6 32-15,-3 0-42 16,0-2 2-16,0-10 19 15,-5-5-12-15,-4-2-1 16,0-3-9-16,-6-4 0 16,-1-2 15-16,-1-2-9 15,-1-1-6-15,-2 4 0 16,-1 7 12-16,-3 10 3 16,2 5 0-16,-2 3-4 15,0 2 15-15,0 0-26 0,0 5-7 16,0 15-5-16,0 8 12 15,0 6 0-15,0 5 0 16,0 0 0-16,0-1 8 16,0-6 1-16,0-6-9 15,0-9 13-15,0-8-13 16,0-6 10-16,0-3-10 16,1 0 0-16,12-4 18 15,6-13-10-15,6-4-16 16,0-2 8-16,-8 7-53 15,-4 8 48-15,-7 8-16 16,-4 0-17-16,-2 19 20 0,0 7-1 16,0 4 19-1,0-4 5-15,0-6 8 0,0-5 5 16,0-8-17-16,0-3 2 16,1-4 50-16,17 0-34 15,11-7 25-15,8-14-41 16,-1-8 17-16,-4 0-40 15,-2-1-41-15,-6 7-92 16,-9 9-25-16,-6 9-181 16</inkml:trace>
  <inkml:trace contextRef="#ctx0" brushRef="#br0" timeOffset="56444.3769">18245 5279 124 0,'0'0'427'0,"0"0"-299"0,0 0-82 15,0 0 51-15,0 0 47 16,0 0-85-16,47-13-8 16,-26-1-24-16,0-1-18 15,-3-1 4-15,-6 3-13 16,-6 4 0-16,-3 4 11 16,-3 5-11-16,0 0-5 15,0 0 5-15,-11 11 0 16,1 5-13-16,0 1 13 15,7-3 0-15,3-2-24 16,0-5 24-16,14-4 0 0,11-3-7 16,7 0 19-16,8-15-15 15,2-3 3-15,-4 0-39 16,-7 2 30-16,-12 5-15 16,-10 6 20-16,-7 5 2 15,-2 0 4-15,0 0-14 16,-15 10 12-16,-8 7 0 15,0-2 37-15,5-1-28 16,4-4 5-16,8-4-14 16,6-5 12-16,0-1-25 15,0 0 13-15,5 0 0 16,13 0 13-16,1 0-5 16,-3 5-8-16,-2 3 0 15,-10 8-27-15,-4 8 20 0,0 5 6 16,-8 3 1-1,-5-1 1-15,3-4 1 0,1-5-2 16,5-10 0-16,4-7 1 16,0-5-7-16,0 0 6 15,17-3 0-15,12-19 33 16,5-8-30-16,0-8 0 16,-2-5-3-16,-4-2 0 15,-3-3 13-15,-5 1-5 16,-4 1 3-16,-4 2 51 15,-3 6-41-15,-5 6 19 16,-1 6-15-16,-1 9-13 0,-2 10 31 16,0 6-43-1,0 1-5-15,0 0-10 0,0 24-7 16,0 10 9-16,0 12 9 16,2-2-77-16,1-1-14 15,1-9-162-15,-4-7-496 16</inkml:trace>
  <inkml:trace contextRef="#ctx0" brushRef="#br0" timeOffset="57091.9109">19531 5462 761 0,'0'0'70'0,"0"0"-58"16,0 0 74-16,0 0 13 15,0 0-27-15,0 0-25 16,95-110-47-16,-61 63 61 0,2-4-58 16,0-7-2-1,0-4 26-15,-5-1-20 0,-4 4-7 16,-7 6 0-16,-7 13 7 15,-9 12-2-15,-1 14-5 16,-3 9 0-16,0 5-13 16,0 3 11-16,-12 24-25 15,-9 16 26-15,-1 15 2 16,7 5-11-16,10-1 10 16,5-6-21-16,8-7 16 15,13-8-60-15,2-12-2 16,4-12-29-16,-4-12-126 15,-7-5-237-15</inkml:trace>
  <inkml:trace contextRef="#ctx0" brushRef="#br0" timeOffset="57242.7712">19724 5136 843 0,'0'0'83'0,"0"0"-16"16,0 0-57-16,0 0-20 15,0 0 7-15,122-52-76 16,-65 43-61-16,-6 5-287 16</inkml:trace>
  <inkml:trace contextRef="#ctx0" brushRef="#br0" timeOffset="58094.9942">19979 5313 740 0,'0'0'95'0,"0"0"-87"16,0 0 6-16,0 0 23 0,0 0 8 16,0 0-27-16,36 18-7 15,-10-15 41-15,2-3-52 16,-3 0 0-16,-3 0 9 16,-5 0-1-16,-4-10 0 15,-1-6-8-15,0-1 9 16,2-3-6-16,-1-6-3 15,5-3-9-15,0-2 1 16,1 0-6-16,7 6-3 16,-1 7-5-16,0 8 10 0,-5 8-1 15,-1 2 0-15,-5 3 1 16,-4 16-4-16,-6 8 5 16,-4 2 11-16,0 2 0 15,0 1 6-15,0-6-9 16,0-4 3-16,0-3 0 15,2-6-8-15,9-4 9 16,5-6-1-16,2-3 10 16,7 0-10-16,4-12 36 15,2-3-36-15,-1-2 0 16,-5 0 5-16,-7-4-3 16,-5 4-2-16,-5 0 0 15,-5 2 11-15,-2 5 9 0,-1 4-18 16,0 5-2-1,0 1 27-15,0 0-27 0,0 0-7 16,0 0 1-16,0 12 6 16,0 12-21-16,6 1 21 15,3 4 0-15,3-3 0 16,4-4 1-16,1-2-1 16,1-6 0-16,-2-4 17 15,-2-6-30-15,2-4 15 16,2 0-2-16,6-15 23 15,2-8-16-15,3-5-7 16,-1-2 0-16,-4-3 0 0,2 0 5 16,-7 2-5-16,-2 4 0 15,-6 3 12-15,-5 7-4 16,-1 9-4-16,-4 3-4 16,-1 4 8-16,0 1-10 15,0 0 2-15,0 9-6 16,-9 15 3-16,-7 8 6 15,1 7 2-15,-3 5-5 16,3-1 2-16,6-4 1 16,2-5-2-16,4-10-1 15,3-7 23-15,0-8-13 16,4-4 7-16,17-5-16 16,12 0 11-16,11-12 25 0,9-12-37 15,5 2-13-15,-6-2-25 16,-3 5-77-16,-10 0-28 15,-12 2-174-15</inkml:trace>
  <inkml:trace contextRef="#ctx0" brushRef="#br1" timeOffset="198014.8681">1354 10704 773 0,'0'0'5'0,"0"0"0"0,0 0-10 16,31 110 16-16,-16-55 1 15,0 9 31-15,2 6-14 16,0 3 55-16,-3 2-61 15,-1-8-2-15,-2-5 11 16,-5-12-25-16,-2-16 37 16,-1-10-44-16,-1-14 3 15,-2-7 21-15,0-3-21 16,0 0 61-16,0-12 23 16,-8-21-46-16,-10-13-13 0,-7-11-28 15,-2-4-9-15,6-5-4 16,3 1-5-16,2-1 2 15,7 1-9-15,4 4 4 16,5 6 1-16,0 5 8 16,2 10-4-16,13 9 7 15,9 10 2-15,-2 9 1 16,8 12 5-16,1 0 2 16,-1 14-17-16,3 16 16 15,-11 10-8-15,-5 6 1 16,-13 3 4-16,-4-2 3 15,0 0 0-15,-12-5 0 0,-4-3 3 16,4-9-3 0,1-4-55-16,6-11-60 0,5-10-94 15,0-5-181-15</inkml:trace>
  <inkml:trace contextRef="#ctx0" brushRef="#br1" timeOffset="199943.9422">1722 11085 366 0,'0'0'182'16,"0"0"-112"-16,0 0-23 16,0 0 38-16,0 0-35 15,0 0 11-15,24 27 44 0,-7-36-50 16,8-14 54 0,9-7-94-16,2-5-14 0,-3-2 15 15,-6 3-7-15,-11 4-9 16,-5 10 0-16,-7 9 0 15,-4 8 3-15,0 3-3 16,0 0-17-16,0 6 7 16,-10 17-7-16,-2 7 9 15,0 3 8-15,7-4 0 16,5-2-23-16,0-7 23 16,3-4 0-16,11-4-4 15,4-7 11-15,1-5-7 16,6 0 0-16,-2 0 0 15,4-13 15-15,-5-1-15 16,-3-1 0-16,-4 3 4 16,-7-1 5-16,-2 2 3 0,-2 2-12 15,-4-1 0-15,0 1 26 16,0 2-21-16,-7 3-5 16,4 2 33-16,-2 2-19 15,2 0-18-15,3 0 4 16,0 0-5-16,0 3-25 15,3 13 22-15,12 4 4 16,6 1-10-16,3-3 26 16,6-4-24-16,3-7 6 15,-2-3 5-15,-1-4-31 16,-8 0 14-16,-3-1 13 0,-8-9-5 16,-5 3 20-1,-3-3 0-15,-3 3-10 0,0-1 6 16,0-2 23-16,-3-1-29 15,-6-1 0-15,1 1 0 16,0 5 11-16,2-2-17 16,4 2 6-16,-1 3 0 15,3 0-14-15,0-3 14 16,0-1-27-16,0-1 16 16,0 0-18-16,8 2 24 15,1 0-15-15,-1 3 20 16,-3 1-21-16,-2 2 21 15,0 0-41-15,-3 0 11 0,0 0-41 16,0 0 44-16,0 0-20 16,0 0 44-16,0 0-18 15,0 0 21-15,0 0 0 16,0 0 9-16,0 0-1 16,0 0 63-16,-6 0-24 15,1-3-32-15,-5-3 54 16,0-2-56-16,-4-3 1 15,2-3 25-15,0-3-39 16,-4-4 24-16,4 0-24 16,-1 4 4-16,-1 2 6 15,2 2-10-15,2 5 0 0,2 5 0 16,5 1 12 0,0 2-14-16,2 0 2 0,1 0 0 15,0 0-21-15,0 0 13 16,0 0-6-16,0 4 14 15,9 1-4-15,7-3-6 16,7-2 2-16,5 0 8 16,8 0-18-16,7-11 18 15,0-1 0-15,-4 3-5 16,-8 1 18-16,-8 5-20 16,-7 3 7-16,-4 0 0 15,-3 0-22-15,-5 0 22 16,-2 6 0-16,-2 8-14 15,0 5 29-15,0 1-19 16,0 0 4-16,0-1 0 0,0-3 2 16,3-1-2-1,6-1 0-15,9-3-11 0,3-3 24 16,6-5-12-16,1-3-1 16,2 0 0-16,-5-5 9 15,3-9-3-15,-4-4-6 16,-7-1 17-16,-4 0-14 15,-7 4 9-15,-3 5-12 16,-3 5 3-16,0 4 38 16,-6 1-41-16,-5 0-8 15,-3 0 1-15,0 12-4 16,4 4 10-16,7-1-11 16,3-2 5-16,0-1-23 0,0-5 30 15,18-3-6-15,1-4-5 16,8 0 4-16,6-4 4 15,-2-12 3-15,1-5 0 16,-7-2-14-16,-3-2 14 16,-4-2 0-16,-6-3-7 15,2-1 23-15,-6-6-8 16,-2-2-8-16,-3-8 9 16,-3-4 17-16,0-7-26 15,3 0 0-15,2 5 1 16,1 11 8-16,1 12-12 15,-2 15 3-15,-4 10 0 0,1 5-15 16,-1 12 15 0,2 22-36-16,3 18 31 0,1 10 10 15,1 1 2-15,1-8-7 16,7-9 0-16,-1-11-5 16,6-9 5-16,4-12 0 15,0-6-10-15,3-8 26 16,-1 0-18-16,-2-9 2 15,2-13 0-15,-5-3 21 16,-7-2-21-16,-6 4 0 16,-5 6 10-16,-4 7-5 15,0 5 10-15,0 5-15 0,-5 0 0 16,-6 12-21 0,-1 8 21-16,2 3-9 0,10 1 7 15,0-4-10-15,7-6 11 16,13-6-11-16,5-8-6 15,2 0 1-15,1-8 12 16,2-11-2-16,-5 0 2 16,-5-4 10-16,-4 3-16 15,-7 2 11-15,-3 4 0 16,-3 6 1-16,0 4-1 16,-3 4 0-16,0 0-3 15,0 21-69-15,0 9 69 16,1 10-4-16,-1 6 7 15,0 4-2-15,0-3 2 16,0-1 0-16,-13-5-10 16,-2-10 22-16,6-10-12 0,3-10 0 15,5-7 3-15,1-4 25 16,0-11-7-16,13-18-8 16,11-15-13-16,3-9-13 15,6 0-85-15,0 2-237 16</inkml:trace>
  <inkml:trace contextRef="#ctx0" brushRef="#br1" timeOffset="200476.4055">4134 10168 610 0,'0'0'130'0,"0"0"-35"16,0 0 0-16,0 0 0 16,0 0-30-16,0 0-9 15,-34-62-56-15,34 81-11 16,3 17-15-16,12 15 32 15,-2 9-6-15,2 7 16 0,-1-3-3 16,-7 0-1-16,-1-14-12 16,-3-14 1-16,-2-11 9 15,-1-13-10-15,0-6 0 16,0-6 4-16,2 0-3 16,2-17 29-16,1-23-30 15,9-19-5-15,2-4 5 16,6 1-42-16,6 9 3 15,2 16 20-15,3 13-2 16,-2 10 14-16,-5 9-9 16,-4 5 0-16,-4 2-5 15,0 20 19-15,-3 6 2 16,-9 6-5-16,-3 4 16 16,-3 0 6-16,-6 1-17 0,-12-3 3 15,0-8 31-15,5-8-34 16,8-10-29-16,5-10-110 15,5-7-136-15,26-25-275 16</inkml:trace>
  <inkml:trace contextRef="#ctx0" brushRef="#br1" timeOffset="201641.6672">4613 10400 429 0,'0'0'257'0,"0"0"-187"16,0 0-21-16,0 0 23 15,0 0-1-15,-76 73-44 16,76-63-27-16,7 0 0 0,13-1 16 16,10-6-16-16,4-3 1 15,3 0 4-15,-4-10 11 16,-8-4-25-16,-11 0 9 16,-8 2 0-16,-6-1-26 15,0-2 26-15,-17 1-38 16,-8 1-13-16,-3 4 5 15,1 4 43-15,6 2-7 16,9 3-8-16,6 0 3 16,6 0-11-16,0 0-24 15,0 1 41-15,0 4 0 16,14 2 7-16,3-5 2 0,3 1 0 16,4-3 18-16,1 0-15 15,2-7 0-15,-3-9 33 16,-5-5-34-16,-1-1 23 15,-6-5-2-15,-3 0-16 16,-5-3 32-16,-2-3-28 16,-2-2 0-16,0-1 29 15,-9 2-37-15,-9 5 26 16,6 7-22-16,0 10-4 16,6 5 52-16,6 4-54 15,0 3 1-15,0 0-4 16,0 3-26-16,11 16 24 15,8 8 4-15,5 7 0 16,-3 2-6-16,4-2 6 16,-4-1 0-16,-6-1-5 0,-2 0 17 15,-7-1-9-15,-1-2-3 16,-5-2 0-16,0-6-2 16,0-6 2-16,0-9 0 15,0-6-3-15,0 0-11 16,0-19-3-16,6-14 2 15,10-9-76-15,5 2 88 16,0 6-13-16,1 5 15 16,-1 8-5-16,0 3 12 15,-3 4-6-15,3 4 0 16,-3-2 0-16,3 0 27 16,-1 3-13-16,0-2 9 0,-2 6-23 15,-9 1 18-15,-3-1-18 16,-2 3 0-16,-4 1 2 15,0 1-14-15,0 0 12 16,0 0 0-16,0 0 0 16,0 0-21-16,0 3 15 15,0 5 3-15,0-2 3 16,0-3-13-16,0-1 13 16,11-2 0-16,8 0-10 15,2-5 26-15,4-11-9 16,-1-2-7-16,-7 2 0 15,-4 5-21-15,-7 4 21 16,-6 5 0-16,0 2 20 0,0 0-18 16,-3 9 20-16,-13 12-22 15,-4 7 1-15,2 4 11 16,6-1-8-16,5-2-1 16,4-6-3-16,3-8 12 15,0-4-21-15,7-6 9 16,7-5 0-16,2 0 39 15,4-8-32-15,-1-9 9 16,-1-4-12-16,-3-4 13 16,-5-2 4-16,-4-4-21 15,-6 0 24-15,0-2 21 16,0-2-44-16,-4 3 24 0,-7-1 10 16,2 7-32-1,-1 4 32-15,1 8-10 0,6 8-23 16,0 4 40-16,3 2-42 15,0 0-8-15,0 4 3 16,0 18-42-16,0 11 39 16,0 4-57-16,3-2-92 15,8-9-84-15</inkml:trace>
  <inkml:trace contextRef="#ctx0" brushRef="#br1" timeOffset="202651.962">6337 9789 736 0,'0'0'107'15,"0"0"-71"-15,0 0-36 16,0 0 0-16,0 0 36 15,-47 94-33-15,33-67 60 16,8-1-58-16,2-6 0 0,4-3 8 16,0-5-13-16,7-7 0 15,13-5 12-15,5 0-12 16,2-8 53-16,1-13-53 16,-6-4 6-16,-8-1-6 15,-6 2 0-15,-8-1-13 16,0 3 3-16,-19 2-32 15,-4 7 21-15,0 4-5 16,7 6 15-16,1 3 1 16,6 0 10-16,1 10-18 15,5 4 14-15,3 3-8 16,0-5-12-16,5 2 24 0,10-1-19 16,4-6 18-1,2-2-26-15,-3-2 14 0,1-3 6 16,-5 0 14-16,4 0-12 15,-5-11 5-15,5-3 0 16,0-3 9-16,0 5-8 16,-2 2-1-16,-2 4 0 15,-2 6 13-15,1 0-25 16,-1 2 12-16,0 13 0 16,-3 5 1-16,-3 2-1 15,-3 2-3-15,-3-4 1 16,0-3-41-16,0-6 18 15,0-5-22-15,0-6-11 0,0 0 29 16,3-15-23 0,9-12-203-16,0-4 92 0,4-1 88 15,2 3 75-15,3 7 41 16,-6 5 143-16,3 6-53 16,-5 4 9-16,-1 2-62 15,3 5-24-15,1 0-22 16,5 0 26-16,-1 0-46 15,2 0 5-15,3 0-7 16,1 2-10-16,-2-2 0 16,0 0-3-16,2 0-20 15,0-12-22-15,-1 0-98 0,2-2-199 16</inkml:trace>
  <inkml:trace contextRef="#ctx0" brushRef="#br1" timeOffset="202930.0415">7162 9598 404 0,'0'0'49'0,"0"0"79"15,0 0-79-15,0 0 28 16,0 0-51-16,0 0-19 15,33-8 73-15,-15 8-66 16,-3 11 7-16,1 2 14 0,-2 0-32 16,-4 3 41-16,-1 1-32 15,-6-4-9-15,0-1 16 16,-3-6-19-16,0-3-2 16,3-3-64-16,-3 0-140 15</inkml:trace>
  <inkml:trace contextRef="#ctx0" brushRef="#br1" timeOffset="204085.1052">2073 13187 508 0,'0'0'141'15,"0"0"-123"-15,0 0-11 16,0 0 16-16,0 0 33 16,85-19 54-16,-49-26-14 15,5-16-51-15,4-17 1 16,1-9-41-16,-4-6 25 16,-6 5-30-16,-12 15 0 15,-9 17 3-15,-9 20 9 16,-6 17-12-16,0 10 0 15,0 7 2-15,0 2-22 16,0 9-14-16,0 15 6 0,6 6 22 16,6-2 7-16,7-3-1 15,3-11 0-15,4-5 1 16,8-9-9-16,3-3 8 16,4-22 0-16,2-14 9 15,-1-7-6-15,-8-4-2 16,-3-1-1-16,-8 2 8 15,-8 7-30-15,-7 9 11 16,-3 11 11-16,-2 10 6 16,-3 6-3-16,0 6-6 15,3 0-2-15,3 11-24 16,9 12 15-16,3 9 11 0,4 6 3 16,-1 4 7-1,-1-2 1-15,-1-2 1 0,-4-4-9 16,-3-6 4-16,-3-5-1 15,-5-10-3-15,3-8 0 16,-5-5 0-16,1 0 9 16,0-13 3-16,0-7-12 15,3 0 10-15,3 2-32 16,6 9 22-16,0 5 0 16,6 0-17-16,1 4 17 15,3 0-1-15,1 0-6 16,4 0 7-16,0 0-14 15,1 0 14-15,3-3 0 0,0-14-2 16,-4-6 11 0,-2-4-18-16,-8-3 1 0,-7 1-61 15,-8 3 64-15,-5 8-59 16,0 7 56-16,0 7-7 16,-3 4 19-16,-9 0-11 15,-5 14-9-15,-2 7-73 16,-6 0 13-16,-5-4-169 15</inkml:trace>
  <inkml:trace contextRef="#ctx0" brushRef="#br1" timeOffset="204225.9788">2793 12441 526 0,'0'0'455'16,"0"0"-455"-16,0 0-237 15,121-48 185-15,-46 18-220 16</inkml:trace>
  <inkml:trace contextRef="#ctx0" brushRef="#br1" timeOffset="205734.4349">4075 12313 924 0,'0'0'32'0,"0"0"-30"16,0 0 27-16,0 0-12 0,55-87 17 15,-39 50-5 1,-1-1-18-16,0-1-10 0,-6 2-1 16,-3 1 0-16,-6 5-14 15,0 12 14-15,0 9-3 16,0 7-6-16,0 3 9 15,-6 7-22-15,-9 17 7 16,2 10 15-16,-2 4-13 16,10 0 13-16,5-3 0 15,0-7-12-15,12-4 19 16,6-7-14-16,6-11 1 16,7-6 6-16,8 0 20 15,3-23-20-15,1-9 0 16,0-6 11-16,-7-3 0 15,-5 2-12-15,-5 2 1 16,-8 6 0-16,-2 5-20 0,-5 8 20 16,-1 4 0-16,0 2-2 15,1 4 13-15,4 1-18 16,0 0 7-16,4 2 0 16,1 3-16-16,2 2 16 15,-1 0 0-15,-3 0 1 16,-2 14 12-16,-5 4-26 15,-3 2 13-15,-5 5 0 16,-3-2-11-16,0 1 11 16,0-3-4-16,-3-5-2 15,-2-8-5-15,5-5-3 0,0-3-41 16,0 0 33 0,4-14-5-16,9-6 27 0,1-4 0 15,7-1-6-15,-5 1 20 16,-4 2-15-16,-3-2 1 15,0 4 0-15,-5-3-6 16,-2-2 6-16,-2-5 0 16,0-4-6-16,-12 0-13 15,-3 4-14-15,0 9-12 16,3 8 45-16,5 6-15 16,2 5 15-16,5 2 0 15,0 0-2-15,0 5-15 16,12 12 14-16,6-1 3 15,5 2 0-15,-1-2 8 16,5-4 2-16,-5 0-10 0,3-1 20 16,-8-2-17-16,-1-2-1 15,-7-3-2-15,-3-1 2 16,-4-3-14-16,-1 3 12 16,-1-2-22-16,0-1 22 15,0 0 0-15,2 0 1 16,-2 0 0-16,0 0 9 15,0-4 58-15,0-6-68 16,0-3 0-16,0 2-1 16,0-1 9-16,0 1-9 15,0 0 1-15,0 1 0 16,0 1-10-16,0-3 10 0,-2 0 0 16,-1-2 13-1,0 1-12-15,0-2 47 0,-1 1 4 16,2 5-14-16,-1 1 46 15,0 4-61-15,3 4 12 16,0 0-26-16,0 0-9 16,0 20-10-16,6 11-23 15,9 13 33-15,3 6-6 16,3 0 6-16,-6 1 0 16,-3-1 0-16,-2-5 14 15,-5-8-12-15,-1-9-2 16,-2-8 6-16,-2-10 1 15,0-7 5-15,0-3-12 0,0 0 47 16,0-13 4 0,-11-17 3-16,-8-11-54 0,-3-12 1 15,-1-5-4-15,-1-5 3 16,0-4-15-16,2-1 13 16,1 3-28-16,8 6 28 15,7 8-7-15,6 5 8 16,0 6-27-16,9 4 27 15,10 0-1-15,6 8-2 16,-1 9-11-16,3 9 8 16,2 10-22-16,-1 0 21 15,-1 22-21-15,-5 10 28 16,-7 10-5-16,-8 4-6 16,-7 3 22-16,0 6-10 0,-16 1 0 15,-1-5 8-15,1-5 6 16,4-12-14-16,5-13-1 15,7-14-70-15,0-7-182 16,16-8-347-16</inkml:trace>
  <inkml:trace contextRef="#ctx0" brushRef="#br1" timeOffset="206411.9279">5247 11814 733 0,'0'0'87'0,"0"0"-29"16,0 0 54-16,0 0-83 0,0 0-16 16,52-104 8-16,-37 66-21 15,-3 3-18-15,-3 4-7 16,-6 10-16-16,-3 9 24 16,0 10 10-16,0 2-33 15,0 5 17-15,-8 15-11 16,3 2 34-16,2 0-2 15,3-2 11-15,0-4-16 16,0-7 7-16,8-1 0 16,6-8-3-16,4 0 3 15,0-3 0-15,1-14 14 16,2-5-11-16,-6-4-6 16,0-1 3-16,-9 2-22 15,-5 5 11-15,-1 4-34 0,0 5 3 16,0 8 39-16,-6 3 6 15,-1 3-12-15,4 17 9 16,-3 7 0-16,6 6-11 16,0-2 11-16,0-6 0 15,3-6-4-15,9-7 16 16,1-7 15-16,1-5-1 16,-1 0-6-16,5-12 62 15,0-10-33-15,3-7-29 16,0-2-9-16,-2-4-3 15,-1 2 14-15,-6 0-22 16,-3-2 2-16,-2 0 75 16,-4-5-74-16,-3-2 8 0,0-2 22 15,0 0-26-15,0 7 26 16,0 7-19-16,2 7-5 16,-1 7 38-16,1 10-41 15,-2 6-6-15,0 0 0 16,3 2-20-16,1 19 14 15,7 7-4-15,5 8 10 16,5-2-9-16,0-5 9 16,4-3-5-16,-1-9-12 15,0-3-38-15,-3-8-28 16,-5-6-89-16,-10 0-139 16</inkml:trace>
  <inkml:trace contextRef="#ctx0" brushRef="#br1" timeOffset="206537.0718">5623 11255 740 0,'0'0'44'15,"0"0"-44"-15,0 0-38 16,0 0-80-16,88-70-119 16</inkml:trace>
  <inkml:trace contextRef="#ctx0" brushRef="#br1" timeOffset="208659.9972">6421 10933 650 0,'0'0'147'0,"0"0"-127"0,0 0-20 16,0 0 17-16,-91 48 33 15,76-24 17-15,9-1-45 16,6-1-22-16,0-1 12 16,9-2-5-16,13 3 4 15,5-3-6-15,9 1 26 16,-2 2-22-16,-2-1-9 16,-9 3 0-16,-6 1 10 15,-11 1-11-15,-6 2 1 16,0-3 0-16,-15-5-5 15,1-6 5-15,0-9-17 0,3-5 15 16,5-9-21 0,6-22 6-16,0-8-58 0,11-5 55 15,14 2-6-15,5 6 26 16,-2 7-2-16,2 8-7 16,-6 4 18-16,-5 7 12 15,-4 1-6-15,2 3-8 16,-1 2 36-16,-1 1-43 15,6-1 0-15,-1 1-3 16,0-3 17-16,2 0-13 16,-2-6-1-16,-8 0 7 15,-3-5-2-15,-6 5-5 16,-3 0-1-16,0 4-12 16,-3 7 4-16,-8 1 4 0,1 0 5 15,-2 7-2-15,7 7-18 16,2 0 20-16,3 1-3 15,0 2-3-15,0-5 5 16,11-2 1-16,14-3 0 16,4-7 0-16,2 0-10 15,6-4 10-15,-1-13 0 16,-2-3-12-16,-4 0 17 16,-6 1-8-16,-5 4 3 15,-8 7 0-15,-7 4 5 16,-4 4-1-16,0 0 6 15,-10 8 0-15,-7 13-3 16,-5 5-7-16,0 4 1 0,5-2 9 16,2-2 37-1,11-5-47-15,4-7 0 0,0-6-4 16,9-5 15-16,16-3 7 16,8-7-17-16,3-18 7 15,1-4 20-15,-7-1-28 16,-9 7 0-16,-8 6-1 15,-7 7 13-15,-6 6-12 16,0 4 0-16,0 0 0 16,0 1-9-16,-1 16 7 15,-7 7 2-15,1 5-6 16,1 4 13-16,0 0-8 0,-2-2 1 16,-2 1 0-1,3-6-3-15,-1-6 3 0,3-8 0 16,2-4-6-16,3-8 1 15,0 0-4-15,0-10-10 16,8-14 17-16,16-8-21 16,4-5 9-16,6 2-36 15,-2 3 22-15,-2 3 28 16,-7 4 2-16,-1 1 26 16,-3 1 1-16,-4 0 33 15,3 0-34-15,-1-4-8 16,0-1 9-16,2-2-25 15,-1 1 10-15,2-1-14 16,-7 1 0-16,-1 3-1 0,-6 5 1 16,-6 8 0-16,0 7 1 15,0 5 12-15,0 1-19 16,0 1 6-16,0 18-9 16,-5 11-14-16,-2 7 23 15,1 3 0-15,5 2-1 16,1-3 9-16,0-7-16 15,1-6 8-15,12-9 0 16,1-8-11-16,4-6 17 16,4-3-6-16,5-4 39 15,2-16-37-15,-1-2 30 0,-3-5-32 16,-3 1 2 0,-6 2-8-16,-5 2 11 0,-5 5-5 15,-3 4 0-15,-3 3 7 16,0 4-8-16,0 3 1 15,0 3 0-15,0 0-7 16,0 0 7-16,-6 9-2 16,-1 9-6-16,2 6 11 15,5 3-11-15,0-2 8 16,0-4 0-16,12-5-9 16,3-8 9-16,5-5-6 15,2-3 3-15,5-3 3 16,-1-16-4-16,-1-6 4 15,0-3 0-15,-4-2-23 16,-1 1 23-16,-3-1-2 0,1 0-6 16,-5 4 16-16,1 6-6 15,-5 3-2-15,-3 6 0 16,-3 7 26-16,-3 3-26 16,0 1 0-16,0 0-3 15,1 0-4-15,1 5-1 16,6 11 8-16,3 1 0 15,6-2-9-15,5-1 9 16,5-5-4-16,7-6 1 16,6-3-3-16,5 0-3 15,1-15 1-15,2-4 6 16,-5 4-22-16,-12 4 18 0,-11 6-10 16,-12 4 9-16,-8 1 4 15,0 5-7-15,-11 22 6 16,-16 17-18-16,-15 14 21 15,-17 11-97-15,-22 8 55 16,-19 5-18-16,-19 5-84 16,-20 6-93-16,-14 4-78 15,-15 9 316-15,-12 4 108 16,-5 4 59-16,-12 7-61 16,-4 9 4-16,-8 3-109 15,0 3-1-15,8-3-84 16,10-5 84-16,7 3-1 15,13-3 1-15,13-5-5 0,9-6 1 16,17-18 8 0,13-12 61-16,22-16 18 0,27-24-14 15,28-20 56-15,27-20-78 16,18-7-5-16,54-36 26 16,35-25-51-16,46-23-1 15,39-20 49-15,38-10-39 16,28-4 36-16,21-3-56 15,9 3-6-15,0 6 15 16,-6 10-4-16,-9 5 1 16,-12 5-12-16,-18 10-16 15,-23 8 15-15,-28 15-92 0,-29 12-63 16,-41 14-138 0</inkml:trace>
  <inkml:trace contextRef="#ctx0" brushRef="#br1" timeOffset="208794.6696">7720 12147 1227 0,'0'0'37'0,"0"0"-37"16,0 0-337-16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23:41.985"/>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definitions>
  <inkml:trace contextRef="#ctx0" brushRef="#br0">24014 3784 671 0,'0'0'18'0,"0"0"82"16,0 0-77-16,0 0-9 15,0 0 63-15,0 0-31 0,0 0-13 16,9-10-9-1,-9 10-10-15,0 9-10 0,0 10-4 16,0 16 0-16,0 8 29 16,-4 3-18-16,-16 7 1 15,-4-4-1-15,-3-1 8 16,1-4-2-16,0-4-17 16,3-7 0-16,0-5-1 15,-1-5 2-15,0-3-1 16,-1-4 0-16,4-5 10 15,0-6-32-15,-1-2 22 16,5-3-53-16,1 0-32 16,7-15-132-16,7-3-256 15</inkml:trace>
  <inkml:trace contextRef="#ctx0" brushRef="#br0" timeOffset="274.3256">23744 4013 588 0,'0'0'121'0,"0"0"-30"16,0 0-27-16,0 0-34 15,0 0-12-15,0 0-4 16,-45 52 12-16,26-10 4 16,0 2 21-16,7-2-43 15,3-2 8-15,4-2-2 16,5-6-3-16,0-3 9 0,5-6-20 15,13-7 0-15,7-1 17 16,9-6-7-16,9-4-10 16,8 0 0-1,8-5 1-15,2 0-9 0,-3 0-133 16,-9-2-156-16</inkml:trace>
  <inkml:trace contextRef="#ctx0" brushRef="#br0" timeOffset="2985.3065">11340 5582 594 0,'0'0'87'0,"0"0"-23"16,0 0 9-16,0 0-29 16,0 0 74-16,0 0-54 15,0 0-28-15,-22-51 24 16,22 43-44-16,0-1 18 16,3-2-26-16,16-3 11 15,7-1-9-15,9-1-10 16,4 4 0-16,-2 2-10 15,-2 10 13-15,-7 0-6 16,-6 0 1-16,-5 14 2 16,-7 6-12-16,-10 8 12 15,0 5-6-15,-19 7-1 0,-17-1 14 16,2-3-4-16,2-7-3 16,10-9 10-16,16-6-20 15,6-4 10-15,0-5-44 16,11 3 36-16,15 1-1 15,9-3 9-15,2 2 0 16,2 4 15-16,-8 3-14 16,-6 2-1-16,-11 5 0 15,-11 6-15-15,-3 9 18 16,-11 2-3-16,-17 3 0 16,-5-2 0-16,-4-4 29 15,1-2-20-15,3-7-8 0,4-4 14 16,2-4-10-16,6-4-7 15,1-5 2-15,5-3-70 16,-1-7-14-16,2 0-173 16</inkml:trace>
  <inkml:trace contextRef="#ctx0" brushRef="#br0" timeOffset="11941.1933">11667 6457 197 0,'0'0'153'0,"0"0"-81"16,0 0 5-16,0 0-17 16,0 0 56-16,0 0-84 0,-58-27 5 15,56 25 45-15,2 2-44 16,0 0 40-16,0 0-78 15,0 0 6-15,0 0 2 16,0 0-8-16,0 4 0 16,12 9-6-16,9 9 22 15,13 4-3-15,11 9-13 16,15 2 4-16,14 7 37 16,14 7-41-16,12 2 0 15,11 1 6-15,3 4 7 16,6 2-10-16,-3 4-3 15,-2 5 0-15,-6 1-1 0,-1-5 1 16,-1-8 0 0,0-4 3-16,0-5 10 0,-3 1-14 15,-6-6 1-15,-2-4 0 16,-2-3 11-16,-5-3-11 16,-5-4 0-16,-10 1 11 15,-7-4-3-15,-10 1-3 16,-9-4-5-16,-11 0 0 15,-4-4-9-15,-6-5 9 16,-6-1 0-16,-4-4 9 16,-5-1 5-16,-4-3-23 15,-3 0 9-15,2 2 0 16,-1-2-6-16,1 2 6 16,2 0-11-16,3 3-16 15,2-2-96-15,-3-4-76 0,-3-4-421 16</inkml:trace>
  <inkml:trace contextRef="#ctx0" brushRef="#br0" timeOffset="12794.8028">15176 8012 439 0,'0'0'55'0,"0"0"69"0,0 0-69 15,0 0 18-15,0 0 42 16,0 0-29-16,-3-38-12 16,-20 38-65-16,-10 0 5 15,-8 0-1-15,-8 17 4 16,-1 5-17-16,2 8 16 15,3 5-15-15,8-2 2 16,13 0-3-16,12-3 0 16,12-3-11-16,0-2 15 15,24 1-4-15,12-4 0 16,10 1 2-16,5-2-6 0,-1-1 2 16,-6 0 2-1,-8 4-8-15,-10-1 9 0,-11 3-1 16,-10 5 0-16,-5 2 0 15,-11 3-1-15,-19 1 1 16,-7-1 0-16,-2-3 22 16,5-7-16-16,6-7-6 15,11-6 0-15,11-6-1 16,6-7-14-16,17 0-130 16,23-12-52-16,15-18 21 15</inkml:trace>
  <inkml:trace contextRef="#ctx0" brushRef="#br0" timeOffset="13125.2202">15470 8453 801 0,'0'0'58'0,"0"0"-56"16,0 0 80-16,-88 6-68 15,72 10 25-15,5 4-28 16,8 5 2-16,3 5-21 15,2 2 8-15,20-1 0 16,7-2 8-16,9-8 6 16,4-8-14-16,3-10 6 15,-2-3 1-15,-5 0-14 16,-7-15 5-16,-7-7 2 16,-12-5-5-16,-10-6 9 15,-2-4-4-15,-13 0 0 16,-23 2 9-16,-8 1-23 0,-7 6 14 15,-3 7 0-15,4 4-31 16,-1 10 31-16,-3 6-34 16,-1 1-86-16,-3 0-96 15</inkml:trace>
  <inkml:trace contextRef="#ctx0" brushRef="#br0" timeOffset="14032.955">4261 4517 715 0,'0'0'0'16,"0"0"3"-16,0 0-25 0,93-16 22 15,-56 16-2-15,3 0-11 16,5 2-53-16,4-2-94 16</inkml:trace>
  <inkml:trace contextRef="#ctx0" brushRef="#br0" timeOffset="15403.1216">14980 8964 370 0,'0'0'25'16,"0"0"21"-16,0 0-8 15,0 0 96-15,0 0-102 16,0 0 7-16,0 0 57 16,62-50-43-16,-62 50-8 15,0 0-22-15,0 0-18 16,0 0 48-16,0 0-37 15,-3 6 12-15,-4 7 38 16,-8 7-51-16,-8 5 21 16,-6 9-12-16,-9 7-19 15,-9 3 36-15,-8 8-37 0,-7 7-1 16,0 4 27-16,-2 0-27 16,7-5 3-16,7-7-6 15,6-10 6-15,13-10 7 16,5-7-13-16,10-7 0 15,10-8-14-15,0-4 20 16,6-4-12-16,0-1-19 16,0 0-79-16,4 0 46 15,11 0-61-15,7 0 18 16,2-3-19-16,-7 0-311 16</inkml:trace>
  <inkml:trace contextRef="#ctx0" brushRef="#br0" timeOffset="16671.8331">14640 9349 653 0,'0'0'156'0,"0"0"-138"0,0 0-7 16,0 0 25-16,0 0 20 15,0 0 19-15,-96 65-38 16,71-43-11-16,-2 3 46 15,-4 5-58-15,-4 4 12 16,-2 5 18-16,-7 7-27 16,-5 4 15-16,-1 6-32 15,-4 2 0-15,-3 4 22 16,-6 2-17-16,-5-2-5 16,1-3 10-16,3-6-10 0,9-7 8 15,10-5-8 1,3-3 0-16,8-4-4 0,4-6 7 15,3-4-3-15,3-2 0 16,6-4 0-16,1-1-1 16,3-2-16-16,3-3-2 15,3-5 4-15,5-3-55 16,3-4-20-16,0 0-51 16,0 0-112-16,0 0-114 15</inkml:trace>
  <inkml:trace contextRef="#ctx0" brushRef="#br0" timeOffset="17251.2491">12906 10634 752 0,'0'0'94'15,"0"0"-90"-15,0 0-8 16,0 0 20-16,-53 87-16 16,42-50 102-16,4-1-96 15,5 2 18-15,2-7-6 16,0-3-15-16,8-9 2 16,8-6-5-16,0-8 0 15,7-5 14-15,2-2 2 16,9-19-11-16,1-4 4 15,-5 0-5-15,-5 6-8 16,-12 5-2-16,-5 9 6 16,-5 4-12-16,-3 1 12 15,0 0-6-15,0 10-2 16,0 14 8-16,-9 9 16 0,-2 9-16 16,4 2 3-16,1 1 41 15,6-5-33-15,0 2-11 16,0-6 11-16,10-4-7 15,2-4-8-15,5-9 3 16,-2-8-76-16,4-4 0 16,2-7-147-16,-2-7-162 15</inkml:trace>
  <inkml:trace contextRef="#ctx0" brushRef="#br0" timeOffset="17644.5114">13555 10764 822 0,'0'0'87'0,"0"0"-66"16,0 0-20-16,0 0 31 16,-79 75 69-16,55-39-81 15,2 3 16-15,5 2 0 16,1 7-32-16,4 2 24 15,4 0-25-15,4-5-3 16,4-1 26-16,0-7-17 16,0-6-9-16,12-5 0 15,10-9 0-15,1-6 9 0,5-11-9 16,4 0 0-16,-1-17-15 16,3-11 11-16,-10 2-22 15,-9 0-7-15,-12 5 4 16,-3 5 27-16,-8 4-13 15,-17 3 3-15,-6 6 3 16,-11 1-22-16,0 2 16 16,-1 0 13-16,3 0-26 15,2 0-9-15,6 0-129 16,0-6-195-16</inkml:trace>
  <inkml:trace contextRef="#ctx0" brushRef="#br0" timeOffset="18921.4078">6012 4654 480 0,'0'0'156'0,"0"0"-150"0,0 0 22 15,0 0-18-15,0 0 13 16,0 0 70-16,27 0-83 16,-5-3 1-16,8-2 6 15,6 1-6-15,12-1-13 16,4-2 2-16,8-5-66 16,-2-5-34-16,-5-2-390 15</inkml:trace>
  <inkml:trace contextRef="#ctx0" brushRef="#br0" timeOffset="20525.2854">12994 11547 293 0,'0'0'64'15,"0"0"-7"-15,0 0-37 16,0 0 40-16,0 0 57 16,0 0-61-16,8-7 21 15,-8 7-2-15,0 0-8 16,0 0 44-16,0 0-39 16,0 0-19-16,0 0 23 0,0 0-41 15,0 0 10 1,-9 0-35-16,-2 0 9 0,-5 0-23 15,-1 11 4-15,-6 7 0 16,-4 6-8-16,-5 6 9 16,-2 2-1-16,-7 6 0 15,-3 3 4-15,-6 0-5 16,-3 5 1-16,-1-3 0 16,4-1-1-16,8-1 1 15,11-12 0-15,7-2 0 16,9-11 9-16,8-4-32 15,2-4 13-15,2-6-25 16,3 1 34-16,0-1-34 16,0 0-5-16,0 1-11 15,0 0-57-15,0 4-12 0,0-2-42 16,0 2-157-16</inkml:trace>
  <inkml:trace contextRef="#ctx0" brushRef="#br0" timeOffset="21244.8811">11628 12576 702 0,'0'0'141'0,"0"0"-53"15,0 0-84-15,0 0-4 16,0 0 0-16,0 0 2 16,63-33 19-16,-46 33-18 15,0 0-2-15,-1 8 29 16,-4 8-30-16,-3 4 26 16,-6 3-17-16,-3 6-1 0,-3 3 37 15,-15-3-44-15,-7 0-1 16,1-6 15-16,-1-6-10 15,5-7-8-15,3-7 3 16,4-3 0-16,6 0-18 16,4 0 14-16,3 0 4 15,0 0 0-15,0 0 0 16,0 0-8-16,4 0-7 16,8 0 12-16,5 5-9 15,2 11 12-15,2 3 0 16,1 3-3-16,0 0 7 15,0-2-4-15,2-3 0 16,1-6-14-16,3-9-26 16,2-2-161-16,0-23-224 15</inkml:trace>
  <inkml:trace contextRef="#ctx0" brushRef="#br0" timeOffset="21723.4853">12146 12538 688 0,'0'0'56'16,"0"0"-33"-16,0 0-15 0,0 0 23 15,0 0 27-15,0 0-30 16,-77 91 4-16,77-71-10 15,0 2-16-15,0 0 37 16,3-3-42-16,9 0 4 16,3-7 14-16,2-4-13 15,2-8 8-15,2 0-14 16,1-8 6-16,-1-9 13 16,-6-4-19-16,-2 1 0 15,-6-1 7-15,-4 4-5 16,-3 4 7-16,0 2-9 15,0 8 5-15,0 1 14 16,0 2 0-16,0 0-18 16,0 0-1-16,0 3-7 0,0 15 2 15,6 9 3-15,2 7 2 16,4-1 5-16,-1 5-5 16,2-8 0-16,-2-1 2 15,-1-4-1-15,2-8-1 16,-3-6 0-16,3-5-45 15,-2-4-16-15,1-2-123 16,-5-8-147-16</inkml:trace>
  <inkml:trace contextRef="#ctx0" brushRef="#br0" timeOffset="22895.5193">7383 4593 659 0,'0'0'66'16,"0"0"-60"-16,0 0-6 15,0 0 0-15,0 0 8 16,82-16-5-16,-61 13-3 16,1 1 0-16,7 0-13 15,2-1-68-15,-4-4-403 16</inkml:trace>
  <inkml:trace contextRef="#ctx0" brushRef="#br0" timeOffset="28840.1388">12146 13352 467 0,'0'0'149'0,"0"0"-43"16,0 0-87-1,0 0 26-15,0 0 42 0,0 0-49 16,0 0 30-16,-8-27-52 16,8 24-5-16,-3 3 72 15,3 0-72-15,0 0-11 16,0 0 17-16,0 0-11 15,0 0-12-15,0 0 1 16,0 6 5-16,15 9-15 16,9 4 15-16,4 2 0 15,7 2 0-15,2 4 15 16,3-1-15-16,-1 4 0 16,-3 1 0-16,-3 0-8 15,-4 0 8-15,-3 1 0 16,-4 0 1-16,-2-5 13 0,-6-1-15 15,-2-7 1-15,-3-4 0 16,-1-7-5-16,-4-3 5 16,-4-4 0-16,0-1 13 15,0 0-13-15,0 0 44 16,0 0-44-16,2 0 4 16,-2 0 16-16,0 0-20 15,0 0-3-15,0 0-1 16,6 0-85-16,5-3-13 15,3-4-156-15,1-1-292 16</inkml:trace>
  <inkml:trace contextRef="#ctx0" brushRef="#br0" timeOffset="29605.3766">12678 14308 508 0,'0'0'180'15,"0"0"-112"-15,0 0-66 0,0 0 88 16,0 0-37-16,0 0 17 16,-15 2-32-16,8 9-37 15,-1 5 43-15,1 2-44 16,2 2 6-16,5 1 22 15,0-3-21-15,0 1-7 16,5-5 2-16,7-2 4 16,0-3 3-16,2-7-9 15,2-2 0-15,6 0 22 16,3-9-22-16,3-11 0 16,-1-1 1-16,-6-2 12 15,-4 3-21-15,-5 5 8 16,-5 3 0-16,-1 7-2 0,-6 4 3 15,0 1-1-15,0 0 0 16,0 0 0-16,0 6-11 16,0 15-17-16,0 6 28 15,0 6 35-15,0 0-31 16,0-2-4-16,0 0 19 16,0-3-19-16,0-6 4 15,0 0-4-15,0-5 0 16,0-4 4-16,6-3-4 15,1-1-18-15,4-4-61 16,5-3-79-16,3-2-63 16</inkml:trace>
  <inkml:trace contextRef="#ctx0" brushRef="#br0" timeOffset="30092.2126">13197 14396 793 0,'0'0'113'16,"0"0"-72"-16,0 0-22 15,0 0-3-15,0 0-16 16,0 0 46-16,-94 41-43 16,81-20 10-16,1 1-13 15,4 1 0-15,1-1 18 16,4-4-1-16,3-2-17 15,0-3 3-15,0-2 6 0,6-3-5 16,6-3-4-16,1-2 0 16,0-1-11-16,0-2 11 15,3 0 0-15,-1-9-1 16,0-7 7-16,-2-2 8 16,-4-1-14-16,-2-1 0 15,-4 1-9-15,-1 2 13 16,-2 4-4-16,3 4 0 15,-3 3 13-15,0 5-20 16,0 1 7-16,0 0 0 0,0 0-3 16,0 0 3-1,0 0-4-15,0 0 1 0,0 4 3 16,0 6-18-16,0 0 18 16,0-2 0-16,0-4 0 15,0-2 0-15,0-1-12 16,0-1-5-16,0 0-44 15,0 0-29-15,-3-6-65 16</inkml:trace>
  <inkml:trace contextRef="#ctx0" brushRef="#br0" timeOffset="35860.855">15786 8901 389 0,'0'0'133'16,"0"0"-53"-16,0 0 29 15,0 0-52-15,0 0 22 16,0 0 17-16,0 0-38 15,-22-58 34-15,18 54-65 16,1 1-4-16,1 2 47 16,2 1-66-16,0 0-4 0,0 0 0 15,0 0-3-15,8 13-13 16,14 13 14-16,8 3 2 16,7 3-5-16,9 2 9 15,4 1-4-15,0 0 0 16,1-1 12-16,-6 2-15 15,-1-1 3-15,-2 0 0 16,-1-1 0-16,-1 0 4 16,-1-2-4-16,-4-4 0 15,-2-5 13-15,-1-6-13 16,-7-3 0-16,-4-3 0 16,-5-1-7-16,-3-3 9 15,-5-2-2-15,-3-2 0 16,-4-1-11-16,2-2 4 0,2 1-66 15,6 5-34-15,4-1 71 16,6 4-127-16,0-1-62 16</inkml:trace>
  <inkml:trace contextRef="#ctx0" brushRef="#br0" timeOffset="36882.683">16361 9286 173 0,'0'0'57'16,"0"0"113"-16,0 0-70 16,0 0 18-16,0 0-17 15,0 0-65-15,3-28 1 16,-3 28 1-16,0 0-31 16,3 0-6-16,4 16-1 15,8 6 0-15,6 8 72 16,6 2-61-16,8 2 35 15,7 2 3-15,4-2-35 16,2 3 26-16,4 1-23 16,7 6-3-16,6 4 23 15,1 5-28-15,-2 1-4 0,-6-1-5 16,-7 0 8-16,-8-5-18 16,-1-6 10-16,-6-5 0 15,-5-6-2 1,-6-5 2-16,-3-2 0 0,-2-6-8 15,-1 0 16-15,0-3-17 16,0-1-35-16,-2 0-78 16,2 0 19-16,-3 2-101 15,-5-1-136-15</inkml:trace>
  <inkml:trace contextRef="#ctx0" brushRef="#br0" timeOffset="37375.472">17606 10360 616 0,'0'0'54'0,"0"0"40"16,0 0-19-16,0 0 10 15,0 0 33-15,0 0-81 16,-34-41-36-16,16 46 25 16,-3 11-18-16,-4 5-2 0,-4 11 10 15,3 5-13-15,-3 5 43 16,1 5-46-16,1 2 2 16,2 1 38-16,5 0-35 15,5 0-5-15,8-6 0 16,5-3 7-16,2-5-7 15,3-8 0-15,15-6 0 16,3-8-7-16,5-8 6 16,-1-6-33-16,2 0 5 15,-4-16-22-15,-4-5 47 16,-8 0-52-16,-8 4 39 16,-3 5-2-16,-1 4 23 15,-15 6-4-15,-5 2 0 16,0 0 2-16,1 0-3 0,5 4 1 15,5 2 0-15,7-2-16 16,3 0-64-16,0-2-54 16,18-2-23-16,7 0-72 15</inkml:trace>
  <inkml:trace contextRef="#ctx0" brushRef="#br0" timeOffset="37766.0015">17907 10470 775 0,'0'0'78'16,"0"0"-51"-16,0 0-5 16,0 0-18-16,0 0 71 15,0 0-48-15,-95 95 13 16,77-68-20-16,5-2-19 15,4-3 12-15,9-4-7 16,0-1-12-16,0-6 3 16,15-3 3-16,5-3 8 15,2 0-8-15,0 0 0 16,-4 1 0-16,-5 7 0 16,-5 3 0-16,-5 5 0 15,-3 8 3-15,0 4 52 0,-21 1-30 16,-6 3-4-16,-6-4 34 15,-9-1-49-15,1-5 0 16,-3-4-6-16,1-7-3 16,1-7 2-16,-1-9-104 15,1 0-40-15,-4-22-96 16</inkml:trace>
  <inkml:trace contextRef="#ctx0" brushRef="#br0" timeOffset="38673.5902">10254 4579 80 0,'0'0'492'0,"0"0"-492"16,0 0 7-16,0 0 28 16,0 0-17-16,0 0 25 0,87-20-14 15,-66 18-17-15,1 1-12 16,9 1 0-16,4 0-28 16,1 0-12-16,-1 1-243 15</inkml:trace>
  <inkml:trace contextRef="#ctx0" brushRef="#br0" timeOffset="40466.2426">11835 13254 545 0,'0'0'154'16,"0"0"-78"-16,0 0 3 16,0 0 13-16,0 0-52 15,0 0 1-15,0 0 26 16,-56 0-64-16,45 0-3 16,-4 0 19-16,-7 10-13 0,-2 3-9 15,-9 7 3-15,-7 5 0 16,-11 8 3-16,-4 1-3 15,-5 3 0-15,1-1 9 16,-1 5-3-16,2-3 2 16,-2 1-8-16,1 1 0 15,5-6-5-15,7-1 5 16,6-2-11-16,7 1 9 16,2 1-23-16,1 0 19 15,6-2-26-15,2-2-41 16,4-1 60-16,7-5-137 15,0-4-33-15,7-7-205 16</inkml:trace>
  <inkml:trace contextRef="#ctx0" brushRef="#br0" timeOffset="40902.1686">10259 14408 773 0,'0'0'62'0,"0"0"-55"16,0 0 5-16,0 0 2 16,0 0 12-16,-15 81-12 15,15-48 64-15,0 4-62 16,0 5-2-16,0 4 36 15,6-2-41-15,-3-1 22 16,-2-4-31-16,1-5 0 16,2-7-4-16,2-3 4 0,4-10-38 15,4-14-66-15,8 0-118 16,-2-31-180-16</inkml:trace>
  <inkml:trace contextRef="#ctx0" brushRef="#br0" timeOffset="41284.3923">10727 14408 924 0,'0'0'32'16,"0"0"-21"-16,0 0 12 0,-109 33-3 15,73-10-14 1,9 0 43-16,7-1-46 0,12-2 2 15,8-4-5-15,0-2 0 16,11-3-21-16,17-3 22 16,8-2-1-16,5 1 11 15,-2-2 1-15,-6 3-18 16,-8 6 6-16,-8 2 0 16,-10 7-4-16,-7 4 6 15,0 4-2-15,-16 3 38 16,-11 0-28-16,-6-2 39 15,-1-3-29-15,0-1-20 16,4-8 34-16,3-3-29 0,11-7-8 16,5-3 3-1,5-4-41-15,5-2-9 0,1-1-100 16,0 0-111-16,0-7-347 16</inkml:trace>
  <inkml:trace contextRef="#ctx0" brushRef="#br0" timeOffset="42490.7483">11832 4589 614 0,'0'0'80'0,"0"0"-68"16,0 0 59-16,0 0-71 0,0 0 0 15,0 0 27-15,-4 0-22 16,7 0 24-16,16 0-8 16,8-3-21-16,8-3 69 15,1-1-69-15,-3 1 0 16,0 2 0-16,-6 1 13 15,-3 2-26-15,-3 1-29 16,0 0-80-16,-5 0 39 16,-4 0-245-16</inkml:trace>
  <inkml:trace contextRef="#ctx0" brushRef="#br0" timeOffset="45558.8464">13406 15123 76 0,'0'0'36'16,"0"0"69"-16,0 0 41 15,0 0-55-15,0 0 22 16,0 0-29-16,0 0-49 0,-2-14 43 16,2 14-53-1,0 0-1-15,-1 0 37 0,1 0-42 16,-3 0 12-16,3 0 11 15,0 0-31-15,-1 0 40 16,1 0-40-16,-3-1 2 16,1 0-1-16,1-2-4 15,1 3 6-15,0 0 7 16,0 0-19-16,0 0 46 16,0 0-48-16,0 0 4 15,0 0 2-15,0 0-6 16,0 0 0-16,0 0-5 15,0 0-2-15,1 2-2 16,18 10 9-16,10 8 0 16,3 3-12-16,6 6 20 0,2 1-8 15,0 2 0 1,-1 4 0-16,-1-1 3 0,-3-3-3 16,2 0 0-16,-5-7 4 15,-6-4-1-15,-6-6 1 16,-4-5-4-16,-5-1 9 15,-5-6 4-15,0 2-13 16,-5-5 0-16,-1 0 13 16,0 0-12-16,0 0 3 15,0 0-4-15,2 0 6 16,-1 0-20-16,5 0 1 16,6 0-56-16,9-7-43 0,3 2-127 15,-6 0-394 1</inkml:trace>
  <inkml:trace contextRef="#ctx0" brushRef="#br0" timeOffset="46668.636">14105 15816 707 0,'0'0'68'15,"0"0"-6"-15,0 0-43 16,0 0-15-16,0 0 66 16,0 0-58-16,0 34 15 15,-3-1 45-15,-1 9-38 16,3 2-4-16,1-1-5 16,0-1-23-16,0-9 27 15,8-11-29-15,1-8 0 16,4-6 15-16,0-8-11 15,2 0-2-15,7-7 4 16,2-13-5-16,1-6 37 16,-5-1-38-16,-4 1-1 15,-4 6-9-15,-6 5 15 0,0 8-5 16,-5 5 0-16,-1 0 1 16,0 2-14-16,0 0 13 15,0 4-23-15,0 16 21 16,0 8 2-16,0 9 6 15,0-1-6-15,0 1 1 16,0-1 12-16,0-5-13 16,0-6 0-16,0-4 5 15,5-9 3-15,2-4-16 16,4-5-58-16,11-3-70 16,5-11-37-16,3-15-570 15</inkml:trace>
  <inkml:trace contextRef="#ctx0" brushRef="#br0" timeOffset="46990.4013">14581 15966 779 0,'0'0'168'16,"0"0"-98"-16,0 0-8 15,0 0-32-15,0 0-19 16,0 0 27-16,18-60-38 15,6 51 0-15,-1 6-7 16,-3 3 7-16,0 0-1 0,-7 9-4 16,-1 13 5-16,-8 5-8 15,-4 9 7-15,0 5 1 16,0 3 48-16,-13-1-46 16,-3-2 15-16,-2-3 17 15,1-4-33-15,4-6 13 16,5-5-14-16,2-6 0 15,3-4-23-15,3-4-2 16,0-3-80-16,0-6-55 16,8 0-193-16</inkml:trace>
  <inkml:trace contextRef="#ctx0" brushRef="#br0" timeOffset="47965.4333">14550 15938 725 0,'0'0'108'0,"0"0"-68"16,0 0-29-16,0 0 45 15,0 0 5-15,0 0-49 16,51-35 25-16,-34 32-35 16,-3 3 5-16,2 0 10 0,-4 0-11 15,2 11-6-15,-1 6 15 16,-2 10-13-16,-7 10 26 16,-2 5-28-16,-2 8 0 15,-2 0 23-15,-10-2-19 16,-4 0-4-16,1-4 0 15,-1-5 8-15,-1-5-9 16,2-6 1-16,3-11 0 16,3-5-19-16,3-8 19 15,5-3 0-15,1-1-7 16,0 0 15-16,0 0-20 16,0 0 12-16,0 0 0 0,0 0-6 15,0 0 6 1,0 0 0-16,0 0-5 0,0 0 23 15,1 0-34-15,8 2 16 16,5 9 0-16,5 3 17 16,6 2-7-16,2 1-4 15,4-2 15-15,1 2-10 16,1-1 17-16,-4-2-28 16,0-1 0-16,-5-3 4 15,-2-3-4-15,-1-2-12 16,-3-1-26-16,4-3-84 15,-2-1-55-15,-7 0-308 16</inkml:trace>
  <inkml:trace contextRef="#ctx0" brushRef="#br0" timeOffset="49202.6343">13303 4586 344 0,'0'0'33'0,"0"0"46"16,0 0 16-16,0 0-16 15,0 0 23-15,0 0-66 16,-1 0 5-16,1 0-31 16,0-2 5-16,10-5 21 0,3 0-36 15,8-4 0-15,0-2 0 16,6 1 18-16,3-1-23 16,3 1 5-16,4 3-19 15,-3 1 1-15,-3 8-81 16,-4 0-30-16,-10 3-110 15</inkml:trace>
  <inkml:trace contextRef="#ctx0" brushRef="#br0" timeOffset="50802.098">17369 11243 228 0,'0'0'48'0,"0"0"-39"15,0 0 12-15,0 0-15 16,0 0 42-16,0 0 2 16,6-8-17-16,-3 6-4 15,1-1-3-15,-2 3 27 0,-1-1 26 16,-1 1-43-16,0 0-8 15,0 0 25-15,0 0-20 16,0 0 38-16,0 0-38 16,0-3 1-16,0 3 67 15,0 0-96-15,0 0 21 16,0 0 2-16,0 0-17 16,0 0-3-16,0 0-8 15,0 0 0-15,-4 4-9 16,-12 14 16-16,-8 3-7 0,-9 8 0 15,-6 3 12 1,-5 2-1-16,-4 7-11 0,-1 1 0 16,-1 1 4-16,-8 4 1 15,-12 1-5-15,3-4 0 16,6-6 0-16,17-6 23 16,16-4-23-16,3 2 0 15,-1 4-12-15,0-2 17 16,-1 0-5-16,7-7 0 15,1-2 8-15,0-5-13 16,5-3 5-16,2-4 0 16,3-6 0-16,6-4 0 15,3-1-8-15,0 0-17 16,0 0-42-16,0 0 34 16,3 0-103-16,7 0-66 15,-7-3-251-15</inkml:trace>
  <inkml:trace contextRef="#ctx0" brushRef="#br0" timeOffset="51483.8093">16191 12354 182 0,'0'0'457'0,"0"0"-363"16,0 0-69-16,0 0 22 16,0 0 31-16,0 0-37 15,-91 15 38-15,63-1-65 16,3 0-12-16,2 3 32 16,3-3-21-16,11-1-18 15,6-3 5-15,3 0 0 16,2 1-8-16,16 1 8 15,9 1 0-15,4-1-6 16,2 2 13-16,-1 1-7 16,-7 4 0-16,-8 3 4 0,-6 2-7 15,-8 7 3-15,-3 3 0 16,-3 2 6-16,-18 1 7 16,-8-3-13-16,3-5 14 15,-1-5-2-15,6-7 21 16,7-5-33-16,6-7 2 15,8-5-12-15,0 0-30 16,7-4-117-16,14-20-87 16</inkml:trace>
  <inkml:trace contextRef="#ctx0" brushRef="#br0" timeOffset="51880.9451">16386 12514 693 0,'0'0'46'0,"0"0"-46"16,0 0 0-16,0 0 0 15,0 0 47-15,0 0-30 16,73-22-4-16,-50 22 25 15,0 0-27-15,0 0-3 0,-1 0-8 16,-3 5 5 0,-5 6-1-16,-5 2-4 0,-5 9 0 15,-4 5 39-15,0 6-38 16,-3 6 35-16,-17 3 4 16,-6 0-21-16,-4-2 50 15,2-6-51-15,3-6-13 16,5-4 16-16,7-7-21 15,4-2-2-15,4-5-5 16,5 1-58-16,0-3-14 16,0-1-93-16,14-5-30 15,4-2-283-15</inkml:trace>
  <inkml:trace contextRef="#ctx0" brushRef="#br0" timeOffset="53012.991">14896 4504 624 0,'0'0'100'0,"0"0"-68"16,0 0-28-16,0 0-8 15,0 0 11-15,0 0-31 16,17 7 24-16,9-4 0 15,12-2 26-15,8-1-24 16,6 0 0-16,2 0-2 16,2-3-16-16,0-2 12 15,-7-1-125-15,-12 1-365 16</inkml:trace>
  <inkml:trace contextRef="#ctx0" brushRef="#br0" timeOffset="55998.0715">10469 15415 342 0,'0'0'88'0,"0"0"-77"15,0 0 29-15,0 0 93 16,0 0-81-16,0 0 29 16,-36-24-43-16,33 21-14 15,3 3 76-15,-4-1-94 16,4 1 14-16,0 0 37 16,0 0-43-16,0 0 14 15,0 0-28-15,0 0 1 16,0 0-20-16,0 5 19 0,4 12 0 15,16 8-1 1,5 6 8-16,8 5 29 0,4 0-36 16,2 0 3-16,-2 0 21 15,-3-2-24-15,-4-3 0 16,-4-1 18-16,-4-5-9 16,-7-6 9-16,0-2-18 15,-6-4 0-15,-2-4-7 16,-2-3 7-16,-4-5 0 15,1-1-5-15,-1 0 5 16,5 0-16-16,12 0-105 16,3-1-36-16,0-6-180 15</inkml:trace>
  <inkml:trace contextRef="#ctx0" brushRef="#br0" timeOffset="56604.9552">10669 16319 53 0,'0'0'478'0,"0"0"-306"16,0 0-123-16,0 0 35 15,0 0 36-15,0 0-62 16,-9 0 12-16,9-4-70 16,8 1 7-16,3 1-12 15,3 0 5-15,4 2-7 16,-3 0 2-16,4 5 10 15,-4 9-10-15,-2 4 5 16,-4 0 0-16,-6 4-3 16,-3-1 7-16,0 1-4 15,-7 0 0-15,-11-2 13 16,-2-4-27-16,1-5-4 16,1-5-9-16,8-5 4 15,4-1 13-15,3 0-4 0,3 0 3 16,0-1 11-16,0-5-14 15,0 3 14-15,0 0 0 16,1 3-27-16,7 0 27 16,2 0 0-16,5 0 9 15,1 4 3-15,-2 7 35 16,4-3-47-16,-5 1 9 16,2-1 25-16,2-2-28 15,2 1-3-15,1-3 1 16,6-3 10-16,7-1-28 15,7 0-5-15,4 0-76 16,0-12-61-16,-5-1-202 0</inkml:trace>
  <inkml:trace contextRef="#ctx0" brushRef="#br0" timeOffset="56980.1556">11139 16358 149 0,'0'0'363'15,"0"0"-232"-15,0 0-9 16,0 0-59-16,0 0 44 16,0 0-32-16,-9-65-60 15,12 62 2-15,7-1-17 16,2 4 0-16,3 0-8 16,-1 0 8-16,0 2 0 0,-3 8-1 15,1 4 5 1,-5 3 0-16,-4 6-4 0,-3 2 0 15,0 2 34-15,0-2-27 16,0-2 12-16,0-6 1 16,0-5-10-16,0-4-5 15,0-4-5-15,0 0 0 16,2 0-1-16,8-1 14 16,8 1-13-16,4-4 13 15,1 0-11-15,5 0 15 16,4 0-17-16,-1-5 0 15,6-5-17-15,0-4-37 0,-2-4-115 16,-7-7-239 0</inkml:trace>
  <inkml:trace contextRef="#ctx0" brushRef="#br0" timeOffset="58279.013">16488 4645 651 0,'0'0'85'0,"0"0"-57"15,0 0 25-15,0 0-14 16,0 0 57-16,0 0-42 15,0 0-53-15,-2-3 30 16,11-1-31-16,6 1 0 16,7 0-5-16,4 1 5 15,4 0-18-15,1 1-56 0,-1-2-79 16,-5-1-47-16</inkml:trace>
  <inkml:trace contextRef="#ctx0" brushRef="#br0" timeOffset="60859.9607">11457 16933 541 0,'0'0'114'0,"0"0"-22"15,0 0-44-15,0 0 37 16,0 0 13-16,0 0-39 16,0 0 22-16,-6-6-47 15,6 6-13-15,0 0 46 0,0 0-67 16,0 0 14 0,0 0-14-16,0 0 9 0,0 0-19 15,0 0 3-15,0 10 3 16,14 11-8-16,4 8 12 15,5 3 0-15,0 3-1 16,1 2 17-16,0-2-9 16,0 1-7-16,0-5 0 15,0-3 2-15,-5-1-2 16,1-7 0-16,-4-3 0 16,-4-3 11-16,-3-2-13 15,1-2 2-15,-4-3 0 16,0-2-1-16,-1-2 1 15,1 1-24-15,4-3-43 0,4-1-91 16,6 0 4-16,-1 0-203 16</inkml:trace>
  <inkml:trace contextRef="#ctx0" brushRef="#br0" timeOffset="61424.8038">11708 17718 737 0,'0'0'152'16,"0"0"-131"-16,0 0-16 16,0 0 34-16,0 0-18 15,0 0 2-15,35-28-23 16,-20 28 12-16,1 0-21 16,1 8 9-16,-3 7 0 15,-3 2 6-15,-5 5-5 16,-6-1 6-16,0 1-7 0,0-1 3 15,-9-1 16-15,-6-3-19 16,-1-4 0-16,-1-6-9 16,4-2 9-16,2-5-18 15,5 0 15-15,1 0 0 16,3 0-10-16,2 0 13 16,0 0 0-16,0 0 35 15,0 0-35-15,0 0 0 16,0 0 0-16,0 0 6 15,10 0-6-15,5 8 2 16,8 3 1-16,0 0 35 16,-1 2-32-16,0 2-2 15,-1-6-4-15,-2 1 10 16,5-5-31-16,0 0-11 16,4-5-89-16,0 0-20 0,-4-17-251 15</inkml:trace>
  <inkml:trace contextRef="#ctx0" brushRef="#br0" timeOffset="61940.382">12108 17684 638 0,'0'0'79'16,"0"0"-79"-16,0 0 0 16,0 0 27-16,0 0 13 15,0 0 19-15,70-19-59 16,-49 19 11-16,-3 0-4 16,-3 0-7-16,-6 0 0 15,0 0-1-15,-6 9 9 16,-3 8 15-16,0 1 16 15,0 2-27-15,0-2 33 16,0-1-43-16,0-1-2 16,0-2 0-16,0-3 7 15,1 0-22-15,5 0 15 16,2-3 0-16,-2-2 6 0,4 2-6 16,-2-2 0-16,-2 2-2 15,0 2 12-15,1 2-13 16,-3-2 3-16,-1 6 0 15,-3 1 35-15,0 0-27 16,0 7 24-16,-14 1-3 16,-6-1-26-16,-4 0 44 15,1-2-46-15,0-5 2 16,5-5 17-16,2-4-20 16,8-2-1-16,-2-3-14 15,0-3-81-15,-4 0-79 16,8-20-613-16</inkml:trace>
  <inkml:trace contextRef="#ctx0" brushRef="#br0" timeOffset="63835.277">17894 4557 25 0,'0'0'383'0,"0"0"-349"15,0 0 42-15,0 0 10 16,0 0-65-16,0 0 32 16,0 0-14-16,-3-32-6 15,2 28 55-15,1 1-65 0,0 2 21 16,0-1 22-16,0 2-45 15,0 0 4-15,0 0-25 16,0 0 0-16,0 0 0 16,0 0 0-16,0 0 0 15,14-1-1-15,15-1 5 16,5 1-3-16,5-1-1 16,1 2 0-16,-1 0-15 15,-5 0-46-15,-4 0-41 16,-5 3-5-16,-6 2-90 15,-6-4-205-15</inkml:trace>
  <inkml:trace contextRef="#ctx0" brushRef="#br0" timeOffset="69667.2568">16443 13254 400 0,'0'0'68'15,"0"0"-17"-15,0 0 20 16,0 0 18-16,0 0-39 16,0 0 41-16,0 0-50 15,-9 0-25-15,9 0 31 16,0 0-47-16,0 0-3 15,0 4-2-15,12 9 5 0,7 1 3 16,8 5-3-16,1 1 5 16,5 2 22-16,-1-1-20 15,0 1-2-15,0 2 1 16,-2-1 5-16,1 3-8 16,-3-2-3-16,1-2 0 15,-3-4 13-15,-2 0 1 16,-2-4-8-16,-2-4 10 15,-5-2-13-15,-6-4 17 16,-3-1-20-16,-5-2 0 16,1-1 6-16,-2 0 2 15,0 0-8-15,2 0 0 16,3 0-49-16,6 0-61 16,5 0-88-16,4 0-165 0</inkml:trace>
  <inkml:trace contextRef="#ctx0" brushRef="#br0" timeOffset="70321.4881">17309 14089 585 0,'0'0'92'0,"0"0"12"16,0 0-65-16,0 0 6 16,0 0 22-16,0 0-38 15,-59-20-6-15,34 20-23 16,-5 7 12-16,0 8 4 0,3 1-12 15,4 2-1-15,3 0 19 16,6 2-18-16,1 0-4 16,7-2 0-16,6-1 0 15,0-3-10-15,0-1 10 16,19-3 0-16,8 0-1 16,4-3 1-16,0-2-6 15,-2 2-3-15,-5 0 9 16,-5 1-12-16,-8 1 12 15,-4 3 0-15,-7 1 0 0,0 4 12 16,-12 4-12 0,-11 2 39-16,-3 1-25 0,-3-1 30 15,4-3-40-15,6-5-2 16,5-5 7-16,8-4-9 16,4-5-1-16,2-1-20 15,2 0-99-15,20-10-100 16,9-10-338-16</inkml:trace>
  <inkml:trace contextRef="#ctx0" brushRef="#br0" timeOffset="70836.724">17582 14212 679 0,'0'0'110'0,"0"0"8"15,0 0-90-15,0 0 45 16,0 0-23-16,0 0-48 16,-31-7 35-16,16 11-37 15,-3 11 0-15,2 2-2 16,-1 7 2-16,5 1 0 16,1 1-6-16,6-1 23 15,5-2-23-15,0 2 6 16,2-4 0-16,14-4-2 15,3-7 4-15,5-6-4 16,2-4 1-16,2-4 1 0,-1-13-1 16,-1-6 1-16,-6-3 0 15,-2-3-12-15,-8 3 12 16,-3 0-3-16,-7 4 2 16,0 6 2-16,0 5 12 15,0 8-9-15,0 3 2 16,0 0 16-16,0 0-22 15,0 3-4-15,0 19 3 16,0 6 1-16,0 8-2 16,0 1 2-16,0 4 0 15,0 1 7-15,0 0-6 16,0-2-1-16,-2 1 0 16,-1-3 8-16,0-3-11 0,1-6 3 15,-1-2-2-15,3-7-3 16,0-6-93-16,0-10-63 15,0-4-176-15</inkml:trace>
  <inkml:trace contextRef="#ctx0" brushRef="#br0" timeOffset="71924.9807">19405 4511 599 0,'0'0'68'16,"0"0"-4"-16,0 0-64 16,0 0 11-16,0 0-23 15,0 0 11-15,51-8 1 0,-23 8-6 16,8-2 6-16,4-2-6 16,8-4-63-16,1-1-242 15</inkml:trace>
  <inkml:trace contextRef="#ctx0" brushRef="#br0" timeOffset="76568.2614">18069 11061 563 0,'0'0'88'16,"0"0"-24"-16,0 0-27 15,0 0-12-15,0 0 57 16,0 0-82-16,0 0 0 15,-3 0 12-15,3 3 0 16,0 4-14-16,17 6 4 16,9 3 22-16,5 5 43 15,6 2-59-15,5 4-8 0,7 3 26 16,1 2-8 0,3 3 3-16,3-2-18 0,0 1 13 15,-4-5 3-15,-4 1-15 16,-5-2-2-16,-8 1 12 15,-4-2-3-15,-6-4-9 16,-4-1-2-16,-3-5 2 16,-4-3 5-16,-1-6-7 15,-7-2 0-15,2-2 1 16,-4-3 3-16,3 1-8 16,1-2-44-16,5 0-42 15,5 0 13-15,3 0-124 16,0 0-400-16</inkml:trace>
  <inkml:trace contextRef="#ctx0" brushRef="#br0" timeOffset="77758.4835">18582 11394 493 0,'0'0'121'16,"0"0"-29"-16,0 0-22 0,0 0-22 15,0 0 22 1,0 0-70-16,-6-2 0 0,6 10-1 16,10 14 6-16,16 7 39 15,9 7-22-15,10 6-19 16,5 0 44-16,2 2-44 15,0 1-3-15,-6 0 17 16,0 1-9-16,-4 0 12 16,-5-2-16-16,-1-2 6 15,-3-4 10-15,-3-6-4 16,-2-2-13-16,-1-6 8 16,-5-2-5-16,-1 0 1 15,-3-5-7-15,-5-3 0 16,-3-3-5-16,0-3 5 15,-3 0 0-15,-2-5 1 0,1 2 7 16,1-2-16 0,5-3-25-16,3 0-53 0,6 0 8 15,1 0-174-15</inkml:trace>
  <inkml:trace contextRef="#ctx0" brushRef="#br0" timeOffset="78450.7502">19483 12241 725 0,'0'0'134'16,"0"0"-25"-16,0 0-106 15,0 0 56-15,0 0-42 16,0 0-14-16,-4 0 43 16,9 0-46-16,17 0 0 15,11 0 9-15,6 0-3 16,3 0-8-16,-1 0 2 0,-5 0 0 16,-4 0-4-16,-9 6 4 15,-4 4 0-15,-6 2-1 16,-9 5 13-16,-4 5-23 15,0 5 11-15,-6 2 0 16,-14 4 8-16,-3 0-6 16,-2 1-2-16,4-1 28 15,-1-2-25-15,1-2 19 16,6 0-22-16,0-6 0 16,7-2-3-16,4-9 3 15,4-5-12-15,0-7-59 16,9 0-75-16,18-20-11 15</inkml:trace>
  <inkml:trace contextRef="#ctx0" brushRef="#br0" timeOffset="78819.6605">20094 12297 665 0,'0'0'47'16,"0"0"8"-16,0 0-51 15,0 0 23-15,0 0-6 0,0 0 3 16,-89 25 51 0,71-8-68-16,4 0 5 0,5-2 24 15,5 0-32-15,4-1 13 16,0-5-17-16,4 3 0 15,11-5 13-15,5-1-13 16,-1 1 0-16,4-4-5 16,-1-1 22-16,0-1-16 15,-2-1-1-15,-3 0 0 16,-3 0-17-16,-4 0 17 16,-7 0-18-16,-1 0-7 15,-2 0-76-15,0 0-50 16,0 0-182-16</inkml:trace>
  <inkml:trace contextRef="#ctx0" brushRef="#br0" timeOffset="79899.6815">20072 12353 518 0,'0'0'178'16,"0"0"-124"-16,0 0-25 16,0 0 102-16,0 0-60 15,0 0 1-15,-2-7-18 16,2 5-14-16,0 0 24 16,0-1-62-16,12-4 5 15,5 1 10-15,5 0-17 16,-1 3 0-16,0 2-6 15,0 1 15-15,-1 0-16 16,-3 0 7-16,-2 9 0 0,-6 7-20 16,-9 7 20-16,0 5 0 15,-9 5-5-15,-20 0 13 16,-3 3-29-16,-4-4 19 16,5-1 2-16,8-5-8 15,5-5 8-15,11-7-5 16,4-6-7-16,3-2-13 15,0-4 20-15,15 1-13 16,12-3 18-16,4 0 8 16,0 0-8-16,-4 0 0 15,-8 0-2-15,-6 0 6 16,-7 9-13-16,-5 7 9 0,-1 5 0 16,0 8-21-1,-9 0 26-15,-6 1-5 0,-4 2 13 16,-2-1-5-16,0-1-4 15,-5 0-4-15,-2-4 0 16,1-2-16-16,1-2 20 16,-1-5-8-16,-3-3-34 15,-3-7-77-15,-3-7-93 16,0-1-365-16</inkml:trace>
  <inkml:trace contextRef="#ctx0" brushRef="#br0" timeOffset="81305.5532">20360 13280 671 0,'0'0'39'15,"0"0"-78"-15,0 0 39 16,0 0-43-16,0 0 37 15,0 0 12-15,0 0 37 16,-2-2 12-16,8 4-27 0,3 5 81 16,4 3-98-16,6 4 30 15,10 3 30-15,10 4-53 16,13 2 23-16,11 5-39 16,4 2 19-16,4 4 13 15,-3 2-34-15,-7 1 0 16,-4 2-5-16,-7-3 26 15,-3 2-30-15,-9-1 9 16,-2-3 0-16,-10-5-4 16,-6-3 4-16,-3-9 0 15,-5-2-2-15,-2-6 18 16,2-1-32-16,-3 0-5 16,3-2-57-16,4 4 51 15,-1-4-166-15,5-2-103 0</inkml:trace>
  <inkml:trace contextRef="#ctx0" brushRef="#br0" timeOffset="82034.7172">21623 14179 427 0,'0'0'257'0,"0"0"-186"15,0 0 14-15,0 0-60 0,0 0-21 16,-92-25 101-16,69 25-93 16,1 0 17-16,4 0 13 15,6 9-40-15,3 12 8 16,2 7-10-16,4 9 0 15,3 4-1-15,0 2 1 16,3-4 0-16,13-6 6 16,1-4 1-16,0-11-12 15,2-6 5-15,0-8 0 16,0-4-20-16,3-2 20 16,-1-17 0-16,0-8-1 15,-6-2-11-15,-2-3 3 16,-5 3 2-16,-5 4 7 15,-1 7-1-15,-2 6 3 16,0 7-2-16,0 4 13 0,0 1-7 16,0 0-6-16,0 0-14 15,0 6 14-15,0 13-25 16,0 8 33-16,0 2-8 16,0 4 5-16,0 1 6 15,4 1 11-15,2 0-15 16,-3 3-2-16,0-5 40 15,-2 0-45-15,2-4 0 16,-1-2 6-16,-1-4 3 16,1-6-8-16,-1-5-1 15,-1-4 0-15,3-4-16 16,6-4-67-16,5 0-93 0,5-18-102 16</inkml:trace>
  <inkml:trace contextRef="#ctx0" brushRef="#br0" timeOffset="82373.1695">22108 14299 722 0,'0'0'130'0,"0"0"-112"0,0 0-6 16,0 0-12 0,0 0 15-16,0 0 30 0,0 58 46 15,0-31-81-15,1 6 12 16,3 1 22-16,0 1-37 16,0 1 16-16,1-3-23 15,-1-4 0-15,-1-2 7 16,2-6-7-16,-1-8 0 15,0-3-9-15,-1-3-11 16,2-7-33-16,3 0-65 16,1-12-50-16,-1-20-239 15</inkml:trace>
  <inkml:trace contextRef="#ctx0" brushRef="#br0" timeOffset="85433.4108">21769 15086 502 0,'0'0'65'0,"0"0"7"15,0 0 41-15,0 0-40 16,0 0 15-16,0 0 25 16,-7-29-64-16,7 29 2 15,-3 0-28-15,1 0-19 16,-1 0 30-16,-4 0-31 15,-5 13-3-15,-9 10 3 0,-7 9 12 16,-3 9-15 0,-5 6 0-16,-2 10 0 0,-2 2 11 15,-2-1-11-15,3-4 0 16,5-3-5-16,0-4 16 16,1-7 1-16,0-4-12 15,3-8 0-15,3-6 13 16,7-6-6-16,2-4-7 15,6-4 0-15,3-2 10 16,4-5-11-16,5-1 1 16,0 0 0-16,0 0 2 15,0 0-2-15,0 0-10 0,0 0-11 16,0 0-36 0,0 0 14-16,0 0-59 0,0 0-64 15,-7 0-138-15</inkml:trace>
  <inkml:trace contextRef="#ctx0" brushRef="#br0" timeOffset="86518.6633">20752 16482 643 0,'0'0'118'0,"0"0"12"16,0 0-54-16,0 0-41 15,0 0 6-15,0 0-40 0,-110 24 1 16,75 1 54 0,4 1-46-16,9 1 0 0,8 1-10 15,7-2 15-15,7-2-16 16,0 1 1-16,7-6 0 15,11-2-1-15,9-4 2 16,4-8-1-16,4-5 0 16,-1 0 7-16,-4-10-23 15,-5-8 8-15,-7-5 8 16,-11-4-12-16,-7 0 12 16,0-3-4-16,-16-2 0 15,-13 2 8-15,-2-3-6 16,-3 2 2-16,4-4 0 15,8 2-3-15,5-2 3 16,10-1-1-16,7 3-2 0,0 2-22 16,12 3 16-16,10 4-25 15,8 4 21-15,-2 6-9 16,-2 7 21-16,-3 5-2 16,-6 2-5-16,-2 5 4 15,0 14-2-15,-4 7 8 16,-3 8-2-16,-6 2 35 15,-2 3-19-15,0 0-12 16,-2-3-4-16,-6-3 3 16,0-3 7-16,3-3-10 15,5-3-89-15,0-7-68 16,3-12-222-16</inkml:trace>
  <inkml:trace contextRef="#ctx0" brushRef="#br0" timeOffset="87067.3061">21219 16540 602 0,'0'0'121'0,"0"0"-121"15,0 0 32-15,0 0 58 0,-81 78-38 16,72-59 3 0,5 0-43-16,4 0-6 0,0-2 7 15,4 0-10-15,14-3-3 16,5-4 0-16,2-5 3 16,3-5 0-16,1 0-3 15,-4-2 0-15,-4-11 4 16,-8-6-4-16,-7-6 0 15,-6-3 0-15,0-5 11 16,-10-4-16-16,-17 0 5 16,-4-3 0-16,-5 1 0 15,1 2 10-15,3 1-10 16,5 5 0-16,6 3 13 16,9 3-8-16,6 3-5 0,6 0 0 15,0 5-6-15,9 2 6 16,6 3 0-16,6 1-4 15,-2 6-1-15,1 5-4 16,-3 0 5-16,2 5 4 16,-5 15-11-16,-3 5 11 15,-7 4 0-15,-4 7-1 16,0 3 12-16,-4-2-3 16,-11-1-8-16,-3-2-12 15,4-6-18-15,0-9-166 16,3-8-483-16</inkml:trace>
  <inkml:trace contextRef="#ctx0" brushRef="#br0" timeOffset="89800.3979">23261 4580 656 0,'0'0'66'0,"0"0"-59"15,0 0 28-15,0 0-20 16,-6-76 7-16,15 73 10 16,10 0-4-16,13 3-16 15,15 0 47-15,19 9-49 16,12 17-10-16,7 11 24 15,2 17-9-15,-5 18-12 16,-14 14-3-16,-13 10 0 16,-19 5-2-16,-16 1 2 15,-18 2 0-15,-2 2 21 16,-30-5-16-16,-14 6 7 16,-15 0-12-16,-8 8 0 15,-13 6 8-15,-13-2-8 16,-10 2 0-16,-16-5 6 15,-13-5 4-15,-9-4-1 0,-11-8-9 16,-6-3 5-16,-6-8-24 16,-2-4 19-16,-2-2 0 15,-1-2 2-15,2-7 14 16,3-3-13-16,-1-9-3 16,3-6 0-16,-4 1-15 15,1 0 15-15,4-1 0 16,3 1 7-16,15-2 5 15,19-4 7-15,19-5-19 16,23-7 0-16,20-7-19 16,11-8 16-16,11-3 3 15,4-2 0-15,-1 0-32 0,-2 0 4 16,-3 1-104 0,-4 3-27-16,-5-3 21 0,-3-8-308 15</inkml:trace>
  <inkml:trace contextRef="#ctx0" brushRef="#br0" timeOffset="90167.3279">19778 7570 839 0,'0'0'40'0,"0"0"24"16,0 0-64-16,0 0 7 15,0 0-27-15,-112 82 20 16,69-34 0-16,3 4 55 16,2 3-48-16,4-2-7 15,2-2 12-15,7-1 3 16,9-8-6-16,11-10-9 15,5-6 0-15,26-9-24 16,20-8 24-16,18-6 0 16,15-3 30-16,15-2-29 0,10-13 22 15,3-1-23-15,-3 5-7 16,-7 8-16-16,-12 3-137 16,-17 0-112-16</inkml:trace>
  <inkml:trace contextRef="#ctx0" brushRef="#br0" timeOffset="91097.3205">21638 7257 700 0,'0'0'22'0,"4"106"10"16,6-44-32-16,4-1 9 15,1-5 53-15,2-2-48 16,-1-4 41-16,0 0 7 16,-3-4-45-16,-2-2 37 15,-5-6-54-15,-4-12 0 16,1-6 27-16,-2-11-27 0,-1-5 0 15,2-4 11-15,-2 0-4 16,0 0 54-16,0-20-20 16,0-10-39-16,0-10 19 15,-11-1-21-15,-2-1 0 16,-1 0-1-16,-2-2 13 16,6-1-16-16,4 2 4 15,1-1 0-15,5 6-10 16,0 4 10-16,0 5-2 15,9 7-2-15,6 3 6 16,1 8-20-16,0 4 14 16,0 6 4-16,-3 1-29 0,1 2 8 15,-2 15 4-15,-8 10 14 16,-2 6 4-16,-2 3-16 16,0 2 15-16,-6-6 0 15,0-9 2-15,6-6-2 16,0-8-2-16,0-4 0 15,17 1 2-15,8 0-7 16,1 1 7-16,1 3 0 16,-8 5-8-16,-5 3 14 15,-9 7-6-15,-5 4 0 16,0 5 5-16,-23 3 4 16,-10 1-9-16,-2 0 0 0,3-6 32 15,6-5-31 1,9-8-1-16,8-10 0 0,7-6-26 15,2-3-77-15,11-20-142 16</inkml:trace>
  <inkml:trace contextRef="#ctx0" brushRef="#br0" timeOffset="91522.6828">22502 7196 738 0,'0'0'0'0,"0"0"0"16,0 0-16-16,0 0 32 15,0 0 48-15,0 0 98 16,-80-64-135-16,75 64 28 15,-1 0-55-15,-2 8 0 16,1 8-13-16,2 2 14 16,4 3-1-16,1-1 0 15,0 3 7-15,9-1-22 16,9 0 15-16,7 4 0 0,0-2 2 16,2 2 0-1,-3-1-2-15,-9 5 3 16,-3 1 6-16,-11 3 9 0,-1-1-18 15,-3 1 0-15,-13-2 43 16,1-3-34-16,2-7-9 16,5-5 0-16,8-8-14 15,0-9-45-15,19 0-142 16,13-23 20-16</inkml:trace>
  <inkml:trace contextRef="#ctx0" brushRef="#br0" timeOffset="91719.8403">22822 7199 734 0,'0'0'74'0,"0"0"36"16,0 0-69-16,0 0-31 16,0 0-10-16,25-73 5 15,4 56 10-15,2 1-30 16,0 4-61-16,-4 3-100 15,-9 7-40-15,-7 2-218 16</inkml:trace>
  <inkml:trace contextRef="#ctx0" brushRef="#br0" timeOffset="91877.4304">22991 7113 271 0,'0'0'170'16,"0"0"37"-16,0 0-173 16,-6 77 8-16,6-43 69 15,9 4-48-15,1 2 20 0,1 1-34 16,-2 2-41-16,4 2 19 15,1-3-27-15,0-3 0 16,2-3-3-16,-2-7-18 16,1-7-64-16,-2-10-162 15</inkml:trace>
  <inkml:trace contextRef="#ctx0" brushRef="#br0" timeOffset="93443.3826">23710 7185 794 0,'0'0'109'15,"0"0"-15"-15,0 0-93 16,33-78 29-16,-10 28-29 16,7-7-1-16,6-4 43 0,-1 2-43 15,-1 3 0 1,-6 3 0-16,-9 9 6 0,-11 4-4 16,-8 9-2-16,0 10 0 15,0 10 9-15,-6 8-1 16,1 3-8-16,-5 7 0 15,-3 25-19-15,-8 19 5 16,1 15 14-16,6 9 0 16,9 9-9-16,5 0 14 15,3-5-7-15,18-13 2 16,2-15-7-16,2-11-1 16,-2-17-3-16,-2-8-12 15,-2-10 1-15,-3-5 13 16,-3-10 3-16,-4-21 1 0,-6-9-84 15,-3-8 55-15,-2-2-13 16,-14 7 18-16,-1 8 29 16,3 14 10-16,5 11 25 15,4 7 18-15,5 1-44 16,0 2-9-16,0 0-2 16,0 0-20-16,6 0 4 15,10 0 18-15,9-10 0 16,8-8 21-16,5-7-13 15,-1-3 27-15,-2 0-33 16,-7 0-2-16,-9 3 20 0,-8 1-20 16,-7 1 0-1,-4 6-3-15,0 7 22 0,0 7-25 16,-3 3 6-16,-6 0 0 16,-1 10-14-16,3 9 14 15,1 6-6-15,4 3-1 16,2-2 14-16,0 3-17 15,0-2 10-15,6-2 0 16,3-6-15-16,1-5 19 16,1-6-4-16,-2-3 0 15,0-5-7-15,-2 0-5 16,-1-6 12-16,0-11-10 16,-3-1 4-16,-3 4-53 15,0 1 21-15,0 6 24 16,0 4-13-16,-6 3 26 0,-1 0-5 15,-1 0-78-15,0 0 64 16,4 3 2-16,4 4 18 16,0 0 0-16,0 1 11 15,0 0-13-15,2-3 2 16,10-3 0-16,3-2 34 16,2 0-22-16,3 0-12 15,2-11 22-15,2-4-3 16,-3 1 13-16,-4-1-30 15,0-4 7-15,-3-2 62 16,2-4-69-16,-2-4-2 16,-1-3 13-16,1-4-6 0,-4-1 6 15,2-2-13 1,-3 6 0-16,-2 2 19 0,1 5-19 16,-4 9 0-16,-1 2-4 15,-3 3 24-15,0 4-21 16,0 1 1-16,0 0 0 15,0 5-1-15,0 1 1 16,0 1 0-16,0 0-2 16,0 0 10-16,0 3-22 15,-3 19 9-15,-7 6 5 16,4 9 1-16,0-1-1 16,4-3 0-16,2-5-4 15,0-4 21-15,3-5-30 16,11-7 13-16,-2-4 0 15,3-6 0-15,3-2 3 0,4 0-3 16,-1-7 2-16,3-10 11 16,-2 0-6-16,-3-1-7 15,-1 1 0-15,-1 3 4 16,-4 5-4-16,0 1 0 16,-4 4-8-16,-1 3-23 15,4-1-53-15,-2-2-70 16,-2-4-368-16</inkml:trace>
  <inkml:trace contextRef="#ctx0" brushRef="#br0" timeOffset="94005.8743">24487 6878 198 0,'0'0'461'0,"0"0"-358"0,0 0-103 15,0 0 0-15,18-79 3 16,-15 49 9-16,-3-4 14 16,0-7-26-16,1 3 0 15,1 3-7-15,2 16 7 16,-1 7 0-16,-1 10-11 15,2 2 26-15,2 0-35 16,9 11 0-16,3 11-29 16,9 7 45-16,1-2-192 15,3-2-202-15</inkml:trace>
  <inkml:trace contextRef="#ctx0" brushRef="#br0" timeOffset="94518.6497">24936 6803 381 0,'0'0'350'16,"0"0"-294"-16,0 0-49 16,0 0 0-16,0 0 75 15,94-65-62-15,-63 32-4 16,-1-2 11-16,-3-3-17 15,-2-2 9-15,-4-3-19 16,-7 2 0-16,-4-1-1 16,-9 4 4-16,-1 9-3 15,0 11 0-15,-1 7 10 0,-5 11 12 16,-3 0-22-16,0 26-3 16,-2 12-29-16,1 9 32 15,9-2 0-15,1-7-10 16,0-10 24-16,18-6-35 15,1-10 21-15,5-6 0 16,3-6 4-16,0 0-4 16,1-17 0-16,-3-8-2 15,-1-4 16-15,-7-1-20 16,-4 2 6-16,-4 8 0 16,-5 8 7-16,-4 8 1 15,0 4 7-15,0 0-15 0,0 16 12 16,0 14-11-16,0 10-1 15,5 4 0-15,8-1 8 16,7-4-8-16,7-5 0 16,7-9-6-16,7-11-101 15,4-12 24-15,-3-2-100 16</inkml:trace>
  <inkml:trace contextRef="#ctx0" brushRef="#br1" timeOffset="104413.1319">1270 7481 472 0,'0'0'134'0,"0"0"-83"16,0 0 40-16,0 0-66 15,0 0 24-15,0 0 38 16,-28-8-59-16,12 8 2 16,-4 2-22-16,-5 10-4 15,-5 4 19-15,-1 6-23 16,-14 9 0-16,-3 8 12 15,-2 2-10-15,3 2 9 0,10-2-11 16,13-7 0 0,6-5-9-16,12-5 9 0,5-4 0 15,1-7-6-15,7-3-8 16,17-4 11-16,6 1-22 16,7 0 25-16,2 5-7 15,-6 5 7-15,-6 9-2 16,-11 10-9-16,-8 9 22 15,-8 7-3-15,-2 0-8 16,-17-8 3-16,5-8 2 16,2-15-5-16,5-11 0 15,7-5-11-15,0-5-19 16,7-5-10-16,19-20-17 16,12-15-15-16,7-5 52 15,1 2-63-15,-4 10 11 0,-6 10 65 16,-9 10 14-16,-5 5 14 15,-7 3-14-15,-3 1 4 16,-3 0 30-16,3 0-31 16,3-6 33-16,0-2 19 15,3-4-61-15,-3-4 22 16,-2 1-23-16,-1 1 0 16,-9 3 9-16,-1 1-9 15,-2 4 0-15,0 3 25 16,-3 4-22-16,-8 3 37 15,2 0-40-15,0 10 6 16,-1 7-23-16,2 0 19 0,5-2-2 16,3-1 1-16,0-1-1 15,0-4 0-15,12-1-1 16,6-4 1-16,5-4-7 16,2 0 7-16,9-4 0 15,3-13 0-15,-2 0 18 16,-1-3-27-16,-1 2 9 15,-6 3 0-15,-2-1 7 16,-2 5-7-16,-6 3-5 16,-6 4-6-16,-1 1 22 15,-10 2-10-15,0 1-1 16,0 0 0-16,0 0 4 16,0 0-4-16,0 11 0 0,-16 11 14 15,1 7-14 1,-3 3 9-16,3 2-9 0,5-5 8 15,5 0 8-15,5-3-13 16,0-4-3-16,2-3 3 16,11-7 4-16,2-5-14 15,6-4 4-15,1-3 3 16,2-3 19-16,0-14-19 16,-5-2 0-16,-7 0 7 15,-10-3-1-15,-2 2 6 16,0 2-12-16,-5-2 5 15,-8 2-25-15,-2 2 11 0,1 5 9 16,6 5-15 0,3 2 29-16,2 4-22 0,3 0 8 15,0 0-51-15,-1 0 50 16,1 12-35-16,0-1 36 16,0 4-8-16,0-5 16 15,6-1-12-15,5-6 4 16,0-1 0-16,7-2-13 15,0 0 13-15,15-12 0 16,0-8-4-16,-2-1-24 16,-3-3 20-16,-7 0 2 15,-3 2 6-15,-3 0-6 16,-3 6 6-16,-2 7 0 16,-4 1 10-16,-1 5-8 15,-4 1 7-15,-1 2-9 0,0 0 0 16,0 0 4-16,0 0-4 15,0 0 0-15,0 0 4 16,-3 11 13-16,-9 9-16 16,-3 4-1-16,5 1 4 15,5-1 19-15,5-3-20 16,0-3-3-16,0-3 0 16,14-5 8-16,5-5-8 15,6-3 0-15,4-2 1 16,2-6-5-16,5-13 4 15,-2-6 0-15,-4 0-5 16,-6-3-13-16,-9 2 13 0,-3-5-2 16,-8 1 7-1,-4-1-9-15,0 1 10 0,0-1-1 16,-1 2 43-16,-8 5-36 16,0 5 29-16,6 6-13 15,0 6-20-15,3 5 51 16,0 2-47-16,0 0-5 15,0 0-4-15,0 7-11 16,3 16 6-16,9 5 7 16,1 5 0-16,-5 1 11 15,-5-4-11-15,-3 1 0 16,0-3-1-16,0-6 14 16,0-7-14-16,0-5 1 15,0-5-39-15,0-5 13 16,0 0-54-16,0-8 21 0,4-10 30 15,5-2-43-15,6 5 70 16,-2 5 2-16,1 7 0 16,-2 3 26-16,7 0-26 15,-1 0 0-15,6 0 7 16,6 0 3-16,3-3-20 16,-3-14-357-16</inkml:trace>
  <inkml:trace contextRef="#ctx0" brushRef="#br1" timeOffset="105951.5317">3192 7345 544 0,'0'0'121'16,"0"0"-34"-16,0 0-52 16,0 0 74-16,0 0-30 0,0 0-47 15,-85-14 39 1,65 14-62-16,-2 1 8 0,-2 14 6 15,2 7-14-15,-1 4 13 16,5 7-22-16,5 3 0 16,4 3 6-16,8 1-6 15,1 2 0-15,0-3-2 16,4 1 5-16,15-5-7 16,4-5 4-16,5-5-61 15,8-11 40-15,6-10-84 16,5-4-18-16,0-14-118 15</inkml:trace>
  <inkml:trace contextRef="#ctx0" brushRef="#br1" timeOffset="106244.6863">3353 7271 429 0,'0'0'241'0,"0"0"-185"16,0 0 19-1,0 0-34-15,0 0 7 0,0 0-27 16,-24 0-15-16,24 0-12 15,0 0-16-15,0 0-88 16,0 0-14-16,7 0-184 16,4 0-26-16</inkml:trace>
  <inkml:trace contextRef="#ctx0" brushRef="#br1" timeOffset="106572.8285">3353 7271 428 0,'80'0'215'0,"-80"0"-72"15,0 0-59-15,-9 0-24 16,-10 14 24-16,-2 7-82 0,-3 9 8 16,5 3 1-1,5-2 3-15,7-2 3 0,7-6-17 16,0-5-4-16,13-4-5 16,11-3 9-16,2-6 0 15,2 1-2-15,5-4 16 16,-6 4-12-16,-8 0-2 15,-4 1-3-15,-6 2-15 16,-8 4 22-16,-1 8-4 16,0 4 0-16,-19 3 15 15,2 3-7-15,-5-4 6 16,7-2-10-16,3-7 23 16,8-7-27-16,2-5-1 0,2-6-5 15,0-3-66 1,24-24-33-16,7-13-282 0</inkml:trace>
  <inkml:trace contextRef="#ctx0" brushRef="#br1" timeOffset="106925.5901">3611 7198 677 0,'0'0'98'16,"0"0"-40"0,0 0-28-16,0 0 38 0,0 0-57 15,0 0-7-15,15-5 9 16,12 5-8-16,1 0-5 16,3 0 0-16,-4 3 17 15,-6 11-29-15,-6 0 12 16,-5 10 0-16,-7 5 6 15,-3 5 3-15,0 7-9 16,-13 0 34-16,-4-1-32 16,-2 0 45-16,4-6-47 15,5-5 8-15,4-5 4 16,6-5-12-16,0-8-3 16,7-5-14-16,19-6-123 15,5-17-116-15</inkml:trace>
  <inkml:trace contextRef="#ctx0" brushRef="#br1" timeOffset="107241.5467">3951 7115 248 0,'0'0'311'0,"0"0"-246"0,0 0 26 16,0 0-39-16,104 75 46 15,-73-47-37-15,-1 6-7 16,-4 5-3-16,-5 8-31 16,-4 5 42-16,-6 4-46 15,-5 6-10-15,-6 3 20 16,0 2-19-16,-3 3-7 15,-14-1 0-15,-8 1-40 16,-6-5-8-16,-8-7-177 16,-6-10-527-16</inkml:trace>
  <inkml:trace contextRef="#ctx0" brushRef="#br1" timeOffset="111907.4103">11432 4630 439 0,'0'0'181'0,"0"0"-173"16,0 0 21-16,0 0 77 15,0 0-38-15,0 0 43 0,0 0-74 16,0-17-7-16,0 17 29 15,-1 0-43-15,-2 0-1 16,3 0-15-16,-1 11 2 16,-1 8-13-16,2 12 11 15,0 8 0-15,0 7 13 16,0 6-3-16,0 2-8 16,0 0 0-16,6-3 14 15,-3-1 0-15,1-7-16 16,-1-5 0-16,2-8 8 15,0-9-8-15,-2-7 0 16,0-6-7-16,-2-5 15 0,-1-1-16 16,3-2 8-16,-3 0-28 15,0-4 26-15,0-14-103 16,-6-4-101-16,-8-1-62 16</inkml:trace>
  <inkml:trace contextRef="#ctx0" brushRef="#br1" timeOffset="112260.105">11219 4920 702 0,'0'0'141'0,"0"0"-88"15,0 0-38 1,0 0 10-16,0 0-25 0,0 0 0 15,2 22 6-15,11 6 2 16,3 5 44-16,1 9-52 16,1 1 0-16,-5 3 49 15,2-1-42-15,-3-4 2 16,3-7-9-16,0-7 11 16,3-5-4-16,0-7-7 15,3-4 0-15,-1-9 2 16,5-2 12-16,1-6-9 15,4-15-5-15,3-7 8 16,-2-2 0-16,-1 0-8 16,-1 4-47-16,-4 2-44 15,-4 3-126-15,-11 5-414 0</inkml:trace>
  <inkml:trace contextRef="#ctx0" brushRef="#br1" timeOffset="120940.2302">3451 8040 388 0,'0'0'119'0,"0"0"-26"15,0 0-91-15,0 0 9 16,0 0 17-16,0 0-20 16,0 0 37-16,0 0-45 15,0 0 9-15,0 2 5 16,3-1-14-16,3 2 0 0,6 0 13 16,4-1-10-1,5 1 64-15,3-3-58 0,8 0-7 16,5 0 29-16,3-9-28 15,2-4 0-15,1 1-3 16,-3-2 20-16,-5 2-16 16,-5-1-4-16,-5 4 0 15,-9 2-8-15,-1 3 8 16,-6 1 0-16,-2 2-3 16,-2 1-50-16,-2-1 22 15,3 1-83-15,-3-4-141 16,-3-6-105-16</inkml:trace>
  <inkml:trace contextRef="#ctx0" brushRef="#br1" timeOffset="123828.3931">15327 6106 180 0,'0'0'57'0,"0"0"-28"16,0 0 87-16,0 0-56 16,31-82-7-16,-29 65 87 15,-2 0-95-15,0 0 5 16,0 3 16-16,0 0-24 16,0 3 6-16,0 4-22 15,0 4-10-15,0 1 35 0,0 2-47 16,0 0 9-1,0 0-13-15,0 6-6 0,0 16-3 16,0 11 9-16,0 10 0 16,0 7 6-16,0 2 13 15,0 5-19-15,0 2 14 16,0 4-10-16,-5-3 25 16,-2 1-23-16,-3-3-4 15,4-2 19-15,-2-6-13 16,2-4 1-16,2-2 11 15,1-2-17-15,3-4 15 16,-2-4-18-16,2-5 0 16,0-5 17-16,0-4-13 15,0-7-4-15,0-5 0 16,0-3 8-16,0-5-17 0,0 0 9 16,0 0 0-1,0 0-8-15,0-3-14 0,0-11-27 16,0-9-153-16,-6-3-94 15</inkml:trace>
  <inkml:trace contextRef="#ctx0" brushRef="#br1" timeOffset="124227.4893">15127 6615 241 0,'0'0'393'0,"0"0"-300"0,0 0-93 16,0 0 0-16,0 0 23 15,0 0-19-15,0 9 27 16,0 16 34-16,0 8-35 16,2 3 60-16,8 3-62 15,2 3-23-15,3 0 22 16,0-1-26-16,1-3 32 15,-2-2-33-15,0-8 0 16,-1-9 10-16,-4-7-1 16,-3-4-4-16,-1-7 7 15,1-1-5-15,8-1 37 0,7-19-25 16,4-6-7-16,8-6 6 16,-2-2-12-16,-1 3-6 15,-5 4 0-15,-1 6-18 16,-1 2-1-16,-4 5-53 15,0 1-72-15,-4 4-17 16,-7-1-273-16</inkml:trace>
  <inkml:trace contextRef="#ctx0" brushRef="#br1" timeOffset="129708.6668">11912 5523 500 0,'0'0'95'16,"0"0"-23"-16,0 0 17 15,0 0-64-15,0 0 42 16,0 0-12-16,0 0-17 16,0 0 46-16,-13-20-78 15,21 13-6-15,14-5 3 0,8 3 15 16,6 1-26-1,4 0 8-15,6 5 0 0,-1 3-5 16,3 0 5-16,-5 0 0 16,-3 11-11-16,-8 4 24 15,-9 1-20-15,-4-1 7 16,-8 0 0-16,-5-1-30 16,-4-2 30-16,-2 2-30 15,0-1 14-15,-2-3-74 16,-12-3 42-16,-2-5-76 15,-4-2-136-15</inkml:trace>
  <inkml:trace contextRef="#ctx0" brushRef="#br1" timeOffset="129956.631">12221 5332 349 0,'0'0'49'0,"0"0"-34"16,84 20 4-16,-47-6 52 16,-5 0-29-16,-1 9 10 15,-7 3-41-15,-2 6 15 16,-2 5 43-16,-10 2-62 16,-5 2 8-16,-5 1 12 15,0-3-19-15,-9-1 10 16,-5 1-18-16,-4 0-37 0,-1-1-56 15</inkml:trace>
  <inkml:trace contextRef="#ctx0" brushRef="#br1" timeOffset="130902.1297">15678 8025 394 0,'0'0'207'0,"0"0"-139"16,0 0-58-16,0 0-7 15,0 0 48-15,0 0-22 16,37 0 68-16,-10 0-60 16,8 0 0-16,9 0 26 15,6 0-57-15,6 0 9 16,-2 7-15-16,1 10 0 15,-6-1-1-15,-9 1 1 16,-12-1 0-16,-8-3 0 16,-11-2 1-16,-8-5-2 15,-1-1-37-15,-3-3-72 0,-20-2 7 16,-12-6-238-16</inkml:trace>
  <inkml:trace contextRef="#ctx0" brushRef="#br1" timeOffset="131170.7331">15991 7887 710 0,'0'0'70'16,"0"0"-70"-16,0 0 5 16,95-37-6-16,-62 33 9 15,1 4-8-15,1 0 14 16,-2 1 7-16,-2 17 20 15,-3 3-37-15,-7 8-2 0,-9 1 29 16,-6 7-27-16,-6 4 14 16,-4 6 5-16,-16 0-20 15,-7-3 24-15,0-2-27 16,5-9-12-16,7-2-4 16,10-4-90-16,5-6-74 15</inkml:trace>
  <inkml:trace contextRef="#ctx0" brushRef="#br1" timeOffset="132124.7882">17976 9070 410 0,'0'0'101'0,"0"0"32"16,0 0-73-16,0 0 9 15,0 0 35-15,0 0-56 16,3-60 47-16,-3 60-95 16,0 0-1-16,0 19-12 15,0 14 26-15,0 14-10 16,0 8 21-16,0 11-23 0,0 1 58 16,3-3-53-1,4-5 4-15,-4-10 20 0,2-7-27 16,-4-7 2-16,1-8-5 15,-2-7 2-15,0-8-22 16,0-7-39-16,0-5-49 16,0-3-33-16,-2-19-137 15</inkml:trace>
  <inkml:trace contextRef="#ctx0" brushRef="#br1" timeOffset="132452.4757">17806 9347 526 0,'0'0'120'0,"0"0"-49"15,0 0-71-15,0 0 4 16,0 0 24-16,0 0 24 16,-4 91-13-16,12-54 19 15,-2 6-30-15,2-2 19 16,0 0-35-16,0-2-11 15,0-7 30-15,1-4-29 16,1-9-2-16,1-6 9 16,2-4-8-16,0-6 13 15,7-3-14-15,8 0 5 16,12-24 45-16,10-6-47 0,7-8-3 16,-1 4 0-16,-5 0-63 15,-11 5-14-15,-7 8-74 16,-11 3-179-16</inkml:trace>
  <inkml:trace contextRef="#ctx0" brushRef="#br1" timeOffset="137474.3989">17330 10288 12 0,'0'0'192'16,"0"0"-103"-16,0 0 52 0,0 0-29 16,0 0 24-1,0 0-39-15,0 0-24 0,0 0 13 16,22-27-31-16,-22 20-4 15,0 1 20-15,0-5-53 16,0 5 17-16,-1-3-13 16,-6 3-9-16,-1 0 12 15,-1 1-25-15,-1 2 0 16,-4 2 8-16,-6 1 2 16,-10 0-13-16,-9 4 3 15,-5 9 0-15,-3 4 4 16,-2 1-4-16,4 0 0 15,5 2-9-15,4-3 17 16,13-3-8-16,1 2 0 16,6-2 7-16,2 1-19 0,2 4 12 15,1-2 0-15,1 2-8 16,1 1 9-16,-1-2-1 16,4-4 0-16,2-1-2 15,1-5-24-15,3-1-19 16,0-4-19-16,0-3 26 15,0 0-110-15,6 0-41 16,1-13-80-16</inkml:trace>
  <inkml:trace contextRef="#ctx0" brushRef="#br1" timeOffset="137843.2723">16881 10146 608 0,'0'0'96'16,"0"0"-50"-16,0 0-20 15,0 0 11-15,0 0-20 16,0 0-13-16,-77 37 37 16,54-7-24-16,1 8 44 15,1 5-50-15,3 5 5 16,0-1 20-16,5-1-19 15,1-5-17-15,6-3 7 16,3-4-1-16,2-3 5 16,1-4-11-16,0-7 0 15,1 1-3-15,10-8 19 0,3-2-18 16,3-3 4-16,5-8 1 16,7 0 7-16,5 0-10 15,10-10 0-15,4-4 7 16,3 2-7-16,0 3-62 15,-11 1-75-15,-13 6-89 16</inkml:trace>
  <inkml:trace contextRef="#ctx0" brushRef="#br1" timeOffset="140416.864">16052 11154 672 0,'0'0'85'16,"0"0"-57"-16,0 0 15 15,0 0-42-15,0 0-1 16,0 0 8-16,0 0 10 16,-13 64 13-16,18-25 41 15,6 5-70-15,1 5 60 16,3 2-58-16,-5 3 4 15,1-2 29-15,-1-2-36 16,-1-6 18-16,-1-3-19 16,0-4 10-16,-3-8-13 0,-1-5 3 15,-2-5-8 1,-1-7-3-16,1-4-85 0,-2-8-89 16,0-7-163-16</inkml:trace>
  <inkml:trace contextRef="#ctx0" brushRef="#br1" timeOffset="140769.1803">15839 11523 576 0,'0'0'97'0,"0"0"-86"15,0 0-11-15,0 0 35 16,0 0-9-16,16 100 82 16,-4-64-81-16,0 1-25 15,3-3 37-15,-2 0-33 16,5-4 26-16,0-6-21 16,3-6 2-16,3-7 2 15,4-7-9-15,5-4-6 16,6 0 24-16,3-18-22 15,2-5 5-15,-5-7-7 16,-3 1-6-16,-8-3-11 0,-7 2-27 16,-7 1-37-1,-4 4-16-15,-9 3-91 0,-1 5-279 16</inkml:trace>
  <inkml:trace contextRef="#ctx0" brushRef="#br1" timeOffset="142065.3353">16173 12170 562 0,'0'0'37'0,"0"0"15"15,-103 0-48-15,63 0 96 0,-7 2-76 16,-2 5-8 0,2 4 55-16,0 5-65 0,0 5 5 15,0 7-11-15,-2 10 19 16,1 8-20-16,4 3 1 15,6 7 0-15,8 8 20 16,8 7-16-16,7 4-1 16,8 2 7-16,7-3-1 15,0 0 12-15,1-3-20 16,19-2-1-16,6-4 9 16,12-6 4-16,9-6-17 15,10-10 4-15,6-8 0 0,4-9 0 16,6-7 3-16,3-8-3 15,3-3 14-15,3-5-14 16,-2-3 0-16,-3 0-2 16,2-8 6-16,-3-11-5 15,3-5 13-15,-4-5-12 16,-4-3 14-16,-4-6-11 16,-3-5 2-16,-4-4-5 15,-6-8 0-15,-8-4-1 16,-9-1 1-16,-13-1 0 15,-6-4-1-15,-7-4 9 16,-8-3-13-16,-3 0 5 16,-5 5 0-16,-22 6 5 0,-9 6 3 15,-10 3-8-15,-9 4 19 16,-6 1-10-16,-7 7-8 16,-6 6-1-16,-11 4 0 15,-9 2-18-15,-9 7 18 16,-9 3 0-16,-4 3 0 15,-1 5 16-15,-9 6-29 16,-9 4 13-16,3 0 0 16,-2 17-13-16,5 15 13 15,8 12 0-15,-1 11-3 16,3 8 16-16,9 5-30 16,14 4-14-16,21 8-91 15,25 1 53-15,23-4-138 0,24-10-218 16</inkml:trace>
  <inkml:trace contextRef="#ctx0" brushRef="#br1" timeOffset="155456.3509">14593 10271 574 0,'-12'-83'30'15,"12"-15"-60"-15,20-11 26 16,30-17-30-16,13-14-79 0,3-11-21 15</inkml:trace>
  <inkml:trace contextRef="#ctx0" brushRef="#br1" timeOffset="160384.3948">14772 8485 421 0,'0'0'22'0,"0"0"11"0,0 0 83 15,0 0-51 1,0 0-21-16,0 0 17 0,0 0-13 16,-80 10 22-16,71-6-32 15,-2 0 7-15,2 1 0 16,-1 1-28-16,-3 4-3 16,-3 2-14-16,0 2 0 15,-2 1 16-15,-1 2-16 16,-3 2 0-16,2 0 3 15,-4 1 3-15,2 1 4 16,-2 0-10-16,3 2 4 16,0-4 25-16,2-2-29 15,4-2 0-15,2-3 13 16,2-2-5-16,2-1-8 16,0-2 0-16,6 0 0 15,2-3-9-15,-1 0 9 16,2-2 0-16,0-2 1 0,0 0 2 15,0 0-6-15,0 0 3 16,0 0-16-16,0 0 12 16,0 0-99-16,0-7-40 15,6-9-86-15</inkml:trace>
  <inkml:trace contextRef="#ctx0" brushRef="#br1" timeOffset="160810.1715">14305 8553 479 0,'0'0'130'0,"0"0"-128"16,0 0 11-16,0 0 33 15,0 0-32-15,0 0 58 16,-25 89-35-16,19-62-20 16,2 3 36-16,-1 0-20 0,2-2-4 15,3 0 10-15,0-5-35 16,0 0 17-16,0-4-21 15,6-2 7-15,3-4 6 16,4-4-4-16,2-3-9 16,6-3 20-16,4-3 9 15,5 0 15-15,2-3-44 16,-1-9 5-16,-3-4-7 16,-4-1 2-16,-6-2-81 15,-5-1-61-15,-13-3-167 16</inkml:trace>
  <inkml:trace contextRef="#ctx0" brushRef="#br1" timeOffset="161240.2062">14211 8201 567 0,'0'0'90'0,"0"0"-21"16,0 0-40-16,0 0-16 0,0 0 32 15,0 0 4-15,-12 88 10 16,9-52-13-16,2 3-21 16,1 2 25-16,-2-2-46 15,-2-1 8-15,1-2 32 16,-1-1-44-16,-2-9 0 16,-2-2 16-16,5-9-16 15,0-7 9-15,-1-2-9 16,4-6 0-16,0 0-16 15,-3 0 10-15,-3-8-8 0,-2-13-147 16,-1-8-42 0,-1-2-124-16</inkml:trace>
  <inkml:trace contextRef="#ctx0" brushRef="#br1" timeOffset="161521.9638">14037 8406 424 0,'0'0'159'15,"0"0"-50"-15,0 0-33 16,0 0-36-16,0 0 44 16,0 0-82-16,-3-4 3 15,6 4 35-15,12 5-32 16,4 2 43-16,4 1-10 0,3 1-16 16,4-1-2-16,3 0-23 15,0 2 0-15,0 0 1 16,1 0 10-16,-5 0-11 15,-1 2 0-15,-6-3 2 16,-4 0-6-16,-5 0 3 16,-1-2-41-16,-3 0 18 15,-1-4-109-15,-2-3-41 16,-5 0-187-16</inkml:trace>
  <inkml:trace contextRef="#ctx0" brushRef="#br1" timeOffset="163696.8066">14293 8081 285 0,'0'0'131'16,"0"0"-114"-16,0 0-2 15,0 0 102-15,0 0-75 16,0 0 32-16,-82-41-19 15,70 41-51-15,-2 0 35 16,0 0-33-16,-1 0 5 16,0 5 48-16,-4 7-54 15,1 2 6-15,-6 5-11 16,-4 8 3-16,-4 2 26 16,1 4-29-16,-5 4 0 15,3 1 29-15,-2 4-22 16,2 1-1-16,0 4 5 0,3 0-10 15,8 3 4-15,5 1-5 16,14-1 0-16,3-2 18 16,16 2-18-16,13 0 0 15,10 0-1-15,3-4 9 16,7 3 3-16,-1-1-11 16,2-1 0-16,2-5 9 15,1-5-6-15,2-9 5 16,6-8-8-16,5-5 0 15,1-10 8-15,-3-5-7 16,-1 0-1-16,-4-13 18 16,-1-14-10-16,-5-4-2 0,-4-7-6 15,-7-5 0-15,-5-4 10 16,-8-4-10-16,-7-3 0 16,-9-4 6-16,-7-3-1 15,-6 1-5-15,0 0 0 16,-18 4 2-16,-10 4 2 15,-9 6-4-15,-10 2 0 16,-9 10 4-16,-7 0 3 16,-8 6-7-16,-4 6 0 15,-4 2 6-15,7 12-8 16,8 7 2-16,9 1-12 16,7 9 5-16,8 16-48 15,1 7-26-15,9 4-57 0,3 4-123 16,2-5-189-16</inkml:trace>
  <inkml:trace contextRef="#ctx0" brushRef="#br1" timeOffset="166555.518">15661 7989 445 0,'0'0'128'0,"0"0"-43"16,0 0-20-16,0 0 42 16,0 0-55-16,0 0 30 15,0-8-30-15,0 8-13 16,0 0 15-16,0 0-44 15,0 0-8-15,0 0 25 16,0 0-25-16,0 0-3 16,0 0 1-16,12 0 0 15,7 0-11-15,8-2 11 16,2 0 0-16,0 0-8 16,1-1 20-16,0 1-12 0,-2 2 0 15,1 0 0 1,-2 0-4-16,1 0 4 0,-1 0 0 15,0 0 5-15,1 0-1 16,2 2-4-16,1-2 0 16,2 0 3-16,2 0 5 15,-4 2-8-15,-1 1 0 16,-4 1 0-16,-2 1 4 16,-3 4-4-16,-1-1 0 15,-3 1 5-15,0 2-14 16,-1-2 9-16,-4-2 0 15,-3-3-1-15,-1-1 14 0,-4-2-20 16,-1 1 7 0,-1-2 0-16,-2 2 0 0,0-2 0 15,0 0-26-15,0 2 22 16,0-2-62-16,0 3-6 16,-9-1-26-16,-6-2-112 15,-2 0-407-15</inkml:trace>
  <inkml:trace contextRef="#ctx0" brushRef="#br1" timeOffset="167223.0181">16055 7682 663 0,'0'0'87'0,"0"0"-40"15,0 0 16-15,0 0 40 16,0 0-60-16,0 0 11 15,-3-3-26-15,7 3-21 16,14 0 20-16,9 0-22 16,10 3-3-16,5 8 19 15,0 4-11-15,1 5-13 16,-4 4 3-16,-1 2 0 16,-6 6-1-16,0-2 1 15,-6 2 0-15,-3-1 2 16,-6-3 1-16,-4-5-6 0,-6 0 3 15,-4-1 0-15,-3 2 14 16,0 2-14-16,0 3 0 16,-6-3-1-16,-6 6 15 15,-4 0-13-15,-1-1-1 16,-5-1 0-16,-3 1 5 16,-4-8-5-16,-1-3 0 15,-2-3 9-15,-1-5-1 16,0-6-16-16,2-2-1 15,5-4-65-15,7 0-45 16,7 0-206-16</inkml:trace>
  <inkml:trace contextRef="#ctx0" brushRef="#br1" timeOffset="219108.6349">1303 9113 704 0,'0'0'113'0,"0"0"-58"0,0 0 32 15,0 0-13-15,0 0-13 16,0 0 11-16,0 0-38 16,-67-9 3-16,49 9-36 15,-7 15-1-15,0 14 0 16,-8 11 3-16,-3 12-3 15,8 5 0-15,1 2 2 16,16-7-9-16,8-10 7 16,3-6-19-16,2-4 17 15,14-4 4-15,4 0-10 0,2 0 8 16,3 4 0 0,-8-1 8-16,-1 6-8 0,-8 1-6 15,-7-1 4-15,-1-1-19 16,0-7 20-16,-6-7-17 15,0-8-6-15,3-9 7 16,3-5 1-16,0-5-18 16,0-24 8-16,9-12-84 15,18-5 65-15,4 7 27 16,5 9 18-16,-3 13-11 16,-2 11 11-16,-7 4 0 15,1 2 6-15,-8 0 1 16,1 0-7-16,-6 2 11 15,-2-2-4-15,2 0 36 16,6-16-19-16,0-14-6 0,3-6-1 16,1-6-13-16,-7 2-8 15,-6 8-19-15,-5 10 14 16,-4 10-6-16,0 10 15 16,-13 2-3-16,-2 15 3 15,-4 11-3-15,-2 6 3 16,9 1 0-16,4-3 5 15,7 1-5-15,1-5 0 16,4-6-6-16,16-6 1 16,7-11 9-16,6-3-4 15,5-7 0-15,7-14 0 16,6-7-10-16,-5 0-5 0,-3 0-44 16,-1 4 37-1,-9 6-53-15,-6 0 75 0,-10 8 0 16,-9 3 4-16,-5 3-4 15,0 4 3-15,-3 0-3 16,0 0 19-16,0 0-8 16,0 0-7-16,-9 9-4 15,-12 13 0-15,-7 5 37 16,3 4-27-16,-2 3 3 16,9-1 36-16,7-1-49 15,7-2 0-15,4-4 0 16,0-5 0-16,19-8-2 15,5-6 2-15,12-7 0 16,0 0-11-16,0-20 24 16,-5-2-9-16,-10 1-4 0,-9 1 0 15,-5 2 7-15,-7 0-5 16,0 1-2-16,0 0 0 16,-3 0 9-16,-7 0-7 15,2 0-2-15,4 0 0 16,-1 0-6-16,5 3 6 15,0 1 0-15,0 4-11 16,0 1 26-16,0 6-22 16,0 2 7-16,0 0-27 15,5 0 22-15,1 3-25 0,4 7 30 16,2 2-3 0,3-4 11-16,3-2-2 0,-6-6-6 15,4 0 0 1,-2 0 1-16,2-9-1 0,2-11 0 15,0-2-1-15,1-4 12 16,2-1-12-16,0 1 1 16,0 2-12-16,-3 7-4 15,-2 6 16-15,-4 4-7 16,-2 3 3-16,-2 1-34 16,-5 1 13-16,0 1-4 15,0-1 29-15,-3 1-5 16,0 1 10-16,0 0 0 15,-6 0 15-15,-10 9-12 16,-4 12 19-16,-5 6-18 0,-2 6-1 16,6 0 62-16,3 0-55 15,11-6-6-15,7-1-3 16,0-4 0-16,10-10-12 16,14-4 4-16,6-8 2 15,4 0 12-15,5-14-12 16,3-11 0-16,-4-2-2 15,-5-4 18-15,-10-5-22 16,1 2 6-16,-8-2 0 16,-7 6-1-16,-3 12 1 0,-6 10 0 15,0 8 22 1,0 0-21-16,0 0 17 0,0 11-18 16,0 14 0-16,0 11 1 15,0 1 0-15,0-4-1 16,0-5 0-16,6-5-11 15,13-7-20-15,11-12-83 16,6-4 62-16,10-15-103 16</inkml:trace>
  <inkml:trace contextRef="#ctx0" brushRef="#br1" timeOffset="219517.5074">3284 8863 878 0,'0'0'72'16,"0"0"-51"-16,0 0-5 0,-98 84-11 15,80-53 45-15,9 8-42 16,9 2 36-16,0 0-44 15,12 3 2-15,13-3 11 16,5-7-10-16,6-3-6 16,7-12-19-16,5-14-75 15,7-5-11-15,-3-29-163 16</inkml:trace>
  <inkml:trace contextRef="#ctx0" brushRef="#br1" timeOffset="219867.4959">3596 8949 864 0,'0'0'115'16,"0"0"-63"-1,0 0 7-15,0 0-38 0,0 0-19 16,0 0 8-16,-31 41-7 16,31-19-6-16,0-3-1 15,7-5 4-15,5-6-5 16,7-5 5-16,-1-3 0 15,6 0 12-15,0-13-11 16,1-8 12-16,-2-4-13 16,-4 0 0-16,-4 5 15 15,-8 7-15-15,-4 6 0 16,-3 7 18-16,0 0-16 0,0 4-2 16,0 19-18-1,0 10 18-15,-1 3 19 0,-1 1-19 16,2-3 0-16,0-2 2 15,2-6-2-15,10-4-1 16,7-12-85-16,2-10-107 16,-1-4-54-16</inkml:trace>
  <inkml:trace contextRef="#ctx0" brushRef="#br1" timeOffset="220158.2272">3900 8895 145 0,'0'0'698'0,"0"0"-671"0,0 0-16 15,0 0 1-15,0 0 4 16,0 0 17-16,95-60-33 16,-69 56 7-16,-2 4-8 15,-5 0 1-15,-5 7 0 16,-6 12-11-16,-5 2 28 15,-3 7-9-15,0 5 13 16,-7 0 2-16,-5-2 36 16,0-3-56-16,2-6 14 15,7-5-17-15,3-5-1 0,0-7-31 16,3-5-120 0,12-5-147-16</inkml:trace>
  <inkml:trace contextRef="#ctx0" brushRef="#br1" timeOffset="220453.3953">4243 8710 721 0,'0'0'194'15,"0"0"-164"-15,0 0-12 16,0 0-17-16,0 0 16 15,85-11-17-15,-51 28 14 16,-4 7-3-16,-7 6-11 0,-4 7 0 16,-8 4 10-16,-4 6-8 15,-7 5 8-15,0 4-9 16,-9 0 3-16,-9 0 22 16,-6-2-24-16,-4-3-2 15,-2-7 0-15,0-1-16 16,-1-11-105-16,6-8-370 15</inkml:trace>
  <inkml:trace contextRef="#ctx0" brushRef="#br1" timeOffset="221165.8061">3976 8850 450 0,'0'0'440'0,"0"0"-299"15,0 0-105-15,0 0 24 16,0 0 49-16,0 0-70 16,8 0 8-16,-2 0-47 15,4-6 1-15,2 4-14 0,6 2 13 16,-3 0-3 0,3 2 3-16,-5 15-3 0,2 6-8 15,-6 4 9-15,-6 2 2 16,-3 4-7-16,0 1 7 15,-3-2 0-15,-11-1-3 16,-5-5 6-16,-3-4-15 16,4-3 11-16,-3-8-2 15,9-2-10-15,5-6 4 16,4-3 9-16,3 0-2 16,0 0 9-16,0 0-16 15,0 0 0-15,0 0 9 16,3 0-17-16,13 0 17 15,5 5 0-15,3 4 14 16,1 1-9-16,-1 0 6 16,-2 4-9-16,-2 2 7 0,-2-2 2 15,1 0-11-15,-4 0 0 16,1-2-36-16,-2-4-152 16,-8-4-166-16</inkml:trace>
  <inkml:trace contextRef="#ctx0" brushRef="#br2" timeOffset="228026.7474">3663 9782 733 0,'0'0'148'0,"0"0"-110"16,0 0-21-16,0 0-17 15,0 0 38-15,0 0 93 16,0 0-121-16,-52 14-9 0,52-14 21 16,3 0-22-16,19-2 17 15,12-6-17-15,17-4 0 16,6 0 17-16,4 2-17 16,-1 1 0-16,-5 1 4 15,-6 1 3-15,-7 0-8 16,-1 1 1-16,-5 1 0 15,-3-1-4-15,-3 1 4 16,-5 0 0-16,-5 2-8 16,-1 2-22-16,-1 0-3 15,-6 1-64-15,6 0-62 16,-3 0 26-16,-9 0-196 16</inkml:trace>
  <inkml:trace contextRef="#ctx0" brushRef="#br2" timeOffset="229535.9715">10888 4766 323 0,'0'0'308'15,"0"0"-210"-15,0 0-44 16,0 0-51-16,0 0 14 0,0 0 25 16,8-25-31-16,-8 35-3 15,3 11 6-15,3 9-12 16,4 4 109-16,0 4-110 16,4 2 16-16,-1 3 19 15,-1 3-30-15,1 0 27 16,-3 0-21-16,-4-3-9 15,1-6 25-15,0-4-22 16,-1-11-5-16,0-6-1 16,-1-8 6-16,-2-3-21 15,-3-4-29-15,3-1-71 16,0 0 38-16,-3-14-85 16,0-5-462-16</inkml:trace>
  <inkml:trace contextRef="#ctx0" brushRef="#br2" timeOffset="229842.447">10876 5098 472 0,'0'0'258'16,"0"0"-185"-16,0 0-65 16,0 0-1-16,0 0 4 15,0 0 38-15,-6 81-15 16,6-42-5-16,0 0 28 15,8 0-50-15,5-6 12 0,-1-3-11 16,1-6 6 0,-1-4 15-16,-1-6-29 0,2-6 0 15,-2-4 15-15,5-4-5 16,7 0-4-16,11-20 38 16,6-7-42-16,2-9 22 15,4 4-24-15,-7 2-21 16,-5 7-13-16,-2 8-92 15,-6 4-74-15,-3 4-95 16</inkml:trace>
  <inkml:trace contextRef="#ctx0" brushRef="#br2" timeOffset="231626.3878">11913 5987 632 0,'0'0'97'0,"0"0"-33"16,0 0-11-16,0 0 3 16,0 0-22-16,0 0 72 0,-18-7-79 15,18 5 4-15,0 2 11 16,0-3-41-16,3 1 23 15,18-1-24-15,13 1 0 16,14 2-4-16,12 0 8 16,4 0-4-16,3 13 0 15,-5 1 14-15,-9-2-20 16,-7 3 6-16,-12-1 0 16,-7 0-9-16,-8-4 10 15,-7 0-1-15,-4-1 0 16,-4-2 13-16,-2-1-21 15,-2-3 8-15,4-2-2 16,-2-1-16-16,-1 0-40 0,1 0-56 16,1-14-45-16,-3-8-210 15</inkml:trace>
  <inkml:trace contextRef="#ctx0" brushRef="#br2" timeOffset="231965.5041">12243 5917 690 0,'0'0'83'0,"0"0"-45"16,0 0-19-16,0 0-1 16,0 0-16-16,101-22 21 0,-68 27 30 15,1 9-40 1,0 3 32-16,-4-1-45 0,-3 3 6 15,-6 1 18-15,-5 1-19 16,-5 3-5-16,-2-2 22 16,-6 4-20-16,-3 5 26 15,0 1-10-15,-12 4-12 16,-11 2 41-16,-2-2-47 16,0-1 0-16,4-8 1 15,7-7 9-15,7-6-20 16,5-7-22-16,2-4-90 15,0-3 1-15,9-3-108 16</inkml:trace>
  <inkml:trace contextRef="#ctx0" brushRef="#br2" timeOffset="233554.3803">14812 6895 548 0,'0'0'96'16,"0"0"-24"-16,0 0-9 15,0 0-54-15,0 0 0 16,0 0 28-16,0-10-37 16,5 25 0-16,4 13 14 15,3 14 10-15,-2 5 81 16,3 6-101-16,-2-3 10 15,0 0 17-15,2-5-31 0,-1-4 18 16,3-2-18 0,-3-1 0-16,0-4-1 0,-5-1 2 15,1-8-2-15,-5-4-14 16,-3-6-62-16,0-3-4 16,0-7-60-16,0-5-134 15,-11-5-143-15</inkml:trace>
  <inkml:trace contextRef="#ctx0" brushRef="#br2" timeOffset="233901.3889">14836 7299 531 0,'0'0'124'16,"0"0"-68"-16,0 0 13 15,0 0-57-15,0 0 34 16,0 0 19-16,-19-29-6 15,19 29-35-15,0 0-24 16,0 5 0-16,0 15-3 16,0 10 23-16,0 11-8 15,0 0 15-15,6-1-11 16,4-4-4-16,1-5-12 16,-1-6 0-16,2-5 15 15,-1-6-10-15,-4-5-5 16,0-6 7-16,1-3-6 15,4 0 35-15,12-10-24 16,7-12-2-16,5-3 8 0,0-3-18 16,-1 1-13-1,-2 6-35-15,-3 2-63 0,-6 6-61 16,-8 6-212-16</inkml:trace>
  <inkml:trace contextRef="#ctx0" brushRef="#br2" timeOffset="237532.0553">15073 8757 526 0,'0'0'136'0,"0"0"-37"15,0 0-55-15,0 0 37 16,0 0 45-16,0 0-60 15,0 0-23-15,-5-9-12 0,-3 7-3 16,-7 2 14-16,-10 0-38 16,-10 0 0-16,-9 0 3 15,-11 4 6-15,-11 6-13 16,-7 1 0-16,-5 5 2 16,-8 5 7-16,-11 9-9 15,-9 6 0-15,-6 5 6 16,7 3-3-16,10 0-3 15,10 1 0-15,3 3 4 16,2 1-12-16,5 0 8 16,8 1 0-16,4-1 0 15,12-6 0-15,5-1 0 16,6-6 0-16,7-6 16 16,8-7-18-16,10-8 2 15,8-8 0-15,5-7-14 0,2 0 13 16,0 0-5-16,0 0 4 15,0 0 2-15,0 0 6 16,0 0-6-16,0 0-13 16,0 0 9-16,0 0-67 15,0-10 13-15,0 0-120 16,0-9-108-16,0 0-306 16</inkml:trace>
  <inkml:trace contextRef="#ctx0" brushRef="#br2" timeOffset="237911.9102">13425 9121 208 0,'0'0'587'16,"0"0"-491"-16,0 0-25 15,0 0-43-15,0 0-3 16,0 0-25-16,-28-6 10 15,16 31 3-15,-3 9-13 16,-3 15 0-16,-1 7 35 16,1 4-17-16,0 0-8 15,4-11-2-15,3-5 6 16,6-5 6-16,4-6-20 16,1-4 2-16,0-4-4 0,12-3 4 15,4-5 4 1,8-6-6-16,4-5 1 0,8-6 33 15,12 0-31 1,7-15 13-16,5-8 3 0,-1 1-16 16,-4-2-2-16,-4 8-1 15,-9 3-66-15,-3 2 24 16,-8 7-94-16,-7 2-87 16,-5 2-116-16</inkml:trace>
  <inkml:trace contextRef="#ctx0" brushRef="#br2" timeOffset="239726.0475">12814 9544 724 0,'0'0'90'15,"0"0"7"-15,0 0-36 16,0 0 13-16,0 0-47 15,0 0-3-15,-8-9-24 16,8 35 1-16,6 14 6 16,9 12 6-16,-1 6 4 15,-2 0 15-15,-1-3-32 16,0-5 19-16,-2-5-19 0,1-3 12 16,-5-6-5-1,1-5-7-15,-3-8 0 0,-3-7-6 16,1-9 4-16,-1-6-59 15,0-1-65-15,0-8-86 16,0-16-290-16</inkml:trace>
  <inkml:trace contextRef="#ctx0" brushRef="#br2" timeOffset="240072.1189">12669 9844 765 0,'0'0'105'0,"0"0"-46"16,0 0-43-16,0 0-7 15,0 0 11-15,0 0-17 16,7 56 38-16,7-20 25 16,7 1-37-16,1 4-17 15,7-5 13-15,1 0-12 16,-4-4-6-16,0-7-7 15,-4-7 0-15,-8-8 8 16,-3-7-8-16,-2-3 0 16,2 0 11-16,5-22 20 15,5-12 0-15,3-8-31 16,-2-3 4-16,2 4-19 16,-3 7-17-16,-6 8-24 15,-3 6 17-15,1 5-97 16,-5 5-52-16,-4-1-237 0</inkml:trace>
  <inkml:trace contextRef="#ctx0" brushRef="#br2" timeOffset="242172.9496">12712 10483 590 0,'0'0'191'16,"0"0"-112"-16,0 0-39 15,0 0 32-15,0 0 4 16,0 0-36-16,0 0 8 16,-58-5-48-16,14 5 0 15,-12 17 33-15,-11 3-32 16,-8 7 28-16,-3-1-14 16,-6 7-5-16,2 3 17 15,3 3-27-15,9 0 0 16,10 2 1-16,8-4 0 15,18-4 6-15,8-6-7 16,14-2-5-16,6-9-13 0,5-1 17 16,1-5 0-16,0-4-3 15,0-3-11-15,0-3-16 16,1 0-34-16,5 0-35 16,3-5 1-16,-3-21-90 15</inkml:trace>
  <inkml:trace contextRef="#ctx0" brushRef="#br2" timeOffset="242518.1739">11776 10531 757 0,'0'0'62'16,"0"0"50"-16,0 0-80 0,0 0-32 15,0 0-1-15,0 0 1 16,-57 93 15-16,29-30 0 16,-4 7 25-16,4-1-32 15,4-3 22-15,8-6-20 16,4-11 3-16,10-11-4 16,2-10-9-16,6-8-4 15,15-6 4-15,12-5 2 16,12-9 27-16,16 0-8 15,12-20-20-15,4-6 24 0,-2-6-24 16,-9 3-2 0,-11 7-37-16,-6 8-47 0,-12 7-69 15,-13 5-83-15,-13 2-359 16</inkml:trace>
  <inkml:trace contextRef="#ctx0" brushRef="#br2" timeOffset="244378.8717">11688 11330 747 0,'0'0'8'0,"0"0"116"15,0 0-74-15,0 0-33 0,0 0 71 16,0 0-88 0,0 0 9-16,-14-12-22 0,14 35 11 15,0 16 2-15,3 16 26 16,5 7-15-16,-2 6 52 16,-2-4-63-16,-1-8 0 15,0-4 16-15,1-4-15 16,-1-7 9-16,0-4-10 15,-1-7 1-15,2-7-26 16,-2-11 0-16,1-7-91 16,0-5-22-16,-3-7 5 15,0-16-268-15</inkml:trace>
  <inkml:trace contextRef="#ctx0" brushRef="#br2" timeOffset="244672.7641">11562 11725 309 0,'0'0'504'0,"0"0"-355"16,0 0-139-16,0 0-10 15,0 0-5-15,0 0 5 16,-3 52 46-16,5-8-13 16,7 2-14-16,0 3 14 15,4-5-18-15,-2-4 0 16,3-9-14-16,0-6 8 15,2-8 8-15,-1-7-16 16,3-6-1-16,3-4 16 0,9-2-11 16,4-18 12-1,11-10-17-15,-2-2 0 0,0-1-12 16,-7 2-40-16,-4 5-32 16,-9 4-76-16,-7 3-141 15</inkml:trace>
  <inkml:trace contextRef="#ctx0" brushRef="#br2" timeOffset="248308.5721">12456 12714 479 0,'0'0'149'0,"0"0"-102"16,0 0 10-16,0 0 42 15,0 0 1-15,0 0 17 0,0 0-59 16,-21-18-36-16,21 18 0 16,13 0-12-16,17-2-10 15,18 1 8-15,10 1-5 16,6 0 15-16,-3 0-18 15,-7 11 0-15,-8 4 5 16,-10 4-5-16,-8-2 0 16,-5 3-3-16,-8-4 11 15,-5-2-18-15,-2-1 10 16,-4-1 0-16,-1-1-9 16,0-2-50-16,0-4-59 15,0-2-43-15,-3-3-154 16</inkml:trace>
  <inkml:trace contextRef="#ctx0" brushRef="#br2" timeOffset="248639.5908">12800 12674 731 0,'0'0'48'0,"0"0"-16"16,0 0-29-16,0 0 4 15,0 0 102-15,90-12-62 16,-50 12-7-16,-1 4-38 16,4 10 9-16,-9 4 4 15,-1 3-15-15,-6 3 3 16,-2 2 4-16,-10 1 7 0,-4 1-14 16,-8 2 10-16,-3 2-7 15,0 2 31-15,-20 2-32 16,-5 0-2-16,-9-2 32 15,-4-1-24-15,0-2-8 16,2-3 0-16,11-6 3 16,7-7-20-16,7-5-28 15,8-7-103-15,3-3-95 16</inkml:trace>
  <inkml:trace contextRef="#ctx0" brushRef="#br2" timeOffset="250244.3208">13157 13409 650 0,'0'0'0'15,"0"0"155"-15,0 0-148 16,0 0 40-16,0 0 56 15,0 0-36-15,-48-57 27 16,45 57-80-16,3 0-2 16,-2 1-24-16,1 21 11 15,-2 16 1-15,3 11 16 16,0 6-12-16,0 1-2 16,0-3-2-16,0-3 0 15,6-2 6-15,0-3-6 16,-1-6 0-16,-1-3 0 15,-2-8 10-15,-1-4-22 16,-1-6-62-16,0-5-61 0,0-6 10 16,-13-7-210-16</inkml:trace>
  <inkml:trace contextRef="#ctx0" brushRef="#br2" timeOffset="250536.5982">13023 13693 651 0,'0'0'155'16,"0"0"-101"-16,0 0-44 15,0 0 2-15,0 0-10 0,0 0 8 16,-5 25 8-16,5 9-11 16,3 2 59-16,6-2-50 15,1-2-16-15,1-11 11 16,1-4-6-16,1-7 13 15,-1-3-18-15,1-2 0 16,1-5 11-16,5 0 9 16,7 0-20-16,5-19 0 15,2-2 3-15,1-4-6 16,2-2-70-16,-3 4-123 16,-8 0-127-16</inkml:trace>
  <inkml:trace contextRef="#ctx0" brushRef="#br2" timeOffset="252637.3889">13276 13716 595 0,'0'0'51'16,"0"0"34"-16,0 0-44 15,0 0-29-15,0 0 95 16,0 0-58-16,0 0-18 15,-7-15-6-15,7 15-24 0,14 3-1 16,19 6 4-16,20 7 3 16,12 1 52-16,7 2-50 15,3 7-9-15,-3 2 20 16,-6 5-20-16,-6 3 10 16,-10 0-10-16,-11-2 0 15,-9-1 9-15,-13-1-9 16,-6 1 0-16,-6-3-2 15,-5-7 10-15,0-2-16 16,0-6-6-16,0-6-65 16,0-4-4-16,0-5-78 15,0-5 52-15,0-19-253 0</inkml:trace>
  <inkml:trace contextRef="#ctx0" brushRef="#br2" timeOffset="252929.1744">13913 13914 682 0,'0'0'143'16,"0"0"-77"-16,0 0-25 15,0 0-13-15,0 0-27 16,0 0 5-16,37-2-2 16,1 17 5-16,0 4 25 15,0 3-28-15,-4 4-6 16,-10 1 5-16,0 3 2 15,-11 3-2-15,-6 3-5 16,-7 1 0-16,0 1 20 0,-16-4-19 16,-9-1-1-16,1-4 18 15,-3 0-7-15,0-7-11 16,5-2 0-16,4-3-30 16,6-3 2-16,6-4-188 15,3-5-137-15</inkml:trace>
  <inkml:trace contextRef="#ctx0" brushRef="#br2" timeOffset="253738.2897">14681 15583 821 0,'0'0'112'0,"0"0"-108"0,-113-4-4 16,53 18 1-16,-13 9 8 15,-9 9 45-15,-3 8-40 16,-1 10-3-16,-4 12-5 15,2 7-6-15,0 13 0 16,10 7 13-16,19 2-5 16,21 5 1-16,27-4-9 15,12-2 0-15,44-1 17 16,23-9-9-16,25-14-8 16,20-11 31-16,14-10-5 15,13-12-10-15,1-12-15 16,8-13-1-16,-5-8 46 15,-11-15-41-15,-9-25-5 16,-14-15 29-16,-17-17-26 0,-17-20 15 16,-19-15-18-16,-17-23 0 15,-21-13 13-15,-12-3-13 16,-7 3-4-16,-16 18-2 16,-18 21 6-16,-17 24-7 15,-20 21 7-15,-28 22 0 16,-26 23-26-16,-29 14 23 15,-23 31-13-15,-17 24-15 16,0 19-44-16,4 10-30 16,8 0-188-16</inkml:trace>
  <inkml:trace contextRef="#ctx0" brushRef="#br2" timeOffset="339857.5488">1048 480 208 0,'0'0'196'16,"0"0"-92"-16,0 0-65 15,0 0 88-15,0 0-104 16,0 0 10-16,0 0 16 16,-82-10-39-16,79 10 22 15,0 0-25-15,3 0-6 16,0 0 22-16,0 0-21 15,0 0-2-15,0 0 0 16,0 0 10-16,0 0-34 0,0 0 18 16,-7 0-10-16,-4 13-6 15,-4 6 22-15,-10 2 0 16,-2 2-5-16,3-1 18 16,-1 0-12-16,7-2-1 15,0 3 0-15,-1 1-8 16,2 3 8-16,-2 4 0 15,-2 7-17-15,2 4 41 16,-2 8-36-16,7 4 12 16,4 5 0-16,1 5-4 15,6-2 5-15,3 0-1 16,0-6 0-16,0-6 14 16,19-3-29-16,1-2 15 0,7-6 0 15,1-3-9-15,8-4 9 16,10-7-7-16,9-7-1 15,17-8-63-15,13-10 34 16,10-6-167-16,-2-24-126 16</inkml:trace>
  <inkml:trace contextRef="#ctx0" brushRef="#br2" timeOffset="341668.3645">23325 285 498 0,'0'0'9'0,"0"0"-9"15,0 0 42-15,-18-73-28 16,16 66 11-16,-1 1 24 0,3 3-36 16,0 3-1-16,0 0-3 15,0 0 0-15,0 0-3 16,0 0-6-16,0 0 0 16,0 0-17-16,0 6 12 15,3 11 5-15,11 8 0 16,4 8 10-16,-2 8-19 15,1 2 9-15,-4 5 0 16,2 3 7-16,-1 3-7 16,0 5 0-16,4 3-2 15,5 4 5-15,3 4 2 16,3 0-5-16,-2 3 0 0,-2 1 17 16,-2 2-17-16,-1 3 0 15,-1 7 28-15,-3 8-26 16,-1 12 21-16,-4 5-18 15,-3 5-4-15,-3 0 47 16,-2-2-45-16,1 1 4 16,2-1 20-16,3-2-20 15,3 6 7-15,0 1-14 16,0-2 17-16,-1-1-16 16,-5-5 12-16,-4-5-13 15,-2-3 0-15,-2-10 2 16,0-3-2-16,0-6 0 15,-9-6 3-15,-3 2 0 16,-2 4-3-16,-1 4 0 16,-4 3-3-16,1 0 14 0,0-5-12 15,1-5 1 1,-6-2 0-16,2-4-3 0,-3-7 3 16,-1-3 0-16,0-6-6 15,-4-4 16-15,0-2-10 16,-1-6 0-16,-3-2 3 15,-3-8-3-15,0-4 0 16,-3-5-4-16,-2-3 1 16,2 2-18-16,1-4 16 15,3-2-20-15,3 0-9 0,2-3 12 16,4-1-65-16,0-4-49 16,-2-8-155-16</inkml:trace>
  <inkml:trace contextRef="#ctx0" brushRef="#br2" timeOffset="343594.263">936 565 404 0,'0'0'17'0,"0"0"-6"16,0 0 51-16,0 0-62 15,0 0 0-15,0 0 0 16,-16-3 8-16,16 3 16 16,0 0 18-16,0 0-28 15,-6 0 47-15,0 0-61 16,-3 5 0-16,-9 5-4 15,-1 2 13-15,-2 1-11 16,-3 3 2-16,3-1 0 0,-4 4-4 16,5-2 4-16,-2-1 0 15,-2 3 1-15,-1 2 0 16,4 1 14-16,-3 4-15 16,5 1 0-16,7 4 3 15,1 4-3-15,4 2 0 16,7 5 2-16,0 3 11 15,0 2-13-15,0 1 0 16,3 1 0-16,7-6-10 16,-1-2 10-16,2-7 0 15,2-6-4-15,-1-5 16 16,4-4-20-16,1-5 8 0,4-4 0 16,4-6-3-16,3-2 3 15,5-2 0-15,3 0-1 16,3-8-13-16,-2-1-49 15,-4 1-82-15,-12 6-57 16</inkml:trace>
  <inkml:trace contextRef="#ctx0" brushRef="#br2" timeOffset="344173.0091">1079 1748 561 0,'0'0'60'0,"0"0"-30"16,-96-72-17-16,70 54 12 16,-1 4-21-16,2 2 33 15,0 4-37-15,-4 7 10 16,1 1 6-16,-2 0-16 16,-1 22 0-16,-5 13-6 15,-6 14 13-15,5 8-8 16,3 4 1-16,10-2 0 15,18-2 9-15,6-6-9 16,6 3 0-16,24-3-11 0,13-3 12 16,15-5-4-16,14-6 3 15,14-6-12-15,14-7 4 16,12-4-40-16,10-4-85 16,5-3 2-16,3-4-123 15</inkml:trace>
  <inkml:trace contextRef="#ctx0" brushRef="#br2" timeOffset="345762.0069">23076 1713 267 0,'0'0'46'0,"0"0"6"16,0 0 0-16,0 0 30 16,0 0 26-16,0 0-21 15,1-17-50-15,1 17 54 16,0 0-91-16,1 0 0 0,7 0-9 15,5 0 8 1,9 9 1-16,5 5 0 0,4 6 9 16,-1 7-29-16,-6 6 20 15,-3 6 0-15,-7 4-6 16,-6 4 17-16,-10 3-11 16,0 1 0-16,-14 2 6 15,-18 3-5-15,-5 2 11 16,-12 0-12-16,1-2 6 15,-3-3 2-15,6 0-16 16,2-5 6-16,3-2-29 16,1-1 21-16,1-7-63 15,-1-11-48-15,1-13-205 16</inkml:trace>
  <inkml:trace contextRef="#ctx0" brushRef="#br2" timeOffset="347404.9731">1079 2897 518 0,'0'0'95'0,"0"0"-69"15,0 0 8-15,0 0 4 16,-80-65-32-16,67 53 18 16,-1 5-24-16,-1-4 0 15,0 5 9-15,-2-1 1 16,0 3-8-16,-4 3 30 15,0 1-20-15,-3 0 6 16,-4 9-18-16,-5 7 0 16,-1 5-14-16,-3 5 18 0,1 3-4 15,0 5 0 1,0 2 10-16,3 4-20 0,2 3 10 16,4-1 0-16,8 3-17 15,11 1 15-15,8-1 2 16,2-1-9-16,20 2 17 15,8-4-38-15,12 2 30 16,10-3 0-16,12-3-10 16,15-4-2-16,15-5-15 15,20-8 22-15,15-6-63 16,13-7-25-16,7-8-94 16</inkml:trace>
  <inkml:trace contextRef="#ctx0" brushRef="#br2" timeOffset="348573.6523">22888 2635 536 0,'0'0'27'15,"0"0"18"-15,0 0-23 16,0 0-9-16,0 0 21 16,0 0-29-16,-36-16 6 15,36 16 37-15,0 0-27 0,0-2 9 16,0 2-30 0,6 0 6-16,13 0-6 0,10 10 0 15,6 6 0-15,6 4-1 16,-2 4 16-16,-2 7-25 15,-4 3 10-15,-4 8 0 16,-6 6 6-16,-4 2-6 16,-11 6 0-16,-8 0-2 15,-3 2 5-15,-25 3-6 16,-10 4-6-16,-9 3-8 16,-6 7-8-16,-11 2-9 15,-7 3-7-15,-4 5-63 16,-4-3-76-16,0-7-125 15</inkml:trace>
  <inkml:trace contextRef="#ctx0" brushRef="#br2" timeOffset="350408.2627">1029 3900 245 0,'0'0'99'0,"0"0"-48"0,0 0-13 15,0 0 88-15,0 0-91 16,0 0-26-16,-39-75 48 16,26 58-54-16,2 0 24 15,2 2 25-15,-1-1-52 16,7 5 29-16,-2 4-15 15,4 4-14-15,-1 3 42 16,1 0-38-16,1 0 0 16,-2 0-4-16,-2 6 0 15,-8 16-17-15,-6 8 17 16,-6 7 0-16,-3 1-5 0,2-1 13 16,0 7-12-1,-2 3 4-15,7 4 0 0,1 5-7 16,7 4 7-16,9-3-7 15,3 3-1-15,15-2-12 16,21 0 5-16,16 1 8 16,15-3-42-16,20-1 45 15,16-12-85-15,25-2-30 16,12-12 59-16,21-7-141 16</inkml:trace>
  <inkml:trace contextRef="#ctx0" brushRef="#br2" timeOffset="351748.5557">22781 3741 357 0,'0'0'0'15,"0"0"0"-15,0 0 60 16,0 0-40-16,0 0 50 16,0 0-1-16,-9-3-32 15,7 3 42-15,2 0-71 16,0 0-7-16,0 0 27 15,0 3-28-15,6 12-8 0,16 8-4 16,7 6 24-16,8 6 0 16,6 7-12-16,1 6 0 15,-1 3 9-15,0 2-9 16,-7 2 0-16,-5 3 0 16,-10 2 15-16,-12 7-15 15,-9 8 0-15,-11 9 0 16,-20 8-8-16,-10 4 8 15,-6-4-2-15,-8-2 1 16,-6-5-37-16,-6-3-6 16,-11-6-134-16,-5-13-177 15</inkml:trace>
  <inkml:trace contextRef="#ctx0" brushRef="#br2" timeOffset="374121.6086">23468 8303 773 0,'0'0'25'0,"0"0"4"16,0 0 6-16,0 0 19 0,0 0-48 16,0 0 0-1,-10-14 7-15,10 14-6 0,0 0-14 16,0 4 1-16,0 16 6 15,10 9-4-15,3 7 13 16,3 6-4-16,1 2 28 16,1-1-18-16,3-2 6 15,3-1-21-15,0-6 1 16,3-7 8-16,-2-3-7 16,0-11-2-16,-1-4 12 15,-2-8-10-15,3-1 13 16,3-11-15-16,2-15 10 15,-2-7-24-15,-3-3 7 16,-4 6-53-16,-9 4-11 16,-6 8-62-16,-6 3-57 0</inkml:trace>
  <inkml:trace contextRef="#ctx0" brushRef="#br2" timeOffset="374674.2066">23594 7829 714 0,'0'0'7'16,"0"0"13"-16,0 0-19 15,0 0 32-15,0 0 25 0,0 0 7 16,-19-39 1-16,19 39-66 16,0 0 4-16,0 3-19 15,11 21 23-15,10 12-8 16,1 11 32-16,5 5-24 16,0 2 19-16,-2 1-15 15,1 1-9-15,-3-2 21 16,-3-1-18-16,-1-3-6 15,-5-3 0-15,-2-7 7 16,-6-3-7-16,-6-5 0 16,0-5 4-16,0-7-4 15,0-5 0-15,0-8-30 16,0-5-19-16,0-2-44 16,0 0-3-16,0-1-78 15,0-10-446-15</inkml:trace>
  <inkml:trace contextRef="#ctx0" brushRef="#br2" timeOffset="376743.1947">24121 9124 825 0,'0'0'85'15,"0"0"-85"-15,0 0 0 0,0 0-13 16,-88 7 14-16,52 16-1 16,3-1 0-16,8 1 3 15,8-4-6-15,12 1 3 16,5-1 0-16,0 3-18 16,12 2 26-16,12 6-8 15,6 0 2-15,3 1 7 16,-2-2 21-16,-4 0-28 15,-8 1-1-15,-10-1 6 16,-9-1 0-16,0 0-7 16,-18-5 0-16,-10-3 10 15,-2-6-4-15,4-9-6 16,4-5 0-16,8-3-5 16,7-21-14-16,7-5-25 0,11-5-24 15,16 3 66-15,8 5-16 16,0 6 18-16,-1 6 0 15,-4 8 4-15,-3 4 6 16,-1 2-1-16,-4 0-9 16,3-1 5-16,0-3-1 15,4-8-4-15,5-6 0 16,3-9-3-16,-1-7-6 16,0 0-3-16,-12-1-10 15,-6 7 22-15,-11 5-16 16,-5 9 19-16,-2 7-3 15,0 5 23-15,0 2-23 16,-13 0 2-16,-1 19-2 0,-1 8 0 16,3 2 23-16,3 2-23 15,7-2 0-15,2-4 6 16,0-5-3-16,12-7 8 16,8-7-11-16,4-3 0 15,4-3 27-15,6 0-27 16,4-14 0-16,2-7 12 15,3-3-12-15,0-1 0 16,5 0 0-16,1 5 0 16,-6 0-9-16,-2 3 9 15,-4 4-29-15,-9 4 29 16,-8 0-14-16,-7 4 7 16,-8 5 1-16,-4 0 6 0,-1 0-10 15,-1 0 10 1,-20 12 0-16,-11 10-3 0,-2 3 15 15,-3 5-3-15,2 4 10 16,6-2-2-16,5 4 16 16,5 0-32-16,8-7-1 15,9-4 0-15,2-4 12 16,6-9-13-16,17-4 1 16,10-6 0-16,2-2-1 15,3-10 13-15,-2-13-20 16,-5-5 8-16,-7 0 0 15,-6-5-13-15,-9 0 4 0,-8 4-7 16,-1 1 13-16,0 9-25 16,-1 6 9-16,-8 6 18 15,1 7 2-15,-2 0 7 16,1 0-8-16,0 12 0 16,0 5-12-16,3 2 12 15,3-2 0-15,3 0-9 16,0-4 22-16,6-4-29 15,12-6 16-15,4-3 0 16,5 0-6-16,6-18 14 16,1-6-8-16,-1-1 2 15,-2 1 3-15,-3-2-5 16,-2 5-4-16,-3-1 4 16,-1 4 8-16,-2 0 0 15,2 2-12-15,-5 4 4 0,-4 3 0 16,-3 4 16-16,-4 2-16 15,-5 3 6-15,-1 0-7 16,0 0 1-16,-4 3 0 16,-14 14-10-16,-7 9 20 15,2 6-1-15,1 1-9 16,4 6 0-16,6-5 13 16,7-2-11-16,5-6-2 15,0-8 13-15,5-2-5 16,16-6-2-16,8-8-6 15,7-2 4-15,6-6 9 16,4-22-13-16,-4-5 6 0,-4-6-6 16,-6-2-4-1,-5-2-3-15,-8-1-2 0,-8 1 9 16,-5 1-2-16,-6 2 10 16,0 7-8-16,0 12 24 15,0 8-12-15,0 8 36 16,0 2-37-16,0 3-6 15,0 0-10-15,0 0-8 16,6 18 10-16,0 10-5 16,3 10 16-16,-3 1-10 15,-3 1 2-15,0 1 0 16,-3-7 10-16,0-3 1 16,0-8-11-16,0-7 0 0,0-7 4 15,0-7 0 1,0-2-4-16,0 0 0 0,3-8 2 15,9-15-2-15,5-4-19 16,3 4 7-16,-2 6 12 16,-6 10-7-16,-2 3 7 15,-4 4 0-15,-1 0-17 16,-2 0 27-16,1 0-10 16,4 0 14-16,2 2-13 15,4 3 43-15,3 2-39 16,1-4 2-16,3-1 17 15,3-2-19-15,3 0-10 0,6 0-10 16,2-10-98-16,3-10-77 16,-4-5-456-16</inkml:trace>
  <inkml:trace contextRef="#ctx0" brushRef="#br2" timeOffset="378409.2198">26686 8893 708 0,'0'0'7'16,"0"0"15"-16,0 0-10 15,0 0-7-15,0 0 36 16,-96-9-18-16,81 18 1 15,0 4-16-15,3 9 2 16,0 3-6-16,3 3-4 16,6-2 0-16,3 1 11 15,0-5-11-15,0-6 0 16,5-6 0-16,4-3 5 0,3-6-14 16,0-1 9-1,1 0 0-15,4-8 7 0,-1-9-7 16,-4-3-4-16,-2 0 3 15,-5 2 1-15,-5 3 4 16,0 4 0-16,0 6-4 16,0 5 7-16,-12 0-7 15,-2 0 0-15,0 13-8 16,1 4 11-16,5-2-12 16,6 0 9-16,2-3-10 15,0-4 8-15,12-4-24 16,6-2 14-16,4-2 10 15,2 0-7-15,4-6-2 16,2-8 11-16,2-3-37 16,-1 2 29-16,-6 5-9 0,-7 3 15 15,-4 6-5-15,-8 1 14 16,-2 0-14-16,-2 8 7 16,-2 9 0-16,0 5 2 15,-5 2-2-15,-5-2 0 16,-1-5 0-16,4-6 12 15,4-5-1-15,3-2-11 16,0-4 0-16,0 0 12 16,24 0-1-16,13 0 8 15,8-6-8-15,7-4-10 16,2-1-2-16,-5 0-75 16,-7 2-159-16</inkml:trace>
  <inkml:trace contextRef="#ctx0" brushRef="#br2" timeOffset="379285.6687">27329 9011 712 0,'0'0'52'0,"0"0"-44"0,0 0-4 16,0 0 3-16,0 0 39 15,83-7 35-15,-44-10-74 16,4-3 0-16,-6-3 2 16,-4-3-9-16,-5 2 0 15,-7-3-7-15,-10 4-3 16,-7 4-10-16,-4 3 18 15,0 8 2-15,0 6-10 16,-9 2 17-16,-2 0-15 16,-3 8 4-16,0 11 4 0,3 2-11 15,8 1 11 1,3-1 0-16,0-5-3 0,0-3 10 16,10-4-17-1,5-5 10-15,0-4 0 0,6 0 30 16,4 0-30-16,2-14 20 15,0-3-7-15,-1-3-13 16,-3-4 14-16,-2-2-13 16,-3-1 12-16,-6-5 7 15,-3 3-19-15,-6-1-1 16,-3 0 3-16,1 6 0 16,-1 2 15-16,0 8-18 15,3 6 0-15,-3 5-12 16,0 3 12-16,0 0-1 15,3 3 1-15,1 19-13 0,3 9 13 16,2 8 0 0,-1 0 1-16,1-3 12 0,2-4-13 15,-1-8 0-15,2-5 3 16,-1-9-1-16,-1-5 2 16,0-5-4-16,4 0 0 15,4-6 9-15,3-16-9 16,0-3 0-16,0 0-8 15,-5 6-11-15,-6 9 12 16,-5 6 5-16,-4 4-3 16,-1 0-10-16,2 0-1 15,2 7 16-15,3 5-10 16,4-1 21-16,4 0-8 16,8-2-3-16,6-5-16 0,10-4 5 15,4 0-42-15,2-8-10 16,-6 0-28-16,-10 6 5 15,-9 2 84-15,-5 0-8 16,-6 10 10-16,-3 5 12 16,-4 2 8-16,-2 1 30 15,0-6-10-15,0 0-33 16,0 0-6-16,0-8-1 16,0-4-168-16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19T04:29:07.206"/>
    </inkml:context>
    <inkml:brush xml:id="br0">
      <inkml:brushProperty name="width" value="0.05292" units="cm"/>
      <inkml:brushProperty name="height" value="0.05292" units="cm"/>
      <inkml:brushProperty name="color" value="#00B050"/>
    </inkml:brush>
  </inkml:definitions>
  <inkml:trace contextRef="#ctx0" brushRef="#br0">4862 6652 758 0,'0'0'10'0,"0"0"-10"15,0 0 3-15,0 0 5 16,0 0 13-16,0 0 1 15,0 0-20-15,-10 0 43 16,10 0-42-16,0 0-3 0,0 0 0 16,0 0 14-1,0 0-20-15,0 0 6 0,0 0 0 16,0 0 1-16,0 0-1 16,0 0 0-16,0-2-7 15,0 1 15-15,0 0-10 16,0-1 2-16,0 2 0 15,0 0 6-15,0 0-6 16,0 0 0-16,0 0-3 16,0 0 16-16,0 0-19 15,0 0 6-15,0 0 0 16,0 0-1-16,0 0 6 16,0 0-7-16,0 0 2 15,0 0-29-15,0 6 17 0,0 4-19 16,1 2-16-16,4 2 12 15,-1 0-95-15,-2-12-198 16</inkml:trace>
  <inkml:trace contextRef="#ctx0" brushRef="#br0" timeOffset="2767.054">8888 7146 377 0,'0'0'298'16,"0"0"-293"-16,0 0-10 15,0 0-148-15,0 0 61 16,0 0 79-16,0 0 13 15,-3 10-2-15,3-5-4 16,0 2-12-16,0 2 16 0,1-3-152 16</inkml:trace>
  <inkml:trace contextRef="#ctx0" brushRef="#br0" timeOffset="3160.7702">8709 7328 541 0,'0'0'76'15,"0"0"7"-15,0 0-44 16,0 0 30-16,0 0-69 15,0 0 3-15,-6 0-16 16,6 0 13-16,1 0-46 16,16 0 17-16,11 0-24 0,2-3-137 15</inkml:trace>
  <inkml:trace contextRef="#ctx0" brushRef="#br0" timeOffset="4012.4076">10132 8046 607 0,'0'0'85'16,"0"0"-85"-16,0 0 0 15,0 0-11-15,0 0 9 16,0 0-169-16,51-14-176 16</inkml:trace>
  <inkml:trace contextRef="#ctx0" brushRef="#br0" timeOffset="5119.6379">17621 9174 800 0,'0'0'0'0,"0"0"0"16,0 0-12-16,0 0 5 15,0 0 7-15,0 0 3 0,0 101 10 16,3-76-16-16,4-6 3 16,4-4 0-16,7-6-1 15,6-9 8-15,8 0-9 16,12-14 2-16,5-18-25 15,2-8-21-15,-5-11-240 16</inkml:trace>
  <inkml:trace contextRef="#ctx0" brushRef="#br0" timeOffset="6263.4137">12422 5704 745 0,'0'0'50'15,"0"0"-50"-15,0 0 0 16,0 0-17-16,0 0 8 15,0 0 5-15,-3 3-4 16,1 11 16-16,-1 3 14 16,3 7-20-16,0-4 7 0,0 2 33 15,0-3-38-15,0-3-4 16,3-1 0-16,6-5 9 16,3-3-19-16,1-4 10 15,8-3 0-15,6 0 19 16,7-14-19-16,7-4-1 15,5-3-3-15,2 4-82 16,2 1 3-16,-5 2-220 16</inkml:trace>
  <inkml:trace contextRef="#ctx0" brushRef="#br0" timeOffset="7132.7153">21956 6738 741 0,'0'0'51'15,"0"0"-47"-15,0 0 11 16,0 0-30-16,0 0 6 15,0 0 9-15,0 21 10 16,0 2-3-16,0 3 42 16,3 5-36-16,7 3-13 15,-1 4 63-15,5 0-57 16,0 2-2-16,2-4 14 16,3-7-15-16,3-9 18 0,5-5-21 15,10-11 0-15,17-4 6 16,16-9-6-16,16-27-1 15,8-10-55-15,-4-8-99 16,-17-2-233-16</inkml:trace>
  <inkml:trace contextRef="#ctx0" brushRef="#br0" timeOffset="8114.4549">11568 12971 679 0,'0'0'14'16,"0"0"19"-16,0 0 26 16,0 0-31-16,0 0 3 15,0 0-31-15,0-20 3 16,0 20-21-16,3 18 18 15,5 10 0-15,2 9 43 0,-1 7-38 16,3-1 20 0,1-5-25-16,-2-6 1 0,4-8-2 15,-5-10 1-15,2-6 0 16,6-8 6-16,7 0-1 16,11-22 4-16,12-17 0 15,4-9-9-15,0-8-14 16,-4 0-112-16,-14 6-68 15,-14 11-253-15</inkml:trace>
  <inkml:trace contextRef="#ctx0" brushRef="#br0" timeOffset="30235.2651">11950 9329 433 0,'0'0'3'0,"0"0"64"15,0 0 23-15,0 0-75 16,0 0 6-16,-24-91-16 16,23 68-1-16,1 1 3 15,0 3-1-15,0 10 6 0,0 4 32 16,0 2-40-16,0 3-3 16,0 0-1-16,0 0-9 15,0 15 8-15,0 12-8 16,4 6 9-16,2 8 10 15,0-3-7-15,1 1-3 16,3-3 21-16,0-3-19 16,3-5 25-16,1-3-25 15,7-8 3-15,-2-7 9 16,5-6-6-16,6-4-8 16,6 0 12-16,10-11-11 15,9-14-1-15,8-7 0 16,5-4-37-16,0-5-64 0,-9 0-246 15</inkml:trace>
  <inkml:trace contextRef="#ctx0" brushRef="#br0" timeOffset="31211.5094">22108 9319 524 0,'0'0'100'16,"0"0"-96"-16,0 0 32 15,0 0-35-15,0 0-2 16,0 0 0-16,-8 15 1 16,4 28 7-16,-2 13 2 15,1 7 18-15,5 2-10 16,0 0 1-16,2-9-7 15,11-9-11-15,7-10 0 16,-2-10 0-16,4-10 9 16,3-8-9-16,4-9 0 0,8 0 11 15,5-4 5-15,4-14-16 16,-3-2-3-16,2 0-9 16,-5 1-29-16,-7 4-40 15,-8 2-194-15</inkml:trace>
  <inkml:trace contextRef="#ctx0" brushRef="#br0" timeOffset="31997.0499">20245 13500 637 0,'0'0'16'0,"0"0"-16"16,0 0 2-16,0 0 17 15,0 0-9-15,0 0-10 16,27-67 48-16,-23 64-5 15,-1 3-24-15,5 0-19 16,3 15 0-16,6 15 34 16,2 12-9-16,-1 7-3 0,2 3-1 15,-3 0-19 1,2-9 15-16,0-6-17 16,1-13 0-16,2-12 3 0,5-12 3 15,8-4-6-15,14-30 24 16,10-10-24-16,5-12-65 15,-3 1-128-15,-15 8-336 16</inkml:trace>
  <inkml:trace contextRef="#ctx0" brushRef="#br0" timeOffset="32971.1568">13394 17416 374 0,'0'0'325'0,"0"0"-324"16,0 0 7-16,0 0 5 15,0 0-2-15,0 0-11 16,-25-22-1-16,25 22 0 16,0 3 2-16,11 17 13 15,8 7 39-15,4 5-22 0,3 4 5 16,2 0-30-1,2-3 0-15,-2-7 3 0,3-5-6 16,-1-8 15-16,2-6-18 16,0-5 2-16,3-2 15 15,1-12-16-15,2-14 17 16,1-8-18-16,-2-8 0 16,-1-1-9-16,-1 6-24 15,-5 9-60-15,-7 13-25 16,-10 8-268-16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2594" y="0"/>
            <a:ext cx="4303313" cy="341297"/>
          </a:xfrm>
          <a:prstGeom prst="rect">
            <a:avLst/>
          </a:prstGeom>
        </p:spPr>
        <p:txBody>
          <a:bodyPr vert="horz" lIns="91440" tIns="45720" rIns="91440" bIns="45720" rtlCol="0"/>
          <a:lstStyle>
            <a:lvl1pPr algn="r">
              <a:defRPr sz="1200"/>
            </a:lvl1pPr>
          </a:lstStyle>
          <a:p>
            <a:fld id="{93C51481-9A45-4B26-B98B-0A6B93EE6426}" type="datetimeFigureOut">
              <a:rPr lang="en-IN" smtClean="0"/>
              <a:t>19-09-2020</a:t>
            </a:fld>
            <a:endParaRPr lang="en-IN"/>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360" y="3271667"/>
            <a:ext cx="7943507" cy="267602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456378"/>
            <a:ext cx="4303313" cy="34129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2594" y="6456378"/>
            <a:ext cx="4303313" cy="341297"/>
          </a:xfrm>
          <a:prstGeom prst="rect">
            <a:avLst/>
          </a:prstGeom>
        </p:spPr>
        <p:txBody>
          <a:bodyPr vert="horz" lIns="91440" tIns="45720" rIns="91440" bIns="45720" rtlCol="0" anchor="b"/>
          <a:lstStyle>
            <a:lvl1pPr algn="r">
              <a:defRPr sz="1200"/>
            </a:lvl1pPr>
          </a:lstStyle>
          <a:p>
            <a:fld id="{BBAA8781-3DB8-4405-93C8-A3BFE09339A1}" type="slidenum">
              <a:rPr lang="en-IN" smtClean="0"/>
              <a:t>‹#›</a:t>
            </a:fld>
            <a:endParaRPr lang="en-IN"/>
          </a:p>
        </p:txBody>
      </p:sp>
    </p:spTree>
    <p:extLst>
      <p:ext uri="{BB962C8B-B14F-4D97-AF65-F5344CB8AC3E}">
        <p14:creationId xmlns:p14="http://schemas.microsoft.com/office/powerpoint/2010/main" val="201544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50C5508-F092-42C0-9759-78C2C21BE395}" type="slidenum">
              <a:rPr lang="en-CA" smtClean="0"/>
              <a:pPr>
                <a:defRPr/>
              </a:pPr>
              <a:t>3</a:t>
            </a:fld>
            <a:endParaRPr lang="en-CA"/>
          </a:p>
        </p:txBody>
      </p:sp>
    </p:spTree>
    <p:extLst>
      <p:ext uri="{BB962C8B-B14F-4D97-AF65-F5344CB8AC3E}">
        <p14:creationId xmlns:p14="http://schemas.microsoft.com/office/powerpoint/2010/main" val="170483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E866900-7BF5-4D6D-8FB6-A0E1C5DEB9EC}" type="slidenum">
              <a:rPr lang="en-CA" sz="1200">
                <a:latin typeface="+mn-lt"/>
                <a:cs typeface="+mn-cs"/>
              </a:rPr>
              <a:pPr algn="r" fontAlgn="auto">
                <a:spcBef>
                  <a:spcPts val="0"/>
                </a:spcBef>
                <a:spcAft>
                  <a:spcPts val="0"/>
                </a:spcAft>
                <a:defRPr/>
              </a:pPr>
              <a:t>12</a:t>
            </a:fld>
            <a:endParaRPr lang="en-CA" sz="1200">
              <a:latin typeface="+mn-lt"/>
              <a:cs typeface="+mn-cs"/>
            </a:endParaRPr>
          </a:p>
        </p:txBody>
      </p:sp>
    </p:spTree>
    <p:extLst>
      <p:ext uri="{BB962C8B-B14F-4D97-AF65-F5344CB8AC3E}">
        <p14:creationId xmlns:p14="http://schemas.microsoft.com/office/powerpoint/2010/main" val="339382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ABD4C4B-EDFB-4FA6-A43E-BA85D60304E7}" type="slidenum">
              <a:rPr lang="en-CA" smtClean="0"/>
              <a:pPr>
                <a:defRPr/>
              </a:pPr>
              <a:t>4</a:t>
            </a:fld>
            <a:endParaRPr lang="en-CA"/>
          </a:p>
        </p:txBody>
      </p:sp>
    </p:spTree>
    <p:extLst>
      <p:ext uri="{BB962C8B-B14F-4D97-AF65-F5344CB8AC3E}">
        <p14:creationId xmlns:p14="http://schemas.microsoft.com/office/powerpoint/2010/main" val="8000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DD7311A-2268-47DC-9010-55774799B239}" type="slidenum">
              <a:rPr lang="en-CA" smtClean="0"/>
              <a:pPr>
                <a:defRPr/>
              </a:pPr>
              <a:t>5</a:t>
            </a:fld>
            <a:endParaRPr lang="en-CA"/>
          </a:p>
        </p:txBody>
      </p:sp>
    </p:spTree>
    <p:extLst>
      <p:ext uri="{BB962C8B-B14F-4D97-AF65-F5344CB8AC3E}">
        <p14:creationId xmlns:p14="http://schemas.microsoft.com/office/powerpoint/2010/main" val="344841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49CB85-D301-450B-8BFF-F1D3BCE66B08}" type="slidenum">
              <a:rPr lang="en-CA" smtClean="0"/>
              <a:pPr>
                <a:defRPr/>
              </a:pPr>
              <a:t>6</a:t>
            </a:fld>
            <a:endParaRPr lang="en-CA"/>
          </a:p>
        </p:txBody>
      </p:sp>
    </p:spTree>
    <p:extLst>
      <p:ext uri="{BB962C8B-B14F-4D97-AF65-F5344CB8AC3E}">
        <p14:creationId xmlns:p14="http://schemas.microsoft.com/office/powerpoint/2010/main" val="427731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49CB85-D301-450B-8BFF-F1D3BCE66B08}" type="slidenum">
              <a:rPr lang="en-CA" smtClean="0"/>
              <a:pPr>
                <a:defRPr/>
              </a:pPr>
              <a:t>7</a:t>
            </a:fld>
            <a:endParaRPr lang="en-CA"/>
          </a:p>
        </p:txBody>
      </p:sp>
    </p:spTree>
    <p:extLst>
      <p:ext uri="{BB962C8B-B14F-4D97-AF65-F5344CB8AC3E}">
        <p14:creationId xmlns:p14="http://schemas.microsoft.com/office/powerpoint/2010/main" val="1877828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49CB85-D301-450B-8BFF-F1D3BCE66B08}" type="slidenum">
              <a:rPr lang="en-CA" smtClean="0"/>
              <a:pPr>
                <a:defRPr/>
              </a:pPr>
              <a:t>8</a:t>
            </a:fld>
            <a:endParaRPr lang="en-CA"/>
          </a:p>
        </p:txBody>
      </p:sp>
    </p:spTree>
    <p:extLst>
      <p:ext uri="{BB962C8B-B14F-4D97-AF65-F5344CB8AC3E}">
        <p14:creationId xmlns:p14="http://schemas.microsoft.com/office/powerpoint/2010/main" val="376641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49CB85-D301-450B-8BFF-F1D3BCE66B08}" type="slidenum">
              <a:rPr lang="en-CA" smtClean="0"/>
              <a:pPr>
                <a:defRPr/>
              </a:pPr>
              <a:t>9</a:t>
            </a:fld>
            <a:endParaRPr lang="en-CA"/>
          </a:p>
        </p:txBody>
      </p:sp>
    </p:spTree>
    <p:extLst>
      <p:ext uri="{BB962C8B-B14F-4D97-AF65-F5344CB8AC3E}">
        <p14:creationId xmlns:p14="http://schemas.microsoft.com/office/powerpoint/2010/main" val="265690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49CB85-D301-450B-8BFF-F1D3BCE66B08}" type="slidenum">
              <a:rPr lang="en-CA" smtClean="0"/>
              <a:pPr>
                <a:defRPr/>
              </a:pPr>
              <a:t>10</a:t>
            </a:fld>
            <a:endParaRPr lang="en-CA"/>
          </a:p>
        </p:txBody>
      </p:sp>
    </p:spTree>
    <p:extLst>
      <p:ext uri="{BB962C8B-B14F-4D97-AF65-F5344CB8AC3E}">
        <p14:creationId xmlns:p14="http://schemas.microsoft.com/office/powerpoint/2010/main" val="2393630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6483FFD-915B-4E64-8ACA-FB4F8A3E5D09}" type="slidenum">
              <a:rPr lang="en-CA" smtClean="0"/>
              <a:pPr>
                <a:defRPr/>
              </a:pPr>
              <a:t>11</a:t>
            </a:fld>
            <a:endParaRPr lang="en-CA"/>
          </a:p>
        </p:txBody>
      </p:sp>
    </p:spTree>
    <p:extLst>
      <p:ext uri="{BB962C8B-B14F-4D97-AF65-F5344CB8AC3E}">
        <p14:creationId xmlns:p14="http://schemas.microsoft.com/office/powerpoint/2010/main" val="73891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935DA4-833B-4740-9389-C84293F0B2B6}"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65909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935DA4-833B-4740-9389-C84293F0B2B6}"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161280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935DA4-833B-4740-9389-C84293F0B2B6}"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386838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5" name="Group 11"/>
          <p:cNvGrpSpPr>
            <a:grpSpLocks/>
          </p:cNvGrpSpPr>
          <p:nvPr/>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9" name="Picture 11" descr="Picture 7.png"/>
          <p:cNvPicPr>
            <a:picLocks noChangeAspect="1"/>
          </p:cNvPicPr>
          <p:nvPr/>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14" name="Group 22"/>
          <p:cNvGrpSpPr>
            <a:grpSpLocks/>
          </p:cNvGrpSpPr>
          <p:nvPr/>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18" name="TextBox 17"/>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19" name="Group 11"/>
          <p:cNvGrpSpPr>
            <a:grpSpLocks/>
          </p:cNvGrpSpPr>
          <p:nvPr userDrawn="1"/>
        </p:nvGrpSpPr>
        <p:grpSpPr bwMode="auto">
          <a:xfrm>
            <a:off x="2779184" y="6550026"/>
            <a:ext cx="9412816" cy="49213"/>
            <a:chOff x="2083888" y="6550671"/>
            <a:chExt cx="7060112" cy="48665"/>
          </a:xfrm>
        </p:grpSpPr>
        <p:sp>
          <p:nvSpPr>
            <p:cNvPr id="20" name="Rectangle 19"/>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1" name="Rectangle 20"/>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2" name="Rectangle 21"/>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23" name="Picture 11"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26"/>
          <p:cNvGrpSpPr>
            <a:grpSpLocks/>
          </p:cNvGrpSpPr>
          <p:nvPr userDrawn="1"/>
        </p:nvGrpSpPr>
        <p:grpSpPr bwMode="auto">
          <a:xfrm>
            <a:off x="2844800" y="6553200"/>
            <a:ext cx="9347200" cy="46038"/>
            <a:chOff x="1905000" y="6553200"/>
            <a:chExt cx="7010400" cy="45719"/>
          </a:xfrm>
        </p:grpSpPr>
        <p:sp>
          <p:nvSpPr>
            <p:cNvPr id="25" name="Rectangle 2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8" name="Rectangle 2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29" name="Group 22"/>
          <p:cNvGrpSpPr>
            <a:grpSpLocks/>
          </p:cNvGrpSpPr>
          <p:nvPr userDrawn="1"/>
        </p:nvGrpSpPr>
        <p:grpSpPr bwMode="auto">
          <a:xfrm>
            <a:off x="0" y="1295400"/>
            <a:ext cx="9347200" cy="46038"/>
            <a:chOff x="1905000" y="6553200"/>
            <a:chExt cx="7010400" cy="45719"/>
          </a:xfrm>
        </p:grpSpPr>
        <p:sp>
          <p:nvSpPr>
            <p:cNvPr id="30" name="Rectangle 2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32" name="Rectangle 3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3" name="Content Placeholder 2"/>
          <p:cNvSpPr>
            <a:spLocks noGrp="1"/>
          </p:cNvSpPr>
          <p:nvPr>
            <p:ph idx="1"/>
          </p:nvPr>
        </p:nvSpPr>
        <p:spPr>
          <a:xfrm>
            <a:off x="406400" y="1600201"/>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44140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935DA4-833B-4740-9389-C84293F0B2B6}"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188820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935DA4-833B-4740-9389-C84293F0B2B6}"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192626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935DA4-833B-4740-9389-C84293F0B2B6}"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157073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935DA4-833B-4740-9389-C84293F0B2B6}" type="datetimeFigureOut">
              <a:rPr lang="en-IN" smtClean="0"/>
              <a:t>19-09-2020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25365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935DA4-833B-4740-9389-C84293F0B2B6}" type="datetimeFigureOut">
              <a:rPr lang="en-IN" smtClean="0"/>
              <a:t>19-09-2020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387348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35DA4-833B-4740-9389-C84293F0B2B6}" type="datetimeFigureOut">
              <a:rPr lang="en-IN" smtClean="0"/>
              <a:t>19-09-2020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131531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935DA4-833B-4740-9389-C84293F0B2B6}"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54603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935DA4-833B-4740-9389-C84293F0B2B6}"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F1545-8FF0-4ECE-869E-B69C4737EB78}" type="slidenum">
              <a:rPr lang="en-IN" smtClean="0"/>
              <a:t>‹#›</a:t>
            </a:fld>
            <a:endParaRPr lang="en-IN"/>
          </a:p>
        </p:txBody>
      </p:sp>
    </p:spTree>
    <p:extLst>
      <p:ext uri="{BB962C8B-B14F-4D97-AF65-F5344CB8AC3E}">
        <p14:creationId xmlns:p14="http://schemas.microsoft.com/office/powerpoint/2010/main" val="221410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35DA4-833B-4740-9389-C84293F0B2B6}" type="datetimeFigureOut">
              <a:rPr lang="en-IN" smtClean="0"/>
              <a:t>19-09-2020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F1545-8FF0-4ECE-869E-B69C4737EB78}" type="slidenum">
              <a:rPr lang="en-IN" smtClean="0"/>
              <a:t>‹#›</a:t>
            </a:fld>
            <a:endParaRPr lang="en-IN"/>
          </a:p>
        </p:txBody>
      </p:sp>
    </p:spTree>
    <p:extLst>
      <p:ext uri="{BB962C8B-B14F-4D97-AF65-F5344CB8AC3E}">
        <p14:creationId xmlns:p14="http://schemas.microsoft.com/office/powerpoint/2010/main" val="290922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5.emf"/><Relationship Id="rId4" Type="http://schemas.openxmlformats.org/officeDocument/2006/relationships/customXml" Target="../ink/ink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600201"/>
            <a:ext cx="10972800" cy="4972049"/>
          </a:xfrm>
        </p:spPr>
        <p:txBody>
          <a:bodyPr>
            <a:noAutofit/>
          </a:bodyPr>
          <a:lstStyle/>
          <a:p>
            <a:r>
              <a:rPr lang="en-IN" sz="2000" dirty="0" smtClean="0"/>
              <a:t>Brief overview of the concepts</a:t>
            </a:r>
          </a:p>
          <a:p>
            <a:pPr lvl="1">
              <a:buFont typeface="Wingdings" panose="05000000000000000000" pitchFamily="2" charset="2"/>
              <a:buChar char="v"/>
            </a:pPr>
            <a:r>
              <a:rPr lang="en-US" sz="2000" b="1" dirty="0"/>
              <a:t>B</a:t>
            </a:r>
            <a:r>
              <a:rPr lang="en-US" sz="2000" dirty="0"/>
              <a:t>inary </a:t>
            </a:r>
            <a:r>
              <a:rPr lang="en-US" sz="2000" b="1" dirty="0"/>
              <a:t>S</a:t>
            </a:r>
            <a:r>
              <a:rPr lang="en-US" sz="2000" dirty="0"/>
              <a:t>earch </a:t>
            </a:r>
            <a:r>
              <a:rPr lang="en-US" sz="2000" b="1" dirty="0"/>
              <a:t>T</a:t>
            </a:r>
            <a:r>
              <a:rPr lang="en-US" sz="2000" dirty="0"/>
              <a:t>ree (</a:t>
            </a:r>
            <a:r>
              <a:rPr lang="en-US" sz="2000" b="1" dirty="0"/>
              <a:t>BST</a:t>
            </a:r>
            <a:r>
              <a:rPr lang="en-US" sz="2000" dirty="0"/>
              <a:t>)</a:t>
            </a:r>
            <a:endParaRPr lang="en-IN" sz="2000" dirty="0"/>
          </a:p>
          <a:p>
            <a:pPr lvl="1">
              <a:buFont typeface="Wingdings" panose="05000000000000000000" pitchFamily="2" charset="2"/>
              <a:buChar char="v"/>
            </a:pPr>
            <a:r>
              <a:rPr lang="en-IN" sz="2000" dirty="0" smtClean="0"/>
              <a:t>Hashing</a:t>
            </a:r>
          </a:p>
          <a:p>
            <a:pPr lvl="1">
              <a:buFont typeface="Wingdings" panose="05000000000000000000" pitchFamily="2" charset="2"/>
              <a:buChar char="v"/>
            </a:pPr>
            <a:r>
              <a:rPr lang="en-IN" sz="2000" dirty="0"/>
              <a:t>Perfect Hashing</a:t>
            </a:r>
          </a:p>
          <a:p>
            <a:pPr lvl="1">
              <a:buFont typeface="Wingdings" panose="05000000000000000000" pitchFamily="2" charset="2"/>
              <a:buChar char="v"/>
            </a:pPr>
            <a:r>
              <a:rPr lang="en-IN" sz="2000" dirty="0"/>
              <a:t>Universal Hashing</a:t>
            </a:r>
          </a:p>
          <a:p>
            <a:pPr lvl="1">
              <a:buFont typeface="Wingdings" panose="05000000000000000000" pitchFamily="2" charset="2"/>
              <a:buChar char="v"/>
            </a:pPr>
            <a:r>
              <a:rPr lang="en-IN" sz="2000" dirty="0" smtClean="0"/>
              <a:t>Open Hashing</a:t>
            </a:r>
          </a:p>
          <a:p>
            <a:pPr lvl="1">
              <a:buFont typeface="Wingdings" panose="05000000000000000000" pitchFamily="2" charset="2"/>
              <a:buChar char="v"/>
            </a:pPr>
            <a:r>
              <a:rPr lang="en-IN" sz="2000" dirty="0" smtClean="0"/>
              <a:t>Neighbourhood Numbers are Hashed in Neighbourhood only? (Yes/No)</a:t>
            </a:r>
          </a:p>
          <a:p>
            <a:pPr lvl="1">
              <a:buFont typeface="Wingdings" panose="05000000000000000000" pitchFamily="2" charset="2"/>
              <a:buChar char="v"/>
            </a:pPr>
            <a:r>
              <a:rPr lang="en-IN" sz="2000" dirty="0" smtClean="0"/>
              <a:t>Rehashing</a:t>
            </a:r>
          </a:p>
          <a:p>
            <a:pPr lvl="1">
              <a:buFont typeface="Wingdings" panose="05000000000000000000" pitchFamily="2" charset="2"/>
              <a:buChar char="v"/>
            </a:pPr>
            <a:r>
              <a:rPr lang="en-IN" sz="2000" dirty="0" smtClean="0"/>
              <a:t>Concurrent hash table</a:t>
            </a:r>
          </a:p>
          <a:p>
            <a:pPr lvl="1">
              <a:buFont typeface="Wingdings" panose="05000000000000000000" pitchFamily="2" charset="2"/>
              <a:buChar char="v"/>
            </a:pPr>
            <a:r>
              <a:rPr lang="en-IN" sz="2000" dirty="0" smtClean="0"/>
              <a:t>Cuckoo hashing</a:t>
            </a:r>
          </a:p>
          <a:p>
            <a:pPr lvl="1">
              <a:buFont typeface="Wingdings" panose="05000000000000000000" pitchFamily="2" charset="2"/>
              <a:buChar char="v"/>
            </a:pPr>
            <a:endParaRPr lang="en-IN" sz="2000" dirty="0" smtClean="0"/>
          </a:p>
          <a:p>
            <a:endParaRPr lang="en-IN" sz="2000" dirty="0"/>
          </a:p>
        </p:txBody>
      </p:sp>
      <p:sp>
        <p:nvSpPr>
          <p:cNvPr id="4" name="Content Placeholder 3"/>
          <p:cNvSpPr>
            <a:spLocks noGrp="1"/>
          </p:cNvSpPr>
          <p:nvPr>
            <p:ph sz="quarter" idx="10"/>
          </p:nvPr>
        </p:nvSpPr>
        <p:spPr/>
        <p:txBody>
          <a:bodyPr/>
          <a:lstStyle/>
          <a:p>
            <a:r>
              <a:rPr lang="en-IN" dirty="0" smtClean="0"/>
              <a:t>Storing &amp; Indexing Elements</a:t>
            </a:r>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50520" y="698040"/>
              <a:ext cx="9968040" cy="2045520"/>
            </p14:xfrm>
          </p:contentPart>
        </mc:Choice>
        <mc:Fallback xmlns="">
          <p:pic>
            <p:nvPicPr>
              <p:cNvPr id="2" name="Ink 1"/>
              <p:cNvPicPr/>
              <p:nvPr/>
            </p:nvPicPr>
            <p:blipFill>
              <a:blip r:embed="rId3"/>
              <a:stretch>
                <a:fillRect/>
              </a:stretch>
            </p:blipFill>
            <p:spPr>
              <a:xfrm>
                <a:off x="644760" y="687960"/>
                <a:ext cx="9983520" cy="2062800"/>
              </a:xfrm>
              <a:prstGeom prst="rect">
                <a:avLst/>
              </a:prstGeom>
            </p:spPr>
          </p:pic>
        </mc:Fallback>
      </mc:AlternateContent>
    </p:spTree>
    <p:extLst>
      <p:ext uri="{BB962C8B-B14F-4D97-AF65-F5344CB8AC3E}">
        <p14:creationId xmlns:p14="http://schemas.microsoft.com/office/powerpoint/2010/main" val="1909325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a:buFont typeface="Arial" charset="0"/>
              <a:buNone/>
            </a:pPr>
            <a:r>
              <a:rPr lang="en-US" altLang="en-US" dirty="0" smtClean="0">
                <a:latin typeface="Arial" charset="0"/>
                <a:cs typeface="Arial" charset="0"/>
              </a:rPr>
              <a:t>	All these binary search trees store the same data</a:t>
            </a:r>
          </a:p>
        </p:txBody>
      </p:sp>
      <p:sp>
        <p:nvSpPr>
          <p:cNvPr id="15362" name="Rectangle 2"/>
          <p:cNvSpPr>
            <a:spLocks noGrp="1" noChangeArrowheads="1"/>
          </p:cNvSpPr>
          <p:nvPr>
            <p:ph type="title" idx="4294967295"/>
          </p:nvPr>
        </p:nvSpPr>
        <p:spPr>
          <a:xfrm>
            <a:off x="1524000" y="274638"/>
            <a:ext cx="8229600" cy="1143000"/>
          </a:xfrm>
        </p:spPr>
        <p:txBody>
          <a:bodyPr/>
          <a:lstStyle/>
          <a:p>
            <a:r>
              <a:rPr lang="en-US" altLang="en-US" smtClean="0">
                <a:latin typeface="Arial" charset="0"/>
                <a:cs typeface="Arial" charset="0"/>
              </a:rPr>
              <a:t>Examples</a:t>
            </a:r>
          </a:p>
        </p:txBody>
      </p:sp>
      <p:pic>
        <p:nvPicPr>
          <p:cNvPr id="15364" name="Picture 5" descr="C:\Users\dwharder\Desktop\varia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428" y="2057400"/>
            <a:ext cx="78009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46720" y="2053440"/>
              <a:ext cx="6387480" cy="4300920"/>
            </p14:xfrm>
          </p:contentPart>
        </mc:Choice>
        <mc:Fallback xmlns="">
          <p:pic>
            <p:nvPicPr>
              <p:cNvPr id="2" name="Ink 1"/>
              <p:cNvPicPr/>
              <p:nvPr/>
            </p:nvPicPr>
            <p:blipFill>
              <a:blip r:embed="rId5"/>
              <a:stretch>
                <a:fillRect/>
              </a:stretch>
            </p:blipFill>
            <p:spPr>
              <a:xfrm>
                <a:off x="1738080" y="2045520"/>
                <a:ext cx="6401160" cy="4317840"/>
              </a:xfrm>
              <a:prstGeom prst="rect">
                <a:avLst/>
              </a:prstGeom>
            </p:spPr>
          </p:pic>
        </mc:Fallback>
      </mc:AlternateContent>
    </p:spTree>
    <p:extLst>
      <p:ext uri="{BB962C8B-B14F-4D97-AF65-F5344CB8AC3E}">
        <p14:creationId xmlns:p14="http://schemas.microsoft.com/office/powerpoint/2010/main" val="1683453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a:bodyPr>
          <a:lstStyle/>
          <a:p>
            <a:pPr>
              <a:buFont typeface="Wingdings" panose="05000000000000000000" pitchFamily="2" charset="2"/>
              <a:buChar char="v"/>
            </a:pPr>
            <a:r>
              <a:rPr lang="en-US" altLang="en-US" dirty="0" smtClean="0">
                <a:latin typeface="Arial" charset="0"/>
                <a:cs typeface="Arial" charset="0"/>
              </a:rPr>
              <a:t>We will assume that in any binary tree, we are </a:t>
            </a:r>
            <a:r>
              <a:rPr lang="en-US" altLang="en-US" b="1" dirty="0" smtClean="0">
                <a:latin typeface="Arial" charset="0"/>
                <a:cs typeface="Arial" charset="0"/>
              </a:rPr>
              <a:t>not storing duplicate</a:t>
            </a:r>
            <a:r>
              <a:rPr lang="en-US" altLang="en-US" dirty="0" smtClean="0">
                <a:latin typeface="Arial" charset="0"/>
                <a:cs typeface="Arial" charset="0"/>
              </a:rPr>
              <a:t> elements unless otherwise stated</a:t>
            </a:r>
          </a:p>
          <a:p>
            <a:pPr lvl="1">
              <a:buFont typeface="Wingdings" panose="05000000000000000000" pitchFamily="2" charset="2"/>
              <a:buChar char="v"/>
            </a:pPr>
            <a:r>
              <a:rPr lang="en-US" altLang="en-US" sz="2400" dirty="0">
                <a:latin typeface="Arial" charset="0"/>
                <a:cs typeface="Arial" charset="0"/>
              </a:rPr>
              <a:t>In reality, it is seldom the case where duplicate elements are stored as separate entities</a:t>
            </a:r>
          </a:p>
        </p:txBody>
      </p:sp>
      <p:sp>
        <p:nvSpPr>
          <p:cNvPr id="16386" name="Rectangle 2"/>
          <p:cNvSpPr>
            <a:spLocks noGrp="1" noChangeArrowheads="1"/>
          </p:cNvSpPr>
          <p:nvPr>
            <p:ph type="title" idx="4294967295"/>
          </p:nvPr>
        </p:nvSpPr>
        <p:spPr>
          <a:xfrm>
            <a:off x="1524000" y="274638"/>
            <a:ext cx="8229600" cy="1143000"/>
          </a:xfrm>
        </p:spPr>
        <p:txBody>
          <a:bodyPr/>
          <a:lstStyle/>
          <a:p>
            <a:r>
              <a:rPr lang="en-US" altLang="en-US" smtClean="0">
                <a:latin typeface="Arial" charset="0"/>
                <a:cs typeface="Arial" charset="0"/>
              </a:rPr>
              <a:t>Duplicate Elements</a:t>
            </a:r>
          </a:p>
        </p:txBody>
      </p:sp>
    </p:spTree>
    <p:extLst>
      <p:ext uri="{BB962C8B-B14F-4D97-AF65-F5344CB8AC3E}">
        <p14:creationId xmlns:p14="http://schemas.microsoft.com/office/powerpoint/2010/main" val="4130633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5" descr="C:\Users\dwharder\Desktop\k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3391" y="3851746"/>
            <a:ext cx="8783637"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idx="1"/>
          </p:nvPr>
        </p:nvSpPr>
        <p:spPr/>
        <p:txBody>
          <a:bodyPr>
            <a:normAutofit/>
          </a:bodyPr>
          <a:lstStyle/>
          <a:p>
            <a:pPr>
              <a:buFont typeface="Wingdings" panose="05000000000000000000" pitchFamily="2" charset="2"/>
              <a:buChar char="v"/>
            </a:pPr>
            <a:r>
              <a:rPr lang="en-US" altLang="en-US" dirty="0" smtClean="0">
                <a:latin typeface="Arial" charset="0"/>
                <a:cs typeface="Arial" charset="0"/>
              </a:rPr>
              <a:t>The run time </a:t>
            </a:r>
            <a:r>
              <a:rPr lang="en-US" altLang="en-US" b="1" dirty="0" smtClean="0">
                <a:latin typeface="Times New Roman" pitchFamily="18" charset="0"/>
                <a:cs typeface="Times New Roman" pitchFamily="18" charset="0"/>
              </a:rPr>
              <a:t>O</a:t>
            </a:r>
            <a:r>
              <a:rPr lang="en-US" altLang="en-US" dirty="0" smtClean="0">
                <a:latin typeface="Arial" charset="0"/>
                <a:cs typeface="Arial" charset="0"/>
              </a:rPr>
              <a:t>(h)</a:t>
            </a:r>
          </a:p>
          <a:p>
            <a:pPr>
              <a:buFont typeface="Wingdings" panose="05000000000000000000" pitchFamily="2" charset="2"/>
              <a:buChar char="v"/>
            </a:pPr>
            <a:r>
              <a:rPr lang="en-US" altLang="en-US" dirty="0" smtClean="0">
                <a:latin typeface="Arial" charset="0"/>
                <a:cs typeface="Arial" charset="0"/>
              </a:rPr>
              <a:t>The extreme values (max/min) are </a:t>
            </a:r>
            <a:r>
              <a:rPr lang="en-US" altLang="en-US" b="1" dirty="0" smtClean="0">
                <a:latin typeface="Arial" charset="0"/>
                <a:cs typeface="Arial" charset="0"/>
              </a:rPr>
              <a:t>not</a:t>
            </a:r>
            <a:r>
              <a:rPr lang="en-US" altLang="en-US" dirty="0" smtClean="0">
                <a:latin typeface="Arial" charset="0"/>
                <a:cs typeface="Arial" charset="0"/>
              </a:rPr>
              <a:t> necessarily </a:t>
            </a:r>
            <a:r>
              <a:rPr lang="en-US" altLang="en-US" b="1" dirty="0" smtClean="0">
                <a:latin typeface="Arial" charset="0"/>
                <a:cs typeface="Arial" charset="0"/>
              </a:rPr>
              <a:t>leaf</a:t>
            </a:r>
            <a:r>
              <a:rPr lang="en-US" altLang="en-US" dirty="0" smtClean="0">
                <a:latin typeface="Arial" charset="0"/>
                <a:cs typeface="Arial" charset="0"/>
              </a:rPr>
              <a:t> nodes</a:t>
            </a:r>
          </a:p>
          <a:p>
            <a:pPr>
              <a:buFontTx/>
              <a:buNone/>
            </a:pPr>
            <a:endParaRPr lang="en-US" altLang="en-US" sz="1600" dirty="0">
              <a:latin typeface="Consolas" pitchFamily="49" charset="0"/>
              <a:cs typeface="Arial" charset="0"/>
            </a:endParaRPr>
          </a:p>
        </p:txBody>
      </p:sp>
      <p:sp>
        <p:nvSpPr>
          <p:cNvPr id="25602" name="Rectangle 2"/>
          <p:cNvSpPr>
            <a:spLocks noGrp="1" noChangeArrowheads="1"/>
          </p:cNvSpPr>
          <p:nvPr>
            <p:ph type="title" idx="4294967295"/>
          </p:nvPr>
        </p:nvSpPr>
        <p:spPr>
          <a:xfrm>
            <a:off x="1524000" y="274638"/>
            <a:ext cx="8229600" cy="1143000"/>
          </a:xfrm>
        </p:spPr>
        <p:txBody>
          <a:bodyPr>
            <a:normAutofit/>
          </a:bodyPr>
          <a:lstStyle/>
          <a:p>
            <a:r>
              <a:rPr lang="en-US" altLang="en-US" dirty="0" smtClean="0">
                <a:latin typeface="Arial" charset="0"/>
                <a:cs typeface="Arial" charset="0"/>
              </a:rPr>
              <a:t>Finding the Max/Min Object</a:t>
            </a:r>
          </a:p>
        </p:txBody>
      </p:sp>
      <p:sp>
        <p:nvSpPr>
          <p:cNvPr id="25604" name="Picture 7" descr="C:\Users\dwharder\Desktop\d2.png"/>
          <p:cNvSpPr>
            <a:spLocks noChangeAspect="1" noChangeArrowheads="1"/>
          </p:cNvSpPr>
          <p:nvPr/>
        </p:nvSpPr>
        <p:spPr bwMode="auto">
          <a:xfrm>
            <a:off x="1704975" y="3484566"/>
            <a:ext cx="8782050"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endParaRPr lang="en-CA" altLang="en-US" sz="1800"/>
          </a:p>
        </p:txBody>
      </p:sp>
    </p:spTree>
    <p:extLst>
      <p:ext uri="{BB962C8B-B14F-4D97-AF65-F5344CB8AC3E}">
        <p14:creationId xmlns:p14="http://schemas.microsoft.com/office/powerpoint/2010/main" val="3213305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lvl="0"/>
            <a:r>
              <a:rPr lang="en-US" dirty="0">
                <a:latin typeface="+mn-lt"/>
              </a:rPr>
              <a:t>What is </a:t>
            </a:r>
            <a:r>
              <a:rPr lang="en-US" dirty="0" smtClean="0">
                <a:latin typeface="+mn-lt"/>
              </a:rPr>
              <a:t>Binary Search Approximation</a:t>
            </a:r>
            <a:r>
              <a:rPr lang="en-US" dirty="0">
                <a:latin typeface="+mn-lt"/>
              </a:rPr>
              <a:t>? </a:t>
            </a:r>
            <a:r>
              <a:rPr lang="en-US" dirty="0" smtClean="0">
                <a:latin typeface="+mn-lt"/>
              </a:rPr>
              <a:t> (Approximate </a:t>
            </a:r>
            <a:r>
              <a:rPr lang="en-US" dirty="0">
                <a:latin typeface="+mn-lt"/>
              </a:rPr>
              <a:t>binary </a:t>
            </a:r>
            <a:r>
              <a:rPr lang="en-US" dirty="0" smtClean="0">
                <a:latin typeface="+mn-lt"/>
              </a:rPr>
              <a:t>search)</a:t>
            </a:r>
          </a:p>
          <a:p>
            <a:pPr lvl="1"/>
            <a:r>
              <a:rPr lang="en-US" sz="2400" dirty="0" smtClean="0">
                <a:latin typeface="+mn-lt"/>
              </a:rPr>
              <a:t>Given </a:t>
            </a:r>
            <a:r>
              <a:rPr lang="en-US" sz="2400" dirty="0">
                <a:latin typeface="+mn-lt"/>
              </a:rPr>
              <a:t>a set of keys and a sorted (non-decreasing) vector of values, use a binary search to find the indexes in values that match the values of key. This implementation allows for returning the index of the </a:t>
            </a:r>
            <a:r>
              <a:rPr lang="en-US" sz="2400" b="1" dirty="0">
                <a:latin typeface="+mn-lt"/>
              </a:rPr>
              <a:t>nearest</a:t>
            </a:r>
            <a:r>
              <a:rPr lang="en-US" sz="2400" dirty="0">
                <a:latin typeface="+mn-lt"/>
              </a:rPr>
              <a:t> </a:t>
            </a:r>
            <a:r>
              <a:rPr lang="en-US" sz="2400" b="1" dirty="0">
                <a:latin typeface="+mn-lt"/>
              </a:rPr>
              <a:t>match</a:t>
            </a:r>
            <a:r>
              <a:rPr lang="en-US" sz="2400" dirty="0">
                <a:latin typeface="+mn-lt"/>
              </a:rPr>
              <a:t> if there are </a:t>
            </a:r>
            <a:r>
              <a:rPr lang="en-US" sz="2400" b="1" dirty="0">
                <a:latin typeface="+mn-lt"/>
              </a:rPr>
              <a:t>no exact matches</a:t>
            </a:r>
            <a:r>
              <a:rPr lang="en-US" sz="2400" dirty="0">
                <a:latin typeface="+mn-lt"/>
              </a:rPr>
              <a:t>. It also allows specifying a tolerance for comparison of doubles</a:t>
            </a:r>
            <a:r>
              <a:rPr lang="en-US" sz="2400" dirty="0" smtClean="0">
                <a:latin typeface="+mn-lt"/>
              </a:rPr>
              <a:t>.</a:t>
            </a:r>
          </a:p>
          <a:p>
            <a:r>
              <a:rPr lang="en-US" dirty="0" smtClean="0">
                <a:latin typeface="+mn-lt"/>
              </a:rPr>
              <a:t>Approximation in Binary Search:</a:t>
            </a:r>
            <a:endParaRPr lang="en-US" dirty="0">
              <a:latin typeface="+mn-lt"/>
            </a:endParaRPr>
          </a:p>
          <a:p>
            <a:pPr lvl="1"/>
            <a:r>
              <a:rPr lang="en-US" sz="2400" dirty="0">
                <a:latin typeface="+mn-lt"/>
              </a:rPr>
              <a:t>C</a:t>
            </a:r>
            <a:r>
              <a:rPr lang="en-US" sz="2400" dirty="0" smtClean="0">
                <a:latin typeface="+mn-lt"/>
              </a:rPr>
              <a:t>onsider </a:t>
            </a:r>
            <a:r>
              <a:rPr lang="en-US" sz="2400" dirty="0">
                <a:latin typeface="+mn-lt"/>
              </a:rPr>
              <a:t>the children's game "guess a number." The scorer has a secret number, and will only tell the player if their guessed number is higher than, lower than, or equal to the secret number. The player then uses this information to guess a new number. </a:t>
            </a:r>
            <a:r>
              <a:rPr lang="en-US" sz="2400" u="sng" dirty="0">
                <a:latin typeface="+mn-lt"/>
              </a:rPr>
              <a:t>But the upper bound and lower bound is not known</a:t>
            </a:r>
            <a:r>
              <a:rPr lang="en-US" sz="2400" u="sng" dirty="0" smtClean="0">
                <a:latin typeface="+mn-lt"/>
              </a:rPr>
              <a:t>.</a:t>
            </a:r>
            <a:endParaRPr lang="en-US" sz="2400" dirty="0">
              <a:latin typeface="+mn-lt"/>
            </a:endParaRPr>
          </a:p>
        </p:txBody>
      </p:sp>
      <p:sp>
        <p:nvSpPr>
          <p:cNvPr id="4" name="Content Placeholder 3"/>
          <p:cNvSpPr>
            <a:spLocks noGrp="1"/>
          </p:cNvSpPr>
          <p:nvPr>
            <p:ph sz="quarter" idx="10"/>
          </p:nvPr>
        </p:nvSpPr>
        <p:spPr/>
        <p:txBody>
          <a:bodyPr/>
          <a:lstStyle/>
          <a:p>
            <a:r>
              <a:rPr lang="en-US" sz="4800" dirty="0"/>
              <a:t>Binary Search Approximation</a:t>
            </a:r>
            <a:endParaRPr lang="en-IN" dirty="0"/>
          </a:p>
        </p:txBody>
      </p:sp>
    </p:spTree>
    <p:extLst>
      <p:ext uri="{BB962C8B-B14F-4D97-AF65-F5344CB8AC3E}">
        <p14:creationId xmlns:p14="http://schemas.microsoft.com/office/powerpoint/2010/main" val="2028521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2046514" y="2559277"/>
            <a:ext cx="9144000" cy="2387600"/>
          </a:xfrm>
        </p:spPr>
        <p:txBody>
          <a:bodyPr>
            <a:normAutofit/>
          </a:bodyPr>
          <a:lstStyle/>
          <a:p>
            <a:r>
              <a:rPr lang="en-US" sz="8000" b="1" dirty="0" smtClean="0"/>
              <a:t>Binary Search Tree</a:t>
            </a:r>
            <a:endParaRPr lang="en-IN" sz="8000" b="1" dirty="0"/>
          </a:p>
        </p:txBody>
      </p:sp>
    </p:spTree>
    <p:extLst>
      <p:ext uri="{BB962C8B-B14F-4D97-AF65-F5344CB8AC3E}">
        <p14:creationId xmlns:p14="http://schemas.microsoft.com/office/powerpoint/2010/main" val="2045429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Autofit/>
          </a:bodyPr>
          <a:lstStyle/>
          <a:p>
            <a:pPr>
              <a:buFont typeface="Arial" charset="0"/>
              <a:buNone/>
            </a:pPr>
            <a:r>
              <a:rPr lang="en-US" altLang="en-US" dirty="0" smtClean="0">
                <a:latin typeface="Arial" charset="0"/>
                <a:cs typeface="Arial" charset="0"/>
              </a:rPr>
              <a:t>	Graphically, we may show the relationship as</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pPr lvl="1"/>
            <a:endParaRPr lang="en-US" altLang="en-US" sz="2400" dirty="0">
              <a:latin typeface="Arial" charset="0"/>
              <a:cs typeface="Arial" charset="0"/>
            </a:endParaRPr>
          </a:p>
          <a:p>
            <a:pPr lvl="1">
              <a:buFont typeface="Wingdings" panose="05000000000000000000" pitchFamily="2" charset="2"/>
              <a:buChar char="v"/>
            </a:pPr>
            <a:r>
              <a:rPr lang="en-US" altLang="en-US" sz="2400" b="1" dirty="0">
                <a:latin typeface="Arial" charset="0"/>
                <a:cs typeface="Arial" charset="0"/>
              </a:rPr>
              <a:t>Each of the two sub-trees will themselves be binary search trees</a:t>
            </a:r>
          </a:p>
        </p:txBody>
      </p:sp>
      <p:sp>
        <p:nvSpPr>
          <p:cNvPr id="10242" name="Rectangle 2"/>
          <p:cNvSpPr>
            <a:spLocks noGrp="1" noChangeArrowheads="1"/>
          </p:cNvSpPr>
          <p:nvPr>
            <p:ph type="title" idx="4294967295"/>
          </p:nvPr>
        </p:nvSpPr>
        <p:spPr>
          <a:xfrm>
            <a:off x="1524000" y="274638"/>
            <a:ext cx="8229600" cy="1143000"/>
          </a:xfrm>
        </p:spPr>
        <p:txBody>
          <a:bodyPr/>
          <a:lstStyle/>
          <a:p>
            <a:r>
              <a:rPr lang="en-US" altLang="en-US" smtClean="0">
                <a:latin typeface="Arial" charset="0"/>
                <a:cs typeface="Arial" charset="0"/>
              </a:rPr>
              <a:t>Binary Search Trees</a:t>
            </a:r>
          </a:p>
        </p:txBody>
      </p:sp>
      <p:pic>
        <p:nvPicPr>
          <p:cNvPr id="10244" name="Picture 5" descr="C:\Users\dwharder\Desktop\bs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0703" y="2357441"/>
            <a:ext cx="35290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333240" y="1054440"/>
              <a:ext cx="7436160" cy="4711320"/>
            </p14:xfrm>
          </p:contentPart>
        </mc:Choice>
        <mc:Fallback xmlns="">
          <p:pic>
            <p:nvPicPr>
              <p:cNvPr id="2" name="Ink 1"/>
              <p:cNvPicPr/>
              <p:nvPr/>
            </p:nvPicPr>
            <p:blipFill>
              <a:blip r:embed="rId5"/>
              <a:stretch>
                <a:fillRect/>
              </a:stretch>
            </p:blipFill>
            <p:spPr>
              <a:xfrm>
                <a:off x="3327480" y="1046880"/>
                <a:ext cx="7448760" cy="4727160"/>
              </a:xfrm>
              <a:prstGeom prst="rect">
                <a:avLst/>
              </a:prstGeom>
            </p:spPr>
          </p:pic>
        </mc:Fallback>
      </mc:AlternateContent>
    </p:spTree>
    <p:extLst>
      <p:ext uri="{BB962C8B-B14F-4D97-AF65-F5344CB8AC3E}">
        <p14:creationId xmlns:p14="http://schemas.microsoft.com/office/powerpoint/2010/main" val="1156323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pPr marL="571500" indent="-571500">
              <a:buFont typeface="Wingdings" panose="05000000000000000000" pitchFamily="2" charset="2"/>
              <a:buChar char="v"/>
            </a:pPr>
            <a:r>
              <a:rPr lang="en-US" altLang="en-US" dirty="0" smtClean="0">
                <a:latin typeface="Arial" charset="0"/>
                <a:cs typeface="Arial" charset="0"/>
              </a:rPr>
              <a:t>Thus, we define a non-empty binary search tree as a binary tree with the following properties:</a:t>
            </a:r>
          </a:p>
          <a:p>
            <a:pPr lvl="1">
              <a:buFont typeface="Wingdings" panose="05000000000000000000" pitchFamily="2" charset="2"/>
              <a:buChar char="v"/>
            </a:pPr>
            <a:r>
              <a:rPr lang="en-US" altLang="en-US" sz="2400" dirty="0">
                <a:latin typeface="Arial" charset="0"/>
                <a:cs typeface="Arial" charset="0"/>
              </a:rPr>
              <a:t>The left sub-tree (if any) is a binary search tree and all elements are </a:t>
            </a:r>
            <a:r>
              <a:rPr lang="en-US" altLang="en-US" sz="2400" b="1" dirty="0">
                <a:latin typeface="Arial" charset="0"/>
                <a:cs typeface="Arial" charset="0"/>
              </a:rPr>
              <a:t>less </a:t>
            </a:r>
            <a:r>
              <a:rPr lang="en-US" altLang="en-US" sz="2400" dirty="0">
                <a:latin typeface="Arial" charset="0"/>
                <a:cs typeface="Arial" charset="0"/>
              </a:rPr>
              <a:t>than the root element, and</a:t>
            </a:r>
          </a:p>
          <a:p>
            <a:pPr lvl="1">
              <a:buFont typeface="Wingdings" panose="05000000000000000000" pitchFamily="2" charset="2"/>
              <a:buChar char="v"/>
            </a:pPr>
            <a:r>
              <a:rPr lang="en-US" altLang="en-US" sz="2400" dirty="0">
                <a:latin typeface="Arial" charset="0"/>
                <a:cs typeface="Arial" charset="0"/>
              </a:rPr>
              <a:t>The right sub-tree (if any) is a binary search tree and all elements are </a:t>
            </a:r>
            <a:r>
              <a:rPr lang="en-US" altLang="en-US" sz="2400" b="1" dirty="0">
                <a:latin typeface="Arial" charset="0"/>
                <a:cs typeface="Arial" charset="0"/>
              </a:rPr>
              <a:t>greater</a:t>
            </a:r>
            <a:r>
              <a:rPr lang="en-US" altLang="en-US" sz="2400" dirty="0">
                <a:latin typeface="Arial" charset="0"/>
                <a:cs typeface="Arial" charset="0"/>
              </a:rPr>
              <a:t> than the root element</a:t>
            </a:r>
          </a:p>
        </p:txBody>
      </p:sp>
      <p:sp>
        <p:nvSpPr>
          <p:cNvPr id="12290" name="Rectangle 2"/>
          <p:cNvSpPr>
            <a:spLocks noGrp="1" noChangeArrowheads="1"/>
          </p:cNvSpPr>
          <p:nvPr>
            <p:ph type="title" idx="4294967295"/>
          </p:nvPr>
        </p:nvSpPr>
        <p:spPr>
          <a:xfrm>
            <a:off x="1524000" y="274638"/>
            <a:ext cx="8229600" cy="1143000"/>
          </a:xfrm>
        </p:spPr>
        <p:txBody>
          <a:bodyPr/>
          <a:lstStyle/>
          <a:p>
            <a:r>
              <a:rPr lang="en-US" altLang="en-US" smtClean="0">
                <a:latin typeface="Arial" charset="0"/>
                <a:cs typeface="Arial" charset="0"/>
              </a:rPr>
              <a:t>Definition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298240" y="2796480"/>
              <a:ext cx="1850040" cy="1456920"/>
            </p14:xfrm>
          </p:contentPart>
        </mc:Choice>
        <mc:Fallback xmlns="">
          <p:pic>
            <p:nvPicPr>
              <p:cNvPr id="2" name="Ink 1"/>
              <p:cNvPicPr/>
              <p:nvPr/>
            </p:nvPicPr>
            <p:blipFill>
              <a:blip r:embed="rId4"/>
              <a:stretch>
                <a:fillRect/>
              </a:stretch>
            </p:blipFill>
            <p:spPr>
              <a:xfrm>
                <a:off x="2292120" y="2789280"/>
                <a:ext cx="1863000" cy="1470600"/>
              </a:xfrm>
              <a:prstGeom prst="rect">
                <a:avLst/>
              </a:prstGeom>
            </p:spPr>
          </p:pic>
        </mc:Fallback>
      </mc:AlternateContent>
    </p:spTree>
    <p:extLst>
      <p:ext uri="{BB962C8B-B14F-4D97-AF65-F5344CB8AC3E}">
        <p14:creationId xmlns:p14="http://schemas.microsoft.com/office/powerpoint/2010/main" val="245890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a:buFont typeface="Arial" charset="0"/>
              <a:buNone/>
            </a:pPr>
            <a:r>
              <a:rPr lang="en-US" altLang="en-US" dirty="0" smtClean="0">
                <a:latin typeface="Arial" charset="0"/>
                <a:cs typeface="Arial" charset="0"/>
              </a:rPr>
              <a:t>	Here are other examples of binary search trees:</a:t>
            </a:r>
            <a:endParaRPr lang="en-US" altLang="en-US" i="1" dirty="0" smtClean="0">
              <a:latin typeface="Arial" charset="0"/>
              <a:cs typeface="Arial" charset="0"/>
            </a:endParaRPr>
          </a:p>
        </p:txBody>
      </p:sp>
      <p:sp>
        <p:nvSpPr>
          <p:cNvPr id="13314" name="Rectangle 2"/>
          <p:cNvSpPr>
            <a:spLocks noGrp="1" noChangeArrowheads="1"/>
          </p:cNvSpPr>
          <p:nvPr>
            <p:ph type="title" idx="4294967295"/>
          </p:nvPr>
        </p:nvSpPr>
        <p:spPr>
          <a:xfrm>
            <a:off x="1524000" y="274638"/>
            <a:ext cx="8229600" cy="1143000"/>
          </a:xfrm>
        </p:spPr>
        <p:txBody>
          <a:bodyPr/>
          <a:lstStyle/>
          <a:p>
            <a:r>
              <a:rPr lang="en-US" altLang="en-US" smtClean="0">
                <a:latin typeface="Arial" charset="0"/>
                <a:cs typeface="Arial" charset="0"/>
              </a:rPr>
              <a:t>Examples</a:t>
            </a:r>
          </a:p>
        </p:txBody>
      </p:sp>
      <p:pic>
        <p:nvPicPr>
          <p:cNvPr id="13316" name="Picture 6" descr="C:\Users\dwharder\Desktop\aa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2209800"/>
            <a:ext cx="4532672"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C:\Users\dwharder\Desktop\aa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8978" y="4419603"/>
            <a:ext cx="81375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C:\Users\dwharder\Desktop\aa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73238" y="2209804"/>
            <a:ext cx="4037012"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1324080" y="127800"/>
              <a:ext cx="9200160" cy="6288480"/>
            </p14:xfrm>
          </p:contentPart>
        </mc:Choice>
        <mc:Fallback xmlns="">
          <p:pic>
            <p:nvPicPr>
              <p:cNvPr id="2" name="Ink 1"/>
              <p:cNvPicPr/>
              <p:nvPr/>
            </p:nvPicPr>
            <p:blipFill>
              <a:blip r:embed="rId7"/>
              <a:stretch>
                <a:fillRect/>
              </a:stretch>
            </p:blipFill>
            <p:spPr>
              <a:xfrm>
                <a:off x="1316880" y="118440"/>
                <a:ext cx="9213480" cy="6306840"/>
              </a:xfrm>
              <a:prstGeom prst="rect">
                <a:avLst/>
              </a:prstGeom>
            </p:spPr>
          </p:pic>
        </mc:Fallback>
      </mc:AlternateContent>
    </p:spTree>
    <p:extLst>
      <p:ext uri="{BB962C8B-B14F-4D97-AF65-F5344CB8AC3E}">
        <p14:creationId xmlns:p14="http://schemas.microsoft.com/office/powerpoint/2010/main" val="1579910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69709817"/>
              </p:ext>
            </p:extLst>
          </p:nvPr>
        </p:nvGraphicFramePr>
        <p:xfrm>
          <a:off x="319309" y="173038"/>
          <a:ext cx="8519895" cy="1483360"/>
        </p:xfrm>
        <a:graphic>
          <a:graphicData uri="http://schemas.openxmlformats.org/drawingml/2006/table">
            <a:tbl>
              <a:tblPr firstRow="1" bandRow="1">
                <a:tableStyleId>{5940675A-B579-460E-94D1-54222C63F5DA}</a:tableStyleId>
              </a:tblPr>
              <a:tblGrid>
                <a:gridCol w="567993">
                  <a:extLst>
                    <a:ext uri="{9D8B030D-6E8A-4147-A177-3AD203B41FA5}">
                      <a16:colId xmlns:a16="http://schemas.microsoft.com/office/drawing/2014/main" val="3413022727"/>
                    </a:ext>
                  </a:extLst>
                </a:gridCol>
                <a:gridCol w="567993">
                  <a:extLst>
                    <a:ext uri="{9D8B030D-6E8A-4147-A177-3AD203B41FA5}">
                      <a16:colId xmlns:a16="http://schemas.microsoft.com/office/drawing/2014/main" val="3994653756"/>
                    </a:ext>
                  </a:extLst>
                </a:gridCol>
                <a:gridCol w="567993">
                  <a:extLst>
                    <a:ext uri="{9D8B030D-6E8A-4147-A177-3AD203B41FA5}">
                      <a16:colId xmlns:a16="http://schemas.microsoft.com/office/drawing/2014/main" val="4092700913"/>
                    </a:ext>
                  </a:extLst>
                </a:gridCol>
                <a:gridCol w="567993">
                  <a:extLst>
                    <a:ext uri="{9D8B030D-6E8A-4147-A177-3AD203B41FA5}">
                      <a16:colId xmlns:a16="http://schemas.microsoft.com/office/drawing/2014/main" val="129528189"/>
                    </a:ext>
                  </a:extLst>
                </a:gridCol>
                <a:gridCol w="567993">
                  <a:extLst>
                    <a:ext uri="{9D8B030D-6E8A-4147-A177-3AD203B41FA5}">
                      <a16:colId xmlns:a16="http://schemas.microsoft.com/office/drawing/2014/main" val="3990142446"/>
                    </a:ext>
                  </a:extLst>
                </a:gridCol>
                <a:gridCol w="567993">
                  <a:extLst>
                    <a:ext uri="{9D8B030D-6E8A-4147-A177-3AD203B41FA5}">
                      <a16:colId xmlns:a16="http://schemas.microsoft.com/office/drawing/2014/main" val="2514506590"/>
                    </a:ext>
                  </a:extLst>
                </a:gridCol>
                <a:gridCol w="567993">
                  <a:extLst>
                    <a:ext uri="{9D8B030D-6E8A-4147-A177-3AD203B41FA5}">
                      <a16:colId xmlns:a16="http://schemas.microsoft.com/office/drawing/2014/main" val="3253343946"/>
                    </a:ext>
                  </a:extLst>
                </a:gridCol>
                <a:gridCol w="567993">
                  <a:extLst>
                    <a:ext uri="{9D8B030D-6E8A-4147-A177-3AD203B41FA5}">
                      <a16:colId xmlns:a16="http://schemas.microsoft.com/office/drawing/2014/main" val="1801599664"/>
                    </a:ext>
                  </a:extLst>
                </a:gridCol>
                <a:gridCol w="567993">
                  <a:extLst>
                    <a:ext uri="{9D8B030D-6E8A-4147-A177-3AD203B41FA5}">
                      <a16:colId xmlns:a16="http://schemas.microsoft.com/office/drawing/2014/main" val="2494235731"/>
                    </a:ext>
                  </a:extLst>
                </a:gridCol>
                <a:gridCol w="567993">
                  <a:extLst>
                    <a:ext uri="{9D8B030D-6E8A-4147-A177-3AD203B41FA5}">
                      <a16:colId xmlns:a16="http://schemas.microsoft.com/office/drawing/2014/main" val="2634792464"/>
                    </a:ext>
                  </a:extLst>
                </a:gridCol>
                <a:gridCol w="567993">
                  <a:extLst>
                    <a:ext uri="{9D8B030D-6E8A-4147-A177-3AD203B41FA5}">
                      <a16:colId xmlns:a16="http://schemas.microsoft.com/office/drawing/2014/main" val="4044316420"/>
                    </a:ext>
                  </a:extLst>
                </a:gridCol>
                <a:gridCol w="567993">
                  <a:extLst>
                    <a:ext uri="{9D8B030D-6E8A-4147-A177-3AD203B41FA5}">
                      <a16:colId xmlns:a16="http://schemas.microsoft.com/office/drawing/2014/main" val="2655099012"/>
                    </a:ext>
                  </a:extLst>
                </a:gridCol>
                <a:gridCol w="567993">
                  <a:extLst>
                    <a:ext uri="{9D8B030D-6E8A-4147-A177-3AD203B41FA5}">
                      <a16:colId xmlns:a16="http://schemas.microsoft.com/office/drawing/2014/main" val="959023961"/>
                    </a:ext>
                  </a:extLst>
                </a:gridCol>
                <a:gridCol w="567993">
                  <a:extLst>
                    <a:ext uri="{9D8B030D-6E8A-4147-A177-3AD203B41FA5}">
                      <a16:colId xmlns:a16="http://schemas.microsoft.com/office/drawing/2014/main" val="790937007"/>
                    </a:ext>
                  </a:extLst>
                </a:gridCol>
                <a:gridCol w="567993">
                  <a:extLst>
                    <a:ext uri="{9D8B030D-6E8A-4147-A177-3AD203B41FA5}">
                      <a16:colId xmlns:a16="http://schemas.microsoft.com/office/drawing/2014/main" val="909973306"/>
                    </a:ext>
                  </a:extLst>
                </a:gridCol>
              </a:tblGrid>
              <a:tr h="370840">
                <a:tc>
                  <a:txBody>
                    <a:bodyPr/>
                    <a:lstStyle/>
                    <a:p>
                      <a:r>
                        <a:rPr lang="en-US" b="1" dirty="0" smtClean="0"/>
                        <a:t>46</a:t>
                      </a:r>
                      <a:endParaRPr lang="en-IN" b="1" dirty="0"/>
                    </a:p>
                  </a:txBody>
                  <a:tcPr/>
                </a:tc>
                <a:tc>
                  <a:txBody>
                    <a:bodyPr/>
                    <a:lstStyle/>
                    <a:p>
                      <a:r>
                        <a:rPr lang="en-US" b="1" dirty="0" smtClean="0"/>
                        <a:t>23</a:t>
                      </a:r>
                      <a:endParaRPr lang="en-IN" b="1" dirty="0"/>
                    </a:p>
                  </a:txBody>
                  <a:tcPr/>
                </a:tc>
                <a:tc>
                  <a:txBody>
                    <a:bodyPr/>
                    <a:lstStyle/>
                    <a:p>
                      <a:r>
                        <a:rPr lang="en-US" b="1" dirty="0" smtClean="0"/>
                        <a:t>40</a:t>
                      </a:r>
                      <a:endParaRPr lang="en-IN" b="1" dirty="0"/>
                    </a:p>
                  </a:txBody>
                  <a:tcPr/>
                </a:tc>
                <a:tc>
                  <a:txBody>
                    <a:bodyPr/>
                    <a:lstStyle/>
                    <a:p>
                      <a:r>
                        <a:rPr lang="en-US" b="1" dirty="0" smtClean="0"/>
                        <a:t>65</a:t>
                      </a:r>
                      <a:endParaRPr lang="en-IN" b="1" dirty="0"/>
                    </a:p>
                  </a:txBody>
                  <a:tcPr/>
                </a:tc>
                <a:tc>
                  <a:txBody>
                    <a:bodyPr/>
                    <a:lstStyle/>
                    <a:p>
                      <a:r>
                        <a:rPr lang="en-US" b="1" dirty="0" smtClean="0"/>
                        <a:t>15</a:t>
                      </a:r>
                      <a:endParaRPr lang="en-IN" b="1" dirty="0"/>
                    </a:p>
                  </a:txBody>
                  <a:tcPr/>
                </a:tc>
                <a:tc>
                  <a:txBody>
                    <a:bodyPr/>
                    <a:lstStyle/>
                    <a:p>
                      <a:r>
                        <a:rPr lang="en-US" b="1" dirty="0" smtClean="0"/>
                        <a:t>88</a:t>
                      </a:r>
                      <a:endParaRPr lang="en-IN" b="1" dirty="0"/>
                    </a:p>
                  </a:txBody>
                  <a:tcPr/>
                </a:tc>
                <a:tc>
                  <a:txBody>
                    <a:bodyPr/>
                    <a:lstStyle/>
                    <a:p>
                      <a:r>
                        <a:rPr lang="en-US" b="1" dirty="0" smtClean="0"/>
                        <a:t>57</a:t>
                      </a:r>
                      <a:endParaRPr lang="en-IN" b="1" dirty="0"/>
                    </a:p>
                  </a:txBody>
                  <a:tcPr/>
                </a:tc>
                <a:tc>
                  <a:txBody>
                    <a:bodyPr/>
                    <a:lstStyle/>
                    <a:p>
                      <a:r>
                        <a:rPr lang="en-US" b="1" dirty="0" smtClean="0"/>
                        <a:t>3</a:t>
                      </a:r>
                      <a:endParaRPr lang="en-IN" b="1" dirty="0"/>
                    </a:p>
                  </a:txBody>
                  <a:tcPr/>
                </a:tc>
                <a:tc>
                  <a:txBody>
                    <a:bodyPr/>
                    <a:lstStyle/>
                    <a:p>
                      <a:r>
                        <a:rPr lang="en-US" b="1" dirty="0" smtClean="0"/>
                        <a:t>50</a:t>
                      </a:r>
                      <a:endParaRPr lang="en-IN" b="1" dirty="0"/>
                    </a:p>
                  </a:txBody>
                  <a:tcPr/>
                </a:tc>
                <a:tc>
                  <a:txBody>
                    <a:bodyPr/>
                    <a:lstStyle/>
                    <a:p>
                      <a:r>
                        <a:rPr lang="en-US" b="1" dirty="0" smtClean="0"/>
                        <a:t>91</a:t>
                      </a:r>
                      <a:endParaRPr lang="en-IN" b="1" dirty="0"/>
                    </a:p>
                  </a:txBody>
                  <a:tcPr/>
                </a:tc>
                <a:tc>
                  <a:txBody>
                    <a:bodyPr/>
                    <a:lstStyle/>
                    <a:p>
                      <a:r>
                        <a:rPr lang="en-US" b="1" dirty="0" smtClean="0"/>
                        <a:t>73</a:t>
                      </a:r>
                      <a:endParaRPr lang="en-IN" b="1" dirty="0"/>
                    </a:p>
                  </a:txBody>
                  <a:tcPr/>
                </a:tc>
                <a:tc>
                  <a:txBody>
                    <a:bodyPr/>
                    <a:lstStyle/>
                    <a:p>
                      <a:r>
                        <a:rPr lang="en-US" b="1" dirty="0" smtClean="0"/>
                        <a:t>59</a:t>
                      </a:r>
                      <a:endParaRPr lang="en-IN" b="1" dirty="0"/>
                    </a:p>
                  </a:txBody>
                  <a:tcPr/>
                </a:tc>
                <a:tc>
                  <a:txBody>
                    <a:bodyPr/>
                    <a:lstStyle/>
                    <a:p>
                      <a:r>
                        <a:rPr lang="en-US" b="1" dirty="0" smtClean="0"/>
                        <a:t>22</a:t>
                      </a:r>
                      <a:endParaRPr lang="en-IN" b="1" dirty="0"/>
                    </a:p>
                  </a:txBody>
                  <a:tcPr/>
                </a:tc>
                <a:tc>
                  <a:txBody>
                    <a:bodyPr/>
                    <a:lstStyle/>
                    <a:p>
                      <a:r>
                        <a:rPr lang="en-US" b="1" dirty="0" smtClean="0"/>
                        <a:t>29</a:t>
                      </a:r>
                      <a:endParaRPr lang="en-IN" b="1" dirty="0"/>
                    </a:p>
                  </a:txBody>
                  <a:tcPr/>
                </a:tc>
                <a:tc>
                  <a:txBody>
                    <a:bodyPr/>
                    <a:lstStyle/>
                    <a:p>
                      <a:r>
                        <a:rPr lang="en-US" b="1" dirty="0" smtClean="0"/>
                        <a:t>42</a:t>
                      </a:r>
                      <a:endParaRPr lang="en-IN" b="1" dirty="0"/>
                    </a:p>
                  </a:txBody>
                  <a:tcPr/>
                </a:tc>
                <a:extLst>
                  <a:ext uri="{0D108BD9-81ED-4DB2-BD59-A6C34878D82A}">
                    <a16:rowId xmlns:a16="http://schemas.microsoft.com/office/drawing/2014/main" val="363908370"/>
                  </a:ext>
                </a:extLst>
              </a:tr>
              <a:tr h="370840">
                <a:tc>
                  <a:txBody>
                    <a:bodyPr/>
                    <a:lstStyle/>
                    <a:p>
                      <a:r>
                        <a:rPr lang="en-US" dirty="0" smtClean="0"/>
                        <a:t>29</a:t>
                      </a:r>
                      <a:endParaRPr lang="en-IN" dirty="0"/>
                    </a:p>
                  </a:txBody>
                  <a:tcPr/>
                </a:tc>
                <a:tc>
                  <a:txBody>
                    <a:bodyPr/>
                    <a:lstStyle/>
                    <a:p>
                      <a:r>
                        <a:rPr lang="en-US" dirty="0" smtClean="0"/>
                        <a:t>73</a:t>
                      </a:r>
                      <a:endParaRPr lang="en-IN" dirty="0"/>
                    </a:p>
                  </a:txBody>
                  <a:tcPr/>
                </a:tc>
                <a:tc>
                  <a:txBody>
                    <a:bodyPr/>
                    <a:lstStyle/>
                    <a:p>
                      <a:r>
                        <a:rPr lang="en-US" dirty="0" smtClean="0"/>
                        <a:t>88</a:t>
                      </a:r>
                      <a:endParaRPr lang="en-IN" dirty="0"/>
                    </a:p>
                  </a:txBody>
                  <a:tcPr/>
                </a:tc>
                <a:tc>
                  <a:txBody>
                    <a:bodyPr/>
                    <a:lstStyle/>
                    <a:p>
                      <a:r>
                        <a:rPr lang="en-US" dirty="0" smtClean="0"/>
                        <a:t>15</a:t>
                      </a:r>
                      <a:endParaRPr lang="en-IN" dirty="0"/>
                    </a:p>
                  </a:txBody>
                  <a:tcPr/>
                </a:tc>
                <a:tc>
                  <a:txBody>
                    <a:bodyPr/>
                    <a:lstStyle/>
                    <a:p>
                      <a:r>
                        <a:rPr lang="en-US" dirty="0" smtClean="0"/>
                        <a:t>23</a:t>
                      </a:r>
                      <a:endParaRPr lang="en-IN" dirty="0"/>
                    </a:p>
                  </a:txBody>
                  <a:tcPr/>
                </a:tc>
                <a:tc>
                  <a:txBody>
                    <a:bodyPr/>
                    <a:lstStyle/>
                    <a:p>
                      <a:r>
                        <a:rPr lang="en-US" dirty="0" smtClean="0"/>
                        <a:t>22</a:t>
                      </a:r>
                      <a:endParaRPr lang="en-IN" dirty="0"/>
                    </a:p>
                  </a:txBody>
                  <a:tcPr/>
                </a:tc>
                <a:tc>
                  <a:txBody>
                    <a:bodyPr/>
                    <a:lstStyle/>
                    <a:p>
                      <a:r>
                        <a:rPr lang="en-US" dirty="0" smtClean="0"/>
                        <a:t>59</a:t>
                      </a:r>
                      <a:endParaRPr lang="en-IN" dirty="0"/>
                    </a:p>
                  </a:txBody>
                  <a:tcPr/>
                </a:tc>
                <a:tc>
                  <a:txBody>
                    <a:bodyPr/>
                    <a:lstStyle/>
                    <a:p>
                      <a:r>
                        <a:rPr lang="en-US" dirty="0" smtClean="0"/>
                        <a:t>3</a:t>
                      </a:r>
                      <a:endParaRPr lang="en-IN" dirty="0"/>
                    </a:p>
                  </a:txBody>
                  <a:tcPr/>
                </a:tc>
                <a:tc>
                  <a:txBody>
                    <a:bodyPr/>
                    <a:lstStyle/>
                    <a:p>
                      <a:r>
                        <a:rPr lang="en-US" dirty="0" smtClean="0"/>
                        <a:t>91</a:t>
                      </a:r>
                      <a:endParaRPr lang="en-IN" dirty="0"/>
                    </a:p>
                  </a:txBody>
                  <a:tcPr/>
                </a:tc>
                <a:tc>
                  <a:txBody>
                    <a:bodyPr/>
                    <a:lstStyle/>
                    <a:p>
                      <a:r>
                        <a:rPr lang="en-US" dirty="0" smtClean="0"/>
                        <a:t>46</a:t>
                      </a:r>
                      <a:endParaRPr lang="en-IN" dirty="0"/>
                    </a:p>
                  </a:txBody>
                  <a:tcPr/>
                </a:tc>
                <a:tc>
                  <a:txBody>
                    <a:bodyPr/>
                    <a:lstStyle/>
                    <a:p>
                      <a:r>
                        <a:rPr lang="en-US" dirty="0" smtClean="0"/>
                        <a:t>50</a:t>
                      </a:r>
                      <a:endParaRPr lang="en-IN" dirty="0"/>
                    </a:p>
                  </a:txBody>
                  <a:tcPr/>
                </a:tc>
                <a:tc>
                  <a:txBody>
                    <a:bodyPr/>
                    <a:lstStyle/>
                    <a:p>
                      <a:r>
                        <a:rPr lang="en-US" dirty="0" smtClean="0"/>
                        <a:t>42</a:t>
                      </a:r>
                      <a:endParaRPr lang="en-IN" dirty="0"/>
                    </a:p>
                  </a:txBody>
                  <a:tcPr/>
                </a:tc>
                <a:tc>
                  <a:txBody>
                    <a:bodyPr/>
                    <a:lstStyle/>
                    <a:p>
                      <a:r>
                        <a:rPr lang="en-US" dirty="0" smtClean="0"/>
                        <a:t>40</a:t>
                      </a:r>
                      <a:endParaRPr lang="en-IN" dirty="0"/>
                    </a:p>
                  </a:txBody>
                  <a:tcPr/>
                </a:tc>
                <a:tc>
                  <a:txBody>
                    <a:bodyPr/>
                    <a:lstStyle/>
                    <a:p>
                      <a:r>
                        <a:rPr lang="en-US" dirty="0" smtClean="0"/>
                        <a:t>57</a:t>
                      </a:r>
                      <a:endParaRPr lang="en-IN" dirty="0"/>
                    </a:p>
                  </a:txBody>
                  <a:tcPr/>
                </a:tc>
                <a:tc>
                  <a:txBody>
                    <a:bodyPr/>
                    <a:lstStyle/>
                    <a:p>
                      <a:r>
                        <a:rPr lang="en-US" dirty="0" smtClean="0"/>
                        <a:t>65</a:t>
                      </a:r>
                      <a:endParaRPr lang="en-IN" dirty="0"/>
                    </a:p>
                  </a:txBody>
                  <a:tcPr/>
                </a:tc>
                <a:extLst>
                  <a:ext uri="{0D108BD9-81ED-4DB2-BD59-A6C34878D82A}">
                    <a16:rowId xmlns:a16="http://schemas.microsoft.com/office/drawing/2014/main" val="303172081"/>
                  </a:ext>
                </a:extLst>
              </a:tr>
              <a:tr h="370840">
                <a:tc>
                  <a:txBody>
                    <a:bodyPr/>
                    <a:lstStyle/>
                    <a:p>
                      <a:r>
                        <a:rPr lang="en-US" dirty="0" smtClean="0"/>
                        <a:t>3</a:t>
                      </a:r>
                      <a:endParaRPr lang="en-IN" dirty="0"/>
                    </a:p>
                  </a:txBody>
                  <a:tcPr/>
                </a:tc>
                <a:tc>
                  <a:txBody>
                    <a:bodyPr/>
                    <a:lstStyle/>
                    <a:p>
                      <a:r>
                        <a:rPr lang="en-US" dirty="0" smtClean="0"/>
                        <a:t>15</a:t>
                      </a:r>
                      <a:endParaRPr lang="en-IN" dirty="0"/>
                    </a:p>
                  </a:txBody>
                  <a:tcPr/>
                </a:tc>
                <a:tc>
                  <a:txBody>
                    <a:bodyPr/>
                    <a:lstStyle/>
                    <a:p>
                      <a:r>
                        <a:rPr lang="en-US" dirty="0" smtClean="0"/>
                        <a:t>22</a:t>
                      </a:r>
                      <a:endParaRPr lang="en-IN" dirty="0"/>
                    </a:p>
                  </a:txBody>
                  <a:tcPr/>
                </a:tc>
                <a:tc>
                  <a:txBody>
                    <a:bodyPr/>
                    <a:lstStyle/>
                    <a:p>
                      <a:r>
                        <a:rPr lang="en-US" dirty="0" smtClean="0"/>
                        <a:t>23</a:t>
                      </a:r>
                      <a:endParaRPr lang="en-IN" dirty="0"/>
                    </a:p>
                  </a:txBody>
                  <a:tcPr/>
                </a:tc>
                <a:tc>
                  <a:txBody>
                    <a:bodyPr/>
                    <a:lstStyle/>
                    <a:p>
                      <a:r>
                        <a:rPr lang="en-US" dirty="0" smtClean="0"/>
                        <a:t>29</a:t>
                      </a:r>
                      <a:endParaRPr lang="en-IN" dirty="0"/>
                    </a:p>
                  </a:txBody>
                  <a:tcPr/>
                </a:tc>
                <a:tc>
                  <a:txBody>
                    <a:bodyPr/>
                    <a:lstStyle/>
                    <a:p>
                      <a:r>
                        <a:rPr lang="en-US" dirty="0" smtClean="0"/>
                        <a:t>40</a:t>
                      </a:r>
                      <a:endParaRPr lang="en-IN" dirty="0"/>
                    </a:p>
                  </a:txBody>
                  <a:tcPr/>
                </a:tc>
                <a:tc>
                  <a:txBody>
                    <a:bodyPr/>
                    <a:lstStyle/>
                    <a:p>
                      <a:r>
                        <a:rPr lang="en-US" dirty="0" smtClean="0"/>
                        <a:t>42</a:t>
                      </a:r>
                      <a:endParaRPr lang="en-IN" dirty="0"/>
                    </a:p>
                  </a:txBody>
                  <a:tcPr/>
                </a:tc>
                <a:tc>
                  <a:txBody>
                    <a:bodyPr/>
                    <a:lstStyle/>
                    <a:p>
                      <a:r>
                        <a:rPr lang="en-US" dirty="0" smtClean="0"/>
                        <a:t>46</a:t>
                      </a:r>
                      <a:endParaRPr lang="en-IN" dirty="0"/>
                    </a:p>
                  </a:txBody>
                  <a:tcPr/>
                </a:tc>
                <a:tc>
                  <a:txBody>
                    <a:bodyPr/>
                    <a:lstStyle/>
                    <a:p>
                      <a:r>
                        <a:rPr lang="en-US" dirty="0" smtClean="0"/>
                        <a:t>50</a:t>
                      </a:r>
                      <a:endParaRPr lang="en-IN" dirty="0"/>
                    </a:p>
                  </a:txBody>
                  <a:tcPr/>
                </a:tc>
                <a:tc>
                  <a:txBody>
                    <a:bodyPr/>
                    <a:lstStyle/>
                    <a:p>
                      <a:r>
                        <a:rPr lang="en-US" dirty="0" smtClean="0"/>
                        <a:t>57</a:t>
                      </a:r>
                      <a:endParaRPr lang="en-IN" dirty="0"/>
                    </a:p>
                  </a:txBody>
                  <a:tcPr/>
                </a:tc>
                <a:tc>
                  <a:txBody>
                    <a:bodyPr/>
                    <a:lstStyle/>
                    <a:p>
                      <a:r>
                        <a:rPr lang="en-US" dirty="0" smtClean="0"/>
                        <a:t>59</a:t>
                      </a:r>
                      <a:endParaRPr lang="en-IN" dirty="0"/>
                    </a:p>
                  </a:txBody>
                  <a:tcPr/>
                </a:tc>
                <a:tc>
                  <a:txBody>
                    <a:bodyPr/>
                    <a:lstStyle/>
                    <a:p>
                      <a:r>
                        <a:rPr lang="en-US" dirty="0" smtClean="0"/>
                        <a:t>65</a:t>
                      </a:r>
                      <a:endParaRPr lang="en-IN" dirty="0"/>
                    </a:p>
                  </a:txBody>
                  <a:tcPr/>
                </a:tc>
                <a:tc>
                  <a:txBody>
                    <a:bodyPr/>
                    <a:lstStyle/>
                    <a:p>
                      <a:r>
                        <a:rPr lang="en-US" dirty="0" smtClean="0"/>
                        <a:t>73</a:t>
                      </a:r>
                      <a:endParaRPr lang="en-IN" dirty="0"/>
                    </a:p>
                  </a:txBody>
                  <a:tcPr/>
                </a:tc>
                <a:tc>
                  <a:txBody>
                    <a:bodyPr/>
                    <a:lstStyle/>
                    <a:p>
                      <a:r>
                        <a:rPr lang="en-US" dirty="0" smtClean="0"/>
                        <a:t>88</a:t>
                      </a:r>
                      <a:endParaRPr lang="en-IN" dirty="0"/>
                    </a:p>
                  </a:txBody>
                  <a:tcPr/>
                </a:tc>
                <a:tc>
                  <a:txBody>
                    <a:bodyPr/>
                    <a:lstStyle/>
                    <a:p>
                      <a:r>
                        <a:rPr lang="en-US" dirty="0" smtClean="0"/>
                        <a:t>91</a:t>
                      </a:r>
                      <a:endParaRPr lang="en-IN" dirty="0"/>
                    </a:p>
                  </a:txBody>
                  <a:tcPr/>
                </a:tc>
                <a:extLst>
                  <a:ext uri="{0D108BD9-81ED-4DB2-BD59-A6C34878D82A}">
                    <a16:rowId xmlns:a16="http://schemas.microsoft.com/office/drawing/2014/main" val="2998233941"/>
                  </a:ext>
                </a:extLst>
              </a:tr>
              <a:tr h="370840">
                <a:tc>
                  <a:txBody>
                    <a:bodyPr/>
                    <a:lstStyle/>
                    <a:p>
                      <a:r>
                        <a:rPr lang="en-US" dirty="0" smtClean="0"/>
                        <a:t>3</a:t>
                      </a:r>
                      <a:endParaRPr lang="en-IN" dirty="0"/>
                    </a:p>
                  </a:txBody>
                  <a:tcPr/>
                </a:tc>
                <a:tc>
                  <a:txBody>
                    <a:bodyPr/>
                    <a:lstStyle/>
                    <a:p>
                      <a:r>
                        <a:rPr lang="en-US" dirty="0" smtClean="0"/>
                        <a:t>50</a:t>
                      </a:r>
                      <a:endParaRPr lang="en-IN" dirty="0"/>
                    </a:p>
                  </a:txBody>
                  <a:tcPr/>
                </a:tc>
                <a:tc>
                  <a:txBody>
                    <a:bodyPr/>
                    <a:lstStyle/>
                    <a:p>
                      <a:r>
                        <a:rPr lang="en-US" dirty="0" smtClean="0"/>
                        <a:t>46</a:t>
                      </a:r>
                      <a:endParaRPr lang="en-IN" dirty="0"/>
                    </a:p>
                  </a:txBody>
                  <a:tcPr/>
                </a:tc>
                <a:tc>
                  <a:txBody>
                    <a:bodyPr/>
                    <a:lstStyle/>
                    <a:p>
                      <a:r>
                        <a:rPr lang="en-US" dirty="0" smtClean="0"/>
                        <a:t>29</a:t>
                      </a:r>
                      <a:endParaRPr lang="en-IN" dirty="0"/>
                    </a:p>
                  </a:txBody>
                  <a:tcPr/>
                </a:tc>
                <a:tc>
                  <a:txBody>
                    <a:bodyPr/>
                    <a:lstStyle/>
                    <a:p>
                      <a:r>
                        <a:rPr lang="en-US" dirty="0" smtClean="0"/>
                        <a:t>40</a:t>
                      </a:r>
                      <a:endParaRPr lang="en-IN" dirty="0"/>
                    </a:p>
                  </a:txBody>
                  <a:tcPr/>
                </a:tc>
                <a:tc>
                  <a:txBody>
                    <a:bodyPr/>
                    <a:lstStyle/>
                    <a:p>
                      <a:r>
                        <a:rPr lang="en-US" dirty="0" smtClean="0"/>
                        <a:t>65</a:t>
                      </a:r>
                      <a:endParaRPr lang="en-IN" dirty="0"/>
                    </a:p>
                  </a:txBody>
                  <a:tcPr/>
                </a:tc>
                <a:tc>
                  <a:txBody>
                    <a:bodyPr/>
                    <a:lstStyle/>
                    <a:p>
                      <a:r>
                        <a:rPr lang="en-US" dirty="0" smtClean="0"/>
                        <a:t>15</a:t>
                      </a:r>
                      <a:endParaRPr lang="en-IN" dirty="0"/>
                    </a:p>
                  </a:txBody>
                  <a:tcPr/>
                </a:tc>
                <a:tc>
                  <a:txBody>
                    <a:bodyPr/>
                    <a:lstStyle/>
                    <a:p>
                      <a:r>
                        <a:rPr lang="en-US" dirty="0" smtClean="0"/>
                        <a:t>42</a:t>
                      </a:r>
                      <a:endParaRPr lang="en-IN" dirty="0"/>
                    </a:p>
                  </a:txBody>
                  <a:tcPr/>
                </a:tc>
                <a:tc>
                  <a:txBody>
                    <a:bodyPr/>
                    <a:lstStyle/>
                    <a:p>
                      <a:r>
                        <a:rPr lang="en-US" dirty="0" smtClean="0"/>
                        <a:t>57</a:t>
                      </a:r>
                      <a:endParaRPr lang="en-IN" dirty="0"/>
                    </a:p>
                  </a:txBody>
                  <a:tcPr/>
                </a:tc>
                <a:tc>
                  <a:txBody>
                    <a:bodyPr/>
                    <a:lstStyle/>
                    <a:p>
                      <a:r>
                        <a:rPr lang="en-US" dirty="0" smtClean="0"/>
                        <a:t>22</a:t>
                      </a:r>
                      <a:endParaRPr lang="en-IN" dirty="0"/>
                    </a:p>
                  </a:txBody>
                  <a:tcPr/>
                </a:tc>
                <a:tc>
                  <a:txBody>
                    <a:bodyPr/>
                    <a:lstStyle/>
                    <a:p>
                      <a:r>
                        <a:rPr lang="en-US" dirty="0" smtClean="0"/>
                        <a:t>23</a:t>
                      </a:r>
                      <a:endParaRPr lang="en-IN" dirty="0"/>
                    </a:p>
                  </a:txBody>
                  <a:tcPr/>
                </a:tc>
                <a:tc>
                  <a:txBody>
                    <a:bodyPr/>
                    <a:lstStyle/>
                    <a:p>
                      <a:r>
                        <a:rPr lang="en-US" dirty="0" smtClean="0"/>
                        <a:t>59</a:t>
                      </a:r>
                      <a:endParaRPr lang="en-IN" dirty="0"/>
                    </a:p>
                  </a:txBody>
                  <a:tcPr/>
                </a:tc>
                <a:tc>
                  <a:txBody>
                    <a:bodyPr/>
                    <a:lstStyle/>
                    <a:p>
                      <a:r>
                        <a:rPr lang="en-US" dirty="0" smtClean="0"/>
                        <a:t>73</a:t>
                      </a:r>
                      <a:endParaRPr lang="en-IN" dirty="0"/>
                    </a:p>
                  </a:txBody>
                  <a:tcPr/>
                </a:tc>
                <a:tc>
                  <a:txBody>
                    <a:bodyPr/>
                    <a:lstStyle/>
                    <a:p>
                      <a:r>
                        <a:rPr lang="en-US" dirty="0" smtClean="0"/>
                        <a:t>91</a:t>
                      </a:r>
                      <a:endParaRPr lang="en-IN" dirty="0"/>
                    </a:p>
                  </a:txBody>
                  <a:tcPr/>
                </a:tc>
                <a:tc>
                  <a:txBody>
                    <a:bodyPr/>
                    <a:lstStyle/>
                    <a:p>
                      <a:r>
                        <a:rPr lang="en-US" dirty="0" smtClean="0"/>
                        <a:t>88</a:t>
                      </a:r>
                      <a:endParaRPr lang="en-IN" dirty="0"/>
                    </a:p>
                  </a:txBody>
                  <a:tcPr/>
                </a:tc>
                <a:extLst>
                  <a:ext uri="{0D108BD9-81ED-4DB2-BD59-A6C34878D82A}">
                    <a16:rowId xmlns:a16="http://schemas.microsoft.com/office/drawing/2014/main" val="302206579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520" y="273600"/>
              <a:ext cx="9611640" cy="5178240"/>
            </p14:xfrm>
          </p:contentPart>
        </mc:Choice>
        <mc:Fallback xmlns="">
          <p:pic>
            <p:nvPicPr>
              <p:cNvPr id="3" name="Ink 2"/>
              <p:cNvPicPr/>
              <p:nvPr/>
            </p:nvPicPr>
            <p:blipFill>
              <a:blip r:embed="rId4"/>
              <a:stretch>
                <a:fillRect/>
              </a:stretch>
            </p:blipFill>
            <p:spPr>
              <a:xfrm>
                <a:off x="-6480" y="266400"/>
                <a:ext cx="9629640" cy="5191560"/>
              </a:xfrm>
              <a:prstGeom prst="rect">
                <a:avLst/>
              </a:prstGeom>
            </p:spPr>
          </p:pic>
        </mc:Fallback>
      </mc:AlternateContent>
    </p:spTree>
    <p:extLst>
      <p:ext uri="{BB962C8B-B14F-4D97-AF65-F5344CB8AC3E}">
        <p14:creationId xmlns:p14="http://schemas.microsoft.com/office/powerpoint/2010/main" val="4075696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41374772"/>
              </p:ext>
            </p:extLst>
          </p:nvPr>
        </p:nvGraphicFramePr>
        <p:xfrm>
          <a:off x="116115" y="188685"/>
          <a:ext cx="8679540" cy="1483360"/>
        </p:xfrm>
        <a:graphic>
          <a:graphicData uri="http://schemas.openxmlformats.org/drawingml/2006/table">
            <a:tbl>
              <a:tblPr firstRow="1" bandRow="1">
                <a:tableStyleId>{5940675A-B579-460E-94D1-54222C63F5DA}</a:tableStyleId>
              </a:tblPr>
              <a:tblGrid>
                <a:gridCol w="578636">
                  <a:extLst>
                    <a:ext uri="{9D8B030D-6E8A-4147-A177-3AD203B41FA5}">
                      <a16:colId xmlns:a16="http://schemas.microsoft.com/office/drawing/2014/main" val="3413022727"/>
                    </a:ext>
                  </a:extLst>
                </a:gridCol>
                <a:gridCol w="578636">
                  <a:extLst>
                    <a:ext uri="{9D8B030D-6E8A-4147-A177-3AD203B41FA5}">
                      <a16:colId xmlns:a16="http://schemas.microsoft.com/office/drawing/2014/main" val="3994653756"/>
                    </a:ext>
                  </a:extLst>
                </a:gridCol>
                <a:gridCol w="578636">
                  <a:extLst>
                    <a:ext uri="{9D8B030D-6E8A-4147-A177-3AD203B41FA5}">
                      <a16:colId xmlns:a16="http://schemas.microsoft.com/office/drawing/2014/main" val="4092700913"/>
                    </a:ext>
                  </a:extLst>
                </a:gridCol>
                <a:gridCol w="578636">
                  <a:extLst>
                    <a:ext uri="{9D8B030D-6E8A-4147-A177-3AD203B41FA5}">
                      <a16:colId xmlns:a16="http://schemas.microsoft.com/office/drawing/2014/main" val="129528189"/>
                    </a:ext>
                  </a:extLst>
                </a:gridCol>
                <a:gridCol w="578636">
                  <a:extLst>
                    <a:ext uri="{9D8B030D-6E8A-4147-A177-3AD203B41FA5}">
                      <a16:colId xmlns:a16="http://schemas.microsoft.com/office/drawing/2014/main" val="3990142446"/>
                    </a:ext>
                  </a:extLst>
                </a:gridCol>
                <a:gridCol w="578636">
                  <a:extLst>
                    <a:ext uri="{9D8B030D-6E8A-4147-A177-3AD203B41FA5}">
                      <a16:colId xmlns:a16="http://schemas.microsoft.com/office/drawing/2014/main" val="2514506590"/>
                    </a:ext>
                  </a:extLst>
                </a:gridCol>
                <a:gridCol w="578636">
                  <a:extLst>
                    <a:ext uri="{9D8B030D-6E8A-4147-A177-3AD203B41FA5}">
                      <a16:colId xmlns:a16="http://schemas.microsoft.com/office/drawing/2014/main" val="3253343946"/>
                    </a:ext>
                  </a:extLst>
                </a:gridCol>
                <a:gridCol w="578636">
                  <a:extLst>
                    <a:ext uri="{9D8B030D-6E8A-4147-A177-3AD203B41FA5}">
                      <a16:colId xmlns:a16="http://schemas.microsoft.com/office/drawing/2014/main" val="1801599664"/>
                    </a:ext>
                  </a:extLst>
                </a:gridCol>
                <a:gridCol w="578636">
                  <a:extLst>
                    <a:ext uri="{9D8B030D-6E8A-4147-A177-3AD203B41FA5}">
                      <a16:colId xmlns:a16="http://schemas.microsoft.com/office/drawing/2014/main" val="2494235731"/>
                    </a:ext>
                  </a:extLst>
                </a:gridCol>
                <a:gridCol w="578636">
                  <a:extLst>
                    <a:ext uri="{9D8B030D-6E8A-4147-A177-3AD203B41FA5}">
                      <a16:colId xmlns:a16="http://schemas.microsoft.com/office/drawing/2014/main" val="2634792464"/>
                    </a:ext>
                  </a:extLst>
                </a:gridCol>
                <a:gridCol w="578636">
                  <a:extLst>
                    <a:ext uri="{9D8B030D-6E8A-4147-A177-3AD203B41FA5}">
                      <a16:colId xmlns:a16="http://schemas.microsoft.com/office/drawing/2014/main" val="4044316420"/>
                    </a:ext>
                  </a:extLst>
                </a:gridCol>
                <a:gridCol w="578636">
                  <a:extLst>
                    <a:ext uri="{9D8B030D-6E8A-4147-A177-3AD203B41FA5}">
                      <a16:colId xmlns:a16="http://schemas.microsoft.com/office/drawing/2014/main" val="2655099012"/>
                    </a:ext>
                  </a:extLst>
                </a:gridCol>
                <a:gridCol w="578636">
                  <a:extLst>
                    <a:ext uri="{9D8B030D-6E8A-4147-A177-3AD203B41FA5}">
                      <a16:colId xmlns:a16="http://schemas.microsoft.com/office/drawing/2014/main" val="959023961"/>
                    </a:ext>
                  </a:extLst>
                </a:gridCol>
                <a:gridCol w="578636">
                  <a:extLst>
                    <a:ext uri="{9D8B030D-6E8A-4147-A177-3AD203B41FA5}">
                      <a16:colId xmlns:a16="http://schemas.microsoft.com/office/drawing/2014/main" val="790937007"/>
                    </a:ext>
                  </a:extLst>
                </a:gridCol>
                <a:gridCol w="578636">
                  <a:extLst>
                    <a:ext uri="{9D8B030D-6E8A-4147-A177-3AD203B41FA5}">
                      <a16:colId xmlns:a16="http://schemas.microsoft.com/office/drawing/2014/main" val="909973306"/>
                    </a:ext>
                  </a:extLst>
                </a:gridCol>
              </a:tblGrid>
              <a:tr h="370840">
                <a:tc>
                  <a:txBody>
                    <a:bodyPr/>
                    <a:lstStyle/>
                    <a:p>
                      <a:r>
                        <a:rPr lang="en-US" b="1" dirty="0" smtClean="0">
                          <a:solidFill>
                            <a:schemeClr val="tx2"/>
                          </a:solidFill>
                        </a:rPr>
                        <a:t>46</a:t>
                      </a:r>
                      <a:endParaRPr lang="en-IN" b="1" dirty="0">
                        <a:solidFill>
                          <a:schemeClr val="tx2"/>
                        </a:solidFill>
                      </a:endParaRPr>
                    </a:p>
                  </a:txBody>
                  <a:tcPr/>
                </a:tc>
                <a:tc>
                  <a:txBody>
                    <a:bodyPr/>
                    <a:lstStyle/>
                    <a:p>
                      <a:r>
                        <a:rPr lang="en-US" b="1" dirty="0" smtClean="0">
                          <a:solidFill>
                            <a:schemeClr val="tx2"/>
                          </a:solidFill>
                        </a:rPr>
                        <a:t>23</a:t>
                      </a:r>
                      <a:endParaRPr lang="en-IN" b="1" dirty="0">
                        <a:solidFill>
                          <a:schemeClr val="tx2"/>
                        </a:solidFill>
                      </a:endParaRPr>
                    </a:p>
                  </a:txBody>
                  <a:tcPr/>
                </a:tc>
                <a:tc>
                  <a:txBody>
                    <a:bodyPr/>
                    <a:lstStyle/>
                    <a:p>
                      <a:r>
                        <a:rPr lang="en-US" b="1" dirty="0" smtClean="0">
                          <a:solidFill>
                            <a:schemeClr val="tx2"/>
                          </a:solidFill>
                        </a:rPr>
                        <a:t>40</a:t>
                      </a:r>
                      <a:endParaRPr lang="en-IN" b="1" dirty="0">
                        <a:solidFill>
                          <a:schemeClr val="tx2"/>
                        </a:solidFill>
                      </a:endParaRPr>
                    </a:p>
                  </a:txBody>
                  <a:tcPr/>
                </a:tc>
                <a:tc>
                  <a:txBody>
                    <a:bodyPr/>
                    <a:lstStyle/>
                    <a:p>
                      <a:r>
                        <a:rPr lang="en-US" b="1" dirty="0" smtClean="0">
                          <a:solidFill>
                            <a:schemeClr val="tx2"/>
                          </a:solidFill>
                        </a:rPr>
                        <a:t>65</a:t>
                      </a:r>
                      <a:endParaRPr lang="en-IN" b="1" dirty="0">
                        <a:solidFill>
                          <a:schemeClr val="tx2"/>
                        </a:solidFill>
                      </a:endParaRPr>
                    </a:p>
                  </a:txBody>
                  <a:tcPr/>
                </a:tc>
                <a:tc>
                  <a:txBody>
                    <a:bodyPr/>
                    <a:lstStyle/>
                    <a:p>
                      <a:r>
                        <a:rPr lang="en-US" b="1" dirty="0" smtClean="0">
                          <a:solidFill>
                            <a:schemeClr val="tx2"/>
                          </a:solidFill>
                        </a:rPr>
                        <a:t>15</a:t>
                      </a:r>
                      <a:endParaRPr lang="en-IN" b="1" dirty="0">
                        <a:solidFill>
                          <a:schemeClr val="tx2"/>
                        </a:solidFill>
                      </a:endParaRPr>
                    </a:p>
                  </a:txBody>
                  <a:tcPr/>
                </a:tc>
                <a:tc>
                  <a:txBody>
                    <a:bodyPr/>
                    <a:lstStyle/>
                    <a:p>
                      <a:r>
                        <a:rPr lang="en-US" b="1" dirty="0" smtClean="0">
                          <a:solidFill>
                            <a:schemeClr val="tx2"/>
                          </a:solidFill>
                        </a:rPr>
                        <a:t>88</a:t>
                      </a:r>
                      <a:endParaRPr lang="en-IN" b="1" dirty="0">
                        <a:solidFill>
                          <a:schemeClr val="tx2"/>
                        </a:solidFill>
                      </a:endParaRPr>
                    </a:p>
                  </a:txBody>
                  <a:tcPr/>
                </a:tc>
                <a:tc>
                  <a:txBody>
                    <a:bodyPr/>
                    <a:lstStyle/>
                    <a:p>
                      <a:r>
                        <a:rPr lang="en-US" b="1" dirty="0" smtClean="0">
                          <a:solidFill>
                            <a:schemeClr val="tx2"/>
                          </a:solidFill>
                        </a:rPr>
                        <a:t>57</a:t>
                      </a:r>
                      <a:endParaRPr lang="en-IN" b="1" dirty="0">
                        <a:solidFill>
                          <a:schemeClr val="tx2"/>
                        </a:solidFill>
                      </a:endParaRPr>
                    </a:p>
                  </a:txBody>
                  <a:tcPr/>
                </a:tc>
                <a:tc>
                  <a:txBody>
                    <a:bodyPr/>
                    <a:lstStyle/>
                    <a:p>
                      <a:r>
                        <a:rPr lang="en-US" b="1" dirty="0" smtClean="0">
                          <a:solidFill>
                            <a:schemeClr val="tx2"/>
                          </a:solidFill>
                        </a:rPr>
                        <a:t>3</a:t>
                      </a:r>
                      <a:endParaRPr lang="en-IN" b="1" dirty="0">
                        <a:solidFill>
                          <a:schemeClr val="tx2"/>
                        </a:solidFill>
                      </a:endParaRPr>
                    </a:p>
                  </a:txBody>
                  <a:tcPr/>
                </a:tc>
                <a:tc>
                  <a:txBody>
                    <a:bodyPr/>
                    <a:lstStyle/>
                    <a:p>
                      <a:r>
                        <a:rPr lang="en-US" b="1" dirty="0" smtClean="0">
                          <a:solidFill>
                            <a:schemeClr val="tx2"/>
                          </a:solidFill>
                        </a:rPr>
                        <a:t>50</a:t>
                      </a:r>
                      <a:endParaRPr lang="en-IN" b="1" dirty="0">
                        <a:solidFill>
                          <a:schemeClr val="tx2"/>
                        </a:solidFill>
                      </a:endParaRPr>
                    </a:p>
                  </a:txBody>
                  <a:tcPr/>
                </a:tc>
                <a:tc>
                  <a:txBody>
                    <a:bodyPr/>
                    <a:lstStyle/>
                    <a:p>
                      <a:r>
                        <a:rPr lang="en-US" b="1" dirty="0" smtClean="0">
                          <a:solidFill>
                            <a:schemeClr val="tx2"/>
                          </a:solidFill>
                        </a:rPr>
                        <a:t>91</a:t>
                      </a:r>
                      <a:endParaRPr lang="en-IN" b="1" dirty="0">
                        <a:solidFill>
                          <a:schemeClr val="tx2"/>
                        </a:solidFill>
                      </a:endParaRPr>
                    </a:p>
                  </a:txBody>
                  <a:tcPr/>
                </a:tc>
                <a:tc>
                  <a:txBody>
                    <a:bodyPr/>
                    <a:lstStyle/>
                    <a:p>
                      <a:r>
                        <a:rPr lang="en-US" b="1" dirty="0" smtClean="0">
                          <a:solidFill>
                            <a:schemeClr val="tx2"/>
                          </a:solidFill>
                        </a:rPr>
                        <a:t>73</a:t>
                      </a:r>
                      <a:endParaRPr lang="en-IN" b="1" dirty="0">
                        <a:solidFill>
                          <a:schemeClr val="tx2"/>
                        </a:solidFill>
                      </a:endParaRPr>
                    </a:p>
                  </a:txBody>
                  <a:tcPr/>
                </a:tc>
                <a:tc>
                  <a:txBody>
                    <a:bodyPr/>
                    <a:lstStyle/>
                    <a:p>
                      <a:r>
                        <a:rPr lang="en-US" b="1" dirty="0" smtClean="0">
                          <a:solidFill>
                            <a:schemeClr val="tx2"/>
                          </a:solidFill>
                        </a:rPr>
                        <a:t>59</a:t>
                      </a:r>
                      <a:endParaRPr lang="en-IN" b="1" dirty="0">
                        <a:solidFill>
                          <a:schemeClr val="tx2"/>
                        </a:solidFill>
                      </a:endParaRPr>
                    </a:p>
                  </a:txBody>
                  <a:tcPr/>
                </a:tc>
                <a:tc>
                  <a:txBody>
                    <a:bodyPr/>
                    <a:lstStyle/>
                    <a:p>
                      <a:r>
                        <a:rPr lang="en-US" b="1" dirty="0" smtClean="0">
                          <a:solidFill>
                            <a:schemeClr val="tx2"/>
                          </a:solidFill>
                        </a:rPr>
                        <a:t>22</a:t>
                      </a:r>
                      <a:endParaRPr lang="en-IN" b="1" dirty="0">
                        <a:solidFill>
                          <a:schemeClr val="tx2"/>
                        </a:solidFill>
                      </a:endParaRPr>
                    </a:p>
                  </a:txBody>
                  <a:tcPr/>
                </a:tc>
                <a:tc>
                  <a:txBody>
                    <a:bodyPr/>
                    <a:lstStyle/>
                    <a:p>
                      <a:r>
                        <a:rPr lang="en-US" b="1" dirty="0" smtClean="0">
                          <a:solidFill>
                            <a:schemeClr val="tx2"/>
                          </a:solidFill>
                        </a:rPr>
                        <a:t>29</a:t>
                      </a:r>
                      <a:endParaRPr lang="en-IN" b="1" dirty="0">
                        <a:solidFill>
                          <a:schemeClr val="tx2"/>
                        </a:solidFill>
                      </a:endParaRPr>
                    </a:p>
                  </a:txBody>
                  <a:tcPr/>
                </a:tc>
                <a:tc>
                  <a:txBody>
                    <a:bodyPr/>
                    <a:lstStyle/>
                    <a:p>
                      <a:r>
                        <a:rPr lang="en-US" b="1" dirty="0" smtClean="0">
                          <a:solidFill>
                            <a:schemeClr val="tx2"/>
                          </a:solidFill>
                        </a:rPr>
                        <a:t>42</a:t>
                      </a:r>
                      <a:endParaRPr lang="en-IN" b="1" dirty="0">
                        <a:solidFill>
                          <a:schemeClr val="tx2"/>
                        </a:solidFill>
                      </a:endParaRPr>
                    </a:p>
                  </a:txBody>
                  <a:tcPr/>
                </a:tc>
                <a:extLst>
                  <a:ext uri="{0D108BD9-81ED-4DB2-BD59-A6C34878D82A}">
                    <a16:rowId xmlns:a16="http://schemas.microsoft.com/office/drawing/2014/main" val="363908370"/>
                  </a:ext>
                </a:extLst>
              </a:tr>
              <a:tr h="370840">
                <a:tc>
                  <a:txBody>
                    <a:bodyPr/>
                    <a:lstStyle/>
                    <a:p>
                      <a:r>
                        <a:rPr lang="en-US" b="1" dirty="0" smtClean="0"/>
                        <a:t>29</a:t>
                      </a:r>
                      <a:endParaRPr lang="en-IN" b="1" dirty="0"/>
                    </a:p>
                  </a:txBody>
                  <a:tcPr/>
                </a:tc>
                <a:tc>
                  <a:txBody>
                    <a:bodyPr/>
                    <a:lstStyle/>
                    <a:p>
                      <a:r>
                        <a:rPr lang="en-US" b="1" dirty="0" smtClean="0"/>
                        <a:t>73</a:t>
                      </a:r>
                      <a:endParaRPr lang="en-IN" b="1" dirty="0"/>
                    </a:p>
                  </a:txBody>
                  <a:tcPr/>
                </a:tc>
                <a:tc>
                  <a:txBody>
                    <a:bodyPr/>
                    <a:lstStyle/>
                    <a:p>
                      <a:r>
                        <a:rPr lang="en-US" b="1" dirty="0" smtClean="0"/>
                        <a:t>88</a:t>
                      </a:r>
                      <a:endParaRPr lang="en-IN" b="1" dirty="0"/>
                    </a:p>
                  </a:txBody>
                  <a:tcPr/>
                </a:tc>
                <a:tc>
                  <a:txBody>
                    <a:bodyPr/>
                    <a:lstStyle/>
                    <a:p>
                      <a:r>
                        <a:rPr lang="en-US" b="1" dirty="0" smtClean="0"/>
                        <a:t>15</a:t>
                      </a:r>
                      <a:endParaRPr lang="en-IN" b="1" dirty="0"/>
                    </a:p>
                  </a:txBody>
                  <a:tcPr/>
                </a:tc>
                <a:tc>
                  <a:txBody>
                    <a:bodyPr/>
                    <a:lstStyle/>
                    <a:p>
                      <a:r>
                        <a:rPr lang="en-US" b="1" dirty="0" smtClean="0"/>
                        <a:t>23</a:t>
                      </a:r>
                      <a:endParaRPr lang="en-IN" b="1" dirty="0"/>
                    </a:p>
                  </a:txBody>
                  <a:tcPr/>
                </a:tc>
                <a:tc>
                  <a:txBody>
                    <a:bodyPr/>
                    <a:lstStyle/>
                    <a:p>
                      <a:r>
                        <a:rPr lang="en-US" b="1" dirty="0" smtClean="0"/>
                        <a:t>22</a:t>
                      </a:r>
                      <a:endParaRPr lang="en-IN" b="1" dirty="0"/>
                    </a:p>
                  </a:txBody>
                  <a:tcPr/>
                </a:tc>
                <a:tc>
                  <a:txBody>
                    <a:bodyPr/>
                    <a:lstStyle/>
                    <a:p>
                      <a:r>
                        <a:rPr lang="en-US" b="1" dirty="0" smtClean="0"/>
                        <a:t>59</a:t>
                      </a:r>
                      <a:endParaRPr lang="en-IN" b="1" dirty="0"/>
                    </a:p>
                  </a:txBody>
                  <a:tcPr/>
                </a:tc>
                <a:tc>
                  <a:txBody>
                    <a:bodyPr/>
                    <a:lstStyle/>
                    <a:p>
                      <a:r>
                        <a:rPr lang="en-US" b="1" dirty="0" smtClean="0"/>
                        <a:t>3</a:t>
                      </a:r>
                      <a:endParaRPr lang="en-IN" b="1" dirty="0"/>
                    </a:p>
                  </a:txBody>
                  <a:tcPr/>
                </a:tc>
                <a:tc>
                  <a:txBody>
                    <a:bodyPr/>
                    <a:lstStyle/>
                    <a:p>
                      <a:r>
                        <a:rPr lang="en-US" b="1" dirty="0" smtClean="0"/>
                        <a:t>91</a:t>
                      </a:r>
                      <a:endParaRPr lang="en-IN" b="1" dirty="0"/>
                    </a:p>
                  </a:txBody>
                  <a:tcPr/>
                </a:tc>
                <a:tc>
                  <a:txBody>
                    <a:bodyPr/>
                    <a:lstStyle/>
                    <a:p>
                      <a:r>
                        <a:rPr lang="en-US" b="1" dirty="0" smtClean="0"/>
                        <a:t>46</a:t>
                      </a:r>
                      <a:endParaRPr lang="en-IN" b="1" dirty="0"/>
                    </a:p>
                  </a:txBody>
                  <a:tcPr/>
                </a:tc>
                <a:tc>
                  <a:txBody>
                    <a:bodyPr/>
                    <a:lstStyle/>
                    <a:p>
                      <a:r>
                        <a:rPr lang="en-US" b="1" dirty="0" smtClean="0"/>
                        <a:t>50</a:t>
                      </a:r>
                      <a:endParaRPr lang="en-IN" b="1" dirty="0"/>
                    </a:p>
                  </a:txBody>
                  <a:tcPr/>
                </a:tc>
                <a:tc>
                  <a:txBody>
                    <a:bodyPr/>
                    <a:lstStyle/>
                    <a:p>
                      <a:r>
                        <a:rPr lang="en-US" b="1" dirty="0" smtClean="0"/>
                        <a:t>42</a:t>
                      </a:r>
                      <a:endParaRPr lang="en-IN" b="1" dirty="0"/>
                    </a:p>
                  </a:txBody>
                  <a:tcPr/>
                </a:tc>
                <a:tc>
                  <a:txBody>
                    <a:bodyPr/>
                    <a:lstStyle/>
                    <a:p>
                      <a:r>
                        <a:rPr lang="en-US" b="1" dirty="0" smtClean="0"/>
                        <a:t>40</a:t>
                      </a:r>
                      <a:endParaRPr lang="en-IN" b="1" dirty="0"/>
                    </a:p>
                  </a:txBody>
                  <a:tcPr/>
                </a:tc>
                <a:tc>
                  <a:txBody>
                    <a:bodyPr/>
                    <a:lstStyle/>
                    <a:p>
                      <a:r>
                        <a:rPr lang="en-US" b="1" dirty="0" smtClean="0"/>
                        <a:t>57</a:t>
                      </a:r>
                      <a:endParaRPr lang="en-IN" b="1" dirty="0"/>
                    </a:p>
                  </a:txBody>
                  <a:tcPr/>
                </a:tc>
                <a:tc>
                  <a:txBody>
                    <a:bodyPr/>
                    <a:lstStyle/>
                    <a:p>
                      <a:r>
                        <a:rPr lang="en-US" b="1" dirty="0" smtClean="0"/>
                        <a:t>65</a:t>
                      </a:r>
                      <a:endParaRPr lang="en-IN" b="1" dirty="0"/>
                    </a:p>
                  </a:txBody>
                  <a:tcPr/>
                </a:tc>
                <a:extLst>
                  <a:ext uri="{0D108BD9-81ED-4DB2-BD59-A6C34878D82A}">
                    <a16:rowId xmlns:a16="http://schemas.microsoft.com/office/drawing/2014/main" val="303172081"/>
                  </a:ext>
                </a:extLst>
              </a:tr>
              <a:tr h="370840">
                <a:tc>
                  <a:txBody>
                    <a:bodyPr/>
                    <a:lstStyle/>
                    <a:p>
                      <a:r>
                        <a:rPr lang="en-US" dirty="0" smtClean="0"/>
                        <a:t>3</a:t>
                      </a:r>
                      <a:endParaRPr lang="en-IN" dirty="0"/>
                    </a:p>
                  </a:txBody>
                  <a:tcPr/>
                </a:tc>
                <a:tc>
                  <a:txBody>
                    <a:bodyPr/>
                    <a:lstStyle/>
                    <a:p>
                      <a:r>
                        <a:rPr lang="en-US" dirty="0" smtClean="0"/>
                        <a:t>15</a:t>
                      </a:r>
                      <a:endParaRPr lang="en-IN" dirty="0"/>
                    </a:p>
                  </a:txBody>
                  <a:tcPr/>
                </a:tc>
                <a:tc>
                  <a:txBody>
                    <a:bodyPr/>
                    <a:lstStyle/>
                    <a:p>
                      <a:r>
                        <a:rPr lang="en-US" dirty="0" smtClean="0"/>
                        <a:t>22</a:t>
                      </a:r>
                      <a:endParaRPr lang="en-IN" dirty="0"/>
                    </a:p>
                  </a:txBody>
                  <a:tcPr/>
                </a:tc>
                <a:tc>
                  <a:txBody>
                    <a:bodyPr/>
                    <a:lstStyle/>
                    <a:p>
                      <a:r>
                        <a:rPr lang="en-US" dirty="0" smtClean="0"/>
                        <a:t>23</a:t>
                      </a:r>
                      <a:endParaRPr lang="en-IN" dirty="0"/>
                    </a:p>
                  </a:txBody>
                  <a:tcPr/>
                </a:tc>
                <a:tc>
                  <a:txBody>
                    <a:bodyPr/>
                    <a:lstStyle/>
                    <a:p>
                      <a:r>
                        <a:rPr lang="en-US" dirty="0" smtClean="0"/>
                        <a:t>29</a:t>
                      </a:r>
                      <a:endParaRPr lang="en-IN" dirty="0"/>
                    </a:p>
                  </a:txBody>
                  <a:tcPr/>
                </a:tc>
                <a:tc>
                  <a:txBody>
                    <a:bodyPr/>
                    <a:lstStyle/>
                    <a:p>
                      <a:r>
                        <a:rPr lang="en-US" dirty="0" smtClean="0"/>
                        <a:t>40</a:t>
                      </a:r>
                      <a:endParaRPr lang="en-IN" dirty="0"/>
                    </a:p>
                  </a:txBody>
                  <a:tcPr/>
                </a:tc>
                <a:tc>
                  <a:txBody>
                    <a:bodyPr/>
                    <a:lstStyle/>
                    <a:p>
                      <a:r>
                        <a:rPr lang="en-US" dirty="0" smtClean="0"/>
                        <a:t>42</a:t>
                      </a:r>
                      <a:endParaRPr lang="en-IN" dirty="0"/>
                    </a:p>
                  </a:txBody>
                  <a:tcPr/>
                </a:tc>
                <a:tc>
                  <a:txBody>
                    <a:bodyPr/>
                    <a:lstStyle/>
                    <a:p>
                      <a:r>
                        <a:rPr lang="en-US" dirty="0" smtClean="0"/>
                        <a:t>46</a:t>
                      </a:r>
                      <a:endParaRPr lang="en-IN" dirty="0"/>
                    </a:p>
                  </a:txBody>
                  <a:tcPr/>
                </a:tc>
                <a:tc>
                  <a:txBody>
                    <a:bodyPr/>
                    <a:lstStyle/>
                    <a:p>
                      <a:r>
                        <a:rPr lang="en-US" dirty="0" smtClean="0"/>
                        <a:t>50</a:t>
                      </a:r>
                      <a:endParaRPr lang="en-IN" dirty="0"/>
                    </a:p>
                  </a:txBody>
                  <a:tcPr/>
                </a:tc>
                <a:tc>
                  <a:txBody>
                    <a:bodyPr/>
                    <a:lstStyle/>
                    <a:p>
                      <a:r>
                        <a:rPr lang="en-US" dirty="0" smtClean="0"/>
                        <a:t>57</a:t>
                      </a:r>
                      <a:endParaRPr lang="en-IN" dirty="0"/>
                    </a:p>
                  </a:txBody>
                  <a:tcPr/>
                </a:tc>
                <a:tc>
                  <a:txBody>
                    <a:bodyPr/>
                    <a:lstStyle/>
                    <a:p>
                      <a:r>
                        <a:rPr lang="en-US" dirty="0" smtClean="0"/>
                        <a:t>59</a:t>
                      </a:r>
                      <a:endParaRPr lang="en-IN" dirty="0"/>
                    </a:p>
                  </a:txBody>
                  <a:tcPr/>
                </a:tc>
                <a:tc>
                  <a:txBody>
                    <a:bodyPr/>
                    <a:lstStyle/>
                    <a:p>
                      <a:r>
                        <a:rPr lang="en-US" dirty="0" smtClean="0"/>
                        <a:t>65</a:t>
                      </a:r>
                      <a:endParaRPr lang="en-IN" dirty="0"/>
                    </a:p>
                  </a:txBody>
                  <a:tcPr/>
                </a:tc>
                <a:tc>
                  <a:txBody>
                    <a:bodyPr/>
                    <a:lstStyle/>
                    <a:p>
                      <a:r>
                        <a:rPr lang="en-US" dirty="0" smtClean="0"/>
                        <a:t>73</a:t>
                      </a:r>
                      <a:endParaRPr lang="en-IN" dirty="0"/>
                    </a:p>
                  </a:txBody>
                  <a:tcPr/>
                </a:tc>
                <a:tc>
                  <a:txBody>
                    <a:bodyPr/>
                    <a:lstStyle/>
                    <a:p>
                      <a:r>
                        <a:rPr lang="en-US" dirty="0" smtClean="0"/>
                        <a:t>88</a:t>
                      </a:r>
                      <a:endParaRPr lang="en-IN" dirty="0"/>
                    </a:p>
                  </a:txBody>
                  <a:tcPr/>
                </a:tc>
                <a:tc>
                  <a:txBody>
                    <a:bodyPr/>
                    <a:lstStyle/>
                    <a:p>
                      <a:r>
                        <a:rPr lang="en-US" dirty="0" smtClean="0"/>
                        <a:t>91</a:t>
                      </a:r>
                      <a:endParaRPr lang="en-IN" dirty="0"/>
                    </a:p>
                  </a:txBody>
                  <a:tcPr/>
                </a:tc>
                <a:extLst>
                  <a:ext uri="{0D108BD9-81ED-4DB2-BD59-A6C34878D82A}">
                    <a16:rowId xmlns:a16="http://schemas.microsoft.com/office/drawing/2014/main" val="2998233941"/>
                  </a:ext>
                </a:extLst>
              </a:tr>
              <a:tr h="370840">
                <a:tc>
                  <a:txBody>
                    <a:bodyPr/>
                    <a:lstStyle/>
                    <a:p>
                      <a:r>
                        <a:rPr lang="en-US" dirty="0" smtClean="0"/>
                        <a:t>3</a:t>
                      </a:r>
                      <a:endParaRPr lang="en-IN" dirty="0"/>
                    </a:p>
                  </a:txBody>
                  <a:tcPr/>
                </a:tc>
                <a:tc>
                  <a:txBody>
                    <a:bodyPr/>
                    <a:lstStyle/>
                    <a:p>
                      <a:r>
                        <a:rPr lang="en-US" dirty="0" smtClean="0"/>
                        <a:t>50</a:t>
                      </a:r>
                      <a:endParaRPr lang="en-IN" dirty="0"/>
                    </a:p>
                  </a:txBody>
                  <a:tcPr/>
                </a:tc>
                <a:tc>
                  <a:txBody>
                    <a:bodyPr/>
                    <a:lstStyle/>
                    <a:p>
                      <a:r>
                        <a:rPr lang="en-US" dirty="0" smtClean="0"/>
                        <a:t>46</a:t>
                      </a:r>
                      <a:endParaRPr lang="en-IN" dirty="0"/>
                    </a:p>
                  </a:txBody>
                  <a:tcPr/>
                </a:tc>
                <a:tc>
                  <a:txBody>
                    <a:bodyPr/>
                    <a:lstStyle/>
                    <a:p>
                      <a:r>
                        <a:rPr lang="en-US" dirty="0" smtClean="0"/>
                        <a:t>29</a:t>
                      </a:r>
                      <a:endParaRPr lang="en-IN" dirty="0"/>
                    </a:p>
                  </a:txBody>
                  <a:tcPr/>
                </a:tc>
                <a:tc>
                  <a:txBody>
                    <a:bodyPr/>
                    <a:lstStyle/>
                    <a:p>
                      <a:r>
                        <a:rPr lang="en-US" dirty="0" smtClean="0"/>
                        <a:t>40</a:t>
                      </a:r>
                      <a:endParaRPr lang="en-IN" dirty="0"/>
                    </a:p>
                  </a:txBody>
                  <a:tcPr/>
                </a:tc>
                <a:tc>
                  <a:txBody>
                    <a:bodyPr/>
                    <a:lstStyle/>
                    <a:p>
                      <a:r>
                        <a:rPr lang="en-US" dirty="0" smtClean="0"/>
                        <a:t>65</a:t>
                      </a:r>
                      <a:endParaRPr lang="en-IN" dirty="0"/>
                    </a:p>
                  </a:txBody>
                  <a:tcPr/>
                </a:tc>
                <a:tc>
                  <a:txBody>
                    <a:bodyPr/>
                    <a:lstStyle/>
                    <a:p>
                      <a:r>
                        <a:rPr lang="en-US" dirty="0" smtClean="0"/>
                        <a:t>15</a:t>
                      </a:r>
                      <a:endParaRPr lang="en-IN" dirty="0"/>
                    </a:p>
                  </a:txBody>
                  <a:tcPr/>
                </a:tc>
                <a:tc>
                  <a:txBody>
                    <a:bodyPr/>
                    <a:lstStyle/>
                    <a:p>
                      <a:r>
                        <a:rPr lang="en-US" dirty="0" smtClean="0"/>
                        <a:t>42</a:t>
                      </a:r>
                      <a:endParaRPr lang="en-IN" dirty="0"/>
                    </a:p>
                  </a:txBody>
                  <a:tcPr/>
                </a:tc>
                <a:tc>
                  <a:txBody>
                    <a:bodyPr/>
                    <a:lstStyle/>
                    <a:p>
                      <a:r>
                        <a:rPr lang="en-US" dirty="0" smtClean="0"/>
                        <a:t>57</a:t>
                      </a:r>
                      <a:endParaRPr lang="en-IN" dirty="0"/>
                    </a:p>
                  </a:txBody>
                  <a:tcPr/>
                </a:tc>
                <a:tc>
                  <a:txBody>
                    <a:bodyPr/>
                    <a:lstStyle/>
                    <a:p>
                      <a:r>
                        <a:rPr lang="en-US" dirty="0" smtClean="0"/>
                        <a:t>22</a:t>
                      </a:r>
                      <a:endParaRPr lang="en-IN" dirty="0"/>
                    </a:p>
                  </a:txBody>
                  <a:tcPr/>
                </a:tc>
                <a:tc>
                  <a:txBody>
                    <a:bodyPr/>
                    <a:lstStyle/>
                    <a:p>
                      <a:r>
                        <a:rPr lang="en-US" dirty="0" smtClean="0"/>
                        <a:t>23</a:t>
                      </a:r>
                      <a:endParaRPr lang="en-IN" dirty="0"/>
                    </a:p>
                  </a:txBody>
                  <a:tcPr/>
                </a:tc>
                <a:tc>
                  <a:txBody>
                    <a:bodyPr/>
                    <a:lstStyle/>
                    <a:p>
                      <a:r>
                        <a:rPr lang="en-US" dirty="0" smtClean="0"/>
                        <a:t>59</a:t>
                      </a:r>
                      <a:endParaRPr lang="en-IN" dirty="0"/>
                    </a:p>
                  </a:txBody>
                  <a:tcPr/>
                </a:tc>
                <a:tc>
                  <a:txBody>
                    <a:bodyPr/>
                    <a:lstStyle/>
                    <a:p>
                      <a:r>
                        <a:rPr lang="en-US" dirty="0" smtClean="0"/>
                        <a:t>73</a:t>
                      </a:r>
                      <a:endParaRPr lang="en-IN" dirty="0"/>
                    </a:p>
                  </a:txBody>
                  <a:tcPr/>
                </a:tc>
                <a:tc>
                  <a:txBody>
                    <a:bodyPr/>
                    <a:lstStyle/>
                    <a:p>
                      <a:r>
                        <a:rPr lang="en-US" dirty="0" smtClean="0"/>
                        <a:t>91</a:t>
                      </a:r>
                      <a:endParaRPr lang="en-IN" dirty="0"/>
                    </a:p>
                  </a:txBody>
                  <a:tcPr/>
                </a:tc>
                <a:tc>
                  <a:txBody>
                    <a:bodyPr/>
                    <a:lstStyle/>
                    <a:p>
                      <a:r>
                        <a:rPr lang="en-US" dirty="0" smtClean="0"/>
                        <a:t>88</a:t>
                      </a:r>
                      <a:endParaRPr lang="en-IN" dirty="0"/>
                    </a:p>
                  </a:txBody>
                  <a:tcPr/>
                </a:tc>
                <a:extLst>
                  <a:ext uri="{0D108BD9-81ED-4DB2-BD59-A6C34878D82A}">
                    <a16:rowId xmlns:a16="http://schemas.microsoft.com/office/drawing/2014/main" val="302206579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03120" y="630720"/>
              <a:ext cx="10165320" cy="4646520"/>
            </p14:xfrm>
          </p:contentPart>
        </mc:Choice>
        <mc:Fallback xmlns="">
          <p:pic>
            <p:nvPicPr>
              <p:cNvPr id="3" name="Ink 2"/>
              <p:cNvPicPr/>
              <p:nvPr/>
            </p:nvPicPr>
            <p:blipFill>
              <a:blip r:embed="rId4"/>
              <a:stretch>
                <a:fillRect/>
              </a:stretch>
            </p:blipFill>
            <p:spPr>
              <a:xfrm>
                <a:off x="293040" y="621360"/>
                <a:ext cx="10180440" cy="4665960"/>
              </a:xfrm>
              <a:prstGeom prst="rect">
                <a:avLst/>
              </a:prstGeom>
            </p:spPr>
          </p:pic>
        </mc:Fallback>
      </mc:AlternateContent>
    </p:spTree>
    <p:extLst>
      <p:ext uri="{BB962C8B-B14F-4D97-AF65-F5344CB8AC3E}">
        <p14:creationId xmlns:p14="http://schemas.microsoft.com/office/powerpoint/2010/main" val="2896723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51862881"/>
              </p:ext>
            </p:extLst>
          </p:nvPr>
        </p:nvGraphicFramePr>
        <p:xfrm>
          <a:off x="275766" y="173038"/>
          <a:ext cx="8519895" cy="1483360"/>
        </p:xfrm>
        <a:graphic>
          <a:graphicData uri="http://schemas.openxmlformats.org/drawingml/2006/table">
            <a:tbl>
              <a:tblPr firstRow="1" bandRow="1">
                <a:tableStyleId>{5940675A-B579-460E-94D1-54222C63F5DA}</a:tableStyleId>
              </a:tblPr>
              <a:tblGrid>
                <a:gridCol w="567993">
                  <a:extLst>
                    <a:ext uri="{9D8B030D-6E8A-4147-A177-3AD203B41FA5}">
                      <a16:colId xmlns:a16="http://schemas.microsoft.com/office/drawing/2014/main" val="3413022727"/>
                    </a:ext>
                  </a:extLst>
                </a:gridCol>
                <a:gridCol w="567993">
                  <a:extLst>
                    <a:ext uri="{9D8B030D-6E8A-4147-A177-3AD203B41FA5}">
                      <a16:colId xmlns:a16="http://schemas.microsoft.com/office/drawing/2014/main" val="3994653756"/>
                    </a:ext>
                  </a:extLst>
                </a:gridCol>
                <a:gridCol w="567993">
                  <a:extLst>
                    <a:ext uri="{9D8B030D-6E8A-4147-A177-3AD203B41FA5}">
                      <a16:colId xmlns:a16="http://schemas.microsoft.com/office/drawing/2014/main" val="4092700913"/>
                    </a:ext>
                  </a:extLst>
                </a:gridCol>
                <a:gridCol w="567993">
                  <a:extLst>
                    <a:ext uri="{9D8B030D-6E8A-4147-A177-3AD203B41FA5}">
                      <a16:colId xmlns:a16="http://schemas.microsoft.com/office/drawing/2014/main" val="129528189"/>
                    </a:ext>
                  </a:extLst>
                </a:gridCol>
                <a:gridCol w="567993">
                  <a:extLst>
                    <a:ext uri="{9D8B030D-6E8A-4147-A177-3AD203B41FA5}">
                      <a16:colId xmlns:a16="http://schemas.microsoft.com/office/drawing/2014/main" val="3990142446"/>
                    </a:ext>
                  </a:extLst>
                </a:gridCol>
                <a:gridCol w="567993">
                  <a:extLst>
                    <a:ext uri="{9D8B030D-6E8A-4147-A177-3AD203B41FA5}">
                      <a16:colId xmlns:a16="http://schemas.microsoft.com/office/drawing/2014/main" val="2514506590"/>
                    </a:ext>
                  </a:extLst>
                </a:gridCol>
                <a:gridCol w="567993">
                  <a:extLst>
                    <a:ext uri="{9D8B030D-6E8A-4147-A177-3AD203B41FA5}">
                      <a16:colId xmlns:a16="http://schemas.microsoft.com/office/drawing/2014/main" val="3253343946"/>
                    </a:ext>
                  </a:extLst>
                </a:gridCol>
                <a:gridCol w="567993">
                  <a:extLst>
                    <a:ext uri="{9D8B030D-6E8A-4147-A177-3AD203B41FA5}">
                      <a16:colId xmlns:a16="http://schemas.microsoft.com/office/drawing/2014/main" val="1801599664"/>
                    </a:ext>
                  </a:extLst>
                </a:gridCol>
                <a:gridCol w="567993">
                  <a:extLst>
                    <a:ext uri="{9D8B030D-6E8A-4147-A177-3AD203B41FA5}">
                      <a16:colId xmlns:a16="http://schemas.microsoft.com/office/drawing/2014/main" val="2494235731"/>
                    </a:ext>
                  </a:extLst>
                </a:gridCol>
                <a:gridCol w="567993">
                  <a:extLst>
                    <a:ext uri="{9D8B030D-6E8A-4147-A177-3AD203B41FA5}">
                      <a16:colId xmlns:a16="http://schemas.microsoft.com/office/drawing/2014/main" val="2634792464"/>
                    </a:ext>
                  </a:extLst>
                </a:gridCol>
                <a:gridCol w="567993">
                  <a:extLst>
                    <a:ext uri="{9D8B030D-6E8A-4147-A177-3AD203B41FA5}">
                      <a16:colId xmlns:a16="http://schemas.microsoft.com/office/drawing/2014/main" val="4044316420"/>
                    </a:ext>
                  </a:extLst>
                </a:gridCol>
                <a:gridCol w="567993">
                  <a:extLst>
                    <a:ext uri="{9D8B030D-6E8A-4147-A177-3AD203B41FA5}">
                      <a16:colId xmlns:a16="http://schemas.microsoft.com/office/drawing/2014/main" val="2655099012"/>
                    </a:ext>
                  </a:extLst>
                </a:gridCol>
                <a:gridCol w="567993">
                  <a:extLst>
                    <a:ext uri="{9D8B030D-6E8A-4147-A177-3AD203B41FA5}">
                      <a16:colId xmlns:a16="http://schemas.microsoft.com/office/drawing/2014/main" val="959023961"/>
                    </a:ext>
                  </a:extLst>
                </a:gridCol>
                <a:gridCol w="567993">
                  <a:extLst>
                    <a:ext uri="{9D8B030D-6E8A-4147-A177-3AD203B41FA5}">
                      <a16:colId xmlns:a16="http://schemas.microsoft.com/office/drawing/2014/main" val="790937007"/>
                    </a:ext>
                  </a:extLst>
                </a:gridCol>
                <a:gridCol w="567993">
                  <a:extLst>
                    <a:ext uri="{9D8B030D-6E8A-4147-A177-3AD203B41FA5}">
                      <a16:colId xmlns:a16="http://schemas.microsoft.com/office/drawing/2014/main" val="909973306"/>
                    </a:ext>
                  </a:extLst>
                </a:gridCol>
              </a:tblGrid>
              <a:tr h="370840">
                <a:tc>
                  <a:txBody>
                    <a:bodyPr/>
                    <a:lstStyle/>
                    <a:p>
                      <a:r>
                        <a:rPr lang="en-US" b="1" dirty="0" smtClean="0">
                          <a:solidFill>
                            <a:schemeClr val="tx2"/>
                          </a:solidFill>
                        </a:rPr>
                        <a:t>46</a:t>
                      </a:r>
                      <a:endParaRPr lang="en-IN" b="1" dirty="0">
                        <a:solidFill>
                          <a:schemeClr val="tx2"/>
                        </a:solidFill>
                      </a:endParaRPr>
                    </a:p>
                  </a:txBody>
                  <a:tcPr/>
                </a:tc>
                <a:tc>
                  <a:txBody>
                    <a:bodyPr/>
                    <a:lstStyle/>
                    <a:p>
                      <a:r>
                        <a:rPr lang="en-US" b="1" dirty="0" smtClean="0">
                          <a:solidFill>
                            <a:schemeClr val="tx2"/>
                          </a:solidFill>
                        </a:rPr>
                        <a:t>23</a:t>
                      </a:r>
                      <a:endParaRPr lang="en-IN" b="1" dirty="0">
                        <a:solidFill>
                          <a:schemeClr val="tx2"/>
                        </a:solidFill>
                      </a:endParaRPr>
                    </a:p>
                  </a:txBody>
                  <a:tcPr/>
                </a:tc>
                <a:tc>
                  <a:txBody>
                    <a:bodyPr/>
                    <a:lstStyle/>
                    <a:p>
                      <a:r>
                        <a:rPr lang="en-US" b="1" dirty="0" smtClean="0">
                          <a:solidFill>
                            <a:schemeClr val="tx2"/>
                          </a:solidFill>
                        </a:rPr>
                        <a:t>40</a:t>
                      </a:r>
                      <a:endParaRPr lang="en-IN" b="1" dirty="0">
                        <a:solidFill>
                          <a:schemeClr val="tx2"/>
                        </a:solidFill>
                      </a:endParaRPr>
                    </a:p>
                  </a:txBody>
                  <a:tcPr/>
                </a:tc>
                <a:tc>
                  <a:txBody>
                    <a:bodyPr/>
                    <a:lstStyle/>
                    <a:p>
                      <a:r>
                        <a:rPr lang="en-US" b="1" dirty="0" smtClean="0">
                          <a:solidFill>
                            <a:schemeClr val="tx2"/>
                          </a:solidFill>
                        </a:rPr>
                        <a:t>65</a:t>
                      </a:r>
                      <a:endParaRPr lang="en-IN" b="1" dirty="0">
                        <a:solidFill>
                          <a:schemeClr val="tx2"/>
                        </a:solidFill>
                      </a:endParaRPr>
                    </a:p>
                  </a:txBody>
                  <a:tcPr/>
                </a:tc>
                <a:tc>
                  <a:txBody>
                    <a:bodyPr/>
                    <a:lstStyle/>
                    <a:p>
                      <a:r>
                        <a:rPr lang="en-US" b="1" dirty="0" smtClean="0">
                          <a:solidFill>
                            <a:schemeClr val="tx2"/>
                          </a:solidFill>
                        </a:rPr>
                        <a:t>15</a:t>
                      </a:r>
                      <a:endParaRPr lang="en-IN" b="1" dirty="0">
                        <a:solidFill>
                          <a:schemeClr val="tx2"/>
                        </a:solidFill>
                      </a:endParaRPr>
                    </a:p>
                  </a:txBody>
                  <a:tcPr/>
                </a:tc>
                <a:tc>
                  <a:txBody>
                    <a:bodyPr/>
                    <a:lstStyle/>
                    <a:p>
                      <a:r>
                        <a:rPr lang="en-US" b="1" dirty="0" smtClean="0">
                          <a:solidFill>
                            <a:schemeClr val="tx2"/>
                          </a:solidFill>
                        </a:rPr>
                        <a:t>88</a:t>
                      </a:r>
                      <a:endParaRPr lang="en-IN" b="1" dirty="0">
                        <a:solidFill>
                          <a:schemeClr val="tx2"/>
                        </a:solidFill>
                      </a:endParaRPr>
                    </a:p>
                  </a:txBody>
                  <a:tcPr/>
                </a:tc>
                <a:tc>
                  <a:txBody>
                    <a:bodyPr/>
                    <a:lstStyle/>
                    <a:p>
                      <a:r>
                        <a:rPr lang="en-US" b="1" dirty="0" smtClean="0">
                          <a:solidFill>
                            <a:schemeClr val="tx2"/>
                          </a:solidFill>
                        </a:rPr>
                        <a:t>57</a:t>
                      </a:r>
                      <a:endParaRPr lang="en-IN" b="1" dirty="0">
                        <a:solidFill>
                          <a:schemeClr val="tx2"/>
                        </a:solidFill>
                      </a:endParaRPr>
                    </a:p>
                  </a:txBody>
                  <a:tcPr/>
                </a:tc>
                <a:tc>
                  <a:txBody>
                    <a:bodyPr/>
                    <a:lstStyle/>
                    <a:p>
                      <a:r>
                        <a:rPr lang="en-US" b="1" dirty="0" smtClean="0">
                          <a:solidFill>
                            <a:schemeClr val="tx2"/>
                          </a:solidFill>
                        </a:rPr>
                        <a:t>3</a:t>
                      </a:r>
                      <a:endParaRPr lang="en-IN" b="1" dirty="0">
                        <a:solidFill>
                          <a:schemeClr val="tx2"/>
                        </a:solidFill>
                      </a:endParaRPr>
                    </a:p>
                  </a:txBody>
                  <a:tcPr/>
                </a:tc>
                <a:tc>
                  <a:txBody>
                    <a:bodyPr/>
                    <a:lstStyle/>
                    <a:p>
                      <a:r>
                        <a:rPr lang="en-US" b="1" dirty="0" smtClean="0">
                          <a:solidFill>
                            <a:schemeClr val="tx2"/>
                          </a:solidFill>
                        </a:rPr>
                        <a:t>50</a:t>
                      </a:r>
                      <a:endParaRPr lang="en-IN" b="1" dirty="0">
                        <a:solidFill>
                          <a:schemeClr val="tx2"/>
                        </a:solidFill>
                      </a:endParaRPr>
                    </a:p>
                  </a:txBody>
                  <a:tcPr/>
                </a:tc>
                <a:tc>
                  <a:txBody>
                    <a:bodyPr/>
                    <a:lstStyle/>
                    <a:p>
                      <a:r>
                        <a:rPr lang="en-US" b="1" dirty="0" smtClean="0">
                          <a:solidFill>
                            <a:schemeClr val="tx2"/>
                          </a:solidFill>
                        </a:rPr>
                        <a:t>91</a:t>
                      </a:r>
                      <a:endParaRPr lang="en-IN" b="1" dirty="0">
                        <a:solidFill>
                          <a:schemeClr val="tx2"/>
                        </a:solidFill>
                      </a:endParaRPr>
                    </a:p>
                  </a:txBody>
                  <a:tcPr/>
                </a:tc>
                <a:tc>
                  <a:txBody>
                    <a:bodyPr/>
                    <a:lstStyle/>
                    <a:p>
                      <a:r>
                        <a:rPr lang="en-US" b="1" dirty="0" smtClean="0">
                          <a:solidFill>
                            <a:schemeClr val="tx2"/>
                          </a:solidFill>
                        </a:rPr>
                        <a:t>73</a:t>
                      </a:r>
                      <a:endParaRPr lang="en-IN" b="1" dirty="0">
                        <a:solidFill>
                          <a:schemeClr val="tx2"/>
                        </a:solidFill>
                      </a:endParaRPr>
                    </a:p>
                  </a:txBody>
                  <a:tcPr/>
                </a:tc>
                <a:tc>
                  <a:txBody>
                    <a:bodyPr/>
                    <a:lstStyle/>
                    <a:p>
                      <a:r>
                        <a:rPr lang="en-US" b="1" dirty="0" smtClean="0">
                          <a:solidFill>
                            <a:schemeClr val="tx2"/>
                          </a:solidFill>
                        </a:rPr>
                        <a:t>59</a:t>
                      </a:r>
                      <a:endParaRPr lang="en-IN" b="1" dirty="0">
                        <a:solidFill>
                          <a:schemeClr val="tx2"/>
                        </a:solidFill>
                      </a:endParaRPr>
                    </a:p>
                  </a:txBody>
                  <a:tcPr/>
                </a:tc>
                <a:tc>
                  <a:txBody>
                    <a:bodyPr/>
                    <a:lstStyle/>
                    <a:p>
                      <a:r>
                        <a:rPr lang="en-US" b="1" dirty="0" smtClean="0">
                          <a:solidFill>
                            <a:schemeClr val="tx2"/>
                          </a:solidFill>
                        </a:rPr>
                        <a:t>22</a:t>
                      </a:r>
                      <a:endParaRPr lang="en-IN" b="1" dirty="0">
                        <a:solidFill>
                          <a:schemeClr val="tx2"/>
                        </a:solidFill>
                      </a:endParaRPr>
                    </a:p>
                  </a:txBody>
                  <a:tcPr/>
                </a:tc>
                <a:tc>
                  <a:txBody>
                    <a:bodyPr/>
                    <a:lstStyle/>
                    <a:p>
                      <a:r>
                        <a:rPr lang="en-US" b="1" dirty="0" smtClean="0">
                          <a:solidFill>
                            <a:schemeClr val="tx2"/>
                          </a:solidFill>
                        </a:rPr>
                        <a:t>29</a:t>
                      </a:r>
                      <a:endParaRPr lang="en-IN" b="1" dirty="0">
                        <a:solidFill>
                          <a:schemeClr val="tx2"/>
                        </a:solidFill>
                      </a:endParaRPr>
                    </a:p>
                  </a:txBody>
                  <a:tcPr/>
                </a:tc>
                <a:tc>
                  <a:txBody>
                    <a:bodyPr/>
                    <a:lstStyle/>
                    <a:p>
                      <a:r>
                        <a:rPr lang="en-US" b="1" dirty="0" smtClean="0">
                          <a:solidFill>
                            <a:schemeClr val="tx2"/>
                          </a:solidFill>
                        </a:rPr>
                        <a:t>42</a:t>
                      </a:r>
                      <a:endParaRPr lang="en-IN" b="1" dirty="0">
                        <a:solidFill>
                          <a:schemeClr val="tx2"/>
                        </a:solidFill>
                      </a:endParaRPr>
                    </a:p>
                  </a:txBody>
                  <a:tcPr/>
                </a:tc>
                <a:extLst>
                  <a:ext uri="{0D108BD9-81ED-4DB2-BD59-A6C34878D82A}">
                    <a16:rowId xmlns:a16="http://schemas.microsoft.com/office/drawing/2014/main" val="363908370"/>
                  </a:ext>
                </a:extLst>
              </a:tr>
              <a:tr h="370840">
                <a:tc>
                  <a:txBody>
                    <a:bodyPr/>
                    <a:lstStyle/>
                    <a:p>
                      <a:pPr marL="0" algn="l" defTabSz="914400" rtl="0" eaLnBrk="1" latinLnBrk="0" hangingPunct="1"/>
                      <a:r>
                        <a:rPr lang="en-US" sz="1800" b="1" kern="1200" dirty="0" smtClean="0">
                          <a:solidFill>
                            <a:schemeClr val="tx2"/>
                          </a:solidFill>
                          <a:latin typeface="+mn-lt"/>
                          <a:ea typeface="+mn-ea"/>
                          <a:cs typeface="+mn-cs"/>
                        </a:rPr>
                        <a:t>29</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73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88</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15</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22</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59</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91</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46</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50</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42</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40</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57</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65</a:t>
                      </a:r>
                      <a:endParaRPr lang="en-IN" sz="1800" b="1" kern="1200" dirty="0">
                        <a:solidFill>
                          <a:schemeClr val="tx2"/>
                        </a:solidFill>
                        <a:latin typeface="+mn-lt"/>
                        <a:ea typeface="+mn-ea"/>
                        <a:cs typeface="+mn-cs"/>
                      </a:endParaRPr>
                    </a:p>
                  </a:txBody>
                  <a:tcPr/>
                </a:tc>
                <a:extLst>
                  <a:ext uri="{0D108BD9-81ED-4DB2-BD59-A6C34878D82A}">
                    <a16:rowId xmlns:a16="http://schemas.microsoft.com/office/drawing/2014/main" val="303172081"/>
                  </a:ext>
                </a:extLst>
              </a:tr>
              <a:tr h="370840">
                <a:tc>
                  <a:txBody>
                    <a:bodyPr/>
                    <a:lstStyle/>
                    <a:p>
                      <a:r>
                        <a:rPr lang="en-US" b="1" dirty="0" smtClean="0"/>
                        <a:t>3</a:t>
                      </a:r>
                      <a:endParaRPr lang="en-IN" b="1" dirty="0"/>
                    </a:p>
                  </a:txBody>
                  <a:tcPr/>
                </a:tc>
                <a:tc>
                  <a:txBody>
                    <a:bodyPr/>
                    <a:lstStyle/>
                    <a:p>
                      <a:r>
                        <a:rPr lang="en-US" b="1" dirty="0" smtClean="0"/>
                        <a:t>15</a:t>
                      </a:r>
                      <a:endParaRPr lang="en-IN" b="1" dirty="0"/>
                    </a:p>
                  </a:txBody>
                  <a:tcPr/>
                </a:tc>
                <a:tc>
                  <a:txBody>
                    <a:bodyPr/>
                    <a:lstStyle/>
                    <a:p>
                      <a:r>
                        <a:rPr lang="en-US" b="1" dirty="0" smtClean="0"/>
                        <a:t>22</a:t>
                      </a:r>
                      <a:endParaRPr lang="en-IN" b="1" dirty="0"/>
                    </a:p>
                  </a:txBody>
                  <a:tcPr/>
                </a:tc>
                <a:tc>
                  <a:txBody>
                    <a:bodyPr/>
                    <a:lstStyle/>
                    <a:p>
                      <a:r>
                        <a:rPr lang="en-US" b="1" dirty="0" smtClean="0"/>
                        <a:t>23</a:t>
                      </a:r>
                      <a:endParaRPr lang="en-IN" b="1" dirty="0"/>
                    </a:p>
                  </a:txBody>
                  <a:tcPr/>
                </a:tc>
                <a:tc>
                  <a:txBody>
                    <a:bodyPr/>
                    <a:lstStyle/>
                    <a:p>
                      <a:r>
                        <a:rPr lang="en-US" b="1" dirty="0" smtClean="0"/>
                        <a:t>29</a:t>
                      </a:r>
                      <a:endParaRPr lang="en-IN" b="1" dirty="0"/>
                    </a:p>
                  </a:txBody>
                  <a:tcPr/>
                </a:tc>
                <a:tc>
                  <a:txBody>
                    <a:bodyPr/>
                    <a:lstStyle/>
                    <a:p>
                      <a:r>
                        <a:rPr lang="en-US" b="1" dirty="0" smtClean="0"/>
                        <a:t>40</a:t>
                      </a:r>
                      <a:endParaRPr lang="en-IN" b="1" dirty="0"/>
                    </a:p>
                  </a:txBody>
                  <a:tcPr/>
                </a:tc>
                <a:tc>
                  <a:txBody>
                    <a:bodyPr/>
                    <a:lstStyle/>
                    <a:p>
                      <a:r>
                        <a:rPr lang="en-US" b="1" dirty="0" smtClean="0"/>
                        <a:t>42</a:t>
                      </a:r>
                      <a:endParaRPr lang="en-IN" b="1" dirty="0"/>
                    </a:p>
                  </a:txBody>
                  <a:tcPr/>
                </a:tc>
                <a:tc>
                  <a:txBody>
                    <a:bodyPr/>
                    <a:lstStyle/>
                    <a:p>
                      <a:r>
                        <a:rPr lang="en-US" b="1" dirty="0" smtClean="0"/>
                        <a:t>46</a:t>
                      </a:r>
                      <a:endParaRPr lang="en-IN" b="1" dirty="0"/>
                    </a:p>
                  </a:txBody>
                  <a:tcPr/>
                </a:tc>
                <a:tc>
                  <a:txBody>
                    <a:bodyPr/>
                    <a:lstStyle/>
                    <a:p>
                      <a:r>
                        <a:rPr lang="en-US" b="1" dirty="0" smtClean="0"/>
                        <a:t>50</a:t>
                      </a:r>
                      <a:endParaRPr lang="en-IN" b="1" dirty="0"/>
                    </a:p>
                  </a:txBody>
                  <a:tcPr/>
                </a:tc>
                <a:tc>
                  <a:txBody>
                    <a:bodyPr/>
                    <a:lstStyle/>
                    <a:p>
                      <a:r>
                        <a:rPr lang="en-US" b="1" dirty="0" smtClean="0"/>
                        <a:t>57</a:t>
                      </a:r>
                      <a:endParaRPr lang="en-IN" b="1" dirty="0"/>
                    </a:p>
                  </a:txBody>
                  <a:tcPr/>
                </a:tc>
                <a:tc>
                  <a:txBody>
                    <a:bodyPr/>
                    <a:lstStyle/>
                    <a:p>
                      <a:r>
                        <a:rPr lang="en-US" b="1" dirty="0" smtClean="0"/>
                        <a:t>59</a:t>
                      </a:r>
                      <a:endParaRPr lang="en-IN" b="1" dirty="0"/>
                    </a:p>
                  </a:txBody>
                  <a:tcPr/>
                </a:tc>
                <a:tc>
                  <a:txBody>
                    <a:bodyPr/>
                    <a:lstStyle/>
                    <a:p>
                      <a:r>
                        <a:rPr lang="en-US" b="1" dirty="0" smtClean="0"/>
                        <a:t>65</a:t>
                      </a:r>
                      <a:endParaRPr lang="en-IN" b="1" dirty="0"/>
                    </a:p>
                  </a:txBody>
                  <a:tcPr/>
                </a:tc>
                <a:tc>
                  <a:txBody>
                    <a:bodyPr/>
                    <a:lstStyle/>
                    <a:p>
                      <a:r>
                        <a:rPr lang="en-US" b="1" dirty="0" smtClean="0"/>
                        <a:t>73</a:t>
                      </a:r>
                      <a:endParaRPr lang="en-IN" b="1" dirty="0"/>
                    </a:p>
                  </a:txBody>
                  <a:tcPr/>
                </a:tc>
                <a:tc>
                  <a:txBody>
                    <a:bodyPr/>
                    <a:lstStyle/>
                    <a:p>
                      <a:r>
                        <a:rPr lang="en-US" b="1" dirty="0" smtClean="0"/>
                        <a:t>88</a:t>
                      </a:r>
                      <a:endParaRPr lang="en-IN" b="1" dirty="0"/>
                    </a:p>
                  </a:txBody>
                  <a:tcPr/>
                </a:tc>
                <a:tc>
                  <a:txBody>
                    <a:bodyPr/>
                    <a:lstStyle/>
                    <a:p>
                      <a:r>
                        <a:rPr lang="en-US" b="1" dirty="0" smtClean="0"/>
                        <a:t>91</a:t>
                      </a:r>
                      <a:endParaRPr lang="en-IN" b="1" dirty="0"/>
                    </a:p>
                  </a:txBody>
                  <a:tcPr/>
                </a:tc>
                <a:extLst>
                  <a:ext uri="{0D108BD9-81ED-4DB2-BD59-A6C34878D82A}">
                    <a16:rowId xmlns:a16="http://schemas.microsoft.com/office/drawing/2014/main" val="2998233941"/>
                  </a:ext>
                </a:extLst>
              </a:tr>
              <a:tr h="370840">
                <a:tc>
                  <a:txBody>
                    <a:bodyPr/>
                    <a:lstStyle/>
                    <a:p>
                      <a:r>
                        <a:rPr lang="en-US" dirty="0" smtClean="0"/>
                        <a:t>3</a:t>
                      </a:r>
                      <a:endParaRPr lang="en-IN" dirty="0"/>
                    </a:p>
                  </a:txBody>
                  <a:tcPr/>
                </a:tc>
                <a:tc>
                  <a:txBody>
                    <a:bodyPr/>
                    <a:lstStyle/>
                    <a:p>
                      <a:r>
                        <a:rPr lang="en-US" dirty="0" smtClean="0"/>
                        <a:t>50</a:t>
                      </a:r>
                      <a:endParaRPr lang="en-IN" dirty="0"/>
                    </a:p>
                  </a:txBody>
                  <a:tcPr/>
                </a:tc>
                <a:tc>
                  <a:txBody>
                    <a:bodyPr/>
                    <a:lstStyle/>
                    <a:p>
                      <a:r>
                        <a:rPr lang="en-US" dirty="0" smtClean="0"/>
                        <a:t>46</a:t>
                      </a:r>
                      <a:endParaRPr lang="en-IN" dirty="0"/>
                    </a:p>
                  </a:txBody>
                  <a:tcPr/>
                </a:tc>
                <a:tc>
                  <a:txBody>
                    <a:bodyPr/>
                    <a:lstStyle/>
                    <a:p>
                      <a:r>
                        <a:rPr lang="en-US" dirty="0" smtClean="0"/>
                        <a:t>29</a:t>
                      </a:r>
                      <a:endParaRPr lang="en-IN" dirty="0"/>
                    </a:p>
                  </a:txBody>
                  <a:tcPr/>
                </a:tc>
                <a:tc>
                  <a:txBody>
                    <a:bodyPr/>
                    <a:lstStyle/>
                    <a:p>
                      <a:r>
                        <a:rPr lang="en-US" dirty="0" smtClean="0"/>
                        <a:t>40</a:t>
                      </a:r>
                      <a:endParaRPr lang="en-IN" dirty="0"/>
                    </a:p>
                  </a:txBody>
                  <a:tcPr/>
                </a:tc>
                <a:tc>
                  <a:txBody>
                    <a:bodyPr/>
                    <a:lstStyle/>
                    <a:p>
                      <a:r>
                        <a:rPr lang="en-US" dirty="0" smtClean="0"/>
                        <a:t>65</a:t>
                      </a:r>
                      <a:endParaRPr lang="en-IN" dirty="0"/>
                    </a:p>
                  </a:txBody>
                  <a:tcPr/>
                </a:tc>
                <a:tc>
                  <a:txBody>
                    <a:bodyPr/>
                    <a:lstStyle/>
                    <a:p>
                      <a:r>
                        <a:rPr lang="en-US" dirty="0" smtClean="0"/>
                        <a:t>15</a:t>
                      </a:r>
                      <a:endParaRPr lang="en-IN" dirty="0"/>
                    </a:p>
                  </a:txBody>
                  <a:tcPr/>
                </a:tc>
                <a:tc>
                  <a:txBody>
                    <a:bodyPr/>
                    <a:lstStyle/>
                    <a:p>
                      <a:r>
                        <a:rPr lang="en-US" dirty="0" smtClean="0"/>
                        <a:t>42</a:t>
                      </a:r>
                      <a:endParaRPr lang="en-IN" dirty="0"/>
                    </a:p>
                  </a:txBody>
                  <a:tcPr/>
                </a:tc>
                <a:tc>
                  <a:txBody>
                    <a:bodyPr/>
                    <a:lstStyle/>
                    <a:p>
                      <a:r>
                        <a:rPr lang="en-US" dirty="0" smtClean="0"/>
                        <a:t>57</a:t>
                      </a:r>
                      <a:endParaRPr lang="en-IN" dirty="0"/>
                    </a:p>
                  </a:txBody>
                  <a:tcPr/>
                </a:tc>
                <a:tc>
                  <a:txBody>
                    <a:bodyPr/>
                    <a:lstStyle/>
                    <a:p>
                      <a:r>
                        <a:rPr lang="en-US" dirty="0" smtClean="0"/>
                        <a:t>22</a:t>
                      </a:r>
                      <a:endParaRPr lang="en-IN" dirty="0"/>
                    </a:p>
                  </a:txBody>
                  <a:tcPr/>
                </a:tc>
                <a:tc>
                  <a:txBody>
                    <a:bodyPr/>
                    <a:lstStyle/>
                    <a:p>
                      <a:r>
                        <a:rPr lang="en-US" dirty="0" smtClean="0"/>
                        <a:t>23</a:t>
                      </a:r>
                      <a:endParaRPr lang="en-IN" dirty="0"/>
                    </a:p>
                  </a:txBody>
                  <a:tcPr/>
                </a:tc>
                <a:tc>
                  <a:txBody>
                    <a:bodyPr/>
                    <a:lstStyle/>
                    <a:p>
                      <a:r>
                        <a:rPr lang="en-US" dirty="0" smtClean="0"/>
                        <a:t>59</a:t>
                      </a:r>
                      <a:endParaRPr lang="en-IN" dirty="0"/>
                    </a:p>
                  </a:txBody>
                  <a:tcPr/>
                </a:tc>
                <a:tc>
                  <a:txBody>
                    <a:bodyPr/>
                    <a:lstStyle/>
                    <a:p>
                      <a:r>
                        <a:rPr lang="en-US" dirty="0" smtClean="0"/>
                        <a:t>73</a:t>
                      </a:r>
                      <a:endParaRPr lang="en-IN" dirty="0"/>
                    </a:p>
                  </a:txBody>
                  <a:tcPr/>
                </a:tc>
                <a:tc>
                  <a:txBody>
                    <a:bodyPr/>
                    <a:lstStyle/>
                    <a:p>
                      <a:r>
                        <a:rPr lang="en-US" dirty="0" smtClean="0"/>
                        <a:t>91</a:t>
                      </a:r>
                      <a:endParaRPr lang="en-IN" dirty="0"/>
                    </a:p>
                  </a:txBody>
                  <a:tcPr/>
                </a:tc>
                <a:tc>
                  <a:txBody>
                    <a:bodyPr/>
                    <a:lstStyle/>
                    <a:p>
                      <a:r>
                        <a:rPr lang="en-US" dirty="0" smtClean="0"/>
                        <a:t>88</a:t>
                      </a:r>
                      <a:endParaRPr lang="en-IN" dirty="0"/>
                    </a:p>
                  </a:txBody>
                  <a:tcPr/>
                </a:tc>
                <a:extLst>
                  <a:ext uri="{0D108BD9-81ED-4DB2-BD59-A6C34878D82A}">
                    <a16:rowId xmlns:a16="http://schemas.microsoft.com/office/drawing/2014/main" val="302206579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87440" y="1046520"/>
              <a:ext cx="8988840" cy="5811120"/>
            </p14:xfrm>
          </p:contentPart>
        </mc:Choice>
        <mc:Fallback xmlns="">
          <p:pic>
            <p:nvPicPr>
              <p:cNvPr id="3" name="Ink 2"/>
              <p:cNvPicPr/>
              <p:nvPr/>
            </p:nvPicPr>
            <p:blipFill>
              <a:blip r:embed="rId4"/>
              <a:stretch>
                <a:fillRect/>
              </a:stretch>
            </p:blipFill>
            <p:spPr>
              <a:xfrm>
                <a:off x="476640" y="1037520"/>
                <a:ext cx="9010800" cy="5830560"/>
              </a:xfrm>
              <a:prstGeom prst="rect">
                <a:avLst/>
              </a:prstGeom>
            </p:spPr>
          </p:pic>
        </mc:Fallback>
      </mc:AlternateContent>
    </p:spTree>
    <p:extLst>
      <p:ext uri="{BB962C8B-B14F-4D97-AF65-F5344CB8AC3E}">
        <p14:creationId xmlns:p14="http://schemas.microsoft.com/office/powerpoint/2010/main" val="3207192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5639960"/>
              </p:ext>
            </p:extLst>
          </p:nvPr>
        </p:nvGraphicFramePr>
        <p:xfrm>
          <a:off x="275766" y="202068"/>
          <a:ext cx="8128005" cy="1483360"/>
        </p:xfrm>
        <a:graphic>
          <a:graphicData uri="http://schemas.openxmlformats.org/drawingml/2006/table">
            <a:tbl>
              <a:tblPr firstRow="1" bandRow="1">
                <a:tableStyleId>{5940675A-B579-460E-94D1-54222C63F5DA}</a:tableStyleId>
              </a:tblPr>
              <a:tblGrid>
                <a:gridCol w="541867">
                  <a:extLst>
                    <a:ext uri="{9D8B030D-6E8A-4147-A177-3AD203B41FA5}">
                      <a16:colId xmlns:a16="http://schemas.microsoft.com/office/drawing/2014/main" val="3413022727"/>
                    </a:ext>
                  </a:extLst>
                </a:gridCol>
                <a:gridCol w="541867">
                  <a:extLst>
                    <a:ext uri="{9D8B030D-6E8A-4147-A177-3AD203B41FA5}">
                      <a16:colId xmlns:a16="http://schemas.microsoft.com/office/drawing/2014/main" val="3994653756"/>
                    </a:ext>
                  </a:extLst>
                </a:gridCol>
                <a:gridCol w="541867">
                  <a:extLst>
                    <a:ext uri="{9D8B030D-6E8A-4147-A177-3AD203B41FA5}">
                      <a16:colId xmlns:a16="http://schemas.microsoft.com/office/drawing/2014/main" val="4092700913"/>
                    </a:ext>
                  </a:extLst>
                </a:gridCol>
                <a:gridCol w="541867">
                  <a:extLst>
                    <a:ext uri="{9D8B030D-6E8A-4147-A177-3AD203B41FA5}">
                      <a16:colId xmlns:a16="http://schemas.microsoft.com/office/drawing/2014/main" val="129528189"/>
                    </a:ext>
                  </a:extLst>
                </a:gridCol>
                <a:gridCol w="541867">
                  <a:extLst>
                    <a:ext uri="{9D8B030D-6E8A-4147-A177-3AD203B41FA5}">
                      <a16:colId xmlns:a16="http://schemas.microsoft.com/office/drawing/2014/main" val="3990142446"/>
                    </a:ext>
                  </a:extLst>
                </a:gridCol>
                <a:gridCol w="541867">
                  <a:extLst>
                    <a:ext uri="{9D8B030D-6E8A-4147-A177-3AD203B41FA5}">
                      <a16:colId xmlns:a16="http://schemas.microsoft.com/office/drawing/2014/main" val="2514506590"/>
                    </a:ext>
                  </a:extLst>
                </a:gridCol>
                <a:gridCol w="541867">
                  <a:extLst>
                    <a:ext uri="{9D8B030D-6E8A-4147-A177-3AD203B41FA5}">
                      <a16:colId xmlns:a16="http://schemas.microsoft.com/office/drawing/2014/main" val="3253343946"/>
                    </a:ext>
                  </a:extLst>
                </a:gridCol>
                <a:gridCol w="541867">
                  <a:extLst>
                    <a:ext uri="{9D8B030D-6E8A-4147-A177-3AD203B41FA5}">
                      <a16:colId xmlns:a16="http://schemas.microsoft.com/office/drawing/2014/main" val="1801599664"/>
                    </a:ext>
                  </a:extLst>
                </a:gridCol>
                <a:gridCol w="541867">
                  <a:extLst>
                    <a:ext uri="{9D8B030D-6E8A-4147-A177-3AD203B41FA5}">
                      <a16:colId xmlns:a16="http://schemas.microsoft.com/office/drawing/2014/main" val="2494235731"/>
                    </a:ext>
                  </a:extLst>
                </a:gridCol>
                <a:gridCol w="541867">
                  <a:extLst>
                    <a:ext uri="{9D8B030D-6E8A-4147-A177-3AD203B41FA5}">
                      <a16:colId xmlns:a16="http://schemas.microsoft.com/office/drawing/2014/main" val="2634792464"/>
                    </a:ext>
                  </a:extLst>
                </a:gridCol>
                <a:gridCol w="541867">
                  <a:extLst>
                    <a:ext uri="{9D8B030D-6E8A-4147-A177-3AD203B41FA5}">
                      <a16:colId xmlns:a16="http://schemas.microsoft.com/office/drawing/2014/main" val="4044316420"/>
                    </a:ext>
                  </a:extLst>
                </a:gridCol>
                <a:gridCol w="541867">
                  <a:extLst>
                    <a:ext uri="{9D8B030D-6E8A-4147-A177-3AD203B41FA5}">
                      <a16:colId xmlns:a16="http://schemas.microsoft.com/office/drawing/2014/main" val="2655099012"/>
                    </a:ext>
                  </a:extLst>
                </a:gridCol>
                <a:gridCol w="541867">
                  <a:extLst>
                    <a:ext uri="{9D8B030D-6E8A-4147-A177-3AD203B41FA5}">
                      <a16:colId xmlns:a16="http://schemas.microsoft.com/office/drawing/2014/main" val="959023961"/>
                    </a:ext>
                  </a:extLst>
                </a:gridCol>
                <a:gridCol w="541867">
                  <a:extLst>
                    <a:ext uri="{9D8B030D-6E8A-4147-A177-3AD203B41FA5}">
                      <a16:colId xmlns:a16="http://schemas.microsoft.com/office/drawing/2014/main" val="790937007"/>
                    </a:ext>
                  </a:extLst>
                </a:gridCol>
                <a:gridCol w="541867">
                  <a:extLst>
                    <a:ext uri="{9D8B030D-6E8A-4147-A177-3AD203B41FA5}">
                      <a16:colId xmlns:a16="http://schemas.microsoft.com/office/drawing/2014/main" val="909973306"/>
                    </a:ext>
                  </a:extLst>
                </a:gridCol>
              </a:tblGrid>
              <a:tr h="370840">
                <a:tc>
                  <a:txBody>
                    <a:bodyPr/>
                    <a:lstStyle/>
                    <a:p>
                      <a:r>
                        <a:rPr lang="en-US" b="1" dirty="0" smtClean="0">
                          <a:solidFill>
                            <a:schemeClr val="tx2"/>
                          </a:solidFill>
                        </a:rPr>
                        <a:t>46</a:t>
                      </a:r>
                      <a:endParaRPr lang="en-IN" b="1" dirty="0">
                        <a:solidFill>
                          <a:schemeClr val="tx2"/>
                        </a:solidFill>
                      </a:endParaRPr>
                    </a:p>
                  </a:txBody>
                  <a:tcPr/>
                </a:tc>
                <a:tc>
                  <a:txBody>
                    <a:bodyPr/>
                    <a:lstStyle/>
                    <a:p>
                      <a:r>
                        <a:rPr lang="en-US" b="1" dirty="0" smtClean="0">
                          <a:solidFill>
                            <a:schemeClr val="tx2"/>
                          </a:solidFill>
                        </a:rPr>
                        <a:t>23</a:t>
                      </a:r>
                      <a:endParaRPr lang="en-IN" b="1" dirty="0">
                        <a:solidFill>
                          <a:schemeClr val="tx2"/>
                        </a:solidFill>
                      </a:endParaRPr>
                    </a:p>
                  </a:txBody>
                  <a:tcPr/>
                </a:tc>
                <a:tc>
                  <a:txBody>
                    <a:bodyPr/>
                    <a:lstStyle/>
                    <a:p>
                      <a:r>
                        <a:rPr lang="en-US" b="1" dirty="0" smtClean="0">
                          <a:solidFill>
                            <a:schemeClr val="tx2"/>
                          </a:solidFill>
                        </a:rPr>
                        <a:t>40</a:t>
                      </a:r>
                      <a:endParaRPr lang="en-IN" b="1" dirty="0">
                        <a:solidFill>
                          <a:schemeClr val="tx2"/>
                        </a:solidFill>
                      </a:endParaRPr>
                    </a:p>
                  </a:txBody>
                  <a:tcPr/>
                </a:tc>
                <a:tc>
                  <a:txBody>
                    <a:bodyPr/>
                    <a:lstStyle/>
                    <a:p>
                      <a:r>
                        <a:rPr lang="en-US" b="1" dirty="0" smtClean="0">
                          <a:solidFill>
                            <a:schemeClr val="tx2"/>
                          </a:solidFill>
                        </a:rPr>
                        <a:t>65</a:t>
                      </a:r>
                      <a:endParaRPr lang="en-IN" b="1" dirty="0">
                        <a:solidFill>
                          <a:schemeClr val="tx2"/>
                        </a:solidFill>
                      </a:endParaRPr>
                    </a:p>
                  </a:txBody>
                  <a:tcPr/>
                </a:tc>
                <a:tc>
                  <a:txBody>
                    <a:bodyPr/>
                    <a:lstStyle/>
                    <a:p>
                      <a:r>
                        <a:rPr lang="en-US" b="1" dirty="0" smtClean="0">
                          <a:solidFill>
                            <a:schemeClr val="tx2"/>
                          </a:solidFill>
                        </a:rPr>
                        <a:t>15</a:t>
                      </a:r>
                      <a:endParaRPr lang="en-IN" b="1" dirty="0">
                        <a:solidFill>
                          <a:schemeClr val="tx2"/>
                        </a:solidFill>
                      </a:endParaRPr>
                    </a:p>
                  </a:txBody>
                  <a:tcPr/>
                </a:tc>
                <a:tc>
                  <a:txBody>
                    <a:bodyPr/>
                    <a:lstStyle/>
                    <a:p>
                      <a:r>
                        <a:rPr lang="en-US" b="1" dirty="0" smtClean="0">
                          <a:solidFill>
                            <a:schemeClr val="tx2"/>
                          </a:solidFill>
                        </a:rPr>
                        <a:t>88</a:t>
                      </a:r>
                      <a:endParaRPr lang="en-IN" b="1" dirty="0">
                        <a:solidFill>
                          <a:schemeClr val="tx2"/>
                        </a:solidFill>
                      </a:endParaRPr>
                    </a:p>
                  </a:txBody>
                  <a:tcPr/>
                </a:tc>
                <a:tc>
                  <a:txBody>
                    <a:bodyPr/>
                    <a:lstStyle/>
                    <a:p>
                      <a:r>
                        <a:rPr lang="en-US" b="1" dirty="0" smtClean="0">
                          <a:solidFill>
                            <a:schemeClr val="tx2"/>
                          </a:solidFill>
                        </a:rPr>
                        <a:t>57</a:t>
                      </a:r>
                      <a:endParaRPr lang="en-IN" b="1" dirty="0">
                        <a:solidFill>
                          <a:schemeClr val="tx2"/>
                        </a:solidFill>
                      </a:endParaRPr>
                    </a:p>
                  </a:txBody>
                  <a:tcPr/>
                </a:tc>
                <a:tc>
                  <a:txBody>
                    <a:bodyPr/>
                    <a:lstStyle/>
                    <a:p>
                      <a:r>
                        <a:rPr lang="en-US" b="1" dirty="0" smtClean="0">
                          <a:solidFill>
                            <a:schemeClr val="tx2"/>
                          </a:solidFill>
                        </a:rPr>
                        <a:t>3</a:t>
                      </a:r>
                      <a:endParaRPr lang="en-IN" b="1" dirty="0">
                        <a:solidFill>
                          <a:schemeClr val="tx2"/>
                        </a:solidFill>
                      </a:endParaRPr>
                    </a:p>
                  </a:txBody>
                  <a:tcPr/>
                </a:tc>
                <a:tc>
                  <a:txBody>
                    <a:bodyPr/>
                    <a:lstStyle/>
                    <a:p>
                      <a:r>
                        <a:rPr lang="en-US" b="1" dirty="0" smtClean="0">
                          <a:solidFill>
                            <a:schemeClr val="tx2"/>
                          </a:solidFill>
                        </a:rPr>
                        <a:t>50</a:t>
                      </a:r>
                      <a:endParaRPr lang="en-IN" b="1" dirty="0">
                        <a:solidFill>
                          <a:schemeClr val="tx2"/>
                        </a:solidFill>
                      </a:endParaRPr>
                    </a:p>
                  </a:txBody>
                  <a:tcPr/>
                </a:tc>
                <a:tc>
                  <a:txBody>
                    <a:bodyPr/>
                    <a:lstStyle/>
                    <a:p>
                      <a:r>
                        <a:rPr lang="en-US" b="1" dirty="0" smtClean="0">
                          <a:solidFill>
                            <a:schemeClr val="tx2"/>
                          </a:solidFill>
                        </a:rPr>
                        <a:t>91</a:t>
                      </a:r>
                      <a:endParaRPr lang="en-IN" b="1" dirty="0">
                        <a:solidFill>
                          <a:schemeClr val="tx2"/>
                        </a:solidFill>
                      </a:endParaRPr>
                    </a:p>
                  </a:txBody>
                  <a:tcPr/>
                </a:tc>
                <a:tc>
                  <a:txBody>
                    <a:bodyPr/>
                    <a:lstStyle/>
                    <a:p>
                      <a:r>
                        <a:rPr lang="en-US" b="1" dirty="0" smtClean="0">
                          <a:solidFill>
                            <a:schemeClr val="tx2"/>
                          </a:solidFill>
                        </a:rPr>
                        <a:t>73</a:t>
                      </a:r>
                      <a:endParaRPr lang="en-IN" b="1" dirty="0">
                        <a:solidFill>
                          <a:schemeClr val="tx2"/>
                        </a:solidFill>
                      </a:endParaRPr>
                    </a:p>
                  </a:txBody>
                  <a:tcPr/>
                </a:tc>
                <a:tc>
                  <a:txBody>
                    <a:bodyPr/>
                    <a:lstStyle/>
                    <a:p>
                      <a:r>
                        <a:rPr lang="en-US" b="1" dirty="0" smtClean="0">
                          <a:solidFill>
                            <a:schemeClr val="tx2"/>
                          </a:solidFill>
                        </a:rPr>
                        <a:t>59</a:t>
                      </a:r>
                      <a:endParaRPr lang="en-IN" b="1" dirty="0">
                        <a:solidFill>
                          <a:schemeClr val="tx2"/>
                        </a:solidFill>
                      </a:endParaRPr>
                    </a:p>
                  </a:txBody>
                  <a:tcPr/>
                </a:tc>
                <a:tc>
                  <a:txBody>
                    <a:bodyPr/>
                    <a:lstStyle/>
                    <a:p>
                      <a:r>
                        <a:rPr lang="en-US" b="1" dirty="0" smtClean="0">
                          <a:solidFill>
                            <a:schemeClr val="tx2"/>
                          </a:solidFill>
                        </a:rPr>
                        <a:t>22</a:t>
                      </a:r>
                      <a:endParaRPr lang="en-IN" b="1" dirty="0">
                        <a:solidFill>
                          <a:schemeClr val="tx2"/>
                        </a:solidFill>
                      </a:endParaRPr>
                    </a:p>
                  </a:txBody>
                  <a:tcPr/>
                </a:tc>
                <a:tc>
                  <a:txBody>
                    <a:bodyPr/>
                    <a:lstStyle/>
                    <a:p>
                      <a:r>
                        <a:rPr lang="en-US" b="1" dirty="0" smtClean="0">
                          <a:solidFill>
                            <a:schemeClr val="tx2"/>
                          </a:solidFill>
                        </a:rPr>
                        <a:t>29</a:t>
                      </a:r>
                      <a:endParaRPr lang="en-IN" b="1" dirty="0">
                        <a:solidFill>
                          <a:schemeClr val="tx2"/>
                        </a:solidFill>
                      </a:endParaRPr>
                    </a:p>
                  </a:txBody>
                  <a:tcPr/>
                </a:tc>
                <a:tc>
                  <a:txBody>
                    <a:bodyPr/>
                    <a:lstStyle/>
                    <a:p>
                      <a:r>
                        <a:rPr lang="en-US" b="1" dirty="0" smtClean="0">
                          <a:solidFill>
                            <a:schemeClr val="tx2"/>
                          </a:solidFill>
                        </a:rPr>
                        <a:t>42</a:t>
                      </a:r>
                      <a:endParaRPr lang="en-IN" b="1" dirty="0">
                        <a:solidFill>
                          <a:schemeClr val="tx2"/>
                        </a:solidFill>
                      </a:endParaRPr>
                    </a:p>
                  </a:txBody>
                  <a:tcPr/>
                </a:tc>
                <a:extLst>
                  <a:ext uri="{0D108BD9-81ED-4DB2-BD59-A6C34878D82A}">
                    <a16:rowId xmlns:a16="http://schemas.microsoft.com/office/drawing/2014/main" val="363908370"/>
                  </a:ext>
                </a:extLst>
              </a:tr>
              <a:tr h="370840">
                <a:tc>
                  <a:txBody>
                    <a:bodyPr/>
                    <a:lstStyle/>
                    <a:p>
                      <a:pPr marL="0" algn="l" defTabSz="914400" rtl="0" eaLnBrk="1" latinLnBrk="0" hangingPunct="1"/>
                      <a:r>
                        <a:rPr lang="en-US" sz="1800" b="1" kern="1200" dirty="0" smtClean="0">
                          <a:solidFill>
                            <a:schemeClr val="tx2"/>
                          </a:solidFill>
                          <a:latin typeface="+mn-lt"/>
                          <a:ea typeface="+mn-ea"/>
                          <a:cs typeface="+mn-cs"/>
                        </a:rPr>
                        <a:t>29</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73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88</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15</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22</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59</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91</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46</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50</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42</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40</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57</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65</a:t>
                      </a:r>
                      <a:endParaRPr lang="en-IN" sz="1800" b="1" kern="1200" dirty="0">
                        <a:solidFill>
                          <a:schemeClr val="tx2"/>
                        </a:solidFill>
                        <a:latin typeface="+mn-lt"/>
                        <a:ea typeface="+mn-ea"/>
                        <a:cs typeface="+mn-cs"/>
                      </a:endParaRPr>
                    </a:p>
                  </a:txBody>
                  <a:tcPr/>
                </a:tc>
                <a:extLst>
                  <a:ext uri="{0D108BD9-81ED-4DB2-BD59-A6C34878D82A}">
                    <a16:rowId xmlns:a16="http://schemas.microsoft.com/office/drawing/2014/main" val="303172081"/>
                  </a:ext>
                </a:extLst>
              </a:tr>
              <a:tr h="370840">
                <a:tc>
                  <a:txBody>
                    <a:bodyPr/>
                    <a:lstStyle/>
                    <a:p>
                      <a:pPr marL="0" algn="l" defTabSz="914400" rtl="0" eaLnBrk="1" latinLnBrk="0" hangingPunct="1"/>
                      <a:r>
                        <a:rPr lang="en-US" sz="1800" b="1" kern="1200" dirty="0" smtClean="0">
                          <a:solidFill>
                            <a:schemeClr val="tx2"/>
                          </a:solidFill>
                          <a:latin typeface="+mn-lt"/>
                          <a:ea typeface="+mn-ea"/>
                          <a:cs typeface="+mn-cs"/>
                        </a:rPr>
                        <a:t>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15</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22</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29</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40</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42</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46</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50</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57</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59</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65</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73</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88</a:t>
                      </a:r>
                      <a:endParaRPr lang="en-IN" sz="1800" b="1" kern="1200" dirty="0">
                        <a:solidFill>
                          <a:schemeClr val="tx2"/>
                        </a:solidFill>
                        <a:latin typeface="+mn-lt"/>
                        <a:ea typeface="+mn-ea"/>
                        <a:cs typeface="+mn-cs"/>
                      </a:endParaRPr>
                    </a:p>
                  </a:txBody>
                  <a:tcPr/>
                </a:tc>
                <a:tc>
                  <a:txBody>
                    <a:bodyPr/>
                    <a:lstStyle/>
                    <a:p>
                      <a:pPr marL="0" algn="l" defTabSz="914400" rtl="0" eaLnBrk="1" latinLnBrk="0" hangingPunct="1"/>
                      <a:r>
                        <a:rPr lang="en-US" sz="1800" b="1" kern="1200" dirty="0" smtClean="0">
                          <a:solidFill>
                            <a:schemeClr val="tx2"/>
                          </a:solidFill>
                          <a:latin typeface="+mn-lt"/>
                          <a:ea typeface="+mn-ea"/>
                          <a:cs typeface="+mn-cs"/>
                        </a:rPr>
                        <a:t>91</a:t>
                      </a:r>
                      <a:endParaRPr lang="en-IN" sz="1800" b="1" kern="1200" dirty="0">
                        <a:solidFill>
                          <a:schemeClr val="tx2"/>
                        </a:solidFill>
                        <a:latin typeface="+mn-lt"/>
                        <a:ea typeface="+mn-ea"/>
                        <a:cs typeface="+mn-cs"/>
                      </a:endParaRPr>
                    </a:p>
                  </a:txBody>
                  <a:tcPr/>
                </a:tc>
                <a:extLst>
                  <a:ext uri="{0D108BD9-81ED-4DB2-BD59-A6C34878D82A}">
                    <a16:rowId xmlns:a16="http://schemas.microsoft.com/office/drawing/2014/main" val="2998233941"/>
                  </a:ext>
                </a:extLst>
              </a:tr>
              <a:tr h="370840">
                <a:tc>
                  <a:txBody>
                    <a:bodyPr/>
                    <a:lstStyle/>
                    <a:p>
                      <a:r>
                        <a:rPr lang="en-US" b="1" dirty="0" smtClean="0"/>
                        <a:t>3</a:t>
                      </a:r>
                      <a:endParaRPr lang="en-IN" b="1" dirty="0"/>
                    </a:p>
                  </a:txBody>
                  <a:tcPr/>
                </a:tc>
                <a:tc>
                  <a:txBody>
                    <a:bodyPr/>
                    <a:lstStyle/>
                    <a:p>
                      <a:r>
                        <a:rPr lang="en-US" b="1" dirty="0" smtClean="0"/>
                        <a:t>50</a:t>
                      </a:r>
                      <a:endParaRPr lang="en-IN" b="1" dirty="0"/>
                    </a:p>
                  </a:txBody>
                  <a:tcPr/>
                </a:tc>
                <a:tc>
                  <a:txBody>
                    <a:bodyPr/>
                    <a:lstStyle/>
                    <a:p>
                      <a:r>
                        <a:rPr lang="en-US" b="1" dirty="0" smtClean="0"/>
                        <a:t>46</a:t>
                      </a:r>
                      <a:endParaRPr lang="en-IN" b="1" dirty="0"/>
                    </a:p>
                  </a:txBody>
                  <a:tcPr/>
                </a:tc>
                <a:tc>
                  <a:txBody>
                    <a:bodyPr/>
                    <a:lstStyle/>
                    <a:p>
                      <a:r>
                        <a:rPr lang="en-US" b="1" dirty="0" smtClean="0"/>
                        <a:t>29</a:t>
                      </a:r>
                      <a:endParaRPr lang="en-IN" b="1" dirty="0"/>
                    </a:p>
                  </a:txBody>
                  <a:tcPr/>
                </a:tc>
                <a:tc>
                  <a:txBody>
                    <a:bodyPr/>
                    <a:lstStyle/>
                    <a:p>
                      <a:r>
                        <a:rPr lang="en-US" b="1" dirty="0" smtClean="0"/>
                        <a:t>40</a:t>
                      </a:r>
                      <a:endParaRPr lang="en-IN" b="1" dirty="0"/>
                    </a:p>
                  </a:txBody>
                  <a:tcPr/>
                </a:tc>
                <a:tc>
                  <a:txBody>
                    <a:bodyPr/>
                    <a:lstStyle/>
                    <a:p>
                      <a:r>
                        <a:rPr lang="en-US" b="1" dirty="0" smtClean="0"/>
                        <a:t>65</a:t>
                      </a:r>
                      <a:endParaRPr lang="en-IN" b="1" dirty="0"/>
                    </a:p>
                  </a:txBody>
                  <a:tcPr/>
                </a:tc>
                <a:tc>
                  <a:txBody>
                    <a:bodyPr/>
                    <a:lstStyle/>
                    <a:p>
                      <a:r>
                        <a:rPr lang="en-US" b="1" dirty="0" smtClean="0"/>
                        <a:t>15</a:t>
                      </a:r>
                      <a:endParaRPr lang="en-IN" b="1" dirty="0"/>
                    </a:p>
                  </a:txBody>
                  <a:tcPr/>
                </a:tc>
                <a:tc>
                  <a:txBody>
                    <a:bodyPr/>
                    <a:lstStyle/>
                    <a:p>
                      <a:r>
                        <a:rPr lang="en-US" b="1" dirty="0" smtClean="0"/>
                        <a:t>42</a:t>
                      </a:r>
                      <a:endParaRPr lang="en-IN" b="1" dirty="0"/>
                    </a:p>
                  </a:txBody>
                  <a:tcPr/>
                </a:tc>
                <a:tc>
                  <a:txBody>
                    <a:bodyPr/>
                    <a:lstStyle/>
                    <a:p>
                      <a:r>
                        <a:rPr lang="en-US" b="1" dirty="0" smtClean="0"/>
                        <a:t>57</a:t>
                      </a:r>
                      <a:endParaRPr lang="en-IN" b="1" dirty="0"/>
                    </a:p>
                  </a:txBody>
                  <a:tcPr/>
                </a:tc>
                <a:tc>
                  <a:txBody>
                    <a:bodyPr/>
                    <a:lstStyle/>
                    <a:p>
                      <a:r>
                        <a:rPr lang="en-US" b="1" dirty="0" smtClean="0"/>
                        <a:t>22</a:t>
                      </a:r>
                      <a:endParaRPr lang="en-IN" b="1" dirty="0"/>
                    </a:p>
                  </a:txBody>
                  <a:tcPr/>
                </a:tc>
                <a:tc>
                  <a:txBody>
                    <a:bodyPr/>
                    <a:lstStyle/>
                    <a:p>
                      <a:r>
                        <a:rPr lang="en-US" b="1" dirty="0" smtClean="0"/>
                        <a:t>23</a:t>
                      </a:r>
                      <a:endParaRPr lang="en-IN" b="1" dirty="0"/>
                    </a:p>
                  </a:txBody>
                  <a:tcPr/>
                </a:tc>
                <a:tc>
                  <a:txBody>
                    <a:bodyPr/>
                    <a:lstStyle/>
                    <a:p>
                      <a:r>
                        <a:rPr lang="en-US" b="1" dirty="0" smtClean="0"/>
                        <a:t>59</a:t>
                      </a:r>
                      <a:endParaRPr lang="en-IN" b="1" dirty="0"/>
                    </a:p>
                  </a:txBody>
                  <a:tcPr/>
                </a:tc>
                <a:tc>
                  <a:txBody>
                    <a:bodyPr/>
                    <a:lstStyle/>
                    <a:p>
                      <a:r>
                        <a:rPr lang="en-US" b="1" dirty="0" smtClean="0"/>
                        <a:t>73</a:t>
                      </a:r>
                      <a:endParaRPr lang="en-IN" b="1" dirty="0"/>
                    </a:p>
                  </a:txBody>
                  <a:tcPr/>
                </a:tc>
                <a:tc>
                  <a:txBody>
                    <a:bodyPr/>
                    <a:lstStyle/>
                    <a:p>
                      <a:r>
                        <a:rPr lang="en-US" b="1" dirty="0" smtClean="0"/>
                        <a:t>91</a:t>
                      </a:r>
                      <a:endParaRPr lang="en-IN" b="1" dirty="0"/>
                    </a:p>
                  </a:txBody>
                  <a:tcPr/>
                </a:tc>
                <a:tc>
                  <a:txBody>
                    <a:bodyPr/>
                    <a:lstStyle/>
                    <a:p>
                      <a:r>
                        <a:rPr lang="en-US" b="1" dirty="0" smtClean="0"/>
                        <a:t>88</a:t>
                      </a:r>
                      <a:endParaRPr lang="en-IN" b="1" dirty="0"/>
                    </a:p>
                  </a:txBody>
                  <a:tcPr/>
                </a:tc>
                <a:extLst>
                  <a:ext uri="{0D108BD9-81ED-4DB2-BD59-A6C34878D82A}">
                    <a16:rowId xmlns:a16="http://schemas.microsoft.com/office/drawing/2014/main" val="302206579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74240" y="70560"/>
              <a:ext cx="10046880" cy="6449400"/>
            </p14:xfrm>
          </p:contentPart>
        </mc:Choice>
        <mc:Fallback xmlns="">
          <p:pic>
            <p:nvPicPr>
              <p:cNvPr id="3" name="Ink 2"/>
              <p:cNvPicPr/>
              <p:nvPr/>
            </p:nvPicPr>
            <p:blipFill>
              <a:blip r:embed="rId4"/>
              <a:stretch>
                <a:fillRect/>
              </a:stretch>
            </p:blipFill>
            <p:spPr>
              <a:xfrm>
                <a:off x="166320" y="63360"/>
                <a:ext cx="10062360" cy="6467040"/>
              </a:xfrm>
              <a:prstGeom prst="rect">
                <a:avLst/>
              </a:prstGeom>
            </p:spPr>
          </p:pic>
        </mc:Fallback>
      </mc:AlternateContent>
    </p:spTree>
    <p:extLst>
      <p:ext uri="{BB962C8B-B14F-4D97-AF65-F5344CB8AC3E}">
        <p14:creationId xmlns:p14="http://schemas.microsoft.com/office/powerpoint/2010/main" val="2498318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1814</TotalTime>
  <Words>559</Words>
  <Application>Microsoft Office PowerPoint</Application>
  <PresentationFormat>Widescreen</PresentationFormat>
  <Paragraphs>289</Paragraphs>
  <Slides>13</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Times New Roman</vt:lpstr>
      <vt:lpstr>Wingdings</vt:lpstr>
      <vt:lpstr>Office Theme</vt:lpstr>
      <vt:lpstr>PowerPoint Presentation</vt:lpstr>
      <vt:lpstr>Binary Search Tree</vt:lpstr>
      <vt:lpstr>Binary Search Trees</vt:lpstr>
      <vt:lpstr>Definition</vt:lpstr>
      <vt:lpstr>Examples</vt:lpstr>
      <vt:lpstr>PowerPoint Presentation</vt:lpstr>
      <vt:lpstr>PowerPoint Presentation</vt:lpstr>
      <vt:lpstr>PowerPoint Presentation</vt:lpstr>
      <vt:lpstr>PowerPoint Presentation</vt:lpstr>
      <vt:lpstr>Examples</vt:lpstr>
      <vt:lpstr>Duplicate Elements</vt:lpstr>
      <vt:lpstr>Finding the Max/Min Object</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Linear Data Structures</dc:title>
  <dc:creator>HP</dc:creator>
  <cp:lastModifiedBy>Admin</cp:lastModifiedBy>
  <cp:revision>168</cp:revision>
  <cp:lastPrinted>2020-01-16T08:46:54Z</cp:lastPrinted>
  <dcterms:created xsi:type="dcterms:W3CDTF">2018-08-18T04:19:07Z</dcterms:created>
  <dcterms:modified xsi:type="dcterms:W3CDTF">2020-09-19T04:32:44Z</dcterms:modified>
</cp:coreProperties>
</file>