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ink/ink4.xml" ContentType="application/inkml+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docProps/custom.xml" ContentType="application/vnd.openxmlformats-officedocument.custom-properties+xml"/>
  <Override PartName="/ppt/ink/ink2.xml" ContentType="application/inkml+xml"/>
  <Override PartName="/ppt/notesSlides/notesSlide9.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ink/ink3.xml" ContentType="application/inkml+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ink/ink1.xml" ContentType="application/inkml+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722" r:id="rId2"/>
  </p:sldMasterIdLst>
  <p:notesMasterIdLst>
    <p:notesMasterId r:id="rId15"/>
  </p:notesMasterIdLst>
  <p:sldIdLst>
    <p:sldId id="340" r:id="rId3"/>
    <p:sldId id="341" r:id="rId4"/>
    <p:sldId id="369" r:id="rId5"/>
    <p:sldId id="342" r:id="rId6"/>
    <p:sldId id="343" r:id="rId7"/>
    <p:sldId id="346" r:id="rId8"/>
    <p:sldId id="358" r:id="rId9"/>
    <p:sldId id="359" r:id="rId10"/>
    <p:sldId id="360" r:id="rId11"/>
    <p:sldId id="371" r:id="rId12"/>
    <p:sldId id="381" r:id="rId13"/>
    <p:sldId id="382" r:id="rId14"/>
  </p:sldIdLst>
  <p:sldSz cx="10693400" cy="7562850"/>
  <p:notesSz cx="10693400" cy="7562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382" userDrawn="1">
          <p15:clr>
            <a:srgbClr val="A4A3A4"/>
          </p15:clr>
        </p15:guide>
        <p15:guide id="2" pos="3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E43228"/>
    <a:srgbClr val="F8C23B"/>
    <a:srgbClr val="FF5050"/>
    <a:srgbClr val="8BBDD7"/>
    <a:srgbClr val="F8D3BA"/>
    <a:srgbClr val="E6E6E6"/>
    <a:srgbClr val="E09220"/>
    <a:srgbClr val="003399"/>
    <a:srgbClr val="081B58"/>
    <a:srgbClr val="091857"/>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322" autoAdjust="0"/>
    <p:restoredTop sz="93178" autoAdjust="0"/>
  </p:normalViewPr>
  <p:slideViewPr>
    <p:cSldViewPr>
      <p:cViewPr varScale="1">
        <p:scale>
          <a:sx n="98" d="100"/>
          <a:sy n="98" d="100"/>
        </p:scale>
        <p:origin x="-1464" y="-102"/>
      </p:cViewPr>
      <p:guideLst>
        <p:guide orient="horz" pos="2382"/>
        <p:guide pos="33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_rels/data2.xml.rels><?xml version="1.0" encoding="UTF-8" standalone="yes"?>
<Relationships xmlns="http://schemas.openxmlformats.org/package/2006/relationships"><Relationship Id="rId8" Type="http://schemas.openxmlformats.org/officeDocument/2006/relationships/hyperlink" Target="https://youtu.be/gnPQmeH8jAo" TargetMode="External"/><Relationship Id="rId3" Type="http://schemas.openxmlformats.org/officeDocument/2006/relationships/hyperlink" Target="https://youtu.be/iUk8ZkvwHzs" TargetMode="External"/><Relationship Id="rId7" Type="http://schemas.openxmlformats.org/officeDocument/2006/relationships/hyperlink" Target="https://youtu.be/8_AYVX912OE" TargetMode="External"/><Relationship Id="rId2" Type="http://schemas.openxmlformats.org/officeDocument/2006/relationships/hyperlink" Target="https://youtu.be/VCWZ6RxNU0Y" TargetMode="External"/><Relationship Id="rId1" Type="http://schemas.openxmlformats.org/officeDocument/2006/relationships/hyperlink" Target="https://youtu.be/rFo4CVuXrOA" TargetMode="External"/><Relationship Id="rId6" Type="http://schemas.openxmlformats.org/officeDocument/2006/relationships/hyperlink" Target="https://youtu.be/1Z0d81eAx4U" TargetMode="External"/><Relationship Id="rId5" Type="http://schemas.openxmlformats.org/officeDocument/2006/relationships/hyperlink" Target="https://youtu.be/BDycJPuamrk" TargetMode="External"/><Relationship Id="rId4" Type="http://schemas.openxmlformats.org/officeDocument/2006/relationships/hyperlink" Target="https://youtu.be/11c-z9e6HRo" TargetMode="External"/></Relationships>
</file>

<file path=ppt/diagrams/_rels/drawing2.xml.rels><?xml version="1.0" encoding="UTF-8" standalone="yes"?>
<Relationships xmlns="http://schemas.openxmlformats.org/package/2006/relationships"><Relationship Id="rId8" Type="http://schemas.openxmlformats.org/officeDocument/2006/relationships/hyperlink" Target="https://youtu.be/BDycJPuamrk" TargetMode="External"/><Relationship Id="rId3" Type="http://schemas.openxmlformats.org/officeDocument/2006/relationships/hyperlink" Target="https://youtu.be/VCWZ6RxNU0Y" TargetMode="External"/><Relationship Id="rId7" Type="http://schemas.openxmlformats.org/officeDocument/2006/relationships/hyperlink" Target="https://youtu.be/11c-z9e6HRo" TargetMode="External"/><Relationship Id="rId2" Type="http://schemas.openxmlformats.org/officeDocument/2006/relationships/hyperlink" Target="https://youtu.be/1Z0d81eAx4U" TargetMode="External"/><Relationship Id="rId1" Type="http://schemas.openxmlformats.org/officeDocument/2006/relationships/hyperlink" Target="https://youtu.be/rFo4CVuXrOA" TargetMode="External"/><Relationship Id="rId6" Type="http://schemas.openxmlformats.org/officeDocument/2006/relationships/hyperlink" Target="https://youtu.be/gnPQmeH8jAo" TargetMode="External"/><Relationship Id="rId5" Type="http://schemas.openxmlformats.org/officeDocument/2006/relationships/hyperlink" Target="https://youtu.be/8_AYVX912OE" TargetMode="External"/><Relationship Id="rId4" Type="http://schemas.openxmlformats.org/officeDocument/2006/relationships/hyperlink" Target="https://youtu.be/iUk8ZkvwHzs" TargetMode="Externa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71C030-EBA7-47A1-98EE-D639B9DA11F5}" type="doc">
      <dgm:prSet loTypeId="urn:microsoft.com/office/officeart/2005/8/layout/vList5" loCatId="list" qsTypeId="urn:microsoft.com/office/officeart/2005/8/quickstyle/simple1" qsCatId="simple" csTypeId="urn:microsoft.com/office/officeart/2005/8/colors/colorful1#1" csCatId="colorful" phldr="1"/>
      <dgm:spPr/>
      <dgm:t>
        <a:bodyPr/>
        <a:lstStyle/>
        <a:p>
          <a:endParaRPr lang="en-IN"/>
        </a:p>
      </dgm:t>
    </dgm:pt>
    <dgm:pt modelId="{273E8C82-E4F9-43AA-A99C-655093C6DE61}">
      <dgm:prSet phldrT="[Text]" custT="1"/>
      <dgm:spPr/>
      <dgm:t>
        <a:bodyPr/>
        <a:lstStyle/>
        <a:p>
          <a:pPr algn="l"/>
          <a:r>
            <a:rPr lang="en-IN" sz="2000" dirty="0">
              <a:latin typeface="Cambria" panose="02040503050406030204" pitchFamily="18" charset="0"/>
              <a:ea typeface="Cambria" panose="02040503050406030204" pitchFamily="18" charset="0"/>
            </a:rPr>
            <a:t>Synchronous learning</a:t>
          </a:r>
        </a:p>
      </dgm:t>
    </dgm:pt>
    <dgm:pt modelId="{B1BDE4EA-F4A1-4DE8-B04F-A65B27BF1F36}" type="parTrans" cxnId="{F9BF1F61-7CBA-45C7-92C2-B2C700DA4DFD}">
      <dgm:prSet/>
      <dgm:spPr/>
      <dgm:t>
        <a:bodyPr/>
        <a:lstStyle/>
        <a:p>
          <a:endParaRPr lang="en-IN" sz="1600">
            <a:latin typeface="Cambria" panose="02040503050406030204" pitchFamily="18" charset="0"/>
            <a:ea typeface="Cambria" panose="02040503050406030204" pitchFamily="18" charset="0"/>
          </a:endParaRPr>
        </a:p>
      </dgm:t>
    </dgm:pt>
    <dgm:pt modelId="{00F4F762-8570-49C3-91A7-7939E5A46963}" type="sibTrans" cxnId="{F9BF1F61-7CBA-45C7-92C2-B2C700DA4DFD}">
      <dgm:prSet/>
      <dgm:spPr/>
      <dgm:t>
        <a:bodyPr/>
        <a:lstStyle/>
        <a:p>
          <a:endParaRPr lang="en-IN" sz="1600">
            <a:latin typeface="Cambria" panose="02040503050406030204" pitchFamily="18" charset="0"/>
            <a:ea typeface="Cambria" panose="02040503050406030204" pitchFamily="18" charset="0"/>
          </a:endParaRPr>
        </a:p>
      </dgm:t>
    </dgm:pt>
    <dgm:pt modelId="{43CF8612-13CB-4123-9071-18D0ADC42368}">
      <dgm:prSet phldrT="[Text]" custT="1"/>
      <dgm:spPr/>
      <dgm:t>
        <a:bodyPr/>
        <a:lstStyle/>
        <a:p>
          <a:r>
            <a:rPr lang="en-IN" sz="1800" dirty="0">
              <a:solidFill>
                <a:schemeClr val="bg2">
                  <a:lumMod val="25000"/>
                </a:schemeClr>
              </a:solidFill>
              <a:latin typeface="Cambria" panose="02040503050406030204" pitchFamily="18" charset="0"/>
              <a:ea typeface="Cambria" panose="02040503050406030204" pitchFamily="18" charset="0"/>
            </a:rPr>
            <a:t>Typically 32 hours of lectures/ course</a:t>
          </a:r>
        </a:p>
      </dgm:t>
    </dgm:pt>
    <dgm:pt modelId="{6D0ED52F-6CC7-4709-BA38-FF482E66322F}" type="parTrans" cxnId="{4D6E0914-00B7-4989-9C85-0548D6D63782}">
      <dgm:prSet/>
      <dgm:spPr/>
      <dgm:t>
        <a:bodyPr/>
        <a:lstStyle/>
        <a:p>
          <a:endParaRPr lang="en-IN" sz="1600">
            <a:latin typeface="Cambria" panose="02040503050406030204" pitchFamily="18" charset="0"/>
            <a:ea typeface="Cambria" panose="02040503050406030204" pitchFamily="18" charset="0"/>
          </a:endParaRPr>
        </a:p>
      </dgm:t>
    </dgm:pt>
    <dgm:pt modelId="{D0F1D562-AB75-4813-9484-A89D90B1820E}" type="sibTrans" cxnId="{4D6E0914-00B7-4989-9C85-0548D6D63782}">
      <dgm:prSet/>
      <dgm:spPr/>
      <dgm:t>
        <a:bodyPr/>
        <a:lstStyle/>
        <a:p>
          <a:endParaRPr lang="en-IN" sz="1600">
            <a:latin typeface="Cambria" panose="02040503050406030204" pitchFamily="18" charset="0"/>
            <a:ea typeface="Cambria" panose="02040503050406030204" pitchFamily="18" charset="0"/>
          </a:endParaRPr>
        </a:p>
      </dgm:t>
    </dgm:pt>
    <dgm:pt modelId="{B82405B8-00F4-477B-BD23-E6E6A983F00A}">
      <dgm:prSet phldrT="[Text]" custT="1"/>
      <dgm:spPr/>
      <dgm:t>
        <a:bodyPr/>
        <a:lstStyle/>
        <a:p>
          <a:pPr algn="l"/>
          <a:r>
            <a:rPr lang="en-IN" sz="2000" dirty="0">
              <a:latin typeface="Cambria" panose="02040503050406030204" pitchFamily="18" charset="0"/>
              <a:ea typeface="Cambria" panose="02040503050406030204" pitchFamily="18" charset="0"/>
            </a:rPr>
            <a:t>Asynchronous learning</a:t>
          </a:r>
        </a:p>
      </dgm:t>
    </dgm:pt>
    <dgm:pt modelId="{EE13F67F-26F3-4FFA-B150-775A36C6DCB2}" type="parTrans" cxnId="{BA3D10A9-0A52-4B3A-B075-4CC365CD5B16}">
      <dgm:prSet/>
      <dgm:spPr/>
      <dgm:t>
        <a:bodyPr/>
        <a:lstStyle/>
        <a:p>
          <a:endParaRPr lang="en-IN" sz="1600">
            <a:latin typeface="Cambria" panose="02040503050406030204" pitchFamily="18" charset="0"/>
            <a:ea typeface="Cambria" panose="02040503050406030204" pitchFamily="18" charset="0"/>
          </a:endParaRPr>
        </a:p>
      </dgm:t>
    </dgm:pt>
    <dgm:pt modelId="{CC5152C0-409F-4AE3-BF44-79E02B0935C9}" type="sibTrans" cxnId="{BA3D10A9-0A52-4B3A-B075-4CC365CD5B16}">
      <dgm:prSet/>
      <dgm:spPr/>
      <dgm:t>
        <a:bodyPr/>
        <a:lstStyle/>
        <a:p>
          <a:endParaRPr lang="en-IN" sz="1600">
            <a:latin typeface="Cambria" panose="02040503050406030204" pitchFamily="18" charset="0"/>
            <a:ea typeface="Cambria" panose="02040503050406030204" pitchFamily="18" charset="0"/>
          </a:endParaRPr>
        </a:p>
      </dgm:t>
    </dgm:pt>
    <dgm:pt modelId="{547ABA82-751E-46F8-8091-52DF3445CED0}">
      <dgm:prSet phldrT="[Text]" custT="1"/>
      <dgm:spPr/>
      <dgm:t>
        <a:bodyPr tIns="0" anchor="t"/>
        <a:lstStyle/>
        <a:p>
          <a:r>
            <a:rPr lang="en-IN" sz="2000" dirty="0">
              <a:solidFill>
                <a:schemeClr val="bg2">
                  <a:lumMod val="25000"/>
                </a:schemeClr>
              </a:solidFill>
              <a:latin typeface="Cambria" panose="02040503050406030204" pitchFamily="18" charset="0"/>
              <a:ea typeface="Cambria" panose="02040503050406030204" pitchFamily="18" charset="0"/>
            </a:rPr>
            <a:t>Self-learning using digital content, books and other resources</a:t>
          </a:r>
        </a:p>
      </dgm:t>
    </dgm:pt>
    <dgm:pt modelId="{BC130F16-F66A-48E7-AA9C-589EF971191F}" type="parTrans" cxnId="{FA4BD131-A31B-4A9A-8D25-413B1B47CC0A}">
      <dgm:prSet/>
      <dgm:spPr/>
      <dgm:t>
        <a:bodyPr/>
        <a:lstStyle/>
        <a:p>
          <a:endParaRPr lang="en-IN" sz="1600">
            <a:latin typeface="Cambria" panose="02040503050406030204" pitchFamily="18" charset="0"/>
            <a:ea typeface="Cambria" panose="02040503050406030204" pitchFamily="18" charset="0"/>
          </a:endParaRPr>
        </a:p>
      </dgm:t>
    </dgm:pt>
    <dgm:pt modelId="{AF1C95D8-996C-4196-B4DC-E3B6E91F48C0}" type="sibTrans" cxnId="{FA4BD131-A31B-4A9A-8D25-413B1B47CC0A}">
      <dgm:prSet/>
      <dgm:spPr/>
      <dgm:t>
        <a:bodyPr/>
        <a:lstStyle/>
        <a:p>
          <a:endParaRPr lang="en-IN" sz="1600">
            <a:latin typeface="Cambria" panose="02040503050406030204" pitchFamily="18" charset="0"/>
            <a:ea typeface="Cambria" panose="02040503050406030204" pitchFamily="18" charset="0"/>
          </a:endParaRPr>
        </a:p>
      </dgm:t>
    </dgm:pt>
    <dgm:pt modelId="{766C26F7-C051-4392-835A-CBC165062507}">
      <dgm:prSet phldrT="[Text]" custT="1"/>
      <dgm:spPr/>
      <dgm:t>
        <a:bodyPr/>
        <a:lstStyle/>
        <a:p>
          <a:pPr algn="l"/>
          <a:r>
            <a:rPr lang="en-IN" sz="2000" dirty="0">
              <a:latin typeface="Cambria" panose="02040503050406030204" pitchFamily="18" charset="0"/>
              <a:ea typeface="Cambria" panose="02040503050406030204" pitchFamily="18" charset="0"/>
            </a:rPr>
            <a:t>Experiential learning</a:t>
          </a:r>
        </a:p>
      </dgm:t>
    </dgm:pt>
    <dgm:pt modelId="{D7C1490C-56BC-4A1C-B6D4-D3C4B3B0900B}" type="parTrans" cxnId="{16A7BB04-A7B8-4C2F-923D-786FC663B718}">
      <dgm:prSet/>
      <dgm:spPr/>
      <dgm:t>
        <a:bodyPr/>
        <a:lstStyle/>
        <a:p>
          <a:endParaRPr lang="en-IN" sz="1600">
            <a:latin typeface="Cambria" panose="02040503050406030204" pitchFamily="18" charset="0"/>
            <a:ea typeface="Cambria" panose="02040503050406030204" pitchFamily="18" charset="0"/>
          </a:endParaRPr>
        </a:p>
      </dgm:t>
    </dgm:pt>
    <dgm:pt modelId="{364F3D67-8DDE-477F-A892-919290D0E7D3}" type="sibTrans" cxnId="{16A7BB04-A7B8-4C2F-923D-786FC663B718}">
      <dgm:prSet/>
      <dgm:spPr/>
      <dgm:t>
        <a:bodyPr/>
        <a:lstStyle/>
        <a:p>
          <a:endParaRPr lang="en-IN" sz="1600">
            <a:latin typeface="Cambria" panose="02040503050406030204" pitchFamily="18" charset="0"/>
            <a:ea typeface="Cambria" panose="02040503050406030204" pitchFamily="18" charset="0"/>
          </a:endParaRPr>
        </a:p>
      </dgm:t>
    </dgm:pt>
    <dgm:pt modelId="{191E1CCC-DDCF-40CA-BDBD-FF3B789D4250}">
      <dgm:prSet phldrT="[Text]" custT="1"/>
      <dgm:spPr/>
      <dgm:t>
        <a:bodyPr/>
        <a:lstStyle/>
        <a:p>
          <a:r>
            <a:rPr lang="en-IN" sz="1800" dirty="0" smtClean="0">
              <a:solidFill>
                <a:schemeClr val="bg2">
                  <a:lumMod val="25000"/>
                </a:schemeClr>
              </a:solidFill>
              <a:latin typeface="Cambria" panose="02040503050406030204" pitchFamily="18" charset="0"/>
              <a:ea typeface="Cambria" panose="02040503050406030204" pitchFamily="18" charset="0"/>
            </a:rPr>
            <a:t>EC1 (Quiz/lab/case studies/WILE)(30</a:t>
          </a:r>
          <a:r>
            <a:rPr lang="en-IN" sz="1800" dirty="0">
              <a:solidFill>
                <a:schemeClr val="bg2">
                  <a:lumMod val="25000"/>
                </a:schemeClr>
              </a:solidFill>
              <a:latin typeface="Cambria" panose="02040503050406030204" pitchFamily="18" charset="0"/>
              <a:ea typeface="Cambria" panose="02040503050406030204" pitchFamily="18" charset="0"/>
            </a:rPr>
            <a:t>%); Lab/ WILE (20%); </a:t>
          </a:r>
          <a:r>
            <a:rPr lang="en-IN" sz="1800" dirty="0" smtClean="0">
              <a:solidFill>
                <a:schemeClr val="bg2">
                  <a:lumMod val="25000"/>
                </a:schemeClr>
              </a:solidFill>
              <a:latin typeface="Cambria" panose="02040503050406030204" pitchFamily="18" charset="0"/>
              <a:ea typeface="Cambria" panose="02040503050406030204" pitchFamily="18" charset="0"/>
            </a:rPr>
            <a:t>EC2Mid-Sem </a:t>
          </a:r>
          <a:r>
            <a:rPr lang="en-IN" sz="1800" dirty="0">
              <a:solidFill>
                <a:schemeClr val="bg2">
                  <a:lumMod val="25000"/>
                </a:schemeClr>
              </a:solidFill>
              <a:latin typeface="Cambria" panose="02040503050406030204" pitchFamily="18" charset="0"/>
              <a:ea typeface="Cambria" panose="02040503050406030204" pitchFamily="18" charset="0"/>
            </a:rPr>
            <a:t>(30</a:t>
          </a:r>
          <a:r>
            <a:rPr lang="en-IN" sz="1800">
              <a:solidFill>
                <a:schemeClr val="bg2">
                  <a:lumMod val="25000"/>
                </a:schemeClr>
              </a:solidFill>
              <a:latin typeface="Cambria" panose="02040503050406030204" pitchFamily="18" charset="0"/>
              <a:ea typeface="Cambria" panose="02040503050406030204" pitchFamily="18" charset="0"/>
            </a:rPr>
            <a:t>%); </a:t>
          </a:r>
          <a:r>
            <a:rPr lang="en-IN" sz="1800" smtClean="0">
              <a:solidFill>
                <a:schemeClr val="bg2">
                  <a:lumMod val="25000"/>
                </a:schemeClr>
              </a:solidFill>
              <a:latin typeface="Cambria" panose="02040503050406030204" pitchFamily="18" charset="0"/>
              <a:ea typeface="Cambria" panose="02040503050406030204" pitchFamily="18" charset="0"/>
            </a:rPr>
            <a:t>EC3 Compre</a:t>
          </a:r>
          <a:r>
            <a:rPr lang="en-IN" sz="1800" dirty="0" smtClean="0">
              <a:solidFill>
                <a:schemeClr val="bg2">
                  <a:lumMod val="25000"/>
                </a:schemeClr>
              </a:solidFill>
              <a:latin typeface="Cambria" panose="02040503050406030204" pitchFamily="18" charset="0"/>
              <a:ea typeface="Cambria" panose="02040503050406030204" pitchFamily="18" charset="0"/>
            </a:rPr>
            <a:t> </a:t>
          </a:r>
          <a:r>
            <a:rPr lang="en-IN" sz="1800" dirty="0">
              <a:solidFill>
                <a:schemeClr val="bg2">
                  <a:lumMod val="25000"/>
                </a:schemeClr>
              </a:solidFill>
              <a:latin typeface="Cambria" panose="02040503050406030204" pitchFamily="18" charset="0"/>
              <a:ea typeface="Cambria" panose="02040503050406030204" pitchFamily="18" charset="0"/>
            </a:rPr>
            <a:t>(40%) (typical)</a:t>
          </a:r>
        </a:p>
      </dgm:t>
    </dgm:pt>
    <dgm:pt modelId="{9D745479-0AB5-434B-9E7B-D70AC9899333}" type="parTrans" cxnId="{6E3C959B-3BBE-4820-B13A-A57081276894}">
      <dgm:prSet/>
      <dgm:spPr/>
      <dgm:t>
        <a:bodyPr/>
        <a:lstStyle/>
        <a:p>
          <a:endParaRPr lang="en-IN" sz="1600">
            <a:latin typeface="Cambria" panose="02040503050406030204" pitchFamily="18" charset="0"/>
            <a:ea typeface="Cambria" panose="02040503050406030204" pitchFamily="18" charset="0"/>
          </a:endParaRPr>
        </a:p>
      </dgm:t>
    </dgm:pt>
    <dgm:pt modelId="{3FAE4C51-4FFF-4EA5-9318-A23E88517A13}" type="sibTrans" cxnId="{6E3C959B-3BBE-4820-B13A-A57081276894}">
      <dgm:prSet/>
      <dgm:spPr/>
      <dgm:t>
        <a:bodyPr/>
        <a:lstStyle/>
        <a:p>
          <a:endParaRPr lang="en-IN" sz="1600">
            <a:latin typeface="Cambria" panose="02040503050406030204" pitchFamily="18" charset="0"/>
            <a:ea typeface="Cambria" panose="02040503050406030204" pitchFamily="18" charset="0"/>
          </a:endParaRPr>
        </a:p>
      </dgm:t>
    </dgm:pt>
    <dgm:pt modelId="{3B6F57EB-9D3D-4363-BEF7-82A269A5C22C}">
      <dgm:prSet phldrT="[Text]" custT="1"/>
      <dgm:spPr/>
      <dgm:t>
        <a:bodyPr/>
        <a:lstStyle/>
        <a:p>
          <a:pPr algn="l"/>
          <a:r>
            <a:rPr lang="en-IN" sz="2000" dirty="0">
              <a:latin typeface="Cambria" panose="02040503050406030204" pitchFamily="18" charset="0"/>
              <a:ea typeface="Cambria" panose="02040503050406030204" pitchFamily="18" charset="0"/>
            </a:rPr>
            <a:t>On-the job learning</a:t>
          </a:r>
        </a:p>
      </dgm:t>
    </dgm:pt>
    <dgm:pt modelId="{2B9633D5-1D3E-4EEA-8B2A-3E78698E2E6E}" type="parTrans" cxnId="{DF87A1B3-7504-460E-938C-28062452D0B9}">
      <dgm:prSet/>
      <dgm:spPr/>
      <dgm:t>
        <a:bodyPr/>
        <a:lstStyle/>
        <a:p>
          <a:endParaRPr lang="en-IN" sz="1600">
            <a:latin typeface="Cambria" panose="02040503050406030204" pitchFamily="18" charset="0"/>
            <a:ea typeface="Cambria" panose="02040503050406030204" pitchFamily="18" charset="0"/>
          </a:endParaRPr>
        </a:p>
      </dgm:t>
    </dgm:pt>
    <dgm:pt modelId="{EBCF72CE-9B71-4377-89C4-C13789B9035D}" type="sibTrans" cxnId="{DF87A1B3-7504-460E-938C-28062452D0B9}">
      <dgm:prSet/>
      <dgm:spPr/>
      <dgm:t>
        <a:bodyPr/>
        <a:lstStyle/>
        <a:p>
          <a:endParaRPr lang="en-IN" sz="1600">
            <a:latin typeface="Cambria" panose="02040503050406030204" pitchFamily="18" charset="0"/>
            <a:ea typeface="Cambria" panose="02040503050406030204" pitchFamily="18" charset="0"/>
          </a:endParaRPr>
        </a:p>
      </dgm:t>
    </dgm:pt>
    <dgm:pt modelId="{E7342B0B-1F9C-4B9E-9219-F991607F64BA}">
      <dgm:prSet phldrT="[Text]" custT="1"/>
      <dgm:spPr/>
      <dgm:t>
        <a:bodyPr/>
        <a:lstStyle/>
        <a:p>
          <a:pPr algn="l"/>
          <a:r>
            <a:rPr lang="en-IN" sz="2000" dirty="0">
              <a:latin typeface="Cambria" panose="02040503050406030204" pitchFamily="18" charset="0"/>
              <a:ea typeface="Cambria" panose="02040503050406030204" pitchFamily="18" charset="0"/>
            </a:rPr>
            <a:t>Assessments</a:t>
          </a:r>
        </a:p>
      </dgm:t>
    </dgm:pt>
    <dgm:pt modelId="{8B4A3A5C-C023-41AE-914E-F07B0BDCC520}" type="parTrans" cxnId="{C2D74D7E-01F4-4190-911E-0781884ECABE}">
      <dgm:prSet/>
      <dgm:spPr/>
      <dgm:t>
        <a:bodyPr/>
        <a:lstStyle/>
        <a:p>
          <a:endParaRPr lang="en-IN" sz="1600">
            <a:latin typeface="Cambria" panose="02040503050406030204" pitchFamily="18" charset="0"/>
            <a:ea typeface="Cambria" panose="02040503050406030204" pitchFamily="18" charset="0"/>
          </a:endParaRPr>
        </a:p>
      </dgm:t>
    </dgm:pt>
    <dgm:pt modelId="{DC6E3EC7-2607-4E33-8276-DA492FA903AB}" type="sibTrans" cxnId="{C2D74D7E-01F4-4190-911E-0781884ECABE}">
      <dgm:prSet/>
      <dgm:spPr/>
      <dgm:t>
        <a:bodyPr/>
        <a:lstStyle/>
        <a:p>
          <a:endParaRPr lang="en-IN" sz="1600">
            <a:latin typeface="Cambria" panose="02040503050406030204" pitchFamily="18" charset="0"/>
            <a:ea typeface="Cambria" panose="02040503050406030204" pitchFamily="18" charset="0"/>
          </a:endParaRPr>
        </a:p>
      </dgm:t>
    </dgm:pt>
    <dgm:pt modelId="{0563800F-DB44-4E74-903E-B4892FD91F7F}">
      <dgm:prSet phldrT="[Text]" custT="1"/>
      <dgm:spPr/>
      <dgm:t>
        <a:bodyPr/>
        <a:lstStyle/>
        <a:p>
          <a:r>
            <a:rPr lang="en-IN" sz="1800" dirty="0" smtClean="0">
              <a:solidFill>
                <a:schemeClr val="bg2">
                  <a:lumMod val="25000"/>
                </a:schemeClr>
              </a:solidFill>
              <a:latin typeface="Cambria" panose="02040503050406030204" pitchFamily="18" charset="0"/>
              <a:ea typeface="Cambria" panose="02040503050406030204" pitchFamily="18" charset="0"/>
            </a:rPr>
            <a:t>Set of courses per semester may have lab </a:t>
          </a:r>
          <a:r>
            <a:rPr lang="en-IN" sz="1800" dirty="0" err="1" smtClean="0">
              <a:solidFill>
                <a:schemeClr val="bg2">
                  <a:lumMod val="25000"/>
                </a:schemeClr>
              </a:solidFill>
              <a:latin typeface="Cambria" panose="02040503050406030204" pitchFamily="18" charset="0"/>
              <a:ea typeface="Cambria" panose="02040503050406030204" pitchFamily="18" charset="0"/>
            </a:rPr>
            <a:t>componenets</a:t>
          </a:r>
          <a:r>
            <a:rPr lang="en-IN" sz="1800" dirty="0" smtClean="0">
              <a:solidFill>
                <a:schemeClr val="bg2">
                  <a:lumMod val="25000"/>
                </a:schemeClr>
              </a:solidFill>
              <a:latin typeface="Cambria" panose="02040503050406030204" pitchFamily="18" charset="0"/>
              <a:ea typeface="Cambria" panose="02040503050406030204" pitchFamily="18" charset="0"/>
            </a:rPr>
            <a:t>.</a:t>
          </a:r>
          <a:endParaRPr lang="en-IN" sz="1800" dirty="0">
            <a:solidFill>
              <a:schemeClr val="bg2">
                <a:lumMod val="25000"/>
              </a:schemeClr>
            </a:solidFill>
            <a:latin typeface="Cambria" panose="02040503050406030204" pitchFamily="18" charset="0"/>
            <a:ea typeface="Cambria" panose="02040503050406030204" pitchFamily="18" charset="0"/>
          </a:endParaRPr>
        </a:p>
      </dgm:t>
    </dgm:pt>
    <dgm:pt modelId="{50FC4FE1-F0A3-48DD-BF3B-9471306C9B79}" type="parTrans" cxnId="{5AEA407E-6309-4AF5-B4DB-E05213F52B07}">
      <dgm:prSet/>
      <dgm:spPr/>
      <dgm:t>
        <a:bodyPr/>
        <a:lstStyle/>
        <a:p>
          <a:endParaRPr lang="en-IN" sz="1600">
            <a:latin typeface="Cambria" panose="02040503050406030204" pitchFamily="18" charset="0"/>
            <a:ea typeface="Cambria" panose="02040503050406030204" pitchFamily="18" charset="0"/>
          </a:endParaRPr>
        </a:p>
      </dgm:t>
    </dgm:pt>
    <dgm:pt modelId="{0F3D0915-C148-4EC1-A2A3-501FD72DABD2}" type="sibTrans" cxnId="{5AEA407E-6309-4AF5-B4DB-E05213F52B07}">
      <dgm:prSet/>
      <dgm:spPr/>
      <dgm:t>
        <a:bodyPr/>
        <a:lstStyle/>
        <a:p>
          <a:endParaRPr lang="en-IN" sz="1600">
            <a:latin typeface="Cambria" panose="02040503050406030204" pitchFamily="18" charset="0"/>
            <a:ea typeface="Cambria" panose="02040503050406030204" pitchFamily="18" charset="0"/>
          </a:endParaRPr>
        </a:p>
      </dgm:t>
    </dgm:pt>
    <dgm:pt modelId="{32245DF5-7A08-4B53-8EC1-15C2ACD10BEB}">
      <dgm:prSet phldrT="[Text]" custT="1"/>
      <dgm:spPr/>
      <dgm:t>
        <a:bodyPr/>
        <a:lstStyle/>
        <a:p>
          <a:r>
            <a:rPr lang="en-IN" sz="1800" dirty="0">
              <a:solidFill>
                <a:schemeClr val="bg2">
                  <a:lumMod val="25000"/>
                </a:schemeClr>
              </a:solidFill>
              <a:latin typeface="Cambria" panose="02040503050406030204" pitchFamily="18" charset="0"/>
              <a:ea typeface="Cambria" panose="02040503050406030204" pitchFamily="18" charset="0"/>
            </a:rPr>
            <a:t>WILE is a structured exercise, to be performed at one’s workplace</a:t>
          </a:r>
        </a:p>
      </dgm:t>
    </dgm:pt>
    <dgm:pt modelId="{AD2CF32D-D610-44FE-9EB0-04E161533D91}" type="parTrans" cxnId="{CF3CBC87-7809-4F28-A6D0-5193255A520C}">
      <dgm:prSet/>
      <dgm:spPr/>
      <dgm:t>
        <a:bodyPr/>
        <a:lstStyle/>
        <a:p>
          <a:endParaRPr lang="en-IN" sz="1600">
            <a:latin typeface="Cambria" panose="02040503050406030204" pitchFamily="18" charset="0"/>
            <a:ea typeface="Cambria" panose="02040503050406030204" pitchFamily="18" charset="0"/>
          </a:endParaRPr>
        </a:p>
      </dgm:t>
    </dgm:pt>
    <dgm:pt modelId="{2B2573C9-E17A-4697-92DF-4CC6DEA80770}" type="sibTrans" cxnId="{CF3CBC87-7809-4F28-A6D0-5193255A520C}">
      <dgm:prSet/>
      <dgm:spPr/>
      <dgm:t>
        <a:bodyPr/>
        <a:lstStyle/>
        <a:p>
          <a:endParaRPr lang="en-IN" sz="1600">
            <a:latin typeface="Cambria" panose="02040503050406030204" pitchFamily="18" charset="0"/>
            <a:ea typeface="Cambria" panose="02040503050406030204" pitchFamily="18" charset="0"/>
          </a:endParaRPr>
        </a:p>
      </dgm:t>
    </dgm:pt>
    <dgm:pt modelId="{883DEF10-7C71-46B3-84D5-0AD439A5622E}">
      <dgm:prSet phldrT="[Text]" custT="1"/>
      <dgm:spPr/>
      <dgm:t>
        <a:bodyPr/>
        <a:lstStyle/>
        <a:p>
          <a:r>
            <a:rPr lang="en-IN" sz="1800" dirty="0">
              <a:solidFill>
                <a:schemeClr val="bg2">
                  <a:lumMod val="25000"/>
                </a:schemeClr>
              </a:solidFill>
              <a:latin typeface="Cambria" panose="02040503050406030204" pitchFamily="18" charset="0"/>
              <a:ea typeface="Cambria" panose="02040503050406030204" pitchFamily="18" charset="0"/>
            </a:rPr>
            <a:t>Instructor lead </a:t>
          </a:r>
          <a:r>
            <a:rPr lang="en-IN" sz="1800" dirty="0" smtClean="0">
              <a:solidFill>
                <a:schemeClr val="bg2">
                  <a:lumMod val="25000"/>
                </a:schemeClr>
              </a:solidFill>
              <a:latin typeface="Cambria" panose="02040503050406030204" pitchFamily="18" charset="0"/>
              <a:ea typeface="Cambria" panose="02040503050406030204" pitchFamily="18" charset="0"/>
            </a:rPr>
            <a:t>and </a:t>
          </a:r>
          <a:r>
            <a:rPr lang="en-IN" sz="1800" dirty="0">
              <a:solidFill>
                <a:schemeClr val="bg2">
                  <a:lumMod val="25000"/>
                </a:schemeClr>
              </a:solidFill>
              <a:latin typeface="Cambria" panose="02040503050406030204" pitchFamily="18" charset="0"/>
              <a:ea typeface="Cambria" panose="02040503050406030204" pitchFamily="18" charset="0"/>
            </a:rPr>
            <a:t>assisted by Teaching Assistants</a:t>
          </a:r>
        </a:p>
      </dgm:t>
    </dgm:pt>
    <dgm:pt modelId="{EF0A32D5-7934-426A-8AB7-178F8F3B101A}" type="parTrans" cxnId="{84ADD28B-7C50-44E6-A064-631D2FDC528A}">
      <dgm:prSet/>
      <dgm:spPr/>
      <dgm:t>
        <a:bodyPr/>
        <a:lstStyle/>
        <a:p>
          <a:endParaRPr lang="en-US"/>
        </a:p>
      </dgm:t>
    </dgm:pt>
    <dgm:pt modelId="{37C9A375-AC53-44CC-A972-7816270E2227}" type="sibTrans" cxnId="{84ADD28B-7C50-44E6-A064-631D2FDC528A}">
      <dgm:prSet/>
      <dgm:spPr/>
      <dgm:t>
        <a:bodyPr/>
        <a:lstStyle/>
        <a:p>
          <a:endParaRPr lang="en-US"/>
        </a:p>
      </dgm:t>
    </dgm:pt>
    <dgm:pt modelId="{BB165EDE-C9ED-461C-BA62-789EA1FA3D78}">
      <dgm:prSet phldrT="[Text]" custT="1"/>
      <dgm:spPr/>
      <dgm:t>
        <a:bodyPr/>
        <a:lstStyle/>
        <a:p>
          <a:r>
            <a:rPr lang="en-IN" sz="1800" dirty="0">
              <a:solidFill>
                <a:schemeClr val="bg2">
                  <a:lumMod val="25000"/>
                </a:schemeClr>
              </a:solidFill>
              <a:latin typeface="Cambria" panose="02040503050406030204" pitchFamily="18" charset="0"/>
              <a:ea typeface="Cambria" panose="02040503050406030204" pitchFamily="18" charset="0"/>
            </a:rPr>
            <a:t>Lectures mostly during weekends</a:t>
          </a:r>
        </a:p>
      </dgm:t>
    </dgm:pt>
    <dgm:pt modelId="{23A87BE0-7EAA-4803-B916-3B0583303004}" type="parTrans" cxnId="{27B0FD36-FF23-448D-852A-C9F4725CE304}">
      <dgm:prSet/>
      <dgm:spPr/>
      <dgm:t>
        <a:bodyPr/>
        <a:lstStyle/>
        <a:p>
          <a:endParaRPr lang="en-US"/>
        </a:p>
      </dgm:t>
    </dgm:pt>
    <dgm:pt modelId="{8296678D-5026-4BA4-AF72-073AA662983E}" type="sibTrans" cxnId="{27B0FD36-FF23-448D-852A-C9F4725CE304}">
      <dgm:prSet/>
      <dgm:spPr/>
      <dgm:t>
        <a:bodyPr/>
        <a:lstStyle/>
        <a:p>
          <a:endParaRPr lang="en-US"/>
        </a:p>
      </dgm:t>
    </dgm:pt>
    <dgm:pt modelId="{2B7CED76-EC5E-483E-9730-8CDDBEE2EB9A}">
      <dgm:prSet phldrT="[Text]" custT="1"/>
      <dgm:spPr/>
      <dgm:t>
        <a:bodyPr tIns="0" anchor="t"/>
        <a:lstStyle/>
        <a:p>
          <a:r>
            <a:rPr lang="en-IN" sz="2000" dirty="0">
              <a:solidFill>
                <a:schemeClr val="bg2">
                  <a:lumMod val="25000"/>
                </a:schemeClr>
              </a:solidFill>
              <a:latin typeface="Cambria" panose="02040503050406030204" pitchFamily="18" charset="0"/>
              <a:ea typeface="Cambria" panose="02040503050406030204" pitchFamily="18" charset="0"/>
            </a:rPr>
            <a:t>Courseware for select courses</a:t>
          </a:r>
        </a:p>
      </dgm:t>
    </dgm:pt>
    <dgm:pt modelId="{5F7CE6EE-CED0-486F-BFAC-DE109061BCD7}" type="parTrans" cxnId="{29832AEA-4EE8-4A02-BA31-5BFE17FEF627}">
      <dgm:prSet/>
      <dgm:spPr/>
      <dgm:t>
        <a:bodyPr/>
        <a:lstStyle/>
        <a:p>
          <a:endParaRPr lang="en-US"/>
        </a:p>
      </dgm:t>
    </dgm:pt>
    <dgm:pt modelId="{81573136-6171-4299-ACB3-5B5B353CEBE8}" type="sibTrans" cxnId="{29832AEA-4EE8-4A02-BA31-5BFE17FEF627}">
      <dgm:prSet/>
      <dgm:spPr/>
      <dgm:t>
        <a:bodyPr/>
        <a:lstStyle/>
        <a:p>
          <a:endParaRPr lang="en-US"/>
        </a:p>
      </dgm:t>
    </dgm:pt>
    <dgm:pt modelId="{151EFC8C-1B5A-438A-BDE0-A3D0E0FAC5FC}">
      <dgm:prSet phldrT="[Text]" custT="1"/>
      <dgm:spPr/>
      <dgm:t>
        <a:bodyPr tIns="0" anchor="t"/>
        <a:lstStyle/>
        <a:p>
          <a:r>
            <a:rPr lang="en-IN" sz="2000" dirty="0">
              <a:solidFill>
                <a:schemeClr val="bg2">
                  <a:lumMod val="25000"/>
                </a:schemeClr>
              </a:solidFill>
              <a:latin typeface="Cambria" panose="02040503050406030204" pitchFamily="18" charset="0"/>
              <a:ea typeface="Cambria" panose="02040503050406030204" pitchFamily="18" charset="0"/>
            </a:rPr>
            <a:t>Normally requires 64 hours/ </a:t>
          </a:r>
          <a:r>
            <a:rPr lang="en-IN" sz="2000" dirty="0" smtClean="0">
              <a:solidFill>
                <a:schemeClr val="bg2">
                  <a:lumMod val="25000"/>
                </a:schemeClr>
              </a:solidFill>
              <a:latin typeface="Cambria" panose="02040503050406030204" pitchFamily="18" charset="0"/>
              <a:ea typeface="Cambria" panose="02040503050406030204" pitchFamily="18" charset="0"/>
            </a:rPr>
            <a:t>course/semester.</a:t>
          </a:r>
          <a:endParaRPr lang="en-IN" sz="2000" dirty="0">
            <a:solidFill>
              <a:schemeClr val="bg2">
                <a:lumMod val="25000"/>
              </a:schemeClr>
            </a:solidFill>
            <a:latin typeface="Cambria" panose="02040503050406030204" pitchFamily="18" charset="0"/>
            <a:ea typeface="Cambria" panose="02040503050406030204" pitchFamily="18" charset="0"/>
          </a:endParaRPr>
        </a:p>
      </dgm:t>
    </dgm:pt>
    <dgm:pt modelId="{A682D0DA-BBFD-4B65-934D-C7373D9A2010}" type="parTrans" cxnId="{EF39B879-C392-46A4-8B7D-49399BB84022}">
      <dgm:prSet/>
      <dgm:spPr/>
      <dgm:t>
        <a:bodyPr/>
        <a:lstStyle/>
        <a:p>
          <a:endParaRPr lang="en-US"/>
        </a:p>
      </dgm:t>
    </dgm:pt>
    <dgm:pt modelId="{75902CBF-45FE-47D4-930F-4F31E3DBF329}" type="sibTrans" cxnId="{EF39B879-C392-46A4-8B7D-49399BB84022}">
      <dgm:prSet/>
      <dgm:spPr/>
      <dgm:t>
        <a:bodyPr/>
        <a:lstStyle/>
        <a:p>
          <a:endParaRPr lang="en-US"/>
        </a:p>
      </dgm:t>
    </dgm:pt>
    <dgm:pt modelId="{0DDBD639-FB4C-42FE-B069-B931A9238C59}">
      <dgm:prSet phldrT="[Text]" custT="1"/>
      <dgm:spPr/>
      <dgm:t>
        <a:bodyPr/>
        <a:lstStyle/>
        <a:p>
          <a:r>
            <a:rPr lang="en-IN" sz="1800" dirty="0">
              <a:solidFill>
                <a:schemeClr val="bg2">
                  <a:lumMod val="25000"/>
                </a:schemeClr>
              </a:solidFill>
              <a:latin typeface="Cambria" panose="02040503050406030204" pitchFamily="18" charset="0"/>
              <a:ea typeface="Cambria" panose="02040503050406030204" pitchFamily="18" charset="0"/>
            </a:rPr>
            <a:t>Performed through virtual/ remote labs</a:t>
          </a:r>
        </a:p>
      </dgm:t>
    </dgm:pt>
    <dgm:pt modelId="{CAC2EF99-2117-48BB-B8D7-0C1AD6B824C6}" type="parTrans" cxnId="{DB2199C2-205B-4605-9A3C-4E4DC8115E73}">
      <dgm:prSet/>
      <dgm:spPr/>
      <dgm:t>
        <a:bodyPr/>
        <a:lstStyle/>
        <a:p>
          <a:endParaRPr lang="en-US"/>
        </a:p>
      </dgm:t>
    </dgm:pt>
    <dgm:pt modelId="{34CF2C54-4AB3-4552-99D2-2B61DB72BB22}" type="sibTrans" cxnId="{DB2199C2-205B-4605-9A3C-4E4DC8115E73}">
      <dgm:prSet/>
      <dgm:spPr/>
      <dgm:t>
        <a:bodyPr/>
        <a:lstStyle/>
        <a:p>
          <a:endParaRPr lang="en-US"/>
        </a:p>
      </dgm:t>
    </dgm:pt>
    <dgm:pt modelId="{F7C80E81-2C37-4FA4-B603-564AC3092755}">
      <dgm:prSet phldrT="[Text]" custT="1"/>
      <dgm:spPr/>
      <dgm:t>
        <a:bodyPr/>
        <a:lstStyle/>
        <a:p>
          <a:r>
            <a:rPr lang="en-IN" sz="1800" dirty="0">
              <a:solidFill>
                <a:schemeClr val="bg2">
                  <a:lumMod val="25000"/>
                </a:schemeClr>
              </a:solidFill>
              <a:latin typeface="Cambria" panose="02040503050406030204" pitchFamily="18" charset="0"/>
              <a:ea typeface="Cambria" panose="02040503050406030204" pitchFamily="18" charset="0"/>
            </a:rPr>
            <a:t>Will require about 26 hours/ lab</a:t>
          </a:r>
        </a:p>
      </dgm:t>
    </dgm:pt>
    <dgm:pt modelId="{B9306819-540A-4297-8403-B752E430CE7E}" type="parTrans" cxnId="{C3FD44BB-2B53-4CC0-A4A4-2D52AA8D02C1}">
      <dgm:prSet/>
      <dgm:spPr/>
      <dgm:t>
        <a:bodyPr/>
        <a:lstStyle/>
        <a:p>
          <a:endParaRPr lang="en-US"/>
        </a:p>
      </dgm:t>
    </dgm:pt>
    <dgm:pt modelId="{DAB4EDE4-A42C-4375-B572-B4D9709A7C39}" type="sibTrans" cxnId="{C3FD44BB-2B53-4CC0-A4A4-2D52AA8D02C1}">
      <dgm:prSet/>
      <dgm:spPr/>
      <dgm:t>
        <a:bodyPr/>
        <a:lstStyle/>
        <a:p>
          <a:endParaRPr lang="en-US"/>
        </a:p>
      </dgm:t>
    </dgm:pt>
    <dgm:pt modelId="{9735EAF6-93A5-4C05-9E42-F4E2A68B7EDA}">
      <dgm:prSet phldrT="[Text]" custT="1"/>
      <dgm:spPr/>
      <dgm:t>
        <a:bodyPr/>
        <a:lstStyle/>
        <a:p>
          <a:r>
            <a:rPr lang="en-IN" sz="1800" dirty="0">
              <a:solidFill>
                <a:schemeClr val="bg2">
                  <a:lumMod val="25000"/>
                </a:schemeClr>
              </a:solidFill>
              <a:latin typeface="Cambria" panose="02040503050406030204" pitchFamily="18" charset="0"/>
              <a:ea typeface="Cambria" panose="02040503050406030204" pitchFamily="18" charset="0"/>
            </a:rPr>
            <a:t>Mentor engagement is essential for on-the job learning</a:t>
          </a:r>
        </a:p>
      </dgm:t>
    </dgm:pt>
    <dgm:pt modelId="{84D82B59-F030-4E01-9997-1540E2208588}" type="parTrans" cxnId="{B60CD4E8-B0F5-4822-A8B1-0F1D9E72C3BA}">
      <dgm:prSet/>
      <dgm:spPr/>
      <dgm:t>
        <a:bodyPr/>
        <a:lstStyle/>
        <a:p>
          <a:endParaRPr lang="en-US"/>
        </a:p>
      </dgm:t>
    </dgm:pt>
    <dgm:pt modelId="{E7C8501D-AD14-4F53-9A2E-20F35B4527EB}" type="sibTrans" cxnId="{B60CD4E8-B0F5-4822-A8B1-0F1D9E72C3BA}">
      <dgm:prSet/>
      <dgm:spPr/>
      <dgm:t>
        <a:bodyPr/>
        <a:lstStyle/>
        <a:p>
          <a:endParaRPr lang="en-US"/>
        </a:p>
      </dgm:t>
    </dgm:pt>
    <dgm:pt modelId="{E439239E-8204-41D0-BB7E-D1A82D73A68A}">
      <dgm:prSet phldrT="[Text]" custT="1"/>
      <dgm:spPr/>
      <dgm:t>
        <a:bodyPr/>
        <a:lstStyle/>
        <a:p>
          <a:r>
            <a:rPr lang="en-IN" sz="1800" dirty="0">
              <a:solidFill>
                <a:schemeClr val="bg2">
                  <a:lumMod val="25000"/>
                </a:schemeClr>
              </a:solidFill>
              <a:latin typeface="Cambria" panose="02040503050406030204" pitchFamily="18" charset="0"/>
              <a:ea typeface="Cambria" panose="02040503050406030204" pitchFamily="18" charset="0"/>
            </a:rPr>
            <a:t>Program leads will contact your mentor periodically to assess your progress</a:t>
          </a:r>
        </a:p>
      </dgm:t>
    </dgm:pt>
    <dgm:pt modelId="{938CFEDC-453C-46E8-A8F9-CCDC6F310D65}" type="parTrans" cxnId="{26155E4E-5C16-489F-AC34-BEF52B7767C0}">
      <dgm:prSet/>
      <dgm:spPr/>
      <dgm:t>
        <a:bodyPr/>
        <a:lstStyle/>
        <a:p>
          <a:endParaRPr lang="en-US"/>
        </a:p>
      </dgm:t>
    </dgm:pt>
    <dgm:pt modelId="{2A966D15-C40E-4D35-B269-6FAE0666DED5}" type="sibTrans" cxnId="{26155E4E-5C16-489F-AC34-BEF52B7767C0}">
      <dgm:prSet/>
      <dgm:spPr/>
      <dgm:t>
        <a:bodyPr/>
        <a:lstStyle/>
        <a:p>
          <a:endParaRPr lang="en-US"/>
        </a:p>
      </dgm:t>
    </dgm:pt>
    <dgm:pt modelId="{298D27C6-6C7D-46FC-9839-4CFA1B52B81F}">
      <dgm:prSet phldrT="[Text]" custT="1"/>
      <dgm:spPr/>
      <dgm:t>
        <a:bodyPr/>
        <a:lstStyle/>
        <a:p>
          <a:r>
            <a:rPr lang="en-IN" sz="1800" dirty="0">
              <a:solidFill>
                <a:schemeClr val="bg2">
                  <a:lumMod val="25000"/>
                </a:schemeClr>
              </a:solidFill>
              <a:latin typeface="Cambria" panose="02040503050406030204" pitchFamily="18" charset="0"/>
              <a:ea typeface="Cambria" panose="02040503050406030204" pitchFamily="18" charset="0"/>
            </a:rPr>
            <a:t>Relative grading system resulting in a CGPA</a:t>
          </a:r>
        </a:p>
      </dgm:t>
    </dgm:pt>
    <dgm:pt modelId="{285D7C19-8696-481D-9420-74937D6DA54C}" type="parTrans" cxnId="{CD94DBA9-0D25-4E38-AE23-1B5740AF48DD}">
      <dgm:prSet/>
      <dgm:spPr/>
      <dgm:t>
        <a:bodyPr/>
        <a:lstStyle/>
        <a:p>
          <a:endParaRPr lang="en-US"/>
        </a:p>
      </dgm:t>
    </dgm:pt>
    <dgm:pt modelId="{4F025474-BBF7-4146-B809-642257291656}" type="sibTrans" cxnId="{CD94DBA9-0D25-4E38-AE23-1B5740AF48DD}">
      <dgm:prSet/>
      <dgm:spPr/>
      <dgm:t>
        <a:bodyPr/>
        <a:lstStyle/>
        <a:p>
          <a:endParaRPr lang="en-US"/>
        </a:p>
      </dgm:t>
    </dgm:pt>
    <dgm:pt modelId="{B2AE97AB-6DE0-474A-8B54-512AFB7DD0A7}">
      <dgm:prSet phldrT="[Text]" custT="1"/>
      <dgm:spPr/>
      <dgm:t>
        <a:bodyPr/>
        <a:lstStyle/>
        <a:p>
          <a:r>
            <a:rPr lang="en-IN" sz="1800" dirty="0" smtClean="0">
              <a:solidFill>
                <a:schemeClr val="bg2">
                  <a:lumMod val="25000"/>
                </a:schemeClr>
              </a:solidFill>
              <a:latin typeface="Cambria" panose="02040503050406030204" pitchFamily="18" charset="0"/>
              <a:ea typeface="Cambria" panose="02040503050406030204" pitchFamily="18" charset="0"/>
            </a:rPr>
            <a:t>Mid-</a:t>
          </a:r>
          <a:r>
            <a:rPr lang="en-IN" sz="1800" dirty="0" err="1" smtClean="0">
              <a:solidFill>
                <a:schemeClr val="bg2">
                  <a:lumMod val="25000"/>
                </a:schemeClr>
              </a:solidFill>
              <a:latin typeface="Cambria" panose="02040503050406030204" pitchFamily="18" charset="0"/>
              <a:ea typeface="Cambria" panose="02040503050406030204" pitchFamily="18" charset="0"/>
            </a:rPr>
            <a:t>Sem</a:t>
          </a:r>
          <a:r>
            <a:rPr lang="en-IN" sz="1800" dirty="0" smtClean="0">
              <a:solidFill>
                <a:schemeClr val="bg2">
                  <a:lumMod val="25000"/>
                </a:schemeClr>
              </a:solidFill>
              <a:latin typeface="Cambria" panose="02040503050406030204" pitchFamily="18" charset="0"/>
              <a:ea typeface="Cambria" panose="02040503050406030204" pitchFamily="18" charset="0"/>
            </a:rPr>
            <a:t> </a:t>
          </a:r>
          <a:r>
            <a:rPr lang="en-IN" sz="1800" dirty="0">
              <a:solidFill>
                <a:schemeClr val="bg2">
                  <a:lumMod val="25000"/>
                </a:schemeClr>
              </a:solidFill>
              <a:latin typeface="Cambria" panose="02040503050406030204" pitchFamily="18" charset="0"/>
              <a:ea typeface="Cambria" panose="02040503050406030204" pitchFamily="18" charset="0"/>
            </a:rPr>
            <a:t>and Compre are compulsory, missing them will lead to repeating the semester</a:t>
          </a:r>
        </a:p>
      </dgm:t>
    </dgm:pt>
    <dgm:pt modelId="{413699A9-E3AE-48F0-8934-CA7A690BF5B3}" type="parTrans" cxnId="{EA0A8742-ABE0-4C11-8E2E-49D2DA3ADC83}">
      <dgm:prSet/>
      <dgm:spPr/>
      <dgm:t>
        <a:bodyPr/>
        <a:lstStyle/>
        <a:p>
          <a:endParaRPr lang="en-US"/>
        </a:p>
      </dgm:t>
    </dgm:pt>
    <dgm:pt modelId="{ABE18C74-7A24-4A0E-BFFA-1E3A91D1694A}" type="sibTrans" cxnId="{EA0A8742-ABE0-4C11-8E2E-49D2DA3ADC83}">
      <dgm:prSet/>
      <dgm:spPr/>
      <dgm:t>
        <a:bodyPr/>
        <a:lstStyle/>
        <a:p>
          <a:endParaRPr lang="en-US"/>
        </a:p>
      </dgm:t>
    </dgm:pt>
    <dgm:pt modelId="{3AE01EAE-B03E-4242-A919-AD37DC70063D}" type="pres">
      <dgm:prSet presAssocID="{DC71C030-EBA7-47A1-98EE-D639B9DA11F5}" presName="Name0" presStyleCnt="0">
        <dgm:presLayoutVars>
          <dgm:dir/>
          <dgm:animLvl val="lvl"/>
          <dgm:resizeHandles val="exact"/>
        </dgm:presLayoutVars>
      </dgm:prSet>
      <dgm:spPr/>
      <dgm:t>
        <a:bodyPr/>
        <a:lstStyle/>
        <a:p>
          <a:endParaRPr lang="en-US"/>
        </a:p>
      </dgm:t>
    </dgm:pt>
    <dgm:pt modelId="{F0DBB310-9437-422F-A877-BA5A8201CC27}" type="pres">
      <dgm:prSet presAssocID="{273E8C82-E4F9-43AA-A99C-655093C6DE61}" presName="linNode" presStyleCnt="0"/>
      <dgm:spPr/>
    </dgm:pt>
    <dgm:pt modelId="{766DAC75-65EC-4D60-BD79-718C3AC401CC}" type="pres">
      <dgm:prSet presAssocID="{273E8C82-E4F9-43AA-A99C-655093C6DE61}" presName="parentText" presStyleLbl="node1" presStyleIdx="0" presStyleCnt="5" custScaleX="59933" custLinFactNeighborX="-12453">
        <dgm:presLayoutVars>
          <dgm:chMax val="1"/>
          <dgm:bulletEnabled val="1"/>
        </dgm:presLayoutVars>
      </dgm:prSet>
      <dgm:spPr/>
      <dgm:t>
        <a:bodyPr/>
        <a:lstStyle/>
        <a:p>
          <a:endParaRPr lang="en-US"/>
        </a:p>
      </dgm:t>
    </dgm:pt>
    <dgm:pt modelId="{F2C14806-3EE2-483D-8801-FAD0D7A42331}" type="pres">
      <dgm:prSet presAssocID="{273E8C82-E4F9-43AA-A99C-655093C6DE61}" presName="descendantText" presStyleLbl="alignAccFollowNode1" presStyleIdx="0" presStyleCnt="5" custScaleX="120170" custScaleY="110000">
        <dgm:presLayoutVars>
          <dgm:bulletEnabled val="1"/>
        </dgm:presLayoutVars>
      </dgm:prSet>
      <dgm:spPr/>
      <dgm:t>
        <a:bodyPr/>
        <a:lstStyle/>
        <a:p>
          <a:endParaRPr lang="en-US"/>
        </a:p>
      </dgm:t>
    </dgm:pt>
    <dgm:pt modelId="{1D03FB18-00E3-4AA7-B52A-862065A9D8B4}" type="pres">
      <dgm:prSet presAssocID="{00F4F762-8570-49C3-91A7-7939E5A46963}" presName="sp" presStyleCnt="0"/>
      <dgm:spPr/>
    </dgm:pt>
    <dgm:pt modelId="{EAAF5812-5C93-428C-8F73-4A24199768FD}" type="pres">
      <dgm:prSet presAssocID="{B82405B8-00F4-477B-BD23-E6E6A983F00A}" presName="linNode" presStyleCnt="0"/>
      <dgm:spPr/>
    </dgm:pt>
    <dgm:pt modelId="{F4EA20D8-6251-47B5-AC14-925FE99ABB9A}" type="pres">
      <dgm:prSet presAssocID="{B82405B8-00F4-477B-BD23-E6E6A983F00A}" presName="parentText" presStyleLbl="node1" presStyleIdx="1" presStyleCnt="5" custScaleX="59933" custLinFactNeighborX="-12453">
        <dgm:presLayoutVars>
          <dgm:chMax val="1"/>
          <dgm:bulletEnabled val="1"/>
        </dgm:presLayoutVars>
      </dgm:prSet>
      <dgm:spPr/>
      <dgm:t>
        <a:bodyPr/>
        <a:lstStyle/>
        <a:p>
          <a:endParaRPr lang="en-US"/>
        </a:p>
      </dgm:t>
    </dgm:pt>
    <dgm:pt modelId="{EF32FDE7-F5C9-4299-9BA0-6AF6B71294B3}" type="pres">
      <dgm:prSet presAssocID="{B82405B8-00F4-477B-BD23-E6E6A983F00A}" presName="descendantText" presStyleLbl="alignAccFollowNode1" presStyleIdx="1" presStyleCnt="5" custScaleX="120170" custScaleY="125296">
        <dgm:presLayoutVars>
          <dgm:bulletEnabled val="1"/>
        </dgm:presLayoutVars>
      </dgm:prSet>
      <dgm:spPr/>
      <dgm:t>
        <a:bodyPr/>
        <a:lstStyle/>
        <a:p>
          <a:endParaRPr lang="en-US"/>
        </a:p>
      </dgm:t>
    </dgm:pt>
    <dgm:pt modelId="{F56AE440-8AA1-4347-BFEF-4B0FCF80A479}" type="pres">
      <dgm:prSet presAssocID="{CC5152C0-409F-4AE3-BF44-79E02B0935C9}" presName="sp" presStyleCnt="0"/>
      <dgm:spPr/>
    </dgm:pt>
    <dgm:pt modelId="{F8EB7268-9E92-4C6C-9B33-AB972A7EFCD5}" type="pres">
      <dgm:prSet presAssocID="{766C26F7-C051-4392-835A-CBC165062507}" presName="linNode" presStyleCnt="0"/>
      <dgm:spPr/>
    </dgm:pt>
    <dgm:pt modelId="{0F4ED438-3809-4F39-956E-A2C5CF8F7DAD}" type="pres">
      <dgm:prSet presAssocID="{766C26F7-C051-4392-835A-CBC165062507}" presName="parentText" presStyleLbl="node1" presStyleIdx="2" presStyleCnt="5" custScaleX="59933" custLinFactNeighborX="-12453">
        <dgm:presLayoutVars>
          <dgm:chMax val="1"/>
          <dgm:bulletEnabled val="1"/>
        </dgm:presLayoutVars>
      </dgm:prSet>
      <dgm:spPr/>
      <dgm:t>
        <a:bodyPr/>
        <a:lstStyle/>
        <a:p>
          <a:endParaRPr lang="en-US"/>
        </a:p>
      </dgm:t>
    </dgm:pt>
    <dgm:pt modelId="{B773735D-26CE-48D1-814C-B05397932C64}" type="pres">
      <dgm:prSet presAssocID="{766C26F7-C051-4392-835A-CBC165062507}" presName="descendantText" presStyleLbl="alignAccFollowNode1" presStyleIdx="2" presStyleCnt="5" custScaleX="120170">
        <dgm:presLayoutVars>
          <dgm:bulletEnabled val="1"/>
        </dgm:presLayoutVars>
      </dgm:prSet>
      <dgm:spPr/>
      <dgm:t>
        <a:bodyPr/>
        <a:lstStyle/>
        <a:p>
          <a:endParaRPr lang="en-US"/>
        </a:p>
      </dgm:t>
    </dgm:pt>
    <dgm:pt modelId="{16189724-4252-47E6-8991-2665258FC4DC}" type="pres">
      <dgm:prSet presAssocID="{364F3D67-8DDE-477F-A892-919290D0E7D3}" presName="sp" presStyleCnt="0"/>
      <dgm:spPr/>
    </dgm:pt>
    <dgm:pt modelId="{AA237A88-4647-44A6-B3D7-7AB6CD46DA90}" type="pres">
      <dgm:prSet presAssocID="{3B6F57EB-9D3D-4363-BEF7-82A269A5C22C}" presName="linNode" presStyleCnt="0"/>
      <dgm:spPr/>
    </dgm:pt>
    <dgm:pt modelId="{4595FE77-9E31-4A04-89FC-DF669550986F}" type="pres">
      <dgm:prSet presAssocID="{3B6F57EB-9D3D-4363-BEF7-82A269A5C22C}" presName="parentText" presStyleLbl="node1" presStyleIdx="3" presStyleCnt="5" custScaleX="59933" custLinFactNeighborX="-12453">
        <dgm:presLayoutVars>
          <dgm:chMax val="1"/>
          <dgm:bulletEnabled val="1"/>
        </dgm:presLayoutVars>
      </dgm:prSet>
      <dgm:spPr/>
      <dgm:t>
        <a:bodyPr/>
        <a:lstStyle/>
        <a:p>
          <a:endParaRPr lang="en-US"/>
        </a:p>
      </dgm:t>
    </dgm:pt>
    <dgm:pt modelId="{C0F7C157-7EBA-48D0-8895-213042FEDB18}" type="pres">
      <dgm:prSet presAssocID="{3B6F57EB-9D3D-4363-BEF7-82A269A5C22C}" presName="descendantText" presStyleLbl="alignAccFollowNode1" presStyleIdx="3" presStyleCnt="5" custScaleX="120170" custScaleY="121000">
        <dgm:presLayoutVars>
          <dgm:bulletEnabled val="1"/>
        </dgm:presLayoutVars>
      </dgm:prSet>
      <dgm:spPr/>
      <dgm:t>
        <a:bodyPr/>
        <a:lstStyle/>
        <a:p>
          <a:endParaRPr lang="en-US"/>
        </a:p>
      </dgm:t>
    </dgm:pt>
    <dgm:pt modelId="{7F38500C-8F33-4450-A026-DA83E82C7673}" type="pres">
      <dgm:prSet presAssocID="{EBCF72CE-9B71-4377-89C4-C13789B9035D}" presName="sp" presStyleCnt="0"/>
      <dgm:spPr/>
    </dgm:pt>
    <dgm:pt modelId="{F53D2DAC-B0B7-4B67-8BFA-F81700A506A2}" type="pres">
      <dgm:prSet presAssocID="{E7342B0B-1F9C-4B9E-9219-F991607F64BA}" presName="linNode" presStyleCnt="0"/>
      <dgm:spPr/>
    </dgm:pt>
    <dgm:pt modelId="{2B1BD255-6CB9-49EE-854D-BC1E5E55F398}" type="pres">
      <dgm:prSet presAssocID="{E7342B0B-1F9C-4B9E-9219-F991607F64BA}" presName="parentText" presStyleLbl="node1" presStyleIdx="4" presStyleCnt="5" custScaleX="59933" custLinFactNeighborX="-12453">
        <dgm:presLayoutVars>
          <dgm:chMax val="1"/>
          <dgm:bulletEnabled val="1"/>
        </dgm:presLayoutVars>
      </dgm:prSet>
      <dgm:spPr/>
      <dgm:t>
        <a:bodyPr/>
        <a:lstStyle/>
        <a:p>
          <a:endParaRPr lang="en-US"/>
        </a:p>
      </dgm:t>
    </dgm:pt>
    <dgm:pt modelId="{5430FCAE-0B7F-4220-81DC-E724CCB52EC9}" type="pres">
      <dgm:prSet presAssocID="{E7342B0B-1F9C-4B9E-9219-F991607F64BA}" presName="descendantText" presStyleLbl="alignAccFollowNode1" presStyleIdx="4" presStyleCnt="5" custScaleX="120170" custScaleY="133100">
        <dgm:presLayoutVars>
          <dgm:bulletEnabled val="1"/>
        </dgm:presLayoutVars>
      </dgm:prSet>
      <dgm:spPr/>
      <dgm:t>
        <a:bodyPr/>
        <a:lstStyle/>
        <a:p>
          <a:endParaRPr lang="en-US"/>
        </a:p>
      </dgm:t>
    </dgm:pt>
  </dgm:ptLst>
  <dgm:cxnLst>
    <dgm:cxn modelId="{20EFC70D-30E9-4CBA-B2D4-C7323D57C0E4}" type="presOf" srcId="{883DEF10-7C71-46B3-84D5-0AD439A5622E}" destId="{F2C14806-3EE2-483D-8801-FAD0D7A42331}" srcOrd="0" destOrd="1" presId="urn:microsoft.com/office/officeart/2005/8/layout/vList5"/>
    <dgm:cxn modelId="{15B4BE6B-2202-4B99-B0F3-4986E725A0CA}" type="presOf" srcId="{151EFC8C-1B5A-438A-BDE0-A3D0E0FAC5FC}" destId="{EF32FDE7-F5C9-4299-9BA0-6AF6B71294B3}" srcOrd="0" destOrd="2" presId="urn:microsoft.com/office/officeart/2005/8/layout/vList5"/>
    <dgm:cxn modelId="{27B0FD36-FF23-448D-852A-C9F4725CE304}" srcId="{273E8C82-E4F9-43AA-A99C-655093C6DE61}" destId="{BB165EDE-C9ED-461C-BA62-789EA1FA3D78}" srcOrd="2" destOrd="0" parTransId="{23A87BE0-7EAA-4803-B916-3B0583303004}" sibTransId="{8296678D-5026-4BA4-AF72-073AA662983E}"/>
    <dgm:cxn modelId="{CD94DBA9-0D25-4E38-AE23-1B5740AF48DD}" srcId="{E7342B0B-1F9C-4B9E-9219-F991607F64BA}" destId="{298D27C6-6C7D-46FC-9839-4CFA1B52B81F}" srcOrd="1" destOrd="0" parTransId="{285D7C19-8696-481D-9420-74937D6DA54C}" sibTransId="{4F025474-BBF7-4146-B809-642257291656}"/>
    <dgm:cxn modelId="{26155E4E-5C16-489F-AC34-BEF52B7767C0}" srcId="{3B6F57EB-9D3D-4363-BEF7-82A269A5C22C}" destId="{E439239E-8204-41D0-BB7E-D1A82D73A68A}" srcOrd="2" destOrd="0" parTransId="{938CFEDC-453C-46E8-A8F9-CCDC6F310D65}" sibTransId="{2A966D15-C40E-4D35-B269-6FAE0666DED5}"/>
    <dgm:cxn modelId="{B60CD4E8-B0F5-4822-A8B1-0F1D9E72C3BA}" srcId="{3B6F57EB-9D3D-4363-BEF7-82A269A5C22C}" destId="{9735EAF6-93A5-4C05-9E42-F4E2A68B7EDA}" srcOrd="1" destOrd="0" parTransId="{84D82B59-F030-4E01-9997-1540E2208588}" sibTransId="{E7C8501D-AD14-4F53-9A2E-20F35B4527EB}"/>
    <dgm:cxn modelId="{E8EFC93C-682D-4B1E-98C6-9E316E7D4BB0}" type="presOf" srcId="{273E8C82-E4F9-43AA-A99C-655093C6DE61}" destId="{766DAC75-65EC-4D60-BD79-718C3AC401CC}" srcOrd="0" destOrd="0" presId="urn:microsoft.com/office/officeart/2005/8/layout/vList5"/>
    <dgm:cxn modelId="{C3FD44BB-2B53-4CC0-A4A4-2D52AA8D02C1}" srcId="{766C26F7-C051-4392-835A-CBC165062507}" destId="{F7C80E81-2C37-4FA4-B603-564AC3092755}" srcOrd="2" destOrd="0" parTransId="{B9306819-540A-4297-8403-B752E430CE7E}" sibTransId="{DAB4EDE4-A42C-4375-B572-B4D9709A7C39}"/>
    <dgm:cxn modelId="{DF87A1B3-7504-460E-938C-28062452D0B9}" srcId="{DC71C030-EBA7-47A1-98EE-D639B9DA11F5}" destId="{3B6F57EB-9D3D-4363-BEF7-82A269A5C22C}" srcOrd="3" destOrd="0" parTransId="{2B9633D5-1D3E-4EEA-8B2A-3E78698E2E6E}" sibTransId="{EBCF72CE-9B71-4377-89C4-C13789B9035D}"/>
    <dgm:cxn modelId="{6E3C959B-3BBE-4820-B13A-A57081276894}" srcId="{E7342B0B-1F9C-4B9E-9219-F991607F64BA}" destId="{191E1CCC-DDCF-40CA-BDBD-FF3B789D4250}" srcOrd="0" destOrd="0" parTransId="{9D745479-0AB5-434B-9E7B-D70AC9899333}" sibTransId="{3FAE4C51-4FFF-4EA5-9318-A23E88517A13}"/>
    <dgm:cxn modelId="{BA3D10A9-0A52-4B3A-B075-4CC365CD5B16}" srcId="{DC71C030-EBA7-47A1-98EE-D639B9DA11F5}" destId="{B82405B8-00F4-477B-BD23-E6E6A983F00A}" srcOrd="1" destOrd="0" parTransId="{EE13F67F-26F3-4FFA-B150-775A36C6DCB2}" sibTransId="{CC5152C0-409F-4AE3-BF44-79E02B0935C9}"/>
    <dgm:cxn modelId="{CB03782C-F7E5-4E27-8C81-49F3A24D7E9E}" type="presOf" srcId="{DC71C030-EBA7-47A1-98EE-D639B9DA11F5}" destId="{3AE01EAE-B03E-4242-A919-AD37DC70063D}" srcOrd="0" destOrd="0" presId="urn:microsoft.com/office/officeart/2005/8/layout/vList5"/>
    <dgm:cxn modelId="{A026885E-31AD-45B0-8BD7-3D36FFD5E442}" type="presOf" srcId="{547ABA82-751E-46F8-8091-52DF3445CED0}" destId="{EF32FDE7-F5C9-4299-9BA0-6AF6B71294B3}" srcOrd="0" destOrd="0" presId="urn:microsoft.com/office/officeart/2005/8/layout/vList5"/>
    <dgm:cxn modelId="{18A6D97B-923F-4EE4-9A70-D0DB9CA12D0F}" type="presOf" srcId="{B82405B8-00F4-477B-BD23-E6E6A983F00A}" destId="{F4EA20D8-6251-47B5-AC14-925FE99ABB9A}" srcOrd="0" destOrd="0" presId="urn:microsoft.com/office/officeart/2005/8/layout/vList5"/>
    <dgm:cxn modelId="{CFA4890C-34D0-4997-9B81-5F8A559415C7}" type="presOf" srcId="{43CF8612-13CB-4123-9071-18D0ADC42368}" destId="{F2C14806-3EE2-483D-8801-FAD0D7A42331}" srcOrd="0" destOrd="0" presId="urn:microsoft.com/office/officeart/2005/8/layout/vList5"/>
    <dgm:cxn modelId="{C7CC4A0D-8D99-42A2-808F-EC66B9D5FDB1}" type="presOf" srcId="{191E1CCC-DDCF-40CA-BDBD-FF3B789D4250}" destId="{5430FCAE-0B7F-4220-81DC-E724CCB52EC9}" srcOrd="0" destOrd="0" presId="urn:microsoft.com/office/officeart/2005/8/layout/vList5"/>
    <dgm:cxn modelId="{E4DFAA2A-663B-46D9-ADC6-1A4F74EA3B14}" type="presOf" srcId="{BB165EDE-C9ED-461C-BA62-789EA1FA3D78}" destId="{F2C14806-3EE2-483D-8801-FAD0D7A42331}" srcOrd="0" destOrd="2" presId="urn:microsoft.com/office/officeart/2005/8/layout/vList5"/>
    <dgm:cxn modelId="{FA4BD131-A31B-4A9A-8D25-413B1B47CC0A}" srcId="{B82405B8-00F4-477B-BD23-E6E6A983F00A}" destId="{547ABA82-751E-46F8-8091-52DF3445CED0}" srcOrd="0" destOrd="0" parTransId="{BC130F16-F66A-48E7-AA9C-589EF971191F}" sibTransId="{AF1C95D8-996C-4196-B4DC-E3B6E91F48C0}"/>
    <dgm:cxn modelId="{EA0A8742-ABE0-4C11-8E2E-49D2DA3ADC83}" srcId="{E7342B0B-1F9C-4B9E-9219-F991607F64BA}" destId="{B2AE97AB-6DE0-474A-8B54-512AFB7DD0A7}" srcOrd="2" destOrd="0" parTransId="{413699A9-E3AE-48F0-8934-CA7A690BF5B3}" sibTransId="{ABE18C74-7A24-4A0E-BFFA-1E3A91D1694A}"/>
    <dgm:cxn modelId="{9427043A-143C-4C90-ACEB-1686A088E40A}" type="presOf" srcId="{E439239E-8204-41D0-BB7E-D1A82D73A68A}" destId="{C0F7C157-7EBA-48D0-8895-213042FEDB18}" srcOrd="0" destOrd="2" presId="urn:microsoft.com/office/officeart/2005/8/layout/vList5"/>
    <dgm:cxn modelId="{B06D50B5-91A0-45BE-AD93-AC4D0EF56909}" type="presOf" srcId="{0563800F-DB44-4E74-903E-B4892FD91F7F}" destId="{B773735D-26CE-48D1-814C-B05397932C64}" srcOrd="0" destOrd="0" presId="urn:microsoft.com/office/officeart/2005/8/layout/vList5"/>
    <dgm:cxn modelId="{CF3CBC87-7809-4F28-A6D0-5193255A520C}" srcId="{3B6F57EB-9D3D-4363-BEF7-82A269A5C22C}" destId="{32245DF5-7A08-4B53-8EC1-15C2ACD10BEB}" srcOrd="0" destOrd="0" parTransId="{AD2CF32D-D610-44FE-9EB0-04E161533D91}" sibTransId="{2B2573C9-E17A-4697-92DF-4CC6DEA80770}"/>
    <dgm:cxn modelId="{EF39B879-C392-46A4-8B7D-49399BB84022}" srcId="{B82405B8-00F4-477B-BD23-E6E6A983F00A}" destId="{151EFC8C-1B5A-438A-BDE0-A3D0E0FAC5FC}" srcOrd="2" destOrd="0" parTransId="{A682D0DA-BBFD-4B65-934D-C7373D9A2010}" sibTransId="{75902CBF-45FE-47D4-930F-4F31E3DBF329}"/>
    <dgm:cxn modelId="{11289A45-02E4-4920-A138-8FE78BC18AEA}" type="presOf" srcId="{3B6F57EB-9D3D-4363-BEF7-82A269A5C22C}" destId="{4595FE77-9E31-4A04-89FC-DF669550986F}" srcOrd="0" destOrd="0" presId="urn:microsoft.com/office/officeart/2005/8/layout/vList5"/>
    <dgm:cxn modelId="{1A56D2B0-7FE1-4B8F-B75B-29F9C97BD65B}" type="presOf" srcId="{2B7CED76-EC5E-483E-9730-8CDDBEE2EB9A}" destId="{EF32FDE7-F5C9-4299-9BA0-6AF6B71294B3}" srcOrd="0" destOrd="1" presId="urn:microsoft.com/office/officeart/2005/8/layout/vList5"/>
    <dgm:cxn modelId="{29832AEA-4EE8-4A02-BA31-5BFE17FEF627}" srcId="{B82405B8-00F4-477B-BD23-E6E6A983F00A}" destId="{2B7CED76-EC5E-483E-9730-8CDDBEE2EB9A}" srcOrd="1" destOrd="0" parTransId="{5F7CE6EE-CED0-486F-BFAC-DE109061BCD7}" sibTransId="{81573136-6171-4299-ACB3-5B5B353CEBE8}"/>
    <dgm:cxn modelId="{5AEA407E-6309-4AF5-B4DB-E05213F52B07}" srcId="{766C26F7-C051-4392-835A-CBC165062507}" destId="{0563800F-DB44-4E74-903E-B4892FD91F7F}" srcOrd="0" destOrd="0" parTransId="{50FC4FE1-F0A3-48DD-BF3B-9471306C9B79}" sibTransId="{0F3D0915-C148-4EC1-A2A3-501FD72DABD2}"/>
    <dgm:cxn modelId="{8C6D744F-F81B-4CED-BE78-9CF8784019FB}" type="presOf" srcId="{B2AE97AB-6DE0-474A-8B54-512AFB7DD0A7}" destId="{5430FCAE-0B7F-4220-81DC-E724CCB52EC9}" srcOrd="0" destOrd="2" presId="urn:microsoft.com/office/officeart/2005/8/layout/vList5"/>
    <dgm:cxn modelId="{16A7BB04-A7B8-4C2F-923D-786FC663B718}" srcId="{DC71C030-EBA7-47A1-98EE-D639B9DA11F5}" destId="{766C26F7-C051-4392-835A-CBC165062507}" srcOrd="2" destOrd="0" parTransId="{D7C1490C-56BC-4A1C-B6D4-D3C4B3B0900B}" sibTransId="{364F3D67-8DDE-477F-A892-919290D0E7D3}"/>
    <dgm:cxn modelId="{84ADD28B-7C50-44E6-A064-631D2FDC528A}" srcId="{273E8C82-E4F9-43AA-A99C-655093C6DE61}" destId="{883DEF10-7C71-46B3-84D5-0AD439A5622E}" srcOrd="1" destOrd="0" parTransId="{EF0A32D5-7934-426A-8AB7-178F8F3B101A}" sibTransId="{37C9A375-AC53-44CC-A972-7816270E2227}"/>
    <dgm:cxn modelId="{7936E15E-03FB-4703-A233-6E25C1721E0D}" type="presOf" srcId="{F7C80E81-2C37-4FA4-B603-564AC3092755}" destId="{B773735D-26CE-48D1-814C-B05397932C64}" srcOrd="0" destOrd="2" presId="urn:microsoft.com/office/officeart/2005/8/layout/vList5"/>
    <dgm:cxn modelId="{BC3622D4-E711-435F-B831-809C8177B6BE}" type="presOf" srcId="{E7342B0B-1F9C-4B9E-9219-F991607F64BA}" destId="{2B1BD255-6CB9-49EE-854D-BC1E5E55F398}" srcOrd="0" destOrd="0" presId="urn:microsoft.com/office/officeart/2005/8/layout/vList5"/>
    <dgm:cxn modelId="{F9BF1F61-7CBA-45C7-92C2-B2C700DA4DFD}" srcId="{DC71C030-EBA7-47A1-98EE-D639B9DA11F5}" destId="{273E8C82-E4F9-43AA-A99C-655093C6DE61}" srcOrd="0" destOrd="0" parTransId="{B1BDE4EA-F4A1-4DE8-B04F-A65B27BF1F36}" sibTransId="{00F4F762-8570-49C3-91A7-7939E5A46963}"/>
    <dgm:cxn modelId="{DB2199C2-205B-4605-9A3C-4E4DC8115E73}" srcId="{766C26F7-C051-4392-835A-CBC165062507}" destId="{0DDBD639-FB4C-42FE-B069-B931A9238C59}" srcOrd="1" destOrd="0" parTransId="{CAC2EF99-2117-48BB-B8D7-0C1AD6B824C6}" sibTransId="{34CF2C54-4AB3-4552-99D2-2B61DB72BB22}"/>
    <dgm:cxn modelId="{4D6E0914-00B7-4989-9C85-0548D6D63782}" srcId="{273E8C82-E4F9-43AA-A99C-655093C6DE61}" destId="{43CF8612-13CB-4123-9071-18D0ADC42368}" srcOrd="0" destOrd="0" parTransId="{6D0ED52F-6CC7-4709-BA38-FF482E66322F}" sibTransId="{D0F1D562-AB75-4813-9484-A89D90B1820E}"/>
    <dgm:cxn modelId="{6EDDB399-0E87-4E35-922D-4218B83157A3}" type="presOf" srcId="{0DDBD639-FB4C-42FE-B069-B931A9238C59}" destId="{B773735D-26CE-48D1-814C-B05397932C64}" srcOrd="0" destOrd="1" presId="urn:microsoft.com/office/officeart/2005/8/layout/vList5"/>
    <dgm:cxn modelId="{5040E481-D048-409C-81FE-742A0AE83743}" type="presOf" srcId="{9735EAF6-93A5-4C05-9E42-F4E2A68B7EDA}" destId="{C0F7C157-7EBA-48D0-8895-213042FEDB18}" srcOrd="0" destOrd="1" presId="urn:microsoft.com/office/officeart/2005/8/layout/vList5"/>
    <dgm:cxn modelId="{D501A1F6-F80B-4BF1-8A3B-C7225EFF8BAE}" type="presOf" srcId="{32245DF5-7A08-4B53-8EC1-15C2ACD10BEB}" destId="{C0F7C157-7EBA-48D0-8895-213042FEDB18}" srcOrd="0" destOrd="0" presId="urn:microsoft.com/office/officeart/2005/8/layout/vList5"/>
    <dgm:cxn modelId="{E53615A8-15A0-45B5-B172-622731580FDD}" type="presOf" srcId="{298D27C6-6C7D-46FC-9839-4CFA1B52B81F}" destId="{5430FCAE-0B7F-4220-81DC-E724CCB52EC9}" srcOrd="0" destOrd="1" presId="urn:microsoft.com/office/officeart/2005/8/layout/vList5"/>
    <dgm:cxn modelId="{62D5F265-04B6-4DEC-9195-4A02F22B65D4}" type="presOf" srcId="{766C26F7-C051-4392-835A-CBC165062507}" destId="{0F4ED438-3809-4F39-956E-A2C5CF8F7DAD}" srcOrd="0" destOrd="0" presId="urn:microsoft.com/office/officeart/2005/8/layout/vList5"/>
    <dgm:cxn modelId="{C2D74D7E-01F4-4190-911E-0781884ECABE}" srcId="{DC71C030-EBA7-47A1-98EE-D639B9DA11F5}" destId="{E7342B0B-1F9C-4B9E-9219-F991607F64BA}" srcOrd="4" destOrd="0" parTransId="{8B4A3A5C-C023-41AE-914E-F07B0BDCC520}" sibTransId="{DC6E3EC7-2607-4E33-8276-DA492FA903AB}"/>
    <dgm:cxn modelId="{9D7E6B9A-3665-44CC-B585-D7C7E948609C}" type="presParOf" srcId="{3AE01EAE-B03E-4242-A919-AD37DC70063D}" destId="{F0DBB310-9437-422F-A877-BA5A8201CC27}" srcOrd="0" destOrd="0" presId="urn:microsoft.com/office/officeart/2005/8/layout/vList5"/>
    <dgm:cxn modelId="{B513351D-0D2D-4142-BB7C-5EB73AB1D7CA}" type="presParOf" srcId="{F0DBB310-9437-422F-A877-BA5A8201CC27}" destId="{766DAC75-65EC-4D60-BD79-718C3AC401CC}" srcOrd="0" destOrd="0" presId="urn:microsoft.com/office/officeart/2005/8/layout/vList5"/>
    <dgm:cxn modelId="{4B61EBC0-D109-4678-87F3-30EA6E3C2A72}" type="presParOf" srcId="{F0DBB310-9437-422F-A877-BA5A8201CC27}" destId="{F2C14806-3EE2-483D-8801-FAD0D7A42331}" srcOrd="1" destOrd="0" presId="urn:microsoft.com/office/officeart/2005/8/layout/vList5"/>
    <dgm:cxn modelId="{922A8A07-8C33-4901-8F0F-0A9FDCEBD53D}" type="presParOf" srcId="{3AE01EAE-B03E-4242-A919-AD37DC70063D}" destId="{1D03FB18-00E3-4AA7-B52A-862065A9D8B4}" srcOrd="1" destOrd="0" presId="urn:microsoft.com/office/officeart/2005/8/layout/vList5"/>
    <dgm:cxn modelId="{BCCCF63D-C177-45BC-A904-1ADBA19E67B9}" type="presParOf" srcId="{3AE01EAE-B03E-4242-A919-AD37DC70063D}" destId="{EAAF5812-5C93-428C-8F73-4A24199768FD}" srcOrd="2" destOrd="0" presId="urn:microsoft.com/office/officeart/2005/8/layout/vList5"/>
    <dgm:cxn modelId="{FE85365A-2A66-46CF-B453-B7D7B80520EB}" type="presParOf" srcId="{EAAF5812-5C93-428C-8F73-4A24199768FD}" destId="{F4EA20D8-6251-47B5-AC14-925FE99ABB9A}" srcOrd="0" destOrd="0" presId="urn:microsoft.com/office/officeart/2005/8/layout/vList5"/>
    <dgm:cxn modelId="{7F5E41A5-2B3C-4725-B5FC-5CB3FF2BF892}" type="presParOf" srcId="{EAAF5812-5C93-428C-8F73-4A24199768FD}" destId="{EF32FDE7-F5C9-4299-9BA0-6AF6B71294B3}" srcOrd="1" destOrd="0" presId="urn:microsoft.com/office/officeart/2005/8/layout/vList5"/>
    <dgm:cxn modelId="{89B0980C-EF13-4CF3-95CF-27C76A175208}" type="presParOf" srcId="{3AE01EAE-B03E-4242-A919-AD37DC70063D}" destId="{F56AE440-8AA1-4347-BFEF-4B0FCF80A479}" srcOrd="3" destOrd="0" presId="urn:microsoft.com/office/officeart/2005/8/layout/vList5"/>
    <dgm:cxn modelId="{EC0D519F-A8FA-4DB1-9C1D-D86A501408A7}" type="presParOf" srcId="{3AE01EAE-B03E-4242-A919-AD37DC70063D}" destId="{F8EB7268-9E92-4C6C-9B33-AB972A7EFCD5}" srcOrd="4" destOrd="0" presId="urn:microsoft.com/office/officeart/2005/8/layout/vList5"/>
    <dgm:cxn modelId="{84A0242E-E7CB-48BA-90C0-47AC71F5DC8D}" type="presParOf" srcId="{F8EB7268-9E92-4C6C-9B33-AB972A7EFCD5}" destId="{0F4ED438-3809-4F39-956E-A2C5CF8F7DAD}" srcOrd="0" destOrd="0" presId="urn:microsoft.com/office/officeart/2005/8/layout/vList5"/>
    <dgm:cxn modelId="{2B658130-4BC3-4546-BBA8-21511518553D}" type="presParOf" srcId="{F8EB7268-9E92-4C6C-9B33-AB972A7EFCD5}" destId="{B773735D-26CE-48D1-814C-B05397932C64}" srcOrd="1" destOrd="0" presId="urn:microsoft.com/office/officeart/2005/8/layout/vList5"/>
    <dgm:cxn modelId="{61FAAEB0-C532-4935-868E-F7B7AB5C5F85}" type="presParOf" srcId="{3AE01EAE-B03E-4242-A919-AD37DC70063D}" destId="{16189724-4252-47E6-8991-2665258FC4DC}" srcOrd="5" destOrd="0" presId="urn:microsoft.com/office/officeart/2005/8/layout/vList5"/>
    <dgm:cxn modelId="{C1F5C310-09FD-46B9-BCDB-B6EE5378A57C}" type="presParOf" srcId="{3AE01EAE-B03E-4242-A919-AD37DC70063D}" destId="{AA237A88-4647-44A6-B3D7-7AB6CD46DA90}" srcOrd="6" destOrd="0" presId="urn:microsoft.com/office/officeart/2005/8/layout/vList5"/>
    <dgm:cxn modelId="{608B6973-8098-4D78-BB66-68D7D0BA70B3}" type="presParOf" srcId="{AA237A88-4647-44A6-B3D7-7AB6CD46DA90}" destId="{4595FE77-9E31-4A04-89FC-DF669550986F}" srcOrd="0" destOrd="0" presId="urn:microsoft.com/office/officeart/2005/8/layout/vList5"/>
    <dgm:cxn modelId="{C713FD42-835F-40CF-A1D0-C91981AA5746}" type="presParOf" srcId="{AA237A88-4647-44A6-B3D7-7AB6CD46DA90}" destId="{C0F7C157-7EBA-48D0-8895-213042FEDB18}" srcOrd="1" destOrd="0" presId="urn:microsoft.com/office/officeart/2005/8/layout/vList5"/>
    <dgm:cxn modelId="{F3B802B7-A428-4ADD-BC1C-AEDE6455F8AE}" type="presParOf" srcId="{3AE01EAE-B03E-4242-A919-AD37DC70063D}" destId="{7F38500C-8F33-4450-A026-DA83E82C7673}" srcOrd="7" destOrd="0" presId="urn:microsoft.com/office/officeart/2005/8/layout/vList5"/>
    <dgm:cxn modelId="{D8DCD169-4CC7-4BEF-8623-E4C814CE81C0}" type="presParOf" srcId="{3AE01EAE-B03E-4242-A919-AD37DC70063D}" destId="{F53D2DAC-B0B7-4B67-8BFA-F81700A506A2}" srcOrd="8" destOrd="0" presId="urn:microsoft.com/office/officeart/2005/8/layout/vList5"/>
    <dgm:cxn modelId="{1A00F49B-0907-4E1D-993B-DFC21CCA84E0}" type="presParOf" srcId="{F53D2DAC-B0B7-4B67-8BFA-F81700A506A2}" destId="{2B1BD255-6CB9-49EE-854D-BC1E5E55F398}" srcOrd="0" destOrd="0" presId="urn:microsoft.com/office/officeart/2005/8/layout/vList5"/>
    <dgm:cxn modelId="{0D1DCFFE-68D5-48BC-B2BF-BD136B8E31CA}" type="presParOf" srcId="{F53D2DAC-B0B7-4B67-8BFA-F81700A506A2}" destId="{5430FCAE-0B7F-4220-81DC-E724CCB52EC9}" srcOrd="1" destOrd="0" presId="urn:microsoft.com/office/officeart/2005/8/layout/vList5"/>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71C030-EBA7-47A1-98EE-D639B9DA11F5}" type="doc">
      <dgm:prSet loTypeId="urn:microsoft.com/office/officeart/2005/8/layout/vList5" loCatId="list" qsTypeId="urn:microsoft.com/office/officeart/2005/8/quickstyle/simple1" qsCatId="simple" csTypeId="urn:microsoft.com/office/officeart/2005/8/colors/colorful1#2" csCatId="colorful" phldr="1"/>
      <dgm:spPr/>
      <dgm:t>
        <a:bodyPr/>
        <a:lstStyle/>
        <a:p>
          <a:endParaRPr lang="en-IN"/>
        </a:p>
      </dgm:t>
    </dgm:pt>
    <dgm:pt modelId="{273E8C82-E4F9-43AA-A99C-655093C6DE61}">
      <dgm:prSet phldrT="[Text]" custT="1"/>
      <dgm:spPr/>
      <dgm:t>
        <a:bodyPr/>
        <a:lstStyle/>
        <a:p>
          <a:pPr algn="l"/>
          <a:r>
            <a:rPr lang="en-IN" sz="2000" dirty="0" err="1">
              <a:latin typeface="Cambria" panose="02040503050406030204" pitchFamily="18" charset="0"/>
              <a:ea typeface="Cambria" panose="02040503050406030204" pitchFamily="18" charset="0"/>
            </a:rPr>
            <a:t>eLearn</a:t>
          </a:r>
          <a:r>
            <a:rPr lang="en-IN" sz="2000" dirty="0">
              <a:latin typeface="Cambria" panose="02040503050406030204" pitchFamily="18" charset="0"/>
              <a:ea typeface="Cambria" panose="02040503050406030204" pitchFamily="18" charset="0"/>
            </a:rPr>
            <a:t> &amp; LMS (</a:t>
          </a:r>
          <a:r>
            <a:rPr lang="en-IN" sz="2000" dirty="0" err="1">
              <a:latin typeface="Cambria" panose="02040503050406030204" pitchFamily="18" charset="0"/>
              <a:ea typeface="Cambria" panose="02040503050406030204" pitchFamily="18" charset="0"/>
            </a:rPr>
            <a:t>taxila</a:t>
          </a:r>
          <a:r>
            <a:rPr lang="en-IN" sz="2000" dirty="0">
              <a:latin typeface="Cambria" panose="02040503050406030204" pitchFamily="18" charset="0"/>
              <a:ea typeface="Cambria" panose="02040503050406030204" pitchFamily="18" charset="0"/>
            </a:rPr>
            <a:t>/ </a:t>
          </a:r>
          <a:r>
            <a:rPr lang="en-IN" sz="2000" dirty="0" err="1">
              <a:latin typeface="Cambria" panose="02040503050406030204" pitchFamily="18" charset="0"/>
              <a:ea typeface="Cambria" panose="02040503050406030204" pitchFamily="18" charset="0"/>
            </a:rPr>
            <a:t>moodle</a:t>
          </a:r>
          <a:r>
            <a:rPr lang="en-IN" sz="2000" dirty="0">
              <a:latin typeface="Cambria" panose="02040503050406030204" pitchFamily="18" charset="0"/>
              <a:ea typeface="Cambria" panose="02040503050406030204" pitchFamily="18" charset="0"/>
            </a:rPr>
            <a:t>)</a:t>
          </a:r>
        </a:p>
      </dgm:t>
    </dgm:pt>
    <dgm:pt modelId="{B1BDE4EA-F4A1-4DE8-B04F-A65B27BF1F36}" type="parTrans" cxnId="{F9BF1F61-7CBA-45C7-92C2-B2C700DA4DFD}">
      <dgm:prSet/>
      <dgm:spPr/>
      <dgm:t>
        <a:bodyPr/>
        <a:lstStyle/>
        <a:p>
          <a:endParaRPr lang="en-IN" sz="1600">
            <a:latin typeface="Cambria" panose="02040503050406030204" pitchFamily="18" charset="0"/>
            <a:ea typeface="Cambria" panose="02040503050406030204" pitchFamily="18" charset="0"/>
          </a:endParaRPr>
        </a:p>
      </dgm:t>
    </dgm:pt>
    <dgm:pt modelId="{00F4F762-8570-49C3-91A7-7939E5A46963}" type="sibTrans" cxnId="{F9BF1F61-7CBA-45C7-92C2-B2C700DA4DFD}">
      <dgm:prSet/>
      <dgm:spPr/>
      <dgm:t>
        <a:bodyPr/>
        <a:lstStyle/>
        <a:p>
          <a:endParaRPr lang="en-IN" sz="1600">
            <a:latin typeface="Cambria" panose="02040503050406030204" pitchFamily="18" charset="0"/>
            <a:ea typeface="Cambria" panose="02040503050406030204" pitchFamily="18" charset="0"/>
          </a:endParaRPr>
        </a:p>
      </dgm:t>
    </dgm:pt>
    <dgm:pt modelId="{43CF8612-13CB-4123-9071-18D0ADC42368}">
      <dgm:prSet phldrT="[Text]" custT="1"/>
      <dgm:spPr/>
      <dgm:t>
        <a:bodyPr/>
        <a:lstStyle/>
        <a:p>
          <a:r>
            <a:rPr lang="en-IN" sz="1800" dirty="0">
              <a:solidFill>
                <a:schemeClr val="bg2">
                  <a:lumMod val="25000"/>
                </a:schemeClr>
              </a:solidFill>
              <a:latin typeface="Cambria" panose="02040503050406030204" pitchFamily="18" charset="0"/>
              <a:ea typeface="Cambria" panose="02040503050406030204" pitchFamily="18" charset="0"/>
            </a:rPr>
            <a:t>The single window through which you will access everything</a:t>
          </a:r>
        </a:p>
      </dgm:t>
    </dgm:pt>
    <dgm:pt modelId="{6D0ED52F-6CC7-4709-BA38-FF482E66322F}" type="parTrans" cxnId="{4D6E0914-00B7-4989-9C85-0548D6D63782}">
      <dgm:prSet/>
      <dgm:spPr/>
      <dgm:t>
        <a:bodyPr/>
        <a:lstStyle/>
        <a:p>
          <a:endParaRPr lang="en-IN" sz="1600">
            <a:latin typeface="Cambria" panose="02040503050406030204" pitchFamily="18" charset="0"/>
            <a:ea typeface="Cambria" panose="02040503050406030204" pitchFamily="18" charset="0"/>
          </a:endParaRPr>
        </a:p>
      </dgm:t>
    </dgm:pt>
    <dgm:pt modelId="{D0F1D562-AB75-4813-9484-A89D90B1820E}" type="sibTrans" cxnId="{4D6E0914-00B7-4989-9C85-0548D6D63782}">
      <dgm:prSet/>
      <dgm:spPr/>
      <dgm:t>
        <a:bodyPr/>
        <a:lstStyle/>
        <a:p>
          <a:endParaRPr lang="en-IN" sz="1600">
            <a:latin typeface="Cambria" panose="02040503050406030204" pitchFamily="18" charset="0"/>
            <a:ea typeface="Cambria" panose="02040503050406030204" pitchFamily="18" charset="0"/>
          </a:endParaRPr>
        </a:p>
      </dgm:t>
    </dgm:pt>
    <dgm:pt modelId="{B82405B8-00F4-477B-BD23-E6E6A983F00A}">
      <dgm:prSet phldrT="[Text]" custT="1"/>
      <dgm:spPr/>
      <dgm:t>
        <a:bodyPr/>
        <a:lstStyle/>
        <a:p>
          <a:pPr algn="l"/>
          <a:r>
            <a:rPr lang="en-IN" sz="2000" dirty="0">
              <a:latin typeface="Cambria" panose="02040503050406030204" pitchFamily="18" charset="0"/>
              <a:ea typeface="Cambria" panose="02040503050406030204" pitchFamily="18" charset="0"/>
            </a:rPr>
            <a:t>BITS Mail</a:t>
          </a:r>
        </a:p>
      </dgm:t>
    </dgm:pt>
    <dgm:pt modelId="{EE13F67F-26F3-4FFA-B150-775A36C6DCB2}" type="parTrans" cxnId="{BA3D10A9-0A52-4B3A-B075-4CC365CD5B16}">
      <dgm:prSet/>
      <dgm:spPr/>
      <dgm:t>
        <a:bodyPr/>
        <a:lstStyle/>
        <a:p>
          <a:endParaRPr lang="en-IN" sz="1600">
            <a:latin typeface="Cambria" panose="02040503050406030204" pitchFamily="18" charset="0"/>
            <a:ea typeface="Cambria" panose="02040503050406030204" pitchFamily="18" charset="0"/>
          </a:endParaRPr>
        </a:p>
      </dgm:t>
    </dgm:pt>
    <dgm:pt modelId="{CC5152C0-409F-4AE3-BF44-79E02B0935C9}" type="sibTrans" cxnId="{BA3D10A9-0A52-4B3A-B075-4CC365CD5B16}">
      <dgm:prSet/>
      <dgm:spPr/>
      <dgm:t>
        <a:bodyPr/>
        <a:lstStyle/>
        <a:p>
          <a:endParaRPr lang="en-IN" sz="1600">
            <a:latin typeface="Cambria" panose="02040503050406030204" pitchFamily="18" charset="0"/>
            <a:ea typeface="Cambria" panose="02040503050406030204" pitchFamily="18" charset="0"/>
          </a:endParaRPr>
        </a:p>
      </dgm:t>
    </dgm:pt>
    <dgm:pt modelId="{547ABA82-751E-46F8-8091-52DF3445CED0}">
      <dgm:prSet phldrT="[Text]" custT="1"/>
      <dgm:spPr/>
      <dgm:t>
        <a:bodyPr tIns="0" anchor="ctr"/>
        <a:lstStyle/>
        <a:p>
          <a:r>
            <a:rPr lang="en-IN" sz="2000" dirty="0">
              <a:solidFill>
                <a:schemeClr val="bg2">
                  <a:lumMod val="25000"/>
                </a:schemeClr>
              </a:solidFill>
              <a:latin typeface="Cambria" panose="02040503050406030204" pitchFamily="18" charset="0"/>
              <a:ea typeface="Cambria" panose="02040503050406030204" pitchFamily="18" charset="0"/>
            </a:rPr>
            <a:t>The single mode of mail communication</a:t>
          </a:r>
        </a:p>
      </dgm:t>
    </dgm:pt>
    <dgm:pt modelId="{BC130F16-F66A-48E7-AA9C-589EF971191F}" type="parTrans" cxnId="{FA4BD131-A31B-4A9A-8D25-413B1B47CC0A}">
      <dgm:prSet/>
      <dgm:spPr/>
      <dgm:t>
        <a:bodyPr/>
        <a:lstStyle/>
        <a:p>
          <a:endParaRPr lang="en-IN" sz="1600">
            <a:latin typeface="Cambria" panose="02040503050406030204" pitchFamily="18" charset="0"/>
            <a:ea typeface="Cambria" panose="02040503050406030204" pitchFamily="18" charset="0"/>
          </a:endParaRPr>
        </a:p>
      </dgm:t>
    </dgm:pt>
    <dgm:pt modelId="{AF1C95D8-996C-4196-B4DC-E3B6E91F48C0}" type="sibTrans" cxnId="{FA4BD131-A31B-4A9A-8D25-413B1B47CC0A}">
      <dgm:prSet/>
      <dgm:spPr/>
      <dgm:t>
        <a:bodyPr/>
        <a:lstStyle/>
        <a:p>
          <a:endParaRPr lang="en-IN" sz="1600">
            <a:latin typeface="Cambria" panose="02040503050406030204" pitchFamily="18" charset="0"/>
            <a:ea typeface="Cambria" panose="02040503050406030204" pitchFamily="18" charset="0"/>
          </a:endParaRPr>
        </a:p>
      </dgm:t>
    </dgm:pt>
    <dgm:pt modelId="{766C26F7-C051-4392-835A-CBC165062507}">
      <dgm:prSet phldrT="[Text]" custT="1"/>
      <dgm:spPr/>
      <dgm:t>
        <a:bodyPr/>
        <a:lstStyle/>
        <a:p>
          <a:pPr algn="l"/>
          <a:r>
            <a:rPr lang="en-IN" sz="2000" dirty="0">
              <a:latin typeface="Cambria" panose="02040503050406030204" pitchFamily="18" charset="0"/>
              <a:ea typeface="Cambria" panose="02040503050406030204" pitchFamily="18" charset="0"/>
            </a:rPr>
            <a:t>Live lecture (</a:t>
          </a:r>
          <a:r>
            <a:rPr lang="en-IN" sz="2000" dirty="0" err="1">
              <a:latin typeface="Cambria" panose="02040503050406030204" pitchFamily="18" charset="0"/>
              <a:ea typeface="Cambria" panose="02040503050406030204" pitchFamily="18" charset="0"/>
            </a:rPr>
            <a:t>Impartus</a:t>
          </a:r>
          <a:r>
            <a:rPr lang="en-IN" sz="2000" dirty="0">
              <a:latin typeface="Cambria" panose="02040503050406030204" pitchFamily="18" charset="0"/>
              <a:ea typeface="Cambria" panose="02040503050406030204" pitchFamily="18" charset="0"/>
            </a:rPr>
            <a:t>)</a:t>
          </a:r>
        </a:p>
      </dgm:t>
    </dgm:pt>
    <dgm:pt modelId="{D7C1490C-56BC-4A1C-B6D4-D3C4B3B0900B}" type="parTrans" cxnId="{16A7BB04-A7B8-4C2F-923D-786FC663B718}">
      <dgm:prSet/>
      <dgm:spPr/>
      <dgm:t>
        <a:bodyPr/>
        <a:lstStyle/>
        <a:p>
          <a:endParaRPr lang="en-IN" sz="1600">
            <a:latin typeface="Cambria" panose="02040503050406030204" pitchFamily="18" charset="0"/>
            <a:ea typeface="Cambria" panose="02040503050406030204" pitchFamily="18" charset="0"/>
          </a:endParaRPr>
        </a:p>
      </dgm:t>
    </dgm:pt>
    <dgm:pt modelId="{364F3D67-8DDE-477F-A892-919290D0E7D3}" type="sibTrans" cxnId="{16A7BB04-A7B8-4C2F-923D-786FC663B718}">
      <dgm:prSet/>
      <dgm:spPr/>
      <dgm:t>
        <a:bodyPr/>
        <a:lstStyle/>
        <a:p>
          <a:endParaRPr lang="en-IN" sz="1600">
            <a:latin typeface="Cambria" panose="02040503050406030204" pitchFamily="18" charset="0"/>
            <a:ea typeface="Cambria" panose="02040503050406030204" pitchFamily="18" charset="0"/>
          </a:endParaRPr>
        </a:p>
      </dgm:t>
    </dgm:pt>
    <dgm:pt modelId="{191E1CCC-DDCF-40CA-BDBD-FF3B789D4250}">
      <dgm:prSet phldrT="[Text]" custT="1"/>
      <dgm:spPr/>
      <dgm:t>
        <a:bodyPr/>
        <a:lstStyle/>
        <a:p>
          <a:r>
            <a:rPr lang="en-IN" sz="1800" dirty="0">
              <a:solidFill>
                <a:schemeClr val="bg2">
                  <a:lumMod val="25000"/>
                </a:schemeClr>
              </a:solidFill>
              <a:latin typeface="Cambria" panose="02040503050406030204" pitchFamily="18" charset="0"/>
              <a:ea typeface="Cambria" panose="02040503050406030204" pitchFamily="18" charset="0"/>
            </a:rPr>
            <a:t>A virtual library with relevant books</a:t>
          </a:r>
        </a:p>
      </dgm:t>
    </dgm:pt>
    <dgm:pt modelId="{9D745479-0AB5-434B-9E7B-D70AC9899333}" type="parTrans" cxnId="{6E3C959B-3BBE-4820-B13A-A57081276894}">
      <dgm:prSet/>
      <dgm:spPr/>
      <dgm:t>
        <a:bodyPr/>
        <a:lstStyle/>
        <a:p>
          <a:endParaRPr lang="en-IN" sz="1600">
            <a:latin typeface="Cambria" panose="02040503050406030204" pitchFamily="18" charset="0"/>
            <a:ea typeface="Cambria" panose="02040503050406030204" pitchFamily="18" charset="0"/>
          </a:endParaRPr>
        </a:p>
      </dgm:t>
    </dgm:pt>
    <dgm:pt modelId="{3FAE4C51-4FFF-4EA5-9318-A23E88517A13}" type="sibTrans" cxnId="{6E3C959B-3BBE-4820-B13A-A57081276894}">
      <dgm:prSet/>
      <dgm:spPr/>
      <dgm:t>
        <a:bodyPr/>
        <a:lstStyle/>
        <a:p>
          <a:endParaRPr lang="en-IN" sz="1600">
            <a:latin typeface="Cambria" panose="02040503050406030204" pitchFamily="18" charset="0"/>
            <a:ea typeface="Cambria" panose="02040503050406030204" pitchFamily="18" charset="0"/>
          </a:endParaRPr>
        </a:p>
      </dgm:t>
    </dgm:pt>
    <dgm:pt modelId="{3B6F57EB-9D3D-4363-BEF7-82A269A5C22C}">
      <dgm:prSet phldrT="[Text]" custT="1"/>
      <dgm:spPr/>
      <dgm:t>
        <a:bodyPr/>
        <a:lstStyle/>
        <a:p>
          <a:pPr algn="l"/>
          <a:r>
            <a:rPr lang="en-IN" sz="2000" dirty="0">
              <a:latin typeface="Cambria" panose="02040503050406030204" pitchFamily="18" charset="0"/>
              <a:ea typeface="Cambria" panose="02040503050406030204" pitchFamily="18" charset="0"/>
            </a:rPr>
            <a:t>Experiential Learning</a:t>
          </a:r>
        </a:p>
      </dgm:t>
    </dgm:pt>
    <dgm:pt modelId="{2B9633D5-1D3E-4EEA-8B2A-3E78698E2E6E}" type="parTrans" cxnId="{DF87A1B3-7504-460E-938C-28062452D0B9}">
      <dgm:prSet/>
      <dgm:spPr/>
      <dgm:t>
        <a:bodyPr/>
        <a:lstStyle/>
        <a:p>
          <a:endParaRPr lang="en-IN" sz="1600">
            <a:latin typeface="Cambria" panose="02040503050406030204" pitchFamily="18" charset="0"/>
            <a:ea typeface="Cambria" panose="02040503050406030204" pitchFamily="18" charset="0"/>
          </a:endParaRPr>
        </a:p>
      </dgm:t>
    </dgm:pt>
    <dgm:pt modelId="{EBCF72CE-9B71-4377-89C4-C13789B9035D}" type="sibTrans" cxnId="{DF87A1B3-7504-460E-938C-28062452D0B9}">
      <dgm:prSet/>
      <dgm:spPr/>
      <dgm:t>
        <a:bodyPr/>
        <a:lstStyle/>
        <a:p>
          <a:endParaRPr lang="en-IN" sz="1600">
            <a:latin typeface="Cambria" panose="02040503050406030204" pitchFamily="18" charset="0"/>
            <a:ea typeface="Cambria" panose="02040503050406030204" pitchFamily="18" charset="0"/>
          </a:endParaRPr>
        </a:p>
      </dgm:t>
    </dgm:pt>
    <dgm:pt modelId="{E7342B0B-1F9C-4B9E-9219-F991607F64BA}">
      <dgm:prSet phldrT="[Text]" custT="1"/>
      <dgm:spPr/>
      <dgm:t>
        <a:bodyPr/>
        <a:lstStyle/>
        <a:p>
          <a:pPr algn="l"/>
          <a:r>
            <a:rPr lang="en-IN" sz="2000" dirty="0" err="1">
              <a:latin typeface="Cambria" panose="02040503050406030204" pitchFamily="18" charset="0"/>
              <a:ea typeface="Cambria" panose="02040503050406030204" pitchFamily="18" charset="0"/>
            </a:rPr>
            <a:t>eLibrary</a:t>
          </a:r>
          <a:endParaRPr lang="en-IN" sz="2000" dirty="0">
            <a:latin typeface="Cambria" panose="02040503050406030204" pitchFamily="18" charset="0"/>
            <a:ea typeface="Cambria" panose="02040503050406030204" pitchFamily="18" charset="0"/>
          </a:endParaRPr>
        </a:p>
      </dgm:t>
    </dgm:pt>
    <dgm:pt modelId="{8B4A3A5C-C023-41AE-914E-F07B0BDCC520}" type="parTrans" cxnId="{C2D74D7E-01F4-4190-911E-0781884ECABE}">
      <dgm:prSet/>
      <dgm:spPr/>
      <dgm:t>
        <a:bodyPr/>
        <a:lstStyle/>
        <a:p>
          <a:endParaRPr lang="en-IN" sz="1600">
            <a:latin typeface="Cambria" panose="02040503050406030204" pitchFamily="18" charset="0"/>
            <a:ea typeface="Cambria" panose="02040503050406030204" pitchFamily="18" charset="0"/>
          </a:endParaRPr>
        </a:p>
      </dgm:t>
    </dgm:pt>
    <dgm:pt modelId="{DC6E3EC7-2607-4E33-8276-DA492FA903AB}" type="sibTrans" cxnId="{C2D74D7E-01F4-4190-911E-0781884ECABE}">
      <dgm:prSet/>
      <dgm:spPr/>
      <dgm:t>
        <a:bodyPr/>
        <a:lstStyle/>
        <a:p>
          <a:endParaRPr lang="en-IN" sz="1600">
            <a:latin typeface="Cambria" panose="02040503050406030204" pitchFamily="18" charset="0"/>
            <a:ea typeface="Cambria" panose="02040503050406030204" pitchFamily="18" charset="0"/>
          </a:endParaRPr>
        </a:p>
      </dgm:t>
    </dgm:pt>
    <dgm:pt modelId="{0563800F-DB44-4E74-903E-B4892FD91F7F}">
      <dgm:prSet phldrT="[Text]" custT="1"/>
      <dgm:spPr/>
      <dgm:t>
        <a:bodyPr/>
        <a:lstStyle/>
        <a:p>
          <a:r>
            <a:rPr lang="en-IN" sz="1800" dirty="0">
              <a:solidFill>
                <a:schemeClr val="bg2">
                  <a:lumMod val="25000"/>
                </a:schemeClr>
              </a:solidFill>
              <a:latin typeface="Cambria" panose="02040503050406030204" pitchFamily="18" charset="0"/>
              <a:ea typeface="Cambria" panose="02040503050406030204" pitchFamily="18" charset="0"/>
            </a:rPr>
            <a:t>Platform to join and watch instructor-led lectures</a:t>
          </a:r>
        </a:p>
      </dgm:t>
    </dgm:pt>
    <dgm:pt modelId="{50FC4FE1-F0A3-48DD-BF3B-9471306C9B79}" type="parTrans" cxnId="{5AEA407E-6309-4AF5-B4DB-E05213F52B07}">
      <dgm:prSet/>
      <dgm:spPr/>
      <dgm:t>
        <a:bodyPr/>
        <a:lstStyle/>
        <a:p>
          <a:endParaRPr lang="en-IN" sz="1600">
            <a:latin typeface="Cambria" panose="02040503050406030204" pitchFamily="18" charset="0"/>
            <a:ea typeface="Cambria" panose="02040503050406030204" pitchFamily="18" charset="0"/>
          </a:endParaRPr>
        </a:p>
      </dgm:t>
    </dgm:pt>
    <dgm:pt modelId="{0F3D0915-C148-4EC1-A2A3-501FD72DABD2}" type="sibTrans" cxnId="{5AEA407E-6309-4AF5-B4DB-E05213F52B07}">
      <dgm:prSet/>
      <dgm:spPr/>
      <dgm:t>
        <a:bodyPr/>
        <a:lstStyle/>
        <a:p>
          <a:endParaRPr lang="en-IN" sz="1600">
            <a:latin typeface="Cambria" panose="02040503050406030204" pitchFamily="18" charset="0"/>
            <a:ea typeface="Cambria" panose="02040503050406030204" pitchFamily="18" charset="0"/>
          </a:endParaRPr>
        </a:p>
      </dgm:t>
    </dgm:pt>
    <dgm:pt modelId="{32245DF5-7A08-4B53-8EC1-15C2ACD10BEB}">
      <dgm:prSet phldrT="[Text]" custT="1"/>
      <dgm:spPr/>
      <dgm:t>
        <a:bodyPr/>
        <a:lstStyle/>
        <a:p>
          <a:r>
            <a:rPr lang="en-IN" sz="1800" dirty="0">
              <a:solidFill>
                <a:schemeClr val="bg2">
                  <a:lumMod val="25000"/>
                </a:schemeClr>
              </a:solidFill>
              <a:latin typeface="Cambria" panose="02040503050406030204" pitchFamily="18" charset="0"/>
              <a:ea typeface="Cambria" panose="02040503050406030204" pitchFamily="18" charset="0"/>
            </a:rPr>
            <a:t>Platform to perform experiential learning</a:t>
          </a:r>
        </a:p>
      </dgm:t>
    </dgm:pt>
    <dgm:pt modelId="{AD2CF32D-D610-44FE-9EB0-04E161533D91}" type="parTrans" cxnId="{CF3CBC87-7809-4F28-A6D0-5193255A520C}">
      <dgm:prSet/>
      <dgm:spPr/>
      <dgm:t>
        <a:bodyPr/>
        <a:lstStyle/>
        <a:p>
          <a:endParaRPr lang="en-IN" sz="1600">
            <a:latin typeface="Cambria" panose="02040503050406030204" pitchFamily="18" charset="0"/>
            <a:ea typeface="Cambria" panose="02040503050406030204" pitchFamily="18" charset="0"/>
          </a:endParaRPr>
        </a:p>
      </dgm:t>
    </dgm:pt>
    <dgm:pt modelId="{2B2573C9-E17A-4697-92DF-4CC6DEA80770}" type="sibTrans" cxnId="{CF3CBC87-7809-4F28-A6D0-5193255A520C}">
      <dgm:prSet/>
      <dgm:spPr/>
      <dgm:t>
        <a:bodyPr/>
        <a:lstStyle/>
        <a:p>
          <a:endParaRPr lang="en-IN" sz="1600">
            <a:latin typeface="Cambria" panose="02040503050406030204" pitchFamily="18" charset="0"/>
            <a:ea typeface="Cambria" panose="02040503050406030204" pitchFamily="18" charset="0"/>
          </a:endParaRPr>
        </a:p>
      </dgm:t>
    </dgm:pt>
    <dgm:pt modelId="{115627B3-9035-491C-B132-E009D9790504}">
      <dgm:prSet phldrT="[Text]" custT="1"/>
      <dgm:spPr/>
      <dgm:t>
        <a:bodyPr/>
        <a:lstStyle/>
        <a:p>
          <a:r>
            <a:rPr lang="en-IN" sz="1800" dirty="0">
              <a:solidFill>
                <a:schemeClr val="bg2">
                  <a:lumMod val="25000"/>
                </a:schemeClr>
              </a:solidFill>
              <a:latin typeface="Cambria" panose="02040503050406030204" pitchFamily="18" charset="0"/>
              <a:ea typeface="Cambria" panose="02040503050406030204" pitchFamily="18" charset="0"/>
              <a:hlinkClick xmlns:r="http://schemas.openxmlformats.org/officeDocument/2006/relationships" r:id="rId1"/>
            </a:rPr>
            <a:t>How to access </a:t>
          </a:r>
          <a:r>
            <a:rPr lang="en-IN" sz="1800" dirty="0" err="1">
              <a:solidFill>
                <a:schemeClr val="bg2">
                  <a:lumMod val="25000"/>
                </a:schemeClr>
              </a:solidFill>
              <a:latin typeface="Cambria" panose="02040503050406030204" pitchFamily="18" charset="0"/>
              <a:ea typeface="Cambria" panose="02040503050406030204" pitchFamily="18" charset="0"/>
              <a:hlinkClick xmlns:r="http://schemas.openxmlformats.org/officeDocument/2006/relationships" r:id="rId1"/>
            </a:rPr>
            <a:t>eLearn</a:t>
          </a:r>
          <a:r>
            <a:rPr lang="en-IN" sz="1800" dirty="0">
              <a:solidFill>
                <a:schemeClr val="bg2">
                  <a:lumMod val="25000"/>
                </a:schemeClr>
              </a:solidFill>
              <a:latin typeface="Cambria" panose="02040503050406030204" pitchFamily="18" charset="0"/>
              <a:ea typeface="Cambria" panose="02040503050406030204" pitchFamily="18" charset="0"/>
              <a:hlinkClick xmlns:r="http://schemas.openxmlformats.org/officeDocument/2006/relationships" r:id="rId1"/>
            </a:rPr>
            <a:t> on desktop</a:t>
          </a:r>
          <a:endParaRPr lang="en-IN" sz="1800" dirty="0">
            <a:solidFill>
              <a:schemeClr val="bg2">
                <a:lumMod val="25000"/>
              </a:schemeClr>
            </a:solidFill>
            <a:latin typeface="Cambria" panose="02040503050406030204" pitchFamily="18" charset="0"/>
            <a:ea typeface="Cambria" panose="02040503050406030204" pitchFamily="18" charset="0"/>
          </a:endParaRPr>
        </a:p>
      </dgm:t>
    </dgm:pt>
    <dgm:pt modelId="{DB0F67D8-4C2B-49C6-A38D-4885F93C70F2}" type="parTrans" cxnId="{5D135375-7758-4514-AA7F-B4F88FE1C365}">
      <dgm:prSet/>
      <dgm:spPr/>
      <dgm:t>
        <a:bodyPr/>
        <a:lstStyle/>
        <a:p>
          <a:endParaRPr lang="en-US"/>
        </a:p>
      </dgm:t>
    </dgm:pt>
    <dgm:pt modelId="{F87641F5-37EB-4563-BAC6-0ABFB8F11D36}" type="sibTrans" cxnId="{5D135375-7758-4514-AA7F-B4F88FE1C365}">
      <dgm:prSet/>
      <dgm:spPr/>
      <dgm:t>
        <a:bodyPr/>
        <a:lstStyle/>
        <a:p>
          <a:endParaRPr lang="en-US"/>
        </a:p>
      </dgm:t>
    </dgm:pt>
    <dgm:pt modelId="{EE91CB02-6CA9-4BE4-985C-D2E7A57C54AC}">
      <dgm:prSet phldrT="[Text]" custT="1"/>
      <dgm:spPr/>
      <dgm:t>
        <a:bodyPr tIns="0" anchor="ctr"/>
        <a:lstStyle/>
        <a:p>
          <a:r>
            <a:rPr lang="en-IN" sz="2000" dirty="0">
              <a:solidFill>
                <a:schemeClr val="bg2">
                  <a:lumMod val="25000"/>
                </a:schemeClr>
              </a:solidFill>
              <a:latin typeface="Cambria" panose="02040503050406030204" pitchFamily="18" charset="0"/>
              <a:ea typeface="Cambria" panose="02040503050406030204" pitchFamily="18" charset="0"/>
              <a:hlinkClick xmlns:r="http://schemas.openxmlformats.org/officeDocument/2006/relationships" r:id="rId2"/>
            </a:rPr>
            <a:t>How to access BITS Mail</a:t>
          </a:r>
          <a:endParaRPr lang="en-IN" sz="2000" dirty="0">
            <a:solidFill>
              <a:schemeClr val="bg2">
                <a:lumMod val="25000"/>
              </a:schemeClr>
            </a:solidFill>
            <a:latin typeface="Cambria" panose="02040503050406030204" pitchFamily="18" charset="0"/>
            <a:ea typeface="Cambria" panose="02040503050406030204" pitchFamily="18" charset="0"/>
          </a:endParaRPr>
        </a:p>
      </dgm:t>
    </dgm:pt>
    <dgm:pt modelId="{0922C660-F9FB-4E0A-99D0-4C2B4ABA62BA}" type="parTrans" cxnId="{99EDB2C2-DCEB-48C4-A464-1AD24D8B2A39}">
      <dgm:prSet/>
      <dgm:spPr/>
      <dgm:t>
        <a:bodyPr/>
        <a:lstStyle/>
        <a:p>
          <a:endParaRPr lang="en-US"/>
        </a:p>
      </dgm:t>
    </dgm:pt>
    <dgm:pt modelId="{9A9A8985-EB5E-4CC8-AF4B-A17F4BED6579}" type="sibTrans" cxnId="{99EDB2C2-DCEB-48C4-A464-1AD24D8B2A39}">
      <dgm:prSet/>
      <dgm:spPr/>
      <dgm:t>
        <a:bodyPr/>
        <a:lstStyle/>
        <a:p>
          <a:endParaRPr lang="en-US"/>
        </a:p>
      </dgm:t>
    </dgm:pt>
    <dgm:pt modelId="{638F34F3-0667-45E3-8A45-5E33246CDBA0}">
      <dgm:prSet phldrT="[Text]" custT="1"/>
      <dgm:spPr/>
      <dgm:t>
        <a:bodyPr/>
        <a:lstStyle/>
        <a:p>
          <a:r>
            <a:rPr lang="en-IN" sz="1800" dirty="0">
              <a:solidFill>
                <a:schemeClr val="bg2">
                  <a:lumMod val="25000"/>
                </a:schemeClr>
              </a:solidFill>
              <a:latin typeface="Cambria" panose="02040503050406030204" pitchFamily="18" charset="0"/>
              <a:ea typeface="Cambria" panose="02040503050406030204" pitchFamily="18" charset="0"/>
              <a:hlinkClick xmlns:r="http://schemas.openxmlformats.org/officeDocument/2006/relationships" r:id="rId3"/>
            </a:rPr>
            <a:t>How to use </a:t>
          </a:r>
          <a:r>
            <a:rPr lang="en-IN" sz="1800" dirty="0" err="1">
              <a:solidFill>
                <a:schemeClr val="bg2">
                  <a:lumMod val="25000"/>
                </a:schemeClr>
              </a:solidFill>
              <a:latin typeface="Cambria" panose="02040503050406030204" pitchFamily="18" charset="0"/>
              <a:ea typeface="Cambria" panose="02040503050406030204" pitchFamily="18" charset="0"/>
              <a:hlinkClick xmlns:r="http://schemas.openxmlformats.org/officeDocument/2006/relationships" r:id="rId3"/>
            </a:rPr>
            <a:t>Impartus</a:t>
          </a:r>
          <a:endParaRPr lang="en-IN" sz="1800" dirty="0">
            <a:solidFill>
              <a:schemeClr val="bg2">
                <a:lumMod val="25000"/>
              </a:schemeClr>
            </a:solidFill>
            <a:latin typeface="Cambria" panose="02040503050406030204" pitchFamily="18" charset="0"/>
            <a:ea typeface="Cambria" panose="02040503050406030204" pitchFamily="18" charset="0"/>
          </a:endParaRPr>
        </a:p>
      </dgm:t>
    </dgm:pt>
    <dgm:pt modelId="{42FAB589-87F8-4A77-B267-C6FF8FE3CDA7}" type="parTrans" cxnId="{2027F9A8-44C1-458A-8E48-DDE9F1782EE9}">
      <dgm:prSet/>
      <dgm:spPr/>
      <dgm:t>
        <a:bodyPr/>
        <a:lstStyle/>
        <a:p>
          <a:endParaRPr lang="en-US"/>
        </a:p>
      </dgm:t>
    </dgm:pt>
    <dgm:pt modelId="{BF296626-97FC-4544-8314-75A2117A22B2}" type="sibTrans" cxnId="{2027F9A8-44C1-458A-8E48-DDE9F1782EE9}">
      <dgm:prSet/>
      <dgm:spPr/>
      <dgm:t>
        <a:bodyPr/>
        <a:lstStyle/>
        <a:p>
          <a:endParaRPr lang="en-US"/>
        </a:p>
      </dgm:t>
    </dgm:pt>
    <dgm:pt modelId="{189452EC-3FB2-46B8-99E5-2A5D4755C0C0}">
      <dgm:prSet phldrT="[Text]" custT="1"/>
      <dgm:spPr/>
      <dgm:t>
        <a:bodyPr/>
        <a:lstStyle/>
        <a:p>
          <a:r>
            <a:rPr lang="en-IN" sz="1800" dirty="0">
              <a:solidFill>
                <a:schemeClr val="bg2">
                  <a:lumMod val="25000"/>
                </a:schemeClr>
              </a:solidFill>
              <a:latin typeface="Cambria" panose="02040503050406030204" pitchFamily="18" charset="0"/>
              <a:ea typeface="Cambria" panose="02040503050406030204" pitchFamily="18" charset="0"/>
              <a:hlinkClick xmlns:r="http://schemas.openxmlformats.org/officeDocument/2006/relationships" r:id="rId4"/>
            </a:rPr>
            <a:t>How to perform lab</a:t>
          </a:r>
          <a:endParaRPr lang="en-IN" sz="1800" dirty="0">
            <a:solidFill>
              <a:schemeClr val="bg2">
                <a:lumMod val="25000"/>
              </a:schemeClr>
            </a:solidFill>
            <a:latin typeface="Cambria" panose="02040503050406030204" pitchFamily="18" charset="0"/>
            <a:ea typeface="Cambria" panose="02040503050406030204" pitchFamily="18" charset="0"/>
          </a:endParaRPr>
        </a:p>
      </dgm:t>
    </dgm:pt>
    <dgm:pt modelId="{D93C6D55-FC58-481E-AE56-0D9D433CA2C6}" type="parTrans" cxnId="{71AB59BD-AD3D-4BFC-8567-34CBE9BCDA6E}">
      <dgm:prSet/>
      <dgm:spPr/>
      <dgm:t>
        <a:bodyPr/>
        <a:lstStyle/>
        <a:p>
          <a:endParaRPr lang="en-US"/>
        </a:p>
      </dgm:t>
    </dgm:pt>
    <dgm:pt modelId="{315DFD19-D656-433E-924C-0D2C9086158C}" type="sibTrans" cxnId="{71AB59BD-AD3D-4BFC-8567-34CBE9BCDA6E}">
      <dgm:prSet/>
      <dgm:spPr/>
      <dgm:t>
        <a:bodyPr/>
        <a:lstStyle/>
        <a:p>
          <a:endParaRPr lang="en-US"/>
        </a:p>
      </dgm:t>
    </dgm:pt>
    <dgm:pt modelId="{3E575075-08AF-48F2-9BB0-68FDF354269C}">
      <dgm:prSet phldrT="[Text]" custT="1"/>
      <dgm:spPr/>
      <dgm:t>
        <a:bodyPr/>
        <a:lstStyle/>
        <a:p>
          <a:r>
            <a:rPr lang="en-IN" sz="1800" dirty="0">
              <a:solidFill>
                <a:schemeClr val="bg2">
                  <a:lumMod val="25000"/>
                </a:schemeClr>
              </a:solidFill>
              <a:latin typeface="Cambria" panose="02040503050406030204" pitchFamily="18" charset="0"/>
              <a:ea typeface="Cambria" panose="02040503050406030204" pitchFamily="18" charset="0"/>
            </a:rPr>
            <a:t>You can download number of books and access them offline (can’t print)</a:t>
          </a:r>
        </a:p>
      </dgm:t>
    </dgm:pt>
    <dgm:pt modelId="{04C5A951-D8D4-4241-B822-606039002355}" type="parTrans" cxnId="{E201701F-3489-41F3-966A-EA229935EE60}">
      <dgm:prSet/>
      <dgm:spPr/>
      <dgm:t>
        <a:bodyPr/>
        <a:lstStyle/>
        <a:p>
          <a:endParaRPr lang="en-US"/>
        </a:p>
      </dgm:t>
    </dgm:pt>
    <dgm:pt modelId="{E8A0EB91-5DA8-4A2D-ABF9-D73813A49EF1}" type="sibTrans" cxnId="{E201701F-3489-41F3-966A-EA229935EE60}">
      <dgm:prSet/>
      <dgm:spPr/>
      <dgm:t>
        <a:bodyPr/>
        <a:lstStyle/>
        <a:p>
          <a:endParaRPr lang="en-US"/>
        </a:p>
      </dgm:t>
    </dgm:pt>
    <dgm:pt modelId="{E423307D-A938-4130-B0C4-F6AA20A7574D}">
      <dgm:prSet phldrT="[Text]" custT="1"/>
      <dgm:spPr/>
      <dgm:t>
        <a:bodyPr/>
        <a:lstStyle/>
        <a:p>
          <a:r>
            <a:rPr lang="en-IN" sz="1800" dirty="0">
              <a:solidFill>
                <a:schemeClr val="bg2">
                  <a:lumMod val="25000"/>
                </a:schemeClr>
              </a:solidFill>
              <a:latin typeface="Cambria" panose="02040503050406030204" pitchFamily="18" charset="0"/>
              <a:ea typeface="Cambria" panose="02040503050406030204" pitchFamily="18" charset="0"/>
              <a:hlinkClick xmlns:r="http://schemas.openxmlformats.org/officeDocument/2006/relationships" r:id="rId5"/>
            </a:rPr>
            <a:t>How to access </a:t>
          </a:r>
          <a:r>
            <a:rPr lang="en-IN" sz="1800" dirty="0" err="1">
              <a:solidFill>
                <a:schemeClr val="bg2">
                  <a:lumMod val="25000"/>
                </a:schemeClr>
              </a:solidFill>
              <a:latin typeface="Cambria" panose="02040503050406030204" pitchFamily="18" charset="0"/>
              <a:ea typeface="Cambria" panose="02040503050406030204" pitchFamily="18" charset="0"/>
              <a:hlinkClick xmlns:r="http://schemas.openxmlformats.org/officeDocument/2006/relationships" r:id="rId5"/>
            </a:rPr>
            <a:t>eLibrary</a:t>
          </a:r>
          <a:endParaRPr lang="en-IN" sz="1800" dirty="0">
            <a:solidFill>
              <a:schemeClr val="bg2">
                <a:lumMod val="25000"/>
              </a:schemeClr>
            </a:solidFill>
            <a:latin typeface="Cambria" panose="02040503050406030204" pitchFamily="18" charset="0"/>
            <a:ea typeface="Cambria" panose="02040503050406030204" pitchFamily="18" charset="0"/>
          </a:endParaRPr>
        </a:p>
      </dgm:t>
    </dgm:pt>
    <dgm:pt modelId="{944D13B4-8B44-4778-8857-F99EB44E6E06}" type="parTrans" cxnId="{7FEE762B-5311-46FB-AD21-5C6D85BC27A5}">
      <dgm:prSet/>
      <dgm:spPr/>
      <dgm:t>
        <a:bodyPr/>
        <a:lstStyle/>
        <a:p>
          <a:endParaRPr lang="en-US"/>
        </a:p>
      </dgm:t>
    </dgm:pt>
    <dgm:pt modelId="{371B6E20-03F3-4B8F-A8DF-B13949FE3370}" type="sibTrans" cxnId="{7FEE762B-5311-46FB-AD21-5C6D85BC27A5}">
      <dgm:prSet/>
      <dgm:spPr/>
      <dgm:t>
        <a:bodyPr/>
        <a:lstStyle/>
        <a:p>
          <a:endParaRPr lang="en-US"/>
        </a:p>
      </dgm:t>
    </dgm:pt>
    <dgm:pt modelId="{73BD0D3C-9B21-46C3-BDF9-C253392ED271}">
      <dgm:prSet phldrT="[Text]" custT="1"/>
      <dgm:spPr/>
      <dgm:t>
        <a:bodyPr/>
        <a:lstStyle/>
        <a:p>
          <a:r>
            <a:rPr lang="en-IN" sz="1800" dirty="0">
              <a:solidFill>
                <a:schemeClr val="bg2">
                  <a:lumMod val="25000"/>
                </a:schemeClr>
              </a:solidFill>
              <a:latin typeface="Cambria" panose="02040503050406030204" pitchFamily="18" charset="0"/>
              <a:ea typeface="Cambria" panose="02040503050406030204" pitchFamily="18" charset="0"/>
              <a:hlinkClick xmlns:r="http://schemas.openxmlformats.org/officeDocument/2006/relationships" r:id="rId6"/>
            </a:rPr>
            <a:t>How to access </a:t>
          </a:r>
          <a:r>
            <a:rPr lang="en-IN" sz="1800" dirty="0" err="1">
              <a:solidFill>
                <a:schemeClr val="bg2">
                  <a:lumMod val="25000"/>
                </a:schemeClr>
              </a:solidFill>
              <a:latin typeface="Cambria" panose="02040503050406030204" pitchFamily="18" charset="0"/>
              <a:ea typeface="Cambria" panose="02040503050406030204" pitchFamily="18" charset="0"/>
              <a:hlinkClick xmlns:r="http://schemas.openxmlformats.org/officeDocument/2006/relationships" r:id="rId6"/>
            </a:rPr>
            <a:t>eLearn</a:t>
          </a:r>
          <a:r>
            <a:rPr lang="en-IN" sz="1800" dirty="0">
              <a:solidFill>
                <a:schemeClr val="bg2">
                  <a:lumMod val="25000"/>
                </a:schemeClr>
              </a:solidFill>
              <a:latin typeface="Cambria" panose="02040503050406030204" pitchFamily="18" charset="0"/>
              <a:ea typeface="Cambria" panose="02040503050406030204" pitchFamily="18" charset="0"/>
              <a:hlinkClick xmlns:r="http://schemas.openxmlformats.org/officeDocument/2006/relationships" r:id="rId6"/>
            </a:rPr>
            <a:t> on mobile</a:t>
          </a:r>
          <a:endParaRPr lang="en-IN" sz="1800" dirty="0">
            <a:solidFill>
              <a:schemeClr val="bg2">
                <a:lumMod val="25000"/>
              </a:schemeClr>
            </a:solidFill>
            <a:latin typeface="Cambria" panose="02040503050406030204" pitchFamily="18" charset="0"/>
            <a:ea typeface="Cambria" panose="02040503050406030204" pitchFamily="18" charset="0"/>
          </a:endParaRPr>
        </a:p>
      </dgm:t>
    </dgm:pt>
    <dgm:pt modelId="{AE296D5E-7218-452D-98DC-D44E7DB133FA}" type="parTrans" cxnId="{BBE4FC49-63A8-47F0-8775-04EC005FEDB5}">
      <dgm:prSet/>
      <dgm:spPr/>
      <dgm:t>
        <a:bodyPr/>
        <a:lstStyle/>
        <a:p>
          <a:endParaRPr lang="en-US"/>
        </a:p>
      </dgm:t>
    </dgm:pt>
    <dgm:pt modelId="{F28FAD96-5CD5-4563-A8B6-8204970B707B}" type="sibTrans" cxnId="{BBE4FC49-63A8-47F0-8775-04EC005FEDB5}">
      <dgm:prSet/>
      <dgm:spPr/>
      <dgm:t>
        <a:bodyPr/>
        <a:lstStyle/>
        <a:p>
          <a:endParaRPr lang="en-US"/>
        </a:p>
      </dgm:t>
    </dgm:pt>
    <dgm:pt modelId="{8972F73A-8C93-4A17-9E66-8C0CF5F1CD3A}">
      <dgm:prSet phldrT="[Text]" custT="1"/>
      <dgm:spPr/>
      <dgm:t>
        <a:bodyPr/>
        <a:lstStyle/>
        <a:p>
          <a:r>
            <a:rPr lang="en-IN" sz="1800" dirty="0">
              <a:solidFill>
                <a:schemeClr val="bg2">
                  <a:lumMod val="25000"/>
                </a:schemeClr>
              </a:solidFill>
              <a:latin typeface="Cambria" panose="02040503050406030204" pitchFamily="18" charset="0"/>
              <a:ea typeface="Cambria" panose="02040503050406030204" pitchFamily="18" charset="0"/>
            </a:rPr>
            <a:t>Learning through </a:t>
          </a:r>
          <a:r>
            <a:rPr lang="en-IN" sz="1800" dirty="0">
              <a:solidFill>
                <a:schemeClr val="bg2">
                  <a:lumMod val="25000"/>
                </a:schemeClr>
              </a:solidFill>
              <a:latin typeface="Cambria" panose="02040503050406030204" pitchFamily="18" charset="0"/>
              <a:ea typeface="Cambria" panose="02040503050406030204" pitchFamily="18" charset="0"/>
              <a:hlinkClick xmlns:r="http://schemas.openxmlformats.org/officeDocument/2006/relationships" r:id="rId7"/>
            </a:rPr>
            <a:t>Virtual Lab </a:t>
          </a:r>
          <a:r>
            <a:rPr lang="en-IN" sz="1800" dirty="0">
              <a:solidFill>
                <a:schemeClr val="bg2">
                  <a:lumMod val="25000"/>
                </a:schemeClr>
              </a:solidFill>
              <a:latin typeface="Cambria" panose="02040503050406030204" pitchFamily="18" charset="0"/>
              <a:ea typeface="Cambria" panose="02040503050406030204" pitchFamily="18" charset="0"/>
            </a:rPr>
            <a:t>&amp; </a:t>
          </a:r>
          <a:r>
            <a:rPr lang="en-IN" sz="1800" dirty="0">
              <a:solidFill>
                <a:schemeClr val="bg2">
                  <a:lumMod val="25000"/>
                </a:schemeClr>
              </a:solidFill>
              <a:latin typeface="Cambria" panose="02040503050406030204" pitchFamily="18" charset="0"/>
              <a:ea typeface="Cambria" panose="02040503050406030204" pitchFamily="18" charset="0"/>
              <a:hlinkClick xmlns:r="http://schemas.openxmlformats.org/officeDocument/2006/relationships" r:id="rId8"/>
            </a:rPr>
            <a:t>Remote Lab</a:t>
          </a:r>
          <a:endParaRPr lang="en-IN" sz="1800" dirty="0">
            <a:solidFill>
              <a:schemeClr val="bg2">
                <a:lumMod val="25000"/>
              </a:schemeClr>
            </a:solidFill>
            <a:latin typeface="Cambria" panose="02040503050406030204" pitchFamily="18" charset="0"/>
            <a:ea typeface="Cambria" panose="02040503050406030204" pitchFamily="18" charset="0"/>
          </a:endParaRPr>
        </a:p>
      </dgm:t>
    </dgm:pt>
    <dgm:pt modelId="{ACE4CA7B-1143-400F-8FB2-5224B98AEED0}" type="parTrans" cxnId="{3DF81795-972F-4410-8671-2370A8F6E2A6}">
      <dgm:prSet/>
      <dgm:spPr/>
      <dgm:t>
        <a:bodyPr/>
        <a:lstStyle/>
        <a:p>
          <a:endParaRPr lang="en-US"/>
        </a:p>
      </dgm:t>
    </dgm:pt>
    <dgm:pt modelId="{FB2109AA-59C3-4C1A-B8C5-C2689AE7BA6F}" type="sibTrans" cxnId="{3DF81795-972F-4410-8671-2370A8F6E2A6}">
      <dgm:prSet/>
      <dgm:spPr/>
      <dgm:t>
        <a:bodyPr/>
        <a:lstStyle/>
        <a:p>
          <a:endParaRPr lang="en-US"/>
        </a:p>
      </dgm:t>
    </dgm:pt>
    <dgm:pt modelId="{3AE01EAE-B03E-4242-A919-AD37DC70063D}" type="pres">
      <dgm:prSet presAssocID="{DC71C030-EBA7-47A1-98EE-D639B9DA11F5}" presName="Name0" presStyleCnt="0">
        <dgm:presLayoutVars>
          <dgm:dir/>
          <dgm:animLvl val="lvl"/>
          <dgm:resizeHandles val="exact"/>
        </dgm:presLayoutVars>
      </dgm:prSet>
      <dgm:spPr/>
      <dgm:t>
        <a:bodyPr/>
        <a:lstStyle/>
        <a:p>
          <a:endParaRPr lang="en-US"/>
        </a:p>
      </dgm:t>
    </dgm:pt>
    <dgm:pt modelId="{F0DBB310-9437-422F-A877-BA5A8201CC27}" type="pres">
      <dgm:prSet presAssocID="{273E8C82-E4F9-43AA-A99C-655093C6DE61}" presName="linNode" presStyleCnt="0"/>
      <dgm:spPr/>
    </dgm:pt>
    <dgm:pt modelId="{766DAC75-65EC-4D60-BD79-718C3AC401CC}" type="pres">
      <dgm:prSet presAssocID="{273E8C82-E4F9-43AA-A99C-655093C6DE61}" presName="parentText" presStyleLbl="node1" presStyleIdx="0" presStyleCnt="5" custScaleX="59933" custLinFactNeighborX="-12453">
        <dgm:presLayoutVars>
          <dgm:chMax val="1"/>
          <dgm:bulletEnabled val="1"/>
        </dgm:presLayoutVars>
      </dgm:prSet>
      <dgm:spPr/>
      <dgm:t>
        <a:bodyPr/>
        <a:lstStyle/>
        <a:p>
          <a:endParaRPr lang="en-US"/>
        </a:p>
      </dgm:t>
    </dgm:pt>
    <dgm:pt modelId="{F2C14806-3EE2-483D-8801-FAD0D7A42331}" type="pres">
      <dgm:prSet presAssocID="{273E8C82-E4F9-43AA-A99C-655093C6DE61}" presName="descendantText" presStyleLbl="alignAccFollowNode1" presStyleIdx="0" presStyleCnt="5" custScaleX="120170" custScaleY="110000">
        <dgm:presLayoutVars>
          <dgm:bulletEnabled val="1"/>
        </dgm:presLayoutVars>
      </dgm:prSet>
      <dgm:spPr/>
      <dgm:t>
        <a:bodyPr/>
        <a:lstStyle/>
        <a:p>
          <a:endParaRPr lang="en-US"/>
        </a:p>
      </dgm:t>
    </dgm:pt>
    <dgm:pt modelId="{1D03FB18-00E3-4AA7-B52A-862065A9D8B4}" type="pres">
      <dgm:prSet presAssocID="{00F4F762-8570-49C3-91A7-7939E5A46963}" presName="sp" presStyleCnt="0"/>
      <dgm:spPr/>
    </dgm:pt>
    <dgm:pt modelId="{EAAF5812-5C93-428C-8F73-4A24199768FD}" type="pres">
      <dgm:prSet presAssocID="{B82405B8-00F4-477B-BD23-E6E6A983F00A}" presName="linNode" presStyleCnt="0"/>
      <dgm:spPr/>
    </dgm:pt>
    <dgm:pt modelId="{F4EA20D8-6251-47B5-AC14-925FE99ABB9A}" type="pres">
      <dgm:prSet presAssocID="{B82405B8-00F4-477B-BD23-E6E6A983F00A}" presName="parentText" presStyleLbl="node1" presStyleIdx="1" presStyleCnt="5" custScaleX="59933" custLinFactNeighborX="-12453">
        <dgm:presLayoutVars>
          <dgm:chMax val="1"/>
          <dgm:bulletEnabled val="1"/>
        </dgm:presLayoutVars>
      </dgm:prSet>
      <dgm:spPr/>
      <dgm:t>
        <a:bodyPr/>
        <a:lstStyle/>
        <a:p>
          <a:endParaRPr lang="en-US"/>
        </a:p>
      </dgm:t>
    </dgm:pt>
    <dgm:pt modelId="{EF32FDE7-F5C9-4299-9BA0-6AF6B71294B3}" type="pres">
      <dgm:prSet presAssocID="{B82405B8-00F4-477B-BD23-E6E6A983F00A}" presName="descendantText" presStyleLbl="alignAccFollowNode1" presStyleIdx="1" presStyleCnt="5" custScaleX="120170" custScaleY="125296">
        <dgm:presLayoutVars>
          <dgm:bulletEnabled val="1"/>
        </dgm:presLayoutVars>
      </dgm:prSet>
      <dgm:spPr/>
      <dgm:t>
        <a:bodyPr/>
        <a:lstStyle/>
        <a:p>
          <a:endParaRPr lang="en-US"/>
        </a:p>
      </dgm:t>
    </dgm:pt>
    <dgm:pt modelId="{F56AE440-8AA1-4347-BFEF-4B0FCF80A479}" type="pres">
      <dgm:prSet presAssocID="{CC5152C0-409F-4AE3-BF44-79E02B0935C9}" presName="sp" presStyleCnt="0"/>
      <dgm:spPr/>
    </dgm:pt>
    <dgm:pt modelId="{F8EB7268-9E92-4C6C-9B33-AB972A7EFCD5}" type="pres">
      <dgm:prSet presAssocID="{766C26F7-C051-4392-835A-CBC165062507}" presName="linNode" presStyleCnt="0"/>
      <dgm:spPr/>
    </dgm:pt>
    <dgm:pt modelId="{0F4ED438-3809-4F39-956E-A2C5CF8F7DAD}" type="pres">
      <dgm:prSet presAssocID="{766C26F7-C051-4392-835A-CBC165062507}" presName="parentText" presStyleLbl="node1" presStyleIdx="2" presStyleCnt="5" custScaleX="59933" custLinFactNeighborX="-12453">
        <dgm:presLayoutVars>
          <dgm:chMax val="1"/>
          <dgm:bulletEnabled val="1"/>
        </dgm:presLayoutVars>
      </dgm:prSet>
      <dgm:spPr/>
      <dgm:t>
        <a:bodyPr/>
        <a:lstStyle/>
        <a:p>
          <a:endParaRPr lang="en-US"/>
        </a:p>
      </dgm:t>
    </dgm:pt>
    <dgm:pt modelId="{B773735D-26CE-48D1-814C-B05397932C64}" type="pres">
      <dgm:prSet presAssocID="{766C26F7-C051-4392-835A-CBC165062507}" presName="descendantText" presStyleLbl="alignAccFollowNode1" presStyleIdx="2" presStyleCnt="5" custScaleX="120170">
        <dgm:presLayoutVars>
          <dgm:bulletEnabled val="1"/>
        </dgm:presLayoutVars>
      </dgm:prSet>
      <dgm:spPr/>
      <dgm:t>
        <a:bodyPr/>
        <a:lstStyle/>
        <a:p>
          <a:endParaRPr lang="en-US"/>
        </a:p>
      </dgm:t>
    </dgm:pt>
    <dgm:pt modelId="{16189724-4252-47E6-8991-2665258FC4DC}" type="pres">
      <dgm:prSet presAssocID="{364F3D67-8DDE-477F-A892-919290D0E7D3}" presName="sp" presStyleCnt="0"/>
      <dgm:spPr/>
    </dgm:pt>
    <dgm:pt modelId="{AA237A88-4647-44A6-B3D7-7AB6CD46DA90}" type="pres">
      <dgm:prSet presAssocID="{3B6F57EB-9D3D-4363-BEF7-82A269A5C22C}" presName="linNode" presStyleCnt="0"/>
      <dgm:spPr/>
    </dgm:pt>
    <dgm:pt modelId="{4595FE77-9E31-4A04-89FC-DF669550986F}" type="pres">
      <dgm:prSet presAssocID="{3B6F57EB-9D3D-4363-BEF7-82A269A5C22C}" presName="parentText" presStyleLbl="node1" presStyleIdx="3" presStyleCnt="5" custScaleX="59933" custLinFactNeighborX="-12453">
        <dgm:presLayoutVars>
          <dgm:chMax val="1"/>
          <dgm:bulletEnabled val="1"/>
        </dgm:presLayoutVars>
      </dgm:prSet>
      <dgm:spPr/>
      <dgm:t>
        <a:bodyPr/>
        <a:lstStyle/>
        <a:p>
          <a:endParaRPr lang="en-US"/>
        </a:p>
      </dgm:t>
    </dgm:pt>
    <dgm:pt modelId="{C0F7C157-7EBA-48D0-8895-213042FEDB18}" type="pres">
      <dgm:prSet presAssocID="{3B6F57EB-9D3D-4363-BEF7-82A269A5C22C}" presName="descendantText" presStyleLbl="alignAccFollowNode1" presStyleIdx="3" presStyleCnt="5" custScaleX="120170" custScaleY="110000">
        <dgm:presLayoutVars>
          <dgm:bulletEnabled val="1"/>
        </dgm:presLayoutVars>
      </dgm:prSet>
      <dgm:spPr/>
      <dgm:t>
        <a:bodyPr/>
        <a:lstStyle/>
        <a:p>
          <a:endParaRPr lang="en-US"/>
        </a:p>
      </dgm:t>
    </dgm:pt>
    <dgm:pt modelId="{7F38500C-8F33-4450-A026-DA83E82C7673}" type="pres">
      <dgm:prSet presAssocID="{EBCF72CE-9B71-4377-89C4-C13789B9035D}" presName="sp" presStyleCnt="0"/>
      <dgm:spPr/>
    </dgm:pt>
    <dgm:pt modelId="{F53D2DAC-B0B7-4B67-8BFA-F81700A506A2}" type="pres">
      <dgm:prSet presAssocID="{E7342B0B-1F9C-4B9E-9219-F991607F64BA}" presName="linNode" presStyleCnt="0"/>
      <dgm:spPr/>
    </dgm:pt>
    <dgm:pt modelId="{2B1BD255-6CB9-49EE-854D-BC1E5E55F398}" type="pres">
      <dgm:prSet presAssocID="{E7342B0B-1F9C-4B9E-9219-F991607F64BA}" presName="parentText" presStyleLbl="node1" presStyleIdx="4" presStyleCnt="5" custScaleX="59933" custLinFactNeighborX="-12453">
        <dgm:presLayoutVars>
          <dgm:chMax val="1"/>
          <dgm:bulletEnabled val="1"/>
        </dgm:presLayoutVars>
      </dgm:prSet>
      <dgm:spPr/>
      <dgm:t>
        <a:bodyPr/>
        <a:lstStyle/>
        <a:p>
          <a:endParaRPr lang="en-US"/>
        </a:p>
      </dgm:t>
    </dgm:pt>
    <dgm:pt modelId="{5430FCAE-0B7F-4220-81DC-E724CCB52EC9}" type="pres">
      <dgm:prSet presAssocID="{E7342B0B-1F9C-4B9E-9219-F991607F64BA}" presName="descendantText" presStyleLbl="alignAccFollowNode1" presStyleIdx="4" presStyleCnt="5" custScaleX="120170" custScaleY="133100">
        <dgm:presLayoutVars>
          <dgm:bulletEnabled val="1"/>
        </dgm:presLayoutVars>
      </dgm:prSet>
      <dgm:spPr/>
      <dgm:t>
        <a:bodyPr/>
        <a:lstStyle/>
        <a:p>
          <a:endParaRPr lang="en-US"/>
        </a:p>
      </dgm:t>
    </dgm:pt>
  </dgm:ptLst>
  <dgm:cxnLst>
    <dgm:cxn modelId="{B5956373-DC5F-4E46-BDD4-BE2E7CD6E944}" type="presOf" srcId="{E7342B0B-1F9C-4B9E-9219-F991607F64BA}" destId="{2B1BD255-6CB9-49EE-854D-BC1E5E55F398}" srcOrd="0" destOrd="0" presId="urn:microsoft.com/office/officeart/2005/8/layout/vList5"/>
    <dgm:cxn modelId="{7747BBA3-1BE9-40B6-8F4F-7465A644BF03}" type="presOf" srcId="{189452EC-3FB2-46B8-99E5-2A5D4755C0C0}" destId="{C0F7C157-7EBA-48D0-8895-213042FEDB18}" srcOrd="0" destOrd="2" presId="urn:microsoft.com/office/officeart/2005/8/layout/vList5"/>
    <dgm:cxn modelId="{DA1709E0-318A-49F3-8F31-2B65FF3BEB1C}" type="presOf" srcId="{3B6F57EB-9D3D-4363-BEF7-82A269A5C22C}" destId="{4595FE77-9E31-4A04-89FC-DF669550986F}" srcOrd="0" destOrd="0" presId="urn:microsoft.com/office/officeart/2005/8/layout/vList5"/>
    <dgm:cxn modelId="{5D135375-7758-4514-AA7F-B4F88FE1C365}" srcId="{273E8C82-E4F9-43AA-A99C-655093C6DE61}" destId="{115627B3-9035-491C-B132-E009D9790504}" srcOrd="1" destOrd="0" parTransId="{DB0F67D8-4C2B-49C6-A38D-4885F93C70F2}" sibTransId="{F87641F5-37EB-4563-BAC6-0ABFB8F11D36}"/>
    <dgm:cxn modelId="{3BA76FFE-2FAF-436D-B307-00A777E536E9}" type="presOf" srcId="{B82405B8-00F4-477B-BD23-E6E6A983F00A}" destId="{F4EA20D8-6251-47B5-AC14-925FE99ABB9A}" srcOrd="0" destOrd="0" presId="urn:microsoft.com/office/officeart/2005/8/layout/vList5"/>
    <dgm:cxn modelId="{DF87A1B3-7504-460E-938C-28062452D0B9}" srcId="{DC71C030-EBA7-47A1-98EE-D639B9DA11F5}" destId="{3B6F57EB-9D3D-4363-BEF7-82A269A5C22C}" srcOrd="3" destOrd="0" parTransId="{2B9633D5-1D3E-4EEA-8B2A-3E78698E2E6E}" sibTransId="{EBCF72CE-9B71-4377-89C4-C13789B9035D}"/>
    <dgm:cxn modelId="{6E3C959B-3BBE-4820-B13A-A57081276894}" srcId="{E7342B0B-1F9C-4B9E-9219-F991607F64BA}" destId="{191E1CCC-DDCF-40CA-BDBD-FF3B789D4250}" srcOrd="0" destOrd="0" parTransId="{9D745479-0AB5-434B-9E7B-D70AC9899333}" sibTransId="{3FAE4C51-4FFF-4EA5-9318-A23E88517A13}"/>
    <dgm:cxn modelId="{99EDB2C2-DCEB-48C4-A464-1AD24D8B2A39}" srcId="{B82405B8-00F4-477B-BD23-E6E6A983F00A}" destId="{EE91CB02-6CA9-4BE4-985C-D2E7A57C54AC}" srcOrd="1" destOrd="0" parTransId="{0922C660-F9FB-4E0A-99D0-4C2B4ABA62BA}" sibTransId="{9A9A8985-EB5E-4CC8-AF4B-A17F4BED6579}"/>
    <dgm:cxn modelId="{BA3D10A9-0A52-4B3A-B075-4CC365CD5B16}" srcId="{DC71C030-EBA7-47A1-98EE-D639B9DA11F5}" destId="{B82405B8-00F4-477B-BD23-E6E6A983F00A}" srcOrd="1" destOrd="0" parTransId="{EE13F67F-26F3-4FFA-B150-775A36C6DCB2}" sibTransId="{CC5152C0-409F-4AE3-BF44-79E02B0935C9}"/>
    <dgm:cxn modelId="{225E245D-5F48-488B-9483-DD603AAC0E6B}" type="presOf" srcId="{0563800F-DB44-4E74-903E-B4892FD91F7F}" destId="{B773735D-26CE-48D1-814C-B05397932C64}" srcOrd="0" destOrd="0" presId="urn:microsoft.com/office/officeart/2005/8/layout/vList5"/>
    <dgm:cxn modelId="{C9E16428-FC86-4107-92C7-409B8369CC9F}" type="presOf" srcId="{115627B3-9035-491C-B132-E009D9790504}" destId="{F2C14806-3EE2-483D-8801-FAD0D7A42331}" srcOrd="0" destOrd="1" presId="urn:microsoft.com/office/officeart/2005/8/layout/vList5"/>
    <dgm:cxn modelId="{675BDC25-CE25-407B-B013-6243E5369930}" type="presOf" srcId="{EE91CB02-6CA9-4BE4-985C-D2E7A57C54AC}" destId="{EF32FDE7-F5C9-4299-9BA0-6AF6B71294B3}" srcOrd="0" destOrd="1" presId="urn:microsoft.com/office/officeart/2005/8/layout/vList5"/>
    <dgm:cxn modelId="{16719F87-E09A-475B-8EF8-12D40A40ED81}" type="presOf" srcId="{547ABA82-751E-46F8-8091-52DF3445CED0}" destId="{EF32FDE7-F5C9-4299-9BA0-6AF6B71294B3}" srcOrd="0" destOrd="0" presId="urn:microsoft.com/office/officeart/2005/8/layout/vList5"/>
    <dgm:cxn modelId="{E201701F-3489-41F3-966A-EA229935EE60}" srcId="{E7342B0B-1F9C-4B9E-9219-F991607F64BA}" destId="{3E575075-08AF-48F2-9BB0-68FDF354269C}" srcOrd="1" destOrd="0" parTransId="{04C5A951-D8D4-4241-B822-606039002355}" sibTransId="{E8A0EB91-5DA8-4A2D-ABF9-D73813A49EF1}"/>
    <dgm:cxn modelId="{BBE4FC49-63A8-47F0-8775-04EC005FEDB5}" srcId="{273E8C82-E4F9-43AA-A99C-655093C6DE61}" destId="{73BD0D3C-9B21-46C3-BDF9-C253392ED271}" srcOrd="2" destOrd="0" parTransId="{AE296D5E-7218-452D-98DC-D44E7DB133FA}" sibTransId="{F28FAD96-5CD5-4563-A8B6-8204970B707B}"/>
    <dgm:cxn modelId="{0502314B-AC85-4EE8-B9B8-75586A4025A7}" type="presOf" srcId="{3E575075-08AF-48F2-9BB0-68FDF354269C}" destId="{5430FCAE-0B7F-4220-81DC-E724CCB52EC9}" srcOrd="0" destOrd="1" presId="urn:microsoft.com/office/officeart/2005/8/layout/vList5"/>
    <dgm:cxn modelId="{D2ADFCD2-1544-4B61-BD8B-9A070F2BC544}" type="presOf" srcId="{8972F73A-8C93-4A17-9E66-8C0CF5F1CD3A}" destId="{C0F7C157-7EBA-48D0-8895-213042FEDB18}" srcOrd="0" destOrd="1" presId="urn:microsoft.com/office/officeart/2005/8/layout/vList5"/>
    <dgm:cxn modelId="{FA4BD131-A31B-4A9A-8D25-413B1B47CC0A}" srcId="{B82405B8-00F4-477B-BD23-E6E6A983F00A}" destId="{547ABA82-751E-46F8-8091-52DF3445CED0}" srcOrd="0" destOrd="0" parTransId="{BC130F16-F66A-48E7-AA9C-589EF971191F}" sibTransId="{AF1C95D8-996C-4196-B4DC-E3B6E91F48C0}"/>
    <dgm:cxn modelId="{1702B484-DC9F-4DC7-B39D-B21C3CDF1114}" type="presOf" srcId="{43CF8612-13CB-4123-9071-18D0ADC42368}" destId="{F2C14806-3EE2-483D-8801-FAD0D7A42331}" srcOrd="0" destOrd="0" presId="urn:microsoft.com/office/officeart/2005/8/layout/vList5"/>
    <dgm:cxn modelId="{4BF63B82-CBDA-42F9-BD18-E00086E56A20}" type="presOf" srcId="{E423307D-A938-4130-B0C4-F6AA20A7574D}" destId="{5430FCAE-0B7F-4220-81DC-E724CCB52EC9}" srcOrd="0" destOrd="2" presId="urn:microsoft.com/office/officeart/2005/8/layout/vList5"/>
    <dgm:cxn modelId="{E19F94E7-5198-4A31-9F91-97A8507F8F36}" type="presOf" srcId="{191E1CCC-DDCF-40CA-BDBD-FF3B789D4250}" destId="{5430FCAE-0B7F-4220-81DC-E724CCB52EC9}" srcOrd="0" destOrd="0" presId="urn:microsoft.com/office/officeart/2005/8/layout/vList5"/>
    <dgm:cxn modelId="{4AEC5F54-F6F9-4B1D-968F-761B29676F02}" type="presOf" srcId="{32245DF5-7A08-4B53-8EC1-15C2ACD10BEB}" destId="{C0F7C157-7EBA-48D0-8895-213042FEDB18}" srcOrd="0" destOrd="0" presId="urn:microsoft.com/office/officeart/2005/8/layout/vList5"/>
    <dgm:cxn modelId="{1DD59143-2A1E-4B47-8F60-D4BF358A74FC}" type="presOf" srcId="{DC71C030-EBA7-47A1-98EE-D639B9DA11F5}" destId="{3AE01EAE-B03E-4242-A919-AD37DC70063D}" srcOrd="0" destOrd="0" presId="urn:microsoft.com/office/officeart/2005/8/layout/vList5"/>
    <dgm:cxn modelId="{C0A69DEE-6C71-4703-9FCC-90AEDE04C660}" type="presOf" srcId="{766C26F7-C051-4392-835A-CBC165062507}" destId="{0F4ED438-3809-4F39-956E-A2C5CF8F7DAD}" srcOrd="0" destOrd="0" presId="urn:microsoft.com/office/officeart/2005/8/layout/vList5"/>
    <dgm:cxn modelId="{CF3CBC87-7809-4F28-A6D0-5193255A520C}" srcId="{3B6F57EB-9D3D-4363-BEF7-82A269A5C22C}" destId="{32245DF5-7A08-4B53-8EC1-15C2ACD10BEB}" srcOrd="0" destOrd="0" parTransId="{AD2CF32D-D610-44FE-9EB0-04E161533D91}" sibTransId="{2B2573C9-E17A-4697-92DF-4CC6DEA80770}"/>
    <dgm:cxn modelId="{578F9B74-B574-466A-A3B8-4779BBFF6CFA}" type="presOf" srcId="{273E8C82-E4F9-43AA-A99C-655093C6DE61}" destId="{766DAC75-65EC-4D60-BD79-718C3AC401CC}" srcOrd="0" destOrd="0" presId="urn:microsoft.com/office/officeart/2005/8/layout/vList5"/>
    <dgm:cxn modelId="{7FEE762B-5311-46FB-AD21-5C6D85BC27A5}" srcId="{E7342B0B-1F9C-4B9E-9219-F991607F64BA}" destId="{E423307D-A938-4130-B0C4-F6AA20A7574D}" srcOrd="2" destOrd="0" parTransId="{944D13B4-8B44-4778-8857-F99EB44E6E06}" sibTransId="{371B6E20-03F3-4B8F-A8DF-B13949FE3370}"/>
    <dgm:cxn modelId="{2027F9A8-44C1-458A-8E48-DDE9F1782EE9}" srcId="{766C26F7-C051-4392-835A-CBC165062507}" destId="{638F34F3-0667-45E3-8A45-5E33246CDBA0}" srcOrd="1" destOrd="0" parTransId="{42FAB589-87F8-4A77-B267-C6FF8FE3CDA7}" sibTransId="{BF296626-97FC-4544-8314-75A2117A22B2}"/>
    <dgm:cxn modelId="{19209EC4-93E4-4509-AD0F-D3F0BD19DBF4}" type="presOf" srcId="{73BD0D3C-9B21-46C3-BDF9-C253392ED271}" destId="{F2C14806-3EE2-483D-8801-FAD0D7A42331}" srcOrd="0" destOrd="2" presId="urn:microsoft.com/office/officeart/2005/8/layout/vList5"/>
    <dgm:cxn modelId="{5AEA407E-6309-4AF5-B4DB-E05213F52B07}" srcId="{766C26F7-C051-4392-835A-CBC165062507}" destId="{0563800F-DB44-4E74-903E-B4892FD91F7F}" srcOrd="0" destOrd="0" parTransId="{50FC4FE1-F0A3-48DD-BF3B-9471306C9B79}" sibTransId="{0F3D0915-C148-4EC1-A2A3-501FD72DABD2}"/>
    <dgm:cxn modelId="{16A7BB04-A7B8-4C2F-923D-786FC663B718}" srcId="{DC71C030-EBA7-47A1-98EE-D639B9DA11F5}" destId="{766C26F7-C051-4392-835A-CBC165062507}" srcOrd="2" destOrd="0" parTransId="{D7C1490C-56BC-4A1C-B6D4-D3C4B3B0900B}" sibTransId="{364F3D67-8DDE-477F-A892-919290D0E7D3}"/>
    <dgm:cxn modelId="{71AB59BD-AD3D-4BFC-8567-34CBE9BCDA6E}" srcId="{3B6F57EB-9D3D-4363-BEF7-82A269A5C22C}" destId="{189452EC-3FB2-46B8-99E5-2A5D4755C0C0}" srcOrd="2" destOrd="0" parTransId="{D93C6D55-FC58-481E-AE56-0D9D433CA2C6}" sibTransId="{315DFD19-D656-433E-924C-0D2C9086158C}"/>
    <dgm:cxn modelId="{F9BF1F61-7CBA-45C7-92C2-B2C700DA4DFD}" srcId="{DC71C030-EBA7-47A1-98EE-D639B9DA11F5}" destId="{273E8C82-E4F9-43AA-A99C-655093C6DE61}" srcOrd="0" destOrd="0" parTransId="{B1BDE4EA-F4A1-4DE8-B04F-A65B27BF1F36}" sibTransId="{00F4F762-8570-49C3-91A7-7939E5A46963}"/>
    <dgm:cxn modelId="{B21433C5-26E9-44AE-9AB2-C4DFD73543EF}" type="presOf" srcId="{638F34F3-0667-45E3-8A45-5E33246CDBA0}" destId="{B773735D-26CE-48D1-814C-B05397932C64}" srcOrd="0" destOrd="1" presId="urn:microsoft.com/office/officeart/2005/8/layout/vList5"/>
    <dgm:cxn modelId="{4D6E0914-00B7-4989-9C85-0548D6D63782}" srcId="{273E8C82-E4F9-43AA-A99C-655093C6DE61}" destId="{43CF8612-13CB-4123-9071-18D0ADC42368}" srcOrd="0" destOrd="0" parTransId="{6D0ED52F-6CC7-4709-BA38-FF482E66322F}" sibTransId="{D0F1D562-AB75-4813-9484-A89D90B1820E}"/>
    <dgm:cxn modelId="{3DF81795-972F-4410-8671-2370A8F6E2A6}" srcId="{3B6F57EB-9D3D-4363-BEF7-82A269A5C22C}" destId="{8972F73A-8C93-4A17-9E66-8C0CF5F1CD3A}" srcOrd="1" destOrd="0" parTransId="{ACE4CA7B-1143-400F-8FB2-5224B98AEED0}" sibTransId="{FB2109AA-59C3-4C1A-B8C5-C2689AE7BA6F}"/>
    <dgm:cxn modelId="{C2D74D7E-01F4-4190-911E-0781884ECABE}" srcId="{DC71C030-EBA7-47A1-98EE-D639B9DA11F5}" destId="{E7342B0B-1F9C-4B9E-9219-F991607F64BA}" srcOrd="4" destOrd="0" parTransId="{8B4A3A5C-C023-41AE-914E-F07B0BDCC520}" sibTransId="{DC6E3EC7-2607-4E33-8276-DA492FA903AB}"/>
    <dgm:cxn modelId="{F3042BFD-22B8-4FF5-BF53-3C9CC84B5C19}" type="presParOf" srcId="{3AE01EAE-B03E-4242-A919-AD37DC70063D}" destId="{F0DBB310-9437-422F-A877-BA5A8201CC27}" srcOrd="0" destOrd="0" presId="urn:microsoft.com/office/officeart/2005/8/layout/vList5"/>
    <dgm:cxn modelId="{64A22B4D-763A-4F53-AB0C-FE46D9330800}" type="presParOf" srcId="{F0DBB310-9437-422F-A877-BA5A8201CC27}" destId="{766DAC75-65EC-4D60-BD79-718C3AC401CC}" srcOrd="0" destOrd="0" presId="urn:microsoft.com/office/officeart/2005/8/layout/vList5"/>
    <dgm:cxn modelId="{B330C4CF-7820-450F-B141-C1E5716AB7ED}" type="presParOf" srcId="{F0DBB310-9437-422F-A877-BA5A8201CC27}" destId="{F2C14806-3EE2-483D-8801-FAD0D7A42331}" srcOrd="1" destOrd="0" presId="urn:microsoft.com/office/officeart/2005/8/layout/vList5"/>
    <dgm:cxn modelId="{071E216B-B45A-4B34-AD47-DBA45B8CEA35}" type="presParOf" srcId="{3AE01EAE-B03E-4242-A919-AD37DC70063D}" destId="{1D03FB18-00E3-4AA7-B52A-862065A9D8B4}" srcOrd="1" destOrd="0" presId="urn:microsoft.com/office/officeart/2005/8/layout/vList5"/>
    <dgm:cxn modelId="{54651013-D1FA-4BED-9767-013DED8542FC}" type="presParOf" srcId="{3AE01EAE-B03E-4242-A919-AD37DC70063D}" destId="{EAAF5812-5C93-428C-8F73-4A24199768FD}" srcOrd="2" destOrd="0" presId="urn:microsoft.com/office/officeart/2005/8/layout/vList5"/>
    <dgm:cxn modelId="{AB29797A-A31F-4F96-B3CE-8D2C0C84F1D7}" type="presParOf" srcId="{EAAF5812-5C93-428C-8F73-4A24199768FD}" destId="{F4EA20D8-6251-47B5-AC14-925FE99ABB9A}" srcOrd="0" destOrd="0" presId="urn:microsoft.com/office/officeart/2005/8/layout/vList5"/>
    <dgm:cxn modelId="{F2D6490B-209C-40D7-A387-C2D782B64285}" type="presParOf" srcId="{EAAF5812-5C93-428C-8F73-4A24199768FD}" destId="{EF32FDE7-F5C9-4299-9BA0-6AF6B71294B3}" srcOrd="1" destOrd="0" presId="urn:microsoft.com/office/officeart/2005/8/layout/vList5"/>
    <dgm:cxn modelId="{0CA5D617-9DF3-4F42-A99B-FD9F20E058E2}" type="presParOf" srcId="{3AE01EAE-B03E-4242-A919-AD37DC70063D}" destId="{F56AE440-8AA1-4347-BFEF-4B0FCF80A479}" srcOrd="3" destOrd="0" presId="urn:microsoft.com/office/officeart/2005/8/layout/vList5"/>
    <dgm:cxn modelId="{B81376CC-EECA-4968-BBA6-00718EDCD1D7}" type="presParOf" srcId="{3AE01EAE-B03E-4242-A919-AD37DC70063D}" destId="{F8EB7268-9E92-4C6C-9B33-AB972A7EFCD5}" srcOrd="4" destOrd="0" presId="urn:microsoft.com/office/officeart/2005/8/layout/vList5"/>
    <dgm:cxn modelId="{57BB8A68-075C-4054-8B47-544791E87A5E}" type="presParOf" srcId="{F8EB7268-9E92-4C6C-9B33-AB972A7EFCD5}" destId="{0F4ED438-3809-4F39-956E-A2C5CF8F7DAD}" srcOrd="0" destOrd="0" presId="urn:microsoft.com/office/officeart/2005/8/layout/vList5"/>
    <dgm:cxn modelId="{D3A35F56-7E22-4757-9E37-29943D3FB30D}" type="presParOf" srcId="{F8EB7268-9E92-4C6C-9B33-AB972A7EFCD5}" destId="{B773735D-26CE-48D1-814C-B05397932C64}" srcOrd="1" destOrd="0" presId="urn:microsoft.com/office/officeart/2005/8/layout/vList5"/>
    <dgm:cxn modelId="{D51E9323-066B-4CB9-A5B2-F4BCFCABBEFD}" type="presParOf" srcId="{3AE01EAE-B03E-4242-A919-AD37DC70063D}" destId="{16189724-4252-47E6-8991-2665258FC4DC}" srcOrd="5" destOrd="0" presId="urn:microsoft.com/office/officeart/2005/8/layout/vList5"/>
    <dgm:cxn modelId="{6BB3DCC3-745D-4C83-B296-B59D92414DD7}" type="presParOf" srcId="{3AE01EAE-B03E-4242-A919-AD37DC70063D}" destId="{AA237A88-4647-44A6-B3D7-7AB6CD46DA90}" srcOrd="6" destOrd="0" presId="urn:microsoft.com/office/officeart/2005/8/layout/vList5"/>
    <dgm:cxn modelId="{DC10ABD5-A5FB-4C70-BE6E-DA3177DAAFBD}" type="presParOf" srcId="{AA237A88-4647-44A6-B3D7-7AB6CD46DA90}" destId="{4595FE77-9E31-4A04-89FC-DF669550986F}" srcOrd="0" destOrd="0" presId="urn:microsoft.com/office/officeart/2005/8/layout/vList5"/>
    <dgm:cxn modelId="{687FF323-EED3-4701-8CA5-D9F93DC40311}" type="presParOf" srcId="{AA237A88-4647-44A6-B3D7-7AB6CD46DA90}" destId="{C0F7C157-7EBA-48D0-8895-213042FEDB18}" srcOrd="1" destOrd="0" presId="urn:microsoft.com/office/officeart/2005/8/layout/vList5"/>
    <dgm:cxn modelId="{8D7FA5B6-AA3C-45C0-8064-07487C41C8B9}" type="presParOf" srcId="{3AE01EAE-B03E-4242-A919-AD37DC70063D}" destId="{7F38500C-8F33-4450-A026-DA83E82C7673}" srcOrd="7" destOrd="0" presId="urn:microsoft.com/office/officeart/2005/8/layout/vList5"/>
    <dgm:cxn modelId="{63EF3E87-1FC1-44DD-AA91-93508FFA1419}" type="presParOf" srcId="{3AE01EAE-B03E-4242-A919-AD37DC70063D}" destId="{F53D2DAC-B0B7-4B67-8BFA-F81700A506A2}" srcOrd="8" destOrd="0" presId="urn:microsoft.com/office/officeart/2005/8/layout/vList5"/>
    <dgm:cxn modelId="{34F5601E-0862-42F0-B4E0-B5AFFCE3A204}" type="presParOf" srcId="{F53D2DAC-B0B7-4B67-8BFA-F81700A506A2}" destId="{2B1BD255-6CB9-49EE-854D-BC1E5E55F398}" srcOrd="0" destOrd="0" presId="urn:microsoft.com/office/officeart/2005/8/layout/vList5"/>
    <dgm:cxn modelId="{CF177A2C-4C1B-4F6D-9BE5-131E183B86D9}" type="presParOf" srcId="{F53D2DAC-B0B7-4B67-8BFA-F81700A506A2}" destId="{5430FCAE-0B7F-4220-81DC-E724CCB52EC9}" srcOrd="1" destOrd="0" presId="urn:microsoft.com/office/officeart/2005/8/layout/vList5"/>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C14806-3EE2-483D-8801-FAD0D7A42331}">
      <dsp:nvSpPr>
        <dsp:cNvPr id="0" name=""/>
        <dsp:cNvSpPr/>
      </dsp:nvSpPr>
      <dsp:spPr>
        <a:xfrm rot="5400000">
          <a:off x="5964934" y="-3532465"/>
          <a:ext cx="947205" cy="8146026"/>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solidFill>
                <a:schemeClr val="bg2">
                  <a:lumMod val="25000"/>
                </a:schemeClr>
              </a:solidFill>
              <a:latin typeface="Cambria" panose="02040503050406030204" pitchFamily="18" charset="0"/>
              <a:ea typeface="Cambria" panose="02040503050406030204" pitchFamily="18" charset="0"/>
            </a:rPr>
            <a:t>Typically 32 hours of lectures/ course</a:t>
          </a:r>
        </a:p>
        <a:p>
          <a:pPr marL="171450" lvl="1" indent="-171450" algn="l" defTabSz="800100">
            <a:lnSpc>
              <a:spcPct val="90000"/>
            </a:lnSpc>
            <a:spcBef>
              <a:spcPct val="0"/>
            </a:spcBef>
            <a:spcAft>
              <a:spcPct val="15000"/>
            </a:spcAft>
            <a:buChar char="••"/>
          </a:pPr>
          <a:r>
            <a:rPr lang="en-IN" sz="1800" kern="1200" dirty="0">
              <a:solidFill>
                <a:schemeClr val="bg2">
                  <a:lumMod val="25000"/>
                </a:schemeClr>
              </a:solidFill>
              <a:latin typeface="Cambria" panose="02040503050406030204" pitchFamily="18" charset="0"/>
              <a:ea typeface="Cambria" panose="02040503050406030204" pitchFamily="18" charset="0"/>
            </a:rPr>
            <a:t>Instructor lead </a:t>
          </a:r>
          <a:r>
            <a:rPr lang="en-IN" sz="1800" kern="1200" dirty="0" smtClean="0">
              <a:solidFill>
                <a:schemeClr val="bg2">
                  <a:lumMod val="25000"/>
                </a:schemeClr>
              </a:solidFill>
              <a:latin typeface="Cambria" panose="02040503050406030204" pitchFamily="18" charset="0"/>
              <a:ea typeface="Cambria" panose="02040503050406030204" pitchFamily="18" charset="0"/>
            </a:rPr>
            <a:t>and </a:t>
          </a:r>
          <a:r>
            <a:rPr lang="en-IN" sz="1800" kern="1200" dirty="0">
              <a:solidFill>
                <a:schemeClr val="bg2">
                  <a:lumMod val="25000"/>
                </a:schemeClr>
              </a:solidFill>
              <a:latin typeface="Cambria" panose="02040503050406030204" pitchFamily="18" charset="0"/>
              <a:ea typeface="Cambria" panose="02040503050406030204" pitchFamily="18" charset="0"/>
            </a:rPr>
            <a:t>assisted by Teaching Assistants</a:t>
          </a:r>
        </a:p>
        <a:p>
          <a:pPr marL="171450" lvl="1" indent="-171450" algn="l" defTabSz="800100">
            <a:lnSpc>
              <a:spcPct val="90000"/>
            </a:lnSpc>
            <a:spcBef>
              <a:spcPct val="0"/>
            </a:spcBef>
            <a:spcAft>
              <a:spcPct val="15000"/>
            </a:spcAft>
            <a:buChar char="••"/>
          </a:pPr>
          <a:r>
            <a:rPr lang="en-IN" sz="1800" kern="1200" dirty="0">
              <a:solidFill>
                <a:schemeClr val="bg2">
                  <a:lumMod val="25000"/>
                </a:schemeClr>
              </a:solidFill>
              <a:latin typeface="Cambria" panose="02040503050406030204" pitchFamily="18" charset="0"/>
              <a:ea typeface="Cambria" panose="02040503050406030204" pitchFamily="18" charset="0"/>
            </a:rPr>
            <a:t>Lectures mostly during weekends</a:t>
          </a:r>
        </a:p>
      </dsp:txBody>
      <dsp:txXfrm rot="-5400000">
        <a:off x="2365524" y="113184"/>
        <a:ext cx="8099787" cy="854727"/>
      </dsp:txXfrm>
    </dsp:sp>
    <dsp:sp modelId="{766DAC75-65EC-4D60-BD79-718C3AC401CC}">
      <dsp:nvSpPr>
        <dsp:cNvPr id="0" name=""/>
        <dsp:cNvSpPr/>
      </dsp:nvSpPr>
      <dsp:spPr>
        <a:xfrm>
          <a:off x="0" y="2362"/>
          <a:ext cx="2285274" cy="107636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l" defTabSz="889000">
            <a:lnSpc>
              <a:spcPct val="90000"/>
            </a:lnSpc>
            <a:spcBef>
              <a:spcPct val="0"/>
            </a:spcBef>
            <a:spcAft>
              <a:spcPct val="35000"/>
            </a:spcAft>
          </a:pPr>
          <a:r>
            <a:rPr lang="en-IN" sz="2000" kern="1200" dirty="0">
              <a:latin typeface="Cambria" panose="02040503050406030204" pitchFamily="18" charset="0"/>
              <a:ea typeface="Cambria" panose="02040503050406030204" pitchFamily="18" charset="0"/>
            </a:rPr>
            <a:t>Synchronous learning</a:t>
          </a:r>
        </a:p>
      </dsp:txBody>
      <dsp:txXfrm>
        <a:off x="52544" y="54906"/>
        <a:ext cx="2180186" cy="971281"/>
      </dsp:txXfrm>
    </dsp:sp>
    <dsp:sp modelId="{EF32FDE7-F5C9-4299-9BA0-6AF6B71294B3}">
      <dsp:nvSpPr>
        <dsp:cNvPr id="0" name=""/>
        <dsp:cNvSpPr/>
      </dsp:nvSpPr>
      <dsp:spPr>
        <a:xfrm rot="5400000">
          <a:off x="5892868" y="-2397025"/>
          <a:ext cx="1078918" cy="8138071"/>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0" rIns="247650" bIns="123825" numCol="1" spcCol="1270" anchor="t" anchorCtr="0">
          <a:noAutofit/>
        </a:bodyPr>
        <a:lstStyle/>
        <a:p>
          <a:pPr marL="228600" lvl="1" indent="-228600" algn="l" defTabSz="889000">
            <a:lnSpc>
              <a:spcPct val="90000"/>
            </a:lnSpc>
            <a:spcBef>
              <a:spcPct val="0"/>
            </a:spcBef>
            <a:spcAft>
              <a:spcPct val="15000"/>
            </a:spcAft>
            <a:buChar char="••"/>
          </a:pPr>
          <a:r>
            <a:rPr lang="en-IN" sz="2000" kern="1200" dirty="0">
              <a:solidFill>
                <a:schemeClr val="bg2">
                  <a:lumMod val="25000"/>
                </a:schemeClr>
              </a:solidFill>
              <a:latin typeface="Cambria" panose="02040503050406030204" pitchFamily="18" charset="0"/>
              <a:ea typeface="Cambria" panose="02040503050406030204" pitchFamily="18" charset="0"/>
            </a:rPr>
            <a:t>Self-learning using digital content, books and other resources</a:t>
          </a:r>
        </a:p>
        <a:p>
          <a:pPr marL="228600" lvl="1" indent="-228600" algn="l" defTabSz="889000">
            <a:lnSpc>
              <a:spcPct val="90000"/>
            </a:lnSpc>
            <a:spcBef>
              <a:spcPct val="0"/>
            </a:spcBef>
            <a:spcAft>
              <a:spcPct val="15000"/>
            </a:spcAft>
            <a:buChar char="••"/>
          </a:pPr>
          <a:r>
            <a:rPr lang="en-IN" sz="2000" kern="1200" dirty="0">
              <a:solidFill>
                <a:schemeClr val="bg2">
                  <a:lumMod val="25000"/>
                </a:schemeClr>
              </a:solidFill>
              <a:latin typeface="Cambria" panose="02040503050406030204" pitchFamily="18" charset="0"/>
              <a:ea typeface="Cambria" panose="02040503050406030204" pitchFamily="18" charset="0"/>
            </a:rPr>
            <a:t>Courseware for select courses</a:t>
          </a:r>
        </a:p>
        <a:p>
          <a:pPr marL="228600" lvl="1" indent="-228600" algn="l" defTabSz="889000">
            <a:lnSpc>
              <a:spcPct val="90000"/>
            </a:lnSpc>
            <a:spcBef>
              <a:spcPct val="0"/>
            </a:spcBef>
            <a:spcAft>
              <a:spcPct val="15000"/>
            </a:spcAft>
            <a:buChar char="••"/>
          </a:pPr>
          <a:r>
            <a:rPr lang="en-IN" sz="2000" kern="1200" dirty="0">
              <a:solidFill>
                <a:schemeClr val="bg2">
                  <a:lumMod val="25000"/>
                </a:schemeClr>
              </a:solidFill>
              <a:latin typeface="Cambria" panose="02040503050406030204" pitchFamily="18" charset="0"/>
              <a:ea typeface="Cambria" panose="02040503050406030204" pitchFamily="18" charset="0"/>
            </a:rPr>
            <a:t>Normally requires 64 hours/ </a:t>
          </a:r>
          <a:r>
            <a:rPr lang="en-IN" sz="2000" kern="1200" dirty="0" smtClean="0">
              <a:solidFill>
                <a:schemeClr val="bg2">
                  <a:lumMod val="25000"/>
                </a:schemeClr>
              </a:solidFill>
              <a:latin typeface="Cambria" panose="02040503050406030204" pitchFamily="18" charset="0"/>
              <a:ea typeface="Cambria" panose="02040503050406030204" pitchFamily="18" charset="0"/>
            </a:rPr>
            <a:t>course/semester.</a:t>
          </a:r>
          <a:endParaRPr lang="en-IN" sz="2000" kern="1200" dirty="0">
            <a:solidFill>
              <a:schemeClr val="bg2">
                <a:lumMod val="25000"/>
              </a:schemeClr>
            </a:solidFill>
            <a:latin typeface="Cambria" panose="02040503050406030204" pitchFamily="18" charset="0"/>
            <a:ea typeface="Cambria" panose="02040503050406030204" pitchFamily="18" charset="0"/>
          </a:endParaRPr>
        </a:p>
      </dsp:txBody>
      <dsp:txXfrm rot="-5400000">
        <a:off x="2363292" y="1185219"/>
        <a:ext cx="8085403" cy="973582"/>
      </dsp:txXfrm>
    </dsp:sp>
    <dsp:sp modelId="{F4EA20D8-6251-47B5-AC14-925FE99ABB9A}">
      <dsp:nvSpPr>
        <dsp:cNvPr id="0" name=""/>
        <dsp:cNvSpPr/>
      </dsp:nvSpPr>
      <dsp:spPr>
        <a:xfrm>
          <a:off x="0" y="1133825"/>
          <a:ext cx="2283042" cy="107636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l" defTabSz="889000">
            <a:lnSpc>
              <a:spcPct val="90000"/>
            </a:lnSpc>
            <a:spcBef>
              <a:spcPct val="0"/>
            </a:spcBef>
            <a:spcAft>
              <a:spcPct val="35000"/>
            </a:spcAft>
          </a:pPr>
          <a:r>
            <a:rPr lang="en-IN" sz="2000" kern="1200" dirty="0">
              <a:latin typeface="Cambria" panose="02040503050406030204" pitchFamily="18" charset="0"/>
              <a:ea typeface="Cambria" panose="02040503050406030204" pitchFamily="18" charset="0"/>
            </a:rPr>
            <a:t>Asynchronous learning</a:t>
          </a:r>
        </a:p>
      </dsp:txBody>
      <dsp:txXfrm>
        <a:off x="52544" y="1186369"/>
        <a:ext cx="2177954" cy="971281"/>
      </dsp:txXfrm>
    </dsp:sp>
    <dsp:sp modelId="{B773735D-26CE-48D1-814C-B05397932C64}">
      <dsp:nvSpPr>
        <dsp:cNvPr id="0" name=""/>
        <dsp:cNvSpPr/>
      </dsp:nvSpPr>
      <dsp:spPr>
        <a:xfrm rot="5400000">
          <a:off x="6007989" y="-1269540"/>
          <a:ext cx="861095" cy="8146026"/>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IN" sz="1800" kern="1200" dirty="0" smtClean="0">
              <a:solidFill>
                <a:schemeClr val="bg2">
                  <a:lumMod val="25000"/>
                </a:schemeClr>
              </a:solidFill>
              <a:latin typeface="Cambria" panose="02040503050406030204" pitchFamily="18" charset="0"/>
              <a:ea typeface="Cambria" panose="02040503050406030204" pitchFamily="18" charset="0"/>
            </a:rPr>
            <a:t>Set of courses per semester may have lab </a:t>
          </a:r>
          <a:r>
            <a:rPr lang="en-IN" sz="1800" kern="1200" dirty="0" err="1" smtClean="0">
              <a:solidFill>
                <a:schemeClr val="bg2">
                  <a:lumMod val="25000"/>
                </a:schemeClr>
              </a:solidFill>
              <a:latin typeface="Cambria" panose="02040503050406030204" pitchFamily="18" charset="0"/>
              <a:ea typeface="Cambria" panose="02040503050406030204" pitchFamily="18" charset="0"/>
            </a:rPr>
            <a:t>componenets</a:t>
          </a:r>
          <a:r>
            <a:rPr lang="en-IN" sz="1800" kern="1200" dirty="0" smtClean="0">
              <a:solidFill>
                <a:schemeClr val="bg2">
                  <a:lumMod val="25000"/>
                </a:schemeClr>
              </a:solidFill>
              <a:latin typeface="Cambria" panose="02040503050406030204" pitchFamily="18" charset="0"/>
              <a:ea typeface="Cambria" panose="02040503050406030204" pitchFamily="18" charset="0"/>
            </a:rPr>
            <a:t>.</a:t>
          </a:r>
          <a:endParaRPr lang="en-IN" sz="1800" kern="1200" dirty="0">
            <a:solidFill>
              <a:schemeClr val="bg2">
                <a:lumMod val="25000"/>
              </a:schemeClr>
            </a:solidFill>
            <a:latin typeface="Cambria" panose="02040503050406030204" pitchFamily="18" charset="0"/>
            <a:ea typeface="Cambria" panose="02040503050406030204" pitchFamily="18" charset="0"/>
          </a:endParaRPr>
        </a:p>
        <a:p>
          <a:pPr marL="171450" lvl="1" indent="-171450" algn="l" defTabSz="800100">
            <a:lnSpc>
              <a:spcPct val="90000"/>
            </a:lnSpc>
            <a:spcBef>
              <a:spcPct val="0"/>
            </a:spcBef>
            <a:spcAft>
              <a:spcPct val="15000"/>
            </a:spcAft>
            <a:buChar char="••"/>
          </a:pPr>
          <a:r>
            <a:rPr lang="en-IN" sz="1800" kern="1200" dirty="0">
              <a:solidFill>
                <a:schemeClr val="bg2">
                  <a:lumMod val="25000"/>
                </a:schemeClr>
              </a:solidFill>
              <a:latin typeface="Cambria" panose="02040503050406030204" pitchFamily="18" charset="0"/>
              <a:ea typeface="Cambria" panose="02040503050406030204" pitchFamily="18" charset="0"/>
            </a:rPr>
            <a:t>Performed through virtual/ remote labs</a:t>
          </a:r>
        </a:p>
        <a:p>
          <a:pPr marL="171450" lvl="1" indent="-171450" algn="l" defTabSz="800100">
            <a:lnSpc>
              <a:spcPct val="90000"/>
            </a:lnSpc>
            <a:spcBef>
              <a:spcPct val="0"/>
            </a:spcBef>
            <a:spcAft>
              <a:spcPct val="15000"/>
            </a:spcAft>
            <a:buChar char="••"/>
          </a:pPr>
          <a:r>
            <a:rPr lang="en-IN" sz="1800" kern="1200" dirty="0">
              <a:solidFill>
                <a:schemeClr val="bg2">
                  <a:lumMod val="25000"/>
                </a:schemeClr>
              </a:solidFill>
              <a:latin typeface="Cambria" panose="02040503050406030204" pitchFamily="18" charset="0"/>
              <a:ea typeface="Cambria" panose="02040503050406030204" pitchFamily="18" charset="0"/>
            </a:rPr>
            <a:t>Will require about 26 hours/ lab</a:t>
          </a:r>
        </a:p>
      </dsp:txBody>
      <dsp:txXfrm rot="-5400000">
        <a:off x="2365524" y="2414960"/>
        <a:ext cx="8103991" cy="777025"/>
      </dsp:txXfrm>
    </dsp:sp>
    <dsp:sp modelId="{0F4ED438-3809-4F39-956E-A2C5CF8F7DAD}">
      <dsp:nvSpPr>
        <dsp:cNvPr id="0" name=""/>
        <dsp:cNvSpPr/>
      </dsp:nvSpPr>
      <dsp:spPr>
        <a:xfrm>
          <a:off x="0" y="2265288"/>
          <a:ext cx="2285274" cy="107636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l" defTabSz="889000">
            <a:lnSpc>
              <a:spcPct val="90000"/>
            </a:lnSpc>
            <a:spcBef>
              <a:spcPct val="0"/>
            </a:spcBef>
            <a:spcAft>
              <a:spcPct val="35000"/>
            </a:spcAft>
          </a:pPr>
          <a:r>
            <a:rPr lang="en-IN" sz="2000" kern="1200" dirty="0">
              <a:latin typeface="Cambria" panose="02040503050406030204" pitchFamily="18" charset="0"/>
              <a:ea typeface="Cambria" panose="02040503050406030204" pitchFamily="18" charset="0"/>
            </a:rPr>
            <a:t>Experiential learning</a:t>
          </a:r>
        </a:p>
      </dsp:txBody>
      <dsp:txXfrm>
        <a:off x="52544" y="2317832"/>
        <a:ext cx="2180186" cy="971281"/>
      </dsp:txXfrm>
    </dsp:sp>
    <dsp:sp modelId="{C0F7C157-7EBA-48D0-8895-213042FEDB18}">
      <dsp:nvSpPr>
        <dsp:cNvPr id="0" name=""/>
        <dsp:cNvSpPr/>
      </dsp:nvSpPr>
      <dsp:spPr>
        <a:xfrm rot="5400000">
          <a:off x="5917573" y="-139351"/>
          <a:ext cx="1041926" cy="8146026"/>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solidFill>
                <a:schemeClr val="bg2">
                  <a:lumMod val="25000"/>
                </a:schemeClr>
              </a:solidFill>
              <a:latin typeface="Cambria" panose="02040503050406030204" pitchFamily="18" charset="0"/>
              <a:ea typeface="Cambria" panose="02040503050406030204" pitchFamily="18" charset="0"/>
            </a:rPr>
            <a:t>WILE is a structured exercise, to be performed at one’s workplace</a:t>
          </a:r>
        </a:p>
        <a:p>
          <a:pPr marL="171450" lvl="1" indent="-171450" algn="l" defTabSz="800100">
            <a:lnSpc>
              <a:spcPct val="90000"/>
            </a:lnSpc>
            <a:spcBef>
              <a:spcPct val="0"/>
            </a:spcBef>
            <a:spcAft>
              <a:spcPct val="15000"/>
            </a:spcAft>
            <a:buChar char="••"/>
          </a:pPr>
          <a:r>
            <a:rPr lang="en-IN" sz="1800" kern="1200" dirty="0">
              <a:solidFill>
                <a:schemeClr val="bg2">
                  <a:lumMod val="25000"/>
                </a:schemeClr>
              </a:solidFill>
              <a:latin typeface="Cambria" panose="02040503050406030204" pitchFamily="18" charset="0"/>
              <a:ea typeface="Cambria" panose="02040503050406030204" pitchFamily="18" charset="0"/>
            </a:rPr>
            <a:t>Mentor engagement is essential for on-the job learning</a:t>
          </a:r>
        </a:p>
        <a:p>
          <a:pPr marL="171450" lvl="1" indent="-171450" algn="l" defTabSz="800100">
            <a:lnSpc>
              <a:spcPct val="90000"/>
            </a:lnSpc>
            <a:spcBef>
              <a:spcPct val="0"/>
            </a:spcBef>
            <a:spcAft>
              <a:spcPct val="15000"/>
            </a:spcAft>
            <a:buChar char="••"/>
          </a:pPr>
          <a:r>
            <a:rPr lang="en-IN" sz="1800" kern="1200" dirty="0">
              <a:solidFill>
                <a:schemeClr val="bg2">
                  <a:lumMod val="25000"/>
                </a:schemeClr>
              </a:solidFill>
              <a:latin typeface="Cambria" panose="02040503050406030204" pitchFamily="18" charset="0"/>
              <a:ea typeface="Cambria" panose="02040503050406030204" pitchFamily="18" charset="0"/>
            </a:rPr>
            <a:t>Program leads will contact your mentor periodically to assess your progress</a:t>
          </a:r>
        </a:p>
      </dsp:txBody>
      <dsp:txXfrm rot="-5400000">
        <a:off x="2365524" y="3463561"/>
        <a:ext cx="8095163" cy="940200"/>
      </dsp:txXfrm>
    </dsp:sp>
    <dsp:sp modelId="{4595FE77-9E31-4A04-89FC-DF669550986F}">
      <dsp:nvSpPr>
        <dsp:cNvPr id="0" name=""/>
        <dsp:cNvSpPr/>
      </dsp:nvSpPr>
      <dsp:spPr>
        <a:xfrm>
          <a:off x="0" y="3395476"/>
          <a:ext cx="2285274" cy="107636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l" defTabSz="889000">
            <a:lnSpc>
              <a:spcPct val="90000"/>
            </a:lnSpc>
            <a:spcBef>
              <a:spcPct val="0"/>
            </a:spcBef>
            <a:spcAft>
              <a:spcPct val="35000"/>
            </a:spcAft>
          </a:pPr>
          <a:r>
            <a:rPr lang="en-IN" sz="2000" kern="1200" dirty="0">
              <a:latin typeface="Cambria" panose="02040503050406030204" pitchFamily="18" charset="0"/>
              <a:ea typeface="Cambria" panose="02040503050406030204" pitchFamily="18" charset="0"/>
            </a:rPr>
            <a:t>On-the job learning</a:t>
          </a:r>
        </a:p>
      </dsp:txBody>
      <dsp:txXfrm>
        <a:off x="52544" y="3448020"/>
        <a:ext cx="2180186" cy="971281"/>
      </dsp:txXfrm>
    </dsp:sp>
    <dsp:sp modelId="{5430FCAE-0B7F-4220-81DC-E724CCB52EC9}">
      <dsp:nvSpPr>
        <dsp:cNvPr id="0" name=""/>
        <dsp:cNvSpPr/>
      </dsp:nvSpPr>
      <dsp:spPr>
        <a:xfrm rot="5400000">
          <a:off x="5859268" y="1029688"/>
          <a:ext cx="1146118" cy="8138071"/>
        </a:xfrm>
        <a:prstGeom prst="round2Same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IN" sz="1800" kern="1200" dirty="0" smtClean="0">
              <a:solidFill>
                <a:schemeClr val="bg2">
                  <a:lumMod val="25000"/>
                </a:schemeClr>
              </a:solidFill>
              <a:latin typeface="Cambria" panose="02040503050406030204" pitchFamily="18" charset="0"/>
              <a:ea typeface="Cambria" panose="02040503050406030204" pitchFamily="18" charset="0"/>
            </a:rPr>
            <a:t>EC1 (Quiz/lab/case studies/WILE)(30</a:t>
          </a:r>
          <a:r>
            <a:rPr lang="en-IN" sz="1800" kern="1200" dirty="0">
              <a:solidFill>
                <a:schemeClr val="bg2">
                  <a:lumMod val="25000"/>
                </a:schemeClr>
              </a:solidFill>
              <a:latin typeface="Cambria" panose="02040503050406030204" pitchFamily="18" charset="0"/>
              <a:ea typeface="Cambria" panose="02040503050406030204" pitchFamily="18" charset="0"/>
            </a:rPr>
            <a:t>%); Lab/ WILE (20%); Mid-</a:t>
          </a:r>
          <a:r>
            <a:rPr lang="en-IN" sz="1800" kern="1200" dirty="0" err="1">
              <a:solidFill>
                <a:schemeClr val="bg2">
                  <a:lumMod val="25000"/>
                </a:schemeClr>
              </a:solidFill>
              <a:latin typeface="Cambria" panose="02040503050406030204" pitchFamily="18" charset="0"/>
              <a:ea typeface="Cambria" panose="02040503050406030204" pitchFamily="18" charset="0"/>
            </a:rPr>
            <a:t>Sem</a:t>
          </a:r>
          <a:r>
            <a:rPr lang="en-IN" sz="1800" kern="1200" dirty="0">
              <a:solidFill>
                <a:schemeClr val="bg2">
                  <a:lumMod val="25000"/>
                </a:schemeClr>
              </a:solidFill>
              <a:latin typeface="Cambria" panose="02040503050406030204" pitchFamily="18" charset="0"/>
              <a:ea typeface="Cambria" panose="02040503050406030204" pitchFamily="18" charset="0"/>
            </a:rPr>
            <a:t> (30%); Compre (40%) (typical)</a:t>
          </a:r>
        </a:p>
        <a:p>
          <a:pPr marL="171450" lvl="1" indent="-171450" algn="l" defTabSz="800100">
            <a:lnSpc>
              <a:spcPct val="90000"/>
            </a:lnSpc>
            <a:spcBef>
              <a:spcPct val="0"/>
            </a:spcBef>
            <a:spcAft>
              <a:spcPct val="15000"/>
            </a:spcAft>
            <a:buChar char="••"/>
          </a:pPr>
          <a:r>
            <a:rPr lang="en-IN" sz="1800" kern="1200" dirty="0">
              <a:solidFill>
                <a:schemeClr val="bg2">
                  <a:lumMod val="25000"/>
                </a:schemeClr>
              </a:solidFill>
              <a:latin typeface="Cambria" panose="02040503050406030204" pitchFamily="18" charset="0"/>
              <a:ea typeface="Cambria" panose="02040503050406030204" pitchFamily="18" charset="0"/>
            </a:rPr>
            <a:t>Relative grading system resulting in a CGPA</a:t>
          </a:r>
        </a:p>
        <a:p>
          <a:pPr marL="171450" lvl="1" indent="-171450" algn="l" defTabSz="800100">
            <a:lnSpc>
              <a:spcPct val="90000"/>
            </a:lnSpc>
            <a:spcBef>
              <a:spcPct val="0"/>
            </a:spcBef>
            <a:spcAft>
              <a:spcPct val="15000"/>
            </a:spcAft>
            <a:buChar char="••"/>
          </a:pPr>
          <a:r>
            <a:rPr lang="en-IN" sz="1800" kern="1200" dirty="0" smtClean="0">
              <a:solidFill>
                <a:schemeClr val="bg2">
                  <a:lumMod val="25000"/>
                </a:schemeClr>
              </a:solidFill>
              <a:latin typeface="Cambria" panose="02040503050406030204" pitchFamily="18" charset="0"/>
              <a:ea typeface="Cambria" panose="02040503050406030204" pitchFamily="18" charset="0"/>
            </a:rPr>
            <a:t>Mid-</a:t>
          </a:r>
          <a:r>
            <a:rPr lang="en-IN" sz="1800" kern="1200" dirty="0" err="1" smtClean="0">
              <a:solidFill>
                <a:schemeClr val="bg2">
                  <a:lumMod val="25000"/>
                </a:schemeClr>
              </a:solidFill>
              <a:latin typeface="Cambria" panose="02040503050406030204" pitchFamily="18" charset="0"/>
              <a:ea typeface="Cambria" panose="02040503050406030204" pitchFamily="18" charset="0"/>
            </a:rPr>
            <a:t>Sem</a:t>
          </a:r>
          <a:r>
            <a:rPr lang="en-IN" sz="1800" kern="1200" dirty="0" smtClean="0">
              <a:solidFill>
                <a:schemeClr val="bg2">
                  <a:lumMod val="25000"/>
                </a:schemeClr>
              </a:solidFill>
              <a:latin typeface="Cambria" panose="02040503050406030204" pitchFamily="18" charset="0"/>
              <a:ea typeface="Cambria" panose="02040503050406030204" pitchFamily="18" charset="0"/>
            </a:rPr>
            <a:t> </a:t>
          </a:r>
          <a:r>
            <a:rPr lang="en-IN" sz="1800" kern="1200" dirty="0">
              <a:solidFill>
                <a:schemeClr val="bg2">
                  <a:lumMod val="25000"/>
                </a:schemeClr>
              </a:solidFill>
              <a:latin typeface="Cambria" panose="02040503050406030204" pitchFamily="18" charset="0"/>
              <a:ea typeface="Cambria" panose="02040503050406030204" pitchFamily="18" charset="0"/>
            </a:rPr>
            <a:t>and Compre are compulsory, missing them will lead to repeating the semester</a:t>
          </a:r>
        </a:p>
      </dsp:txBody>
      <dsp:txXfrm rot="-5400000">
        <a:off x="2363292" y="4581614"/>
        <a:ext cx="8082122" cy="1034220"/>
      </dsp:txXfrm>
    </dsp:sp>
    <dsp:sp modelId="{2B1BD255-6CB9-49EE-854D-BC1E5E55F398}">
      <dsp:nvSpPr>
        <dsp:cNvPr id="0" name=""/>
        <dsp:cNvSpPr/>
      </dsp:nvSpPr>
      <dsp:spPr>
        <a:xfrm>
          <a:off x="0" y="4560539"/>
          <a:ext cx="2283042" cy="1076369"/>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l" defTabSz="889000">
            <a:lnSpc>
              <a:spcPct val="90000"/>
            </a:lnSpc>
            <a:spcBef>
              <a:spcPct val="0"/>
            </a:spcBef>
            <a:spcAft>
              <a:spcPct val="35000"/>
            </a:spcAft>
          </a:pPr>
          <a:r>
            <a:rPr lang="en-IN" sz="2000" kern="1200" dirty="0">
              <a:latin typeface="Cambria" panose="02040503050406030204" pitchFamily="18" charset="0"/>
              <a:ea typeface="Cambria" panose="02040503050406030204" pitchFamily="18" charset="0"/>
            </a:rPr>
            <a:t>Assessments</a:t>
          </a:r>
        </a:p>
      </dsp:txBody>
      <dsp:txXfrm>
        <a:off x="52544" y="4613083"/>
        <a:ext cx="2177954" cy="9712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C14806-3EE2-483D-8801-FAD0D7A42331}">
      <dsp:nvSpPr>
        <dsp:cNvPr id="0" name=""/>
        <dsp:cNvSpPr/>
      </dsp:nvSpPr>
      <dsp:spPr>
        <a:xfrm rot="5400000">
          <a:off x="5964934" y="-3532465"/>
          <a:ext cx="947205" cy="8146026"/>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solidFill>
                <a:schemeClr val="bg2">
                  <a:lumMod val="25000"/>
                </a:schemeClr>
              </a:solidFill>
              <a:latin typeface="Cambria" panose="02040503050406030204" pitchFamily="18" charset="0"/>
              <a:ea typeface="Cambria" panose="02040503050406030204" pitchFamily="18" charset="0"/>
            </a:rPr>
            <a:t>The single window through which you will access everything</a:t>
          </a:r>
        </a:p>
        <a:p>
          <a:pPr marL="171450" lvl="1" indent="-171450" algn="l" defTabSz="800100">
            <a:lnSpc>
              <a:spcPct val="90000"/>
            </a:lnSpc>
            <a:spcBef>
              <a:spcPct val="0"/>
            </a:spcBef>
            <a:spcAft>
              <a:spcPct val="15000"/>
            </a:spcAft>
            <a:buChar char="••"/>
          </a:pPr>
          <a:r>
            <a:rPr lang="en-IN" sz="1800" kern="1200" dirty="0">
              <a:solidFill>
                <a:schemeClr val="bg2">
                  <a:lumMod val="25000"/>
                </a:schemeClr>
              </a:solidFill>
              <a:latin typeface="Cambria" panose="02040503050406030204" pitchFamily="18" charset="0"/>
              <a:ea typeface="Cambria" panose="02040503050406030204" pitchFamily="18" charset="0"/>
              <a:hlinkClick xmlns:r="http://schemas.openxmlformats.org/officeDocument/2006/relationships" r:id="rId1"/>
            </a:rPr>
            <a:t>How to access </a:t>
          </a:r>
          <a:r>
            <a:rPr lang="en-IN" sz="1800" kern="1200" dirty="0" err="1">
              <a:solidFill>
                <a:schemeClr val="bg2">
                  <a:lumMod val="25000"/>
                </a:schemeClr>
              </a:solidFill>
              <a:latin typeface="Cambria" panose="02040503050406030204" pitchFamily="18" charset="0"/>
              <a:ea typeface="Cambria" panose="02040503050406030204" pitchFamily="18" charset="0"/>
              <a:hlinkClick xmlns:r="http://schemas.openxmlformats.org/officeDocument/2006/relationships" r:id="rId1"/>
            </a:rPr>
            <a:t>eLearn</a:t>
          </a:r>
          <a:r>
            <a:rPr lang="en-IN" sz="1800" kern="1200" dirty="0">
              <a:solidFill>
                <a:schemeClr val="bg2">
                  <a:lumMod val="25000"/>
                </a:schemeClr>
              </a:solidFill>
              <a:latin typeface="Cambria" panose="02040503050406030204" pitchFamily="18" charset="0"/>
              <a:ea typeface="Cambria" panose="02040503050406030204" pitchFamily="18" charset="0"/>
              <a:hlinkClick xmlns:r="http://schemas.openxmlformats.org/officeDocument/2006/relationships" r:id="rId1"/>
            </a:rPr>
            <a:t> on desktop</a:t>
          </a:r>
          <a:endParaRPr lang="en-IN" sz="1800" kern="1200" dirty="0">
            <a:solidFill>
              <a:schemeClr val="bg2">
                <a:lumMod val="25000"/>
              </a:schemeClr>
            </a:solidFill>
            <a:latin typeface="Cambria" panose="02040503050406030204" pitchFamily="18" charset="0"/>
            <a:ea typeface="Cambria" panose="02040503050406030204" pitchFamily="18" charset="0"/>
          </a:endParaRPr>
        </a:p>
        <a:p>
          <a:pPr marL="171450" lvl="1" indent="-171450" algn="l" defTabSz="800100">
            <a:lnSpc>
              <a:spcPct val="90000"/>
            </a:lnSpc>
            <a:spcBef>
              <a:spcPct val="0"/>
            </a:spcBef>
            <a:spcAft>
              <a:spcPct val="15000"/>
            </a:spcAft>
            <a:buChar char="••"/>
          </a:pPr>
          <a:r>
            <a:rPr lang="en-IN" sz="1800" kern="1200" dirty="0">
              <a:solidFill>
                <a:schemeClr val="bg2">
                  <a:lumMod val="25000"/>
                </a:schemeClr>
              </a:solidFill>
              <a:latin typeface="Cambria" panose="02040503050406030204" pitchFamily="18" charset="0"/>
              <a:ea typeface="Cambria" panose="02040503050406030204" pitchFamily="18" charset="0"/>
              <a:hlinkClick xmlns:r="http://schemas.openxmlformats.org/officeDocument/2006/relationships" r:id="rId2"/>
            </a:rPr>
            <a:t>How to access </a:t>
          </a:r>
          <a:r>
            <a:rPr lang="en-IN" sz="1800" kern="1200" dirty="0" err="1">
              <a:solidFill>
                <a:schemeClr val="bg2">
                  <a:lumMod val="25000"/>
                </a:schemeClr>
              </a:solidFill>
              <a:latin typeface="Cambria" panose="02040503050406030204" pitchFamily="18" charset="0"/>
              <a:ea typeface="Cambria" panose="02040503050406030204" pitchFamily="18" charset="0"/>
              <a:hlinkClick xmlns:r="http://schemas.openxmlformats.org/officeDocument/2006/relationships" r:id="rId2"/>
            </a:rPr>
            <a:t>eLearn</a:t>
          </a:r>
          <a:r>
            <a:rPr lang="en-IN" sz="1800" kern="1200" dirty="0">
              <a:solidFill>
                <a:schemeClr val="bg2">
                  <a:lumMod val="25000"/>
                </a:schemeClr>
              </a:solidFill>
              <a:latin typeface="Cambria" panose="02040503050406030204" pitchFamily="18" charset="0"/>
              <a:ea typeface="Cambria" panose="02040503050406030204" pitchFamily="18" charset="0"/>
              <a:hlinkClick xmlns:r="http://schemas.openxmlformats.org/officeDocument/2006/relationships" r:id="rId2"/>
            </a:rPr>
            <a:t> on mobile</a:t>
          </a:r>
          <a:endParaRPr lang="en-IN" sz="1800" kern="1200" dirty="0">
            <a:solidFill>
              <a:schemeClr val="bg2">
                <a:lumMod val="25000"/>
              </a:schemeClr>
            </a:solidFill>
            <a:latin typeface="Cambria" panose="02040503050406030204" pitchFamily="18" charset="0"/>
            <a:ea typeface="Cambria" panose="02040503050406030204" pitchFamily="18" charset="0"/>
          </a:endParaRPr>
        </a:p>
      </dsp:txBody>
      <dsp:txXfrm rot="-5400000">
        <a:off x="2365524" y="113184"/>
        <a:ext cx="8099787" cy="854727"/>
      </dsp:txXfrm>
    </dsp:sp>
    <dsp:sp modelId="{766DAC75-65EC-4D60-BD79-718C3AC401CC}">
      <dsp:nvSpPr>
        <dsp:cNvPr id="0" name=""/>
        <dsp:cNvSpPr/>
      </dsp:nvSpPr>
      <dsp:spPr>
        <a:xfrm>
          <a:off x="0" y="2362"/>
          <a:ext cx="2285274" cy="107636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l" defTabSz="889000">
            <a:lnSpc>
              <a:spcPct val="90000"/>
            </a:lnSpc>
            <a:spcBef>
              <a:spcPct val="0"/>
            </a:spcBef>
            <a:spcAft>
              <a:spcPct val="35000"/>
            </a:spcAft>
          </a:pPr>
          <a:r>
            <a:rPr lang="en-IN" sz="2000" kern="1200" dirty="0" err="1">
              <a:latin typeface="Cambria" panose="02040503050406030204" pitchFamily="18" charset="0"/>
              <a:ea typeface="Cambria" panose="02040503050406030204" pitchFamily="18" charset="0"/>
            </a:rPr>
            <a:t>eLearn</a:t>
          </a:r>
          <a:r>
            <a:rPr lang="en-IN" sz="2000" kern="1200" dirty="0">
              <a:latin typeface="Cambria" panose="02040503050406030204" pitchFamily="18" charset="0"/>
              <a:ea typeface="Cambria" panose="02040503050406030204" pitchFamily="18" charset="0"/>
            </a:rPr>
            <a:t> &amp; LMS (</a:t>
          </a:r>
          <a:r>
            <a:rPr lang="en-IN" sz="2000" kern="1200" dirty="0" err="1">
              <a:latin typeface="Cambria" panose="02040503050406030204" pitchFamily="18" charset="0"/>
              <a:ea typeface="Cambria" panose="02040503050406030204" pitchFamily="18" charset="0"/>
            </a:rPr>
            <a:t>taxila</a:t>
          </a:r>
          <a:r>
            <a:rPr lang="en-IN" sz="2000" kern="1200" dirty="0">
              <a:latin typeface="Cambria" panose="02040503050406030204" pitchFamily="18" charset="0"/>
              <a:ea typeface="Cambria" panose="02040503050406030204" pitchFamily="18" charset="0"/>
            </a:rPr>
            <a:t>/ </a:t>
          </a:r>
          <a:r>
            <a:rPr lang="en-IN" sz="2000" kern="1200" dirty="0" err="1">
              <a:latin typeface="Cambria" panose="02040503050406030204" pitchFamily="18" charset="0"/>
              <a:ea typeface="Cambria" panose="02040503050406030204" pitchFamily="18" charset="0"/>
            </a:rPr>
            <a:t>moodle</a:t>
          </a:r>
          <a:r>
            <a:rPr lang="en-IN" sz="2000" kern="1200" dirty="0">
              <a:latin typeface="Cambria" panose="02040503050406030204" pitchFamily="18" charset="0"/>
              <a:ea typeface="Cambria" panose="02040503050406030204" pitchFamily="18" charset="0"/>
            </a:rPr>
            <a:t>)</a:t>
          </a:r>
        </a:p>
      </dsp:txBody>
      <dsp:txXfrm>
        <a:off x="52544" y="54906"/>
        <a:ext cx="2180186" cy="971281"/>
      </dsp:txXfrm>
    </dsp:sp>
    <dsp:sp modelId="{EF32FDE7-F5C9-4299-9BA0-6AF6B71294B3}">
      <dsp:nvSpPr>
        <dsp:cNvPr id="0" name=""/>
        <dsp:cNvSpPr/>
      </dsp:nvSpPr>
      <dsp:spPr>
        <a:xfrm rot="5400000">
          <a:off x="5892868" y="-2397025"/>
          <a:ext cx="1078918" cy="8138071"/>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0" rIns="247650" bIns="123825" numCol="1" spcCol="1270" anchor="ctr" anchorCtr="0">
          <a:noAutofit/>
        </a:bodyPr>
        <a:lstStyle/>
        <a:p>
          <a:pPr marL="228600" lvl="1" indent="-228600" algn="l" defTabSz="889000">
            <a:lnSpc>
              <a:spcPct val="90000"/>
            </a:lnSpc>
            <a:spcBef>
              <a:spcPct val="0"/>
            </a:spcBef>
            <a:spcAft>
              <a:spcPct val="15000"/>
            </a:spcAft>
            <a:buChar char="••"/>
          </a:pPr>
          <a:r>
            <a:rPr lang="en-IN" sz="2000" kern="1200" dirty="0">
              <a:solidFill>
                <a:schemeClr val="bg2">
                  <a:lumMod val="25000"/>
                </a:schemeClr>
              </a:solidFill>
              <a:latin typeface="Cambria" panose="02040503050406030204" pitchFamily="18" charset="0"/>
              <a:ea typeface="Cambria" panose="02040503050406030204" pitchFamily="18" charset="0"/>
            </a:rPr>
            <a:t>The single mode of mail communication</a:t>
          </a:r>
        </a:p>
        <a:p>
          <a:pPr marL="228600" lvl="1" indent="-228600" algn="l" defTabSz="889000">
            <a:lnSpc>
              <a:spcPct val="90000"/>
            </a:lnSpc>
            <a:spcBef>
              <a:spcPct val="0"/>
            </a:spcBef>
            <a:spcAft>
              <a:spcPct val="15000"/>
            </a:spcAft>
            <a:buChar char="••"/>
          </a:pPr>
          <a:r>
            <a:rPr lang="en-IN" sz="2000" kern="1200" dirty="0">
              <a:solidFill>
                <a:schemeClr val="bg2">
                  <a:lumMod val="25000"/>
                </a:schemeClr>
              </a:solidFill>
              <a:latin typeface="Cambria" panose="02040503050406030204" pitchFamily="18" charset="0"/>
              <a:ea typeface="Cambria" panose="02040503050406030204" pitchFamily="18" charset="0"/>
              <a:hlinkClick xmlns:r="http://schemas.openxmlformats.org/officeDocument/2006/relationships" r:id="rId3"/>
            </a:rPr>
            <a:t>How to access BITS Mail</a:t>
          </a:r>
          <a:endParaRPr lang="en-IN" sz="2000" kern="1200" dirty="0">
            <a:solidFill>
              <a:schemeClr val="bg2">
                <a:lumMod val="25000"/>
              </a:schemeClr>
            </a:solidFill>
            <a:latin typeface="Cambria" panose="02040503050406030204" pitchFamily="18" charset="0"/>
            <a:ea typeface="Cambria" panose="02040503050406030204" pitchFamily="18" charset="0"/>
          </a:endParaRPr>
        </a:p>
      </dsp:txBody>
      <dsp:txXfrm rot="-5400000">
        <a:off x="2363292" y="1185219"/>
        <a:ext cx="8085403" cy="973582"/>
      </dsp:txXfrm>
    </dsp:sp>
    <dsp:sp modelId="{F4EA20D8-6251-47B5-AC14-925FE99ABB9A}">
      <dsp:nvSpPr>
        <dsp:cNvPr id="0" name=""/>
        <dsp:cNvSpPr/>
      </dsp:nvSpPr>
      <dsp:spPr>
        <a:xfrm>
          <a:off x="0" y="1133825"/>
          <a:ext cx="2283042" cy="107636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l" defTabSz="889000">
            <a:lnSpc>
              <a:spcPct val="90000"/>
            </a:lnSpc>
            <a:spcBef>
              <a:spcPct val="0"/>
            </a:spcBef>
            <a:spcAft>
              <a:spcPct val="35000"/>
            </a:spcAft>
          </a:pPr>
          <a:r>
            <a:rPr lang="en-IN" sz="2000" kern="1200" dirty="0">
              <a:latin typeface="Cambria" panose="02040503050406030204" pitchFamily="18" charset="0"/>
              <a:ea typeface="Cambria" panose="02040503050406030204" pitchFamily="18" charset="0"/>
            </a:rPr>
            <a:t>BITS Mail</a:t>
          </a:r>
        </a:p>
      </dsp:txBody>
      <dsp:txXfrm>
        <a:off x="52544" y="1186369"/>
        <a:ext cx="2177954" cy="971281"/>
      </dsp:txXfrm>
    </dsp:sp>
    <dsp:sp modelId="{B773735D-26CE-48D1-814C-B05397932C64}">
      <dsp:nvSpPr>
        <dsp:cNvPr id="0" name=""/>
        <dsp:cNvSpPr/>
      </dsp:nvSpPr>
      <dsp:spPr>
        <a:xfrm rot="5400000">
          <a:off x="6007989" y="-1269540"/>
          <a:ext cx="861095" cy="8146026"/>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solidFill>
                <a:schemeClr val="bg2">
                  <a:lumMod val="25000"/>
                </a:schemeClr>
              </a:solidFill>
              <a:latin typeface="Cambria" panose="02040503050406030204" pitchFamily="18" charset="0"/>
              <a:ea typeface="Cambria" panose="02040503050406030204" pitchFamily="18" charset="0"/>
            </a:rPr>
            <a:t>Platform to join and watch instructor-led lectures</a:t>
          </a:r>
        </a:p>
        <a:p>
          <a:pPr marL="171450" lvl="1" indent="-171450" algn="l" defTabSz="800100">
            <a:lnSpc>
              <a:spcPct val="90000"/>
            </a:lnSpc>
            <a:spcBef>
              <a:spcPct val="0"/>
            </a:spcBef>
            <a:spcAft>
              <a:spcPct val="15000"/>
            </a:spcAft>
            <a:buChar char="••"/>
          </a:pPr>
          <a:r>
            <a:rPr lang="en-IN" sz="1800" kern="1200" dirty="0">
              <a:solidFill>
                <a:schemeClr val="bg2">
                  <a:lumMod val="25000"/>
                </a:schemeClr>
              </a:solidFill>
              <a:latin typeface="Cambria" panose="02040503050406030204" pitchFamily="18" charset="0"/>
              <a:ea typeface="Cambria" panose="02040503050406030204" pitchFamily="18" charset="0"/>
              <a:hlinkClick xmlns:r="http://schemas.openxmlformats.org/officeDocument/2006/relationships" r:id="rId4"/>
            </a:rPr>
            <a:t>How to use </a:t>
          </a:r>
          <a:r>
            <a:rPr lang="en-IN" sz="1800" kern="1200" dirty="0" err="1">
              <a:solidFill>
                <a:schemeClr val="bg2">
                  <a:lumMod val="25000"/>
                </a:schemeClr>
              </a:solidFill>
              <a:latin typeface="Cambria" panose="02040503050406030204" pitchFamily="18" charset="0"/>
              <a:ea typeface="Cambria" panose="02040503050406030204" pitchFamily="18" charset="0"/>
              <a:hlinkClick xmlns:r="http://schemas.openxmlformats.org/officeDocument/2006/relationships" r:id="rId4"/>
            </a:rPr>
            <a:t>Impartus</a:t>
          </a:r>
          <a:endParaRPr lang="en-IN" sz="1800" kern="1200" dirty="0">
            <a:solidFill>
              <a:schemeClr val="bg2">
                <a:lumMod val="25000"/>
              </a:schemeClr>
            </a:solidFill>
            <a:latin typeface="Cambria" panose="02040503050406030204" pitchFamily="18" charset="0"/>
            <a:ea typeface="Cambria" panose="02040503050406030204" pitchFamily="18" charset="0"/>
          </a:endParaRPr>
        </a:p>
      </dsp:txBody>
      <dsp:txXfrm rot="-5400000">
        <a:off x="2365524" y="2414960"/>
        <a:ext cx="8103991" cy="777025"/>
      </dsp:txXfrm>
    </dsp:sp>
    <dsp:sp modelId="{0F4ED438-3809-4F39-956E-A2C5CF8F7DAD}">
      <dsp:nvSpPr>
        <dsp:cNvPr id="0" name=""/>
        <dsp:cNvSpPr/>
      </dsp:nvSpPr>
      <dsp:spPr>
        <a:xfrm>
          <a:off x="0" y="2265288"/>
          <a:ext cx="2285274" cy="107636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l" defTabSz="889000">
            <a:lnSpc>
              <a:spcPct val="90000"/>
            </a:lnSpc>
            <a:spcBef>
              <a:spcPct val="0"/>
            </a:spcBef>
            <a:spcAft>
              <a:spcPct val="35000"/>
            </a:spcAft>
          </a:pPr>
          <a:r>
            <a:rPr lang="en-IN" sz="2000" kern="1200" dirty="0">
              <a:latin typeface="Cambria" panose="02040503050406030204" pitchFamily="18" charset="0"/>
              <a:ea typeface="Cambria" panose="02040503050406030204" pitchFamily="18" charset="0"/>
            </a:rPr>
            <a:t>Live lecture (</a:t>
          </a:r>
          <a:r>
            <a:rPr lang="en-IN" sz="2000" kern="1200" dirty="0" err="1">
              <a:latin typeface="Cambria" panose="02040503050406030204" pitchFamily="18" charset="0"/>
              <a:ea typeface="Cambria" panose="02040503050406030204" pitchFamily="18" charset="0"/>
            </a:rPr>
            <a:t>Impartus</a:t>
          </a:r>
          <a:r>
            <a:rPr lang="en-IN" sz="2000" kern="1200" dirty="0">
              <a:latin typeface="Cambria" panose="02040503050406030204" pitchFamily="18" charset="0"/>
              <a:ea typeface="Cambria" panose="02040503050406030204" pitchFamily="18" charset="0"/>
            </a:rPr>
            <a:t>)</a:t>
          </a:r>
        </a:p>
      </dsp:txBody>
      <dsp:txXfrm>
        <a:off x="52544" y="2317832"/>
        <a:ext cx="2180186" cy="971281"/>
      </dsp:txXfrm>
    </dsp:sp>
    <dsp:sp modelId="{C0F7C157-7EBA-48D0-8895-213042FEDB18}">
      <dsp:nvSpPr>
        <dsp:cNvPr id="0" name=""/>
        <dsp:cNvSpPr/>
      </dsp:nvSpPr>
      <dsp:spPr>
        <a:xfrm rot="5400000">
          <a:off x="5964934" y="-139351"/>
          <a:ext cx="947205" cy="8146026"/>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solidFill>
                <a:schemeClr val="bg2">
                  <a:lumMod val="25000"/>
                </a:schemeClr>
              </a:solidFill>
              <a:latin typeface="Cambria" panose="02040503050406030204" pitchFamily="18" charset="0"/>
              <a:ea typeface="Cambria" panose="02040503050406030204" pitchFamily="18" charset="0"/>
            </a:rPr>
            <a:t>Platform to perform experiential learning</a:t>
          </a:r>
        </a:p>
        <a:p>
          <a:pPr marL="171450" lvl="1" indent="-171450" algn="l" defTabSz="800100">
            <a:lnSpc>
              <a:spcPct val="90000"/>
            </a:lnSpc>
            <a:spcBef>
              <a:spcPct val="0"/>
            </a:spcBef>
            <a:spcAft>
              <a:spcPct val="15000"/>
            </a:spcAft>
            <a:buChar char="••"/>
          </a:pPr>
          <a:r>
            <a:rPr lang="en-IN" sz="1800" kern="1200" dirty="0">
              <a:solidFill>
                <a:schemeClr val="bg2">
                  <a:lumMod val="25000"/>
                </a:schemeClr>
              </a:solidFill>
              <a:latin typeface="Cambria" panose="02040503050406030204" pitchFamily="18" charset="0"/>
              <a:ea typeface="Cambria" panose="02040503050406030204" pitchFamily="18" charset="0"/>
            </a:rPr>
            <a:t>Learning through </a:t>
          </a:r>
          <a:r>
            <a:rPr lang="en-IN" sz="1800" kern="1200" dirty="0">
              <a:solidFill>
                <a:schemeClr val="bg2">
                  <a:lumMod val="25000"/>
                </a:schemeClr>
              </a:solidFill>
              <a:latin typeface="Cambria" panose="02040503050406030204" pitchFamily="18" charset="0"/>
              <a:ea typeface="Cambria" panose="02040503050406030204" pitchFamily="18" charset="0"/>
              <a:hlinkClick xmlns:r="http://schemas.openxmlformats.org/officeDocument/2006/relationships" r:id="rId5"/>
            </a:rPr>
            <a:t>Virtual Lab </a:t>
          </a:r>
          <a:r>
            <a:rPr lang="en-IN" sz="1800" kern="1200" dirty="0">
              <a:solidFill>
                <a:schemeClr val="bg2">
                  <a:lumMod val="25000"/>
                </a:schemeClr>
              </a:solidFill>
              <a:latin typeface="Cambria" panose="02040503050406030204" pitchFamily="18" charset="0"/>
              <a:ea typeface="Cambria" panose="02040503050406030204" pitchFamily="18" charset="0"/>
            </a:rPr>
            <a:t>&amp; </a:t>
          </a:r>
          <a:r>
            <a:rPr lang="en-IN" sz="1800" kern="1200" dirty="0">
              <a:solidFill>
                <a:schemeClr val="bg2">
                  <a:lumMod val="25000"/>
                </a:schemeClr>
              </a:solidFill>
              <a:latin typeface="Cambria" panose="02040503050406030204" pitchFamily="18" charset="0"/>
              <a:ea typeface="Cambria" panose="02040503050406030204" pitchFamily="18" charset="0"/>
              <a:hlinkClick xmlns:r="http://schemas.openxmlformats.org/officeDocument/2006/relationships" r:id="rId6"/>
            </a:rPr>
            <a:t>Remote Lab</a:t>
          </a:r>
          <a:endParaRPr lang="en-IN" sz="1800" kern="1200" dirty="0">
            <a:solidFill>
              <a:schemeClr val="bg2">
                <a:lumMod val="25000"/>
              </a:schemeClr>
            </a:solidFill>
            <a:latin typeface="Cambria" panose="02040503050406030204" pitchFamily="18" charset="0"/>
            <a:ea typeface="Cambria" panose="02040503050406030204" pitchFamily="18" charset="0"/>
          </a:endParaRPr>
        </a:p>
        <a:p>
          <a:pPr marL="171450" lvl="1" indent="-171450" algn="l" defTabSz="800100">
            <a:lnSpc>
              <a:spcPct val="90000"/>
            </a:lnSpc>
            <a:spcBef>
              <a:spcPct val="0"/>
            </a:spcBef>
            <a:spcAft>
              <a:spcPct val="15000"/>
            </a:spcAft>
            <a:buChar char="••"/>
          </a:pPr>
          <a:r>
            <a:rPr lang="en-IN" sz="1800" kern="1200" dirty="0">
              <a:solidFill>
                <a:schemeClr val="bg2">
                  <a:lumMod val="25000"/>
                </a:schemeClr>
              </a:solidFill>
              <a:latin typeface="Cambria" panose="02040503050406030204" pitchFamily="18" charset="0"/>
              <a:ea typeface="Cambria" panose="02040503050406030204" pitchFamily="18" charset="0"/>
              <a:hlinkClick xmlns:r="http://schemas.openxmlformats.org/officeDocument/2006/relationships" r:id="rId7"/>
            </a:rPr>
            <a:t>How to perform lab</a:t>
          </a:r>
          <a:endParaRPr lang="en-IN" sz="1800" kern="1200" dirty="0">
            <a:solidFill>
              <a:schemeClr val="bg2">
                <a:lumMod val="25000"/>
              </a:schemeClr>
            </a:solidFill>
            <a:latin typeface="Cambria" panose="02040503050406030204" pitchFamily="18" charset="0"/>
            <a:ea typeface="Cambria" panose="02040503050406030204" pitchFamily="18" charset="0"/>
          </a:endParaRPr>
        </a:p>
      </dsp:txBody>
      <dsp:txXfrm rot="-5400000">
        <a:off x="2365524" y="3506298"/>
        <a:ext cx="8099787" cy="854727"/>
      </dsp:txXfrm>
    </dsp:sp>
    <dsp:sp modelId="{4595FE77-9E31-4A04-89FC-DF669550986F}">
      <dsp:nvSpPr>
        <dsp:cNvPr id="0" name=""/>
        <dsp:cNvSpPr/>
      </dsp:nvSpPr>
      <dsp:spPr>
        <a:xfrm>
          <a:off x="0" y="3395476"/>
          <a:ext cx="2285274" cy="107636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l" defTabSz="889000">
            <a:lnSpc>
              <a:spcPct val="90000"/>
            </a:lnSpc>
            <a:spcBef>
              <a:spcPct val="0"/>
            </a:spcBef>
            <a:spcAft>
              <a:spcPct val="35000"/>
            </a:spcAft>
          </a:pPr>
          <a:r>
            <a:rPr lang="en-IN" sz="2000" kern="1200" dirty="0">
              <a:latin typeface="Cambria" panose="02040503050406030204" pitchFamily="18" charset="0"/>
              <a:ea typeface="Cambria" panose="02040503050406030204" pitchFamily="18" charset="0"/>
            </a:rPr>
            <a:t>Experiential Learning</a:t>
          </a:r>
        </a:p>
      </dsp:txBody>
      <dsp:txXfrm>
        <a:off x="52544" y="3448020"/>
        <a:ext cx="2180186" cy="971281"/>
      </dsp:txXfrm>
    </dsp:sp>
    <dsp:sp modelId="{5430FCAE-0B7F-4220-81DC-E724CCB52EC9}">
      <dsp:nvSpPr>
        <dsp:cNvPr id="0" name=""/>
        <dsp:cNvSpPr/>
      </dsp:nvSpPr>
      <dsp:spPr>
        <a:xfrm rot="5400000">
          <a:off x="5859268" y="1029688"/>
          <a:ext cx="1146118" cy="8138071"/>
        </a:xfrm>
        <a:prstGeom prst="round2Same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solidFill>
                <a:schemeClr val="bg2">
                  <a:lumMod val="25000"/>
                </a:schemeClr>
              </a:solidFill>
              <a:latin typeface="Cambria" panose="02040503050406030204" pitchFamily="18" charset="0"/>
              <a:ea typeface="Cambria" panose="02040503050406030204" pitchFamily="18" charset="0"/>
            </a:rPr>
            <a:t>A virtual library with relevant books</a:t>
          </a:r>
        </a:p>
        <a:p>
          <a:pPr marL="171450" lvl="1" indent="-171450" algn="l" defTabSz="800100">
            <a:lnSpc>
              <a:spcPct val="90000"/>
            </a:lnSpc>
            <a:spcBef>
              <a:spcPct val="0"/>
            </a:spcBef>
            <a:spcAft>
              <a:spcPct val="15000"/>
            </a:spcAft>
            <a:buChar char="••"/>
          </a:pPr>
          <a:r>
            <a:rPr lang="en-IN" sz="1800" kern="1200" dirty="0">
              <a:solidFill>
                <a:schemeClr val="bg2">
                  <a:lumMod val="25000"/>
                </a:schemeClr>
              </a:solidFill>
              <a:latin typeface="Cambria" panose="02040503050406030204" pitchFamily="18" charset="0"/>
              <a:ea typeface="Cambria" panose="02040503050406030204" pitchFamily="18" charset="0"/>
            </a:rPr>
            <a:t>You can download number of books and access them offline (can’t print)</a:t>
          </a:r>
        </a:p>
        <a:p>
          <a:pPr marL="171450" lvl="1" indent="-171450" algn="l" defTabSz="800100">
            <a:lnSpc>
              <a:spcPct val="90000"/>
            </a:lnSpc>
            <a:spcBef>
              <a:spcPct val="0"/>
            </a:spcBef>
            <a:spcAft>
              <a:spcPct val="15000"/>
            </a:spcAft>
            <a:buChar char="••"/>
          </a:pPr>
          <a:r>
            <a:rPr lang="en-IN" sz="1800" kern="1200" dirty="0">
              <a:solidFill>
                <a:schemeClr val="bg2">
                  <a:lumMod val="25000"/>
                </a:schemeClr>
              </a:solidFill>
              <a:latin typeface="Cambria" panose="02040503050406030204" pitchFamily="18" charset="0"/>
              <a:ea typeface="Cambria" panose="02040503050406030204" pitchFamily="18" charset="0"/>
              <a:hlinkClick xmlns:r="http://schemas.openxmlformats.org/officeDocument/2006/relationships" r:id="rId8"/>
            </a:rPr>
            <a:t>How to access </a:t>
          </a:r>
          <a:r>
            <a:rPr lang="en-IN" sz="1800" kern="1200" dirty="0" err="1">
              <a:solidFill>
                <a:schemeClr val="bg2">
                  <a:lumMod val="25000"/>
                </a:schemeClr>
              </a:solidFill>
              <a:latin typeface="Cambria" panose="02040503050406030204" pitchFamily="18" charset="0"/>
              <a:ea typeface="Cambria" panose="02040503050406030204" pitchFamily="18" charset="0"/>
              <a:hlinkClick xmlns:r="http://schemas.openxmlformats.org/officeDocument/2006/relationships" r:id="rId8"/>
            </a:rPr>
            <a:t>eLibrary</a:t>
          </a:r>
          <a:endParaRPr lang="en-IN" sz="1800" kern="1200" dirty="0">
            <a:solidFill>
              <a:schemeClr val="bg2">
                <a:lumMod val="25000"/>
              </a:schemeClr>
            </a:solidFill>
            <a:latin typeface="Cambria" panose="02040503050406030204" pitchFamily="18" charset="0"/>
            <a:ea typeface="Cambria" panose="02040503050406030204" pitchFamily="18" charset="0"/>
          </a:endParaRPr>
        </a:p>
      </dsp:txBody>
      <dsp:txXfrm rot="-5400000">
        <a:off x="2363292" y="4581614"/>
        <a:ext cx="8082122" cy="1034220"/>
      </dsp:txXfrm>
    </dsp:sp>
    <dsp:sp modelId="{2B1BD255-6CB9-49EE-854D-BC1E5E55F398}">
      <dsp:nvSpPr>
        <dsp:cNvPr id="0" name=""/>
        <dsp:cNvSpPr/>
      </dsp:nvSpPr>
      <dsp:spPr>
        <a:xfrm>
          <a:off x="0" y="4560539"/>
          <a:ext cx="2283042" cy="1076369"/>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l" defTabSz="889000">
            <a:lnSpc>
              <a:spcPct val="90000"/>
            </a:lnSpc>
            <a:spcBef>
              <a:spcPct val="0"/>
            </a:spcBef>
            <a:spcAft>
              <a:spcPct val="35000"/>
            </a:spcAft>
          </a:pPr>
          <a:r>
            <a:rPr lang="en-IN" sz="2000" kern="1200" dirty="0" err="1">
              <a:latin typeface="Cambria" panose="02040503050406030204" pitchFamily="18" charset="0"/>
              <a:ea typeface="Cambria" panose="02040503050406030204" pitchFamily="18" charset="0"/>
            </a:rPr>
            <a:t>eLibrary</a:t>
          </a:r>
          <a:endParaRPr lang="en-IN" sz="2000" kern="1200" dirty="0">
            <a:latin typeface="Cambria" panose="02040503050406030204" pitchFamily="18" charset="0"/>
            <a:ea typeface="Cambria" panose="02040503050406030204" pitchFamily="18" charset="0"/>
          </a:endParaRPr>
        </a:p>
      </dsp:txBody>
      <dsp:txXfrm>
        <a:off x="52544" y="4613083"/>
        <a:ext cx="2177954" cy="97128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3T04:58:13.572"/>
    </inkml:context>
    <inkml:brush xml:id="br0">
      <inkml:brushProperty name="width" value="0.04286" units="cm"/>
      <inkml:brushProperty name="height" value="0.04286" units="cm"/>
      <inkml:brushProperty name="color" value="#004F8B"/>
    </inkml:brush>
  </inkml:definitions>
  <inkml:trace contextRef="#ctx0" brushRef="#br0">2040 347 7569,'18'0'2150,"-8"-8"-1866,-2 6-284,-8-6 0,-8 16 0,-2 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3T04:59:05.741"/>
    </inkml:context>
    <inkml:brush xml:id="br0">
      <inkml:brushProperty name="width" value="0.04286" units="cm"/>
      <inkml:brushProperty name="height" value="0.04286" units="cm"/>
      <inkml:brushProperty name="color" value="#004F8B"/>
    </inkml:brush>
  </inkml:definitions>
  <inkml:trace contextRef="#ctx0" brushRef="#br0">5108 1176 14484,'-8'10'-434,"-2"7"1,-9-7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3T04:59:05.741"/>
    </inkml:context>
    <inkml:brush xml:id="br0">
      <inkml:brushProperty name="width" value="0.04286" units="cm"/>
      <inkml:brushProperty name="height" value="0.04286" units="cm"/>
      <inkml:brushProperty name="color" value="#004F8B"/>
    </inkml:brush>
  </inkml:definitions>
  <inkml:trace contextRef="#ctx0" brushRef="#br0">5108 1176 14484,'-8'10'-434,"-2"7"1,-9-7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3T04:58:13.572"/>
    </inkml:context>
    <inkml:brush xml:id="br0">
      <inkml:brushProperty name="width" value="0.04286" units="cm"/>
      <inkml:brushProperty name="height" value="0.04286" units="cm"/>
      <inkml:brushProperty name="color" value="#004F8B"/>
    </inkml:brush>
  </inkml:definitions>
  <inkml:trace contextRef="#ctx0" brushRef="#br0">2040 347 7569,'18'0'2150,"-8"-8"-1866,-2 6-284,-8-6 0,-8 16 0,-2 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77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057900" y="0"/>
            <a:ext cx="4632325" cy="377825"/>
          </a:xfrm>
          <a:prstGeom prst="rect">
            <a:avLst/>
          </a:prstGeom>
        </p:spPr>
        <p:txBody>
          <a:bodyPr vert="horz" lIns="91440" tIns="45720" rIns="91440" bIns="45720" rtlCol="0"/>
          <a:lstStyle>
            <a:lvl1pPr algn="r">
              <a:defRPr sz="1200"/>
            </a:lvl1pPr>
          </a:lstStyle>
          <a:p>
            <a:fld id="{F87227F2-429D-4F0E-BD7E-0FD6CBA1ADBC}" type="datetimeFigureOut">
              <a:rPr lang="en-US" smtClean="0"/>
              <a:pPr/>
              <a:t>8/4/2020</a:t>
            </a:fld>
            <a:endParaRPr lang="en-US"/>
          </a:p>
        </p:txBody>
      </p:sp>
      <p:sp>
        <p:nvSpPr>
          <p:cNvPr id="4" name="Slide Image Placeholder 3"/>
          <p:cNvSpPr>
            <a:spLocks noGrp="1" noRot="1" noChangeAspect="1"/>
          </p:cNvSpPr>
          <p:nvPr>
            <p:ph type="sldImg" idx="2"/>
          </p:nvPr>
        </p:nvSpPr>
        <p:spPr>
          <a:xfrm>
            <a:off x="3341688" y="566738"/>
            <a:ext cx="4010025" cy="28368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69975" y="3592513"/>
            <a:ext cx="8553450" cy="3403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183438"/>
            <a:ext cx="4633913" cy="377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057900" y="7183438"/>
            <a:ext cx="4632325" cy="377825"/>
          </a:xfrm>
          <a:prstGeom prst="rect">
            <a:avLst/>
          </a:prstGeom>
        </p:spPr>
        <p:txBody>
          <a:bodyPr vert="horz" lIns="91440" tIns="45720" rIns="91440" bIns="45720" rtlCol="0" anchor="b"/>
          <a:lstStyle>
            <a:lvl1pPr algn="r">
              <a:defRPr sz="1200"/>
            </a:lvl1pPr>
          </a:lstStyle>
          <a:p>
            <a:fld id="{98C7BE55-E142-4CF2-B58A-0B4C989D80DB}" type="slidenum">
              <a:rPr lang="en-US" smtClean="0"/>
              <a:pPr/>
              <a:t>‹#›</a:t>
            </a:fld>
            <a:endParaRPr lang="en-US"/>
          </a:p>
        </p:txBody>
      </p:sp>
    </p:spTree>
    <p:extLst>
      <p:ext uri="{BB962C8B-B14F-4D97-AF65-F5344CB8AC3E}">
        <p14:creationId xmlns="" xmlns:p14="http://schemas.microsoft.com/office/powerpoint/2010/main" val="4199579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C7BE55-E142-4CF2-B58A-0B4C989D80DB}" type="slidenum">
              <a:rPr lang="en-US" smtClean="0"/>
              <a:pPr/>
              <a:t>1</a:t>
            </a:fld>
            <a:endParaRPr lang="en-US"/>
          </a:p>
        </p:txBody>
      </p:sp>
    </p:spTree>
    <p:extLst>
      <p:ext uri="{BB962C8B-B14F-4D97-AF65-F5344CB8AC3E}">
        <p14:creationId xmlns="" xmlns:p14="http://schemas.microsoft.com/office/powerpoint/2010/main" val="2371000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E70CBE0-9A46-4063-9AC2-6FC84AAD18A5}" type="slidenum">
              <a:rPr lang="en-IN" smtClean="0"/>
              <a:pPr/>
              <a:t>10</a:t>
            </a:fld>
            <a:endParaRPr lang="en-IN" dirty="0"/>
          </a:p>
        </p:txBody>
      </p:sp>
      <p:sp>
        <p:nvSpPr>
          <p:cNvPr id="5" name="Footer Placeholder 4"/>
          <p:cNvSpPr>
            <a:spLocks noGrp="1"/>
          </p:cNvSpPr>
          <p:nvPr>
            <p:ph type="ftr" sz="quarter" idx="11"/>
          </p:nvPr>
        </p:nvSpPr>
        <p:spPr/>
        <p:txBody>
          <a:bodyPr/>
          <a:lstStyle/>
          <a:p>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C7BE55-E142-4CF2-B58A-0B4C989D80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614088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050B0A3-98EF-43BC-AB70-FF4430136BE3}" type="slidenum">
              <a:rPr lang="en-US"/>
              <a:pPr>
                <a:defRPr/>
              </a:pPr>
              <a:t>3</a:t>
            </a:fld>
            <a:endParaRPr 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 xmlns:p14="http://schemas.microsoft.com/office/powerpoint/2010/main" val="936271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C7BE55-E142-4CF2-B58A-0B4C989D80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2027716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C7BE55-E142-4CF2-B58A-0B4C989D80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4069556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C7BE55-E142-4CF2-B58A-0B4C989D80D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1869887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8865F72-BA85-4D3A-AD1D-C387A149CF7F}" type="slidenum">
              <a:rPr lang="en-US"/>
              <a:pPr>
                <a:defRPr/>
              </a:pPr>
              <a:t>7</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 xmlns:p14="http://schemas.microsoft.com/office/powerpoint/2010/main" val="2414009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8FC3688-28C7-4D66-B911-3C29962F1194}" type="slidenum">
              <a:rPr lang="en-US"/>
              <a:pPr>
                <a:defRPr/>
              </a:pPr>
              <a:t>8</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 xmlns:p14="http://schemas.microsoft.com/office/powerpoint/2010/main" val="128641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31322E4-ECA9-41F7-9601-12B588172E46}" type="slidenum">
              <a:rPr lang="en-US"/>
              <a:pPr>
                <a:defRPr/>
              </a:pPr>
              <a:t>9</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 xmlns:p14="http://schemas.microsoft.com/office/powerpoint/2010/main" val="735540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36675" y="1237717"/>
            <a:ext cx="8020050" cy="2632992"/>
          </a:xfrm>
        </p:spPr>
        <p:txBody>
          <a:bodyPr anchor="b"/>
          <a:lstStyle>
            <a:lvl1pPr algn="ctr">
              <a:defRPr sz="5263"/>
            </a:lvl1pPr>
          </a:lstStyle>
          <a:p>
            <a:r>
              <a:rPr lang="en-US"/>
              <a:t>Click to edit Master title style</a:t>
            </a:r>
          </a:p>
        </p:txBody>
      </p:sp>
      <p:sp>
        <p:nvSpPr>
          <p:cNvPr id="3" name="Subtitle 2"/>
          <p:cNvSpPr>
            <a:spLocks noGrp="1"/>
          </p:cNvSpPr>
          <p:nvPr>
            <p:ph type="subTitle" idx="1"/>
          </p:nvPr>
        </p:nvSpPr>
        <p:spPr>
          <a:xfrm>
            <a:off x="1336675" y="3972247"/>
            <a:ext cx="8020050" cy="1825938"/>
          </a:xfrm>
        </p:spPr>
        <p:txBody>
          <a:bodyPr/>
          <a:lstStyle>
            <a:lvl1pPr marL="0" indent="0" algn="ctr">
              <a:buNone/>
              <a:defRPr sz="2105"/>
            </a:lvl1pPr>
            <a:lvl2pPr marL="401010" indent="0" algn="ctr">
              <a:buNone/>
              <a:defRPr sz="1754"/>
            </a:lvl2pPr>
            <a:lvl3pPr marL="802020" indent="0" algn="ctr">
              <a:buNone/>
              <a:defRPr sz="1579"/>
            </a:lvl3pPr>
            <a:lvl4pPr marL="1203030" indent="0" algn="ctr">
              <a:buNone/>
              <a:defRPr sz="1403"/>
            </a:lvl4pPr>
            <a:lvl5pPr marL="1604040" indent="0" algn="ctr">
              <a:buNone/>
              <a:defRPr sz="1403"/>
            </a:lvl5pPr>
            <a:lvl6pPr marL="2005051" indent="0" algn="ctr">
              <a:buNone/>
              <a:defRPr sz="1403"/>
            </a:lvl6pPr>
            <a:lvl7pPr marL="2406061" indent="0" algn="ctr">
              <a:buNone/>
              <a:defRPr sz="1403"/>
            </a:lvl7pPr>
            <a:lvl8pPr marL="2807071" indent="0" algn="ctr">
              <a:buNone/>
              <a:defRPr sz="1403"/>
            </a:lvl8pPr>
            <a:lvl9pPr marL="3208081" indent="0" algn="ctr">
              <a:buNone/>
              <a:defRPr sz="1403"/>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3676606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5a.png"/>
          <p:cNvPicPr>
            <a:picLocks noChangeAspect="1"/>
          </p:cNvPicPr>
          <p:nvPr userDrawn="1"/>
        </p:nvPicPr>
        <p:blipFill>
          <a:blip r:embed="rId2" cstate="print"/>
          <a:stretch>
            <a:fillRect/>
          </a:stretch>
        </p:blipFill>
        <p:spPr>
          <a:xfrm rot="10800000">
            <a:off x="-12699" y="7275480"/>
            <a:ext cx="10693399" cy="163544"/>
          </a:xfrm>
          <a:prstGeom prst="rect">
            <a:avLst/>
          </a:prstGeom>
        </p:spPr>
      </p:pic>
      <p:pic>
        <p:nvPicPr>
          <p:cNvPr id="8" name="Picture 7"/>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708900" y="112102"/>
            <a:ext cx="2755900" cy="1020270"/>
          </a:xfrm>
          <a:prstGeom prst="rect">
            <a:avLst/>
          </a:prstGeom>
        </p:spPr>
      </p:pic>
      <p:pic>
        <p:nvPicPr>
          <p:cNvPr id="9" name="Picture 8"/>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0" y="0"/>
            <a:ext cx="7480300" cy="1059113"/>
          </a:xfrm>
          <a:prstGeom prst="rect">
            <a:avLst/>
          </a:prstGeom>
        </p:spPr>
      </p:pic>
    </p:spTree>
    <p:extLst>
      <p:ext uri="{BB962C8B-B14F-4D97-AF65-F5344CB8AC3E}">
        <p14:creationId xmlns="" xmlns:p14="http://schemas.microsoft.com/office/powerpoint/2010/main" val="1603180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652"/>
            <a:ext cx="2305764" cy="640916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35172" y="402652"/>
            <a:ext cx="6783626" cy="64091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5a.png"/>
          <p:cNvPicPr>
            <a:picLocks noChangeAspect="1"/>
          </p:cNvPicPr>
          <p:nvPr userDrawn="1"/>
        </p:nvPicPr>
        <p:blipFill>
          <a:blip r:embed="rId2" cstate="print"/>
          <a:stretch>
            <a:fillRect/>
          </a:stretch>
        </p:blipFill>
        <p:spPr>
          <a:xfrm rot="10800000">
            <a:off x="-12699" y="7275480"/>
            <a:ext cx="10693399" cy="163544"/>
          </a:xfrm>
          <a:prstGeom prst="rect">
            <a:avLst/>
          </a:prstGeom>
        </p:spPr>
      </p:pic>
      <p:pic>
        <p:nvPicPr>
          <p:cNvPr id="8" name="Picture 7"/>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708900" y="112102"/>
            <a:ext cx="2755900" cy="1020270"/>
          </a:xfrm>
          <a:prstGeom prst="rect">
            <a:avLst/>
          </a:prstGeom>
        </p:spPr>
      </p:pic>
      <p:pic>
        <p:nvPicPr>
          <p:cNvPr id="9" name="Picture 8"/>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0" y="0"/>
            <a:ext cx="7480300" cy="1059113"/>
          </a:xfrm>
          <a:prstGeom prst="rect">
            <a:avLst/>
          </a:prstGeom>
        </p:spPr>
      </p:pic>
    </p:spTree>
    <p:extLst>
      <p:ext uri="{BB962C8B-B14F-4D97-AF65-F5344CB8AC3E}">
        <p14:creationId xmlns="" xmlns:p14="http://schemas.microsoft.com/office/powerpoint/2010/main" val="3063168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56447" y="1647371"/>
            <a:ext cx="9624060" cy="4991131"/>
          </a:xfrm>
        </p:spPr>
        <p:txBody>
          <a:bodyPr/>
          <a:lstStyle>
            <a:lvl1pPr marL="391180" marR="0" indent="-391180" algn="l" defTabSz="1043148" rtl="0" eaLnBrk="1" fontAlgn="auto" latinLnBrk="0" hangingPunct="1">
              <a:lnSpc>
                <a:spcPct val="100000"/>
              </a:lnSpc>
              <a:spcBef>
                <a:spcPct val="20000"/>
              </a:spcBef>
              <a:spcAft>
                <a:spcPts val="0"/>
              </a:spcAft>
              <a:buClr>
                <a:srgbClr val="101141"/>
              </a:buClr>
              <a:buSzTx/>
              <a:buFont typeface="Arial" pitchFamily="34" charset="0"/>
              <a:buNone/>
              <a:tabLst/>
              <a:defRPr sz="2700">
                <a:latin typeface="Arial" pitchFamily="34" charset="0"/>
                <a:cs typeface="Arial" pitchFamily="34" charset="0"/>
              </a:defRPr>
            </a:lvl1pPr>
            <a:lvl2pPr marL="847557" marR="0" indent="-325984" algn="l" defTabSz="1043148" rtl="0" eaLnBrk="1" fontAlgn="auto" latinLnBrk="0" hangingPunct="1">
              <a:lnSpc>
                <a:spcPct val="100000"/>
              </a:lnSpc>
              <a:spcBef>
                <a:spcPct val="20000"/>
              </a:spcBef>
              <a:spcAft>
                <a:spcPts val="0"/>
              </a:spcAft>
              <a:buClrTx/>
              <a:buSzTx/>
              <a:buFont typeface="Arial" pitchFamily="34" charset="0"/>
              <a:buChar char="–"/>
              <a:tabLst/>
              <a:defRPr sz="1800">
                <a:latin typeface="Arial" pitchFamily="34" charset="0"/>
                <a:cs typeface="Arial" pitchFamily="34" charset="0"/>
              </a:defRPr>
            </a:lvl2pPr>
          </a:lstStyle>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smtClean="0">
                <a:ln>
                  <a:noFill/>
                </a:ln>
                <a:solidFill>
                  <a:srgbClr val="101141"/>
                </a:solidFill>
                <a:effectLst/>
                <a:uLnTx/>
                <a:uFillTx/>
                <a:latin typeface="Arial"/>
                <a:cs typeface="Arial"/>
              </a:rPr>
              <a:t>Lorem</a:t>
            </a:r>
            <a:r>
              <a:rPr kumimoji="0" lang="en-GB" sz="2700" u="none" strike="noStrike" kern="1200" cap="none" spc="0" normalizeH="0" noProof="0" dirty="0" smtClean="0">
                <a:ln>
                  <a:noFill/>
                </a:ln>
                <a:solidFill>
                  <a:srgbClr val="101141"/>
                </a:solidFill>
                <a:effectLst/>
                <a:uLnTx/>
                <a:uFillTx/>
                <a:latin typeface="Arial"/>
                <a:cs typeface="Arial"/>
              </a:rPr>
              <a:t> </a:t>
            </a:r>
            <a:r>
              <a:rPr kumimoji="0" lang="en-GB" sz="2700" u="none" strike="noStrike" kern="1200" cap="none" spc="0" normalizeH="0" noProof="0" dirty="0" err="1" smtClean="0">
                <a:ln>
                  <a:noFill/>
                </a:ln>
                <a:solidFill>
                  <a:srgbClr val="101141"/>
                </a:solidFill>
                <a:effectLst/>
                <a:uLnTx/>
                <a:uFillTx/>
                <a:latin typeface="Arial"/>
                <a:cs typeface="Arial"/>
              </a:rPr>
              <a:t>ipsum</a:t>
            </a:r>
            <a:r>
              <a:rPr kumimoji="0" lang="en-GB" sz="2700" u="none" strike="noStrike" kern="1200" cap="none" spc="0" normalizeH="0" noProof="0" dirty="0" smtClean="0">
                <a:ln>
                  <a:noFill/>
                </a:ln>
                <a:solidFill>
                  <a:srgbClr val="101141"/>
                </a:solidFill>
                <a:effectLst/>
                <a:uLnTx/>
                <a:uFillTx/>
                <a:latin typeface="Arial"/>
                <a:cs typeface="Arial"/>
              </a:rPr>
              <a:t> </a:t>
            </a:r>
            <a:r>
              <a:rPr kumimoji="0" lang="en-GB" sz="2700" u="none" strike="noStrike" kern="1200" cap="none" spc="0" normalizeH="0" noProof="0" dirty="0" err="1" smtClean="0">
                <a:ln>
                  <a:noFill/>
                </a:ln>
                <a:solidFill>
                  <a:srgbClr val="101141"/>
                </a:solidFill>
                <a:effectLst/>
                <a:uLnTx/>
                <a:uFillTx/>
                <a:latin typeface="Arial"/>
                <a:cs typeface="Arial"/>
              </a:rPr>
              <a:t>dolor</a:t>
            </a:r>
            <a:r>
              <a:rPr kumimoji="0" lang="en-GB" sz="2700" u="none" strike="noStrike" kern="1200" cap="none" spc="0" normalizeH="0" noProof="0" dirty="0" smtClean="0">
                <a:ln>
                  <a:noFill/>
                </a:ln>
                <a:solidFill>
                  <a:srgbClr val="101141"/>
                </a:solidFill>
                <a:effectLst/>
                <a:uLnTx/>
                <a:uFillTx/>
                <a:latin typeface="Arial"/>
                <a:cs typeface="Arial"/>
              </a:rPr>
              <a:t> sit </a:t>
            </a:r>
            <a:r>
              <a:rPr kumimoji="0" lang="en-GB" sz="2700" u="none" strike="noStrike" kern="1200" cap="none" spc="0" normalizeH="0" noProof="0" dirty="0" err="1" smtClean="0">
                <a:ln>
                  <a:noFill/>
                </a:ln>
                <a:solidFill>
                  <a:srgbClr val="101141"/>
                </a:solidFill>
                <a:effectLst/>
                <a:uLnTx/>
                <a:uFillTx/>
                <a:latin typeface="Arial"/>
                <a:cs typeface="Arial"/>
              </a:rPr>
              <a:t>amet</a:t>
            </a:r>
            <a:r>
              <a:rPr kumimoji="0" lang="en-GB" sz="2700" u="none" strike="noStrike" kern="1200" cap="none" spc="0" normalizeH="0" noProof="0" dirty="0" smtClean="0">
                <a:ln>
                  <a:noFill/>
                </a:ln>
                <a:solidFill>
                  <a:srgbClr val="101141"/>
                </a:solidFill>
                <a:effectLst/>
                <a:uLnTx/>
                <a:uFillTx/>
                <a:latin typeface="Arial"/>
                <a:cs typeface="Arial"/>
              </a:rPr>
              <a:t> </a:t>
            </a:r>
            <a:r>
              <a:rPr kumimoji="0" lang="en-GB" sz="2700" u="none" strike="noStrike" kern="1200" cap="none" spc="0" normalizeH="0" noProof="0" dirty="0" err="1" smtClean="0">
                <a:ln>
                  <a:noFill/>
                </a:ln>
                <a:solidFill>
                  <a:srgbClr val="101141"/>
                </a:solidFill>
                <a:effectLst/>
                <a:uLnTx/>
                <a:uFillTx/>
                <a:latin typeface="Arial"/>
                <a:cs typeface="Arial"/>
              </a:rPr>
              <a:t>dolor</a:t>
            </a:r>
            <a:r>
              <a:rPr kumimoji="0" lang="en-GB" sz="2700" u="none" strike="noStrike" kern="1200" cap="none" spc="0" normalizeH="0" noProof="0" dirty="0" smtClean="0">
                <a:ln>
                  <a:noFill/>
                </a:ln>
                <a:solidFill>
                  <a:srgbClr val="101141"/>
                </a:solidFill>
                <a:effectLst/>
                <a:uLnTx/>
                <a:uFillTx/>
                <a:latin typeface="Arial"/>
                <a:cs typeface="Arial"/>
              </a:rPr>
              <a:t> </a:t>
            </a:r>
            <a:r>
              <a:rPr kumimoji="0" lang="en-GB" sz="2700" u="none" strike="noStrike" kern="1200" cap="none" spc="0" normalizeH="0" noProof="0" dirty="0" err="1" smtClean="0">
                <a:ln>
                  <a:noFill/>
                </a:ln>
                <a:solidFill>
                  <a:srgbClr val="101141"/>
                </a:solidFill>
                <a:effectLst/>
                <a:uLnTx/>
                <a:uFillTx/>
                <a:latin typeface="Arial"/>
                <a:cs typeface="Arial"/>
              </a:rPr>
              <a:t>ipsum</a:t>
            </a:r>
            <a:r>
              <a:rPr kumimoji="0" lang="en-GB" sz="2700" u="none" strike="noStrike" kern="1200" cap="none" spc="0" normalizeH="0" noProof="0" dirty="0" smtClean="0">
                <a:ln>
                  <a:noFill/>
                </a:ln>
                <a:solidFill>
                  <a:srgbClr val="101141"/>
                </a:solidFill>
                <a:effectLst/>
                <a:uLnTx/>
                <a:uFillTx/>
                <a:latin typeface="Arial"/>
                <a:cs typeface="Arial"/>
              </a:rPr>
              <a:t> </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700" u="none" strike="noStrike" kern="1200" cap="none" spc="0" normalizeH="0" noProof="0" dirty="0" smtClean="0">
              <a:ln>
                <a:noFill/>
              </a:ln>
              <a:solidFill>
                <a:srgbClr val="101141"/>
              </a:solidFill>
              <a:effectLst/>
              <a:uLnTx/>
              <a:uFillTx/>
              <a:latin typeface="Arial"/>
              <a:cs typeface="Arial"/>
            </a:endParaRPr>
          </a:p>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smtClean="0">
                <a:ln>
                  <a:noFill/>
                </a:ln>
                <a:solidFill>
                  <a:srgbClr val="101141"/>
                </a:solidFill>
                <a:effectLst/>
                <a:uLnTx/>
                <a:uFillTx/>
                <a:latin typeface="Arial"/>
                <a:cs typeface="Arial"/>
              </a:rPr>
              <a:t>Lorem</a:t>
            </a:r>
            <a:r>
              <a:rPr kumimoji="0" lang="en-GB" sz="2700" u="none" strike="noStrike" kern="1200" cap="none" spc="0" normalizeH="0" noProof="0" dirty="0" smtClean="0">
                <a:ln>
                  <a:noFill/>
                </a:ln>
                <a:solidFill>
                  <a:srgbClr val="101141"/>
                </a:solidFill>
                <a:effectLst/>
                <a:uLnTx/>
                <a:uFillTx/>
                <a:latin typeface="Arial"/>
                <a:cs typeface="Arial"/>
              </a:rPr>
              <a:t> </a:t>
            </a:r>
            <a:r>
              <a:rPr kumimoji="0" lang="en-GB" sz="2700" u="none" strike="noStrike" kern="1200" cap="none" spc="0" normalizeH="0" noProof="0" dirty="0" err="1" smtClean="0">
                <a:ln>
                  <a:noFill/>
                </a:ln>
                <a:solidFill>
                  <a:srgbClr val="101141"/>
                </a:solidFill>
                <a:effectLst/>
                <a:uLnTx/>
                <a:uFillTx/>
                <a:latin typeface="Arial"/>
                <a:cs typeface="Arial"/>
              </a:rPr>
              <a:t>ipsum</a:t>
            </a:r>
            <a:r>
              <a:rPr kumimoji="0" lang="en-GB" sz="2700" u="none" strike="noStrike" kern="1200" cap="none" spc="0" normalizeH="0" noProof="0" dirty="0" smtClean="0">
                <a:ln>
                  <a:noFill/>
                </a:ln>
                <a:solidFill>
                  <a:srgbClr val="101141"/>
                </a:solidFill>
                <a:effectLst/>
                <a:uLnTx/>
                <a:uFillTx/>
                <a:latin typeface="Arial"/>
                <a:cs typeface="Arial"/>
              </a:rPr>
              <a:t> </a:t>
            </a:r>
            <a:r>
              <a:rPr kumimoji="0" lang="en-GB" sz="2700" u="none" strike="noStrike" kern="1200" cap="none" spc="0" normalizeH="0" noProof="0" dirty="0" err="1" smtClean="0">
                <a:ln>
                  <a:noFill/>
                </a:ln>
                <a:solidFill>
                  <a:srgbClr val="101141"/>
                </a:solidFill>
                <a:effectLst/>
                <a:uLnTx/>
                <a:uFillTx/>
                <a:latin typeface="Arial"/>
                <a:cs typeface="Arial"/>
              </a:rPr>
              <a:t>dolor</a:t>
            </a:r>
            <a:r>
              <a:rPr kumimoji="0" lang="en-GB" sz="2700" u="none" strike="noStrike" kern="1200" cap="none" spc="0" normalizeH="0" noProof="0" dirty="0" smtClean="0">
                <a:ln>
                  <a:noFill/>
                </a:ln>
                <a:solidFill>
                  <a:srgbClr val="101141"/>
                </a:solidFill>
                <a:effectLst/>
                <a:uLnTx/>
                <a:uFillTx/>
                <a:latin typeface="Arial"/>
                <a:cs typeface="Arial"/>
              </a:rPr>
              <a:t> sit </a:t>
            </a:r>
            <a:r>
              <a:rPr kumimoji="0" lang="en-GB" sz="2700" u="none" strike="noStrike" kern="1200" cap="none" spc="0" normalizeH="0" noProof="0" dirty="0" err="1" smtClean="0">
                <a:ln>
                  <a:noFill/>
                </a:ln>
                <a:solidFill>
                  <a:srgbClr val="101141"/>
                </a:solidFill>
                <a:effectLst/>
                <a:uLnTx/>
                <a:uFillTx/>
                <a:latin typeface="Arial"/>
                <a:cs typeface="Arial"/>
              </a:rPr>
              <a:t>amet</a:t>
            </a:r>
            <a:r>
              <a:rPr kumimoji="0" lang="en-GB" sz="2700" u="none" strike="noStrike" kern="1200" cap="none" spc="0" normalizeH="0" noProof="0" dirty="0" smtClean="0">
                <a:ln>
                  <a:noFill/>
                </a:ln>
                <a:solidFill>
                  <a:srgbClr val="101141"/>
                </a:solidFill>
                <a:effectLst/>
                <a:uLnTx/>
                <a:uFillTx/>
                <a:latin typeface="Arial"/>
                <a:cs typeface="Arial"/>
              </a:rPr>
              <a:t> </a:t>
            </a:r>
            <a:r>
              <a:rPr kumimoji="0" lang="en-GB" sz="2700" u="none" strike="noStrike" kern="1200" cap="none" spc="0" normalizeH="0" noProof="0" dirty="0" err="1" smtClean="0">
                <a:ln>
                  <a:noFill/>
                </a:ln>
                <a:solidFill>
                  <a:srgbClr val="101141"/>
                </a:solidFill>
                <a:effectLst/>
                <a:uLnTx/>
                <a:uFillTx/>
                <a:latin typeface="Arial"/>
                <a:cs typeface="Arial"/>
              </a:rPr>
              <a:t>dolor</a:t>
            </a:r>
            <a:r>
              <a:rPr kumimoji="0" lang="en-GB" sz="2700" u="none" strike="noStrike" kern="1200" cap="none" spc="0" normalizeH="0" noProof="0" dirty="0" smtClean="0">
                <a:ln>
                  <a:noFill/>
                </a:ln>
                <a:solidFill>
                  <a:srgbClr val="101141"/>
                </a:solidFill>
                <a:effectLst/>
                <a:uLnTx/>
                <a:uFillTx/>
                <a:latin typeface="Arial"/>
                <a:cs typeface="Arial"/>
              </a:rPr>
              <a:t> </a:t>
            </a:r>
            <a:r>
              <a:rPr kumimoji="0" lang="en-GB" sz="2700" u="none" strike="noStrike" kern="1200" cap="none" spc="0" normalizeH="0" noProof="0" dirty="0" err="1" smtClean="0">
                <a:ln>
                  <a:noFill/>
                </a:ln>
                <a:solidFill>
                  <a:srgbClr val="101141"/>
                </a:solidFill>
                <a:effectLst/>
                <a:uLnTx/>
                <a:uFillTx/>
                <a:latin typeface="Arial"/>
                <a:cs typeface="Arial"/>
              </a:rPr>
              <a:t>ipsum</a:t>
            </a:r>
            <a:r>
              <a:rPr kumimoji="0" lang="en-GB" sz="2700" u="none" strike="noStrike" kern="1200" cap="none" spc="0" normalizeH="0" noProof="0" dirty="0" smtClean="0">
                <a:ln>
                  <a:noFill/>
                </a:ln>
                <a:solidFill>
                  <a:srgbClr val="101141"/>
                </a:solidFill>
                <a:effectLst/>
                <a:uLnTx/>
                <a:uFillTx/>
                <a:latin typeface="Arial"/>
                <a:cs typeface="Arial"/>
              </a:rPr>
              <a:t> </a:t>
            </a:r>
            <a:endParaRPr lang="en-US" dirty="0" smtClean="0"/>
          </a:p>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smtClean="0">
                <a:ln>
                  <a:noFill/>
                </a:ln>
                <a:solidFill>
                  <a:srgbClr val="101141"/>
                </a:solidFill>
                <a:effectLst/>
                <a:uLnTx/>
                <a:uFillTx/>
                <a:latin typeface="Arial"/>
                <a:cs typeface="Arial"/>
              </a:rPr>
              <a:t>Lorem</a:t>
            </a:r>
            <a:r>
              <a:rPr kumimoji="0" lang="en-GB" sz="2700" u="none" strike="noStrike" kern="1200" cap="none" spc="0" normalizeH="0" noProof="0" dirty="0" smtClean="0">
                <a:ln>
                  <a:noFill/>
                </a:ln>
                <a:solidFill>
                  <a:srgbClr val="101141"/>
                </a:solidFill>
                <a:effectLst/>
                <a:uLnTx/>
                <a:uFillTx/>
                <a:latin typeface="Arial"/>
                <a:cs typeface="Arial"/>
              </a:rPr>
              <a:t> </a:t>
            </a:r>
            <a:r>
              <a:rPr kumimoji="0" lang="en-GB" sz="2700" u="none" strike="noStrike" kern="1200" cap="none" spc="0" normalizeH="0" noProof="0" dirty="0" err="1" smtClean="0">
                <a:ln>
                  <a:noFill/>
                </a:ln>
                <a:solidFill>
                  <a:srgbClr val="101141"/>
                </a:solidFill>
                <a:effectLst/>
                <a:uLnTx/>
                <a:uFillTx/>
                <a:latin typeface="Arial"/>
                <a:cs typeface="Arial"/>
              </a:rPr>
              <a:t>ipsum</a:t>
            </a:r>
            <a:r>
              <a:rPr kumimoji="0" lang="en-GB" sz="2700" u="none" strike="noStrike" kern="1200" cap="none" spc="0" normalizeH="0" noProof="0" dirty="0" smtClean="0">
                <a:ln>
                  <a:noFill/>
                </a:ln>
                <a:solidFill>
                  <a:srgbClr val="101141"/>
                </a:solidFill>
                <a:effectLst/>
                <a:uLnTx/>
                <a:uFillTx/>
                <a:latin typeface="Arial"/>
                <a:cs typeface="Arial"/>
              </a:rPr>
              <a:t> </a:t>
            </a:r>
            <a:r>
              <a:rPr kumimoji="0" lang="en-GB" sz="2700" u="none" strike="noStrike" kern="1200" cap="none" spc="0" normalizeH="0" noProof="0" dirty="0" err="1" smtClean="0">
                <a:ln>
                  <a:noFill/>
                </a:ln>
                <a:solidFill>
                  <a:srgbClr val="101141"/>
                </a:solidFill>
                <a:effectLst/>
                <a:uLnTx/>
                <a:uFillTx/>
                <a:latin typeface="Arial"/>
                <a:cs typeface="Arial"/>
              </a:rPr>
              <a:t>dolor</a:t>
            </a:r>
            <a:r>
              <a:rPr kumimoji="0" lang="en-GB" sz="2700" u="none" strike="noStrike" kern="1200" cap="none" spc="0" normalizeH="0" noProof="0" dirty="0" smtClean="0">
                <a:ln>
                  <a:noFill/>
                </a:ln>
                <a:solidFill>
                  <a:srgbClr val="101141"/>
                </a:solidFill>
                <a:effectLst/>
                <a:uLnTx/>
                <a:uFillTx/>
                <a:latin typeface="Arial"/>
                <a:cs typeface="Arial"/>
              </a:rPr>
              <a:t> sit </a:t>
            </a:r>
            <a:r>
              <a:rPr kumimoji="0" lang="en-GB" sz="2700" u="none" strike="noStrike" kern="1200" cap="none" spc="0" normalizeH="0" noProof="0" dirty="0" err="1" smtClean="0">
                <a:ln>
                  <a:noFill/>
                </a:ln>
                <a:solidFill>
                  <a:srgbClr val="101141"/>
                </a:solidFill>
                <a:effectLst/>
                <a:uLnTx/>
                <a:uFillTx/>
                <a:latin typeface="Arial"/>
                <a:cs typeface="Arial"/>
              </a:rPr>
              <a:t>amet</a:t>
            </a:r>
            <a:r>
              <a:rPr kumimoji="0" lang="en-GB" sz="2700" u="none" strike="noStrike" kern="1200" cap="none" spc="0" normalizeH="0" noProof="0" dirty="0" smtClean="0">
                <a:ln>
                  <a:noFill/>
                </a:ln>
                <a:solidFill>
                  <a:srgbClr val="101141"/>
                </a:solidFill>
                <a:effectLst/>
                <a:uLnTx/>
                <a:uFillTx/>
                <a:latin typeface="Arial"/>
                <a:cs typeface="Arial"/>
              </a:rPr>
              <a:t> </a:t>
            </a:r>
            <a:r>
              <a:rPr kumimoji="0" lang="en-GB" sz="2700" u="none" strike="noStrike" kern="1200" cap="none" spc="0" normalizeH="0" noProof="0" dirty="0" err="1" smtClean="0">
                <a:ln>
                  <a:noFill/>
                </a:ln>
                <a:solidFill>
                  <a:srgbClr val="101141"/>
                </a:solidFill>
                <a:effectLst/>
                <a:uLnTx/>
                <a:uFillTx/>
                <a:latin typeface="Arial"/>
                <a:cs typeface="Arial"/>
              </a:rPr>
              <a:t>dolor</a:t>
            </a:r>
            <a:r>
              <a:rPr kumimoji="0" lang="en-GB" sz="2700" u="none" strike="noStrike" kern="1200" cap="none" spc="0" normalizeH="0" noProof="0" dirty="0" smtClean="0">
                <a:ln>
                  <a:noFill/>
                </a:ln>
                <a:solidFill>
                  <a:srgbClr val="101141"/>
                </a:solidFill>
                <a:effectLst/>
                <a:uLnTx/>
                <a:uFillTx/>
                <a:latin typeface="Arial"/>
                <a:cs typeface="Arial"/>
              </a:rPr>
              <a:t> </a:t>
            </a:r>
            <a:r>
              <a:rPr kumimoji="0" lang="en-GB" sz="2700" u="none" strike="noStrike" kern="1200" cap="none" spc="0" normalizeH="0" noProof="0" dirty="0" err="1" smtClean="0">
                <a:ln>
                  <a:noFill/>
                </a:ln>
                <a:solidFill>
                  <a:srgbClr val="101141"/>
                </a:solidFill>
                <a:effectLst/>
                <a:uLnTx/>
                <a:uFillTx/>
                <a:latin typeface="Arial"/>
                <a:cs typeface="Arial"/>
              </a:rPr>
              <a:t>ipsum</a:t>
            </a:r>
            <a:r>
              <a:rPr kumimoji="0" lang="en-GB" sz="2700" u="none" strike="noStrike" kern="1200" cap="none" spc="0" normalizeH="0" noProof="0" dirty="0" smtClean="0">
                <a:ln>
                  <a:noFill/>
                </a:ln>
                <a:solidFill>
                  <a:srgbClr val="101141"/>
                </a:solidFill>
                <a:effectLst/>
                <a:uLnTx/>
                <a:uFillTx/>
                <a:latin typeface="Arial"/>
                <a:cs typeface="Arial"/>
              </a:rPr>
              <a:t> </a:t>
            </a:r>
            <a:endParaRPr lang="en-US" dirty="0" smtClean="0"/>
          </a:p>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smtClean="0">
                <a:ln>
                  <a:noFill/>
                </a:ln>
                <a:solidFill>
                  <a:srgbClr val="101141"/>
                </a:solidFill>
                <a:effectLst/>
                <a:uLnTx/>
                <a:uFillTx/>
                <a:latin typeface="Arial"/>
                <a:cs typeface="Arial"/>
              </a:rPr>
              <a:t>Lorem</a:t>
            </a:r>
            <a:r>
              <a:rPr kumimoji="0" lang="en-GB" sz="2700" u="none" strike="noStrike" kern="1200" cap="none" spc="0" normalizeH="0" noProof="0" dirty="0" smtClean="0">
                <a:ln>
                  <a:noFill/>
                </a:ln>
                <a:solidFill>
                  <a:srgbClr val="101141"/>
                </a:solidFill>
                <a:effectLst/>
                <a:uLnTx/>
                <a:uFillTx/>
                <a:latin typeface="Arial"/>
                <a:cs typeface="Arial"/>
              </a:rPr>
              <a:t> </a:t>
            </a:r>
            <a:r>
              <a:rPr kumimoji="0" lang="en-GB" sz="2700" u="none" strike="noStrike" kern="1200" cap="none" spc="0" normalizeH="0" noProof="0" dirty="0" err="1" smtClean="0">
                <a:ln>
                  <a:noFill/>
                </a:ln>
                <a:solidFill>
                  <a:srgbClr val="101141"/>
                </a:solidFill>
                <a:effectLst/>
                <a:uLnTx/>
                <a:uFillTx/>
                <a:latin typeface="Arial"/>
                <a:cs typeface="Arial"/>
              </a:rPr>
              <a:t>ipsum</a:t>
            </a:r>
            <a:r>
              <a:rPr kumimoji="0" lang="en-GB" sz="2700" u="none" strike="noStrike" kern="1200" cap="none" spc="0" normalizeH="0" noProof="0" dirty="0" smtClean="0">
                <a:ln>
                  <a:noFill/>
                </a:ln>
                <a:solidFill>
                  <a:srgbClr val="101141"/>
                </a:solidFill>
                <a:effectLst/>
                <a:uLnTx/>
                <a:uFillTx/>
                <a:latin typeface="Arial"/>
                <a:cs typeface="Arial"/>
              </a:rPr>
              <a:t> </a:t>
            </a:r>
            <a:r>
              <a:rPr kumimoji="0" lang="en-GB" sz="2700" u="none" strike="noStrike" kern="1200" cap="none" spc="0" normalizeH="0" noProof="0" dirty="0" err="1" smtClean="0">
                <a:ln>
                  <a:noFill/>
                </a:ln>
                <a:solidFill>
                  <a:srgbClr val="101141"/>
                </a:solidFill>
                <a:effectLst/>
                <a:uLnTx/>
                <a:uFillTx/>
                <a:latin typeface="Arial"/>
                <a:cs typeface="Arial"/>
              </a:rPr>
              <a:t>dolor</a:t>
            </a:r>
            <a:r>
              <a:rPr kumimoji="0" lang="en-GB" sz="2700" u="none" strike="noStrike" kern="1200" cap="none" spc="0" normalizeH="0" noProof="0" dirty="0" smtClean="0">
                <a:ln>
                  <a:noFill/>
                </a:ln>
                <a:solidFill>
                  <a:srgbClr val="101141"/>
                </a:solidFill>
                <a:effectLst/>
                <a:uLnTx/>
                <a:uFillTx/>
                <a:latin typeface="Arial"/>
                <a:cs typeface="Arial"/>
              </a:rPr>
              <a:t> sit </a:t>
            </a:r>
            <a:r>
              <a:rPr kumimoji="0" lang="en-GB" sz="2700" u="none" strike="noStrike" kern="1200" cap="none" spc="0" normalizeH="0" noProof="0" dirty="0" err="1" smtClean="0">
                <a:ln>
                  <a:noFill/>
                </a:ln>
                <a:solidFill>
                  <a:srgbClr val="101141"/>
                </a:solidFill>
                <a:effectLst/>
                <a:uLnTx/>
                <a:uFillTx/>
                <a:latin typeface="Arial"/>
                <a:cs typeface="Arial"/>
              </a:rPr>
              <a:t>amet</a:t>
            </a:r>
            <a:r>
              <a:rPr kumimoji="0" lang="en-GB" sz="2700" u="none" strike="noStrike" kern="1200" cap="none" spc="0" normalizeH="0" noProof="0" dirty="0" smtClean="0">
                <a:ln>
                  <a:noFill/>
                </a:ln>
                <a:solidFill>
                  <a:srgbClr val="101141"/>
                </a:solidFill>
                <a:effectLst/>
                <a:uLnTx/>
                <a:uFillTx/>
                <a:latin typeface="Arial"/>
                <a:cs typeface="Arial"/>
              </a:rPr>
              <a:t> </a:t>
            </a:r>
            <a:r>
              <a:rPr kumimoji="0" lang="en-GB" sz="2700" u="none" strike="noStrike" kern="1200" cap="none" spc="0" normalizeH="0" noProof="0" dirty="0" err="1" smtClean="0">
                <a:ln>
                  <a:noFill/>
                </a:ln>
                <a:solidFill>
                  <a:srgbClr val="101141"/>
                </a:solidFill>
                <a:effectLst/>
                <a:uLnTx/>
                <a:uFillTx/>
                <a:latin typeface="Arial"/>
                <a:cs typeface="Arial"/>
              </a:rPr>
              <a:t>dolor</a:t>
            </a:r>
            <a:r>
              <a:rPr kumimoji="0" lang="en-GB" sz="2700" u="none" strike="noStrike" kern="1200" cap="none" spc="0" normalizeH="0" noProof="0" dirty="0" smtClean="0">
                <a:ln>
                  <a:noFill/>
                </a:ln>
                <a:solidFill>
                  <a:srgbClr val="101141"/>
                </a:solidFill>
                <a:effectLst/>
                <a:uLnTx/>
                <a:uFillTx/>
                <a:latin typeface="Arial"/>
                <a:cs typeface="Arial"/>
              </a:rPr>
              <a:t> </a:t>
            </a:r>
            <a:r>
              <a:rPr kumimoji="0" lang="en-GB" sz="2700" u="none" strike="noStrike" kern="1200" cap="none" spc="0" normalizeH="0" noProof="0" dirty="0" err="1" smtClean="0">
                <a:ln>
                  <a:noFill/>
                </a:ln>
                <a:solidFill>
                  <a:srgbClr val="101141"/>
                </a:solidFill>
                <a:effectLst/>
                <a:uLnTx/>
                <a:uFillTx/>
                <a:latin typeface="Arial"/>
                <a:cs typeface="Arial"/>
              </a:rPr>
              <a:t>ipsum</a:t>
            </a:r>
            <a:r>
              <a:rPr kumimoji="0" lang="en-GB" sz="2700" u="none" strike="noStrike" kern="1200" cap="none" spc="0" normalizeH="0" noProof="0" dirty="0" smtClean="0">
                <a:ln>
                  <a:noFill/>
                </a:ln>
                <a:solidFill>
                  <a:srgbClr val="101141"/>
                </a:solidFill>
                <a:effectLst/>
                <a:uLnTx/>
                <a:uFillTx/>
                <a:latin typeface="Arial"/>
                <a:cs typeface="Arial"/>
              </a:rPr>
              <a:t> </a:t>
            </a:r>
            <a:endParaRPr lang="en-US" dirty="0" smtClean="0"/>
          </a:p>
        </p:txBody>
      </p:sp>
      <p:grpSp>
        <p:nvGrpSpPr>
          <p:cNvPr id="2" name="Group 11"/>
          <p:cNvGrpSpPr/>
          <p:nvPr userDrawn="1"/>
        </p:nvGrpSpPr>
        <p:grpSpPr>
          <a:xfrm>
            <a:off x="2436991" y="7223935"/>
            <a:ext cx="8256409" cy="53667"/>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6" name="Picture 15" descr="Picture 7.png"/>
          <p:cNvPicPr>
            <a:picLocks noChangeAspect="1"/>
          </p:cNvPicPr>
          <p:nvPr userDrawn="1"/>
        </p:nvPicPr>
        <p:blipFill>
          <a:blip r:embed="rId2" cstate="print"/>
          <a:srcRect l="1923" b="5336"/>
          <a:stretch>
            <a:fillRect/>
          </a:stretch>
        </p:blipFill>
        <p:spPr>
          <a:xfrm>
            <a:off x="7752716" y="-1"/>
            <a:ext cx="2564817" cy="763891"/>
          </a:xfrm>
          <a:prstGeom prst="rect">
            <a:avLst/>
          </a:prstGeom>
        </p:spPr>
      </p:pic>
      <p:grpSp>
        <p:nvGrpSpPr>
          <p:cNvPr id="4" name="Group 18"/>
          <p:cNvGrpSpPr/>
          <p:nvPr userDrawn="1"/>
        </p:nvGrpSpPr>
        <p:grpSpPr>
          <a:xfrm>
            <a:off x="2495127" y="7226724"/>
            <a:ext cx="8198273" cy="50418"/>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5" name="Group 22"/>
          <p:cNvGrpSpPr/>
          <p:nvPr userDrawn="1"/>
        </p:nvGrpSpPr>
        <p:grpSpPr>
          <a:xfrm>
            <a:off x="0" y="1428539"/>
            <a:ext cx="8198273" cy="50418"/>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7" name="Content Placeholder 18"/>
          <p:cNvSpPr>
            <a:spLocks noGrp="1"/>
          </p:cNvSpPr>
          <p:nvPr>
            <p:ph sz="quarter" idx="10" hasCustomPrompt="1"/>
          </p:nvPr>
        </p:nvSpPr>
        <p:spPr>
          <a:xfrm>
            <a:off x="356447" y="168063"/>
            <a:ext cx="7396268" cy="1260475"/>
          </a:xfrm>
        </p:spPr>
        <p:txBody>
          <a:bodyPr anchor="ctr" anchorCtr="0">
            <a:normAutofit/>
          </a:bodyPr>
          <a:lstStyle>
            <a:lvl1pPr marL="0">
              <a:lnSpc>
                <a:spcPts val="4107"/>
              </a:lnSpc>
              <a:spcBef>
                <a:spcPts val="0"/>
              </a:spcBef>
              <a:buNone/>
              <a:defRPr sz="4100" b="1" spc="-171" baseline="0">
                <a:latin typeface="Arial" pitchFamily="34" charset="0"/>
                <a:cs typeface="Arial" pitchFamily="34" charset="0"/>
              </a:defRPr>
            </a:lvl1pPr>
          </a:lstStyle>
          <a:p>
            <a:pPr lvl="0"/>
            <a:r>
              <a:rPr lang="en-US" dirty="0" smtClean="0"/>
              <a:t>Slide heading here and it can run in two lines</a:t>
            </a:r>
          </a:p>
        </p:txBody>
      </p:sp>
      <p:sp>
        <p:nvSpPr>
          <p:cNvPr id="18" name="Date Placeholder 17"/>
          <p:cNvSpPr>
            <a:spLocks noGrp="1"/>
          </p:cNvSpPr>
          <p:nvPr>
            <p:ph type="dt" sz="half" idx="11"/>
          </p:nvPr>
        </p:nvSpPr>
        <p:spPr/>
        <p:txBody>
          <a:bodyPr/>
          <a:lstStyle/>
          <a:p>
            <a:fld id="{E98D4671-B26D-49C4-9519-0654C2FCF3FA}" type="datetime1">
              <a:rPr lang="en-US" smtClean="0"/>
              <a:pPr/>
              <a:t>8/4/2020</a:t>
            </a:fld>
            <a:endParaRPr lang="en-US" dirty="0"/>
          </a:p>
        </p:txBody>
      </p:sp>
      <p:sp>
        <p:nvSpPr>
          <p:cNvPr id="28" name="Slide Number Placeholder 27"/>
          <p:cNvSpPr>
            <a:spLocks noGrp="1"/>
          </p:cNvSpPr>
          <p:nvPr>
            <p:ph type="sldNum" sz="quarter" idx="12"/>
          </p:nvPr>
        </p:nvSpPr>
        <p:spPr>
          <a:xfrm>
            <a:off x="7663603" y="7160199"/>
            <a:ext cx="2495127" cy="402652"/>
          </a:xfrm>
        </p:spPr>
        <p:txBody>
          <a:bodyPr/>
          <a:lstStyle>
            <a:lvl1pPr marL="260787" indent="-260787">
              <a:buClr>
                <a:srgbClr val="FF0000"/>
              </a:buClr>
              <a:buSzPct val="99000"/>
              <a:buFont typeface="+mj-lt"/>
              <a:buAutoNum type="arabicPeriod"/>
              <a:defRPr/>
            </a:lvl1pPr>
          </a:lstStyle>
          <a:p>
            <a:fld id="{3F069545-EE1E-4899-B365-2641FF310B93}"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56447" y="1647371"/>
            <a:ext cx="9624060" cy="4991131"/>
          </a:xfrm>
        </p:spPr>
        <p:txBody>
          <a:bodyPr/>
          <a:lstStyle>
            <a:lvl1pPr marL="391180" marR="0" indent="-391180" algn="l" defTabSz="1043148" rtl="0" eaLnBrk="1" fontAlgn="auto" latinLnBrk="0" hangingPunct="1">
              <a:lnSpc>
                <a:spcPct val="100000"/>
              </a:lnSpc>
              <a:spcBef>
                <a:spcPct val="20000"/>
              </a:spcBef>
              <a:spcAft>
                <a:spcPts val="0"/>
              </a:spcAft>
              <a:buClr>
                <a:srgbClr val="101141"/>
              </a:buClr>
              <a:buSzTx/>
              <a:buFont typeface="Arial" pitchFamily="34" charset="0"/>
              <a:buNone/>
              <a:tabLst/>
              <a:defRPr sz="2700">
                <a:latin typeface="Arial" pitchFamily="34" charset="0"/>
                <a:cs typeface="Arial" pitchFamily="34" charset="0"/>
              </a:defRPr>
            </a:lvl1pPr>
            <a:lvl2pPr marL="847557" marR="0" indent="-325984" algn="l" defTabSz="1043148" rtl="0" eaLnBrk="1" fontAlgn="auto" latinLnBrk="0" hangingPunct="1">
              <a:lnSpc>
                <a:spcPct val="100000"/>
              </a:lnSpc>
              <a:spcBef>
                <a:spcPct val="20000"/>
              </a:spcBef>
              <a:spcAft>
                <a:spcPts val="0"/>
              </a:spcAft>
              <a:buClrTx/>
              <a:buSzTx/>
              <a:buFont typeface="Arial" pitchFamily="34" charset="0"/>
              <a:buChar char="–"/>
              <a:tabLst/>
              <a:defRPr sz="1800">
                <a:latin typeface="Arial" pitchFamily="34" charset="0"/>
                <a:cs typeface="Arial" pitchFamily="34" charset="0"/>
              </a:defRPr>
            </a:lvl2pPr>
          </a:lstStyle>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smtClean="0">
                <a:ln>
                  <a:noFill/>
                </a:ln>
                <a:solidFill>
                  <a:srgbClr val="101141"/>
                </a:solidFill>
                <a:effectLst/>
                <a:uLnTx/>
                <a:uFillTx/>
                <a:latin typeface="Arial"/>
                <a:cs typeface="Arial"/>
              </a:rPr>
              <a:t>Lorem</a:t>
            </a:r>
            <a:r>
              <a:rPr kumimoji="0" lang="en-GB" sz="2700" u="none" strike="noStrike" kern="1200" cap="none" spc="0" normalizeH="0" noProof="0" dirty="0" smtClean="0">
                <a:ln>
                  <a:noFill/>
                </a:ln>
                <a:solidFill>
                  <a:srgbClr val="101141"/>
                </a:solidFill>
                <a:effectLst/>
                <a:uLnTx/>
                <a:uFillTx/>
                <a:latin typeface="Arial"/>
                <a:cs typeface="Arial"/>
              </a:rPr>
              <a:t> </a:t>
            </a:r>
            <a:r>
              <a:rPr kumimoji="0" lang="en-GB" sz="2700" u="none" strike="noStrike" kern="1200" cap="none" spc="0" normalizeH="0" noProof="0" dirty="0" err="1" smtClean="0">
                <a:ln>
                  <a:noFill/>
                </a:ln>
                <a:solidFill>
                  <a:srgbClr val="101141"/>
                </a:solidFill>
                <a:effectLst/>
                <a:uLnTx/>
                <a:uFillTx/>
                <a:latin typeface="Arial"/>
                <a:cs typeface="Arial"/>
              </a:rPr>
              <a:t>ipsum</a:t>
            </a:r>
            <a:r>
              <a:rPr kumimoji="0" lang="en-GB" sz="2700" u="none" strike="noStrike" kern="1200" cap="none" spc="0" normalizeH="0" noProof="0" dirty="0" smtClean="0">
                <a:ln>
                  <a:noFill/>
                </a:ln>
                <a:solidFill>
                  <a:srgbClr val="101141"/>
                </a:solidFill>
                <a:effectLst/>
                <a:uLnTx/>
                <a:uFillTx/>
                <a:latin typeface="Arial"/>
                <a:cs typeface="Arial"/>
              </a:rPr>
              <a:t> </a:t>
            </a:r>
            <a:r>
              <a:rPr kumimoji="0" lang="en-GB" sz="2700" u="none" strike="noStrike" kern="1200" cap="none" spc="0" normalizeH="0" noProof="0" dirty="0" err="1" smtClean="0">
                <a:ln>
                  <a:noFill/>
                </a:ln>
                <a:solidFill>
                  <a:srgbClr val="101141"/>
                </a:solidFill>
                <a:effectLst/>
                <a:uLnTx/>
                <a:uFillTx/>
                <a:latin typeface="Arial"/>
                <a:cs typeface="Arial"/>
              </a:rPr>
              <a:t>dolor</a:t>
            </a:r>
            <a:r>
              <a:rPr kumimoji="0" lang="en-GB" sz="2700" u="none" strike="noStrike" kern="1200" cap="none" spc="0" normalizeH="0" noProof="0" dirty="0" smtClean="0">
                <a:ln>
                  <a:noFill/>
                </a:ln>
                <a:solidFill>
                  <a:srgbClr val="101141"/>
                </a:solidFill>
                <a:effectLst/>
                <a:uLnTx/>
                <a:uFillTx/>
                <a:latin typeface="Arial"/>
                <a:cs typeface="Arial"/>
              </a:rPr>
              <a:t> sit </a:t>
            </a:r>
            <a:r>
              <a:rPr kumimoji="0" lang="en-GB" sz="2700" u="none" strike="noStrike" kern="1200" cap="none" spc="0" normalizeH="0" noProof="0" dirty="0" err="1" smtClean="0">
                <a:ln>
                  <a:noFill/>
                </a:ln>
                <a:solidFill>
                  <a:srgbClr val="101141"/>
                </a:solidFill>
                <a:effectLst/>
                <a:uLnTx/>
                <a:uFillTx/>
                <a:latin typeface="Arial"/>
                <a:cs typeface="Arial"/>
              </a:rPr>
              <a:t>amet</a:t>
            </a:r>
            <a:r>
              <a:rPr kumimoji="0" lang="en-GB" sz="2700" u="none" strike="noStrike" kern="1200" cap="none" spc="0" normalizeH="0" noProof="0" dirty="0" smtClean="0">
                <a:ln>
                  <a:noFill/>
                </a:ln>
                <a:solidFill>
                  <a:srgbClr val="101141"/>
                </a:solidFill>
                <a:effectLst/>
                <a:uLnTx/>
                <a:uFillTx/>
                <a:latin typeface="Arial"/>
                <a:cs typeface="Arial"/>
              </a:rPr>
              <a:t> </a:t>
            </a:r>
            <a:r>
              <a:rPr kumimoji="0" lang="en-GB" sz="2700" u="none" strike="noStrike" kern="1200" cap="none" spc="0" normalizeH="0" noProof="0" dirty="0" err="1" smtClean="0">
                <a:ln>
                  <a:noFill/>
                </a:ln>
                <a:solidFill>
                  <a:srgbClr val="101141"/>
                </a:solidFill>
                <a:effectLst/>
                <a:uLnTx/>
                <a:uFillTx/>
                <a:latin typeface="Arial"/>
                <a:cs typeface="Arial"/>
              </a:rPr>
              <a:t>dolor</a:t>
            </a:r>
            <a:r>
              <a:rPr kumimoji="0" lang="en-GB" sz="2700" u="none" strike="noStrike" kern="1200" cap="none" spc="0" normalizeH="0" noProof="0" dirty="0" smtClean="0">
                <a:ln>
                  <a:noFill/>
                </a:ln>
                <a:solidFill>
                  <a:srgbClr val="101141"/>
                </a:solidFill>
                <a:effectLst/>
                <a:uLnTx/>
                <a:uFillTx/>
                <a:latin typeface="Arial"/>
                <a:cs typeface="Arial"/>
              </a:rPr>
              <a:t> </a:t>
            </a:r>
            <a:r>
              <a:rPr kumimoji="0" lang="en-GB" sz="2700" u="none" strike="noStrike" kern="1200" cap="none" spc="0" normalizeH="0" noProof="0" dirty="0" err="1" smtClean="0">
                <a:ln>
                  <a:noFill/>
                </a:ln>
                <a:solidFill>
                  <a:srgbClr val="101141"/>
                </a:solidFill>
                <a:effectLst/>
                <a:uLnTx/>
                <a:uFillTx/>
                <a:latin typeface="Arial"/>
                <a:cs typeface="Arial"/>
              </a:rPr>
              <a:t>ipsum</a:t>
            </a:r>
            <a:r>
              <a:rPr kumimoji="0" lang="en-GB" sz="2700" u="none" strike="noStrike" kern="1200" cap="none" spc="0" normalizeH="0" noProof="0" dirty="0" smtClean="0">
                <a:ln>
                  <a:noFill/>
                </a:ln>
                <a:solidFill>
                  <a:srgbClr val="101141"/>
                </a:solidFill>
                <a:effectLst/>
                <a:uLnTx/>
                <a:uFillTx/>
                <a:latin typeface="Arial"/>
                <a:cs typeface="Arial"/>
              </a:rPr>
              <a:t> </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700" u="none" strike="noStrike" kern="1200" cap="none" spc="0" normalizeH="0" noProof="0" dirty="0" smtClean="0">
              <a:ln>
                <a:noFill/>
              </a:ln>
              <a:solidFill>
                <a:srgbClr val="101141"/>
              </a:solidFill>
              <a:effectLst/>
              <a:uLnTx/>
              <a:uFillTx/>
              <a:latin typeface="Arial"/>
              <a:cs typeface="Arial"/>
            </a:endParaRPr>
          </a:p>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smtClean="0">
                <a:ln>
                  <a:noFill/>
                </a:ln>
                <a:solidFill>
                  <a:srgbClr val="101141"/>
                </a:solidFill>
                <a:effectLst/>
                <a:uLnTx/>
                <a:uFillTx/>
                <a:latin typeface="Arial"/>
                <a:cs typeface="Arial"/>
              </a:rPr>
              <a:t>Lorem</a:t>
            </a:r>
            <a:r>
              <a:rPr kumimoji="0" lang="en-GB" sz="2700" u="none" strike="noStrike" kern="1200" cap="none" spc="0" normalizeH="0" noProof="0" dirty="0" smtClean="0">
                <a:ln>
                  <a:noFill/>
                </a:ln>
                <a:solidFill>
                  <a:srgbClr val="101141"/>
                </a:solidFill>
                <a:effectLst/>
                <a:uLnTx/>
                <a:uFillTx/>
                <a:latin typeface="Arial"/>
                <a:cs typeface="Arial"/>
              </a:rPr>
              <a:t> </a:t>
            </a:r>
            <a:r>
              <a:rPr kumimoji="0" lang="en-GB" sz="2700" u="none" strike="noStrike" kern="1200" cap="none" spc="0" normalizeH="0" noProof="0" dirty="0" err="1" smtClean="0">
                <a:ln>
                  <a:noFill/>
                </a:ln>
                <a:solidFill>
                  <a:srgbClr val="101141"/>
                </a:solidFill>
                <a:effectLst/>
                <a:uLnTx/>
                <a:uFillTx/>
                <a:latin typeface="Arial"/>
                <a:cs typeface="Arial"/>
              </a:rPr>
              <a:t>ipsum</a:t>
            </a:r>
            <a:r>
              <a:rPr kumimoji="0" lang="en-GB" sz="2700" u="none" strike="noStrike" kern="1200" cap="none" spc="0" normalizeH="0" noProof="0" dirty="0" smtClean="0">
                <a:ln>
                  <a:noFill/>
                </a:ln>
                <a:solidFill>
                  <a:srgbClr val="101141"/>
                </a:solidFill>
                <a:effectLst/>
                <a:uLnTx/>
                <a:uFillTx/>
                <a:latin typeface="Arial"/>
                <a:cs typeface="Arial"/>
              </a:rPr>
              <a:t> </a:t>
            </a:r>
            <a:r>
              <a:rPr kumimoji="0" lang="en-GB" sz="2700" u="none" strike="noStrike" kern="1200" cap="none" spc="0" normalizeH="0" noProof="0" dirty="0" err="1" smtClean="0">
                <a:ln>
                  <a:noFill/>
                </a:ln>
                <a:solidFill>
                  <a:srgbClr val="101141"/>
                </a:solidFill>
                <a:effectLst/>
                <a:uLnTx/>
                <a:uFillTx/>
                <a:latin typeface="Arial"/>
                <a:cs typeface="Arial"/>
              </a:rPr>
              <a:t>dolor</a:t>
            </a:r>
            <a:r>
              <a:rPr kumimoji="0" lang="en-GB" sz="2700" u="none" strike="noStrike" kern="1200" cap="none" spc="0" normalizeH="0" noProof="0" dirty="0" smtClean="0">
                <a:ln>
                  <a:noFill/>
                </a:ln>
                <a:solidFill>
                  <a:srgbClr val="101141"/>
                </a:solidFill>
                <a:effectLst/>
                <a:uLnTx/>
                <a:uFillTx/>
                <a:latin typeface="Arial"/>
                <a:cs typeface="Arial"/>
              </a:rPr>
              <a:t> sit </a:t>
            </a:r>
            <a:r>
              <a:rPr kumimoji="0" lang="en-GB" sz="2700" u="none" strike="noStrike" kern="1200" cap="none" spc="0" normalizeH="0" noProof="0" dirty="0" err="1" smtClean="0">
                <a:ln>
                  <a:noFill/>
                </a:ln>
                <a:solidFill>
                  <a:srgbClr val="101141"/>
                </a:solidFill>
                <a:effectLst/>
                <a:uLnTx/>
                <a:uFillTx/>
                <a:latin typeface="Arial"/>
                <a:cs typeface="Arial"/>
              </a:rPr>
              <a:t>amet</a:t>
            </a:r>
            <a:r>
              <a:rPr kumimoji="0" lang="en-GB" sz="2700" u="none" strike="noStrike" kern="1200" cap="none" spc="0" normalizeH="0" noProof="0" dirty="0" smtClean="0">
                <a:ln>
                  <a:noFill/>
                </a:ln>
                <a:solidFill>
                  <a:srgbClr val="101141"/>
                </a:solidFill>
                <a:effectLst/>
                <a:uLnTx/>
                <a:uFillTx/>
                <a:latin typeface="Arial"/>
                <a:cs typeface="Arial"/>
              </a:rPr>
              <a:t> </a:t>
            </a:r>
            <a:r>
              <a:rPr kumimoji="0" lang="en-GB" sz="2700" u="none" strike="noStrike" kern="1200" cap="none" spc="0" normalizeH="0" noProof="0" dirty="0" err="1" smtClean="0">
                <a:ln>
                  <a:noFill/>
                </a:ln>
                <a:solidFill>
                  <a:srgbClr val="101141"/>
                </a:solidFill>
                <a:effectLst/>
                <a:uLnTx/>
                <a:uFillTx/>
                <a:latin typeface="Arial"/>
                <a:cs typeface="Arial"/>
              </a:rPr>
              <a:t>dolor</a:t>
            </a:r>
            <a:r>
              <a:rPr kumimoji="0" lang="en-GB" sz="2700" u="none" strike="noStrike" kern="1200" cap="none" spc="0" normalizeH="0" noProof="0" dirty="0" smtClean="0">
                <a:ln>
                  <a:noFill/>
                </a:ln>
                <a:solidFill>
                  <a:srgbClr val="101141"/>
                </a:solidFill>
                <a:effectLst/>
                <a:uLnTx/>
                <a:uFillTx/>
                <a:latin typeface="Arial"/>
                <a:cs typeface="Arial"/>
              </a:rPr>
              <a:t> </a:t>
            </a:r>
            <a:r>
              <a:rPr kumimoji="0" lang="en-GB" sz="2700" u="none" strike="noStrike" kern="1200" cap="none" spc="0" normalizeH="0" noProof="0" dirty="0" err="1" smtClean="0">
                <a:ln>
                  <a:noFill/>
                </a:ln>
                <a:solidFill>
                  <a:srgbClr val="101141"/>
                </a:solidFill>
                <a:effectLst/>
                <a:uLnTx/>
                <a:uFillTx/>
                <a:latin typeface="Arial"/>
                <a:cs typeface="Arial"/>
              </a:rPr>
              <a:t>ipsum</a:t>
            </a:r>
            <a:r>
              <a:rPr kumimoji="0" lang="en-GB" sz="2700" u="none" strike="noStrike" kern="1200" cap="none" spc="0" normalizeH="0" noProof="0" dirty="0" smtClean="0">
                <a:ln>
                  <a:noFill/>
                </a:ln>
                <a:solidFill>
                  <a:srgbClr val="101141"/>
                </a:solidFill>
                <a:effectLst/>
                <a:uLnTx/>
                <a:uFillTx/>
                <a:latin typeface="Arial"/>
                <a:cs typeface="Arial"/>
              </a:rPr>
              <a:t> </a:t>
            </a:r>
            <a:endParaRPr lang="en-US" dirty="0" smtClean="0"/>
          </a:p>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smtClean="0">
                <a:ln>
                  <a:noFill/>
                </a:ln>
                <a:solidFill>
                  <a:srgbClr val="101141"/>
                </a:solidFill>
                <a:effectLst/>
                <a:uLnTx/>
                <a:uFillTx/>
                <a:latin typeface="Arial"/>
                <a:cs typeface="Arial"/>
              </a:rPr>
              <a:t>Lorem</a:t>
            </a:r>
            <a:r>
              <a:rPr kumimoji="0" lang="en-GB" sz="2700" u="none" strike="noStrike" kern="1200" cap="none" spc="0" normalizeH="0" noProof="0" dirty="0" smtClean="0">
                <a:ln>
                  <a:noFill/>
                </a:ln>
                <a:solidFill>
                  <a:srgbClr val="101141"/>
                </a:solidFill>
                <a:effectLst/>
                <a:uLnTx/>
                <a:uFillTx/>
                <a:latin typeface="Arial"/>
                <a:cs typeface="Arial"/>
              </a:rPr>
              <a:t> </a:t>
            </a:r>
            <a:r>
              <a:rPr kumimoji="0" lang="en-GB" sz="2700" u="none" strike="noStrike" kern="1200" cap="none" spc="0" normalizeH="0" noProof="0" dirty="0" err="1" smtClean="0">
                <a:ln>
                  <a:noFill/>
                </a:ln>
                <a:solidFill>
                  <a:srgbClr val="101141"/>
                </a:solidFill>
                <a:effectLst/>
                <a:uLnTx/>
                <a:uFillTx/>
                <a:latin typeface="Arial"/>
                <a:cs typeface="Arial"/>
              </a:rPr>
              <a:t>ipsum</a:t>
            </a:r>
            <a:r>
              <a:rPr kumimoji="0" lang="en-GB" sz="2700" u="none" strike="noStrike" kern="1200" cap="none" spc="0" normalizeH="0" noProof="0" dirty="0" smtClean="0">
                <a:ln>
                  <a:noFill/>
                </a:ln>
                <a:solidFill>
                  <a:srgbClr val="101141"/>
                </a:solidFill>
                <a:effectLst/>
                <a:uLnTx/>
                <a:uFillTx/>
                <a:latin typeface="Arial"/>
                <a:cs typeface="Arial"/>
              </a:rPr>
              <a:t> </a:t>
            </a:r>
            <a:r>
              <a:rPr kumimoji="0" lang="en-GB" sz="2700" u="none" strike="noStrike" kern="1200" cap="none" spc="0" normalizeH="0" noProof="0" dirty="0" err="1" smtClean="0">
                <a:ln>
                  <a:noFill/>
                </a:ln>
                <a:solidFill>
                  <a:srgbClr val="101141"/>
                </a:solidFill>
                <a:effectLst/>
                <a:uLnTx/>
                <a:uFillTx/>
                <a:latin typeface="Arial"/>
                <a:cs typeface="Arial"/>
              </a:rPr>
              <a:t>dolor</a:t>
            </a:r>
            <a:r>
              <a:rPr kumimoji="0" lang="en-GB" sz="2700" u="none" strike="noStrike" kern="1200" cap="none" spc="0" normalizeH="0" noProof="0" dirty="0" smtClean="0">
                <a:ln>
                  <a:noFill/>
                </a:ln>
                <a:solidFill>
                  <a:srgbClr val="101141"/>
                </a:solidFill>
                <a:effectLst/>
                <a:uLnTx/>
                <a:uFillTx/>
                <a:latin typeface="Arial"/>
                <a:cs typeface="Arial"/>
              </a:rPr>
              <a:t> sit </a:t>
            </a:r>
            <a:r>
              <a:rPr kumimoji="0" lang="en-GB" sz="2700" u="none" strike="noStrike" kern="1200" cap="none" spc="0" normalizeH="0" noProof="0" dirty="0" err="1" smtClean="0">
                <a:ln>
                  <a:noFill/>
                </a:ln>
                <a:solidFill>
                  <a:srgbClr val="101141"/>
                </a:solidFill>
                <a:effectLst/>
                <a:uLnTx/>
                <a:uFillTx/>
                <a:latin typeface="Arial"/>
                <a:cs typeface="Arial"/>
              </a:rPr>
              <a:t>amet</a:t>
            </a:r>
            <a:r>
              <a:rPr kumimoji="0" lang="en-GB" sz="2700" u="none" strike="noStrike" kern="1200" cap="none" spc="0" normalizeH="0" noProof="0" dirty="0" smtClean="0">
                <a:ln>
                  <a:noFill/>
                </a:ln>
                <a:solidFill>
                  <a:srgbClr val="101141"/>
                </a:solidFill>
                <a:effectLst/>
                <a:uLnTx/>
                <a:uFillTx/>
                <a:latin typeface="Arial"/>
                <a:cs typeface="Arial"/>
              </a:rPr>
              <a:t> </a:t>
            </a:r>
            <a:r>
              <a:rPr kumimoji="0" lang="en-GB" sz="2700" u="none" strike="noStrike" kern="1200" cap="none" spc="0" normalizeH="0" noProof="0" dirty="0" err="1" smtClean="0">
                <a:ln>
                  <a:noFill/>
                </a:ln>
                <a:solidFill>
                  <a:srgbClr val="101141"/>
                </a:solidFill>
                <a:effectLst/>
                <a:uLnTx/>
                <a:uFillTx/>
                <a:latin typeface="Arial"/>
                <a:cs typeface="Arial"/>
              </a:rPr>
              <a:t>dolor</a:t>
            </a:r>
            <a:r>
              <a:rPr kumimoji="0" lang="en-GB" sz="2700" u="none" strike="noStrike" kern="1200" cap="none" spc="0" normalizeH="0" noProof="0" dirty="0" smtClean="0">
                <a:ln>
                  <a:noFill/>
                </a:ln>
                <a:solidFill>
                  <a:srgbClr val="101141"/>
                </a:solidFill>
                <a:effectLst/>
                <a:uLnTx/>
                <a:uFillTx/>
                <a:latin typeface="Arial"/>
                <a:cs typeface="Arial"/>
              </a:rPr>
              <a:t> </a:t>
            </a:r>
            <a:r>
              <a:rPr kumimoji="0" lang="en-GB" sz="2700" u="none" strike="noStrike" kern="1200" cap="none" spc="0" normalizeH="0" noProof="0" dirty="0" err="1" smtClean="0">
                <a:ln>
                  <a:noFill/>
                </a:ln>
                <a:solidFill>
                  <a:srgbClr val="101141"/>
                </a:solidFill>
                <a:effectLst/>
                <a:uLnTx/>
                <a:uFillTx/>
                <a:latin typeface="Arial"/>
                <a:cs typeface="Arial"/>
              </a:rPr>
              <a:t>ipsum</a:t>
            </a:r>
            <a:r>
              <a:rPr kumimoji="0" lang="en-GB" sz="2700" u="none" strike="noStrike" kern="1200" cap="none" spc="0" normalizeH="0" noProof="0" dirty="0" smtClean="0">
                <a:ln>
                  <a:noFill/>
                </a:ln>
                <a:solidFill>
                  <a:srgbClr val="101141"/>
                </a:solidFill>
                <a:effectLst/>
                <a:uLnTx/>
                <a:uFillTx/>
                <a:latin typeface="Arial"/>
                <a:cs typeface="Arial"/>
              </a:rPr>
              <a:t> </a:t>
            </a:r>
            <a:endParaRPr lang="en-US" dirty="0" smtClean="0"/>
          </a:p>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smtClean="0">
                <a:ln>
                  <a:noFill/>
                </a:ln>
                <a:solidFill>
                  <a:srgbClr val="101141"/>
                </a:solidFill>
                <a:effectLst/>
                <a:uLnTx/>
                <a:uFillTx/>
                <a:latin typeface="Arial"/>
                <a:cs typeface="Arial"/>
              </a:rPr>
              <a:t>Lorem</a:t>
            </a:r>
            <a:r>
              <a:rPr kumimoji="0" lang="en-GB" sz="2700" u="none" strike="noStrike" kern="1200" cap="none" spc="0" normalizeH="0" noProof="0" dirty="0" smtClean="0">
                <a:ln>
                  <a:noFill/>
                </a:ln>
                <a:solidFill>
                  <a:srgbClr val="101141"/>
                </a:solidFill>
                <a:effectLst/>
                <a:uLnTx/>
                <a:uFillTx/>
                <a:latin typeface="Arial"/>
                <a:cs typeface="Arial"/>
              </a:rPr>
              <a:t> </a:t>
            </a:r>
            <a:r>
              <a:rPr kumimoji="0" lang="en-GB" sz="2700" u="none" strike="noStrike" kern="1200" cap="none" spc="0" normalizeH="0" noProof="0" dirty="0" err="1" smtClean="0">
                <a:ln>
                  <a:noFill/>
                </a:ln>
                <a:solidFill>
                  <a:srgbClr val="101141"/>
                </a:solidFill>
                <a:effectLst/>
                <a:uLnTx/>
                <a:uFillTx/>
                <a:latin typeface="Arial"/>
                <a:cs typeface="Arial"/>
              </a:rPr>
              <a:t>ipsum</a:t>
            </a:r>
            <a:r>
              <a:rPr kumimoji="0" lang="en-GB" sz="2700" u="none" strike="noStrike" kern="1200" cap="none" spc="0" normalizeH="0" noProof="0" dirty="0" smtClean="0">
                <a:ln>
                  <a:noFill/>
                </a:ln>
                <a:solidFill>
                  <a:srgbClr val="101141"/>
                </a:solidFill>
                <a:effectLst/>
                <a:uLnTx/>
                <a:uFillTx/>
                <a:latin typeface="Arial"/>
                <a:cs typeface="Arial"/>
              </a:rPr>
              <a:t> </a:t>
            </a:r>
            <a:r>
              <a:rPr kumimoji="0" lang="en-GB" sz="2700" u="none" strike="noStrike" kern="1200" cap="none" spc="0" normalizeH="0" noProof="0" dirty="0" err="1" smtClean="0">
                <a:ln>
                  <a:noFill/>
                </a:ln>
                <a:solidFill>
                  <a:srgbClr val="101141"/>
                </a:solidFill>
                <a:effectLst/>
                <a:uLnTx/>
                <a:uFillTx/>
                <a:latin typeface="Arial"/>
                <a:cs typeface="Arial"/>
              </a:rPr>
              <a:t>dolor</a:t>
            </a:r>
            <a:r>
              <a:rPr kumimoji="0" lang="en-GB" sz="2700" u="none" strike="noStrike" kern="1200" cap="none" spc="0" normalizeH="0" noProof="0" dirty="0" smtClean="0">
                <a:ln>
                  <a:noFill/>
                </a:ln>
                <a:solidFill>
                  <a:srgbClr val="101141"/>
                </a:solidFill>
                <a:effectLst/>
                <a:uLnTx/>
                <a:uFillTx/>
                <a:latin typeface="Arial"/>
                <a:cs typeface="Arial"/>
              </a:rPr>
              <a:t> sit </a:t>
            </a:r>
            <a:r>
              <a:rPr kumimoji="0" lang="en-GB" sz="2700" u="none" strike="noStrike" kern="1200" cap="none" spc="0" normalizeH="0" noProof="0" dirty="0" err="1" smtClean="0">
                <a:ln>
                  <a:noFill/>
                </a:ln>
                <a:solidFill>
                  <a:srgbClr val="101141"/>
                </a:solidFill>
                <a:effectLst/>
                <a:uLnTx/>
                <a:uFillTx/>
                <a:latin typeface="Arial"/>
                <a:cs typeface="Arial"/>
              </a:rPr>
              <a:t>amet</a:t>
            </a:r>
            <a:r>
              <a:rPr kumimoji="0" lang="en-GB" sz="2700" u="none" strike="noStrike" kern="1200" cap="none" spc="0" normalizeH="0" noProof="0" dirty="0" smtClean="0">
                <a:ln>
                  <a:noFill/>
                </a:ln>
                <a:solidFill>
                  <a:srgbClr val="101141"/>
                </a:solidFill>
                <a:effectLst/>
                <a:uLnTx/>
                <a:uFillTx/>
                <a:latin typeface="Arial"/>
                <a:cs typeface="Arial"/>
              </a:rPr>
              <a:t> </a:t>
            </a:r>
            <a:r>
              <a:rPr kumimoji="0" lang="en-GB" sz="2700" u="none" strike="noStrike" kern="1200" cap="none" spc="0" normalizeH="0" noProof="0" dirty="0" err="1" smtClean="0">
                <a:ln>
                  <a:noFill/>
                </a:ln>
                <a:solidFill>
                  <a:srgbClr val="101141"/>
                </a:solidFill>
                <a:effectLst/>
                <a:uLnTx/>
                <a:uFillTx/>
                <a:latin typeface="Arial"/>
                <a:cs typeface="Arial"/>
              </a:rPr>
              <a:t>dolor</a:t>
            </a:r>
            <a:r>
              <a:rPr kumimoji="0" lang="en-GB" sz="2700" u="none" strike="noStrike" kern="1200" cap="none" spc="0" normalizeH="0" noProof="0" dirty="0" smtClean="0">
                <a:ln>
                  <a:noFill/>
                </a:ln>
                <a:solidFill>
                  <a:srgbClr val="101141"/>
                </a:solidFill>
                <a:effectLst/>
                <a:uLnTx/>
                <a:uFillTx/>
                <a:latin typeface="Arial"/>
                <a:cs typeface="Arial"/>
              </a:rPr>
              <a:t> </a:t>
            </a:r>
            <a:r>
              <a:rPr kumimoji="0" lang="en-GB" sz="2700" u="none" strike="noStrike" kern="1200" cap="none" spc="0" normalizeH="0" noProof="0" dirty="0" err="1" smtClean="0">
                <a:ln>
                  <a:noFill/>
                </a:ln>
                <a:solidFill>
                  <a:srgbClr val="101141"/>
                </a:solidFill>
                <a:effectLst/>
                <a:uLnTx/>
                <a:uFillTx/>
                <a:latin typeface="Arial"/>
                <a:cs typeface="Arial"/>
              </a:rPr>
              <a:t>ipsum</a:t>
            </a:r>
            <a:r>
              <a:rPr kumimoji="0" lang="en-GB" sz="2700" u="none" strike="noStrike" kern="1200" cap="none" spc="0" normalizeH="0" noProof="0" dirty="0" smtClean="0">
                <a:ln>
                  <a:noFill/>
                </a:ln>
                <a:solidFill>
                  <a:srgbClr val="101141"/>
                </a:solidFill>
                <a:effectLst/>
                <a:uLnTx/>
                <a:uFillTx/>
                <a:latin typeface="Arial"/>
                <a:cs typeface="Arial"/>
              </a:rPr>
              <a:t> </a:t>
            </a:r>
            <a:endParaRPr lang="en-US" dirty="0" smtClean="0"/>
          </a:p>
        </p:txBody>
      </p:sp>
      <p:grpSp>
        <p:nvGrpSpPr>
          <p:cNvPr id="2" name="Group 11"/>
          <p:cNvGrpSpPr/>
          <p:nvPr userDrawn="1"/>
        </p:nvGrpSpPr>
        <p:grpSpPr>
          <a:xfrm>
            <a:off x="2436991" y="7223935"/>
            <a:ext cx="8256409" cy="53667"/>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6" name="Picture 15" descr="Picture 7.png"/>
          <p:cNvPicPr>
            <a:picLocks noChangeAspect="1"/>
          </p:cNvPicPr>
          <p:nvPr userDrawn="1"/>
        </p:nvPicPr>
        <p:blipFill>
          <a:blip r:embed="rId2" cstate="print"/>
          <a:srcRect l="1923" b="5336"/>
          <a:stretch>
            <a:fillRect/>
          </a:stretch>
        </p:blipFill>
        <p:spPr>
          <a:xfrm>
            <a:off x="7752716" y="-1"/>
            <a:ext cx="2564817" cy="763891"/>
          </a:xfrm>
          <a:prstGeom prst="rect">
            <a:avLst/>
          </a:prstGeom>
        </p:spPr>
      </p:pic>
      <p:grpSp>
        <p:nvGrpSpPr>
          <p:cNvPr id="4" name="Group 18"/>
          <p:cNvGrpSpPr/>
          <p:nvPr userDrawn="1"/>
        </p:nvGrpSpPr>
        <p:grpSpPr>
          <a:xfrm>
            <a:off x="2495127" y="7226724"/>
            <a:ext cx="8198273" cy="50418"/>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5" name="Group 22"/>
          <p:cNvGrpSpPr/>
          <p:nvPr userDrawn="1"/>
        </p:nvGrpSpPr>
        <p:grpSpPr>
          <a:xfrm>
            <a:off x="0" y="1428539"/>
            <a:ext cx="8198273" cy="50418"/>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7" name="Content Placeholder 18"/>
          <p:cNvSpPr>
            <a:spLocks noGrp="1"/>
          </p:cNvSpPr>
          <p:nvPr>
            <p:ph sz="quarter" idx="10" hasCustomPrompt="1"/>
          </p:nvPr>
        </p:nvSpPr>
        <p:spPr>
          <a:xfrm>
            <a:off x="356447" y="168063"/>
            <a:ext cx="7396268" cy="1260475"/>
          </a:xfrm>
        </p:spPr>
        <p:txBody>
          <a:bodyPr anchor="ctr" anchorCtr="0">
            <a:normAutofit/>
          </a:bodyPr>
          <a:lstStyle>
            <a:lvl1pPr marL="0">
              <a:lnSpc>
                <a:spcPts val="4107"/>
              </a:lnSpc>
              <a:spcBef>
                <a:spcPts val="0"/>
              </a:spcBef>
              <a:buNone/>
              <a:defRPr sz="4100" b="1" spc="-171" baseline="0">
                <a:latin typeface="Arial" pitchFamily="34" charset="0"/>
                <a:cs typeface="Arial" pitchFamily="34" charset="0"/>
              </a:defRPr>
            </a:lvl1pPr>
          </a:lstStyle>
          <a:p>
            <a:pPr lvl="0"/>
            <a:r>
              <a:rPr lang="en-US" dirty="0" smtClean="0"/>
              <a:t>Slide heading here and it can run in two lines</a:t>
            </a:r>
          </a:p>
        </p:txBody>
      </p:sp>
      <p:sp>
        <p:nvSpPr>
          <p:cNvPr id="18" name="Date Placeholder 17"/>
          <p:cNvSpPr>
            <a:spLocks noGrp="1"/>
          </p:cNvSpPr>
          <p:nvPr>
            <p:ph type="dt" sz="half" idx="11"/>
          </p:nvPr>
        </p:nvSpPr>
        <p:spPr/>
        <p:txBody>
          <a:bodyPr/>
          <a:lstStyle/>
          <a:p>
            <a:fld id="{E98D4671-B26D-49C4-9519-0654C2FCF3FA}" type="datetime1">
              <a:rPr lang="en-US" smtClean="0"/>
              <a:pPr/>
              <a:t>8/4/2020</a:t>
            </a:fld>
            <a:endParaRPr lang="en-US" dirty="0"/>
          </a:p>
        </p:txBody>
      </p:sp>
      <p:sp>
        <p:nvSpPr>
          <p:cNvPr id="28" name="Slide Number Placeholder 27"/>
          <p:cNvSpPr>
            <a:spLocks noGrp="1"/>
          </p:cNvSpPr>
          <p:nvPr>
            <p:ph type="sldNum" sz="quarter" idx="12"/>
          </p:nvPr>
        </p:nvSpPr>
        <p:spPr>
          <a:xfrm>
            <a:off x="7663603" y="7160199"/>
            <a:ext cx="2495127" cy="402652"/>
          </a:xfrm>
        </p:spPr>
        <p:txBody>
          <a:bodyPr/>
          <a:lstStyle>
            <a:lvl1pPr marL="260787" indent="-260787">
              <a:buClr>
                <a:srgbClr val="FF0000"/>
              </a:buClr>
              <a:buSzPct val="99000"/>
              <a:buFont typeface="+mj-lt"/>
              <a:buAutoNum type="arabicPeriod"/>
              <a:defRPr/>
            </a:lvl1pPr>
          </a:lstStyle>
          <a:p>
            <a:fld id="{3F069545-EE1E-4899-B365-2641FF310B93}"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12" descr="\\Server\D\jyoti\FI023_BITS_v1\styleguide img\IMG_5627_b.jpg"/>
          <p:cNvPicPr>
            <a:picLocks noChangeAspect="1" noChangeArrowheads="1"/>
          </p:cNvPicPr>
          <p:nvPr userDrawn="1"/>
        </p:nvPicPr>
        <p:blipFill>
          <a:blip r:embed="rId2" cstate="print"/>
          <a:srcRect/>
          <a:stretch>
            <a:fillRect/>
          </a:stretch>
        </p:blipFill>
        <p:spPr bwMode="auto">
          <a:xfrm>
            <a:off x="0" y="0"/>
            <a:ext cx="10693400" cy="7562850"/>
          </a:xfrm>
          <a:prstGeom prst="rect">
            <a:avLst/>
          </a:prstGeom>
          <a:noFill/>
          <a:ln w="9525">
            <a:noFill/>
            <a:miter lim="800000"/>
            <a:headEnd/>
            <a:tailEnd/>
          </a:ln>
        </p:spPr>
      </p:pic>
      <p:sp>
        <p:nvSpPr>
          <p:cNvPr id="4" name="Rectangle 3"/>
          <p:cNvSpPr/>
          <p:nvPr userDrawn="1"/>
        </p:nvSpPr>
        <p:spPr>
          <a:xfrm>
            <a:off x="0" y="4721530"/>
            <a:ext cx="10693400" cy="284132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lIns="104315" tIns="52157" rIns="104315" bIns="52157" anchor="ctr"/>
          <a:lstStyle/>
          <a:p>
            <a:pPr algn="ctr">
              <a:defRPr/>
            </a:pPr>
            <a:endParaRPr lang="en-US" dirty="0">
              <a:solidFill>
                <a:prstClr val="white"/>
              </a:solidFill>
            </a:endParaRPr>
          </a:p>
        </p:txBody>
      </p:sp>
      <p:pic>
        <p:nvPicPr>
          <p:cNvPr id="5" name="Picture 17" descr="Picture 7.png"/>
          <p:cNvPicPr>
            <a:picLocks noChangeAspect="1"/>
          </p:cNvPicPr>
          <p:nvPr userDrawn="1"/>
        </p:nvPicPr>
        <p:blipFill>
          <a:blip r:embed="rId3" cstate="print"/>
          <a:srcRect/>
          <a:stretch>
            <a:fillRect/>
          </a:stretch>
        </p:blipFill>
        <p:spPr bwMode="auto">
          <a:xfrm>
            <a:off x="7752716" y="0"/>
            <a:ext cx="2565673" cy="763288"/>
          </a:xfrm>
          <a:prstGeom prst="rect">
            <a:avLst/>
          </a:prstGeom>
          <a:noFill/>
          <a:ln w="9525">
            <a:noFill/>
            <a:miter lim="800000"/>
            <a:headEnd/>
            <a:tailEnd/>
          </a:ln>
        </p:spPr>
      </p:pic>
      <p:sp>
        <p:nvSpPr>
          <p:cNvPr id="6" name="Rectangle 5"/>
          <p:cNvSpPr/>
          <p:nvPr userDrawn="1"/>
        </p:nvSpPr>
        <p:spPr>
          <a:xfrm>
            <a:off x="3371392" y="7471816"/>
            <a:ext cx="3386243" cy="84032"/>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lIns="104315" tIns="52157" rIns="104315" bIns="52157" anchor="ctr"/>
          <a:lstStyle/>
          <a:p>
            <a:pPr algn="ctr">
              <a:defRPr/>
            </a:pPr>
            <a:endParaRPr lang="en-US" dirty="0">
              <a:solidFill>
                <a:prstClr val="white"/>
              </a:solidFill>
            </a:endParaRPr>
          </a:p>
        </p:txBody>
      </p:sp>
      <p:sp>
        <p:nvSpPr>
          <p:cNvPr id="7" name="Rectangle 6"/>
          <p:cNvSpPr/>
          <p:nvPr userDrawn="1"/>
        </p:nvSpPr>
        <p:spPr>
          <a:xfrm>
            <a:off x="-14852" y="7471816"/>
            <a:ext cx="3386243" cy="84032"/>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lIns="104315" tIns="52157" rIns="104315" bIns="52157" anchor="ctr"/>
          <a:lstStyle/>
          <a:p>
            <a:pPr algn="ctr">
              <a:defRPr/>
            </a:pPr>
            <a:endParaRPr lang="en-US" dirty="0">
              <a:solidFill>
                <a:prstClr val="white"/>
              </a:solidFill>
            </a:endParaRPr>
          </a:p>
        </p:txBody>
      </p:sp>
      <p:sp>
        <p:nvSpPr>
          <p:cNvPr id="8" name="Rectangle 7"/>
          <p:cNvSpPr/>
          <p:nvPr userDrawn="1"/>
        </p:nvSpPr>
        <p:spPr>
          <a:xfrm>
            <a:off x="6757635" y="7471816"/>
            <a:ext cx="3386243" cy="8403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04315" tIns="52157" rIns="104315" bIns="52157" anchor="ctr"/>
          <a:lstStyle/>
          <a:p>
            <a:pPr algn="ctr">
              <a:defRPr/>
            </a:pPr>
            <a:endParaRPr lang="en-US" dirty="0">
              <a:solidFill>
                <a:prstClr val="white"/>
              </a:solidFill>
            </a:endParaRPr>
          </a:p>
        </p:txBody>
      </p:sp>
      <p:sp>
        <p:nvSpPr>
          <p:cNvPr id="9" name="TextBox 8"/>
          <p:cNvSpPr txBox="1"/>
          <p:nvPr userDrawn="1"/>
        </p:nvSpPr>
        <p:spPr>
          <a:xfrm>
            <a:off x="8020050" y="840317"/>
            <a:ext cx="2584238" cy="610981"/>
          </a:xfrm>
          <a:prstGeom prst="rect">
            <a:avLst/>
          </a:prstGeom>
          <a:noFill/>
        </p:spPr>
        <p:txBody>
          <a:bodyPr lIns="104315" tIns="52157" rIns="104315" bIns="52157">
            <a:spAutoFit/>
          </a:bodyPr>
          <a:lstStyle/>
          <a:p>
            <a:pPr algn="ctr">
              <a:defRPr/>
            </a:pPr>
            <a:r>
              <a:rPr lang="en-US" sz="3300" b="1" spc="-171" dirty="0">
                <a:solidFill>
                  <a:prstClr val="white"/>
                </a:solidFill>
                <a:latin typeface="Arial"/>
                <a:cs typeface="Arial"/>
              </a:rPr>
              <a:t>BITS</a:t>
            </a:r>
            <a:r>
              <a:rPr lang="en-US" sz="3300" spc="-171" dirty="0">
                <a:solidFill>
                  <a:prstClr val="white"/>
                </a:solidFill>
                <a:latin typeface="Arial"/>
                <a:cs typeface="Arial"/>
              </a:rPr>
              <a:t> Pilani</a:t>
            </a:r>
          </a:p>
        </p:txBody>
      </p:sp>
      <p:sp>
        <p:nvSpPr>
          <p:cNvPr id="17" name="Content Placeholder 16"/>
          <p:cNvSpPr>
            <a:spLocks noGrp="1"/>
          </p:cNvSpPr>
          <p:nvPr>
            <p:ph sz="quarter" idx="10"/>
          </p:nvPr>
        </p:nvSpPr>
        <p:spPr>
          <a:xfrm>
            <a:off x="356447" y="5125932"/>
            <a:ext cx="9891395" cy="1764665"/>
          </a:xfrm>
        </p:spPr>
        <p:txBody>
          <a:bodyPr>
            <a:noAutofit/>
          </a:bodyPr>
          <a:lstStyle>
            <a:lvl1pPr marL="0" indent="0">
              <a:lnSpc>
                <a:spcPts val="4791"/>
              </a:lnSpc>
              <a:spcBef>
                <a:spcPts val="0"/>
              </a:spcBef>
              <a:buNone/>
              <a:defRPr sz="4600" b="1" spc="-171"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36675" y="1237717"/>
            <a:ext cx="8020050" cy="2632992"/>
          </a:xfrm>
        </p:spPr>
        <p:txBody>
          <a:bodyPr anchor="b"/>
          <a:lstStyle>
            <a:lvl1pPr algn="ctr">
              <a:defRPr sz="5263"/>
            </a:lvl1pPr>
          </a:lstStyle>
          <a:p>
            <a:r>
              <a:rPr lang="en-US"/>
              <a:t>Click to edit Master title style</a:t>
            </a:r>
          </a:p>
        </p:txBody>
      </p:sp>
      <p:sp>
        <p:nvSpPr>
          <p:cNvPr id="3" name="Subtitle 2"/>
          <p:cNvSpPr>
            <a:spLocks noGrp="1"/>
          </p:cNvSpPr>
          <p:nvPr>
            <p:ph type="subTitle" idx="1"/>
          </p:nvPr>
        </p:nvSpPr>
        <p:spPr>
          <a:xfrm>
            <a:off x="1336675" y="3972247"/>
            <a:ext cx="8020050" cy="1825938"/>
          </a:xfrm>
        </p:spPr>
        <p:txBody>
          <a:bodyPr/>
          <a:lstStyle>
            <a:lvl1pPr marL="0" indent="0" algn="ctr">
              <a:buNone/>
              <a:defRPr sz="2105"/>
            </a:lvl1pPr>
            <a:lvl2pPr marL="401010" indent="0" algn="ctr">
              <a:buNone/>
              <a:defRPr sz="1754"/>
            </a:lvl2pPr>
            <a:lvl3pPr marL="802020" indent="0" algn="ctr">
              <a:buNone/>
              <a:defRPr sz="1579"/>
            </a:lvl3pPr>
            <a:lvl4pPr marL="1203030" indent="0" algn="ctr">
              <a:buNone/>
              <a:defRPr sz="1403"/>
            </a:lvl4pPr>
            <a:lvl5pPr marL="1604040" indent="0" algn="ctr">
              <a:buNone/>
              <a:defRPr sz="1403"/>
            </a:lvl5pPr>
            <a:lvl6pPr marL="2005051" indent="0" algn="ctr">
              <a:buNone/>
              <a:defRPr sz="1403"/>
            </a:lvl6pPr>
            <a:lvl7pPr marL="2406061" indent="0" algn="ctr">
              <a:buNone/>
              <a:defRPr sz="1403"/>
            </a:lvl7pPr>
            <a:lvl8pPr marL="2807071" indent="0" algn="ctr">
              <a:buNone/>
              <a:defRPr sz="1403"/>
            </a:lvl8pPr>
            <a:lvl9pPr marL="3208081" indent="0" algn="ctr">
              <a:buNone/>
              <a:defRPr sz="1403"/>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053"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8/4/2020</a:t>
            </a:fld>
            <a:endParaRPr kumimoji="0" lang="en-US" sz="1053"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3"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053"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3"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19951989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053"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8/4/2020</a:t>
            </a:fld>
            <a:endParaRPr kumimoji="0" lang="en-US" sz="1053"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3"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053"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3"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7708900" y="112102"/>
            <a:ext cx="2755900" cy="1020270"/>
          </a:xfrm>
          <a:prstGeom prst="rect">
            <a:avLst/>
          </a:prstGeom>
        </p:spPr>
      </p:pic>
      <p:pic>
        <p:nvPicPr>
          <p:cNvPr id="8" name="Picture 7" descr="5a.png"/>
          <p:cNvPicPr>
            <a:picLocks noChangeAspect="1"/>
          </p:cNvPicPr>
          <p:nvPr userDrawn="1"/>
        </p:nvPicPr>
        <p:blipFill>
          <a:blip r:embed="rId3" cstate="print"/>
          <a:stretch>
            <a:fillRect/>
          </a:stretch>
        </p:blipFill>
        <p:spPr>
          <a:xfrm rot="10800000">
            <a:off x="-12699" y="7275480"/>
            <a:ext cx="10693399" cy="163544"/>
          </a:xfrm>
          <a:prstGeom prst="rect">
            <a:avLst/>
          </a:prstGeom>
        </p:spPr>
      </p:pic>
    </p:spTree>
    <p:extLst>
      <p:ext uri="{BB962C8B-B14F-4D97-AF65-F5344CB8AC3E}">
        <p14:creationId xmlns="" xmlns:p14="http://schemas.microsoft.com/office/powerpoint/2010/main" val="3207856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462"/>
            <a:ext cx="9223058" cy="3145935"/>
          </a:xfrm>
        </p:spPr>
        <p:txBody>
          <a:bodyPr anchor="b"/>
          <a:lstStyle>
            <a:lvl1pPr>
              <a:defRPr sz="5263"/>
            </a:lvl1pPr>
          </a:lstStyle>
          <a:p>
            <a:r>
              <a:rPr lang="en-US"/>
              <a:t>Click to edit Master title style</a:t>
            </a:r>
          </a:p>
        </p:txBody>
      </p:sp>
      <p:sp>
        <p:nvSpPr>
          <p:cNvPr id="3" name="Text Placeholder 2"/>
          <p:cNvSpPr>
            <a:spLocks noGrp="1"/>
          </p:cNvSpPr>
          <p:nvPr>
            <p:ph type="body" idx="1"/>
          </p:nvPr>
        </p:nvSpPr>
        <p:spPr>
          <a:xfrm>
            <a:off x="729602" y="5061158"/>
            <a:ext cx="9223058" cy="1654373"/>
          </a:xfrm>
        </p:spPr>
        <p:txBody>
          <a:bodyPr/>
          <a:lstStyle>
            <a:lvl1pPr marL="0" indent="0">
              <a:buNone/>
              <a:defRPr sz="2105">
                <a:solidFill>
                  <a:schemeClr val="tx1">
                    <a:tint val="75000"/>
                  </a:schemeClr>
                </a:solidFill>
              </a:defRPr>
            </a:lvl1pPr>
            <a:lvl2pPr marL="401010" indent="0">
              <a:buNone/>
              <a:defRPr sz="1754">
                <a:solidFill>
                  <a:schemeClr val="tx1">
                    <a:tint val="75000"/>
                  </a:schemeClr>
                </a:solidFill>
              </a:defRPr>
            </a:lvl2pPr>
            <a:lvl3pPr marL="802020" indent="0">
              <a:buNone/>
              <a:defRPr sz="1579">
                <a:solidFill>
                  <a:schemeClr val="tx1">
                    <a:tint val="75000"/>
                  </a:schemeClr>
                </a:solidFill>
              </a:defRPr>
            </a:lvl3pPr>
            <a:lvl4pPr marL="1203030" indent="0">
              <a:buNone/>
              <a:defRPr sz="1403">
                <a:solidFill>
                  <a:schemeClr val="tx1">
                    <a:tint val="75000"/>
                  </a:schemeClr>
                </a:solidFill>
              </a:defRPr>
            </a:lvl4pPr>
            <a:lvl5pPr marL="1604040" indent="0">
              <a:buNone/>
              <a:defRPr sz="1403">
                <a:solidFill>
                  <a:schemeClr val="tx1">
                    <a:tint val="75000"/>
                  </a:schemeClr>
                </a:solidFill>
              </a:defRPr>
            </a:lvl5pPr>
            <a:lvl6pPr marL="2005051" indent="0">
              <a:buNone/>
              <a:defRPr sz="1403">
                <a:solidFill>
                  <a:schemeClr val="tx1">
                    <a:tint val="75000"/>
                  </a:schemeClr>
                </a:solidFill>
              </a:defRPr>
            </a:lvl6pPr>
            <a:lvl7pPr marL="2406061" indent="0">
              <a:buNone/>
              <a:defRPr sz="1403">
                <a:solidFill>
                  <a:schemeClr val="tx1">
                    <a:tint val="75000"/>
                  </a:schemeClr>
                </a:solidFill>
              </a:defRPr>
            </a:lvl7pPr>
            <a:lvl8pPr marL="2807071" indent="0">
              <a:buNone/>
              <a:defRPr sz="1403">
                <a:solidFill>
                  <a:schemeClr val="tx1">
                    <a:tint val="75000"/>
                  </a:schemeClr>
                </a:solidFill>
              </a:defRPr>
            </a:lvl8pPr>
            <a:lvl9pPr marL="3208081" indent="0">
              <a:buNone/>
              <a:defRPr sz="140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053"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8/4/2020</a:t>
            </a:fld>
            <a:endParaRPr kumimoji="0" lang="en-US" sz="1053"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3"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053"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3"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7480300" cy="1059113"/>
          </a:xfrm>
          <a:prstGeom prst="rect">
            <a:avLst/>
          </a:prstGeom>
        </p:spPr>
      </p:pic>
      <p:pic>
        <p:nvPicPr>
          <p:cNvPr id="8" name="Picture 7" descr="5a.png"/>
          <p:cNvPicPr>
            <a:picLocks noChangeAspect="1"/>
          </p:cNvPicPr>
          <p:nvPr userDrawn="1"/>
        </p:nvPicPr>
        <p:blipFill>
          <a:blip r:embed="rId3" cstate="print"/>
          <a:stretch>
            <a:fillRect/>
          </a:stretch>
        </p:blipFill>
        <p:spPr>
          <a:xfrm rot="10800000">
            <a:off x="-12699" y="7275480"/>
            <a:ext cx="10693399" cy="163544"/>
          </a:xfrm>
          <a:prstGeom prst="rect">
            <a:avLst/>
          </a:prstGeom>
        </p:spPr>
      </p:pic>
      <p:pic>
        <p:nvPicPr>
          <p:cNvPr id="9" name="Picture 8"/>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7708900" y="112102"/>
            <a:ext cx="2755900" cy="1020270"/>
          </a:xfrm>
          <a:prstGeom prst="rect">
            <a:avLst/>
          </a:prstGeom>
        </p:spPr>
      </p:pic>
    </p:spTree>
    <p:extLst>
      <p:ext uri="{BB962C8B-B14F-4D97-AF65-F5344CB8AC3E}">
        <p14:creationId xmlns="" xmlns:p14="http://schemas.microsoft.com/office/powerpoint/2010/main" val="4636588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35171" y="2013259"/>
            <a:ext cx="4544695" cy="4798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13534" y="2013259"/>
            <a:ext cx="4544695" cy="4798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053"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8/4/2020</a:t>
            </a:fld>
            <a:endParaRPr kumimoji="0" lang="en-US" sz="1053"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3"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053"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3"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2042908845"/>
      </p:ext>
    </p:extLst>
  </p:cSld>
  <p:clrMapOvr>
    <a:masterClrMapping/>
  </p:clrMapOvr>
  <p:extLst>
    <p:ext uri="{DCECCB84-F9BA-43D5-87BE-67443E8EF086}">
      <p15:sldGuideLst xmlns=""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652"/>
            <a:ext cx="9223058" cy="1461801"/>
          </a:xfrm>
        </p:spPr>
        <p:txBody>
          <a:bodyPr/>
          <a:lstStyle/>
          <a:p>
            <a:r>
              <a:rPr lang="en-US"/>
              <a:t>Click to edit Master title style</a:t>
            </a:r>
          </a:p>
        </p:txBody>
      </p:sp>
      <p:sp>
        <p:nvSpPr>
          <p:cNvPr id="3" name="Text Placeholder 2"/>
          <p:cNvSpPr>
            <a:spLocks noGrp="1"/>
          </p:cNvSpPr>
          <p:nvPr>
            <p:ph type="body" idx="1"/>
          </p:nvPr>
        </p:nvSpPr>
        <p:spPr>
          <a:xfrm>
            <a:off x="736565" y="1853949"/>
            <a:ext cx="4523809" cy="908592"/>
          </a:xfrm>
        </p:spPr>
        <p:txBody>
          <a:bodyPr anchor="b"/>
          <a:lstStyle>
            <a:lvl1pPr marL="0" indent="0">
              <a:buNone/>
              <a:defRPr sz="2105" b="1"/>
            </a:lvl1pPr>
            <a:lvl2pPr marL="401010" indent="0">
              <a:buNone/>
              <a:defRPr sz="1754" b="1"/>
            </a:lvl2pPr>
            <a:lvl3pPr marL="802020" indent="0">
              <a:buNone/>
              <a:defRPr sz="1579" b="1"/>
            </a:lvl3pPr>
            <a:lvl4pPr marL="1203030" indent="0">
              <a:buNone/>
              <a:defRPr sz="1403" b="1"/>
            </a:lvl4pPr>
            <a:lvl5pPr marL="1604040" indent="0">
              <a:buNone/>
              <a:defRPr sz="1403" b="1"/>
            </a:lvl5pPr>
            <a:lvl6pPr marL="2005051" indent="0">
              <a:buNone/>
              <a:defRPr sz="1403" b="1"/>
            </a:lvl6pPr>
            <a:lvl7pPr marL="2406061" indent="0">
              <a:buNone/>
              <a:defRPr sz="1403" b="1"/>
            </a:lvl7pPr>
            <a:lvl8pPr marL="2807071" indent="0">
              <a:buNone/>
              <a:defRPr sz="1403" b="1"/>
            </a:lvl8pPr>
            <a:lvl9pPr marL="3208081" indent="0">
              <a:buNone/>
              <a:defRPr sz="1403" b="1"/>
            </a:lvl9pPr>
          </a:lstStyle>
          <a:p>
            <a:pPr lvl="0"/>
            <a:r>
              <a:rPr lang="en-US"/>
              <a:t>Click to edit Master text styles</a:t>
            </a:r>
          </a:p>
        </p:txBody>
      </p:sp>
      <p:sp>
        <p:nvSpPr>
          <p:cNvPr id="4" name="Content Placeholder 3"/>
          <p:cNvSpPr>
            <a:spLocks noGrp="1"/>
          </p:cNvSpPr>
          <p:nvPr>
            <p:ph sz="half" idx="2"/>
          </p:nvPr>
        </p:nvSpPr>
        <p:spPr>
          <a:xfrm>
            <a:off x="736565" y="2762541"/>
            <a:ext cx="4523809" cy="4063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413534" y="1853949"/>
            <a:ext cx="4546088" cy="908592"/>
          </a:xfrm>
        </p:spPr>
        <p:txBody>
          <a:bodyPr anchor="b"/>
          <a:lstStyle>
            <a:lvl1pPr marL="0" indent="0">
              <a:buNone/>
              <a:defRPr sz="2105" b="1"/>
            </a:lvl1pPr>
            <a:lvl2pPr marL="401010" indent="0">
              <a:buNone/>
              <a:defRPr sz="1754" b="1"/>
            </a:lvl2pPr>
            <a:lvl3pPr marL="802020" indent="0">
              <a:buNone/>
              <a:defRPr sz="1579" b="1"/>
            </a:lvl3pPr>
            <a:lvl4pPr marL="1203030" indent="0">
              <a:buNone/>
              <a:defRPr sz="1403" b="1"/>
            </a:lvl4pPr>
            <a:lvl5pPr marL="1604040" indent="0">
              <a:buNone/>
              <a:defRPr sz="1403" b="1"/>
            </a:lvl5pPr>
            <a:lvl6pPr marL="2005051" indent="0">
              <a:buNone/>
              <a:defRPr sz="1403" b="1"/>
            </a:lvl6pPr>
            <a:lvl7pPr marL="2406061" indent="0">
              <a:buNone/>
              <a:defRPr sz="1403" b="1"/>
            </a:lvl7pPr>
            <a:lvl8pPr marL="2807071" indent="0">
              <a:buNone/>
              <a:defRPr sz="1403" b="1"/>
            </a:lvl8pPr>
            <a:lvl9pPr marL="3208081" indent="0">
              <a:buNone/>
              <a:defRPr sz="1403" b="1"/>
            </a:lvl9pPr>
          </a:lstStyle>
          <a:p>
            <a:pPr lvl="0"/>
            <a:r>
              <a:rPr lang="en-US"/>
              <a:t>Click to edit Master text styles</a:t>
            </a:r>
          </a:p>
        </p:txBody>
      </p:sp>
      <p:sp>
        <p:nvSpPr>
          <p:cNvPr id="6" name="Content Placeholder 5"/>
          <p:cNvSpPr>
            <a:spLocks noGrp="1"/>
          </p:cNvSpPr>
          <p:nvPr>
            <p:ph sz="quarter" idx="4"/>
          </p:nvPr>
        </p:nvSpPr>
        <p:spPr>
          <a:xfrm>
            <a:off x="5413534" y="2762541"/>
            <a:ext cx="4546088" cy="4063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053"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8/4/2020</a:t>
            </a:fld>
            <a:endParaRPr kumimoji="0" lang="en-US" sz="1053"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3"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053"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3"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2452007362"/>
      </p:ext>
    </p:extLst>
  </p:cSld>
  <p:clrMapOvr>
    <a:masterClrMapping/>
  </p:clrMapOvr>
  <p:extLst>
    <p:ext uri="{DCECCB84-F9BA-43D5-87BE-67443E8EF086}">
      <p15:sldGuideLst xmlns=""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7480300" cy="1059113"/>
          </a:xfrm>
          <a:prstGeom prst="rect">
            <a:avLst/>
          </a:prstGeom>
        </p:spPr>
      </p:pic>
      <p:pic>
        <p:nvPicPr>
          <p:cNvPr id="8" name="Picture 7" descr="5a.png"/>
          <p:cNvPicPr>
            <a:picLocks noChangeAspect="1"/>
          </p:cNvPicPr>
          <p:nvPr userDrawn="1"/>
        </p:nvPicPr>
        <p:blipFill>
          <a:blip r:embed="rId3" cstate="print"/>
          <a:stretch>
            <a:fillRect/>
          </a:stretch>
        </p:blipFill>
        <p:spPr>
          <a:xfrm rot="10800000">
            <a:off x="-12699" y="7275480"/>
            <a:ext cx="10693399" cy="163544"/>
          </a:xfrm>
          <a:prstGeom prst="rect">
            <a:avLst/>
          </a:prstGeom>
        </p:spPr>
      </p:pic>
      <p:pic>
        <p:nvPicPr>
          <p:cNvPr id="9" name="Picture 8"/>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7708900" y="112102"/>
            <a:ext cx="2755900" cy="1020270"/>
          </a:xfrm>
          <a:prstGeom prst="rect">
            <a:avLst/>
          </a:prstGeom>
        </p:spPr>
      </p:pic>
    </p:spTree>
    <p:extLst>
      <p:ext uri="{BB962C8B-B14F-4D97-AF65-F5344CB8AC3E}">
        <p14:creationId xmlns="" xmlns:p14="http://schemas.microsoft.com/office/powerpoint/2010/main" val="29836116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053"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8/4/2020</a:t>
            </a:fld>
            <a:endParaRPr kumimoji="0" lang="en-US" sz="1053"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3"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053"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3"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31042964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053"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8/4/2020</a:t>
            </a:fld>
            <a:endParaRPr kumimoji="0" lang="en-US" sz="1053"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3"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053"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3"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35514015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564" y="504190"/>
            <a:ext cx="3448900" cy="1764665"/>
          </a:xfrm>
        </p:spPr>
        <p:txBody>
          <a:bodyPr anchor="b"/>
          <a:lstStyle>
            <a:lvl1pPr>
              <a:defRPr sz="2807"/>
            </a:lvl1pPr>
          </a:lstStyle>
          <a:p>
            <a:r>
              <a:rPr lang="en-US"/>
              <a:t>Click to edit Master title style</a:t>
            </a:r>
          </a:p>
        </p:txBody>
      </p:sp>
      <p:sp>
        <p:nvSpPr>
          <p:cNvPr id="3" name="Content Placeholder 2"/>
          <p:cNvSpPr>
            <a:spLocks noGrp="1"/>
          </p:cNvSpPr>
          <p:nvPr>
            <p:ph idx="1"/>
          </p:nvPr>
        </p:nvSpPr>
        <p:spPr>
          <a:xfrm>
            <a:off x="4546088" y="1088911"/>
            <a:ext cx="5413534" cy="5374525"/>
          </a:xfrm>
        </p:spPr>
        <p:txBody>
          <a:bodyPr/>
          <a:lstStyle>
            <a:lvl1pPr>
              <a:defRPr sz="2807"/>
            </a:lvl1pPr>
            <a:lvl2pPr>
              <a:defRPr sz="2456"/>
            </a:lvl2pPr>
            <a:lvl3pPr>
              <a:defRPr sz="2105"/>
            </a:lvl3pPr>
            <a:lvl4pPr>
              <a:defRPr sz="1754"/>
            </a:lvl4pPr>
            <a:lvl5pPr>
              <a:defRPr sz="1754"/>
            </a:lvl5pPr>
            <a:lvl6pPr>
              <a:defRPr sz="1754"/>
            </a:lvl6pPr>
            <a:lvl7pPr>
              <a:defRPr sz="1754"/>
            </a:lvl7pPr>
            <a:lvl8pPr>
              <a:defRPr sz="1754"/>
            </a:lvl8pPr>
            <a:lvl9pPr>
              <a:defRPr sz="175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36564" y="2268855"/>
            <a:ext cx="3448900" cy="4203335"/>
          </a:xfrm>
        </p:spPr>
        <p:txBody>
          <a:bodyPr/>
          <a:lstStyle>
            <a:lvl1pPr marL="0" indent="0">
              <a:buNone/>
              <a:defRPr sz="1403"/>
            </a:lvl1pPr>
            <a:lvl2pPr marL="401010" indent="0">
              <a:buNone/>
              <a:defRPr sz="1228"/>
            </a:lvl2pPr>
            <a:lvl3pPr marL="802020" indent="0">
              <a:buNone/>
              <a:defRPr sz="1053"/>
            </a:lvl3pPr>
            <a:lvl4pPr marL="1203030" indent="0">
              <a:buNone/>
              <a:defRPr sz="877"/>
            </a:lvl4pPr>
            <a:lvl5pPr marL="1604040" indent="0">
              <a:buNone/>
              <a:defRPr sz="877"/>
            </a:lvl5pPr>
            <a:lvl6pPr marL="2005051" indent="0">
              <a:buNone/>
              <a:defRPr sz="877"/>
            </a:lvl6pPr>
            <a:lvl7pPr marL="2406061" indent="0">
              <a:buNone/>
              <a:defRPr sz="877"/>
            </a:lvl7pPr>
            <a:lvl8pPr marL="2807071" indent="0">
              <a:buNone/>
              <a:defRPr sz="877"/>
            </a:lvl8pPr>
            <a:lvl9pPr marL="3208081" indent="0">
              <a:buNone/>
              <a:defRPr sz="877"/>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053"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8/4/2020</a:t>
            </a:fld>
            <a:endParaRPr kumimoji="0" lang="en-US" sz="1053"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3"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053"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3"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1968274221"/>
      </p:ext>
    </p:extLst>
  </p:cSld>
  <p:clrMapOvr>
    <a:masterClrMapping/>
  </p:clrMapOvr>
  <p:extLst>
    <p:ext uri="{DCECCB84-F9BA-43D5-87BE-67443E8EF086}">
      <p15:sldGuideLst xmlns=""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564" y="504190"/>
            <a:ext cx="3448900" cy="1764665"/>
          </a:xfrm>
        </p:spPr>
        <p:txBody>
          <a:bodyPr anchor="b"/>
          <a:lstStyle>
            <a:lvl1pPr>
              <a:defRPr sz="2807"/>
            </a:lvl1pPr>
          </a:lstStyle>
          <a:p>
            <a:r>
              <a:rPr lang="en-US"/>
              <a:t>Click to edit Master title style</a:t>
            </a:r>
          </a:p>
        </p:txBody>
      </p:sp>
      <p:sp>
        <p:nvSpPr>
          <p:cNvPr id="3" name="Picture Placeholder 2"/>
          <p:cNvSpPr>
            <a:spLocks noGrp="1"/>
          </p:cNvSpPr>
          <p:nvPr>
            <p:ph type="pic" idx="1"/>
          </p:nvPr>
        </p:nvSpPr>
        <p:spPr>
          <a:xfrm>
            <a:off x="4546088" y="1088911"/>
            <a:ext cx="5413534" cy="5374525"/>
          </a:xfrm>
        </p:spPr>
        <p:txBody>
          <a:bodyPr/>
          <a:lstStyle>
            <a:lvl1pPr marL="0" indent="0">
              <a:buNone/>
              <a:defRPr sz="2807"/>
            </a:lvl1pPr>
            <a:lvl2pPr marL="401010" indent="0">
              <a:buNone/>
              <a:defRPr sz="2456"/>
            </a:lvl2pPr>
            <a:lvl3pPr marL="802020" indent="0">
              <a:buNone/>
              <a:defRPr sz="2105"/>
            </a:lvl3pPr>
            <a:lvl4pPr marL="1203030" indent="0">
              <a:buNone/>
              <a:defRPr sz="1754"/>
            </a:lvl4pPr>
            <a:lvl5pPr marL="1604040" indent="0">
              <a:buNone/>
              <a:defRPr sz="1754"/>
            </a:lvl5pPr>
            <a:lvl6pPr marL="2005051" indent="0">
              <a:buNone/>
              <a:defRPr sz="1754"/>
            </a:lvl6pPr>
            <a:lvl7pPr marL="2406061" indent="0">
              <a:buNone/>
              <a:defRPr sz="1754"/>
            </a:lvl7pPr>
            <a:lvl8pPr marL="2807071" indent="0">
              <a:buNone/>
              <a:defRPr sz="1754"/>
            </a:lvl8pPr>
            <a:lvl9pPr marL="3208081" indent="0">
              <a:buNone/>
              <a:defRPr sz="1754"/>
            </a:lvl9pPr>
          </a:lstStyle>
          <a:p>
            <a:endParaRPr lang="en-US"/>
          </a:p>
        </p:txBody>
      </p:sp>
      <p:sp>
        <p:nvSpPr>
          <p:cNvPr id="4" name="Text Placeholder 3"/>
          <p:cNvSpPr>
            <a:spLocks noGrp="1"/>
          </p:cNvSpPr>
          <p:nvPr>
            <p:ph type="body" sz="half" idx="2"/>
          </p:nvPr>
        </p:nvSpPr>
        <p:spPr>
          <a:xfrm>
            <a:off x="736564" y="2268855"/>
            <a:ext cx="3448900" cy="4203335"/>
          </a:xfrm>
        </p:spPr>
        <p:txBody>
          <a:bodyPr/>
          <a:lstStyle>
            <a:lvl1pPr marL="0" indent="0">
              <a:buNone/>
              <a:defRPr sz="1403"/>
            </a:lvl1pPr>
            <a:lvl2pPr marL="401010" indent="0">
              <a:buNone/>
              <a:defRPr sz="1228"/>
            </a:lvl2pPr>
            <a:lvl3pPr marL="802020" indent="0">
              <a:buNone/>
              <a:defRPr sz="1053"/>
            </a:lvl3pPr>
            <a:lvl4pPr marL="1203030" indent="0">
              <a:buNone/>
              <a:defRPr sz="877"/>
            </a:lvl4pPr>
            <a:lvl5pPr marL="1604040" indent="0">
              <a:buNone/>
              <a:defRPr sz="877"/>
            </a:lvl5pPr>
            <a:lvl6pPr marL="2005051" indent="0">
              <a:buNone/>
              <a:defRPr sz="877"/>
            </a:lvl6pPr>
            <a:lvl7pPr marL="2406061" indent="0">
              <a:buNone/>
              <a:defRPr sz="877"/>
            </a:lvl7pPr>
            <a:lvl8pPr marL="2807071" indent="0">
              <a:buNone/>
              <a:defRPr sz="877"/>
            </a:lvl8pPr>
            <a:lvl9pPr marL="3208081" indent="0">
              <a:buNone/>
              <a:defRPr sz="877"/>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053"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8/4/2020</a:t>
            </a:fld>
            <a:endParaRPr kumimoji="0" lang="en-US" sz="1053"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3"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053"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3"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13987411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053"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8/4/2020</a:t>
            </a:fld>
            <a:endParaRPr kumimoji="0" lang="en-US" sz="1053"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3"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053"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3"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39026571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652"/>
            <a:ext cx="2305764" cy="640916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35171" y="402652"/>
            <a:ext cx="6783626" cy="64091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053"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8/4/2020</a:t>
            </a:fld>
            <a:endParaRPr kumimoji="0" lang="en-US" sz="1053"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3"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053"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3"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16253807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56447" y="1647371"/>
            <a:ext cx="9624060" cy="4991131"/>
          </a:xfrm>
        </p:spPr>
        <p:txBody>
          <a:bodyPr/>
          <a:lstStyle>
            <a:lvl1pPr marL="391180" marR="0" indent="-391180" algn="l" defTabSz="1043148" rtl="0" eaLnBrk="1" fontAlgn="auto" latinLnBrk="0" hangingPunct="1">
              <a:lnSpc>
                <a:spcPct val="100000"/>
              </a:lnSpc>
              <a:spcBef>
                <a:spcPct val="20000"/>
              </a:spcBef>
              <a:spcAft>
                <a:spcPts val="0"/>
              </a:spcAft>
              <a:buClr>
                <a:srgbClr val="101141"/>
              </a:buClr>
              <a:buSzTx/>
              <a:buFont typeface="Arial" pitchFamily="34" charset="0"/>
              <a:buNone/>
              <a:tabLst/>
              <a:defRPr sz="2700">
                <a:latin typeface="Arial" pitchFamily="34" charset="0"/>
                <a:cs typeface="Arial" pitchFamily="34" charset="0"/>
              </a:defRPr>
            </a:lvl1pPr>
            <a:lvl2pPr marL="847557" marR="0" indent="-325984" algn="l" defTabSz="1043148" rtl="0" eaLnBrk="1" fontAlgn="auto" latinLnBrk="0" hangingPunct="1">
              <a:lnSpc>
                <a:spcPct val="100000"/>
              </a:lnSpc>
              <a:spcBef>
                <a:spcPct val="20000"/>
              </a:spcBef>
              <a:spcAft>
                <a:spcPts val="0"/>
              </a:spcAft>
              <a:buClrTx/>
              <a:buSzTx/>
              <a:buFont typeface="Arial" pitchFamily="34" charset="0"/>
              <a:buChar char="–"/>
              <a:tabLst/>
              <a:defRPr sz="1800">
                <a:latin typeface="Arial" pitchFamily="34" charset="0"/>
                <a:cs typeface="Arial" pitchFamily="34" charset="0"/>
              </a:defRPr>
            </a:lvl2pPr>
          </a:lstStyle>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700" u="none" strike="noStrike" kern="1200" cap="none" spc="0" normalizeH="0" noProof="0" dirty="0">
              <a:ln>
                <a:noFill/>
              </a:ln>
              <a:solidFill>
                <a:srgbClr val="101141"/>
              </a:solidFill>
              <a:effectLst/>
              <a:uLnTx/>
              <a:uFillTx/>
              <a:latin typeface="Arial"/>
              <a:cs typeface="Arial"/>
            </a:endParaRPr>
          </a:p>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endParaRPr lang="en-US" dirty="0"/>
          </a:p>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endParaRPr lang="en-US" dirty="0"/>
          </a:p>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endParaRPr lang="en-US" dirty="0"/>
          </a:p>
        </p:txBody>
      </p:sp>
      <p:sp>
        <p:nvSpPr>
          <p:cNvPr id="27" name="Content Placeholder 18"/>
          <p:cNvSpPr>
            <a:spLocks noGrp="1"/>
          </p:cNvSpPr>
          <p:nvPr>
            <p:ph sz="quarter" idx="10" hasCustomPrompt="1"/>
          </p:nvPr>
        </p:nvSpPr>
        <p:spPr>
          <a:xfrm>
            <a:off x="356447" y="168063"/>
            <a:ext cx="7396268" cy="1260475"/>
          </a:xfrm>
        </p:spPr>
        <p:txBody>
          <a:bodyPr anchor="ctr" anchorCtr="0">
            <a:normAutofit/>
          </a:bodyPr>
          <a:lstStyle>
            <a:lvl1pPr marL="0">
              <a:lnSpc>
                <a:spcPts val="4107"/>
              </a:lnSpc>
              <a:spcBef>
                <a:spcPts val="0"/>
              </a:spcBef>
              <a:buNone/>
              <a:defRPr sz="4100" b="1" spc="-171" baseline="0">
                <a:latin typeface="Arial" pitchFamily="34" charset="0"/>
                <a:cs typeface="Arial" pitchFamily="34" charset="0"/>
              </a:defRPr>
            </a:lvl1pPr>
          </a:lstStyle>
          <a:p>
            <a:pPr lvl="0"/>
            <a:r>
              <a:rPr lang="en-US" dirty="0"/>
              <a:t>Slide heading here and it can run in two lines</a:t>
            </a:r>
          </a:p>
        </p:txBody>
      </p:sp>
      <p:sp>
        <p:nvSpPr>
          <p:cNvPr id="18" name="Date Placeholder 17"/>
          <p:cNvSpPr>
            <a:spLocks noGrp="1"/>
          </p:cNvSpPr>
          <p:nvPr>
            <p:ph type="dt" sz="half" idx="11"/>
          </p:nvPr>
        </p:nvSpPr>
        <p:spPr/>
        <p:txBody>
          <a:bodyPr/>
          <a:lstStyle/>
          <a:p>
            <a:fld id="{E98D4671-B26D-49C4-9519-0654C2FCF3FA}" type="datetime1">
              <a:rPr lang="en-US" smtClean="0"/>
              <a:pPr/>
              <a:t>8/4/2020</a:t>
            </a:fld>
            <a:endParaRPr lang="en-US" dirty="0"/>
          </a:p>
        </p:txBody>
      </p:sp>
      <p:sp>
        <p:nvSpPr>
          <p:cNvPr id="28" name="Slide Number Placeholder 27"/>
          <p:cNvSpPr>
            <a:spLocks noGrp="1"/>
          </p:cNvSpPr>
          <p:nvPr>
            <p:ph type="sldNum" sz="quarter" idx="12"/>
          </p:nvPr>
        </p:nvSpPr>
        <p:spPr>
          <a:xfrm>
            <a:off x="7663603" y="7160199"/>
            <a:ext cx="2495127" cy="402652"/>
          </a:xfrm>
        </p:spPr>
        <p:txBody>
          <a:bodyPr/>
          <a:lstStyle>
            <a:lvl1pPr>
              <a:buClr>
                <a:srgbClr val="FF0000"/>
              </a:buClr>
              <a:buSzPct val="99000"/>
              <a:buFont typeface="+mj-lt"/>
              <a:buAutoNum type="arabicPeriod"/>
              <a:defRPr/>
            </a:lvl1pPr>
          </a:lstStyle>
          <a:p>
            <a:pPr marL="260787" indent="-260787"/>
            <a:fld id="{3F069545-EE1E-4899-B365-2641FF310B93}" type="slidenum">
              <a:rPr lang="en-US" smtClean="0"/>
              <a:pPr marL="260787" indent="-260787"/>
              <a:t>‹#›</a:t>
            </a:fld>
            <a:endParaRPr lang="en-US" dirty="0"/>
          </a:p>
        </p:txBody>
      </p:sp>
      <p:pic>
        <p:nvPicPr>
          <p:cNvPr id="29" name="Picture 28"/>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7480300" cy="1059113"/>
          </a:xfrm>
          <a:prstGeom prst="rect">
            <a:avLst/>
          </a:prstGeom>
        </p:spPr>
      </p:pic>
      <p:pic>
        <p:nvPicPr>
          <p:cNvPr id="30" name="Picture 29"/>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708900" y="112102"/>
            <a:ext cx="2755900" cy="1020270"/>
          </a:xfrm>
          <a:prstGeom prst="rect">
            <a:avLst/>
          </a:prstGeom>
        </p:spPr>
      </p:pic>
      <p:pic>
        <p:nvPicPr>
          <p:cNvPr id="31" name="Picture 30" descr="5a.png"/>
          <p:cNvPicPr>
            <a:picLocks noChangeAspect="1"/>
          </p:cNvPicPr>
          <p:nvPr userDrawn="1"/>
        </p:nvPicPr>
        <p:blipFill>
          <a:blip r:embed="rId4" cstate="print"/>
          <a:stretch>
            <a:fillRect/>
          </a:stretch>
        </p:blipFill>
        <p:spPr>
          <a:xfrm rot="10800000">
            <a:off x="-12699" y="7275480"/>
            <a:ext cx="10693399" cy="163544"/>
          </a:xfrm>
          <a:prstGeom prst="rect">
            <a:avLst/>
          </a:prstGeom>
        </p:spPr>
      </p:pic>
    </p:spTree>
    <p:extLst>
      <p:ext uri="{BB962C8B-B14F-4D97-AF65-F5344CB8AC3E}">
        <p14:creationId xmlns="" xmlns:p14="http://schemas.microsoft.com/office/powerpoint/2010/main" val="30445509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56447" y="1647371"/>
            <a:ext cx="9624060" cy="4991131"/>
          </a:xfrm>
        </p:spPr>
        <p:txBody>
          <a:bodyPr/>
          <a:lstStyle>
            <a:lvl1pPr marL="391180" marR="0" indent="-391180" algn="l" defTabSz="1043148" rtl="0" eaLnBrk="1" fontAlgn="auto" latinLnBrk="0" hangingPunct="1">
              <a:lnSpc>
                <a:spcPct val="100000"/>
              </a:lnSpc>
              <a:spcBef>
                <a:spcPct val="20000"/>
              </a:spcBef>
              <a:spcAft>
                <a:spcPts val="0"/>
              </a:spcAft>
              <a:buClr>
                <a:srgbClr val="101141"/>
              </a:buClr>
              <a:buSzTx/>
              <a:buFont typeface="Arial" pitchFamily="34" charset="0"/>
              <a:buNone/>
              <a:tabLst/>
              <a:defRPr sz="2700">
                <a:latin typeface="Arial" pitchFamily="34" charset="0"/>
                <a:cs typeface="Arial" pitchFamily="34" charset="0"/>
              </a:defRPr>
            </a:lvl1pPr>
            <a:lvl2pPr marL="847557" marR="0" indent="-325984" algn="l" defTabSz="1043148" rtl="0" eaLnBrk="1" fontAlgn="auto" latinLnBrk="0" hangingPunct="1">
              <a:lnSpc>
                <a:spcPct val="100000"/>
              </a:lnSpc>
              <a:spcBef>
                <a:spcPct val="20000"/>
              </a:spcBef>
              <a:spcAft>
                <a:spcPts val="0"/>
              </a:spcAft>
              <a:buClrTx/>
              <a:buSzTx/>
              <a:buFont typeface="Arial" pitchFamily="34" charset="0"/>
              <a:buChar char="–"/>
              <a:tabLst/>
              <a:defRPr sz="1800">
                <a:latin typeface="Arial" pitchFamily="34" charset="0"/>
                <a:cs typeface="Arial" pitchFamily="34" charset="0"/>
              </a:defRPr>
            </a:lvl2pPr>
          </a:lstStyle>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700" u="none" strike="noStrike" kern="1200" cap="none" spc="0" normalizeH="0" noProof="0" dirty="0">
              <a:ln>
                <a:noFill/>
              </a:ln>
              <a:solidFill>
                <a:srgbClr val="101141"/>
              </a:solidFill>
              <a:effectLst/>
              <a:uLnTx/>
              <a:uFillTx/>
              <a:latin typeface="Arial"/>
              <a:cs typeface="Arial"/>
            </a:endParaRPr>
          </a:p>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endParaRPr lang="en-US" dirty="0"/>
          </a:p>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endParaRPr lang="en-US" dirty="0"/>
          </a:p>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endParaRPr lang="en-US" dirty="0"/>
          </a:p>
        </p:txBody>
      </p:sp>
      <p:sp>
        <p:nvSpPr>
          <p:cNvPr id="27" name="Content Placeholder 18"/>
          <p:cNvSpPr>
            <a:spLocks noGrp="1"/>
          </p:cNvSpPr>
          <p:nvPr>
            <p:ph sz="quarter" idx="10" hasCustomPrompt="1"/>
          </p:nvPr>
        </p:nvSpPr>
        <p:spPr>
          <a:xfrm>
            <a:off x="356447" y="168063"/>
            <a:ext cx="7396268" cy="1260475"/>
          </a:xfrm>
        </p:spPr>
        <p:txBody>
          <a:bodyPr anchor="ctr" anchorCtr="0">
            <a:normAutofit/>
          </a:bodyPr>
          <a:lstStyle>
            <a:lvl1pPr marL="0">
              <a:lnSpc>
                <a:spcPts val="4107"/>
              </a:lnSpc>
              <a:spcBef>
                <a:spcPts val="0"/>
              </a:spcBef>
              <a:buNone/>
              <a:defRPr sz="4100" b="1" spc="-171" baseline="0">
                <a:latin typeface="Arial" pitchFamily="34" charset="0"/>
                <a:cs typeface="Arial" pitchFamily="34" charset="0"/>
              </a:defRPr>
            </a:lvl1pPr>
          </a:lstStyle>
          <a:p>
            <a:pPr lvl="0"/>
            <a:r>
              <a:rPr lang="en-US" dirty="0"/>
              <a:t>Slide heading here and it can run in two lines</a:t>
            </a:r>
          </a:p>
        </p:txBody>
      </p:sp>
      <p:sp>
        <p:nvSpPr>
          <p:cNvPr id="18" name="Date Placeholder 17"/>
          <p:cNvSpPr>
            <a:spLocks noGrp="1"/>
          </p:cNvSpPr>
          <p:nvPr>
            <p:ph type="dt" sz="half" idx="11"/>
          </p:nvPr>
        </p:nvSpPr>
        <p:spPr/>
        <p:txBody>
          <a:bodyPr/>
          <a:lstStyle/>
          <a:p>
            <a:fld id="{E98D4671-B26D-49C4-9519-0654C2FCF3FA}" type="datetime1">
              <a:rPr lang="en-US" smtClean="0"/>
              <a:pPr/>
              <a:t>8/4/2020</a:t>
            </a:fld>
            <a:endParaRPr lang="en-US" dirty="0"/>
          </a:p>
        </p:txBody>
      </p:sp>
      <p:pic>
        <p:nvPicPr>
          <p:cNvPr id="32" name="Picture 31"/>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7480300" cy="1059113"/>
          </a:xfrm>
          <a:prstGeom prst="rect">
            <a:avLst/>
          </a:prstGeom>
        </p:spPr>
      </p:pic>
      <p:pic>
        <p:nvPicPr>
          <p:cNvPr id="33" name="Picture 32"/>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708900" y="112102"/>
            <a:ext cx="2755900" cy="1020270"/>
          </a:xfrm>
          <a:prstGeom prst="rect">
            <a:avLst/>
          </a:prstGeom>
        </p:spPr>
      </p:pic>
      <p:pic>
        <p:nvPicPr>
          <p:cNvPr id="34" name="Picture 33" descr="5a.png"/>
          <p:cNvPicPr>
            <a:picLocks noChangeAspect="1"/>
          </p:cNvPicPr>
          <p:nvPr userDrawn="1"/>
        </p:nvPicPr>
        <p:blipFill>
          <a:blip r:embed="rId4" cstate="print"/>
          <a:stretch>
            <a:fillRect/>
          </a:stretch>
        </p:blipFill>
        <p:spPr>
          <a:xfrm rot="10800000">
            <a:off x="-12699" y="7275480"/>
            <a:ext cx="10693399" cy="163544"/>
          </a:xfrm>
          <a:prstGeom prst="rect">
            <a:avLst/>
          </a:prstGeom>
        </p:spPr>
      </p:pic>
    </p:spTree>
    <p:extLst>
      <p:ext uri="{BB962C8B-B14F-4D97-AF65-F5344CB8AC3E}">
        <p14:creationId xmlns="" xmlns:p14="http://schemas.microsoft.com/office/powerpoint/2010/main" val="16169197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56447" y="1647371"/>
            <a:ext cx="9624060" cy="4991131"/>
          </a:xfrm>
        </p:spPr>
        <p:txBody>
          <a:bodyPr/>
          <a:lstStyle>
            <a:lvl1pPr marL="391180" marR="0" indent="-391180" algn="l" defTabSz="1043148" rtl="0" eaLnBrk="1" fontAlgn="auto" latinLnBrk="0" hangingPunct="1">
              <a:lnSpc>
                <a:spcPct val="100000"/>
              </a:lnSpc>
              <a:spcBef>
                <a:spcPct val="20000"/>
              </a:spcBef>
              <a:spcAft>
                <a:spcPts val="0"/>
              </a:spcAft>
              <a:buClr>
                <a:srgbClr val="101141"/>
              </a:buClr>
              <a:buSzTx/>
              <a:buFont typeface="Arial" pitchFamily="34" charset="0"/>
              <a:buNone/>
              <a:tabLst/>
              <a:defRPr sz="2700">
                <a:latin typeface="Arial" pitchFamily="34" charset="0"/>
                <a:cs typeface="Arial" pitchFamily="34" charset="0"/>
              </a:defRPr>
            </a:lvl1pPr>
            <a:lvl2pPr marL="847557" marR="0" indent="-325984" algn="l" defTabSz="1043148" rtl="0" eaLnBrk="1" fontAlgn="auto" latinLnBrk="0" hangingPunct="1">
              <a:lnSpc>
                <a:spcPct val="100000"/>
              </a:lnSpc>
              <a:spcBef>
                <a:spcPct val="20000"/>
              </a:spcBef>
              <a:spcAft>
                <a:spcPts val="0"/>
              </a:spcAft>
              <a:buClrTx/>
              <a:buSzTx/>
              <a:buFont typeface="Arial" pitchFamily="34" charset="0"/>
              <a:buChar char="–"/>
              <a:tabLst/>
              <a:defRPr sz="1800">
                <a:latin typeface="Arial" pitchFamily="34" charset="0"/>
                <a:cs typeface="Arial" pitchFamily="34" charset="0"/>
              </a:defRPr>
            </a:lvl2pPr>
          </a:lstStyle>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700" u="none" strike="noStrike" kern="1200" cap="none" spc="0" normalizeH="0" noProof="0" dirty="0">
              <a:ln>
                <a:noFill/>
              </a:ln>
              <a:solidFill>
                <a:srgbClr val="101141"/>
              </a:solidFill>
              <a:effectLst/>
              <a:uLnTx/>
              <a:uFillTx/>
              <a:latin typeface="Arial"/>
              <a:cs typeface="Arial"/>
            </a:endParaRPr>
          </a:p>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endParaRPr lang="en-US" dirty="0"/>
          </a:p>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endParaRPr lang="en-US" dirty="0"/>
          </a:p>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endParaRPr lang="en-US" dirty="0"/>
          </a:p>
        </p:txBody>
      </p:sp>
      <p:sp>
        <p:nvSpPr>
          <p:cNvPr id="27" name="Content Placeholder 18"/>
          <p:cNvSpPr>
            <a:spLocks noGrp="1"/>
          </p:cNvSpPr>
          <p:nvPr>
            <p:ph sz="quarter" idx="10" hasCustomPrompt="1"/>
          </p:nvPr>
        </p:nvSpPr>
        <p:spPr>
          <a:xfrm>
            <a:off x="356447" y="168063"/>
            <a:ext cx="7396268" cy="1260475"/>
          </a:xfrm>
        </p:spPr>
        <p:txBody>
          <a:bodyPr anchor="ctr" anchorCtr="0">
            <a:normAutofit/>
          </a:bodyPr>
          <a:lstStyle>
            <a:lvl1pPr marL="0">
              <a:lnSpc>
                <a:spcPts val="4107"/>
              </a:lnSpc>
              <a:spcBef>
                <a:spcPts val="0"/>
              </a:spcBef>
              <a:buNone/>
              <a:defRPr sz="4100" b="1" spc="-171" baseline="0">
                <a:latin typeface="Arial" pitchFamily="34" charset="0"/>
                <a:cs typeface="Arial" pitchFamily="34" charset="0"/>
              </a:defRPr>
            </a:lvl1pPr>
          </a:lstStyle>
          <a:p>
            <a:pPr lvl="0"/>
            <a:r>
              <a:rPr lang="en-US" dirty="0"/>
              <a:t>Slide heading here and it can run in two lines</a:t>
            </a:r>
          </a:p>
        </p:txBody>
      </p:sp>
      <p:sp>
        <p:nvSpPr>
          <p:cNvPr id="18" name="Date Placeholder 17"/>
          <p:cNvSpPr>
            <a:spLocks noGrp="1"/>
          </p:cNvSpPr>
          <p:nvPr>
            <p:ph type="dt" sz="half" idx="11"/>
          </p:nvPr>
        </p:nvSpPr>
        <p:spPr/>
        <p:txBody>
          <a:bodyPr/>
          <a:lstStyle/>
          <a:p>
            <a:fld id="{E98D4671-B26D-49C4-9519-0654C2FCF3FA}" type="datetime1">
              <a:rPr lang="en-US" smtClean="0"/>
              <a:pPr/>
              <a:t>8/4/2020</a:t>
            </a:fld>
            <a:endParaRPr lang="en-US" dirty="0"/>
          </a:p>
        </p:txBody>
      </p:sp>
      <p:sp>
        <p:nvSpPr>
          <p:cNvPr id="28" name="Slide Number Placeholder 27"/>
          <p:cNvSpPr>
            <a:spLocks noGrp="1"/>
          </p:cNvSpPr>
          <p:nvPr>
            <p:ph type="sldNum" sz="quarter" idx="12"/>
          </p:nvPr>
        </p:nvSpPr>
        <p:spPr>
          <a:xfrm>
            <a:off x="7663603" y="7160199"/>
            <a:ext cx="2495127" cy="402652"/>
          </a:xfrm>
        </p:spPr>
        <p:txBody>
          <a:bodyPr/>
          <a:lstStyle>
            <a:lvl1pPr>
              <a:buClr>
                <a:srgbClr val="FF0000"/>
              </a:buClr>
              <a:buSzPct val="99000"/>
              <a:buFont typeface="+mj-lt"/>
              <a:buAutoNum type="arabicPeriod"/>
              <a:defRPr/>
            </a:lvl1pPr>
          </a:lstStyle>
          <a:p>
            <a:pPr marL="260787" indent="-260787"/>
            <a:fld id="{3F069545-EE1E-4899-B365-2641FF310B93}" type="slidenum">
              <a:rPr lang="en-US" smtClean="0"/>
              <a:pPr marL="260787" indent="-260787"/>
              <a:t>‹#›</a:t>
            </a:fld>
            <a:endParaRPr lang="en-US" dirty="0"/>
          </a:p>
        </p:txBody>
      </p:sp>
      <p:pic>
        <p:nvPicPr>
          <p:cNvPr id="29" name="Picture 28"/>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7480300" cy="1059113"/>
          </a:xfrm>
          <a:prstGeom prst="rect">
            <a:avLst/>
          </a:prstGeom>
        </p:spPr>
      </p:pic>
      <p:pic>
        <p:nvPicPr>
          <p:cNvPr id="30" name="Picture 29"/>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708900" y="112102"/>
            <a:ext cx="2755900" cy="1020270"/>
          </a:xfrm>
          <a:prstGeom prst="rect">
            <a:avLst/>
          </a:prstGeom>
        </p:spPr>
      </p:pic>
      <p:pic>
        <p:nvPicPr>
          <p:cNvPr id="31" name="Picture 30" descr="5a.png"/>
          <p:cNvPicPr>
            <a:picLocks noChangeAspect="1"/>
          </p:cNvPicPr>
          <p:nvPr userDrawn="1"/>
        </p:nvPicPr>
        <p:blipFill>
          <a:blip r:embed="rId4" cstate="print"/>
          <a:stretch>
            <a:fillRect/>
          </a:stretch>
        </p:blipFill>
        <p:spPr>
          <a:xfrm rot="10800000">
            <a:off x="-12699" y="7275480"/>
            <a:ext cx="10693399" cy="163544"/>
          </a:xfrm>
          <a:prstGeom prst="rect">
            <a:avLst/>
          </a:prstGeom>
        </p:spPr>
      </p:pic>
    </p:spTree>
    <p:extLst>
      <p:ext uri="{BB962C8B-B14F-4D97-AF65-F5344CB8AC3E}">
        <p14:creationId xmlns="" xmlns:p14="http://schemas.microsoft.com/office/powerpoint/2010/main" val="19335964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56447" y="1647371"/>
            <a:ext cx="9624060" cy="4991131"/>
          </a:xfrm>
        </p:spPr>
        <p:txBody>
          <a:bodyPr/>
          <a:lstStyle>
            <a:lvl1pPr marL="391180" marR="0" indent="-391180" algn="l" defTabSz="1043148" rtl="0" eaLnBrk="1" fontAlgn="auto" latinLnBrk="0" hangingPunct="1">
              <a:lnSpc>
                <a:spcPct val="100000"/>
              </a:lnSpc>
              <a:spcBef>
                <a:spcPct val="20000"/>
              </a:spcBef>
              <a:spcAft>
                <a:spcPts val="0"/>
              </a:spcAft>
              <a:buClr>
                <a:srgbClr val="101141"/>
              </a:buClr>
              <a:buSzTx/>
              <a:buFont typeface="Arial" pitchFamily="34" charset="0"/>
              <a:buNone/>
              <a:tabLst/>
              <a:defRPr sz="2700">
                <a:latin typeface="Arial" pitchFamily="34" charset="0"/>
                <a:cs typeface="Arial" pitchFamily="34" charset="0"/>
              </a:defRPr>
            </a:lvl1pPr>
            <a:lvl2pPr marL="847557" marR="0" indent="-325984" algn="l" defTabSz="1043148" rtl="0" eaLnBrk="1" fontAlgn="auto" latinLnBrk="0" hangingPunct="1">
              <a:lnSpc>
                <a:spcPct val="100000"/>
              </a:lnSpc>
              <a:spcBef>
                <a:spcPct val="20000"/>
              </a:spcBef>
              <a:spcAft>
                <a:spcPts val="0"/>
              </a:spcAft>
              <a:buClrTx/>
              <a:buSzTx/>
              <a:buFont typeface="Arial" pitchFamily="34" charset="0"/>
              <a:buChar char="–"/>
              <a:tabLst/>
              <a:defRPr sz="1800">
                <a:latin typeface="Arial" pitchFamily="34" charset="0"/>
                <a:cs typeface="Arial" pitchFamily="34" charset="0"/>
              </a:defRPr>
            </a:lvl2pPr>
          </a:lstStyle>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700" u="none" strike="noStrike" kern="1200" cap="none" spc="0" normalizeH="0" noProof="0" dirty="0">
              <a:ln>
                <a:noFill/>
              </a:ln>
              <a:solidFill>
                <a:srgbClr val="101141"/>
              </a:solidFill>
              <a:effectLst/>
              <a:uLnTx/>
              <a:uFillTx/>
              <a:latin typeface="Arial"/>
              <a:cs typeface="Arial"/>
            </a:endParaRPr>
          </a:p>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endParaRPr lang="en-US" dirty="0"/>
          </a:p>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endParaRPr lang="en-US" dirty="0"/>
          </a:p>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endParaRPr lang="en-US" dirty="0"/>
          </a:p>
        </p:txBody>
      </p:sp>
      <p:sp>
        <p:nvSpPr>
          <p:cNvPr id="27" name="Content Placeholder 18"/>
          <p:cNvSpPr>
            <a:spLocks noGrp="1"/>
          </p:cNvSpPr>
          <p:nvPr>
            <p:ph sz="quarter" idx="10" hasCustomPrompt="1"/>
          </p:nvPr>
        </p:nvSpPr>
        <p:spPr>
          <a:xfrm>
            <a:off x="356447" y="168063"/>
            <a:ext cx="7396268" cy="1260475"/>
          </a:xfrm>
        </p:spPr>
        <p:txBody>
          <a:bodyPr anchor="ctr" anchorCtr="0">
            <a:normAutofit/>
          </a:bodyPr>
          <a:lstStyle>
            <a:lvl1pPr marL="0">
              <a:lnSpc>
                <a:spcPts val="4107"/>
              </a:lnSpc>
              <a:spcBef>
                <a:spcPts val="0"/>
              </a:spcBef>
              <a:buNone/>
              <a:defRPr sz="4100" b="1" spc="-171" baseline="0">
                <a:latin typeface="Arial" pitchFamily="34" charset="0"/>
                <a:cs typeface="Arial" pitchFamily="34" charset="0"/>
              </a:defRPr>
            </a:lvl1pPr>
          </a:lstStyle>
          <a:p>
            <a:pPr lvl="0"/>
            <a:r>
              <a:rPr lang="en-US" dirty="0"/>
              <a:t>Slide heading here and it can run in two lines</a:t>
            </a:r>
          </a:p>
        </p:txBody>
      </p:sp>
      <p:sp>
        <p:nvSpPr>
          <p:cNvPr id="18" name="Date Placeholder 17"/>
          <p:cNvSpPr>
            <a:spLocks noGrp="1"/>
          </p:cNvSpPr>
          <p:nvPr>
            <p:ph type="dt" sz="half" idx="11"/>
          </p:nvPr>
        </p:nvSpPr>
        <p:spPr/>
        <p:txBody>
          <a:bodyPr/>
          <a:lstStyle/>
          <a:p>
            <a:fld id="{E98D4671-B26D-49C4-9519-0654C2FCF3FA}" type="datetime1">
              <a:rPr lang="en-US" smtClean="0"/>
              <a:pPr/>
              <a:t>8/4/2020</a:t>
            </a:fld>
            <a:endParaRPr lang="en-US" dirty="0"/>
          </a:p>
        </p:txBody>
      </p:sp>
      <p:sp>
        <p:nvSpPr>
          <p:cNvPr id="28" name="Slide Number Placeholder 27"/>
          <p:cNvSpPr>
            <a:spLocks noGrp="1"/>
          </p:cNvSpPr>
          <p:nvPr>
            <p:ph type="sldNum" sz="quarter" idx="12"/>
          </p:nvPr>
        </p:nvSpPr>
        <p:spPr>
          <a:xfrm>
            <a:off x="7663603" y="7160199"/>
            <a:ext cx="2495127" cy="402652"/>
          </a:xfrm>
        </p:spPr>
        <p:txBody>
          <a:bodyPr/>
          <a:lstStyle>
            <a:lvl1pPr>
              <a:buClr>
                <a:srgbClr val="FF0000"/>
              </a:buClr>
              <a:buSzPct val="99000"/>
              <a:buFont typeface="+mj-lt"/>
              <a:buAutoNum type="arabicPeriod"/>
              <a:defRPr/>
            </a:lvl1pPr>
          </a:lstStyle>
          <a:p>
            <a:pPr marL="260787" indent="-260787"/>
            <a:fld id="{3F069545-EE1E-4899-B365-2641FF310B93}" type="slidenum">
              <a:rPr lang="en-US" smtClean="0"/>
              <a:pPr marL="260787" indent="-260787"/>
              <a:t>‹#›</a:t>
            </a:fld>
            <a:endParaRPr lang="en-US" dirty="0"/>
          </a:p>
        </p:txBody>
      </p:sp>
      <p:pic>
        <p:nvPicPr>
          <p:cNvPr id="29" name="Picture 28"/>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7480300" cy="1059113"/>
          </a:xfrm>
          <a:prstGeom prst="rect">
            <a:avLst/>
          </a:prstGeom>
        </p:spPr>
      </p:pic>
      <p:pic>
        <p:nvPicPr>
          <p:cNvPr id="30" name="Picture 29"/>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708900" y="112102"/>
            <a:ext cx="2755900" cy="1020270"/>
          </a:xfrm>
          <a:prstGeom prst="rect">
            <a:avLst/>
          </a:prstGeom>
        </p:spPr>
      </p:pic>
      <p:pic>
        <p:nvPicPr>
          <p:cNvPr id="31" name="Picture 30" descr="5a.png"/>
          <p:cNvPicPr>
            <a:picLocks noChangeAspect="1"/>
          </p:cNvPicPr>
          <p:nvPr userDrawn="1"/>
        </p:nvPicPr>
        <p:blipFill>
          <a:blip r:embed="rId4" cstate="print"/>
          <a:stretch>
            <a:fillRect/>
          </a:stretch>
        </p:blipFill>
        <p:spPr>
          <a:xfrm rot="10800000">
            <a:off x="-12699" y="7275480"/>
            <a:ext cx="10693399" cy="163544"/>
          </a:xfrm>
          <a:prstGeom prst="rect">
            <a:avLst/>
          </a:prstGeom>
        </p:spPr>
      </p:pic>
    </p:spTree>
    <p:extLst>
      <p:ext uri="{BB962C8B-B14F-4D97-AF65-F5344CB8AC3E}">
        <p14:creationId xmlns="" xmlns:p14="http://schemas.microsoft.com/office/powerpoint/2010/main" val="1692769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9603" y="1885464"/>
            <a:ext cx="9223058" cy="3145935"/>
          </a:xfrm>
        </p:spPr>
        <p:txBody>
          <a:bodyPr anchor="b"/>
          <a:lstStyle>
            <a:lvl1pPr>
              <a:defRPr sz="5263"/>
            </a:lvl1pPr>
          </a:lstStyle>
          <a:p>
            <a:r>
              <a:rPr lang="en-US"/>
              <a:t>Click to edit Master title style</a:t>
            </a:r>
          </a:p>
        </p:txBody>
      </p:sp>
      <p:sp>
        <p:nvSpPr>
          <p:cNvPr id="3" name="Text Placeholder 2"/>
          <p:cNvSpPr>
            <a:spLocks noGrp="1"/>
          </p:cNvSpPr>
          <p:nvPr>
            <p:ph type="body" idx="1"/>
          </p:nvPr>
        </p:nvSpPr>
        <p:spPr>
          <a:xfrm>
            <a:off x="729603" y="5061160"/>
            <a:ext cx="9223058" cy="1654373"/>
          </a:xfrm>
        </p:spPr>
        <p:txBody>
          <a:bodyPr/>
          <a:lstStyle>
            <a:lvl1pPr marL="0" indent="0">
              <a:buNone/>
              <a:defRPr sz="2105">
                <a:solidFill>
                  <a:schemeClr val="tx1">
                    <a:tint val="75000"/>
                  </a:schemeClr>
                </a:solidFill>
              </a:defRPr>
            </a:lvl1pPr>
            <a:lvl2pPr marL="401010" indent="0">
              <a:buNone/>
              <a:defRPr sz="1754">
                <a:solidFill>
                  <a:schemeClr val="tx1">
                    <a:tint val="75000"/>
                  </a:schemeClr>
                </a:solidFill>
              </a:defRPr>
            </a:lvl2pPr>
            <a:lvl3pPr marL="802020" indent="0">
              <a:buNone/>
              <a:defRPr sz="1579">
                <a:solidFill>
                  <a:schemeClr val="tx1">
                    <a:tint val="75000"/>
                  </a:schemeClr>
                </a:solidFill>
              </a:defRPr>
            </a:lvl3pPr>
            <a:lvl4pPr marL="1203030" indent="0">
              <a:buNone/>
              <a:defRPr sz="1403">
                <a:solidFill>
                  <a:schemeClr val="tx1">
                    <a:tint val="75000"/>
                  </a:schemeClr>
                </a:solidFill>
              </a:defRPr>
            </a:lvl4pPr>
            <a:lvl5pPr marL="1604040" indent="0">
              <a:buNone/>
              <a:defRPr sz="1403">
                <a:solidFill>
                  <a:schemeClr val="tx1">
                    <a:tint val="75000"/>
                  </a:schemeClr>
                </a:solidFill>
              </a:defRPr>
            </a:lvl5pPr>
            <a:lvl6pPr marL="2005051" indent="0">
              <a:buNone/>
              <a:defRPr sz="1403">
                <a:solidFill>
                  <a:schemeClr val="tx1">
                    <a:tint val="75000"/>
                  </a:schemeClr>
                </a:solidFill>
              </a:defRPr>
            </a:lvl6pPr>
            <a:lvl7pPr marL="2406061" indent="0">
              <a:buNone/>
              <a:defRPr sz="1403">
                <a:solidFill>
                  <a:schemeClr val="tx1">
                    <a:tint val="75000"/>
                  </a:schemeClr>
                </a:solidFill>
              </a:defRPr>
            </a:lvl7pPr>
            <a:lvl8pPr marL="2807071" indent="0">
              <a:buNone/>
              <a:defRPr sz="1403">
                <a:solidFill>
                  <a:schemeClr val="tx1">
                    <a:tint val="75000"/>
                  </a:schemeClr>
                </a:solidFill>
              </a:defRPr>
            </a:lvl8pPr>
            <a:lvl9pPr marL="3208081" indent="0">
              <a:buNone/>
              <a:defRPr sz="140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5a.png"/>
          <p:cNvPicPr>
            <a:picLocks noChangeAspect="1"/>
          </p:cNvPicPr>
          <p:nvPr userDrawn="1"/>
        </p:nvPicPr>
        <p:blipFill>
          <a:blip r:embed="rId2" cstate="print"/>
          <a:stretch>
            <a:fillRect/>
          </a:stretch>
        </p:blipFill>
        <p:spPr>
          <a:xfrm rot="10800000">
            <a:off x="-12699" y="7275480"/>
            <a:ext cx="10693399" cy="163544"/>
          </a:xfrm>
          <a:prstGeom prst="rect">
            <a:avLst/>
          </a:prstGeom>
        </p:spPr>
      </p:pic>
      <p:pic>
        <p:nvPicPr>
          <p:cNvPr id="8" name="Picture 7"/>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708900" y="112102"/>
            <a:ext cx="2755900" cy="1020270"/>
          </a:xfrm>
          <a:prstGeom prst="rect">
            <a:avLst/>
          </a:prstGeom>
        </p:spPr>
      </p:pic>
      <p:pic>
        <p:nvPicPr>
          <p:cNvPr id="9" name="Picture 8"/>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0" y="0"/>
            <a:ext cx="7480300" cy="1059113"/>
          </a:xfrm>
          <a:prstGeom prst="rect">
            <a:avLst/>
          </a:prstGeom>
        </p:spPr>
      </p:pic>
    </p:spTree>
    <p:extLst>
      <p:ext uri="{BB962C8B-B14F-4D97-AF65-F5344CB8AC3E}">
        <p14:creationId xmlns="" xmlns:p14="http://schemas.microsoft.com/office/powerpoint/2010/main" val="5652322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56447" y="1647371"/>
            <a:ext cx="9624060" cy="4991131"/>
          </a:xfrm>
        </p:spPr>
        <p:txBody>
          <a:bodyPr/>
          <a:lstStyle>
            <a:lvl1pPr marL="391180" marR="0" indent="-391180" algn="l" defTabSz="1043148" rtl="0" eaLnBrk="1" fontAlgn="auto" latinLnBrk="0" hangingPunct="1">
              <a:lnSpc>
                <a:spcPct val="100000"/>
              </a:lnSpc>
              <a:spcBef>
                <a:spcPct val="20000"/>
              </a:spcBef>
              <a:spcAft>
                <a:spcPts val="0"/>
              </a:spcAft>
              <a:buClr>
                <a:srgbClr val="101141"/>
              </a:buClr>
              <a:buSzTx/>
              <a:buFont typeface="Arial" pitchFamily="34" charset="0"/>
              <a:buNone/>
              <a:tabLst/>
              <a:defRPr sz="2700">
                <a:latin typeface="Arial" pitchFamily="34" charset="0"/>
                <a:cs typeface="Arial" pitchFamily="34" charset="0"/>
              </a:defRPr>
            </a:lvl1pPr>
            <a:lvl2pPr marL="847557" marR="0" indent="-325984" algn="l" defTabSz="1043148" rtl="0" eaLnBrk="1" fontAlgn="auto" latinLnBrk="0" hangingPunct="1">
              <a:lnSpc>
                <a:spcPct val="100000"/>
              </a:lnSpc>
              <a:spcBef>
                <a:spcPct val="20000"/>
              </a:spcBef>
              <a:spcAft>
                <a:spcPts val="0"/>
              </a:spcAft>
              <a:buClrTx/>
              <a:buSzTx/>
              <a:buFont typeface="Arial" pitchFamily="34" charset="0"/>
              <a:buChar char="–"/>
              <a:tabLst/>
              <a:defRPr sz="1800">
                <a:latin typeface="Arial" pitchFamily="34" charset="0"/>
                <a:cs typeface="Arial" pitchFamily="34" charset="0"/>
              </a:defRPr>
            </a:lvl2pPr>
          </a:lstStyle>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700" u="none" strike="noStrike" kern="1200" cap="none" spc="0" normalizeH="0" noProof="0" dirty="0">
              <a:ln>
                <a:noFill/>
              </a:ln>
              <a:solidFill>
                <a:srgbClr val="101141"/>
              </a:solidFill>
              <a:effectLst/>
              <a:uLnTx/>
              <a:uFillTx/>
              <a:latin typeface="Arial"/>
              <a:cs typeface="Arial"/>
            </a:endParaRPr>
          </a:p>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endParaRPr lang="en-US" dirty="0"/>
          </a:p>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endParaRPr lang="en-US" dirty="0"/>
          </a:p>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endParaRPr lang="en-US" dirty="0"/>
          </a:p>
        </p:txBody>
      </p:sp>
      <p:sp>
        <p:nvSpPr>
          <p:cNvPr id="27" name="Content Placeholder 18"/>
          <p:cNvSpPr>
            <a:spLocks noGrp="1"/>
          </p:cNvSpPr>
          <p:nvPr>
            <p:ph sz="quarter" idx="10" hasCustomPrompt="1"/>
          </p:nvPr>
        </p:nvSpPr>
        <p:spPr>
          <a:xfrm>
            <a:off x="356447" y="168063"/>
            <a:ext cx="7396268" cy="1260475"/>
          </a:xfrm>
        </p:spPr>
        <p:txBody>
          <a:bodyPr anchor="ctr" anchorCtr="0">
            <a:normAutofit/>
          </a:bodyPr>
          <a:lstStyle>
            <a:lvl1pPr marL="0">
              <a:lnSpc>
                <a:spcPts val="4107"/>
              </a:lnSpc>
              <a:spcBef>
                <a:spcPts val="0"/>
              </a:spcBef>
              <a:buNone/>
              <a:defRPr sz="4100" b="1" spc="-171" baseline="0">
                <a:latin typeface="Arial" pitchFamily="34" charset="0"/>
                <a:cs typeface="Arial" pitchFamily="34" charset="0"/>
              </a:defRPr>
            </a:lvl1pPr>
          </a:lstStyle>
          <a:p>
            <a:pPr lvl="0"/>
            <a:r>
              <a:rPr lang="en-US" dirty="0"/>
              <a:t>Slide heading here and it can run in two lines</a:t>
            </a:r>
          </a:p>
        </p:txBody>
      </p:sp>
      <p:sp>
        <p:nvSpPr>
          <p:cNvPr id="18" name="Date Placeholder 17"/>
          <p:cNvSpPr>
            <a:spLocks noGrp="1"/>
          </p:cNvSpPr>
          <p:nvPr>
            <p:ph type="dt" sz="half" idx="11"/>
          </p:nvPr>
        </p:nvSpPr>
        <p:spPr/>
        <p:txBody>
          <a:bodyPr/>
          <a:lstStyle/>
          <a:p>
            <a:fld id="{E98D4671-B26D-49C4-9519-0654C2FCF3FA}" type="datetime1">
              <a:rPr lang="en-US" smtClean="0"/>
              <a:pPr/>
              <a:t>8/4/2020</a:t>
            </a:fld>
            <a:endParaRPr lang="en-US" dirty="0"/>
          </a:p>
        </p:txBody>
      </p:sp>
      <p:sp>
        <p:nvSpPr>
          <p:cNvPr id="28" name="Slide Number Placeholder 27"/>
          <p:cNvSpPr>
            <a:spLocks noGrp="1"/>
          </p:cNvSpPr>
          <p:nvPr>
            <p:ph type="sldNum" sz="quarter" idx="12"/>
          </p:nvPr>
        </p:nvSpPr>
        <p:spPr>
          <a:xfrm>
            <a:off x="7663603" y="7160199"/>
            <a:ext cx="2495127" cy="402652"/>
          </a:xfrm>
        </p:spPr>
        <p:txBody>
          <a:bodyPr/>
          <a:lstStyle>
            <a:lvl1pPr>
              <a:buClr>
                <a:srgbClr val="FF0000"/>
              </a:buClr>
              <a:buSzPct val="99000"/>
              <a:buFont typeface="+mj-lt"/>
              <a:buAutoNum type="arabicPeriod"/>
              <a:defRPr/>
            </a:lvl1pPr>
          </a:lstStyle>
          <a:p>
            <a:pPr marL="260787" indent="-260787"/>
            <a:fld id="{3F069545-EE1E-4899-B365-2641FF310B93}" type="slidenum">
              <a:rPr lang="en-US" smtClean="0"/>
              <a:pPr marL="260787" indent="-260787"/>
              <a:t>‹#›</a:t>
            </a:fld>
            <a:endParaRPr lang="en-US" dirty="0"/>
          </a:p>
        </p:txBody>
      </p:sp>
      <p:pic>
        <p:nvPicPr>
          <p:cNvPr id="29" name="Picture 28"/>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7480300" cy="1059113"/>
          </a:xfrm>
          <a:prstGeom prst="rect">
            <a:avLst/>
          </a:prstGeom>
        </p:spPr>
      </p:pic>
      <p:pic>
        <p:nvPicPr>
          <p:cNvPr id="30" name="Picture 29"/>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708900" y="112102"/>
            <a:ext cx="2755900" cy="1020270"/>
          </a:xfrm>
          <a:prstGeom prst="rect">
            <a:avLst/>
          </a:prstGeom>
        </p:spPr>
      </p:pic>
      <p:pic>
        <p:nvPicPr>
          <p:cNvPr id="31" name="Picture 30" descr="5a.png"/>
          <p:cNvPicPr>
            <a:picLocks noChangeAspect="1"/>
          </p:cNvPicPr>
          <p:nvPr userDrawn="1"/>
        </p:nvPicPr>
        <p:blipFill>
          <a:blip r:embed="rId4" cstate="print"/>
          <a:stretch>
            <a:fillRect/>
          </a:stretch>
        </p:blipFill>
        <p:spPr>
          <a:xfrm rot="10800000">
            <a:off x="-12699" y="7275480"/>
            <a:ext cx="10693399" cy="163544"/>
          </a:xfrm>
          <a:prstGeom prst="rect">
            <a:avLst/>
          </a:prstGeom>
        </p:spPr>
      </p:pic>
    </p:spTree>
    <p:extLst>
      <p:ext uri="{BB962C8B-B14F-4D97-AF65-F5344CB8AC3E}">
        <p14:creationId xmlns="" xmlns:p14="http://schemas.microsoft.com/office/powerpoint/2010/main" val="41585954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56447" y="1647371"/>
            <a:ext cx="9624060" cy="4991131"/>
          </a:xfrm>
        </p:spPr>
        <p:txBody>
          <a:bodyPr/>
          <a:lstStyle>
            <a:lvl1pPr marL="391180" marR="0" indent="-391180" algn="l" defTabSz="1043148" rtl="0" eaLnBrk="1" fontAlgn="auto" latinLnBrk="0" hangingPunct="1">
              <a:lnSpc>
                <a:spcPct val="100000"/>
              </a:lnSpc>
              <a:spcBef>
                <a:spcPct val="20000"/>
              </a:spcBef>
              <a:spcAft>
                <a:spcPts val="0"/>
              </a:spcAft>
              <a:buClr>
                <a:srgbClr val="101141"/>
              </a:buClr>
              <a:buSzTx/>
              <a:buFont typeface="Arial" pitchFamily="34" charset="0"/>
              <a:buNone/>
              <a:tabLst/>
              <a:defRPr sz="2700">
                <a:latin typeface="Arial" pitchFamily="34" charset="0"/>
                <a:cs typeface="Arial" pitchFamily="34" charset="0"/>
              </a:defRPr>
            </a:lvl1pPr>
            <a:lvl2pPr marL="847557" marR="0" indent="-325984" algn="l" defTabSz="1043148" rtl="0" eaLnBrk="1" fontAlgn="auto" latinLnBrk="0" hangingPunct="1">
              <a:lnSpc>
                <a:spcPct val="100000"/>
              </a:lnSpc>
              <a:spcBef>
                <a:spcPct val="20000"/>
              </a:spcBef>
              <a:spcAft>
                <a:spcPts val="0"/>
              </a:spcAft>
              <a:buClrTx/>
              <a:buSzTx/>
              <a:buFont typeface="Arial" pitchFamily="34" charset="0"/>
              <a:buChar char="–"/>
              <a:tabLst/>
              <a:defRPr sz="1800">
                <a:latin typeface="Arial" pitchFamily="34" charset="0"/>
                <a:cs typeface="Arial" pitchFamily="34" charset="0"/>
              </a:defRPr>
            </a:lvl2pPr>
          </a:lstStyle>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700" u="none" strike="noStrike" kern="1200" cap="none" spc="0" normalizeH="0" noProof="0" dirty="0">
              <a:ln>
                <a:noFill/>
              </a:ln>
              <a:solidFill>
                <a:srgbClr val="101141"/>
              </a:solidFill>
              <a:effectLst/>
              <a:uLnTx/>
              <a:uFillTx/>
              <a:latin typeface="Arial"/>
              <a:cs typeface="Arial"/>
            </a:endParaRPr>
          </a:p>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endParaRPr lang="en-US" dirty="0"/>
          </a:p>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endParaRPr lang="en-US" dirty="0"/>
          </a:p>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endParaRPr lang="en-US" dirty="0"/>
          </a:p>
        </p:txBody>
      </p:sp>
      <p:sp>
        <p:nvSpPr>
          <p:cNvPr id="27" name="Content Placeholder 18"/>
          <p:cNvSpPr>
            <a:spLocks noGrp="1"/>
          </p:cNvSpPr>
          <p:nvPr>
            <p:ph sz="quarter" idx="10" hasCustomPrompt="1"/>
          </p:nvPr>
        </p:nvSpPr>
        <p:spPr>
          <a:xfrm>
            <a:off x="356447" y="168063"/>
            <a:ext cx="7396268" cy="1260475"/>
          </a:xfrm>
        </p:spPr>
        <p:txBody>
          <a:bodyPr anchor="ctr" anchorCtr="0">
            <a:normAutofit/>
          </a:bodyPr>
          <a:lstStyle>
            <a:lvl1pPr marL="0">
              <a:lnSpc>
                <a:spcPts val="4107"/>
              </a:lnSpc>
              <a:spcBef>
                <a:spcPts val="0"/>
              </a:spcBef>
              <a:buNone/>
              <a:defRPr sz="4100" b="1" spc="-171" baseline="0">
                <a:latin typeface="Arial" pitchFamily="34" charset="0"/>
                <a:cs typeface="Arial" pitchFamily="34" charset="0"/>
              </a:defRPr>
            </a:lvl1pPr>
          </a:lstStyle>
          <a:p>
            <a:pPr lvl="0"/>
            <a:r>
              <a:rPr lang="en-US" dirty="0"/>
              <a:t>Slide heading here and it can run in two lines</a:t>
            </a:r>
          </a:p>
        </p:txBody>
      </p:sp>
      <p:sp>
        <p:nvSpPr>
          <p:cNvPr id="18" name="Date Placeholder 17"/>
          <p:cNvSpPr>
            <a:spLocks noGrp="1"/>
          </p:cNvSpPr>
          <p:nvPr>
            <p:ph type="dt" sz="half" idx="11"/>
          </p:nvPr>
        </p:nvSpPr>
        <p:spPr/>
        <p:txBody>
          <a:bodyPr/>
          <a:lstStyle/>
          <a:p>
            <a:fld id="{E98D4671-B26D-49C4-9519-0654C2FCF3FA}" type="datetime1">
              <a:rPr lang="en-US" smtClean="0"/>
              <a:pPr/>
              <a:t>8/4/2020</a:t>
            </a:fld>
            <a:endParaRPr lang="en-US" dirty="0"/>
          </a:p>
        </p:txBody>
      </p:sp>
      <p:sp>
        <p:nvSpPr>
          <p:cNvPr id="28" name="Slide Number Placeholder 27"/>
          <p:cNvSpPr>
            <a:spLocks noGrp="1"/>
          </p:cNvSpPr>
          <p:nvPr>
            <p:ph type="sldNum" sz="quarter" idx="12"/>
          </p:nvPr>
        </p:nvSpPr>
        <p:spPr>
          <a:xfrm>
            <a:off x="7663603" y="7160199"/>
            <a:ext cx="2495127" cy="402652"/>
          </a:xfrm>
        </p:spPr>
        <p:txBody>
          <a:bodyPr/>
          <a:lstStyle>
            <a:lvl1pPr>
              <a:buClr>
                <a:srgbClr val="FF0000"/>
              </a:buClr>
              <a:buSzPct val="99000"/>
              <a:buFont typeface="+mj-lt"/>
              <a:buAutoNum type="arabicPeriod"/>
              <a:defRPr/>
            </a:lvl1pPr>
          </a:lstStyle>
          <a:p>
            <a:pPr marL="260787" indent="-260787"/>
            <a:fld id="{3F069545-EE1E-4899-B365-2641FF310B93}" type="slidenum">
              <a:rPr lang="en-US" smtClean="0"/>
              <a:pPr marL="260787" indent="-260787"/>
              <a:t>‹#›</a:t>
            </a:fld>
            <a:endParaRPr lang="en-US" dirty="0"/>
          </a:p>
        </p:txBody>
      </p:sp>
      <p:pic>
        <p:nvPicPr>
          <p:cNvPr id="29" name="Picture 28"/>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7480300" cy="1059113"/>
          </a:xfrm>
          <a:prstGeom prst="rect">
            <a:avLst/>
          </a:prstGeom>
        </p:spPr>
      </p:pic>
      <p:pic>
        <p:nvPicPr>
          <p:cNvPr id="30" name="Picture 29"/>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708900" y="112102"/>
            <a:ext cx="2755900" cy="1020270"/>
          </a:xfrm>
          <a:prstGeom prst="rect">
            <a:avLst/>
          </a:prstGeom>
        </p:spPr>
      </p:pic>
      <p:pic>
        <p:nvPicPr>
          <p:cNvPr id="31" name="Picture 30" descr="5a.png"/>
          <p:cNvPicPr>
            <a:picLocks noChangeAspect="1"/>
          </p:cNvPicPr>
          <p:nvPr userDrawn="1"/>
        </p:nvPicPr>
        <p:blipFill>
          <a:blip r:embed="rId4" cstate="print"/>
          <a:stretch>
            <a:fillRect/>
          </a:stretch>
        </p:blipFill>
        <p:spPr>
          <a:xfrm rot="10800000">
            <a:off x="-12699" y="7275480"/>
            <a:ext cx="10693399" cy="163544"/>
          </a:xfrm>
          <a:prstGeom prst="rect">
            <a:avLst/>
          </a:prstGeom>
        </p:spPr>
      </p:pic>
    </p:spTree>
    <p:extLst>
      <p:ext uri="{BB962C8B-B14F-4D97-AF65-F5344CB8AC3E}">
        <p14:creationId xmlns="" xmlns:p14="http://schemas.microsoft.com/office/powerpoint/2010/main" val="27404020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56447" y="1647371"/>
            <a:ext cx="9624060" cy="4991131"/>
          </a:xfrm>
        </p:spPr>
        <p:txBody>
          <a:bodyPr/>
          <a:lstStyle>
            <a:lvl1pPr marL="391180" marR="0" indent="-391180" algn="l" defTabSz="1043148" rtl="0" eaLnBrk="1" fontAlgn="auto" latinLnBrk="0" hangingPunct="1">
              <a:lnSpc>
                <a:spcPct val="100000"/>
              </a:lnSpc>
              <a:spcBef>
                <a:spcPct val="20000"/>
              </a:spcBef>
              <a:spcAft>
                <a:spcPts val="0"/>
              </a:spcAft>
              <a:buClr>
                <a:srgbClr val="101141"/>
              </a:buClr>
              <a:buSzTx/>
              <a:buFont typeface="Arial" pitchFamily="34" charset="0"/>
              <a:buNone/>
              <a:tabLst/>
              <a:defRPr sz="2700">
                <a:latin typeface="Arial" pitchFamily="34" charset="0"/>
                <a:cs typeface="Arial" pitchFamily="34" charset="0"/>
              </a:defRPr>
            </a:lvl1pPr>
            <a:lvl2pPr marL="847557" marR="0" indent="-325984" algn="l" defTabSz="1043148" rtl="0" eaLnBrk="1" fontAlgn="auto" latinLnBrk="0" hangingPunct="1">
              <a:lnSpc>
                <a:spcPct val="100000"/>
              </a:lnSpc>
              <a:spcBef>
                <a:spcPct val="20000"/>
              </a:spcBef>
              <a:spcAft>
                <a:spcPts val="0"/>
              </a:spcAft>
              <a:buClrTx/>
              <a:buSzTx/>
              <a:buFont typeface="Arial" pitchFamily="34" charset="0"/>
              <a:buChar char="–"/>
              <a:tabLst/>
              <a:defRPr sz="1800">
                <a:latin typeface="Arial" pitchFamily="34" charset="0"/>
                <a:cs typeface="Arial" pitchFamily="34" charset="0"/>
              </a:defRPr>
            </a:lvl2pPr>
          </a:lstStyle>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700" u="none" strike="noStrike" kern="1200" cap="none" spc="0" normalizeH="0" noProof="0" dirty="0">
              <a:ln>
                <a:noFill/>
              </a:ln>
              <a:solidFill>
                <a:srgbClr val="101141"/>
              </a:solidFill>
              <a:effectLst/>
              <a:uLnTx/>
              <a:uFillTx/>
              <a:latin typeface="Arial"/>
              <a:cs typeface="Arial"/>
            </a:endParaRPr>
          </a:p>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endParaRPr lang="en-US" dirty="0"/>
          </a:p>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endParaRPr lang="en-US" dirty="0"/>
          </a:p>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endParaRPr lang="en-US" dirty="0"/>
          </a:p>
        </p:txBody>
      </p:sp>
      <p:sp>
        <p:nvSpPr>
          <p:cNvPr id="27" name="Content Placeholder 18"/>
          <p:cNvSpPr>
            <a:spLocks noGrp="1"/>
          </p:cNvSpPr>
          <p:nvPr>
            <p:ph sz="quarter" idx="10" hasCustomPrompt="1"/>
          </p:nvPr>
        </p:nvSpPr>
        <p:spPr>
          <a:xfrm>
            <a:off x="356447" y="168063"/>
            <a:ext cx="7396268" cy="1260475"/>
          </a:xfrm>
        </p:spPr>
        <p:txBody>
          <a:bodyPr anchor="ctr" anchorCtr="0">
            <a:normAutofit/>
          </a:bodyPr>
          <a:lstStyle>
            <a:lvl1pPr marL="0">
              <a:lnSpc>
                <a:spcPts val="4107"/>
              </a:lnSpc>
              <a:spcBef>
                <a:spcPts val="0"/>
              </a:spcBef>
              <a:buNone/>
              <a:defRPr sz="4100" b="1" spc="-171" baseline="0">
                <a:latin typeface="Arial" pitchFamily="34" charset="0"/>
                <a:cs typeface="Arial" pitchFamily="34" charset="0"/>
              </a:defRPr>
            </a:lvl1pPr>
          </a:lstStyle>
          <a:p>
            <a:pPr lvl="0"/>
            <a:r>
              <a:rPr lang="en-US" dirty="0"/>
              <a:t>Slide heading here and it can run in two lines</a:t>
            </a:r>
          </a:p>
        </p:txBody>
      </p:sp>
      <p:sp>
        <p:nvSpPr>
          <p:cNvPr id="18" name="Date Placeholder 17"/>
          <p:cNvSpPr>
            <a:spLocks noGrp="1"/>
          </p:cNvSpPr>
          <p:nvPr>
            <p:ph type="dt" sz="half" idx="11"/>
          </p:nvPr>
        </p:nvSpPr>
        <p:spPr/>
        <p:txBody>
          <a:bodyPr/>
          <a:lstStyle/>
          <a:p>
            <a:fld id="{E98D4671-B26D-49C4-9519-0654C2FCF3FA}" type="datetime1">
              <a:rPr lang="en-US" smtClean="0"/>
              <a:pPr/>
              <a:t>8/4/2020</a:t>
            </a:fld>
            <a:endParaRPr lang="en-US" dirty="0"/>
          </a:p>
        </p:txBody>
      </p:sp>
      <p:sp>
        <p:nvSpPr>
          <p:cNvPr id="28" name="Slide Number Placeholder 27"/>
          <p:cNvSpPr>
            <a:spLocks noGrp="1"/>
          </p:cNvSpPr>
          <p:nvPr>
            <p:ph type="sldNum" sz="quarter" idx="12"/>
          </p:nvPr>
        </p:nvSpPr>
        <p:spPr>
          <a:xfrm>
            <a:off x="7663603" y="7160199"/>
            <a:ext cx="2495127" cy="402652"/>
          </a:xfrm>
        </p:spPr>
        <p:txBody>
          <a:bodyPr/>
          <a:lstStyle>
            <a:lvl1pPr>
              <a:buClr>
                <a:srgbClr val="FF0000"/>
              </a:buClr>
              <a:buSzPct val="99000"/>
              <a:buFont typeface="+mj-lt"/>
              <a:buAutoNum type="arabicPeriod"/>
              <a:defRPr/>
            </a:lvl1pPr>
          </a:lstStyle>
          <a:p>
            <a:pPr marL="260787" indent="-260787"/>
            <a:fld id="{3F069545-EE1E-4899-B365-2641FF310B93}" type="slidenum">
              <a:rPr lang="en-US" smtClean="0"/>
              <a:pPr marL="260787" indent="-260787"/>
              <a:t>‹#›</a:t>
            </a:fld>
            <a:endParaRPr lang="en-US" dirty="0"/>
          </a:p>
        </p:txBody>
      </p:sp>
      <p:pic>
        <p:nvPicPr>
          <p:cNvPr id="29" name="Picture 28"/>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7480300" cy="1059113"/>
          </a:xfrm>
          <a:prstGeom prst="rect">
            <a:avLst/>
          </a:prstGeom>
        </p:spPr>
      </p:pic>
      <p:pic>
        <p:nvPicPr>
          <p:cNvPr id="30" name="Picture 29"/>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708900" y="112102"/>
            <a:ext cx="2755900" cy="1020270"/>
          </a:xfrm>
          <a:prstGeom prst="rect">
            <a:avLst/>
          </a:prstGeom>
        </p:spPr>
      </p:pic>
      <p:pic>
        <p:nvPicPr>
          <p:cNvPr id="31" name="Picture 30" descr="5a.png"/>
          <p:cNvPicPr>
            <a:picLocks noChangeAspect="1"/>
          </p:cNvPicPr>
          <p:nvPr userDrawn="1"/>
        </p:nvPicPr>
        <p:blipFill>
          <a:blip r:embed="rId4" cstate="print"/>
          <a:stretch>
            <a:fillRect/>
          </a:stretch>
        </p:blipFill>
        <p:spPr>
          <a:xfrm rot="10800000">
            <a:off x="-12699" y="7275480"/>
            <a:ext cx="10693399" cy="163544"/>
          </a:xfrm>
          <a:prstGeom prst="rect">
            <a:avLst/>
          </a:prstGeom>
        </p:spPr>
      </p:pic>
    </p:spTree>
    <p:extLst>
      <p:ext uri="{BB962C8B-B14F-4D97-AF65-F5344CB8AC3E}">
        <p14:creationId xmlns="" xmlns:p14="http://schemas.microsoft.com/office/powerpoint/2010/main" val="41116969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56447" y="1647371"/>
            <a:ext cx="9624060" cy="4991131"/>
          </a:xfrm>
        </p:spPr>
        <p:txBody>
          <a:bodyPr/>
          <a:lstStyle>
            <a:lvl1pPr marL="391180" marR="0" indent="-391180" algn="l" defTabSz="1043148" rtl="0" eaLnBrk="1" fontAlgn="auto" latinLnBrk="0" hangingPunct="1">
              <a:lnSpc>
                <a:spcPct val="100000"/>
              </a:lnSpc>
              <a:spcBef>
                <a:spcPct val="20000"/>
              </a:spcBef>
              <a:spcAft>
                <a:spcPts val="0"/>
              </a:spcAft>
              <a:buClr>
                <a:srgbClr val="101141"/>
              </a:buClr>
              <a:buSzTx/>
              <a:buFont typeface="Arial" pitchFamily="34" charset="0"/>
              <a:buNone/>
              <a:tabLst/>
              <a:defRPr sz="2700">
                <a:latin typeface="Arial" pitchFamily="34" charset="0"/>
                <a:cs typeface="Arial" pitchFamily="34" charset="0"/>
              </a:defRPr>
            </a:lvl1pPr>
            <a:lvl2pPr marL="847557" marR="0" indent="-325984" algn="l" defTabSz="1043148" rtl="0" eaLnBrk="1" fontAlgn="auto" latinLnBrk="0" hangingPunct="1">
              <a:lnSpc>
                <a:spcPct val="100000"/>
              </a:lnSpc>
              <a:spcBef>
                <a:spcPct val="20000"/>
              </a:spcBef>
              <a:spcAft>
                <a:spcPts val="0"/>
              </a:spcAft>
              <a:buClrTx/>
              <a:buSzTx/>
              <a:buFont typeface="Arial" pitchFamily="34" charset="0"/>
              <a:buChar char="–"/>
              <a:tabLst/>
              <a:defRPr sz="1800">
                <a:latin typeface="Arial" pitchFamily="34" charset="0"/>
                <a:cs typeface="Arial" pitchFamily="34" charset="0"/>
              </a:defRPr>
            </a:lvl2pPr>
          </a:lstStyle>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700" u="none" strike="noStrike" kern="1200" cap="none" spc="0" normalizeH="0" noProof="0" dirty="0">
              <a:ln>
                <a:noFill/>
              </a:ln>
              <a:solidFill>
                <a:srgbClr val="101141"/>
              </a:solidFill>
              <a:effectLst/>
              <a:uLnTx/>
              <a:uFillTx/>
              <a:latin typeface="Arial"/>
              <a:cs typeface="Arial"/>
            </a:endParaRPr>
          </a:p>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endParaRPr lang="en-US" dirty="0"/>
          </a:p>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endParaRPr lang="en-US" dirty="0"/>
          </a:p>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endParaRPr lang="en-US" dirty="0"/>
          </a:p>
        </p:txBody>
      </p:sp>
      <p:sp>
        <p:nvSpPr>
          <p:cNvPr id="27" name="Content Placeholder 18"/>
          <p:cNvSpPr>
            <a:spLocks noGrp="1"/>
          </p:cNvSpPr>
          <p:nvPr>
            <p:ph sz="quarter" idx="10" hasCustomPrompt="1"/>
          </p:nvPr>
        </p:nvSpPr>
        <p:spPr>
          <a:xfrm>
            <a:off x="356447" y="168063"/>
            <a:ext cx="7396268" cy="1260475"/>
          </a:xfrm>
        </p:spPr>
        <p:txBody>
          <a:bodyPr anchor="ctr" anchorCtr="0">
            <a:normAutofit/>
          </a:bodyPr>
          <a:lstStyle>
            <a:lvl1pPr marL="0">
              <a:lnSpc>
                <a:spcPts val="4107"/>
              </a:lnSpc>
              <a:spcBef>
                <a:spcPts val="0"/>
              </a:spcBef>
              <a:buNone/>
              <a:defRPr sz="4100" b="1" spc="-171" baseline="0">
                <a:latin typeface="Arial" pitchFamily="34" charset="0"/>
                <a:cs typeface="Arial" pitchFamily="34" charset="0"/>
              </a:defRPr>
            </a:lvl1pPr>
          </a:lstStyle>
          <a:p>
            <a:pPr lvl="0"/>
            <a:r>
              <a:rPr lang="en-US" dirty="0"/>
              <a:t>Slide heading here and it can run in two lines</a:t>
            </a:r>
          </a:p>
        </p:txBody>
      </p:sp>
      <p:sp>
        <p:nvSpPr>
          <p:cNvPr id="18" name="Date Placeholder 17"/>
          <p:cNvSpPr>
            <a:spLocks noGrp="1"/>
          </p:cNvSpPr>
          <p:nvPr>
            <p:ph type="dt" sz="half" idx="11"/>
          </p:nvPr>
        </p:nvSpPr>
        <p:spPr/>
        <p:txBody>
          <a:bodyPr/>
          <a:lstStyle/>
          <a:p>
            <a:fld id="{E98D4671-B26D-49C4-9519-0654C2FCF3FA}" type="datetime1">
              <a:rPr lang="en-US" smtClean="0"/>
              <a:pPr/>
              <a:t>8/4/2020</a:t>
            </a:fld>
            <a:endParaRPr lang="en-US" dirty="0"/>
          </a:p>
        </p:txBody>
      </p:sp>
      <p:sp>
        <p:nvSpPr>
          <p:cNvPr id="28" name="Slide Number Placeholder 27"/>
          <p:cNvSpPr>
            <a:spLocks noGrp="1"/>
          </p:cNvSpPr>
          <p:nvPr>
            <p:ph type="sldNum" sz="quarter" idx="12"/>
          </p:nvPr>
        </p:nvSpPr>
        <p:spPr>
          <a:xfrm>
            <a:off x="7663603" y="7160199"/>
            <a:ext cx="2495127" cy="402652"/>
          </a:xfrm>
        </p:spPr>
        <p:txBody>
          <a:bodyPr/>
          <a:lstStyle>
            <a:lvl1pPr>
              <a:buClr>
                <a:srgbClr val="FF0000"/>
              </a:buClr>
              <a:buSzPct val="99000"/>
              <a:buFont typeface="+mj-lt"/>
              <a:buAutoNum type="arabicPeriod"/>
              <a:defRPr/>
            </a:lvl1pPr>
          </a:lstStyle>
          <a:p>
            <a:pPr marL="260787" indent="-260787"/>
            <a:fld id="{3F069545-EE1E-4899-B365-2641FF310B93}" type="slidenum">
              <a:rPr lang="en-US" smtClean="0"/>
              <a:pPr marL="260787" indent="-260787"/>
              <a:t>‹#›</a:t>
            </a:fld>
            <a:endParaRPr lang="en-US" dirty="0"/>
          </a:p>
        </p:txBody>
      </p:sp>
      <p:pic>
        <p:nvPicPr>
          <p:cNvPr id="29" name="Picture 28"/>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7480300" cy="1059113"/>
          </a:xfrm>
          <a:prstGeom prst="rect">
            <a:avLst/>
          </a:prstGeom>
        </p:spPr>
      </p:pic>
      <p:pic>
        <p:nvPicPr>
          <p:cNvPr id="30" name="Picture 29"/>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708900" y="112102"/>
            <a:ext cx="2755900" cy="1020270"/>
          </a:xfrm>
          <a:prstGeom prst="rect">
            <a:avLst/>
          </a:prstGeom>
        </p:spPr>
      </p:pic>
      <p:pic>
        <p:nvPicPr>
          <p:cNvPr id="31" name="Picture 30" descr="5a.png"/>
          <p:cNvPicPr>
            <a:picLocks noChangeAspect="1"/>
          </p:cNvPicPr>
          <p:nvPr userDrawn="1"/>
        </p:nvPicPr>
        <p:blipFill>
          <a:blip r:embed="rId4" cstate="print"/>
          <a:stretch>
            <a:fillRect/>
          </a:stretch>
        </p:blipFill>
        <p:spPr>
          <a:xfrm rot="10800000">
            <a:off x="-12699" y="7275480"/>
            <a:ext cx="10693399" cy="163544"/>
          </a:xfrm>
          <a:prstGeom prst="rect">
            <a:avLst/>
          </a:prstGeom>
        </p:spPr>
      </p:pic>
    </p:spTree>
    <p:extLst>
      <p:ext uri="{BB962C8B-B14F-4D97-AF65-F5344CB8AC3E}">
        <p14:creationId xmlns="" xmlns:p14="http://schemas.microsoft.com/office/powerpoint/2010/main" val="26617185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56447" y="1647371"/>
            <a:ext cx="9624060" cy="4991131"/>
          </a:xfrm>
        </p:spPr>
        <p:txBody>
          <a:bodyPr/>
          <a:lstStyle>
            <a:lvl1pPr marL="391180" marR="0" indent="-391180" algn="l" defTabSz="1043148" rtl="0" eaLnBrk="1" fontAlgn="auto" latinLnBrk="0" hangingPunct="1">
              <a:lnSpc>
                <a:spcPct val="100000"/>
              </a:lnSpc>
              <a:spcBef>
                <a:spcPct val="20000"/>
              </a:spcBef>
              <a:spcAft>
                <a:spcPts val="0"/>
              </a:spcAft>
              <a:buClr>
                <a:srgbClr val="101141"/>
              </a:buClr>
              <a:buSzTx/>
              <a:buFont typeface="Arial" pitchFamily="34" charset="0"/>
              <a:buNone/>
              <a:tabLst/>
              <a:defRPr sz="2700">
                <a:latin typeface="Arial" pitchFamily="34" charset="0"/>
                <a:cs typeface="Arial" pitchFamily="34" charset="0"/>
              </a:defRPr>
            </a:lvl1pPr>
            <a:lvl2pPr marL="847557" marR="0" indent="-325984" algn="l" defTabSz="1043148" rtl="0" eaLnBrk="1" fontAlgn="auto" latinLnBrk="0" hangingPunct="1">
              <a:lnSpc>
                <a:spcPct val="100000"/>
              </a:lnSpc>
              <a:spcBef>
                <a:spcPct val="20000"/>
              </a:spcBef>
              <a:spcAft>
                <a:spcPts val="0"/>
              </a:spcAft>
              <a:buClrTx/>
              <a:buSzTx/>
              <a:buFont typeface="Arial" pitchFamily="34" charset="0"/>
              <a:buChar char="–"/>
              <a:tabLst/>
              <a:defRPr sz="1800">
                <a:latin typeface="Arial" pitchFamily="34" charset="0"/>
                <a:cs typeface="Arial" pitchFamily="34" charset="0"/>
              </a:defRPr>
            </a:lvl2pPr>
          </a:lstStyle>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700" u="none" strike="noStrike" kern="1200" cap="none" spc="0" normalizeH="0" noProof="0" dirty="0">
              <a:ln>
                <a:noFill/>
              </a:ln>
              <a:solidFill>
                <a:srgbClr val="101141"/>
              </a:solidFill>
              <a:effectLst/>
              <a:uLnTx/>
              <a:uFillTx/>
              <a:latin typeface="Arial"/>
              <a:cs typeface="Arial"/>
            </a:endParaRPr>
          </a:p>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endParaRPr lang="en-US" dirty="0"/>
          </a:p>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endParaRPr lang="en-US" dirty="0"/>
          </a:p>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endParaRPr lang="en-US" dirty="0"/>
          </a:p>
        </p:txBody>
      </p:sp>
      <p:sp>
        <p:nvSpPr>
          <p:cNvPr id="27" name="Content Placeholder 18"/>
          <p:cNvSpPr>
            <a:spLocks noGrp="1"/>
          </p:cNvSpPr>
          <p:nvPr>
            <p:ph sz="quarter" idx="10" hasCustomPrompt="1"/>
          </p:nvPr>
        </p:nvSpPr>
        <p:spPr>
          <a:xfrm>
            <a:off x="356447" y="168063"/>
            <a:ext cx="7396268" cy="1260475"/>
          </a:xfrm>
        </p:spPr>
        <p:txBody>
          <a:bodyPr anchor="ctr" anchorCtr="0">
            <a:normAutofit/>
          </a:bodyPr>
          <a:lstStyle>
            <a:lvl1pPr marL="0">
              <a:lnSpc>
                <a:spcPts val="4107"/>
              </a:lnSpc>
              <a:spcBef>
                <a:spcPts val="0"/>
              </a:spcBef>
              <a:buNone/>
              <a:defRPr sz="4100" b="1" spc="-171" baseline="0">
                <a:latin typeface="Arial" pitchFamily="34" charset="0"/>
                <a:cs typeface="Arial" pitchFamily="34" charset="0"/>
              </a:defRPr>
            </a:lvl1pPr>
          </a:lstStyle>
          <a:p>
            <a:pPr lvl="0"/>
            <a:r>
              <a:rPr lang="en-US" dirty="0"/>
              <a:t>Slide heading here and it can run in two lines</a:t>
            </a:r>
          </a:p>
        </p:txBody>
      </p:sp>
      <p:sp>
        <p:nvSpPr>
          <p:cNvPr id="18" name="Date Placeholder 17"/>
          <p:cNvSpPr>
            <a:spLocks noGrp="1"/>
          </p:cNvSpPr>
          <p:nvPr>
            <p:ph type="dt" sz="half" idx="11"/>
          </p:nvPr>
        </p:nvSpPr>
        <p:spPr/>
        <p:txBody>
          <a:bodyPr/>
          <a:lstStyle/>
          <a:p>
            <a:fld id="{E98D4671-B26D-49C4-9519-0654C2FCF3FA}" type="datetime1">
              <a:rPr lang="en-US" smtClean="0"/>
              <a:pPr/>
              <a:t>8/4/2020</a:t>
            </a:fld>
            <a:endParaRPr lang="en-US" dirty="0"/>
          </a:p>
        </p:txBody>
      </p:sp>
      <p:sp>
        <p:nvSpPr>
          <p:cNvPr id="28" name="Slide Number Placeholder 27"/>
          <p:cNvSpPr>
            <a:spLocks noGrp="1"/>
          </p:cNvSpPr>
          <p:nvPr>
            <p:ph type="sldNum" sz="quarter" idx="12"/>
          </p:nvPr>
        </p:nvSpPr>
        <p:spPr>
          <a:xfrm>
            <a:off x="7663603" y="7160199"/>
            <a:ext cx="2495127" cy="402652"/>
          </a:xfrm>
        </p:spPr>
        <p:txBody>
          <a:bodyPr/>
          <a:lstStyle>
            <a:lvl1pPr>
              <a:buClr>
                <a:srgbClr val="FF0000"/>
              </a:buClr>
              <a:buSzPct val="99000"/>
              <a:buFont typeface="+mj-lt"/>
              <a:buAutoNum type="arabicPeriod"/>
              <a:defRPr/>
            </a:lvl1pPr>
          </a:lstStyle>
          <a:p>
            <a:pPr marL="260787" indent="-260787"/>
            <a:fld id="{3F069545-EE1E-4899-B365-2641FF310B93}" type="slidenum">
              <a:rPr lang="en-US" smtClean="0"/>
              <a:pPr marL="260787" indent="-260787"/>
              <a:t>‹#›</a:t>
            </a:fld>
            <a:endParaRPr lang="en-US" dirty="0"/>
          </a:p>
        </p:txBody>
      </p:sp>
      <p:pic>
        <p:nvPicPr>
          <p:cNvPr id="29" name="Picture 28"/>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7480300" cy="1059113"/>
          </a:xfrm>
          <a:prstGeom prst="rect">
            <a:avLst/>
          </a:prstGeom>
        </p:spPr>
      </p:pic>
      <p:pic>
        <p:nvPicPr>
          <p:cNvPr id="30" name="Picture 29"/>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708900" y="112102"/>
            <a:ext cx="2755900" cy="1020270"/>
          </a:xfrm>
          <a:prstGeom prst="rect">
            <a:avLst/>
          </a:prstGeom>
        </p:spPr>
      </p:pic>
      <p:pic>
        <p:nvPicPr>
          <p:cNvPr id="31" name="Picture 30" descr="5a.png"/>
          <p:cNvPicPr>
            <a:picLocks noChangeAspect="1"/>
          </p:cNvPicPr>
          <p:nvPr userDrawn="1"/>
        </p:nvPicPr>
        <p:blipFill>
          <a:blip r:embed="rId4" cstate="print"/>
          <a:stretch>
            <a:fillRect/>
          </a:stretch>
        </p:blipFill>
        <p:spPr>
          <a:xfrm rot="10800000">
            <a:off x="-12699" y="7275480"/>
            <a:ext cx="10693399" cy="163544"/>
          </a:xfrm>
          <a:prstGeom prst="rect">
            <a:avLst/>
          </a:prstGeom>
        </p:spPr>
      </p:pic>
    </p:spTree>
    <p:extLst>
      <p:ext uri="{BB962C8B-B14F-4D97-AF65-F5344CB8AC3E}">
        <p14:creationId xmlns="" xmlns:p14="http://schemas.microsoft.com/office/powerpoint/2010/main" val="9517546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56447" y="1647371"/>
            <a:ext cx="9624060" cy="4991131"/>
          </a:xfrm>
        </p:spPr>
        <p:txBody>
          <a:bodyPr/>
          <a:lstStyle>
            <a:lvl1pPr marL="391180" marR="0" indent="-391180" algn="l" defTabSz="1043148" rtl="0" eaLnBrk="1" fontAlgn="auto" latinLnBrk="0" hangingPunct="1">
              <a:lnSpc>
                <a:spcPct val="100000"/>
              </a:lnSpc>
              <a:spcBef>
                <a:spcPct val="20000"/>
              </a:spcBef>
              <a:spcAft>
                <a:spcPts val="0"/>
              </a:spcAft>
              <a:buClr>
                <a:srgbClr val="101141"/>
              </a:buClr>
              <a:buSzTx/>
              <a:buFont typeface="Arial" pitchFamily="34" charset="0"/>
              <a:buNone/>
              <a:tabLst/>
              <a:defRPr sz="2700">
                <a:latin typeface="Arial" pitchFamily="34" charset="0"/>
                <a:cs typeface="Arial" pitchFamily="34" charset="0"/>
              </a:defRPr>
            </a:lvl1pPr>
            <a:lvl2pPr marL="847557" marR="0" indent="-325984" algn="l" defTabSz="1043148" rtl="0" eaLnBrk="1" fontAlgn="auto" latinLnBrk="0" hangingPunct="1">
              <a:lnSpc>
                <a:spcPct val="100000"/>
              </a:lnSpc>
              <a:spcBef>
                <a:spcPct val="20000"/>
              </a:spcBef>
              <a:spcAft>
                <a:spcPts val="0"/>
              </a:spcAft>
              <a:buClrTx/>
              <a:buSzTx/>
              <a:buFont typeface="Arial" pitchFamily="34" charset="0"/>
              <a:buChar char="–"/>
              <a:tabLst/>
              <a:defRPr sz="1800">
                <a:latin typeface="Arial" pitchFamily="34" charset="0"/>
                <a:cs typeface="Arial" pitchFamily="34" charset="0"/>
              </a:defRPr>
            </a:lvl2pPr>
          </a:lstStyle>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700" u="none" strike="noStrike" kern="1200" cap="none" spc="0" normalizeH="0" noProof="0" dirty="0">
              <a:ln>
                <a:noFill/>
              </a:ln>
              <a:solidFill>
                <a:srgbClr val="101141"/>
              </a:solidFill>
              <a:effectLst/>
              <a:uLnTx/>
              <a:uFillTx/>
              <a:latin typeface="Arial"/>
              <a:cs typeface="Arial"/>
            </a:endParaRPr>
          </a:p>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endParaRPr lang="en-US" dirty="0"/>
          </a:p>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endParaRPr lang="en-US" dirty="0"/>
          </a:p>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endParaRPr lang="en-US" dirty="0"/>
          </a:p>
        </p:txBody>
      </p:sp>
      <p:sp>
        <p:nvSpPr>
          <p:cNvPr id="27" name="Content Placeholder 18"/>
          <p:cNvSpPr>
            <a:spLocks noGrp="1"/>
          </p:cNvSpPr>
          <p:nvPr>
            <p:ph sz="quarter" idx="10" hasCustomPrompt="1"/>
          </p:nvPr>
        </p:nvSpPr>
        <p:spPr>
          <a:xfrm>
            <a:off x="356447" y="168063"/>
            <a:ext cx="7396268" cy="1260475"/>
          </a:xfrm>
        </p:spPr>
        <p:txBody>
          <a:bodyPr anchor="ctr" anchorCtr="0">
            <a:normAutofit/>
          </a:bodyPr>
          <a:lstStyle>
            <a:lvl1pPr marL="0">
              <a:lnSpc>
                <a:spcPts val="4107"/>
              </a:lnSpc>
              <a:spcBef>
                <a:spcPts val="0"/>
              </a:spcBef>
              <a:buNone/>
              <a:defRPr sz="4100" b="1" spc="-171" baseline="0">
                <a:latin typeface="Arial" pitchFamily="34" charset="0"/>
                <a:cs typeface="Arial" pitchFamily="34" charset="0"/>
              </a:defRPr>
            </a:lvl1pPr>
          </a:lstStyle>
          <a:p>
            <a:pPr lvl="0"/>
            <a:r>
              <a:rPr lang="en-US" dirty="0"/>
              <a:t>Slide heading here and it can run in two lines</a:t>
            </a:r>
          </a:p>
        </p:txBody>
      </p:sp>
      <p:sp>
        <p:nvSpPr>
          <p:cNvPr id="18" name="Date Placeholder 17"/>
          <p:cNvSpPr>
            <a:spLocks noGrp="1"/>
          </p:cNvSpPr>
          <p:nvPr>
            <p:ph type="dt" sz="half" idx="11"/>
          </p:nvPr>
        </p:nvSpPr>
        <p:spPr/>
        <p:txBody>
          <a:bodyPr/>
          <a:lstStyle/>
          <a:p>
            <a:fld id="{E98D4671-B26D-49C4-9519-0654C2FCF3FA}" type="datetime1">
              <a:rPr lang="en-US" smtClean="0"/>
              <a:pPr/>
              <a:t>8/4/2020</a:t>
            </a:fld>
            <a:endParaRPr lang="en-US" dirty="0"/>
          </a:p>
        </p:txBody>
      </p:sp>
      <p:sp>
        <p:nvSpPr>
          <p:cNvPr id="28" name="Slide Number Placeholder 27"/>
          <p:cNvSpPr>
            <a:spLocks noGrp="1"/>
          </p:cNvSpPr>
          <p:nvPr>
            <p:ph type="sldNum" sz="quarter" idx="12"/>
          </p:nvPr>
        </p:nvSpPr>
        <p:spPr>
          <a:xfrm>
            <a:off x="7663603" y="7160199"/>
            <a:ext cx="2495127" cy="402652"/>
          </a:xfrm>
        </p:spPr>
        <p:txBody>
          <a:bodyPr/>
          <a:lstStyle>
            <a:lvl1pPr>
              <a:buClr>
                <a:srgbClr val="FF0000"/>
              </a:buClr>
              <a:buSzPct val="99000"/>
              <a:buFont typeface="+mj-lt"/>
              <a:buAutoNum type="arabicPeriod"/>
              <a:defRPr/>
            </a:lvl1pPr>
          </a:lstStyle>
          <a:p>
            <a:pPr marL="260787" indent="-260787"/>
            <a:fld id="{3F069545-EE1E-4899-B365-2641FF310B93}" type="slidenum">
              <a:rPr lang="en-US" smtClean="0"/>
              <a:pPr marL="260787" indent="-260787"/>
              <a:t>‹#›</a:t>
            </a:fld>
            <a:endParaRPr lang="en-US" dirty="0"/>
          </a:p>
        </p:txBody>
      </p:sp>
      <p:pic>
        <p:nvPicPr>
          <p:cNvPr id="29" name="Picture 28"/>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7480300" cy="1059113"/>
          </a:xfrm>
          <a:prstGeom prst="rect">
            <a:avLst/>
          </a:prstGeom>
        </p:spPr>
      </p:pic>
      <p:pic>
        <p:nvPicPr>
          <p:cNvPr id="30" name="Picture 29"/>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708900" y="112102"/>
            <a:ext cx="2755900" cy="1020270"/>
          </a:xfrm>
          <a:prstGeom prst="rect">
            <a:avLst/>
          </a:prstGeom>
        </p:spPr>
      </p:pic>
      <p:pic>
        <p:nvPicPr>
          <p:cNvPr id="31" name="Picture 30" descr="5a.png"/>
          <p:cNvPicPr>
            <a:picLocks noChangeAspect="1"/>
          </p:cNvPicPr>
          <p:nvPr userDrawn="1"/>
        </p:nvPicPr>
        <p:blipFill>
          <a:blip r:embed="rId4" cstate="print"/>
          <a:stretch>
            <a:fillRect/>
          </a:stretch>
        </p:blipFill>
        <p:spPr>
          <a:xfrm rot="10800000">
            <a:off x="-12699" y="7275480"/>
            <a:ext cx="10693399" cy="163544"/>
          </a:xfrm>
          <a:prstGeom prst="rect">
            <a:avLst/>
          </a:prstGeom>
        </p:spPr>
      </p:pic>
    </p:spTree>
    <p:extLst>
      <p:ext uri="{BB962C8B-B14F-4D97-AF65-F5344CB8AC3E}">
        <p14:creationId xmlns="" xmlns:p14="http://schemas.microsoft.com/office/powerpoint/2010/main" val="364328984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56447" y="1647371"/>
            <a:ext cx="9624060" cy="4991131"/>
          </a:xfrm>
        </p:spPr>
        <p:txBody>
          <a:bodyPr/>
          <a:lstStyle>
            <a:lvl1pPr marL="391180" marR="0" indent="-391180" algn="l" defTabSz="1043148" rtl="0" eaLnBrk="1" fontAlgn="auto" latinLnBrk="0" hangingPunct="1">
              <a:lnSpc>
                <a:spcPct val="100000"/>
              </a:lnSpc>
              <a:spcBef>
                <a:spcPct val="20000"/>
              </a:spcBef>
              <a:spcAft>
                <a:spcPts val="0"/>
              </a:spcAft>
              <a:buClr>
                <a:srgbClr val="101141"/>
              </a:buClr>
              <a:buSzTx/>
              <a:buFont typeface="Arial" pitchFamily="34" charset="0"/>
              <a:buNone/>
              <a:tabLst/>
              <a:defRPr sz="2700">
                <a:latin typeface="Arial" pitchFamily="34" charset="0"/>
                <a:cs typeface="Arial" pitchFamily="34" charset="0"/>
              </a:defRPr>
            </a:lvl1pPr>
            <a:lvl2pPr marL="847557" marR="0" indent="-325984" algn="l" defTabSz="1043148" rtl="0" eaLnBrk="1" fontAlgn="auto" latinLnBrk="0" hangingPunct="1">
              <a:lnSpc>
                <a:spcPct val="100000"/>
              </a:lnSpc>
              <a:spcBef>
                <a:spcPct val="20000"/>
              </a:spcBef>
              <a:spcAft>
                <a:spcPts val="0"/>
              </a:spcAft>
              <a:buClrTx/>
              <a:buSzTx/>
              <a:buFont typeface="Arial" pitchFamily="34" charset="0"/>
              <a:buChar char="–"/>
              <a:tabLst/>
              <a:defRPr sz="1800">
                <a:latin typeface="Arial" pitchFamily="34" charset="0"/>
                <a:cs typeface="Arial" pitchFamily="34" charset="0"/>
              </a:defRPr>
            </a:lvl2pPr>
          </a:lstStyle>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700" u="none" strike="noStrike" kern="1200" cap="none" spc="0" normalizeH="0" noProof="0" dirty="0">
              <a:ln>
                <a:noFill/>
              </a:ln>
              <a:solidFill>
                <a:srgbClr val="101141"/>
              </a:solidFill>
              <a:effectLst/>
              <a:uLnTx/>
              <a:uFillTx/>
              <a:latin typeface="Arial"/>
              <a:cs typeface="Arial"/>
            </a:endParaRPr>
          </a:p>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endParaRPr lang="en-US" dirty="0"/>
          </a:p>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endParaRPr lang="en-US" dirty="0"/>
          </a:p>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endParaRPr lang="en-US" dirty="0"/>
          </a:p>
        </p:txBody>
      </p:sp>
      <p:sp>
        <p:nvSpPr>
          <p:cNvPr id="27" name="Content Placeholder 18"/>
          <p:cNvSpPr>
            <a:spLocks noGrp="1"/>
          </p:cNvSpPr>
          <p:nvPr>
            <p:ph sz="quarter" idx="10" hasCustomPrompt="1"/>
          </p:nvPr>
        </p:nvSpPr>
        <p:spPr>
          <a:xfrm>
            <a:off x="356447" y="168063"/>
            <a:ext cx="7396268" cy="1260475"/>
          </a:xfrm>
        </p:spPr>
        <p:txBody>
          <a:bodyPr anchor="ctr" anchorCtr="0">
            <a:normAutofit/>
          </a:bodyPr>
          <a:lstStyle>
            <a:lvl1pPr marL="0">
              <a:lnSpc>
                <a:spcPts val="4107"/>
              </a:lnSpc>
              <a:spcBef>
                <a:spcPts val="0"/>
              </a:spcBef>
              <a:buNone/>
              <a:defRPr sz="4100" b="1" spc="-171" baseline="0">
                <a:latin typeface="Arial" pitchFamily="34" charset="0"/>
                <a:cs typeface="Arial" pitchFamily="34" charset="0"/>
              </a:defRPr>
            </a:lvl1pPr>
          </a:lstStyle>
          <a:p>
            <a:pPr lvl="0"/>
            <a:r>
              <a:rPr lang="en-US" dirty="0"/>
              <a:t>Slide heading here and it can run in two lines</a:t>
            </a:r>
          </a:p>
        </p:txBody>
      </p:sp>
      <p:sp>
        <p:nvSpPr>
          <p:cNvPr id="18" name="Date Placeholder 17"/>
          <p:cNvSpPr>
            <a:spLocks noGrp="1"/>
          </p:cNvSpPr>
          <p:nvPr>
            <p:ph type="dt" sz="half" idx="11"/>
          </p:nvPr>
        </p:nvSpPr>
        <p:spPr/>
        <p:txBody>
          <a:bodyPr/>
          <a:lstStyle/>
          <a:p>
            <a:fld id="{E98D4671-B26D-49C4-9519-0654C2FCF3FA}" type="datetime1">
              <a:rPr lang="en-US" smtClean="0"/>
              <a:pPr/>
              <a:t>8/4/2020</a:t>
            </a:fld>
            <a:endParaRPr lang="en-US" dirty="0"/>
          </a:p>
        </p:txBody>
      </p:sp>
      <p:sp>
        <p:nvSpPr>
          <p:cNvPr id="28" name="Slide Number Placeholder 27"/>
          <p:cNvSpPr>
            <a:spLocks noGrp="1"/>
          </p:cNvSpPr>
          <p:nvPr>
            <p:ph type="sldNum" sz="quarter" idx="12"/>
          </p:nvPr>
        </p:nvSpPr>
        <p:spPr>
          <a:xfrm>
            <a:off x="7663603" y="7160199"/>
            <a:ext cx="2495127" cy="402652"/>
          </a:xfrm>
        </p:spPr>
        <p:txBody>
          <a:bodyPr/>
          <a:lstStyle>
            <a:lvl1pPr>
              <a:buClr>
                <a:srgbClr val="FF0000"/>
              </a:buClr>
              <a:buSzPct val="99000"/>
              <a:buFont typeface="+mj-lt"/>
              <a:buAutoNum type="arabicPeriod"/>
              <a:defRPr/>
            </a:lvl1pPr>
          </a:lstStyle>
          <a:p>
            <a:pPr marL="260787" indent="-260787"/>
            <a:fld id="{3F069545-EE1E-4899-B365-2641FF310B93}" type="slidenum">
              <a:rPr lang="en-US" smtClean="0"/>
              <a:pPr marL="260787" indent="-260787"/>
              <a:t>‹#›</a:t>
            </a:fld>
            <a:endParaRPr lang="en-US" dirty="0"/>
          </a:p>
        </p:txBody>
      </p:sp>
      <p:pic>
        <p:nvPicPr>
          <p:cNvPr id="29" name="Picture 28"/>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7480300" cy="1059113"/>
          </a:xfrm>
          <a:prstGeom prst="rect">
            <a:avLst/>
          </a:prstGeom>
        </p:spPr>
      </p:pic>
      <p:pic>
        <p:nvPicPr>
          <p:cNvPr id="30" name="Picture 29"/>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708900" y="112102"/>
            <a:ext cx="2755900" cy="1020270"/>
          </a:xfrm>
          <a:prstGeom prst="rect">
            <a:avLst/>
          </a:prstGeom>
        </p:spPr>
      </p:pic>
      <p:pic>
        <p:nvPicPr>
          <p:cNvPr id="31" name="Picture 30" descr="5a.png"/>
          <p:cNvPicPr>
            <a:picLocks noChangeAspect="1"/>
          </p:cNvPicPr>
          <p:nvPr userDrawn="1"/>
        </p:nvPicPr>
        <p:blipFill>
          <a:blip r:embed="rId4" cstate="print"/>
          <a:stretch>
            <a:fillRect/>
          </a:stretch>
        </p:blipFill>
        <p:spPr>
          <a:xfrm rot="10800000">
            <a:off x="-12699" y="7275480"/>
            <a:ext cx="10693399" cy="163544"/>
          </a:xfrm>
          <a:prstGeom prst="rect">
            <a:avLst/>
          </a:prstGeom>
        </p:spPr>
      </p:pic>
    </p:spTree>
    <p:extLst>
      <p:ext uri="{BB962C8B-B14F-4D97-AF65-F5344CB8AC3E}">
        <p14:creationId xmlns="" xmlns:p14="http://schemas.microsoft.com/office/powerpoint/2010/main" val="14796904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56447" y="1647371"/>
            <a:ext cx="9624060" cy="4991131"/>
          </a:xfrm>
        </p:spPr>
        <p:txBody>
          <a:bodyPr/>
          <a:lstStyle>
            <a:lvl1pPr marL="391180" marR="0" indent="-391180" algn="l" defTabSz="1043148" rtl="0" eaLnBrk="1" fontAlgn="auto" latinLnBrk="0" hangingPunct="1">
              <a:lnSpc>
                <a:spcPct val="100000"/>
              </a:lnSpc>
              <a:spcBef>
                <a:spcPct val="20000"/>
              </a:spcBef>
              <a:spcAft>
                <a:spcPts val="0"/>
              </a:spcAft>
              <a:buClr>
                <a:srgbClr val="101141"/>
              </a:buClr>
              <a:buSzTx/>
              <a:buFont typeface="Arial" pitchFamily="34" charset="0"/>
              <a:buNone/>
              <a:tabLst/>
              <a:defRPr sz="2700">
                <a:latin typeface="Arial" pitchFamily="34" charset="0"/>
                <a:cs typeface="Arial" pitchFamily="34" charset="0"/>
              </a:defRPr>
            </a:lvl1pPr>
            <a:lvl2pPr marL="847557" marR="0" indent="-325984" algn="l" defTabSz="1043148" rtl="0" eaLnBrk="1" fontAlgn="auto" latinLnBrk="0" hangingPunct="1">
              <a:lnSpc>
                <a:spcPct val="100000"/>
              </a:lnSpc>
              <a:spcBef>
                <a:spcPct val="20000"/>
              </a:spcBef>
              <a:spcAft>
                <a:spcPts val="0"/>
              </a:spcAft>
              <a:buClrTx/>
              <a:buSzTx/>
              <a:buFont typeface="Arial" pitchFamily="34" charset="0"/>
              <a:buChar char="–"/>
              <a:tabLst/>
              <a:defRPr sz="1800">
                <a:latin typeface="Arial" pitchFamily="34" charset="0"/>
                <a:cs typeface="Arial" pitchFamily="34" charset="0"/>
              </a:defRPr>
            </a:lvl2pPr>
          </a:lstStyle>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700" u="none" strike="noStrike" kern="1200" cap="none" spc="0" normalizeH="0" noProof="0" dirty="0">
              <a:ln>
                <a:noFill/>
              </a:ln>
              <a:solidFill>
                <a:srgbClr val="101141"/>
              </a:solidFill>
              <a:effectLst/>
              <a:uLnTx/>
              <a:uFillTx/>
              <a:latin typeface="Arial"/>
              <a:cs typeface="Arial"/>
            </a:endParaRPr>
          </a:p>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endParaRPr lang="en-US" dirty="0"/>
          </a:p>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endParaRPr lang="en-US" dirty="0"/>
          </a:p>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endParaRPr lang="en-US" dirty="0"/>
          </a:p>
        </p:txBody>
      </p:sp>
      <p:sp>
        <p:nvSpPr>
          <p:cNvPr id="27" name="Content Placeholder 18"/>
          <p:cNvSpPr>
            <a:spLocks noGrp="1"/>
          </p:cNvSpPr>
          <p:nvPr>
            <p:ph sz="quarter" idx="10" hasCustomPrompt="1"/>
          </p:nvPr>
        </p:nvSpPr>
        <p:spPr>
          <a:xfrm>
            <a:off x="356447" y="168063"/>
            <a:ext cx="7396268" cy="1260475"/>
          </a:xfrm>
        </p:spPr>
        <p:txBody>
          <a:bodyPr anchor="ctr" anchorCtr="0">
            <a:normAutofit/>
          </a:bodyPr>
          <a:lstStyle>
            <a:lvl1pPr marL="0">
              <a:lnSpc>
                <a:spcPts val="4107"/>
              </a:lnSpc>
              <a:spcBef>
                <a:spcPts val="0"/>
              </a:spcBef>
              <a:buNone/>
              <a:defRPr sz="4100" b="1" spc="-171" baseline="0">
                <a:latin typeface="Arial" pitchFamily="34" charset="0"/>
                <a:cs typeface="Arial" pitchFamily="34" charset="0"/>
              </a:defRPr>
            </a:lvl1pPr>
          </a:lstStyle>
          <a:p>
            <a:pPr lvl="0"/>
            <a:r>
              <a:rPr lang="en-US" dirty="0"/>
              <a:t>Slide heading here and it can run in two lines</a:t>
            </a:r>
          </a:p>
        </p:txBody>
      </p:sp>
      <p:sp>
        <p:nvSpPr>
          <p:cNvPr id="18" name="Date Placeholder 17"/>
          <p:cNvSpPr>
            <a:spLocks noGrp="1"/>
          </p:cNvSpPr>
          <p:nvPr>
            <p:ph type="dt" sz="half" idx="11"/>
          </p:nvPr>
        </p:nvSpPr>
        <p:spPr/>
        <p:txBody>
          <a:bodyPr/>
          <a:lstStyle/>
          <a:p>
            <a:fld id="{E98D4671-B26D-49C4-9519-0654C2FCF3FA}" type="datetime1">
              <a:rPr lang="en-US" smtClean="0"/>
              <a:pPr/>
              <a:t>8/4/2020</a:t>
            </a:fld>
            <a:endParaRPr lang="en-US" dirty="0"/>
          </a:p>
        </p:txBody>
      </p:sp>
      <p:sp>
        <p:nvSpPr>
          <p:cNvPr id="28" name="Slide Number Placeholder 27"/>
          <p:cNvSpPr>
            <a:spLocks noGrp="1"/>
          </p:cNvSpPr>
          <p:nvPr>
            <p:ph type="sldNum" sz="quarter" idx="12"/>
          </p:nvPr>
        </p:nvSpPr>
        <p:spPr>
          <a:xfrm>
            <a:off x="7663603" y="7160199"/>
            <a:ext cx="2495127" cy="402652"/>
          </a:xfrm>
        </p:spPr>
        <p:txBody>
          <a:bodyPr/>
          <a:lstStyle>
            <a:lvl1pPr>
              <a:buClr>
                <a:srgbClr val="FF0000"/>
              </a:buClr>
              <a:buSzPct val="99000"/>
              <a:buFont typeface="+mj-lt"/>
              <a:buAutoNum type="arabicPeriod"/>
              <a:defRPr/>
            </a:lvl1pPr>
          </a:lstStyle>
          <a:p>
            <a:pPr marL="260787" indent="-260787"/>
            <a:fld id="{3F069545-EE1E-4899-B365-2641FF310B93}" type="slidenum">
              <a:rPr lang="en-US" smtClean="0"/>
              <a:pPr marL="260787" indent="-260787"/>
              <a:t>‹#›</a:t>
            </a:fld>
            <a:endParaRPr lang="en-US" dirty="0"/>
          </a:p>
        </p:txBody>
      </p:sp>
      <p:pic>
        <p:nvPicPr>
          <p:cNvPr id="29" name="Picture 28"/>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7480300" cy="1059113"/>
          </a:xfrm>
          <a:prstGeom prst="rect">
            <a:avLst/>
          </a:prstGeom>
        </p:spPr>
      </p:pic>
      <p:pic>
        <p:nvPicPr>
          <p:cNvPr id="30" name="Picture 29"/>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708900" y="112102"/>
            <a:ext cx="2755900" cy="1020270"/>
          </a:xfrm>
          <a:prstGeom prst="rect">
            <a:avLst/>
          </a:prstGeom>
        </p:spPr>
      </p:pic>
      <p:pic>
        <p:nvPicPr>
          <p:cNvPr id="31" name="Picture 30" descr="5a.png"/>
          <p:cNvPicPr>
            <a:picLocks noChangeAspect="1"/>
          </p:cNvPicPr>
          <p:nvPr userDrawn="1"/>
        </p:nvPicPr>
        <p:blipFill>
          <a:blip r:embed="rId4" cstate="print"/>
          <a:stretch>
            <a:fillRect/>
          </a:stretch>
        </p:blipFill>
        <p:spPr>
          <a:xfrm rot="10800000">
            <a:off x="-12699" y="7275480"/>
            <a:ext cx="10693399" cy="163544"/>
          </a:xfrm>
          <a:prstGeom prst="rect">
            <a:avLst/>
          </a:prstGeom>
        </p:spPr>
      </p:pic>
    </p:spTree>
    <p:extLst>
      <p:ext uri="{BB962C8B-B14F-4D97-AF65-F5344CB8AC3E}">
        <p14:creationId xmlns="" xmlns:p14="http://schemas.microsoft.com/office/powerpoint/2010/main" val="33451573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3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56447" y="1647371"/>
            <a:ext cx="9624060" cy="4991131"/>
          </a:xfrm>
        </p:spPr>
        <p:txBody>
          <a:bodyPr/>
          <a:lstStyle>
            <a:lvl1pPr marL="391180" marR="0" indent="-391180" algn="l" defTabSz="1043148" rtl="0" eaLnBrk="1" fontAlgn="auto" latinLnBrk="0" hangingPunct="1">
              <a:lnSpc>
                <a:spcPct val="100000"/>
              </a:lnSpc>
              <a:spcBef>
                <a:spcPct val="20000"/>
              </a:spcBef>
              <a:spcAft>
                <a:spcPts val="0"/>
              </a:spcAft>
              <a:buClr>
                <a:srgbClr val="101141"/>
              </a:buClr>
              <a:buSzTx/>
              <a:buFont typeface="Arial" pitchFamily="34" charset="0"/>
              <a:buNone/>
              <a:tabLst/>
              <a:defRPr sz="2700">
                <a:latin typeface="Arial" pitchFamily="34" charset="0"/>
                <a:cs typeface="Arial" pitchFamily="34" charset="0"/>
              </a:defRPr>
            </a:lvl1pPr>
            <a:lvl2pPr marL="847557" marR="0" indent="-325984" algn="l" defTabSz="1043148" rtl="0" eaLnBrk="1" fontAlgn="auto" latinLnBrk="0" hangingPunct="1">
              <a:lnSpc>
                <a:spcPct val="100000"/>
              </a:lnSpc>
              <a:spcBef>
                <a:spcPct val="20000"/>
              </a:spcBef>
              <a:spcAft>
                <a:spcPts val="0"/>
              </a:spcAft>
              <a:buClrTx/>
              <a:buSzTx/>
              <a:buFont typeface="Arial" pitchFamily="34" charset="0"/>
              <a:buChar char="–"/>
              <a:tabLst/>
              <a:defRPr sz="1800">
                <a:latin typeface="Arial" pitchFamily="34" charset="0"/>
                <a:cs typeface="Arial" pitchFamily="34" charset="0"/>
              </a:defRPr>
            </a:lvl2pPr>
          </a:lstStyle>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700" u="none" strike="noStrike" kern="1200" cap="none" spc="0" normalizeH="0" noProof="0" dirty="0">
              <a:ln>
                <a:noFill/>
              </a:ln>
              <a:solidFill>
                <a:srgbClr val="101141"/>
              </a:solidFill>
              <a:effectLst/>
              <a:uLnTx/>
              <a:uFillTx/>
              <a:latin typeface="Arial"/>
              <a:cs typeface="Arial"/>
            </a:endParaRPr>
          </a:p>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endParaRPr lang="en-US" dirty="0"/>
          </a:p>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endParaRPr lang="en-US" dirty="0"/>
          </a:p>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endParaRPr lang="en-US" dirty="0"/>
          </a:p>
        </p:txBody>
      </p:sp>
      <p:sp>
        <p:nvSpPr>
          <p:cNvPr id="27" name="Content Placeholder 18"/>
          <p:cNvSpPr>
            <a:spLocks noGrp="1"/>
          </p:cNvSpPr>
          <p:nvPr>
            <p:ph sz="quarter" idx="10" hasCustomPrompt="1"/>
          </p:nvPr>
        </p:nvSpPr>
        <p:spPr>
          <a:xfrm>
            <a:off x="356447" y="168063"/>
            <a:ext cx="7396268" cy="1260475"/>
          </a:xfrm>
        </p:spPr>
        <p:txBody>
          <a:bodyPr anchor="ctr" anchorCtr="0">
            <a:normAutofit/>
          </a:bodyPr>
          <a:lstStyle>
            <a:lvl1pPr marL="0">
              <a:lnSpc>
                <a:spcPts val="4107"/>
              </a:lnSpc>
              <a:spcBef>
                <a:spcPts val="0"/>
              </a:spcBef>
              <a:buNone/>
              <a:defRPr sz="4100" b="1" spc="-171" baseline="0">
                <a:latin typeface="Arial" pitchFamily="34" charset="0"/>
                <a:cs typeface="Arial" pitchFamily="34" charset="0"/>
              </a:defRPr>
            </a:lvl1pPr>
          </a:lstStyle>
          <a:p>
            <a:pPr lvl="0"/>
            <a:r>
              <a:rPr lang="en-US" dirty="0"/>
              <a:t>Slide heading here and it can run in two lines</a:t>
            </a:r>
          </a:p>
        </p:txBody>
      </p:sp>
      <p:sp>
        <p:nvSpPr>
          <p:cNvPr id="18" name="Date Placeholder 17"/>
          <p:cNvSpPr>
            <a:spLocks noGrp="1"/>
          </p:cNvSpPr>
          <p:nvPr>
            <p:ph type="dt" sz="half" idx="11"/>
          </p:nvPr>
        </p:nvSpPr>
        <p:spPr/>
        <p:txBody>
          <a:bodyPr/>
          <a:lstStyle/>
          <a:p>
            <a:fld id="{E98D4671-B26D-49C4-9519-0654C2FCF3FA}" type="datetime1">
              <a:rPr lang="en-US" smtClean="0"/>
              <a:pPr/>
              <a:t>8/4/2020</a:t>
            </a:fld>
            <a:endParaRPr lang="en-US" dirty="0"/>
          </a:p>
        </p:txBody>
      </p:sp>
      <p:sp>
        <p:nvSpPr>
          <p:cNvPr id="28" name="Slide Number Placeholder 27"/>
          <p:cNvSpPr>
            <a:spLocks noGrp="1"/>
          </p:cNvSpPr>
          <p:nvPr>
            <p:ph type="sldNum" sz="quarter" idx="12"/>
          </p:nvPr>
        </p:nvSpPr>
        <p:spPr>
          <a:xfrm>
            <a:off x="7663603" y="7160199"/>
            <a:ext cx="2495127" cy="402652"/>
          </a:xfrm>
        </p:spPr>
        <p:txBody>
          <a:bodyPr/>
          <a:lstStyle>
            <a:lvl1pPr>
              <a:buClr>
                <a:srgbClr val="FF0000"/>
              </a:buClr>
              <a:buSzPct val="99000"/>
              <a:buFont typeface="+mj-lt"/>
              <a:buAutoNum type="arabicPeriod"/>
              <a:defRPr/>
            </a:lvl1pPr>
          </a:lstStyle>
          <a:p>
            <a:pPr marL="260787" indent="-260787"/>
            <a:fld id="{3F069545-EE1E-4899-B365-2641FF310B93}" type="slidenum">
              <a:rPr lang="en-US" smtClean="0"/>
              <a:pPr marL="260787" indent="-260787"/>
              <a:t>‹#›</a:t>
            </a:fld>
            <a:endParaRPr lang="en-US" dirty="0"/>
          </a:p>
        </p:txBody>
      </p:sp>
      <p:pic>
        <p:nvPicPr>
          <p:cNvPr id="29" name="Picture 28"/>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7480300" cy="1059113"/>
          </a:xfrm>
          <a:prstGeom prst="rect">
            <a:avLst/>
          </a:prstGeom>
        </p:spPr>
      </p:pic>
      <p:pic>
        <p:nvPicPr>
          <p:cNvPr id="30" name="Picture 29"/>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708900" y="112102"/>
            <a:ext cx="2755900" cy="1020270"/>
          </a:xfrm>
          <a:prstGeom prst="rect">
            <a:avLst/>
          </a:prstGeom>
        </p:spPr>
      </p:pic>
      <p:pic>
        <p:nvPicPr>
          <p:cNvPr id="31" name="Picture 30" descr="5a.png"/>
          <p:cNvPicPr>
            <a:picLocks noChangeAspect="1"/>
          </p:cNvPicPr>
          <p:nvPr userDrawn="1"/>
        </p:nvPicPr>
        <p:blipFill>
          <a:blip r:embed="rId4" cstate="print"/>
          <a:stretch>
            <a:fillRect/>
          </a:stretch>
        </p:blipFill>
        <p:spPr>
          <a:xfrm rot="10800000">
            <a:off x="-12699" y="7275480"/>
            <a:ext cx="10693399" cy="163544"/>
          </a:xfrm>
          <a:prstGeom prst="rect">
            <a:avLst/>
          </a:prstGeom>
        </p:spPr>
      </p:pic>
    </p:spTree>
    <p:extLst>
      <p:ext uri="{BB962C8B-B14F-4D97-AF65-F5344CB8AC3E}">
        <p14:creationId xmlns="" xmlns:p14="http://schemas.microsoft.com/office/powerpoint/2010/main" val="33393092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4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56447" y="1647371"/>
            <a:ext cx="9624060" cy="4991131"/>
          </a:xfrm>
        </p:spPr>
        <p:txBody>
          <a:bodyPr/>
          <a:lstStyle>
            <a:lvl1pPr marL="391180" marR="0" indent="-391180" algn="l" defTabSz="1043148" rtl="0" eaLnBrk="1" fontAlgn="auto" latinLnBrk="0" hangingPunct="1">
              <a:lnSpc>
                <a:spcPct val="100000"/>
              </a:lnSpc>
              <a:spcBef>
                <a:spcPct val="20000"/>
              </a:spcBef>
              <a:spcAft>
                <a:spcPts val="0"/>
              </a:spcAft>
              <a:buClr>
                <a:srgbClr val="101141"/>
              </a:buClr>
              <a:buSzTx/>
              <a:buFont typeface="Arial" pitchFamily="34" charset="0"/>
              <a:buNone/>
              <a:tabLst/>
              <a:defRPr sz="2700">
                <a:latin typeface="Arial" pitchFamily="34" charset="0"/>
                <a:cs typeface="Arial" pitchFamily="34" charset="0"/>
              </a:defRPr>
            </a:lvl1pPr>
            <a:lvl2pPr marL="847557" marR="0" indent="-325984" algn="l" defTabSz="1043148" rtl="0" eaLnBrk="1" fontAlgn="auto" latinLnBrk="0" hangingPunct="1">
              <a:lnSpc>
                <a:spcPct val="100000"/>
              </a:lnSpc>
              <a:spcBef>
                <a:spcPct val="20000"/>
              </a:spcBef>
              <a:spcAft>
                <a:spcPts val="0"/>
              </a:spcAft>
              <a:buClrTx/>
              <a:buSzTx/>
              <a:buFont typeface="Arial" pitchFamily="34" charset="0"/>
              <a:buChar char="–"/>
              <a:tabLst/>
              <a:defRPr sz="1800">
                <a:latin typeface="Arial" pitchFamily="34" charset="0"/>
                <a:cs typeface="Arial" pitchFamily="34" charset="0"/>
              </a:defRPr>
            </a:lvl2pPr>
          </a:lstStyle>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700" u="none" strike="noStrike" kern="1200" cap="none" spc="0" normalizeH="0" noProof="0" dirty="0">
              <a:ln>
                <a:noFill/>
              </a:ln>
              <a:solidFill>
                <a:srgbClr val="101141"/>
              </a:solidFill>
              <a:effectLst/>
              <a:uLnTx/>
              <a:uFillTx/>
              <a:latin typeface="Arial"/>
              <a:cs typeface="Arial"/>
            </a:endParaRPr>
          </a:p>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endParaRPr lang="en-US" dirty="0"/>
          </a:p>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endParaRPr lang="en-US" dirty="0"/>
          </a:p>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endParaRPr lang="en-US" dirty="0"/>
          </a:p>
        </p:txBody>
      </p:sp>
      <p:sp>
        <p:nvSpPr>
          <p:cNvPr id="27" name="Content Placeholder 18"/>
          <p:cNvSpPr>
            <a:spLocks noGrp="1"/>
          </p:cNvSpPr>
          <p:nvPr>
            <p:ph sz="quarter" idx="10" hasCustomPrompt="1"/>
          </p:nvPr>
        </p:nvSpPr>
        <p:spPr>
          <a:xfrm>
            <a:off x="356447" y="168063"/>
            <a:ext cx="7396268" cy="1260475"/>
          </a:xfrm>
        </p:spPr>
        <p:txBody>
          <a:bodyPr anchor="ctr" anchorCtr="0">
            <a:normAutofit/>
          </a:bodyPr>
          <a:lstStyle>
            <a:lvl1pPr marL="0">
              <a:lnSpc>
                <a:spcPts val="4107"/>
              </a:lnSpc>
              <a:spcBef>
                <a:spcPts val="0"/>
              </a:spcBef>
              <a:buNone/>
              <a:defRPr sz="4100" b="1" spc="-171" baseline="0">
                <a:latin typeface="Arial" pitchFamily="34" charset="0"/>
                <a:cs typeface="Arial" pitchFamily="34" charset="0"/>
              </a:defRPr>
            </a:lvl1pPr>
          </a:lstStyle>
          <a:p>
            <a:pPr lvl="0"/>
            <a:r>
              <a:rPr lang="en-US" dirty="0"/>
              <a:t>Slide heading here and it can run in two lines</a:t>
            </a:r>
          </a:p>
        </p:txBody>
      </p:sp>
      <p:sp>
        <p:nvSpPr>
          <p:cNvPr id="18" name="Date Placeholder 17"/>
          <p:cNvSpPr>
            <a:spLocks noGrp="1"/>
          </p:cNvSpPr>
          <p:nvPr>
            <p:ph type="dt" sz="half" idx="11"/>
          </p:nvPr>
        </p:nvSpPr>
        <p:spPr/>
        <p:txBody>
          <a:bodyPr/>
          <a:lstStyle/>
          <a:p>
            <a:fld id="{E98D4671-B26D-49C4-9519-0654C2FCF3FA}" type="datetime1">
              <a:rPr lang="en-US" smtClean="0"/>
              <a:pPr/>
              <a:t>8/4/2020</a:t>
            </a:fld>
            <a:endParaRPr lang="en-US" dirty="0"/>
          </a:p>
        </p:txBody>
      </p:sp>
      <p:sp>
        <p:nvSpPr>
          <p:cNvPr id="28" name="Slide Number Placeholder 27"/>
          <p:cNvSpPr>
            <a:spLocks noGrp="1"/>
          </p:cNvSpPr>
          <p:nvPr>
            <p:ph type="sldNum" sz="quarter" idx="12"/>
          </p:nvPr>
        </p:nvSpPr>
        <p:spPr>
          <a:xfrm>
            <a:off x="7663603" y="7160199"/>
            <a:ext cx="2495127" cy="402652"/>
          </a:xfrm>
        </p:spPr>
        <p:txBody>
          <a:bodyPr/>
          <a:lstStyle>
            <a:lvl1pPr>
              <a:buClr>
                <a:srgbClr val="FF0000"/>
              </a:buClr>
              <a:buSzPct val="99000"/>
              <a:buFont typeface="+mj-lt"/>
              <a:buAutoNum type="arabicPeriod"/>
              <a:defRPr/>
            </a:lvl1pPr>
          </a:lstStyle>
          <a:p>
            <a:pPr marL="260787" indent="-260787"/>
            <a:fld id="{3F069545-EE1E-4899-B365-2641FF310B93}" type="slidenum">
              <a:rPr lang="en-US" smtClean="0"/>
              <a:pPr marL="260787" indent="-260787"/>
              <a:t>‹#›</a:t>
            </a:fld>
            <a:endParaRPr lang="en-US" dirty="0"/>
          </a:p>
        </p:txBody>
      </p:sp>
      <p:pic>
        <p:nvPicPr>
          <p:cNvPr id="29" name="Picture 28"/>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7480300" cy="1059113"/>
          </a:xfrm>
          <a:prstGeom prst="rect">
            <a:avLst/>
          </a:prstGeom>
        </p:spPr>
      </p:pic>
      <p:pic>
        <p:nvPicPr>
          <p:cNvPr id="30" name="Picture 29"/>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708900" y="112102"/>
            <a:ext cx="2755900" cy="1020270"/>
          </a:xfrm>
          <a:prstGeom prst="rect">
            <a:avLst/>
          </a:prstGeom>
        </p:spPr>
      </p:pic>
      <p:pic>
        <p:nvPicPr>
          <p:cNvPr id="31" name="Picture 30" descr="5a.png"/>
          <p:cNvPicPr>
            <a:picLocks noChangeAspect="1"/>
          </p:cNvPicPr>
          <p:nvPr userDrawn="1"/>
        </p:nvPicPr>
        <p:blipFill>
          <a:blip r:embed="rId4" cstate="print"/>
          <a:stretch>
            <a:fillRect/>
          </a:stretch>
        </p:blipFill>
        <p:spPr>
          <a:xfrm rot="10800000">
            <a:off x="-12699" y="7275480"/>
            <a:ext cx="10693399" cy="163544"/>
          </a:xfrm>
          <a:prstGeom prst="rect">
            <a:avLst/>
          </a:prstGeom>
        </p:spPr>
      </p:pic>
    </p:spTree>
    <p:extLst>
      <p:ext uri="{BB962C8B-B14F-4D97-AF65-F5344CB8AC3E}">
        <p14:creationId xmlns="" xmlns:p14="http://schemas.microsoft.com/office/powerpoint/2010/main" val="955236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35172" y="2013261"/>
            <a:ext cx="4544695" cy="4798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13535" y="2013261"/>
            <a:ext cx="4544695" cy="4798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12" name="Picture 11" descr="5a.png"/>
          <p:cNvPicPr>
            <a:picLocks noChangeAspect="1"/>
          </p:cNvPicPr>
          <p:nvPr userDrawn="1"/>
        </p:nvPicPr>
        <p:blipFill>
          <a:blip r:embed="rId2" cstate="print"/>
          <a:stretch>
            <a:fillRect/>
          </a:stretch>
        </p:blipFill>
        <p:spPr>
          <a:xfrm rot="10800000">
            <a:off x="-12699" y="7275480"/>
            <a:ext cx="10693399" cy="163544"/>
          </a:xfrm>
          <a:prstGeom prst="rect">
            <a:avLst/>
          </a:prstGeom>
        </p:spPr>
      </p:pic>
      <p:pic>
        <p:nvPicPr>
          <p:cNvPr id="13" name="Picture 12"/>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708900" y="112102"/>
            <a:ext cx="2755900" cy="1020270"/>
          </a:xfrm>
          <a:prstGeom prst="rect">
            <a:avLst/>
          </a:prstGeom>
        </p:spPr>
      </p:pic>
      <p:pic>
        <p:nvPicPr>
          <p:cNvPr id="14" name="Picture 13"/>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0" y="0"/>
            <a:ext cx="7480300" cy="1059113"/>
          </a:xfrm>
          <a:prstGeom prst="rect">
            <a:avLst/>
          </a:prstGeom>
        </p:spPr>
      </p:pic>
    </p:spTree>
    <p:extLst>
      <p:ext uri="{BB962C8B-B14F-4D97-AF65-F5344CB8AC3E}">
        <p14:creationId xmlns="" xmlns:p14="http://schemas.microsoft.com/office/powerpoint/2010/main" val="1973277330"/>
      </p:ext>
    </p:extLst>
  </p:cSld>
  <p:clrMapOvr>
    <a:masterClrMapping/>
  </p:clrMapOvr>
  <p:extLst>
    <p:ext uri="{DCECCB84-F9BA-43D5-87BE-67443E8EF086}">
      <p15:sldGuideLst xmlns=""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56447" y="1647371"/>
            <a:ext cx="9624060" cy="4991131"/>
          </a:xfrm>
        </p:spPr>
        <p:txBody>
          <a:bodyPr/>
          <a:lstStyle>
            <a:lvl1pPr marL="391180" marR="0" indent="-391180" algn="l" defTabSz="1043148" rtl="0" eaLnBrk="1" fontAlgn="auto" latinLnBrk="0" hangingPunct="1">
              <a:lnSpc>
                <a:spcPct val="100000"/>
              </a:lnSpc>
              <a:spcBef>
                <a:spcPct val="20000"/>
              </a:spcBef>
              <a:spcAft>
                <a:spcPts val="0"/>
              </a:spcAft>
              <a:buClr>
                <a:srgbClr val="101141"/>
              </a:buClr>
              <a:buSzTx/>
              <a:buFont typeface="Arial" pitchFamily="34" charset="0"/>
              <a:buNone/>
              <a:tabLst/>
              <a:defRPr sz="2700">
                <a:latin typeface="Arial" pitchFamily="34" charset="0"/>
                <a:cs typeface="Arial" pitchFamily="34" charset="0"/>
              </a:defRPr>
            </a:lvl1pPr>
            <a:lvl2pPr marL="847557" marR="0" indent="-325984" algn="l" defTabSz="1043148" rtl="0" eaLnBrk="1" fontAlgn="auto" latinLnBrk="0" hangingPunct="1">
              <a:lnSpc>
                <a:spcPct val="100000"/>
              </a:lnSpc>
              <a:spcBef>
                <a:spcPct val="20000"/>
              </a:spcBef>
              <a:spcAft>
                <a:spcPts val="0"/>
              </a:spcAft>
              <a:buClrTx/>
              <a:buSzTx/>
              <a:buFont typeface="Arial" pitchFamily="34" charset="0"/>
              <a:buChar char="–"/>
              <a:tabLst/>
              <a:defRPr sz="1800">
                <a:latin typeface="Arial" pitchFamily="34" charset="0"/>
                <a:cs typeface="Arial" pitchFamily="34" charset="0"/>
              </a:defRPr>
            </a:lvl2pPr>
          </a:lstStyle>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847557" marR="0" lvl="1" indent="-325984" algn="l" defTabSz="1043148"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700" u="none" strike="noStrike" kern="1200" cap="none" spc="0" normalizeH="0" noProof="0" dirty="0">
              <a:ln>
                <a:noFill/>
              </a:ln>
              <a:solidFill>
                <a:srgbClr val="101141"/>
              </a:solidFill>
              <a:effectLst/>
              <a:uLnTx/>
              <a:uFillTx/>
              <a:latin typeface="Arial"/>
              <a:cs typeface="Arial"/>
            </a:endParaRPr>
          </a:p>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endParaRPr lang="en-US" dirty="0"/>
          </a:p>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endParaRPr lang="en-US" dirty="0"/>
          </a:p>
          <a:p>
            <a:pPr marL="391180" marR="0" lvl="0" indent="-391180" algn="l" defTabSz="1043148"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700" u="none" strike="noStrike" kern="1200" cap="none" spc="0" normalizeH="0" baseline="0" noProof="0" dirty="0" err="1">
                <a:ln>
                  <a:noFill/>
                </a:ln>
                <a:solidFill>
                  <a:srgbClr val="101141"/>
                </a:solidFill>
                <a:effectLst/>
                <a:uLnTx/>
                <a:uFillTx/>
                <a:latin typeface="Arial"/>
                <a:cs typeface="Arial"/>
              </a:rPr>
              <a:t>Lorem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sit </a:t>
            </a:r>
            <a:r>
              <a:rPr kumimoji="0" lang="en-GB" sz="2700" u="none" strike="noStrike" kern="1200" cap="none" spc="0" normalizeH="0" noProof="0" dirty="0" err="1">
                <a:ln>
                  <a:noFill/>
                </a:ln>
                <a:solidFill>
                  <a:srgbClr val="101141"/>
                </a:solidFill>
                <a:effectLst/>
                <a:uLnTx/>
                <a:uFillTx/>
                <a:latin typeface="Arial"/>
                <a:cs typeface="Arial"/>
              </a:rPr>
              <a:t>amet</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dolor</a:t>
            </a:r>
            <a:r>
              <a:rPr kumimoji="0" lang="en-GB" sz="2700" u="none" strike="noStrike" kern="1200" cap="none" spc="0" normalizeH="0" noProof="0" dirty="0">
                <a:ln>
                  <a:noFill/>
                </a:ln>
                <a:solidFill>
                  <a:srgbClr val="101141"/>
                </a:solidFill>
                <a:effectLst/>
                <a:uLnTx/>
                <a:uFillTx/>
                <a:latin typeface="Arial"/>
                <a:cs typeface="Arial"/>
              </a:rPr>
              <a:t> </a:t>
            </a:r>
            <a:r>
              <a:rPr kumimoji="0" lang="en-GB" sz="2700" u="none" strike="noStrike" kern="1200" cap="none" spc="0" normalizeH="0" noProof="0" dirty="0" err="1">
                <a:ln>
                  <a:noFill/>
                </a:ln>
                <a:solidFill>
                  <a:srgbClr val="101141"/>
                </a:solidFill>
                <a:effectLst/>
                <a:uLnTx/>
                <a:uFillTx/>
                <a:latin typeface="Arial"/>
                <a:cs typeface="Arial"/>
              </a:rPr>
              <a:t>ipsum</a:t>
            </a:r>
            <a:r>
              <a:rPr kumimoji="0" lang="en-GB" sz="2700" u="none" strike="noStrike" kern="1200" cap="none" spc="0" normalizeH="0" noProof="0" dirty="0">
                <a:ln>
                  <a:noFill/>
                </a:ln>
                <a:solidFill>
                  <a:srgbClr val="101141"/>
                </a:solidFill>
                <a:effectLst/>
                <a:uLnTx/>
                <a:uFillTx/>
                <a:latin typeface="Arial"/>
                <a:cs typeface="Arial"/>
              </a:rPr>
              <a:t> </a:t>
            </a:r>
            <a:endParaRPr lang="en-US" dirty="0"/>
          </a:p>
        </p:txBody>
      </p:sp>
      <p:sp>
        <p:nvSpPr>
          <p:cNvPr id="27" name="Content Placeholder 18"/>
          <p:cNvSpPr>
            <a:spLocks noGrp="1"/>
          </p:cNvSpPr>
          <p:nvPr>
            <p:ph sz="quarter" idx="10" hasCustomPrompt="1"/>
          </p:nvPr>
        </p:nvSpPr>
        <p:spPr>
          <a:xfrm>
            <a:off x="356447" y="168063"/>
            <a:ext cx="7396268" cy="1260475"/>
          </a:xfrm>
        </p:spPr>
        <p:txBody>
          <a:bodyPr anchor="ctr" anchorCtr="0">
            <a:normAutofit/>
          </a:bodyPr>
          <a:lstStyle>
            <a:lvl1pPr marL="0">
              <a:lnSpc>
                <a:spcPts val="4107"/>
              </a:lnSpc>
              <a:spcBef>
                <a:spcPts val="0"/>
              </a:spcBef>
              <a:buNone/>
              <a:defRPr sz="4100" b="1" spc="-171" baseline="0">
                <a:latin typeface="Arial" pitchFamily="34" charset="0"/>
                <a:cs typeface="Arial" pitchFamily="34" charset="0"/>
              </a:defRPr>
            </a:lvl1pPr>
          </a:lstStyle>
          <a:p>
            <a:pPr lvl="0"/>
            <a:r>
              <a:rPr lang="en-US" dirty="0"/>
              <a:t>Slide heading here and it can run in two lines</a:t>
            </a:r>
          </a:p>
        </p:txBody>
      </p:sp>
      <p:sp>
        <p:nvSpPr>
          <p:cNvPr id="18" name="Date Placeholder 17"/>
          <p:cNvSpPr>
            <a:spLocks noGrp="1"/>
          </p:cNvSpPr>
          <p:nvPr>
            <p:ph type="dt" sz="half" idx="11"/>
          </p:nvPr>
        </p:nvSpPr>
        <p:spPr/>
        <p:txBody>
          <a:bodyPr/>
          <a:lstStyle/>
          <a:p>
            <a:fld id="{E98D4671-B26D-49C4-9519-0654C2FCF3FA}" type="datetime1">
              <a:rPr lang="en-US" smtClean="0"/>
              <a:pPr/>
              <a:t>8/4/2020</a:t>
            </a:fld>
            <a:endParaRPr lang="en-US" dirty="0"/>
          </a:p>
        </p:txBody>
      </p:sp>
      <p:sp>
        <p:nvSpPr>
          <p:cNvPr id="28" name="Slide Number Placeholder 27"/>
          <p:cNvSpPr>
            <a:spLocks noGrp="1"/>
          </p:cNvSpPr>
          <p:nvPr>
            <p:ph type="sldNum" sz="quarter" idx="12"/>
          </p:nvPr>
        </p:nvSpPr>
        <p:spPr>
          <a:xfrm>
            <a:off x="7663603" y="7160199"/>
            <a:ext cx="2495127" cy="402652"/>
          </a:xfrm>
        </p:spPr>
        <p:txBody>
          <a:bodyPr/>
          <a:lstStyle>
            <a:lvl1pPr>
              <a:buClr>
                <a:srgbClr val="FF0000"/>
              </a:buClr>
              <a:buSzPct val="99000"/>
              <a:buFont typeface="+mj-lt"/>
              <a:buAutoNum type="arabicPeriod"/>
              <a:defRPr/>
            </a:lvl1pPr>
          </a:lstStyle>
          <a:p>
            <a:pPr marL="260787" indent="-260787"/>
            <a:fld id="{3F069545-EE1E-4899-B365-2641FF310B93}" type="slidenum">
              <a:rPr lang="en-US" smtClean="0"/>
              <a:pPr marL="260787" indent="-260787"/>
              <a:t>‹#›</a:t>
            </a:fld>
            <a:endParaRPr lang="en-US" dirty="0"/>
          </a:p>
        </p:txBody>
      </p:sp>
      <p:pic>
        <p:nvPicPr>
          <p:cNvPr id="29" name="Picture 28"/>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7480300" cy="1059113"/>
          </a:xfrm>
          <a:prstGeom prst="rect">
            <a:avLst/>
          </a:prstGeom>
        </p:spPr>
      </p:pic>
      <p:pic>
        <p:nvPicPr>
          <p:cNvPr id="30" name="Picture 29"/>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708900" y="112102"/>
            <a:ext cx="2755900" cy="1020270"/>
          </a:xfrm>
          <a:prstGeom prst="rect">
            <a:avLst/>
          </a:prstGeom>
        </p:spPr>
      </p:pic>
      <p:pic>
        <p:nvPicPr>
          <p:cNvPr id="31" name="Picture 30" descr="5a.png"/>
          <p:cNvPicPr>
            <a:picLocks noChangeAspect="1"/>
          </p:cNvPicPr>
          <p:nvPr userDrawn="1"/>
        </p:nvPicPr>
        <p:blipFill>
          <a:blip r:embed="rId4" cstate="print"/>
          <a:stretch>
            <a:fillRect/>
          </a:stretch>
        </p:blipFill>
        <p:spPr>
          <a:xfrm rot="10800000">
            <a:off x="-12699" y="7275480"/>
            <a:ext cx="10693399" cy="163544"/>
          </a:xfrm>
          <a:prstGeom prst="rect">
            <a:avLst/>
          </a:prstGeom>
        </p:spPr>
      </p:pic>
    </p:spTree>
    <p:extLst>
      <p:ext uri="{BB962C8B-B14F-4D97-AF65-F5344CB8AC3E}">
        <p14:creationId xmlns="" xmlns:p14="http://schemas.microsoft.com/office/powerpoint/2010/main" val="1145154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654"/>
            <a:ext cx="9223058" cy="1461801"/>
          </a:xfrm>
        </p:spPr>
        <p:txBody>
          <a:bodyPr/>
          <a:lstStyle/>
          <a:p>
            <a:r>
              <a:rPr lang="en-US"/>
              <a:t>Click to edit Master title style</a:t>
            </a:r>
          </a:p>
        </p:txBody>
      </p:sp>
      <p:sp>
        <p:nvSpPr>
          <p:cNvPr id="3" name="Text Placeholder 2"/>
          <p:cNvSpPr>
            <a:spLocks noGrp="1"/>
          </p:cNvSpPr>
          <p:nvPr>
            <p:ph type="body" idx="1"/>
          </p:nvPr>
        </p:nvSpPr>
        <p:spPr>
          <a:xfrm>
            <a:off x="736566" y="1853949"/>
            <a:ext cx="4523809" cy="908592"/>
          </a:xfrm>
        </p:spPr>
        <p:txBody>
          <a:bodyPr anchor="b"/>
          <a:lstStyle>
            <a:lvl1pPr marL="0" indent="0">
              <a:buNone/>
              <a:defRPr sz="2105" b="1"/>
            </a:lvl1pPr>
            <a:lvl2pPr marL="401010" indent="0">
              <a:buNone/>
              <a:defRPr sz="1754" b="1"/>
            </a:lvl2pPr>
            <a:lvl3pPr marL="802020" indent="0">
              <a:buNone/>
              <a:defRPr sz="1579" b="1"/>
            </a:lvl3pPr>
            <a:lvl4pPr marL="1203030" indent="0">
              <a:buNone/>
              <a:defRPr sz="1403" b="1"/>
            </a:lvl4pPr>
            <a:lvl5pPr marL="1604040" indent="0">
              <a:buNone/>
              <a:defRPr sz="1403" b="1"/>
            </a:lvl5pPr>
            <a:lvl6pPr marL="2005051" indent="0">
              <a:buNone/>
              <a:defRPr sz="1403" b="1"/>
            </a:lvl6pPr>
            <a:lvl7pPr marL="2406061" indent="0">
              <a:buNone/>
              <a:defRPr sz="1403" b="1"/>
            </a:lvl7pPr>
            <a:lvl8pPr marL="2807071" indent="0">
              <a:buNone/>
              <a:defRPr sz="1403" b="1"/>
            </a:lvl8pPr>
            <a:lvl9pPr marL="3208081" indent="0">
              <a:buNone/>
              <a:defRPr sz="1403" b="1"/>
            </a:lvl9pPr>
          </a:lstStyle>
          <a:p>
            <a:pPr lvl="0"/>
            <a:r>
              <a:rPr lang="en-US"/>
              <a:t>Click to edit Master text styles</a:t>
            </a:r>
          </a:p>
        </p:txBody>
      </p:sp>
      <p:sp>
        <p:nvSpPr>
          <p:cNvPr id="4" name="Content Placeholder 3"/>
          <p:cNvSpPr>
            <a:spLocks noGrp="1"/>
          </p:cNvSpPr>
          <p:nvPr>
            <p:ph sz="half" idx="2"/>
          </p:nvPr>
        </p:nvSpPr>
        <p:spPr>
          <a:xfrm>
            <a:off x="736566" y="2762541"/>
            <a:ext cx="4523809" cy="4063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413534" y="1853949"/>
            <a:ext cx="4546088" cy="908592"/>
          </a:xfrm>
        </p:spPr>
        <p:txBody>
          <a:bodyPr anchor="b"/>
          <a:lstStyle>
            <a:lvl1pPr marL="0" indent="0">
              <a:buNone/>
              <a:defRPr sz="2105" b="1"/>
            </a:lvl1pPr>
            <a:lvl2pPr marL="401010" indent="0">
              <a:buNone/>
              <a:defRPr sz="1754" b="1"/>
            </a:lvl2pPr>
            <a:lvl3pPr marL="802020" indent="0">
              <a:buNone/>
              <a:defRPr sz="1579" b="1"/>
            </a:lvl3pPr>
            <a:lvl4pPr marL="1203030" indent="0">
              <a:buNone/>
              <a:defRPr sz="1403" b="1"/>
            </a:lvl4pPr>
            <a:lvl5pPr marL="1604040" indent="0">
              <a:buNone/>
              <a:defRPr sz="1403" b="1"/>
            </a:lvl5pPr>
            <a:lvl6pPr marL="2005051" indent="0">
              <a:buNone/>
              <a:defRPr sz="1403" b="1"/>
            </a:lvl6pPr>
            <a:lvl7pPr marL="2406061" indent="0">
              <a:buNone/>
              <a:defRPr sz="1403" b="1"/>
            </a:lvl7pPr>
            <a:lvl8pPr marL="2807071" indent="0">
              <a:buNone/>
              <a:defRPr sz="1403" b="1"/>
            </a:lvl8pPr>
            <a:lvl9pPr marL="3208081" indent="0">
              <a:buNone/>
              <a:defRPr sz="1403" b="1"/>
            </a:lvl9pPr>
          </a:lstStyle>
          <a:p>
            <a:pPr lvl="0"/>
            <a:r>
              <a:rPr lang="en-US"/>
              <a:t>Click to edit Master text styles</a:t>
            </a:r>
          </a:p>
        </p:txBody>
      </p:sp>
      <p:sp>
        <p:nvSpPr>
          <p:cNvPr id="6" name="Content Placeholder 5"/>
          <p:cNvSpPr>
            <a:spLocks noGrp="1"/>
          </p:cNvSpPr>
          <p:nvPr>
            <p:ph sz="quarter" idx="4"/>
          </p:nvPr>
        </p:nvSpPr>
        <p:spPr>
          <a:xfrm>
            <a:off x="5413534" y="2762541"/>
            <a:ext cx="4546088" cy="4063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pic>
        <p:nvPicPr>
          <p:cNvPr id="10" name="Picture 9" descr="5a.png"/>
          <p:cNvPicPr>
            <a:picLocks noChangeAspect="1"/>
          </p:cNvPicPr>
          <p:nvPr userDrawn="1"/>
        </p:nvPicPr>
        <p:blipFill>
          <a:blip r:embed="rId2" cstate="print"/>
          <a:stretch>
            <a:fillRect/>
          </a:stretch>
        </p:blipFill>
        <p:spPr>
          <a:xfrm rot="10800000">
            <a:off x="-12699" y="7275480"/>
            <a:ext cx="10693399" cy="163544"/>
          </a:xfrm>
          <a:prstGeom prst="rect">
            <a:avLst/>
          </a:prstGeom>
        </p:spPr>
      </p:pic>
      <p:pic>
        <p:nvPicPr>
          <p:cNvPr id="11" name="Picture 10"/>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708900" y="112102"/>
            <a:ext cx="2755900" cy="1020270"/>
          </a:xfrm>
          <a:prstGeom prst="rect">
            <a:avLst/>
          </a:prstGeom>
        </p:spPr>
      </p:pic>
      <p:pic>
        <p:nvPicPr>
          <p:cNvPr id="12" name="Picture 11"/>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0" y="0"/>
            <a:ext cx="7480300" cy="1059113"/>
          </a:xfrm>
          <a:prstGeom prst="rect">
            <a:avLst/>
          </a:prstGeom>
        </p:spPr>
      </p:pic>
    </p:spTree>
    <p:extLst>
      <p:ext uri="{BB962C8B-B14F-4D97-AF65-F5344CB8AC3E}">
        <p14:creationId xmlns="" xmlns:p14="http://schemas.microsoft.com/office/powerpoint/2010/main" val="326368949"/>
      </p:ext>
    </p:extLst>
  </p:cSld>
  <p:clrMapOvr>
    <a:masterClrMapping/>
  </p:clrMapOvr>
  <p:extLst>
    <p:ext uri="{DCECCB84-F9BA-43D5-87BE-67443E8EF086}">
      <p15:sldGuideLst xmlns=""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pic>
        <p:nvPicPr>
          <p:cNvPr id="6" name="Picture 5"/>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7480300" cy="1059113"/>
          </a:xfrm>
          <a:prstGeom prst="rect">
            <a:avLst/>
          </a:prstGeom>
        </p:spPr>
      </p:pic>
      <p:pic>
        <p:nvPicPr>
          <p:cNvPr id="7" name="Picture 6" descr="5a.png"/>
          <p:cNvPicPr>
            <a:picLocks noChangeAspect="1"/>
          </p:cNvPicPr>
          <p:nvPr userDrawn="1"/>
        </p:nvPicPr>
        <p:blipFill>
          <a:blip r:embed="rId3" cstate="print"/>
          <a:stretch>
            <a:fillRect/>
          </a:stretch>
        </p:blipFill>
        <p:spPr>
          <a:xfrm rot="10800000">
            <a:off x="-12699" y="7275480"/>
            <a:ext cx="10693399" cy="163544"/>
          </a:xfrm>
          <a:prstGeom prst="rect">
            <a:avLst/>
          </a:prstGeom>
        </p:spPr>
      </p:pic>
      <p:pic>
        <p:nvPicPr>
          <p:cNvPr id="8" name="Picture 7"/>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7708900" y="112102"/>
            <a:ext cx="2755900" cy="1020270"/>
          </a:xfrm>
          <a:prstGeom prst="rect">
            <a:avLst/>
          </a:prstGeom>
        </p:spPr>
      </p:pic>
    </p:spTree>
    <p:extLst>
      <p:ext uri="{BB962C8B-B14F-4D97-AF65-F5344CB8AC3E}">
        <p14:creationId xmlns="" xmlns:p14="http://schemas.microsoft.com/office/powerpoint/2010/main" val="527555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pic>
        <p:nvPicPr>
          <p:cNvPr id="6" name="Picture 5" descr="5a.png"/>
          <p:cNvPicPr>
            <a:picLocks noChangeAspect="1"/>
          </p:cNvPicPr>
          <p:nvPr userDrawn="1"/>
        </p:nvPicPr>
        <p:blipFill>
          <a:blip r:embed="rId2" cstate="print"/>
          <a:stretch>
            <a:fillRect/>
          </a:stretch>
        </p:blipFill>
        <p:spPr>
          <a:xfrm rot="10800000">
            <a:off x="-12699" y="7275480"/>
            <a:ext cx="10693399" cy="163544"/>
          </a:xfrm>
          <a:prstGeom prst="rect">
            <a:avLst/>
          </a:prstGeom>
        </p:spPr>
      </p:pic>
      <p:pic>
        <p:nvPicPr>
          <p:cNvPr id="7" name="Picture 6"/>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708900" y="112102"/>
            <a:ext cx="2755900" cy="1020270"/>
          </a:xfrm>
          <a:prstGeom prst="rect">
            <a:avLst/>
          </a:prstGeom>
        </p:spPr>
      </p:pic>
      <p:pic>
        <p:nvPicPr>
          <p:cNvPr id="8" name="Picture 7"/>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0" y="0"/>
            <a:ext cx="7480300" cy="1059113"/>
          </a:xfrm>
          <a:prstGeom prst="rect">
            <a:avLst/>
          </a:prstGeom>
        </p:spPr>
      </p:pic>
    </p:spTree>
    <p:extLst>
      <p:ext uri="{BB962C8B-B14F-4D97-AF65-F5344CB8AC3E}">
        <p14:creationId xmlns="" xmlns:p14="http://schemas.microsoft.com/office/powerpoint/2010/main" val="1829460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564" y="504192"/>
            <a:ext cx="3448900" cy="1764665"/>
          </a:xfrm>
        </p:spPr>
        <p:txBody>
          <a:bodyPr anchor="b"/>
          <a:lstStyle>
            <a:lvl1pPr>
              <a:defRPr sz="2807"/>
            </a:lvl1pPr>
          </a:lstStyle>
          <a:p>
            <a:r>
              <a:rPr lang="en-US"/>
              <a:t>Click to edit Master title style</a:t>
            </a:r>
          </a:p>
        </p:txBody>
      </p:sp>
      <p:sp>
        <p:nvSpPr>
          <p:cNvPr id="3" name="Content Placeholder 2"/>
          <p:cNvSpPr>
            <a:spLocks noGrp="1"/>
          </p:cNvSpPr>
          <p:nvPr>
            <p:ph idx="1"/>
          </p:nvPr>
        </p:nvSpPr>
        <p:spPr>
          <a:xfrm>
            <a:off x="4546088" y="1088913"/>
            <a:ext cx="5413534" cy="5374525"/>
          </a:xfrm>
        </p:spPr>
        <p:txBody>
          <a:bodyPr/>
          <a:lstStyle>
            <a:lvl1pPr>
              <a:defRPr sz="2807"/>
            </a:lvl1pPr>
            <a:lvl2pPr>
              <a:defRPr sz="2456"/>
            </a:lvl2pPr>
            <a:lvl3pPr>
              <a:defRPr sz="2105"/>
            </a:lvl3pPr>
            <a:lvl4pPr>
              <a:defRPr sz="1754"/>
            </a:lvl4pPr>
            <a:lvl5pPr>
              <a:defRPr sz="1754"/>
            </a:lvl5pPr>
            <a:lvl6pPr>
              <a:defRPr sz="1754"/>
            </a:lvl6pPr>
            <a:lvl7pPr>
              <a:defRPr sz="1754"/>
            </a:lvl7pPr>
            <a:lvl8pPr>
              <a:defRPr sz="1754"/>
            </a:lvl8pPr>
            <a:lvl9pPr>
              <a:defRPr sz="175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36564" y="2268857"/>
            <a:ext cx="3448900" cy="4203335"/>
          </a:xfrm>
        </p:spPr>
        <p:txBody>
          <a:bodyPr/>
          <a:lstStyle>
            <a:lvl1pPr marL="0" indent="0">
              <a:buNone/>
              <a:defRPr sz="1403"/>
            </a:lvl1pPr>
            <a:lvl2pPr marL="401010" indent="0">
              <a:buNone/>
              <a:defRPr sz="1228"/>
            </a:lvl2pPr>
            <a:lvl3pPr marL="802020" indent="0">
              <a:buNone/>
              <a:defRPr sz="1053"/>
            </a:lvl3pPr>
            <a:lvl4pPr marL="1203030" indent="0">
              <a:buNone/>
              <a:defRPr sz="877"/>
            </a:lvl4pPr>
            <a:lvl5pPr marL="1604040" indent="0">
              <a:buNone/>
              <a:defRPr sz="877"/>
            </a:lvl5pPr>
            <a:lvl6pPr marL="2005051" indent="0">
              <a:buNone/>
              <a:defRPr sz="877"/>
            </a:lvl6pPr>
            <a:lvl7pPr marL="2406061" indent="0">
              <a:buNone/>
              <a:defRPr sz="877"/>
            </a:lvl7pPr>
            <a:lvl8pPr marL="2807071" indent="0">
              <a:buNone/>
              <a:defRPr sz="877"/>
            </a:lvl8pPr>
            <a:lvl9pPr marL="3208081" indent="0">
              <a:buNone/>
              <a:defRPr sz="877"/>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5a.png"/>
          <p:cNvPicPr>
            <a:picLocks noChangeAspect="1"/>
          </p:cNvPicPr>
          <p:nvPr userDrawn="1"/>
        </p:nvPicPr>
        <p:blipFill>
          <a:blip r:embed="rId2" cstate="print"/>
          <a:stretch>
            <a:fillRect/>
          </a:stretch>
        </p:blipFill>
        <p:spPr>
          <a:xfrm rot="10800000">
            <a:off x="-12699" y="7275480"/>
            <a:ext cx="10693399" cy="163544"/>
          </a:xfrm>
          <a:prstGeom prst="rect">
            <a:avLst/>
          </a:prstGeom>
        </p:spPr>
      </p:pic>
      <p:pic>
        <p:nvPicPr>
          <p:cNvPr id="9" name="Picture 8"/>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708900" y="112102"/>
            <a:ext cx="2755900" cy="1020270"/>
          </a:xfrm>
          <a:prstGeom prst="rect">
            <a:avLst/>
          </a:prstGeom>
        </p:spPr>
      </p:pic>
      <p:pic>
        <p:nvPicPr>
          <p:cNvPr id="10" name="Picture 9"/>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0" y="0"/>
            <a:ext cx="7480300" cy="1059113"/>
          </a:xfrm>
          <a:prstGeom prst="rect">
            <a:avLst/>
          </a:prstGeom>
        </p:spPr>
      </p:pic>
    </p:spTree>
    <p:extLst>
      <p:ext uri="{BB962C8B-B14F-4D97-AF65-F5344CB8AC3E}">
        <p14:creationId xmlns="" xmlns:p14="http://schemas.microsoft.com/office/powerpoint/2010/main" val="2118370046"/>
      </p:ext>
    </p:extLst>
  </p:cSld>
  <p:clrMapOvr>
    <a:masterClrMapping/>
  </p:clrMapOvr>
  <p:extLst>
    <p:ext uri="{DCECCB84-F9BA-43D5-87BE-67443E8EF086}">
      <p15:sldGuideLst xmlns=""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564" y="504192"/>
            <a:ext cx="3448900" cy="1764665"/>
          </a:xfrm>
        </p:spPr>
        <p:txBody>
          <a:bodyPr anchor="b"/>
          <a:lstStyle>
            <a:lvl1pPr>
              <a:defRPr sz="2807"/>
            </a:lvl1pPr>
          </a:lstStyle>
          <a:p>
            <a:r>
              <a:rPr lang="en-US"/>
              <a:t>Click to edit Master title style</a:t>
            </a:r>
          </a:p>
        </p:txBody>
      </p:sp>
      <p:sp>
        <p:nvSpPr>
          <p:cNvPr id="3" name="Picture Placeholder 2"/>
          <p:cNvSpPr>
            <a:spLocks noGrp="1"/>
          </p:cNvSpPr>
          <p:nvPr>
            <p:ph type="pic" idx="1"/>
          </p:nvPr>
        </p:nvSpPr>
        <p:spPr>
          <a:xfrm>
            <a:off x="4546088" y="1088913"/>
            <a:ext cx="5413534" cy="5374525"/>
          </a:xfrm>
        </p:spPr>
        <p:txBody>
          <a:bodyPr/>
          <a:lstStyle>
            <a:lvl1pPr marL="0" indent="0">
              <a:buNone/>
              <a:defRPr sz="2807"/>
            </a:lvl1pPr>
            <a:lvl2pPr marL="401010" indent="0">
              <a:buNone/>
              <a:defRPr sz="2456"/>
            </a:lvl2pPr>
            <a:lvl3pPr marL="802020" indent="0">
              <a:buNone/>
              <a:defRPr sz="2105"/>
            </a:lvl3pPr>
            <a:lvl4pPr marL="1203030" indent="0">
              <a:buNone/>
              <a:defRPr sz="1754"/>
            </a:lvl4pPr>
            <a:lvl5pPr marL="1604040" indent="0">
              <a:buNone/>
              <a:defRPr sz="1754"/>
            </a:lvl5pPr>
            <a:lvl6pPr marL="2005051" indent="0">
              <a:buNone/>
              <a:defRPr sz="1754"/>
            </a:lvl6pPr>
            <a:lvl7pPr marL="2406061" indent="0">
              <a:buNone/>
              <a:defRPr sz="1754"/>
            </a:lvl7pPr>
            <a:lvl8pPr marL="2807071" indent="0">
              <a:buNone/>
              <a:defRPr sz="1754"/>
            </a:lvl8pPr>
            <a:lvl9pPr marL="3208081" indent="0">
              <a:buNone/>
              <a:defRPr sz="1754"/>
            </a:lvl9pPr>
          </a:lstStyle>
          <a:p>
            <a:endParaRPr lang="en-US"/>
          </a:p>
        </p:txBody>
      </p:sp>
      <p:sp>
        <p:nvSpPr>
          <p:cNvPr id="4" name="Text Placeholder 3"/>
          <p:cNvSpPr>
            <a:spLocks noGrp="1"/>
          </p:cNvSpPr>
          <p:nvPr>
            <p:ph type="body" sz="half" idx="2"/>
          </p:nvPr>
        </p:nvSpPr>
        <p:spPr>
          <a:xfrm>
            <a:off x="736564" y="2268857"/>
            <a:ext cx="3448900" cy="4203335"/>
          </a:xfrm>
        </p:spPr>
        <p:txBody>
          <a:bodyPr/>
          <a:lstStyle>
            <a:lvl1pPr marL="0" indent="0">
              <a:buNone/>
              <a:defRPr sz="1403"/>
            </a:lvl1pPr>
            <a:lvl2pPr marL="401010" indent="0">
              <a:buNone/>
              <a:defRPr sz="1228"/>
            </a:lvl2pPr>
            <a:lvl3pPr marL="802020" indent="0">
              <a:buNone/>
              <a:defRPr sz="1053"/>
            </a:lvl3pPr>
            <a:lvl4pPr marL="1203030" indent="0">
              <a:buNone/>
              <a:defRPr sz="877"/>
            </a:lvl4pPr>
            <a:lvl5pPr marL="1604040" indent="0">
              <a:buNone/>
              <a:defRPr sz="877"/>
            </a:lvl5pPr>
            <a:lvl6pPr marL="2005051" indent="0">
              <a:buNone/>
              <a:defRPr sz="877"/>
            </a:lvl6pPr>
            <a:lvl7pPr marL="2406061" indent="0">
              <a:buNone/>
              <a:defRPr sz="877"/>
            </a:lvl7pPr>
            <a:lvl8pPr marL="2807071" indent="0">
              <a:buNone/>
              <a:defRPr sz="877"/>
            </a:lvl8pPr>
            <a:lvl9pPr marL="3208081" indent="0">
              <a:buNone/>
              <a:defRPr sz="877"/>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5a.png"/>
          <p:cNvPicPr>
            <a:picLocks noChangeAspect="1"/>
          </p:cNvPicPr>
          <p:nvPr userDrawn="1"/>
        </p:nvPicPr>
        <p:blipFill>
          <a:blip r:embed="rId2" cstate="print"/>
          <a:stretch>
            <a:fillRect/>
          </a:stretch>
        </p:blipFill>
        <p:spPr>
          <a:xfrm rot="10800000">
            <a:off x="-12699" y="7275480"/>
            <a:ext cx="10693399" cy="163544"/>
          </a:xfrm>
          <a:prstGeom prst="rect">
            <a:avLst/>
          </a:prstGeom>
        </p:spPr>
      </p:pic>
      <p:pic>
        <p:nvPicPr>
          <p:cNvPr id="9" name="Picture 8"/>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708900" y="112102"/>
            <a:ext cx="2755900" cy="1020270"/>
          </a:xfrm>
          <a:prstGeom prst="rect">
            <a:avLst/>
          </a:prstGeom>
        </p:spPr>
      </p:pic>
      <p:pic>
        <p:nvPicPr>
          <p:cNvPr id="10" name="Picture 9"/>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0" y="0"/>
            <a:ext cx="7480300" cy="1059113"/>
          </a:xfrm>
          <a:prstGeom prst="rect">
            <a:avLst/>
          </a:prstGeom>
        </p:spPr>
      </p:pic>
    </p:spTree>
    <p:extLst>
      <p:ext uri="{BB962C8B-B14F-4D97-AF65-F5344CB8AC3E}">
        <p14:creationId xmlns="" xmlns:p14="http://schemas.microsoft.com/office/powerpoint/2010/main" val="38762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29" Type="http://schemas.openxmlformats.org/officeDocument/2006/relationships/image" Target="../media/image2.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image" Target="../media/image1.png"/><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theme" Target="../theme/theme2.xml"/><Relationship Id="rId30"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2" y="402654"/>
            <a:ext cx="9223058" cy="146180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735172" y="2013261"/>
            <a:ext cx="9223058" cy="479855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35172" y="7009642"/>
            <a:ext cx="2406015" cy="402652"/>
          </a:xfrm>
          <a:prstGeom prst="rect">
            <a:avLst/>
          </a:prstGeom>
        </p:spPr>
        <p:txBody>
          <a:bodyPr vert="horz" lIns="91440" tIns="45720" rIns="91440" bIns="45720" rtlCol="0" anchor="ctr"/>
          <a:lstStyle>
            <a:lvl1pPr algn="l">
              <a:defRPr sz="1053">
                <a:solidFill>
                  <a:schemeClr val="tx1">
                    <a:tint val="75000"/>
                  </a:schemeClr>
                </a:solidFill>
              </a:defRPr>
            </a:lvl1pPr>
          </a:lstStyle>
          <a:p>
            <a:fld id="{1D8BD707-D9CF-40AE-B4C6-C98DA3205C09}" type="datetimeFigureOut">
              <a:rPr lang="en-US" smtClean="0"/>
              <a:pPr/>
              <a:t>8/4/2020</a:t>
            </a:fld>
            <a:endParaRPr lang="en-US"/>
          </a:p>
        </p:txBody>
      </p:sp>
      <p:sp>
        <p:nvSpPr>
          <p:cNvPr id="5" name="Footer Placeholder 4"/>
          <p:cNvSpPr>
            <a:spLocks noGrp="1"/>
          </p:cNvSpPr>
          <p:nvPr>
            <p:ph type="ftr" sz="quarter" idx="3"/>
          </p:nvPr>
        </p:nvSpPr>
        <p:spPr>
          <a:xfrm>
            <a:off x="3542189" y="7009642"/>
            <a:ext cx="3609023" cy="402652"/>
          </a:xfrm>
          <a:prstGeom prst="rect">
            <a:avLst/>
          </a:prstGeom>
        </p:spPr>
        <p:txBody>
          <a:bodyPr vert="horz" lIns="91440" tIns="45720" rIns="91440" bIns="45720" rtlCol="0" anchor="ctr"/>
          <a:lstStyle>
            <a:lvl1pPr algn="ctr">
              <a:defRPr sz="105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5" y="7009642"/>
            <a:ext cx="2406015" cy="402652"/>
          </a:xfrm>
          <a:prstGeom prst="rect">
            <a:avLst/>
          </a:prstGeom>
        </p:spPr>
        <p:txBody>
          <a:bodyPr vert="horz" lIns="91440" tIns="45720" rIns="91440" bIns="45720" rtlCol="0" anchor="ctr"/>
          <a:lstStyle>
            <a:lvl1pPr algn="r">
              <a:defRPr sz="1053">
                <a:solidFill>
                  <a:schemeClr val="tx1">
                    <a:tint val="75000"/>
                  </a:schemeClr>
                </a:solidFill>
              </a:defRPr>
            </a:lvl1pPr>
          </a:lstStyle>
          <a:p>
            <a:fld id="{B6F15528-21DE-4FAA-801E-634DDDAF4B2B}" type="slidenum">
              <a:rPr lang="en-US" smtClean="0"/>
              <a:pPr/>
              <a:t>‹#›</a:t>
            </a:fld>
            <a:endParaRPr lang="en-US"/>
          </a:p>
        </p:txBody>
      </p:sp>
      <p:pic>
        <p:nvPicPr>
          <p:cNvPr id="7" name="Picture 6" descr="5a.png"/>
          <p:cNvPicPr>
            <a:picLocks noChangeAspect="1"/>
          </p:cNvPicPr>
          <p:nvPr userDrawn="1"/>
        </p:nvPicPr>
        <p:blipFill>
          <a:blip r:embed="rId16" cstate="print"/>
          <a:stretch>
            <a:fillRect/>
          </a:stretch>
        </p:blipFill>
        <p:spPr>
          <a:xfrm rot="10800000">
            <a:off x="-12699" y="7275480"/>
            <a:ext cx="10693399" cy="163544"/>
          </a:xfrm>
          <a:prstGeom prst="rect">
            <a:avLst/>
          </a:prstGeom>
        </p:spPr>
      </p:pic>
      <p:pic>
        <p:nvPicPr>
          <p:cNvPr id="8" name="Picture 7"/>
          <p:cNvPicPr>
            <a:picLocks noChangeAspect="1"/>
          </p:cNvPicPr>
          <p:nvPr userDrawn="1"/>
        </p:nvPicPr>
        <p:blipFill>
          <a:blip r:embed="rId17" cstate="print">
            <a:extLst>
              <a:ext uri="{28A0092B-C50C-407E-A947-70E740481C1C}">
                <a14:useLocalDpi xmlns="" xmlns:a14="http://schemas.microsoft.com/office/drawing/2010/main" val="0"/>
              </a:ext>
            </a:extLst>
          </a:blip>
          <a:stretch>
            <a:fillRect/>
          </a:stretch>
        </p:blipFill>
        <p:spPr>
          <a:xfrm>
            <a:off x="7708900" y="112102"/>
            <a:ext cx="2755900" cy="1020270"/>
          </a:xfrm>
          <a:prstGeom prst="rect">
            <a:avLst/>
          </a:prstGeom>
        </p:spPr>
      </p:pic>
      <p:pic>
        <p:nvPicPr>
          <p:cNvPr id="9" name="Picture 8"/>
          <p:cNvPicPr>
            <a:picLocks noChangeAspect="1"/>
          </p:cNvPicPr>
          <p:nvPr userDrawn="1"/>
        </p:nvPicPr>
        <p:blipFill>
          <a:blip r:embed="rId18" cstate="print">
            <a:extLst>
              <a:ext uri="{28A0092B-C50C-407E-A947-70E740481C1C}">
                <a14:useLocalDpi xmlns="" xmlns:a14="http://schemas.microsoft.com/office/drawing/2010/main" val="0"/>
              </a:ext>
            </a:extLst>
          </a:blip>
          <a:stretch>
            <a:fillRect/>
          </a:stretch>
        </p:blipFill>
        <p:spPr>
          <a:xfrm>
            <a:off x="0" y="0"/>
            <a:ext cx="7480300" cy="1059113"/>
          </a:xfrm>
          <a:prstGeom prst="rect">
            <a:avLst/>
          </a:prstGeom>
        </p:spPr>
      </p:pic>
    </p:spTree>
    <p:extLst>
      <p:ext uri="{BB962C8B-B14F-4D97-AF65-F5344CB8AC3E}">
        <p14:creationId xmlns="" xmlns:p14="http://schemas.microsoft.com/office/powerpoint/2010/main" val="88200778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750" r:id="rId12"/>
    <p:sldLayoutId id="2147483760" r:id="rId13"/>
    <p:sldLayoutId id="2147483761" r:id="rId14"/>
  </p:sldLayoutIdLst>
  <p:txStyles>
    <p:titleStyle>
      <a:lvl1pPr algn="l" defTabSz="802020" rtl="0" eaLnBrk="1" latinLnBrk="0" hangingPunct="1">
        <a:lnSpc>
          <a:spcPct val="90000"/>
        </a:lnSpc>
        <a:spcBef>
          <a:spcPct val="0"/>
        </a:spcBef>
        <a:buNone/>
        <a:defRPr sz="3859" kern="1200">
          <a:solidFill>
            <a:schemeClr val="tx1"/>
          </a:solidFill>
          <a:latin typeface="+mj-lt"/>
          <a:ea typeface="+mj-ea"/>
          <a:cs typeface="+mj-cs"/>
        </a:defRPr>
      </a:lvl1pPr>
    </p:titleStyle>
    <p:bodyStyle>
      <a:lvl1pPr marL="200505" indent="-200505" algn="l" defTabSz="802020" rtl="0" eaLnBrk="1" latinLnBrk="0" hangingPunct="1">
        <a:lnSpc>
          <a:spcPct val="90000"/>
        </a:lnSpc>
        <a:spcBef>
          <a:spcPts val="877"/>
        </a:spcBef>
        <a:buFont typeface="Arial" panose="020B0604020202020204" pitchFamily="34" charset="0"/>
        <a:buChar char="•"/>
        <a:defRPr sz="2456" kern="1200">
          <a:solidFill>
            <a:schemeClr val="tx1"/>
          </a:solidFill>
          <a:latin typeface="+mn-lt"/>
          <a:ea typeface="+mn-ea"/>
          <a:cs typeface="+mn-cs"/>
        </a:defRPr>
      </a:lvl1pPr>
      <a:lvl2pPr marL="601515" indent="-200505" algn="l" defTabSz="802020" rtl="0" eaLnBrk="1" latinLnBrk="0" hangingPunct="1">
        <a:lnSpc>
          <a:spcPct val="90000"/>
        </a:lnSpc>
        <a:spcBef>
          <a:spcPts val="439"/>
        </a:spcBef>
        <a:buFont typeface="Arial" panose="020B0604020202020204" pitchFamily="34" charset="0"/>
        <a:buChar char="•"/>
        <a:defRPr sz="2105" kern="1200">
          <a:solidFill>
            <a:schemeClr val="tx1"/>
          </a:solidFill>
          <a:latin typeface="+mn-lt"/>
          <a:ea typeface="+mn-ea"/>
          <a:cs typeface="+mn-cs"/>
        </a:defRPr>
      </a:lvl2pPr>
      <a:lvl3pPr marL="1002525" indent="-200505" algn="l" defTabSz="802020" rtl="0" eaLnBrk="1" latinLnBrk="0" hangingPunct="1">
        <a:lnSpc>
          <a:spcPct val="90000"/>
        </a:lnSpc>
        <a:spcBef>
          <a:spcPts val="439"/>
        </a:spcBef>
        <a:buFont typeface="Arial" panose="020B0604020202020204" pitchFamily="34" charset="0"/>
        <a:buChar char="•"/>
        <a:defRPr sz="1754" kern="1200">
          <a:solidFill>
            <a:schemeClr val="tx1"/>
          </a:solidFill>
          <a:latin typeface="+mn-lt"/>
          <a:ea typeface="+mn-ea"/>
          <a:cs typeface="+mn-cs"/>
        </a:defRPr>
      </a:lvl3pPr>
      <a:lvl4pPr marL="1403535" indent="-200505" algn="l" defTabSz="802020" rtl="0" eaLnBrk="1" latinLnBrk="0" hangingPunct="1">
        <a:lnSpc>
          <a:spcPct val="90000"/>
        </a:lnSpc>
        <a:spcBef>
          <a:spcPts val="439"/>
        </a:spcBef>
        <a:buFont typeface="Arial" panose="020B0604020202020204" pitchFamily="34" charset="0"/>
        <a:buChar char="•"/>
        <a:defRPr sz="1579" kern="1200">
          <a:solidFill>
            <a:schemeClr val="tx1"/>
          </a:solidFill>
          <a:latin typeface="+mn-lt"/>
          <a:ea typeface="+mn-ea"/>
          <a:cs typeface="+mn-cs"/>
        </a:defRPr>
      </a:lvl4pPr>
      <a:lvl5pPr marL="1804546" indent="-200505" algn="l" defTabSz="802020" rtl="0" eaLnBrk="1" latinLnBrk="0" hangingPunct="1">
        <a:lnSpc>
          <a:spcPct val="90000"/>
        </a:lnSpc>
        <a:spcBef>
          <a:spcPts val="439"/>
        </a:spcBef>
        <a:buFont typeface="Arial" panose="020B0604020202020204" pitchFamily="34" charset="0"/>
        <a:buChar char="•"/>
        <a:defRPr sz="1579" kern="1200">
          <a:solidFill>
            <a:schemeClr val="tx1"/>
          </a:solidFill>
          <a:latin typeface="+mn-lt"/>
          <a:ea typeface="+mn-ea"/>
          <a:cs typeface="+mn-cs"/>
        </a:defRPr>
      </a:lvl5pPr>
      <a:lvl6pPr marL="2205556" indent="-200505" algn="l" defTabSz="802020" rtl="0" eaLnBrk="1" latinLnBrk="0" hangingPunct="1">
        <a:lnSpc>
          <a:spcPct val="90000"/>
        </a:lnSpc>
        <a:spcBef>
          <a:spcPts val="439"/>
        </a:spcBef>
        <a:buFont typeface="Arial" panose="020B0604020202020204" pitchFamily="34" charset="0"/>
        <a:buChar char="•"/>
        <a:defRPr sz="1579" kern="1200">
          <a:solidFill>
            <a:schemeClr val="tx1"/>
          </a:solidFill>
          <a:latin typeface="+mn-lt"/>
          <a:ea typeface="+mn-ea"/>
          <a:cs typeface="+mn-cs"/>
        </a:defRPr>
      </a:lvl6pPr>
      <a:lvl7pPr marL="2606566" indent="-200505" algn="l" defTabSz="802020" rtl="0" eaLnBrk="1" latinLnBrk="0" hangingPunct="1">
        <a:lnSpc>
          <a:spcPct val="90000"/>
        </a:lnSpc>
        <a:spcBef>
          <a:spcPts val="439"/>
        </a:spcBef>
        <a:buFont typeface="Arial" panose="020B0604020202020204" pitchFamily="34" charset="0"/>
        <a:buChar char="•"/>
        <a:defRPr sz="1579" kern="1200">
          <a:solidFill>
            <a:schemeClr val="tx1"/>
          </a:solidFill>
          <a:latin typeface="+mn-lt"/>
          <a:ea typeface="+mn-ea"/>
          <a:cs typeface="+mn-cs"/>
        </a:defRPr>
      </a:lvl7pPr>
      <a:lvl8pPr marL="3007576" indent="-200505" algn="l" defTabSz="802020" rtl="0" eaLnBrk="1" latinLnBrk="0" hangingPunct="1">
        <a:lnSpc>
          <a:spcPct val="90000"/>
        </a:lnSpc>
        <a:spcBef>
          <a:spcPts val="439"/>
        </a:spcBef>
        <a:buFont typeface="Arial" panose="020B0604020202020204" pitchFamily="34" charset="0"/>
        <a:buChar char="•"/>
        <a:defRPr sz="1579" kern="1200">
          <a:solidFill>
            <a:schemeClr val="tx1"/>
          </a:solidFill>
          <a:latin typeface="+mn-lt"/>
          <a:ea typeface="+mn-ea"/>
          <a:cs typeface="+mn-cs"/>
        </a:defRPr>
      </a:lvl8pPr>
      <a:lvl9pPr marL="3408586" indent="-200505" algn="l" defTabSz="802020" rtl="0" eaLnBrk="1" latinLnBrk="0" hangingPunct="1">
        <a:lnSpc>
          <a:spcPct val="90000"/>
        </a:lnSpc>
        <a:spcBef>
          <a:spcPts val="439"/>
        </a:spcBef>
        <a:buFont typeface="Arial" panose="020B0604020202020204" pitchFamily="34" charset="0"/>
        <a:buChar char="•"/>
        <a:defRPr sz="1579" kern="1200">
          <a:solidFill>
            <a:schemeClr val="tx1"/>
          </a:solidFill>
          <a:latin typeface="+mn-lt"/>
          <a:ea typeface="+mn-ea"/>
          <a:cs typeface="+mn-cs"/>
        </a:defRPr>
      </a:lvl9pPr>
    </p:bodyStyle>
    <p:otherStyle>
      <a:defPPr>
        <a:defRPr lang="en-US"/>
      </a:defPPr>
      <a:lvl1pPr marL="0" algn="l" defTabSz="802020" rtl="0" eaLnBrk="1" latinLnBrk="0" hangingPunct="1">
        <a:defRPr sz="1579" kern="1200">
          <a:solidFill>
            <a:schemeClr val="tx1"/>
          </a:solidFill>
          <a:latin typeface="+mn-lt"/>
          <a:ea typeface="+mn-ea"/>
          <a:cs typeface="+mn-cs"/>
        </a:defRPr>
      </a:lvl1pPr>
      <a:lvl2pPr marL="401010" algn="l" defTabSz="802020" rtl="0" eaLnBrk="1" latinLnBrk="0" hangingPunct="1">
        <a:defRPr sz="1579" kern="1200">
          <a:solidFill>
            <a:schemeClr val="tx1"/>
          </a:solidFill>
          <a:latin typeface="+mn-lt"/>
          <a:ea typeface="+mn-ea"/>
          <a:cs typeface="+mn-cs"/>
        </a:defRPr>
      </a:lvl2pPr>
      <a:lvl3pPr marL="802020" algn="l" defTabSz="802020" rtl="0" eaLnBrk="1" latinLnBrk="0" hangingPunct="1">
        <a:defRPr sz="1579" kern="1200">
          <a:solidFill>
            <a:schemeClr val="tx1"/>
          </a:solidFill>
          <a:latin typeface="+mn-lt"/>
          <a:ea typeface="+mn-ea"/>
          <a:cs typeface="+mn-cs"/>
        </a:defRPr>
      </a:lvl3pPr>
      <a:lvl4pPr marL="1203030" algn="l" defTabSz="802020" rtl="0" eaLnBrk="1" latinLnBrk="0" hangingPunct="1">
        <a:defRPr sz="1579" kern="1200">
          <a:solidFill>
            <a:schemeClr val="tx1"/>
          </a:solidFill>
          <a:latin typeface="+mn-lt"/>
          <a:ea typeface="+mn-ea"/>
          <a:cs typeface="+mn-cs"/>
        </a:defRPr>
      </a:lvl4pPr>
      <a:lvl5pPr marL="1604040" algn="l" defTabSz="802020" rtl="0" eaLnBrk="1" latinLnBrk="0" hangingPunct="1">
        <a:defRPr sz="1579" kern="1200">
          <a:solidFill>
            <a:schemeClr val="tx1"/>
          </a:solidFill>
          <a:latin typeface="+mn-lt"/>
          <a:ea typeface="+mn-ea"/>
          <a:cs typeface="+mn-cs"/>
        </a:defRPr>
      </a:lvl5pPr>
      <a:lvl6pPr marL="2005051" algn="l" defTabSz="802020" rtl="0" eaLnBrk="1" latinLnBrk="0" hangingPunct="1">
        <a:defRPr sz="1579" kern="1200">
          <a:solidFill>
            <a:schemeClr val="tx1"/>
          </a:solidFill>
          <a:latin typeface="+mn-lt"/>
          <a:ea typeface="+mn-ea"/>
          <a:cs typeface="+mn-cs"/>
        </a:defRPr>
      </a:lvl6pPr>
      <a:lvl7pPr marL="2406061" algn="l" defTabSz="802020" rtl="0" eaLnBrk="1" latinLnBrk="0" hangingPunct="1">
        <a:defRPr sz="1579" kern="1200">
          <a:solidFill>
            <a:schemeClr val="tx1"/>
          </a:solidFill>
          <a:latin typeface="+mn-lt"/>
          <a:ea typeface="+mn-ea"/>
          <a:cs typeface="+mn-cs"/>
        </a:defRPr>
      </a:lvl7pPr>
      <a:lvl8pPr marL="2807071" algn="l" defTabSz="802020" rtl="0" eaLnBrk="1" latinLnBrk="0" hangingPunct="1">
        <a:defRPr sz="1579" kern="1200">
          <a:solidFill>
            <a:schemeClr val="tx1"/>
          </a:solidFill>
          <a:latin typeface="+mn-lt"/>
          <a:ea typeface="+mn-ea"/>
          <a:cs typeface="+mn-cs"/>
        </a:defRPr>
      </a:lvl8pPr>
      <a:lvl9pPr marL="3208081" algn="l" defTabSz="802020" rtl="0" eaLnBrk="1" latinLnBrk="0" hangingPunct="1">
        <a:defRPr sz="1579"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652"/>
            <a:ext cx="9223058" cy="146180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735171" y="2013259"/>
            <a:ext cx="9223058" cy="479855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35171" y="7009642"/>
            <a:ext cx="2406015" cy="402652"/>
          </a:xfrm>
          <a:prstGeom prst="rect">
            <a:avLst/>
          </a:prstGeom>
        </p:spPr>
        <p:txBody>
          <a:bodyPr vert="horz" lIns="91440" tIns="45720" rIns="91440" bIns="45720" rtlCol="0" anchor="ctr"/>
          <a:lstStyle>
            <a:lvl1pPr algn="l">
              <a:defRPr sz="1053">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053"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8/4/2020</a:t>
            </a:fld>
            <a:endParaRPr kumimoji="0" lang="en-US" sz="1053"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3542189" y="7009642"/>
            <a:ext cx="3609023" cy="402652"/>
          </a:xfrm>
          <a:prstGeom prst="rect">
            <a:avLst/>
          </a:prstGeom>
        </p:spPr>
        <p:txBody>
          <a:bodyPr vert="horz" lIns="91440" tIns="45720" rIns="91440" bIns="45720" rtlCol="0" anchor="ctr"/>
          <a:lstStyle>
            <a:lvl1pPr algn="ctr">
              <a:defRPr sz="1053">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3"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7552214" y="7009642"/>
            <a:ext cx="2406015" cy="402652"/>
          </a:xfrm>
          <a:prstGeom prst="rect">
            <a:avLst/>
          </a:prstGeom>
        </p:spPr>
        <p:txBody>
          <a:bodyPr vert="horz" lIns="91440" tIns="45720" rIns="91440" bIns="45720" rtlCol="0" anchor="ctr"/>
          <a:lstStyle>
            <a:lvl1pPr algn="r">
              <a:defRPr sz="1053">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053"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3"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Picture 6" descr="5a.png"/>
          <p:cNvPicPr>
            <a:picLocks noChangeAspect="1"/>
          </p:cNvPicPr>
          <p:nvPr userDrawn="1"/>
        </p:nvPicPr>
        <p:blipFill>
          <a:blip r:embed="rId28" cstate="print"/>
          <a:stretch>
            <a:fillRect/>
          </a:stretch>
        </p:blipFill>
        <p:spPr>
          <a:xfrm rot="10800000">
            <a:off x="-12699" y="7275480"/>
            <a:ext cx="10693399" cy="163544"/>
          </a:xfrm>
          <a:prstGeom prst="rect">
            <a:avLst/>
          </a:prstGeom>
        </p:spPr>
      </p:pic>
      <p:pic>
        <p:nvPicPr>
          <p:cNvPr id="8" name="Picture 7"/>
          <p:cNvPicPr>
            <a:picLocks noChangeAspect="1"/>
          </p:cNvPicPr>
          <p:nvPr userDrawn="1"/>
        </p:nvPicPr>
        <p:blipFill>
          <a:blip r:embed="rId29" cstate="print">
            <a:extLst>
              <a:ext uri="{28A0092B-C50C-407E-A947-70E740481C1C}">
                <a14:useLocalDpi xmlns="" xmlns:a14="http://schemas.microsoft.com/office/drawing/2010/main" val="0"/>
              </a:ext>
            </a:extLst>
          </a:blip>
          <a:stretch>
            <a:fillRect/>
          </a:stretch>
        </p:blipFill>
        <p:spPr>
          <a:xfrm>
            <a:off x="7708900" y="112102"/>
            <a:ext cx="2755900" cy="1020270"/>
          </a:xfrm>
          <a:prstGeom prst="rect">
            <a:avLst/>
          </a:prstGeom>
        </p:spPr>
      </p:pic>
      <p:pic>
        <p:nvPicPr>
          <p:cNvPr id="9" name="Picture 8"/>
          <p:cNvPicPr>
            <a:picLocks noChangeAspect="1"/>
          </p:cNvPicPr>
          <p:nvPr userDrawn="1"/>
        </p:nvPicPr>
        <p:blipFill>
          <a:blip r:embed="rId30" cstate="print">
            <a:extLst>
              <a:ext uri="{28A0092B-C50C-407E-A947-70E740481C1C}">
                <a14:useLocalDpi xmlns="" xmlns:a14="http://schemas.microsoft.com/office/drawing/2010/main" val="0"/>
              </a:ext>
            </a:extLst>
          </a:blip>
          <a:stretch>
            <a:fillRect/>
          </a:stretch>
        </p:blipFill>
        <p:spPr>
          <a:xfrm>
            <a:off x="0" y="0"/>
            <a:ext cx="7480300" cy="1059113"/>
          </a:xfrm>
          <a:prstGeom prst="rect">
            <a:avLst/>
          </a:prstGeom>
        </p:spPr>
      </p:pic>
    </p:spTree>
    <p:extLst>
      <p:ext uri="{BB962C8B-B14F-4D97-AF65-F5344CB8AC3E}">
        <p14:creationId xmlns="" xmlns:p14="http://schemas.microsoft.com/office/powerpoint/2010/main" val="3597618319"/>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40" r:id="rId18"/>
    <p:sldLayoutId id="2147483741" r:id="rId19"/>
    <p:sldLayoutId id="2147483742" r:id="rId20"/>
    <p:sldLayoutId id="2147483743" r:id="rId21"/>
    <p:sldLayoutId id="2147483744" r:id="rId22"/>
    <p:sldLayoutId id="2147483745" r:id="rId23"/>
    <p:sldLayoutId id="2147483746" r:id="rId24"/>
    <p:sldLayoutId id="2147483747" r:id="rId25"/>
    <p:sldLayoutId id="2147483748" r:id="rId26"/>
  </p:sldLayoutIdLst>
  <p:txStyles>
    <p:titleStyle>
      <a:lvl1pPr algn="l" defTabSz="802020" rtl="0" eaLnBrk="1" latinLnBrk="0" hangingPunct="1">
        <a:lnSpc>
          <a:spcPct val="90000"/>
        </a:lnSpc>
        <a:spcBef>
          <a:spcPct val="0"/>
        </a:spcBef>
        <a:buNone/>
        <a:defRPr sz="3859" kern="1200">
          <a:solidFill>
            <a:schemeClr val="tx1"/>
          </a:solidFill>
          <a:latin typeface="+mj-lt"/>
          <a:ea typeface="+mj-ea"/>
          <a:cs typeface="+mj-cs"/>
        </a:defRPr>
      </a:lvl1pPr>
    </p:titleStyle>
    <p:bodyStyle>
      <a:lvl1pPr marL="200505" indent="-200505" algn="l" defTabSz="802020" rtl="0" eaLnBrk="1" latinLnBrk="0" hangingPunct="1">
        <a:lnSpc>
          <a:spcPct val="90000"/>
        </a:lnSpc>
        <a:spcBef>
          <a:spcPts val="877"/>
        </a:spcBef>
        <a:buFont typeface="Arial" panose="020B0604020202020204" pitchFamily="34" charset="0"/>
        <a:buChar char="•"/>
        <a:defRPr sz="2456" kern="1200">
          <a:solidFill>
            <a:schemeClr val="tx1"/>
          </a:solidFill>
          <a:latin typeface="+mn-lt"/>
          <a:ea typeface="+mn-ea"/>
          <a:cs typeface="+mn-cs"/>
        </a:defRPr>
      </a:lvl1pPr>
      <a:lvl2pPr marL="601515" indent="-200505" algn="l" defTabSz="802020" rtl="0" eaLnBrk="1" latinLnBrk="0" hangingPunct="1">
        <a:lnSpc>
          <a:spcPct val="90000"/>
        </a:lnSpc>
        <a:spcBef>
          <a:spcPts val="439"/>
        </a:spcBef>
        <a:buFont typeface="Arial" panose="020B0604020202020204" pitchFamily="34" charset="0"/>
        <a:buChar char="•"/>
        <a:defRPr sz="2105" kern="1200">
          <a:solidFill>
            <a:schemeClr val="tx1"/>
          </a:solidFill>
          <a:latin typeface="+mn-lt"/>
          <a:ea typeface="+mn-ea"/>
          <a:cs typeface="+mn-cs"/>
        </a:defRPr>
      </a:lvl2pPr>
      <a:lvl3pPr marL="1002525" indent="-200505" algn="l" defTabSz="802020" rtl="0" eaLnBrk="1" latinLnBrk="0" hangingPunct="1">
        <a:lnSpc>
          <a:spcPct val="90000"/>
        </a:lnSpc>
        <a:spcBef>
          <a:spcPts val="439"/>
        </a:spcBef>
        <a:buFont typeface="Arial" panose="020B0604020202020204" pitchFamily="34" charset="0"/>
        <a:buChar char="•"/>
        <a:defRPr sz="1754" kern="1200">
          <a:solidFill>
            <a:schemeClr val="tx1"/>
          </a:solidFill>
          <a:latin typeface="+mn-lt"/>
          <a:ea typeface="+mn-ea"/>
          <a:cs typeface="+mn-cs"/>
        </a:defRPr>
      </a:lvl3pPr>
      <a:lvl4pPr marL="1403535" indent="-200505" algn="l" defTabSz="802020" rtl="0" eaLnBrk="1" latinLnBrk="0" hangingPunct="1">
        <a:lnSpc>
          <a:spcPct val="90000"/>
        </a:lnSpc>
        <a:spcBef>
          <a:spcPts val="439"/>
        </a:spcBef>
        <a:buFont typeface="Arial" panose="020B0604020202020204" pitchFamily="34" charset="0"/>
        <a:buChar char="•"/>
        <a:defRPr sz="1579" kern="1200">
          <a:solidFill>
            <a:schemeClr val="tx1"/>
          </a:solidFill>
          <a:latin typeface="+mn-lt"/>
          <a:ea typeface="+mn-ea"/>
          <a:cs typeface="+mn-cs"/>
        </a:defRPr>
      </a:lvl4pPr>
      <a:lvl5pPr marL="1804546" indent="-200505" algn="l" defTabSz="802020" rtl="0" eaLnBrk="1" latinLnBrk="0" hangingPunct="1">
        <a:lnSpc>
          <a:spcPct val="90000"/>
        </a:lnSpc>
        <a:spcBef>
          <a:spcPts val="439"/>
        </a:spcBef>
        <a:buFont typeface="Arial" panose="020B0604020202020204" pitchFamily="34" charset="0"/>
        <a:buChar char="•"/>
        <a:defRPr sz="1579" kern="1200">
          <a:solidFill>
            <a:schemeClr val="tx1"/>
          </a:solidFill>
          <a:latin typeface="+mn-lt"/>
          <a:ea typeface="+mn-ea"/>
          <a:cs typeface="+mn-cs"/>
        </a:defRPr>
      </a:lvl5pPr>
      <a:lvl6pPr marL="2205556" indent="-200505" algn="l" defTabSz="802020" rtl="0" eaLnBrk="1" latinLnBrk="0" hangingPunct="1">
        <a:lnSpc>
          <a:spcPct val="90000"/>
        </a:lnSpc>
        <a:spcBef>
          <a:spcPts val="439"/>
        </a:spcBef>
        <a:buFont typeface="Arial" panose="020B0604020202020204" pitchFamily="34" charset="0"/>
        <a:buChar char="•"/>
        <a:defRPr sz="1579" kern="1200">
          <a:solidFill>
            <a:schemeClr val="tx1"/>
          </a:solidFill>
          <a:latin typeface="+mn-lt"/>
          <a:ea typeface="+mn-ea"/>
          <a:cs typeface="+mn-cs"/>
        </a:defRPr>
      </a:lvl6pPr>
      <a:lvl7pPr marL="2606566" indent="-200505" algn="l" defTabSz="802020" rtl="0" eaLnBrk="1" latinLnBrk="0" hangingPunct="1">
        <a:lnSpc>
          <a:spcPct val="90000"/>
        </a:lnSpc>
        <a:spcBef>
          <a:spcPts val="439"/>
        </a:spcBef>
        <a:buFont typeface="Arial" panose="020B0604020202020204" pitchFamily="34" charset="0"/>
        <a:buChar char="•"/>
        <a:defRPr sz="1579" kern="1200">
          <a:solidFill>
            <a:schemeClr val="tx1"/>
          </a:solidFill>
          <a:latin typeface="+mn-lt"/>
          <a:ea typeface="+mn-ea"/>
          <a:cs typeface="+mn-cs"/>
        </a:defRPr>
      </a:lvl7pPr>
      <a:lvl8pPr marL="3007576" indent="-200505" algn="l" defTabSz="802020" rtl="0" eaLnBrk="1" latinLnBrk="0" hangingPunct="1">
        <a:lnSpc>
          <a:spcPct val="90000"/>
        </a:lnSpc>
        <a:spcBef>
          <a:spcPts val="439"/>
        </a:spcBef>
        <a:buFont typeface="Arial" panose="020B0604020202020204" pitchFamily="34" charset="0"/>
        <a:buChar char="•"/>
        <a:defRPr sz="1579" kern="1200">
          <a:solidFill>
            <a:schemeClr val="tx1"/>
          </a:solidFill>
          <a:latin typeface="+mn-lt"/>
          <a:ea typeface="+mn-ea"/>
          <a:cs typeface="+mn-cs"/>
        </a:defRPr>
      </a:lvl8pPr>
      <a:lvl9pPr marL="3408586" indent="-200505" algn="l" defTabSz="802020" rtl="0" eaLnBrk="1" latinLnBrk="0" hangingPunct="1">
        <a:lnSpc>
          <a:spcPct val="90000"/>
        </a:lnSpc>
        <a:spcBef>
          <a:spcPts val="439"/>
        </a:spcBef>
        <a:buFont typeface="Arial" panose="020B0604020202020204" pitchFamily="34" charset="0"/>
        <a:buChar char="•"/>
        <a:defRPr sz="1579" kern="1200">
          <a:solidFill>
            <a:schemeClr val="tx1"/>
          </a:solidFill>
          <a:latin typeface="+mn-lt"/>
          <a:ea typeface="+mn-ea"/>
          <a:cs typeface="+mn-cs"/>
        </a:defRPr>
      </a:lvl9pPr>
    </p:bodyStyle>
    <p:otherStyle>
      <a:defPPr>
        <a:defRPr lang="en-US"/>
      </a:defPPr>
      <a:lvl1pPr marL="0" algn="l" defTabSz="802020" rtl="0" eaLnBrk="1" latinLnBrk="0" hangingPunct="1">
        <a:defRPr sz="1579" kern="1200">
          <a:solidFill>
            <a:schemeClr val="tx1"/>
          </a:solidFill>
          <a:latin typeface="+mn-lt"/>
          <a:ea typeface="+mn-ea"/>
          <a:cs typeface="+mn-cs"/>
        </a:defRPr>
      </a:lvl1pPr>
      <a:lvl2pPr marL="401010" algn="l" defTabSz="802020" rtl="0" eaLnBrk="1" latinLnBrk="0" hangingPunct="1">
        <a:defRPr sz="1579" kern="1200">
          <a:solidFill>
            <a:schemeClr val="tx1"/>
          </a:solidFill>
          <a:latin typeface="+mn-lt"/>
          <a:ea typeface="+mn-ea"/>
          <a:cs typeface="+mn-cs"/>
        </a:defRPr>
      </a:lvl2pPr>
      <a:lvl3pPr marL="802020" algn="l" defTabSz="802020" rtl="0" eaLnBrk="1" latinLnBrk="0" hangingPunct="1">
        <a:defRPr sz="1579" kern="1200">
          <a:solidFill>
            <a:schemeClr val="tx1"/>
          </a:solidFill>
          <a:latin typeface="+mn-lt"/>
          <a:ea typeface="+mn-ea"/>
          <a:cs typeface="+mn-cs"/>
        </a:defRPr>
      </a:lvl3pPr>
      <a:lvl4pPr marL="1203030" algn="l" defTabSz="802020" rtl="0" eaLnBrk="1" latinLnBrk="0" hangingPunct="1">
        <a:defRPr sz="1579" kern="1200">
          <a:solidFill>
            <a:schemeClr val="tx1"/>
          </a:solidFill>
          <a:latin typeface="+mn-lt"/>
          <a:ea typeface="+mn-ea"/>
          <a:cs typeface="+mn-cs"/>
        </a:defRPr>
      </a:lvl4pPr>
      <a:lvl5pPr marL="1604040" algn="l" defTabSz="802020" rtl="0" eaLnBrk="1" latinLnBrk="0" hangingPunct="1">
        <a:defRPr sz="1579" kern="1200">
          <a:solidFill>
            <a:schemeClr val="tx1"/>
          </a:solidFill>
          <a:latin typeface="+mn-lt"/>
          <a:ea typeface="+mn-ea"/>
          <a:cs typeface="+mn-cs"/>
        </a:defRPr>
      </a:lvl5pPr>
      <a:lvl6pPr marL="2005051" algn="l" defTabSz="802020" rtl="0" eaLnBrk="1" latinLnBrk="0" hangingPunct="1">
        <a:defRPr sz="1579" kern="1200">
          <a:solidFill>
            <a:schemeClr val="tx1"/>
          </a:solidFill>
          <a:latin typeface="+mn-lt"/>
          <a:ea typeface="+mn-ea"/>
          <a:cs typeface="+mn-cs"/>
        </a:defRPr>
      </a:lvl6pPr>
      <a:lvl7pPr marL="2406061" algn="l" defTabSz="802020" rtl="0" eaLnBrk="1" latinLnBrk="0" hangingPunct="1">
        <a:defRPr sz="1579" kern="1200">
          <a:solidFill>
            <a:schemeClr val="tx1"/>
          </a:solidFill>
          <a:latin typeface="+mn-lt"/>
          <a:ea typeface="+mn-ea"/>
          <a:cs typeface="+mn-cs"/>
        </a:defRPr>
      </a:lvl7pPr>
      <a:lvl8pPr marL="2807071" algn="l" defTabSz="802020" rtl="0" eaLnBrk="1" latinLnBrk="0" hangingPunct="1">
        <a:defRPr sz="1579" kern="1200">
          <a:solidFill>
            <a:schemeClr val="tx1"/>
          </a:solidFill>
          <a:latin typeface="+mn-lt"/>
          <a:ea typeface="+mn-ea"/>
          <a:cs typeface="+mn-cs"/>
        </a:defRPr>
      </a:lvl8pPr>
      <a:lvl9pPr marL="3208081" algn="l" defTabSz="802020" rtl="0" eaLnBrk="1" latinLnBrk="0" hangingPunct="1">
        <a:defRPr sz="1579"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WILP_brochure.pdf" TargetMode="External"/><Relationship Id="rId2" Type="http://schemas.openxmlformats.org/officeDocument/2006/relationships/hyperlink" Target="http://www.bits-pilani.ac.in/university/wilp/wilpoverview" TargetMode="Externa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0" y="1452"/>
            <a:ext cx="10693400" cy="7559945"/>
          </a:xfrm>
          <a:prstGeom prst="rect">
            <a:avLst/>
          </a:prstGeom>
        </p:spPr>
      </p:pic>
      <p:sp>
        <p:nvSpPr>
          <p:cNvPr id="4" name="Title 3"/>
          <p:cNvSpPr>
            <a:spLocks noGrp="1"/>
          </p:cNvSpPr>
          <p:nvPr>
            <p:ph type="ctrTitle"/>
          </p:nvPr>
        </p:nvSpPr>
        <p:spPr>
          <a:xfrm>
            <a:off x="4203700" y="3248025"/>
            <a:ext cx="6143625" cy="1219200"/>
          </a:xfrm>
        </p:spPr>
        <p:txBody>
          <a:bodyPr>
            <a:noAutofit/>
          </a:bodyPr>
          <a:lstStyle/>
          <a:p>
            <a:pPr algn="r"/>
            <a:r>
              <a:rPr lang="en-IN" sz="3400" b="1" dirty="0">
                <a:solidFill>
                  <a:srgbClr val="002060"/>
                </a:solidFill>
                <a:latin typeface="Humnst777 BT" panose="020B0603030504020204" pitchFamily="34" charset="0"/>
              </a:rPr>
              <a:t>Freshmen Orientation</a:t>
            </a:r>
            <a:br>
              <a:rPr lang="en-IN" sz="3400" b="1" dirty="0">
                <a:solidFill>
                  <a:srgbClr val="002060"/>
                </a:solidFill>
                <a:latin typeface="Humnst777 BT" panose="020B0603030504020204" pitchFamily="34" charset="0"/>
              </a:rPr>
            </a:br>
            <a:r>
              <a:rPr lang="en-IN" sz="3200" dirty="0" smtClean="0">
                <a:solidFill>
                  <a:srgbClr val="002060"/>
                </a:solidFill>
                <a:latin typeface="Humnst777 BT" panose="020B0603030504020204" pitchFamily="34" charset="0"/>
              </a:rPr>
              <a:t>Semester1-2020-21</a:t>
            </a:r>
            <a:endParaRPr lang="en-US" sz="3400" dirty="0">
              <a:solidFill>
                <a:srgbClr val="002060"/>
              </a:solidFill>
            </a:endParaRPr>
          </a:p>
        </p:txBody>
      </p:sp>
      <p:pic>
        <p:nvPicPr>
          <p:cNvPr id="8" name="Picture 7"/>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7404100" y="6336134"/>
            <a:ext cx="2834347" cy="950491"/>
          </a:xfrm>
          <a:prstGeom prst="rect">
            <a:avLst/>
          </a:prstGeom>
        </p:spPr>
      </p:pic>
      <p:sp>
        <p:nvSpPr>
          <p:cNvPr id="12" name="Flowchart: Process 11"/>
          <p:cNvSpPr/>
          <p:nvPr/>
        </p:nvSpPr>
        <p:spPr>
          <a:xfrm flipV="1">
            <a:off x="4965700" y="4543427"/>
            <a:ext cx="1219200" cy="50291"/>
          </a:xfrm>
          <a:prstGeom prst="flowChartProcess">
            <a:avLst/>
          </a:prstGeom>
          <a:solidFill>
            <a:srgbClr val="F8C2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Process 12"/>
          <p:cNvSpPr/>
          <p:nvPr/>
        </p:nvSpPr>
        <p:spPr>
          <a:xfrm flipV="1">
            <a:off x="6184900" y="4543427"/>
            <a:ext cx="1219200" cy="50291"/>
          </a:xfrm>
          <a:prstGeom prst="flowChartProcess">
            <a:avLst/>
          </a:prstGeom>
          <a:solidFill>
            <a:srgbClr val="8BBD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Process 13"/>
          <p:cNvSpPr/>
          <p:nvPr/>
        </p:nvSpPr>
        <p:spPr>
          <a:xfrm flipV="1">
            <a:off x="7404100" y="4543425"/>
            <a:ext cx="3289300" cy="50291"/>
          </a:xfrm>
          <a:prstGeom prst="flowChartProcess">
            <a:avLst/>
          </a:prstGeom>
          <a:solidFill>
            <a:srgbClr val="E43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3"/>
          <p:cNvSpPr txBox="1">
            <a:spLocks/>
          </p:cNvSpPr>
          <p:nvPr/>
        </p:nvSpPr>
        <p:spPr>
          <a:xfrm>
            <a:off x="4203700" y="4619625"/>
            <a:ext cx="6143625" cy="1219200"/>
          </a:xfrm>
          <a:prstGeom prst="rect">
            <a:avLst/>
          </a:prstGeom>
        </p:spPr>
        <p:txBody>
          <a:bodyPr vert="horz" lIns="91440" tIns="45720" rIns="91440" bIns="45720" rtlCol="0" anchor="b">
            <a:noAutofit/>
          </a:bodyPr>
          <a:lstStyle>
            <a:lvl1pPr algn="ctr" defTabSz="802020" rtl="0" eaLnBrk="1" latinLnBrk="0" hangingPunct="1">
              <a:lnSpc>
                <a:spcPct val="90000"/>
              </a:lnSpc>
              <a:spcBef>
                <a:spcPct val="0"/>
              </a:spcBef>
              <a:buNone/>
              <a:defRPr sz="5263" kern="1200">
                <a:solidFill>
                  <a:schemeClr val="tx1"/>
                </a:solidFill>
                <a:latin typeface="+mj-lt"/>
                <a:ea typeface="+mj-ea"/>
                <a:cs typeface="+mj-cs"/>
              </a:defRPr>
            </a:lvl1pPr>
          </a:lstStyle>
          <a:p>
            <a:pPr algn="r"/>
            <a:r>
              <a:rPr lang="en-IN" sz="2000" dirty="0">
                <a:solidFill>
                  <a:srgbClr val="002060"/>
                </a:solidFill>
                <a:latin typeface="Humnst777 BT" panose="020B0603030504020204" pitchFamily="34" charset="0"/>
              </a:rPr>
              <a:t>Prof. </a:t>
            </a:r>
            <a:r>
              <a:rPr lang="en-IN" sz="2000" dirty="0" err="1" smtClean="0">
                <a:solidFill>
                  <a:srgbClr val="002060"/>
                </a:solidFill>
                <a:latin typeface="Humnst777 BT" panose="020B0603030504020204" pitchFamily="34" charset="0"/>
              </a:rPr>
              <a:t>P.Srinivasan</a:t>
            </a:r>
            <a:r>
              <a:rPr lang="en-IN" sz="2000" b="1" dirty="0">
                <a:solidFill>
                  <a:srgbClr val="002060"/>
                </a:solidFill>
                <a:latin typeface="Humnst777 BT" panose="020B0603030504020204" pitchFamily="34" charset="0"/>
              </a:rPr>
              <a:t/>
            </a:r>
            <a:br>
              <a:rPr lang="en-IN" sz="2000" b="1" dirty="0">
                <a:solidFill>
                  <a:srgbClr val="002060"/>
                </a:solidFill>
                <a:latin typeface="Humnst777 BT" panose="020B0603030504020204" pitchFamily="34" charset="0"/>
              </a:rPr>
            </a:br>
            <a:r>
              <a:rPr lang="en-IN" sz="2000" b="1" dirty="0" smtClean="0">
                <a:solidFill>
                  <a:srgbClr val="002060"/>
                </a:solidFill>
                <a:latin typeface="Humnst777 BT" panose="020B0603030504020204" pitchFamily="34" charset="0"/>
              </a:rPr>
              <a:t>Associate Dean/ WILP</a:t>
            </a:r>
            <a:endParaRPr lang="en-US" sz="1400" dirty="0">
              <a:solidFill>
                <a:srgbClr val="002060"/>
              </a:solidFill>
            </a:endParaRPr>
          </a:p>
        </p:txBody>
      </p:sp>
    </p:spTree>
    <p:extLst>
      <p:ext uri="{BB962C8B-B14F-4D97-AF65-F5344CB8AC3E}">
        <p14:creationId xmlns="" xmlns:p14="http://schemas.microsoft.com/office/powerpoint/2010/main" val="3961876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202834" indent="-202834"/>
            <a:endParaRPr lang="en-IN" sz="1800" dirty="0" smtClean="0"/>
          </a:p>
          <a:p>
            <a:pPr marL="202834" indent="-202834">
              <a:buFont typeface="Arial" pitchFamily="34" charset="0"/>
              <a:buChar char="•"/>
            </a:pPr>
            <a:endParaRPr lang="en-IN" sz="1800" dirty="0" smtClean="0"/>
          </a:p>
          <a:p>
            <a:pPr marL="202834" indent="-202834">
              <a:buFont typeface="Arial" pitchFamily="34" charset="0"/>
              <a:buChar char="•"/>
            </a:pPr>
            <a:endParaRPr lang="en-IN" sz="1800" dirty="0" smtClean="0"/>
          </a:p>
        </p:txBody>
      </p:sp>
      <p:sp>
        <p:nvSpPr>
          <p:cNvPr id="3" name="Content Placeholder 2"/>
          <p:cNvSpPr>
            <a:spLocks noGrp="1"/>
          </p:cNvSpPr>
          <p:nvPr>
            <p:ph sz="quarter" idx="10"/>
          </p:nvPr>
        </p:nvSpPr>
        <p:spPr/>
        <p:txBody>
          <a:bodyPr>
            <a:normAutofit/>
          </a:bodyPr>
          <a:lstStyle/>
          <a:p>
            <a:pPr>
              <a:defRPr/>
            </a:pPr>
            <a:r>
              <a:rPr lang="en-IN" dirty="0" smtClean="0"/>
              <a:t>Examination Dates 	</a:t>
            </a:r>
            <a:endParaRPr lang="en-IN" dirty="0"/>
          </a:p>
        </p:txBody>
      </p:sp>
      <p:sp>
        <p:nvSpPr>
          <p:cNvPr id="5" name="Rectangle 3"/>
          <p:cNvSpPr txBox="1">
            <a:spLocks noChangeArrowheads="1"/>
          </p:cNvSpPr>
          <p:nvPr/>
        </p:nvSpPr>
        <p:spPr>
          <a:xfrm>
            <a:off x="356447" y="1764666"/>
            <a:ext cx="9980507" cy="4991131"/>
          </a:xfrm>
          <a:prstGeom prst="rect">
            <a:avLst/>
          </a:prstGeom>
        </p:spPr>
        <p:txBody>
          <a:bodyPr vert="horz" lIns="104315" tIns="52157" rIns="104315" bIns="52157" rtlCol="0">
            <a:normAutofit fontScale="92500"/>
          </a:bodyPr>
          <a:lstStyle/>
          <a:p>
            <a:pPr marL="391180" indent="-391180" defTabSz="1043148">
              <a:lnSpc>
                <a:spcPct val="90000"/>
              </a:lnSpc>
              <a:spcBef>
                <a:spcPct val="20000"/>
              </a:spcBef>
              <a:buClr>
                <a:srgbClr val="101141"/>
              </a:buClr>
              <a:buFont typeface="Arial" pitchFamily="34" charset="0"/>
              <a:buChar char="•"/>
              <a:defRPr/>
            </a:pPr>
            <a:endParaRPr lang="en-US" sz="2700" dirty="0" smtClean="0">
              <a:latin typeface="Arial" pitchFamily="34" charset="0"/>
              <a:cs typeface="Arial" pitchFamily="34" charset="0"/>
            </a:endParaRPr>
          </a:p>
          <a:p>
            <a:pPr marL="391180" indent="-391180" defTabSz="1043148">
              <a:lnSpc>
                <a:spcPct val="90000"/>
              </a:lnSpc>
              <a:spcBef>
                <a:spcPct val="20000"/>
              </a:spcBef>
              <a:buClr>
                <a:srgbClr val="101141"/>
              </a:buClr>
              <a:buFont typeface="Arial" pitchFamily="34" charset="0"/>
              <a:buChar char="•"/>
              <a:defRPr/>
            </a:pPr>
            <a:r>
              <a:rPr lang="en-US" sz="2700" b="1" dirty="0" smtClean="0">
                <a:solidFill>
                  <a:srgbClr val="FF0000"/>
                </a:solidFill>
                <a:latin typeface="Arial" pitchFamily="34" charset="0"/>
                <a:cs typeface="Arial" pitchFamily="34" charset="0"/>
              </a:rPr>
              <a:t>Mid-Semester (Regular) EC2R : </a:t>
            </a:r>
            <a:r>
              <a:rPr lang="en-US" sz="2800" b="1" dirty="0" smtClean="0">
                <a:solidFill>
                  <a:srgbClr val="0070C0"/>
                </a:solidFill>
                <a:latin typeface="Arial" pitchFamily="34" charset="0"/>
                <a:cs typeface="Arial" pitchFamily="34" charset="0"/>
              </a:rPr>
              <a:t>October 9, 10, 11, 2020</a:t>
            </a:r>
            <a:endParaRPr lang="en-US" sz="2700" b="1" dirty="0" smtClean="0">
              <a:solidFill>
                <a:srgbClr val="0070C0"/>
              </a:solidFill>
              <a:latin typeface="Arial" pitchFamily="34" charset="0"/>
              <a:cs typeface="Arial" pitchFamily="34" charset="0"/>
            </a:endParaRPr>
          </a:p>
          <a:p>
            <a:pPr marL="391180" indent="-391180" defTabSz="1043148">
              <a:lnSpc>
                <a:spcPct val="90000"/>
              </a:lnSpc>
              <a:spcBef>
                <a:spcPct val="20000"/>
              </a:spcBef>
              <a:buClr>
                <a:srgbClr val="101141"/>
              </a:buClr>
              <a:buFont typeface="Arial" pitchFamily="34" charset="0"/>
              <a:buChar char="•"/>
              <a:defRPr/>
            </a:pPr>
            <a:endParaRPr lang="en-US" sz="2700" dirty="0" smtClean="0">
              <a:solidFill>
                <a:srgbClr val="0070C0"/>
              </a:solidFill>
              <a:latin typeface="Arial" pitchFamily="34" charset="0"/>
              <a:cs typeface="Arial" pitchFamily="34" charset="0"/>
            </a:endParaRPr>
          </a:p>
          <a:p>
            <a:pPr marL="391180" indent="-391180" defTabSz="1043148">
              <a:lnSpc>
                <a:spcPct val="90000"/>
              </a:lnSpc>
              <a:spcBef>
                <a:spcPct val="20000"/>
              </a:spcBef>
              <a:buClr>
                <a:srgbClr val="101141"/>
              </a:buClr>
              <a:buFont typeface="Arial" pitchFamily="34" charset="0"/>
              <a:buChar char="•"/>
              <a:defRPr/>
            </a:pPr>
            <a:r>
              <a:rPr lang="en-US" sz="2700" b="1" dirty="0" smtClean="0">
                <a:solidFill>
                  <a:srgbClr val="0070C0"/>
                </a:solidFill>
                <a:latin typeface="Arial" pitchFamily="34" charset="0"/>
                <a:cs typeface="Arial" pitchFamily="34" charset="0"/>
              </a:rPr>
              <a:t> Mid-Semester (Make up)EC2M: </a:t>
            </a:r>
            <a:r>
              <a:rPr lang="en-US" sz="2800" b="1" dirty="0" smtClean="0">
                <a:solidFill>
                  <a:srgbClr val="C00000"/>
                </a:solidFill>
                <a:latin typeface="Arial" pitchFamily="34" charset="0"/>
                <a:cs typeface="Arial" pitchFamily="34" charset="0"/>
              </a:rPr>
              <a:t>October 16, 17, 18, 2020</a:t>
            </a:r>
            <a:endParaRPr lang="en-US" sz="2700" b="1" dirty="0" smtClean="0">
              <a:solidFill>
                <a:srgbClr val="C00000"/>
              </a:solidFill>
              <a:latin typeface="Arial" pitchFamily="34" charset="0"/>
              <a:cs typeface="Arial" pitchFamily="34" charset="0"/>
            </a:endParaRPr>
          </a:p>
          <a:p>
            <a:pPr marL="391180" indent="-391180" defTabSz="1043148">
              <a:lnSpc>
                <a:spcPct val="90000"/>
              </a:lnSpc>
              <a:spcBef>
                <a:spcPct val="20000"/>
              </a:spcBef>
              <a:buClr>
                <a:srgbClr val="101141"/>
              </a:buClr>
              <a:buFont typeface="Arial" pitchFamily="34" charset="0"/>
              <a:buChar char="•"/>
              <a:defRPr/>
            </a:pPr>
            <a:endParaRPr lang="en-US" sz="2700" dirty="0" smtClean="0">
              <a:solidFill>
                <a:schemeClr val="accent2"/>
              </a:solidFill>
              <a:latin typeface="Arial" pitchFamily="34" charset="0"/>
              <a:cs typeface="Arial" pitchFamily="34" charset="0"/>
            </a:endParaRPr>
          </a:p>
          <a:p>
            <a:pPr marL="391180" indent="-391180" defTabSz="1043148">
              <a:lnSpc>
                <a:spcPct val="90000"/>
              </a:lnSpc>
              <a:spcBef>
                <a:spcPct val="20000"/>
              </a:spcBef>
              <a:buClr>
                <a:srgbClr val="101141"/>
              </a:buClr>
              <a:buFont typeface="Arial" pitchFamily="34" charset="0"/>
              <a:buChar char="•"/>
              <a:defRPr/>
            </a:pPr>
            <a:r>
              <a:rPr lang="en-US" sz="2700" b="1" dirty="0" smtClean="0">
                <a:solidFill>
                  <a:srgbClr val="FF0000"/>
                </a:solidFill>
                <a:latin typeface="Arial" pitchFamily="34" charset="0"/>
                <a:cs typeface="Arial" pitchFamily="34" charset="0"/>
              </a:rPr>
              <a:t>Comprehensive Exams(Regular): </a:t>
            </a:r>
            <a:r>
              <a:rPr lang="en-US" sz="2800" b="1" dirty="0" smtClean="0">
                <a:solidFill>
                  <a:srgbClr val="0070C0"/>
                </a:solidFill>
                <a:latin typeface="Arial" pitchFamily="34" charset="0"/>
                <a:cs typeface="Arial" pitchFamily="34" charset="0"/>
              </a:rPr>
              <a:t>November 27, 28, 29, 2020</a:t>
            </a:r>
            <a:endParaRPr lang="en-US" sz="2700" b="1" dirty="0" smtClean="0">
              <a:solidFill>
                <a:srgbClr val="0070C0"/>
              </a:solidFill>
              <a:latin typeface="Arial" pitchFamily="34" charset="0"/>
              <a:cs typeface="Arial" pitchFamily="34" charset="0"/>
            </a:endParaRPr>
          </a:p>
          <a:p>
            <a:pPr marL="391180" indent="-391180" defTabSz="1043148">
              <a:lnSpc>
                <a:spcPct val="90000"/>
              </a:lnSpc>
              <a:spcBef>
                <a:spcPct val="20000"/>
              </a:spcBef>
              <a:buClr>
                <a:srgbClr val="101141"/>
              </a:buClr>
              <a:buFont typeface="Arial" pitchFamily="34" charset="0"/>
              <a:buChar char="•"/>
              <a:defRPr/>
            </a:pPr>
            <a:endParaRPr lang="en-US" sz="2700" dirty="0" smtClean="0">
              <a:solidFill>
                <a:srgbClr val="0070C0"/>
              </a:solidFill>
              <a:latin typeface="Arial" pitchFamily="34" charset="0"/>
              <a:cs typeface="Arial" pitchFamily="34" charset="0"/>
            </a:endParaRPr>
          </a:p>
          <a:p>
            <a:pPr marL="391180" indent="-391180" defTabSz="1043148">
              <a:lnSpc>
                <a:spcPct val="90000"/>
              </a:lnSpc>
              <a:spcBef>
                <a:spcPct val="20000"/>
              </a:spcBef>
              <a:buClr>
                <a:srgbClr val="101141"/>
              </a:buClr>
              <a:buFont typeface="Arial" pitchFamily="34" charset="0"/>
              <a:buChar char="•"/>
              <a:defRPr/>
            </a:pPr>
            <a:r>
              <a:rPr lang="en-US" sz="2700" b="1" dirty="0" smtClean="0">
                <a:solidFill>
                  <a:srgbClr val="0070C0"/>
                </a:solidFill>
                <a:latin typeface="Arial" pitchFamily="34" charset="0"/>
                <a:cs typeface="Arial" pitchFamily="34" charset="0"/>
              </a:rPr>
              <a:t>Comprehensive Exams (Make up): </a:t>
            </a:r>
            <a:r>
              <a:rPr lang="en-US" sz="2800" b="1" dirty="0" smtClean="0">
                <a:solidFill>
                  <a:srgbClr val="C00000"/>
                </a:solidFill>
                <a:latin typeface="Arial" pitchFamily="34" charset="0"/>
                <a:cs typeface="Arial" pitchFamily="34" charset="0"/>
              </a:rPr>
              <a:t>December 11, 12, 13, 2020</a:t>
            </a:r>
            <a:endParaRPr lang="en-US" sz="2700" b="1" dirty="0" smtClean="0">
              <a:solidFill>
                <a:srgbClr val="C00000"/>
              </a:solidFill>
              <a:latin typeface="Arial" pitchFamily="34" charset="0"/>
              <a:cs typeface="Arial" pitchFamily="34" charset="0"/>
            </a:endParaRPr>
          </a:p>
          <a:p>
            <a:pPr marL="391180" indent="-391180" defTabSz="1043148">
              <a:lnSpc>
                <a:spcPct val="90000"/>
              </a:lnSpc>
              <a:spcBef>
                <a:spcPct val="20000"/>
              </a:spcBef>
              <a:buClr>
                <a:srgbClr val="101141"/>
              </a:buClr>
              <a:buFont typeface="Arial" pitchFamily="34" charset="0"/>
              <a:buChar char="•"/>
              <a:defRPr/>
            </a:pPr>
            <a:endParaRPr lang="en-US" sz="2700" b="1" dirty="0" smtClean="0">
              <a:solidFill>
                <a:srgbClr val="FF0000"/>
              </a:solidFill>
              <a:latin typeface="Arial" pitchFamily="34" charset="0"/>
              <a:cs typeface="Arial" pitchFamily="34" charset="0"/>
            </a:endParaRPr>
          </a:p>
          <a:p>
            <a:pPr marL="391180" indent="-391180" defTabSz="1043148">
              <a:lnSpc>
                <a:spcPct val="90000"/>
              </a:lnSpc>
              <a:spcBef>
                <a:spcPct val="20000"/>
              </a:spcBef>
              <a:buClr>
                <a:srgbClr val="101141"/>
              </a:buClr>
              <a:defRPr/>
            </a:pPr>
            <a:r>
              <a:rPr lang="en-US" sz="2700" b="1" dirty="0" smtClean="0">
                <a:solidFill>
                  <a:srgbClr val="FF0000"/>
                </a:solidFill>
                <a:latin typeface="Arial" pitchFamily="34" charset="0"/>
                <a:cs typeface="Arial" pitchFamily="34" charset="0"/>
              </a:rPr>
              <a:t>    </a:t>
            </a:r>
            <a:r>
              <a:rPr lang="en-US" sz="2700" b="1" dirty="0" smtClean="0">
                <a:solidFill>
                  <a:srgbClr val="C00000"/>
                </a:solidFill>
                <a:latin typeface="Arial" pitchFamily="34" charset="0"/>
                <a:cs typeface="Arial" pitchFamily="34" charset="0"/>
              </a:rPr>
              <a:t>Please refer to </a:t>
            </a:r>
            <a:r>
              <a:rPr lang="en-US" sz="2700" b="1" dirty="0" smtClean="0">
                <a:solidFill>
                  <a:srgbClr val="0070C0"/>
                </a:solidFill>
                <a:latin typeface="Arial" pitchFamily="34" charset="0"/>
                <a:cs typeface="Arial" pitchFamily="34" charset="0"/>
              </a:rPr>
              <a:t>‘Makeup Exam Policy’ </a:t>
            </a:r>
            <a:r>
              <a:rPr lang="en-US" sz="2700" b="1" dirty="0" smtClean="0">
                <a:solidFill>
                  <a:srgbClr val="C00000"/>
                </a:solidFill>
                <a:latin typeface="Arial" pitchFamily="34" charset="0"/>
                <a:cs typeface="Arial" pitchFamily="34" charset="0"/>
              </a:rPr>
              <a:t>under </a:t>
            </a:r>
            <a:r>
              <a:rPr lang="en-US" sz="2700" b="1" dirty="0" smtClean="0">
                <a:solidFill>
                  <a:srgbClr val="0070C0"/>
                </a:solidFill>
                <a:latin typeface="Arial" pitchFamily="34" charset="0"/>
                <a:cs typeface="Arial" pitchFamily="34" charset="0"/>
              </a:rPr>
              <a:t>‘Important Information’ </a:t>
            </a:r>
            <a:r>
              <a:rPr lang="en-US" sz="2700" b="1" dirty="0" smtClean="0">
                <a:solidFill>
                  <a:srgbClr val="C00000"/>
                </a:solidFill>
                <a:latin typeface="Arial" pitchFamily="34" charset="0"/>
                <a:cs typeface="Arial" pitchFamily="34" charset="0"/>
              </a:rPr>
              <a:t>on the </a:t>
            </a:r>
            <a:r>
              <a:rPr lang="en-US" sz="2700" b="1" dirty="0" err="1" smtClean="0">
                <a:solidFill>
                  <a:srgbClr val="C00000"/>
                </a:solidFill>
                <a:latin typeface="Arial" pitchFamily="34" charset="0"/>
                <a:cs typeface="Arial" pitchFamily="34" charset="0"/>
              </a:rPr>
              <a:t>Elearn</a:t>
            </a:r>
            <a:r>
              <a:rPr lang="en-US" sz="2700" b="1" dirty="0" smtClean="0">
                <a:solidFill>
                  <a:srgbClr val="C00000"/>
                </a:solidFill>
                <a:latin typeface="Arial" pitchFamily="34" charset="0"/>
                <a:cs typeface="Arial" pitchFamily="34" charset="0"/>
              </a:rPr>
              <a:t> portal for details.</a:t>
            </a:r>
          </a:p>
        </p:txBody>
      </p:sp>
      <p:sp>
        <p:nvSpPr>
          <p:cNvPr id="6" name="Slide Number Placeholder 5"/>
          <p:cNvSpPr>
            <a:spLocks noGrp="1"/>
          </p:cNvSpPr>
          <p:nvPr>
            <p:ph type="sldNum" sz="quarter" idx="12"/>
          </p:nvPr>
        </p:nvSpPr>
        <p:spPr/>
        <p:txBody>
          <a:bodyPr/>
          <a:lstStyle/>
          <a:p>
            <a:pPr>
              <a:buNone/>
            </a:pPr>
            <a:fld id="{BC8D7E44-7D4F-4942-A8C9-2DF6BF8399E8}" type="slidenum">
              <a:rPr lang="en-US" smtClean="0"/>
              <a:pPr>
                <a:buNone/>
              </a:pPr>
              <a:t>10</a:t>
            </a:fld>
            <a:endParaRPr lang="en-US" dirty="0"/>
          </a:p>
        </p:txBody>
      </p:sp>
    </p:spTree>
  </p:cSld>
  <p:clrMapOvr>
    <a:masterClrMapping/>
  </p:clrMapOvr>
  <p:transition>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521574" indent="-521574">
              <a:buFont typeface="+mj-lt"/>
              <a:buAutoNum type="arabicPeriod"/>
            </a:pPr>
            <a:r>
              <a:rPr lang="en-US" dirty="0" smtClean="0"/>
              <a:t>Bangalore</a:t>
            </a:r>
          </a:p>
          <a:p>
            <a:pPr marL="521574" indent="-521574">
              <a:buFont typeface="+mj-lt"/>
              <a:buAutoNum type="arabicPeriod"/>
            </a:pPr>
            <a:r>
              <a:rPr lang="en-US" dirty="0" smtClean="0"/>
              <a:t>Chennai</a:t>
            </a:r>
          </a:p>
          <a:p>
            <a:pPr marL="521574" indent="-521574">
              <a:buFont typeface="+mj-lt"/>
              <a:buAutoNum type="arabicPeriod"/>
            </a:pPr>
            <a:r>
              <a:rPr lang="en-US" dirty="0" smtClean="0"/>
              <a:t>Coimbatore</a:t>
            </a:r>
          </a:p>
          <a:p>
            <a:pPr marL="521574" indent="-521574">
              <a:buFont typeface="+mj-lt"/>
              <a:buAutoNum type="arabicPeriod"/>
            </a:pPr>
            <a:r>
              <a:rPr lang="en-US" dirty="0" smtClean="0"/>
              <a:t>Delhi</a:t>
            </a:r>
          </a:p>
          <a:p>
            <a:pPr marL="521574" indent="-521574">
              <a:buFont typeface="+mj-lt"/>
              <a:buAutoNum type="arabicPeriod"/>
            </a:pPr>
            <a:r>
              <a:rPr lang="en-US" dirty="0" smtClean="0"/>
              <a:t>Goa</a:t>
            </a:r>
          </a:p>
          <a:p>
            <a:pPr marL="521574" indent="-521574">
              <a:buFont typeface="+mj-lt"/>
              <a:buAutoNum type="arabicPeriod"/>
            </a:pPr>
            <a:r>
              <a:rPr lang="en-US" dirty="0" smtClean="0"/>
              <a:t>Hyderabad</a:t>
            </a:r>
          </a:p>
          <a:p>
            <a:pPr marL="521574" indent="-521574">
              <a:buFont typeface="+mj-lt"/>
              <a:buAutoNum type="arabicPeriod"/>
            </a:pPr>
            <a:r>
              <a:rPr lang="en-US" dirty="0" smtClean="0"/>
              <a:t>Kolkata</a:t>
            </a:r>
          </a:p>
          <a:p>
            <a:pPr marL="521574" indent="-521574">
              <a:buFont typeface="+mj-lt"/>
              <a:buAutoNum type="arabicPeriod"/>
            </a:pPr>
            <a:r>
              <a:rPr lang="en-US" dirty="0" smtClean="0"/>
              <a:t>Mumbai</a:t>
            </a:r>
          </a:p>
          <a:p>
            <a:pPr marL="521574" indent="-521574">
              <a:buFont typeface="+mj-lt"/>
              <a:buAutoNum type="arabicPeriod"/>
            </a:pPr>
            <a:r>
              <a:rPr lang="en-US" dirty="0" err="1" smtClean="0"/>
              <a:t>Pilani</a:t>
            </a:r>
            <a:r>
              <a:rPr lang="en-US" dirty="0" smtClean="0"/>
              <a:t> </a:t>
            </a:r>
          </a:p>
          <a:p>
            <a:pPr marL="521574" indent="-521574">
              <a:buFont typeface="+mj-lt"/>
              <a:buAutoNum type="arabicPeriod"/>
            </a:pPr>
            <a:r>
              <a:rPr lang="en-US" dirty="0" err="1" smtClean="0"/>
              <a:t>Pune</a:t>
            </a:r>
            <a:endParaRPr lang="en-US" dirty="0" smtClean="0"/>
          </a:p>
          <a:p>
            <a:pPr marL="521574" indent="-521574">
              <a:buFont typeface="+mj-lt"/>
              <a:buAutoNum type="arabicPeriod"/>
            </a:pPr>
            <a:r>
              <a:rPr lang="en-US" dirty="0" smtClean="0">
                <a:solidFill>
                  <a:srgbClr val="C00000"/>
                </a:solidFill>
              </a:rPr>
              <a:t>DUBAI</a:t>
            </a:r>
            <a:r>
              <a:rPr lang="en-US" dirty="0" smtClean="0"/>
              <a:t> </a:t>
            </a:r>
            <a:r>
              <a:rPr lang="en-US" dirty="0" smtClean="0">
                <a:solidFill>
                  <a:srgbClr val="0070C0"/>
                </a:solidFill>
              </a:rPr>
              <a:t>(All exams at Dubai will be held in Indian Time)</a:t>
            </a:r>
          </a:p>
          <a:p>
            <a:pPr marL="521574" indent="-521574"/>
            <a:endParaRPr lang="en-US" dirty="0"/>
          </a:p>
        </p:txBody>
      </p:sp>
      <p:sp>
        <p:nvSpPr>
          <p:cNvPr id="3" name="Content Placeholder 2"/>
          <p:cNvSpPr>
            <a:spLocks noGrp="1"/>
          </p:cNvSpPr>
          <p:nvPr>
            <p:ph sz="quarter" idx="10"/>
          </p:nvPr>
        </p:nvSpPr>
        <p:spPr>
          <a:xfrm>
            <a:off x="356447" y="336127"/>
            <a:ext cx="7396268" cy="1092412"/>
          </a:xfrm>
        </p:spPr>
        <p:txBody>
          <a:bodyPr>
            <a:normAutofit/>
          </a:bodyPr>
          <a:lstStyle/>
          <a:p>
            <a:r>
              <a:rPr lang="en-IN" dirty="0" smtClean="0"/>
              <a:t>WILP Exam Centres</a:t>
            </a:r>
          </a:p>
          <a:p>
            <a:endParaRPr lang="en-US" dirty="0"/>
          </a:p>
        </p:txBody>
      </p:sp>
      <p:sp>
        <p:nvSpPr>
          <p:cNvPr id="4" name="Slide Number Placeholder 3"/>
          <p:cNvSpPr>
            <a:spLocks noGrp="1"/>
          </p:cNvSpPr>
          <p:nvPr>
            <p:ph type="sldNum" sz="quarter" idx="12"/>
          </p:nvPr>
        </p:nvSpPr>
        <p:spPr/>
        <p:txBody>
          <a:bodyPr/>
          <a:lstStyle/>
          <a:p>
            <a:pPr>
              <a:buNone/>
            </a:pPr>
            <a:fld id="{BC8D7E44-7D4F-4942-A8C9-2DF6BF8399E8}" type="slidenum">
              <a:rPr lang="en-US" smtClean="0"/>
              <a:pPr>
                <a:buNone/>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7878" y="6722534"/>
            <a:ext cx="6206386" cy="320776"/>
          </a:xfrm>
          <a:prstGeom prst="rect">
            <a:avLst/>
          </a:prstGeom>
        </p:spPr>
        <p:txBody>
          <a:bodyPr wrap="square" lIns="104315" tIns="52157" rIns="104315" bIns="52157">
            <a:spAutoFit/>
          </a:bodyPr>
          <a:lstStyle/>
          <a:p>
            <a:pPr>
              <a:lnSpc>
                <a:spcPct val="100000"/>
              </a:lnSpc>
              <a:defRPr/>
            </a:pPr>
            <a:r>
              <a:rPr lang="en-IN" sz="1400" dirty="0" smtClean="0">
                <a:solidFill>
                  <a:srgbClr val="101141"/>
                </a:solidFill>
                <a:latin typeface="Arial" pitchFamily="34" charset="0"/>
                <a:cs typeface="Arial" pitchFamily="34" charset="0"/>
              </a:rPr>
              <a:t>Visit us at: </a:t>
            </a:r>
            <a:r>
              <a:rPr lang="en-IN" sz="1400" dirty="0" smtClean="0">
                <a:solidFill>
                  <a:srgbClr val="101141"/>
                </a:solidFill>
                <a:latin typeface="Arial" pitchFamily="34" charset="0"/>
                <a:cs typeface="Arial" pitchFamily="34" charset="0"/>
                <a:hlinkClick r:id="rId2"/>
              </a:rPr>
              <a:t>http://www.bits-pilani.ac.in/wilp</a:t>
            </a:r>
            <a:endParaRPr lang="en-IN" sz="1400" dirty="0">
              <a:solidFill>
                <a:srgbClr val="101141"/>
              </a:solidFill>
              <a:latin typeface="Arial" pitchFamily="34" charset="0"/>
              <a:cs typeface="Arial" pitchFamily="34" charset="0"/>
              <a:hlinkClick r:id="rId3" action="ppaction://hlinkfile" tooltip="WILP Brochure"/>
            </a:endParaRPr>
          </a:p>
        </p:txBody>
      </p:sp>
      <p:sp>
        <p:nvSpPr>
          <p:cNvPr id="21506" name="Rectangle 2"/>
          <p:cNvSpPr>
            <a:spLocks noChangeArrowheads="1"/>
          </p:cNvSpPr>
          <p:nvPr/>
        </p:nvSpPr>
        <p:spPr bwMode="auto">
          <a:xfrm>
            <a:off x="1247563" y="5178482"/>
            <a:ext cx="8465608" cy="813219"/>
          </a:xfrm>
          <a:prstGeom prst="rect">
            <a:avLst/>
          </a:prstGeom>
          <a:noFill/>
          <a:ln w="9525">
            <a:noFill/>
            <a:miter lim="800000"/>
            <a:headEnd/>
            <a:tailEnd/>
          </a:ln>
          <a:effectLst/>
        </p:spPr>
        <p:txBody>
          <a:bodyPr vert="horz" wrap="square" lIns="104315" tIns="52157" rIns="104315" bIns="52157" numCol="1" anchor="ctr" anchorCtr="0" compatLnSpc="1">
            <a:prstTxWarp prst="textNoShape">
              <a:avLst/>
            </a:prstTxWarp>
            <a:spAutoFit/>
          </a:bodyPr>
          <a:lstStyle/>
          <a:p>
            <a:pPr lvl="0" algn="ctr" fontAlgn="base">
              <a:spcBef>
                <a:spcPct val="0"/>
              </a:spcBef>
              <a:spcAft>
                <a:spcPct val="0"/>
              </a:spcAft>
            </a:pPr>
            <a:r>
              <a:rPr lang="en-US" sz="4600" b="1" dirty="0" smtClean="0">
                <a:latin typeface="Arial" pitchFamily="34" charset="0"/>
                <a:cs typeface="Arial" pitchFamily="34" charset="0"/>
              </a:rPr>
              <a:t>THANK YOU.</a:t>
            </a:r>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cSld>
  <p:clrMapOvr>
    <a:masterClrMapping/>
  </p:clrMapOvr>
  <p:transition>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8901" y="224850"/>
            <a:ext cx="6670616" cy="523220"/>
          </a:xfrm>
          <a:prstGeom prst="rect">
            <a:avLst/>
          </a:prstGeom>
          <a:ln>
            <a:noFill/>
          </a:ln>
          <a:effectLst>
            <a:glow rad="63500">
              <a:schemeClr val="accent2">
                <a:satMod val="175000"/>
                <a:alpha val="40000"/>
              </a:schemeClr>
            </a:glow>
            <a:outerShdw blurRad="44450" dist="27940" dir="5400000" algn="ctr">
              <a:srgbClr val="000000">
                <a:alpha val="32000"/>
              </a:srgbClr>
            </a:outerShdw>
            <a:softEdge rad="12700"/>
          </a:effectLst>
          <a:scene3d>
            <a:camera prst="orthographicFront">
              <a:rot lat="0" lon="0" rev="0"/>
            </a:camera>
            <a:lightRig rig="balanced" dir="t">
              <a:rot lat="0" lon="0" rev="8700000"/>
            </a:lightRig>
          </a:scene3d>
          <a:sp3d>
            <a:bevelT w="190500" h="38100"/>
          </a:sp3d>
        </p:spPr>
        <p:txBody>
          <a:bodyPr wrap="square">
            <a:spAutoFit/>
          </a:bodyPr>
          <a:lstStyle/>
          <a:p>
            <a:pPr lvl="0">
              <a:defRPr/>
            </a:pPr>
            <a:r>
              <a:rPr lang="en-IN" sz="2800" b="1" kern="0" dirty="0">
                <a:solidFill>
                  <a:prstClr val="white"/>
                </a:solidFill>
                <a:latin typeface="Cambria" panose="02040503050406030204" pitchFamily="18" charset="0"/>
                <a:ea typeface="Cambria" panose="02040503050406030204" pitchFamily="18" charset="0"/>
                <a:cs typeface="Humanoid straight" panose="00000400000000000000" pitchFamily="2" charset="0"/>
              </a:rPr>
              <a:t>What is WILP?</a:t>
            </a:r>
            <a:endParaRPr lang="en-US" sz="2800" b="1" kern="0" dirty="0">
              <a:solidFill>
                <a:prstClr val="white"/>
              </a:solidFill>
              <a:latin typeface="Cambria" panose="02040503050406030204" pitchFamily="18" charset="0"/>
              <a:ea typeface="Cambria" panose="02040503050406030204" pitchFamily="18" charset="0"/>
              <a:cs typeface="Humanoid straight" panose="00000400000000000000" pitchFamily="2" charset="0"/>
            </a:endParaRPr>
          </a:p>
        </p:txBody>
      </p:sp>
      <p:sp>
        <p:nvSpPr>
          <p:cNvPr id="18" name="Content Placeholder 2"/>
          <p:cNvSpPr>
            <a:spLocks noGrp="1"/>
          </p:cNvSpPr>
          <p:nvPr>
            <p:ph idx="1"/>
          </p:nvPr>
        </p:nvSpPr>
        <p:spPr>
          <a:xfrm>
            <a:off x="241300" y="1343025"/>
            <a:ext cx="10223500" cy="5403850"/>
          </a:xfrm>
        </p:spPr>
        <p:style>
          <a:lnRef idx="2">
            <a:schemeClr val="accent1"/>
          </a:lnRef>
          <a:fillRef idx="1">
            <a:schemeClr val="lt1"/>
          </a:fillRef>
          <a:effectRef idx="0">
            <a:schemeClr val="accent1"/>
          </a:effectRef>
          <a:fontRef idx="minor">
            <a:schemeClr val="dk1"/>
          </a:fontRef>
        </p:style>
        <p:txBody>
          <a:bodyPr>
            <a:normAutofit/>
          </a:bodyPr>
          <a:lstStyle/>
          <a:p>
            <a:r>
              <a:rPr lang="en-IN" sz="2400" dirty="0">
                <a:latin typeface="Cambria" panose="02040503050406030204" pitchFamily="18" charset="0"/>
                <a:ea typeface="Cambria" panose="02040503050406030204" pitchFamily="18" charset="0"/>
              </a:rPr>
              <a:t>WILP is a </a:t>
            </a:r>
            <a:r>
              <a:rPr lang="en-IN" sz="2400" i="1" dirty="0">
                <a:latin typeface="Cambria" panose="02040503050406030204" pitchFamily="18" charset="0"/>
                <a:ea typeface="Cambria" panose="02040503050406030204" pitchFamily="18" charset="0"/>
              </a:rPr>
              <a:t>variant of campus-based</a:t>
            </a:r>
            <a:r>
              <a:rPr lang="en-IN" sz="2400" dirty="0">
                <a:latin typeface="Cambria" panose="02040503050406030204" pitchFamily="18" charset="0"/>
                <a:ea typeface="Cambria" panose="02040503050406030204" pitchFamily="18" charset="0"/>
              </a:rPr>
              <a:t> higher education, leading to a </a:t>
            </a:r>
            <a:r>
              <a:rPr lang="en-IN" sz="2400" i="1" dirty="0">
                <a:latin typeface="Cambria" panose="02040503050406030204" pitchFamily="18" charset="0"/>
                <a:ea typeface="Cambria" panose="02040503050406030204" pitchFamily="18" charset="0"/>
              </a:rPr>
              <a:t>formal qualification</a:t>
            </a:r>
            <a:r>
              <a:rPr lang="en-IN" sz="2400" dirty="0">
                <a:latin typeface="Cambria" panose="02040503050406030204" pitchFamily="18" charset="0"/>
                <a:ea typeface="Cambria" panose="02040503050406030204" pitchFamily="18" charset="0"/>
              </a:rPr>
              <a:t>. It is designed and developed </a:t>
            </a:r>
            <a:r>
              <a:rPr lang="en-IN" sz="2400" i="1" dirty="0">
                <a:latin typeface="Cambria" panose="02040503050406030204" pitchFamily="18" charset="0"/>
                <a:ea typeface="Cambria" panose="02040503050406030204" pitchFamily="18" charset="0"/>
              </a:rPr>
              <a:t>collaboratively</a:t>
            </a:r>
            <a:r>
              <a:rPr lang="en-IN" sz="2400" dirty="0">
                <a:latin typeface="Cambria" panose="02040503050406030204" pitchFamily="18" charset="0"/>
                <a:ea typeface="Cambria" panose="02040503050406030204" pitchFamily="18" charset="0"/>
              </a:rPr>
              <a:t> with </a:t>
            </a:r>
            <a:r>
              <a:rPr lang="en-IN" sz="2400" dirty="0" err="1" smtClean="0">
                <a:latin typeface="Cambria" panose="02040503050406030204" pitchFamily="18" charset="0"/>
                <a:ea typeface="Cambria" panose="02040503050406030204" pitchFamily="18" charset="0"/>
              </a:rPr>
              <a:t>relavent</a:t>
            </a:r>
            <a:r>
              <a:rPr lang="en-IN" sz="2400" dirty="0" smtClean="0">
                <a:latin typeface="Cambria" panose="02040503050406030204" pitchFamily="18" charset="0"/>
                <a:ea typeface="Cambria" panose="02040503050406030204" pitchFamily="18" charset="0"/>
              </a:rPr>
              <a:t> industries. </a:t>
            </a:r>
            <a:r>
              <a:rPr lang="en-IN" sz="2400" dirty="0">
                <a:latin typeface="Cambria" panose="02040503050406030204" pitchFamily="18" charset="0"/>
                <a:ea typeface="Cambria" panose="02040503050406030204" pitchFamily="18" charset="0"/>
              </a:rPr>
              <a:t>WILP is exclusively meant for the </a:t>
            </a:r>
            <a:r>
              <a:rPr lang="en-IN" sz="2400" i="1" dirty="0">
                <a:latin typeface="Cambria" panose="02040503050406030204" pitchFamily="18" charset="0"/>
                <a:ea typeface="Cambria" panose="02040503050406030204" pitchFamily="18" charset="0"/>
              </a:rPr>
              <a:t>working</a:t>
            </a:r>
            <a:r>
              <a:rPr lang="en-IN" sz="2400" dirty="0">
                <a:latin typeface="Cambria" panose="02040503050406030204" pitchFamily="18" charset="0"/>
                <a:ea typeface="Cambria" panose="02040503050406030204" pitchFamily="18" charset="0"/>
              </a:rPr>
              <a:t> </a:t>
            </a:r>
            <a:r>
              <a:rPr lang="en-IN" sz="2400" i="1" dirty="0">
                <a:latin typeface="Cambria" panose="02040503050406030204" pitchFamily="18" charset="0"/>
                <a:ea typeface="Cambria" panose="02040503050406030204" pitchFamily="18" charset="0"/>
              </a:rPr>
              <a:t>professionals</a:t>
            </a:r>
            <a:r>
              <a:rPr lang="en-IN" sz="2400" dirty="0">
                <a:latin typeface="Cambria" panose="02040503050406030204" pitchFamily="18" charset="0"/>
                <a:ea typeface="Cambria" panose="02040503050406030204" pitchFamily="18" charset="0"/>
              </a:rPr>
              <a:t> to make them remain relevant, employable and </a:t>
            </a:r>
            <a:r>
              <a:rPr lang="en-IN" sz="2400" i="1" dirty="0">
                <a:latin typeface="Cambria" panose="02040503050406030204" pitchFamily="18" charset="0"/>
                <a:ea typeface="Cambria" panose="02040503050406030204" pitchFamily="18" charset="0"/>
              </a:rPr>
              <a:t>grow</a:t>
            </a:r>
            <a:r>
              <a:rPr lang="en-IN" sz="2400" dirty="0">
                <a:latin typeface="Cambria" panose="02040503050406030204" pitchFamily="18" charset="0"/>
                <a:ea typeface="Cambria" panose="02040503050406030204" pitchFamily="18" charset="0"/>
              </a:rPr>
              <a:t> in their chosen profession while </a:t>
            </a:r>
            <a:r>
              <a:rPr lang="en-IN" sz="2400" i="1" dirty="0">
                <a:latin typeface="Cambria" panose="02040503050406030204" pitchFamily="18" charset="0"/>
                <a:ea typeface="Cambria" panose="02040503050406030204" pitchFamily="18" charset="0"/>
              </a:rPr>
              <a:t>contributing</a:t>
            </a:r>
            <a:r>
              <a:rPr lang="en-IN" sz="2400" dirty="0">
                <a:latin typeface="Cambria" panose="02040503050406030204" pitchFamily="18" charset="0"/>
                <a:ea typeface="Cambria" panose="02040503050406030204" pitchFamily="18" charset="0"/>
              </a:rPr>
              <a:t> to their organization, sector and society.</a:t>
            </a:r>
          </a:p>
          <a:p>
            <a:pPr lvl="1"/>
            <a:r>
              <a:rPr lang="en-IN" sz="2049" dirty="0">
                <a:latin typeface="Cambria" panose="02040503050406030204" pitchFamily="18" charset="0"/>
                <a:ea typeface="Cambria" panose="02040503050406030204" pitchFamily="18" charset="0"/>
              </a:rPr>
              <a:t>WILP is </a:t>
            </a:r>
            <a:r>
              <a:rPr lang="en-IN" sz="2049" dirty="0" smtClean="0">
                <a:latin typeface="Cambria" panose="02040503050406030204" pitchFamily="18" charset="0"/>
                <a:ea typeface="Cambria" panose="02040503050406030204" pitchFamily="18" charset="0"/>
              </a:rPr>
              <a:t>equivalent </a:t>
            </a:r>
            <a:r>
              <a:rPr lang="en-IN" sz="2049" dirty="0" smtClean="0">
                <a:latin typeface="Cambria" panose="02040503050406030204" pitchFamily="18" charset="0"/>
                <a:ea typeface="Cambria" panose="02040503050406030204" pitchFamily="18" charset="0"/>
              </a:rPr>
              <a:t>to corresponding on campus program </a:t>
            </a:r>
            <a:r>
              <a:rPr lang="en-IN" sz="2049" dirty="0">
                <a:latin typeface="Cambria" panose="02040503050406030204" pitchFamily="18" charset="0"/>
                <a:ea typeface="Cambria" panose="02040503050406030204" pitchFamily="18" charset="0"/>
              </a:rPr>
              <a:t>in terms of structure, rigor, </a:t>
            </a:r>
            <a:r>
              <a:rPr lang="en-IN" sz="2049" dirty="0" smtClean="0">
                <a:latin typeface="Cambria" panose="02040503050406030204" pitchFamily="18" charset="0"/>
                <a:ea typeface="Cambria" panose="02040503050406030204" pitchFamily="18" charset="0"/>
              </a:rPr>
              <a:t>pedagogy.</a:t>
            </a:r>
            <a:endParaRPr lang="en-IN" sz="2049" dirty="0">
              <a:latin typeface="Cambria" panose="02040503050406030204" pitchFamily="18" charset="0"/>
              <a:ea typeface="Cambria" panose="02040503050406030204" pitchFamily="18" charset="0"/>
            </a:endParaRPr>
          </a:p>
          <a:p>
            <a:pPr lvl="1"/>
            <a:r>
              <a:rPr lang="en-IN" sz="2049" dirty="0">
                <a:latin typeface="Cambria" panose="02040503050406030204" pitchFamily="18" charset="0"/>
                <a:ea typeface="Cambria" panose="02040503050406030204" pitchFamily="18" charset="0"/>
              </a:rPr>
              <a:t>WILP considers the workplace as an extended classroom/ lab and builds the teaching-learning around this ambience, integrating theory with practice. Thus the program participants must remain employed throughout the program.</a:t>
            </a:r>
          </a:p>
          <a:p>
            <a:pPr lvl="1"/>
            <a:r>
              <a:rPr lang="en-IN" sz="2049" dirty="0">
                <a:latin typeface="Cambria" panose="02040503050406030204" pitchFamily="18" charset="0"/>
                <a:ea typeface="Cambria" panose="02040503050406030204" pitchFamily="18" charset="0"/>
              </a:rPr>
              <a:t>WILP is offered either in corporate partnership or </a:t>
            </a:r>
            <a:r>
              <a:rPr lang="en-IN" sz="2049" dirty="0" smtClean="0">
                <a:latin typeface="Cambria" panose="02040503050406030204" pitchFamily="18" charset="0"/>
                <a:ea typeface="Cambria" panose="02040503050406030204" pitchFamily="18" charset="0"/>
              </a:rPr>
              <a:t>individual working at range of industries.</a:t>
            </a:r>
            <a:endParaRPr lang="en-IN" sz="2049" dirty="0">
              <a:latin typeface="Cambria" panose="02040503050406030204" pitchFamily="18" charset="0"/>
              <a:ea typeface="Cambria" panose="02040503050406030204" pitchFamily="18" charset="0"/>
            </a:endParaRPr>
          </a:p>
          <a:p>
            <a:pPr lvl="1"/>
            <a:r>
              <a:rPr lang="en-IN" sz="2049" dirty="0">
                <a:latin typeface="Cambria" panose="02040503050406030204" pitchFamily="18" charset="0"/>
                <a:ea typeface="Cambria" panose="02040503050406030204" pitchFamily="18" charset="0"/>
              </a:rPr>
              <a:t>The key focus of WILP is to build creative problem solving skill in ones chosen profession.</a:t>
            </a:r>
          </a:p>
          <a:p>
            <a:pPr lvl="1"/>
            <a:endParaRPr lang="en-IN" sz="2049" dirty="0">
              <a:latin typeface="Cambria" panose="02040503050406030204" pitchFamily="18" charset="0"/>
              <a:ea typeface="Cambria" panose="02040503050406030204" pitchFamily="18" charset="0"/>
            </a:endParaRPr>
          </a:p>
        </p:txBody>
      </p:sp>
      <mc:AlternateContent xmlns:mc="http://schemas.openxmlformats.org/markup-compatibility/2006">
        <mc:Choice xmlns="" xmlns:p14="http://schemas.microsoft.com/office/powerpoint/2010/main" Requires="p14">
          <p:contentPart p14:bwMode="auto" r:id="rId3">
            <p14:nvContentPartPr>
              <p14:cNvPr id="107" name="Ink 107">
                <a:extLst>
                  <a:ext uri="{FF2B5EF4-FFF2-40B4-BE49-F238E27FC236}">
                    <a16:creationId xmlns:a16="http://schemas.microsoft.com/office/drawing/2014/main" id="{DF7CD02E-DAC1-014D-B7C7-5FEDC22A0A28}"/>
                  </a:ext>
                </a:extLst>
              </p14:cNvPr>
              <p14:cNvContentPartPr/>
              <p14:nvPr/>
            </p14:nvContentPartPr>
            <p14:xfrm>
              <a:off x="6016427" y="6066383"/>
              <a:ext cx="13680" cy="6840"/>
            </p14:xfrm>
          </p:contentPart>
        </mc:Choice>
        <mc:Fallback>
          <p:pic>
            <p:nvPicPr>
              <p:cNvPr id="107" name="Ink 107">
                <a:extLst>
                  <a:ext uri="{FF2B5EF4-FFF2-40B4-BE49-F238E27FC236}">
                    <a16:creationId xmlns:p14="http://schemas.microsoft.com/office/powerpoint/2010/main" xmlns="" xmlns:a16="http://schemas.microsoft.com/office/drawing/2014/main" id="{DF7CD02E-DAC1-014D-B7C7-5FEDC22A0A28}"/>
                  </a:ext>
                </a:extLst>
              </p:cNvPr>
              <p:cNvPicPr/>
              <p:nvPr/>
            </p:nvPicPr>
            <p:blipFill>
              <a:blip r:embed="rId4" cstate="print"/>
              <a:stretch>
                <a:fillRect/>
              </a:stretch>
            </p:blipFill>
            <p:spPr>
              <a:xfrm>
                <a:off x="6008867" y="6058823"/>
                <a:ext cx="28800" cy="21960"/>
              </a:xfrm>
              <a:prstGeom prst="rect">
                <a:avLst/>
              </a:prstGeom>
            </p:spPr>
          </p:pic>
        </mc:Fallback>
      </mc:AlternateContent>
    </p:spTree>
    <p:extLst>
      <p:ext uri="{BB962C8B-B14F-4D97-AF65-F5344CB8AC3E}">
        <p14:creationId xmlns="" xmlns:p14="http://schemas.microsoft.com/office/powerpoint/2010/main" val="1117680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Trebuchet MS" pitchFamily="34" charset="0"/>
                <a:cs typeface="Arial" charset="0"/>
              </a:defRPr>
            </a:lvl1pPr>
            <a:lvl2pPr marL="847557" indent="-325984" eaLnBrk="0" hangingPunct="0">
              <a:defRPr>
                <a:solidFill>
                  <a:schemeClr val="tx1"/>
                </a:solidFill>
                <a:latin typeface="Trebuchet MS" pitchFamily="34" charset="0"/>
                <a:cs typeface="Arial" charset="0"/>
              </a:defRPr>
            </a:lvl2pPr>
            <a:lvl3pPr marL="1303934" indent="-260787" eaLnBrk="0" hangingPunct="0">
              <a:defRPr>
                <a:solidFill>
                  <a:schemeClr val="tx1"/>
                </a:solidFill>
                <a:latin typeface="Trebuchet MS" pitchFamily="34" charset="0"/>
                <a:cs typeface="Arial" charset="0"/>
              </a:defRPr>
            </a:lvl3pPr>
            <a:lvl4pPr marL="1825508" indent="-260787" eaLnBrk="0" hangingPunct="0">
              <a:defRPr>
                <a:solidFill>
                  <a:schemeClr val="tx1"/>
                </a:solidFill>
                <a:latin typeface="Trebuchet MS" pitchFamily="34" charset="0"/>
                <a:cs typeface="Arial" charset="0"/>
              </a:defRPr>
            </a:lvl4pPr>
            <a:lvl5pPr marL="2347082" indent="-260787" eaLnBrk="0" hangingPunct="0">
              <a:defRPr>
                <a:solidFill>
                  <a:schemeClr val="tx1"/>
                </a:solidFill>
                <a:latin typeface="Trebuchet MS" pitchFamily="34" charset="0"/>
                <a:cs typeface="Arial" charset="0"/>
              </a:defRPr>
            </a:lvl5pPr>
            <a:lvl6pPr marL="2868656" indent="-260787" eaLnBrk="0" fontAlgn="base" hangingPunct="0">
              <a:spcBef>
                <a:spcPct val="0"/>
              </a:spcBef>
              <a:spcAft>
                <a:spcPct val="0"/>
              </a:spcAft>
              <a:defRPr>
                <a:solidFill>
                  <a:schemeClr val="tx1"/>
                </a:solidFill>
                <a:latin typeface="Trebuchet MS" pitchFamily="34" charset="0"/>
                <a:cs typeface="Arial" charset="0"/>
              </a:defRPr>
            </a:lvl6pPr>
            <a:lvl7pPr marL="3390229" indent="-260787" eaLnBrk="0" fontAlgn="base" hangingPunct="0">
              <a:spcBef>
                <a:spcPct val="0"/>
              </a:spcBef>
              <a:spcAft>
                <a:spcPct val="0"/>
              </a:spcAft>
              <a:defRPr>
                <a:solidFill>
                  <a:schemeClr val="tx1"/>
                </a:solidFill>
                <a:latin typeface="Trebuchet MS" pitchFamily="34" charset="0"/>
                <a:cs typeface="Arial" charset="0"/>
              </a:defRPr>
            </a:lvl7pPr>
            <a:lvl8pPr marL="3911803" indent="-260787" eaLnBrk="0" fontAlgn="base" hangingPunct="0">
              <a:spcBef>
                <a:spcPct val="0"/>
              </a:spcBef>
              <a:spcAft>
                <a:spcPct val="0"/>
              </a:spcAft>
              <a:defRPr>
                <a:solidFill>
                  <a:schemeClr val="tx1"/>
                </a:solidFill>
                <a:latin typeface="Trebuchet MS" pitchFamily="34" charset="0"/>
                <a:cs typeface="Arial" charset="0"/>
              </a:defRPr>
            </a:lvl8pPr>
            <a:lvl9pPr marL="4433377" indent="-260787" eaLnBrk="0" fontAlgn="base" hangingPunct="0">
              <a:spcBef>
                <a:spcPct val="0"/>
              </a:spcBef>
              <a:spcAft>
                <a:spcPct val="0"/>
              </a:spcAft>
              <a:defRPr>
                <a:solidFill>
                  <a:schemeClr val="tx1"/>
                </a:solidFill>
                <a:latin typeface="Trebuchet MS" pitchFamily="34" charset="0"/>
                <a:cs typeface="Arial" charset="0"/>
              </a:defRPr>
            </a:lvl9pPr>
          </a:lstStyle>
          <a:p>
            <a:pPr eaLnBrk="1" hangingPunct="1"/>
            <a:r>
              <a:rPr lang="en-US">
                <a:solidFill>
                  <a:srgbClr val="898989"/>
                </a:solidFill>
              </a:rPr>
              <a:t>2</a:t>
            </a:r>
          </a:p>
        </p:txBody>
      </p:sp>
      <p:sp>
        <p:nvSpPr>
          <p:cNvPr id="9219" name="Rectangle 3"/>
          <p:cNvSpPr>
            <a:spLocks noGrp="1" noChangeArrowheads="1"/>
          </p:cNvSpPr>
          <p:nvPr>
            <p:ph type="body" idx="1"/>
          </p:nvPr>
        </p:nvSpPr>
        <p:spPr>
          <a:xfrm>
            <a:off x="622300" y="2181225"/>
            <a:ext cx="9624060" cy="4191000"/>
          </a:xfrm>
        </p:spPr>
        <p:txBody>
          <a:bodyPr>
            <a:normAutofit/>
          </a:bodyPr>
          <a:lstStyle/>
          <a:p>
            <a:pPr algn="just" eaLnBrk="1" hangingPunct="1">
              <a:lnSpc>
                <a:spcPct val="110000"/>
              </a:lnSpc>
            </a:pPr>
            <a:r>
              <a:rPr lang="en-US" sz="2000" dirty="0">
                <a:latin typeface="Cambria" pitchFamily="18" charset="0"/>
                <a:ea typeface="Cambria" pitchFamily="18" charset="0"/>
              </a:rPr>
              <a:t>Considering the </a:t>
            </a:r>
            <a:r>
              <a:rPr lang="en-US" sz="2000" dirty="0" smtClean="0">
                <a:latin typeface="Cambria" pitchFamily="18" charset="0"/>
                <a:ea typeface="Cambria" pitchFamily="18" charset="0"/>
              </a:rPr>
              <a:t>involvement </a:t>
            </a:r>
            <a:r>
              <a:rPr lang="en-US" sz="2000" dirty="0">
                <a:latin typeface="Cambria" pitchFamily="18" charset="0"/>
                <a:ea typeface="Cambria" pitchFamily="18" charset="0"/>
              </a:rPr>
              <a:t>of the industry and the university in this unique collaborative educational effort, students are expected to remain employed full-time in relevant industries till they complete the program. </a:t>
            </a:r>
          </a:p>
          <a:p>
            <a:pPr algn="just" eaLnBrk="1" hangingPunct="1">
              <a:lnSpc>
                <a:spcPct val="110000"/>
              </a:lnSpc>
            </a:pPr>
            <a:r>
              <a:rPr lang="en-US" sz="2000" dirty="0">
                <a:latin typeface="Cambria" pitchFamily="18" charset="0"/>
                <a:ea typeface="Cambria" pitchFamily="18" charset="0"/>
              </a:rPr>
              <a:t>Students will be governed by the Academic Regulations of BITS </a:t>
            </a:r>
            <a:r>
              <a:rPr lang="en-US" sz="2000" dirty="0" err="1">
                <a:latin typeface="Cambria" pitchFamily="18" charset="0"/>
                <a:ea typeface="Cambria" pitchFamily="18" charset="0"/>
              </a:rPr>
              <a:t>Pilani</a:t>
            </a:r>
            <a:r>
              <a:rPr lang="en-US" sz="2000" dirty="0">
                <a:latin typeface="Cambria" pitchFamily="18" charset="0"/>
                <a:ea typeface="Cambria" pitchFamily="18" charset="0"/>
              </a:rPr>
              <a:t> as well as by the service rules of their employing organization.  </a:t>
            </a:r>
          </a:p>
        </p:txBody>
      </p:sp>
      <p:sp>
        <p:nvSpPr>
          <p:cNvPr id="5" name="Rectangle 4"/>
          <p:cNvSpPr/>
          <p:nvPr/>
        </p:nvSpPr>
        <p:spPr>
          <a:xfrm>
            <a:off x="0" y="228606"/>
            <a:ext cx="7772400" cy="523220"/>
          </a:xfrm>
          <a:prstGeom prst="rect">
            <a:avLst/>
          </a:prstGeom>
          <a:ln>
            <a:noFill/>
          </a:ln>
          <a:effectLst>
            <a:glow rad="63500">
              <a:schemeClr val="accent2">
                <a:satMod val="175000"/>
                <a:alpha val="40000"/>
              </a:schemeClr>
            </a:glow>
            <a:outerShdw blurRad="44450" dist="27940" dir="5400000" algn="ctr">
              <a:srgbClr val="000000">
                <a:alpha val="32000"/>
              </a:srgbClr>
            </a:outerShdw>
            <a:softEdge rad="12700"/>
          </a:effectLst>
          <a:scene3d>
            <a:camera prst="orthographicFront">
              <a:rot lat="0" lon="0" rev="0"/>
            </a:camera>
            <a:lightRig rig="balanced" dir="t">
              <a:rot lat="0" lon="0" rev="8700000"/>
            </a:lightRig>
          </a:scene3d>
          <a:sp3d>
            <a:bevelT w="190500" h="38100"/>
          </a:sp3d>
        </p:spPr>
        <p:txBody>
          <a:bodyPr wrap="square">
            <a:spAutoFit/>
          </a:bodyPr>
          <a:lstStyle/>
          <a:p>
            <a:pPr lvl="0">
              <a:defRPr/>
            </a:pPr>
            <a:r>
              <a:rPr lang="en-US" sz="2800" b="1" kern="0" dirty="0">
                <a:solidFill>
                  <a:prstClr val="white"/>
                </a:solidFill>
                <a:latin typeface="Cambria" panose="02040503050406030204" pitchFamily="18" charset="0"/>
                <a:ea typeface="Cambria" panose="02040503050406030204" pitchFamily="18" charset="0"/>
                <a:cs typeface="Humanoid straight" panose="00000400000000000000" pitchFamily="2" charset="0"/>
              </a:rPr>
              <a:t>Operational Highlights</a:t>
            </a:r>
          </a:p>
        </p:txBody>
      </p:sp>
    </p:spTree>
    <p:extLst>
      <p:ext uri="{BB962C8B-B14F-4D97-AF65-F5344CB8AC3E}">
        <p14:creationId xmlns="" xmlns:p14="http://schemas.microsoft.com/office/powerpoint/2010/main" val="14378862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8901" y="224850"/>
            <a:ext cx="6670616" cy="523220"/>
          </a:xfrm>
          <a:prstGeom prst="rect">
            <a:avLst/>
          </a:prstGeom>
          <a:ln>
            <a:noFill/>
          </a:ln>
          <a:effectLst>
            <a:glow rad="63500">
              <a:schemeClr val="accent2">
                <a:satMod val="175000"/>
                <a:alpha val="40000"/>
              </a:schemeClr>
            </a:glow>
            <a:outerShdw blurRad="44450" dist="27940" dir="5400000" algn="ctr">
              <a:srgbClr val="000000">
                <a:alpha val="32000"/>
              </a:srgbClr>
            </a:outerShdw>
            <a:softEdge rad="12700"/>
          </a:effectLst>
          <a:scene3d>
            <a:camera prst="orthographicFront">
              <a:rot lat="0" lon="0" rev="0"/>
            </a:camera>
            <a:lightRig rig="balanced" dir="t">
              <a:rot lat="0" lon="0" rev="8700000"/>
            </a:lightRig>
          </a:scene3d>
          <a:sp3d>
            <a:bevelT w="190500" h="38100"/>
          </a:sp3d>
        </p:spPr>
        <p:txBody>
          <a:bodyPr wrap="square">
            <a:spAutoFit/>
          </a:bodyPr>
          <a:lstStyle/>
          <a:p>
            <a:pPr lvl="0">
              <a:defRPr/>
            </a:pPr>
            <a:r>
              <a:rPr lang="en-US" sz="2800" b="1" kern="0" dirty="0">
                <a:solidFill>
                  <a:prstClr val="white"/>
                </a:solidFill>
                <a:latin typeface="Cambria" panose="02040503050406030204" pitchFamily="18" charset="0"/>
                <a:ea typeface="Cambria" panose="02040503050406030204" pitchFamily="18" charset="0"/>
                <a:cs typeface="Humanoid straight" panose="00000400000000000000" pitchFamily="2" charset="0"/>
              </a:rPr>
              <a:t>The Key Academic Processes</a:t>
            </a:r>
          </a:p>
        </p:txBody>
      </p:sp>
      <p:graphicFrame>
        <p:nvGraphicFramePr>
          <p:cNvPr id="6" name="Content Placeholder 5"/>
          <p:cNvGraphicFramePr>
            <a:graphicFrameLocks noGrp="1"/>
          </p:cNvGraphicFramePr>
          <p:nvPr>
            <p:ph idx="1"/>
            <p:extLst>
              <p:ext uri="{D42A27DB-BD31-4B8C-83A1-F6EECF244321}">
                <p14:modId xmlns="" xmlns:p14="http://schemas.microsoft.com/office/powerpoint/2010/main" val="3569866411"/>
              </p:ext>
            </p:extLst>
          </p:nvPr>
        </p:nvGraphicFramePr>
        <p:xfrm>
          <a:off x="88900" y="1283963"/>
          <a:ext cx="10591800" cy="56741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mc:Choice xmlns="" xmlns:p14="http://schemas.microsoft.com/office/powerpoint/2010/main" Requires="p14">
          <p:contentPart p14:bwMode="auto" r:id="rId8">
            <p14:nvContentPartPr>
              <p14:cNvPr id="81" name="Ink 81">
                <a:extLst>
                  <a:ext uri="{FF2B5EF4-FFF2-40B4-BE49-F238E27FC236}">
                    <a16:creationId xmlns:a16="http://schemas.microsoft.com/office/drawing/2014/main" id="{1059C001-9941-3D44-9805-F3E7FF588C8C}"/>
                  </a:ext>
                </a:extLst>
              </p14:cNvPr>
              <p14:cNvContentPartPr/>
              <p14:nvPr/>
            </p14:nvContentPartPr>
            <p14:xfrm>
              <a:off x="10296107" y="1436063"/>
              <a:ext cx="13680" cy="13680"/>
            </p14:xfrm>
          </p:contentPart>
        </mc:Choice>
        <mc:Fallback>
          <p:pic>
            <p:nvPicPr>
              <p:cNvPr id="81" name="Ink 81">
                <a:extLst>
                  <a:ext uri="{FF2B5EF4-FFF2-40B4-BE49-F238E27FC236}">
                    <a16:creationId xmlns:p14="http://schemas.microsoft.com/office/powerpoint/2010/main" xmlns="" xmlns:a16="http://schemas.microsoft.com/office/drawing/2014/main" id="{1059C001-9941-3D44-9805-F3E7FF588C8C}"/>
                  </a:ext>
                </a:extLst>
              </p:cNvPr>
              <p:cNvPicPr/>
              <p:nvPr/>
            </p:nvPicPr>
            <p:blipFill>
              <a:blip r:embed="rId9" cstate="print"/>
              <a:stretch>
                <a:fillRect/>
              </a:stretch>
            </p:blipFill>
            <p:spPr>
              <a:xfrm>
                <a:off x="10288547" y="1428863"/>
                <a:ext cx="28800" cy="28800"/>
              </a:xfrm>
              <a:prstGeom prst="rect">
                <a:avLst/>
              </a:prstGeom>
            </p:spPr>
          </p:pic>
        </mc:Fallback>
      </mc:AlternateContent>
    </p:spTree>
    <p:extLst>
      <p:ext uri="{BB962C8B-B14F-4D97-AF65-F5344CB8AC3E}">
        <p14:creationId xmlns="" xmlns:p14="http://schemas.microsoft.com/office/powerpoint/2010/main" val="35515199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8901" y="224850"/>
            <a:ext cx="6670616" cy="523220"/>
          </a:xfrm>
          <a:prstGeom prst="rect">
            <a:avLst/>
          </a:prstGeom>
          <a:ln>
            <a:noFill/>
          </a:ln>
          <a:effectLst>
            <a:glow rad="63500">
              <a:schemeClr val="accent2">
                <a:satMod val="175000"/>
                <a:alpha val="40000"/>
              </a:schemeClr>
            </a:glow>
            <a:outerShdw blurRad="44450" dist="27940" dir="5400000" algn="ctr">
              <a:srgbClr val="000000">
                <a:alpha val="32000"/>
              </a:srgbClr>
            </a:outerShdw>
            <a:softEdge rad="12700"/>
          </a:effectLst>
          <a:scene3d>
            <a:camera prst="orthographicFront">
              <a:rot lat="0" lon="0" rev="0"/>
            </a:camera>
            <a:lightRig rig="balanced" dir="t">
              <a:rot lat="0" lon="0" rev="8700000"/>
            </a:lightRig>
          </a:scene3d>
          <a:sp3d>
            <a:bevelT w="190500" h="38100"/>
          </a:sp3d>
        </p:spPr>
        <p:txBody>
          <a:bodyPr wrap="square">
            <a:spAutoFit/>
          </a:bodyPr>
          <a:lstStyle/>
          <a:p>
            <a:pPr lvl="0">
              <a:defRPr/>
            </a:pPr>
            <a:r>
              <a:rPr lang="en-US" sz="2800" b="1" kern="0" dirty="0">
                <a:solidFill>
                  <a:prstClr val="white"/>
                </a:solidFill>
                <a:latin typeface="Cambria" panose="02040503050406030204" pitchFamily="18" charset="0"/>
                <a:ea typeface="Cambria" panose="02040503050406030204" pitchFamily="18" charset="0"/>
                <a:cs typeface="Humanoid straight" panose="00000400000000000000" pitchFamily="2" charset="0"/>
              </a:rPr>
              <a:t>Platforms and Access </a:t>
            </a:r>
            <a:r>
              <a:rPr lang="en-US" sz="2400" b="1" kern="0" dirty="0">
                <a:solidFill>
                  <a:prstClr val="white"/>
                </a:solidFill>
                <a:latin typeface="Cambria" panose="02040503050406030204" pitchFamily="18" charset="0"/>
                <a:ea typeface="Cambria" panose="02040503050406030204" pitchFamily="18" charset="0"/>
                <a:cs typeface="Humanoid straight" panose="00000400000000000000" pitchFamily="2" charset="0"/>
              </a:rPr>
              <a:t>(with how to videos)</a:t>
            </a:r>
            <a:endParaRPr lang="en-US" sz="2800" b="1" kern="0" dirty="0">
              <a:solidFill>
                <a:prstClr val="white"/>
              </a:solidFill>
              <a:latin typeface="Cambria" panose="02040503050406030204" pitchFamily="18" charset="0"/>
              <a:ea typeface="Cambria" panose="02040503050406030204" pitchFamily="18" charset="0"/>
              <a:cs typeface="Humanoid straight" panose="00000400000000000000" pitchFamily="2" charset="0"/>
            </a:endParaRPr>
          </a:p>
        </p:txBody>
      </p:sp>
      <p:graphicFrame>
        <p:nvGraphicFramePr>
          <p:cNvPr id="6" name="Content Placeholder 5"/>
          <p:cNvGraphicFramePr>
            <a:graphicFrameLocks noGrp="1"/>
          </p:cNvGraphicFramePr>
          <p:nvPr>
            <p:ph idx="1"/>
            <p:extLst>
              <p:ext uri="{D42A27DB-BD31-4B8C-83A1-F6EECF244321}">
                <p14:modId xmlns="" xmlns:p14="http://schemas.microsoft.com/office/powerpoint/2010/main" val="3587334561"/>
              </p:ext>
            </p:extLst>
          </p:nvPr>
        </p:nvGraphicFramePr>
        <p:xfrm>
          <a:off x="88900" y="1283963"/>
          <a:ext cx="10591800" cy="56741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mc:Choice xmlns="" xmlns:p14="http://schemas.microsoft.com/office/powerpoint/2010/main" Requires="p14">
          <p:contentPart p14:bwMode="auto" r:id="rId8">
            <p14:nvContentPartPr>
              <p14:cNvPr id="81" name="Ink 81">
                <a:extLst>
                  <a:ext uri="{FF2B5EF4-FFF2-40B4-BE49-F238E27FC236}">
                    <a16:creationId xmlns:a16="http://schemas.microsoft.com/office/drawing/2014/main" id="{1059C001-9941-3D44-9805-F3E7FF588C8C}"/>
                  </a:ext>
                </a:extLst>
              </p14:cNvPr>
              <p14:cNvContentPartPr/>
              <p14:nvPr/>
            </p14:nvContentPartPr>
            <p14:xfrm>
              <a:off x="10296107" y="1436063"/>
              <a:ext cx="13680" cy="13680"/>
            </p14:xfrm>
          </p:contentPart>
        </mc:Choice>
        <mc:Fallback>
          <p:pic>
            <p:nvPicPr>
              <p:cNvPr id="81" name="Ink 81">
                <a:extLst>
                  <a:ext uri="{FF2B5EF4-FFF2-40B4-BE49-F238E27FC236}">
                    <a16:creationId xmlns:p14="http://schemas.microsoft.com/office/powerpoint/2010/main" xmlns="" xmlns:a16="http://schemas.microsoft.com/office/drawing/2014/main" id="{1059C001-9941-3D44-9805-F3E7FF588C8C}"/>
                  </a:ext>
                </a:extLst>
              </p:cNvPr>
              <p:cNvPicPr/>
              <p:nvPr/>
            </p:nvPicPr>
            <p:blipFill>
              <a:blip r:embed="rId9" cstate="print"/>
              <a:stretch>
                <a:fillRect/>
              </a:stretch>
            </p:blipFill>
            <p:spPr>
              <a:xfrm>
                <a:off x="10288547" y="1428863"/>
                <a:ext cx="28800" cy="28800"/>
              </a:xfrm>
              <a:prstGeom prst="rect">
                <a:avLst/>
              </a:prstGeom>
            </p:spPr>
          </p:pic>
        </mc:Fallback>
      </mc:AlternateContent>
    </p:spTree>
    <p:extLst>
      <p:ext uri="{BB962C8B-B14F-4D97-AF65-F5344CB8AC3E}">
        <p14:creationId xmlns="" xmlns:p14="http://schemas.microsoft.com/office/powerpoint/2010/main" val="31921420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1299" y="224850"/>
            <a:ext cx="6518217" cy="523220"/>
          </a:xfrm>
          <a:prstGeom prst="rect">
            <a:avLst/>
          </a:prstGeom>
          <a:ln>
            <a:noFill/>
          </a:ln>
          <a:effectLst>
            <a:glow rad="63500">
              <a:schemeClr val="accent2">
                <a:satMod val="175000"/>
                <a:alpha val="40000"/>
              </a:schemeClr>
            </a:glow>
            <a:outerShdw blurRad="44450" dist="27940" dir="5400000" algn="ctr">
              <a:srgbClr val="000000">
                <a:alpha val="32000"/>
              </a:srgbClr>
            </a:outerShdw>
            <a:softEdge rad="12700"/>
          </a:effectLst>
          <a:scene3d>
            <a:camera prst="orthographicFront">
              <a:rot lat="0" lon="0" rev="0"/>
            </a:camera>
            <a:lightRig rig="balanced" dir="t">
              <a:rot lat="0" lon="0" rev="8700000"/>
            </a:lightRig>
          </a:scene3d>
          <a:sp3d>
            <a:bevelT w="190500" h="38100"/>
          </a:sp3d>
        </p:spPr>
        <p:txBody>
          <a:bodyPr wrap="square">
            <a:spAutoFit/>
          </a:bodyPr>
          <a:lstStyle/>
          <a:p>
            <a:pPr lvl="0">
              <a:defRPr/>
            </a:pPr>
            <a:r>
              <a:rPr lang="en-IN" sz="2800" b="1" kern="0" dirty="0">
                <a:solidFill>
                  <a:prstClr val="white"/>
                </a:solidFill>
                <a:latin typeface="Cambria" panose="02040503050406030204" pitchFamily="18" charset="0"/>
                <a:ea typeface="Cambria" panose="02040503050406030204" pitchFamily="18" charset="0"/>
                <a:cs typeface="Humanoid straight" panose="00000400000000000000" pitchFamily="2" charset="0"/>
              </a:rPr>
              <a:t>Expectations</a:t>
            </a:r>
            <a:endParaRPr lang="en-US" sz="2800" b="1" kern="0" dirty="0">
              <a:solidFill>
                <a:prstClr val="white"/>
              </a:solidFill>
              <a:latin typeface="Cambria" panose="02040503050406030204" pitchFamily="18" charset="0"/>
              <a:ea typeface="Cambria" panose="02040503050406030204" pitchFamily="18" charset="0"/>
              <a:cs typeface="Humanoid straight" panose="00000400000000000000" pitchFamily="2" charset="0"/>
            </a:endParaRPr>
          </a:p>
        </p:txBody>
      </p:sp>
      <mc:AlternateContent xmlns:mc="http://schemas.openxmlformats.org/markup-compatibility/2006">
        <mc:Choice xmlns="" xmlns:p14="http://schemas.microsoft.com/office/powerpoint/2010/main" Requires="p14">
          <p:contentPart p14:bwMode="auto" r:id="rId3">
            <p14:nvContentPartPr>
              <p14:cNvPr id="107" name="Ink 107">
                <a:extLst>
                  <a:ext uri="{FF2B5EF4-FFF2-40B4-BE49-F238E27FC236}">
                    <a16:creationId xmlns:a16="http://schemas.microsoft.com/office/drawing/2014/main" id="{DF7CD02E-DAC1-014D-B7C7-5FEDC22A0A28}"/>
                  </a:ext>
                </a:extLst>
              </p14:cNvPr>
              <p14:cNvContentPartPr/>
              <p14:nvPr/>
            </p14:nvContentPartPr>
            <p14:xfrm>
              <a:off x="6016427" y="6066383"/>
              <a:ext cx="13680" cy="6840"/>
            </p14:xfrm>
          </p:contentPart>
        </mc:Choice>
        <mc:Fallback>
          <p:pic>
            <p:nvPicPr>
              <p:cNvPr id="107" name="Ink 107">
                <a:extLst>
                  <a:ext uri="{FF2B5EF4-FFF2-40B4-BE49-F238E27FC236}">
                    <a16:creationId xmlns:p14="http://schemas.microsoft.com/office/powerpoint/2010/main" xmlns="" xmlns:a16="http://schemas.microsoft.com/office/drawing/2014/main" id="{DF7CD02E-DAC1-014D-B7C7-5FEDC22A0A28}"/>
                  </a:ext>
                </a:extLst>
              </p:cNvPr>
              <p:cNvPicPr/>
              <p:nvPr/>
            </p:nvPicPr>
            <p:blipFill>
              <a:blip r:embed="rId4" cstate="print"/>
              <a:stretch>
                <a:fillRect/>
              </a:stretch>
            </p:blipFill>
            <p:spPr>
              <a:xfrm>
                <a:off x="6008867" y="6058823"/>
                <a:ext cx="28800" cy="21960"/>
              </a:xfrm>
              <a:prstGeom prst="rect">
                <a:avLst/>
              </a:prstGeom>
            </p:spPr>
          </p:pic>
        </mc:Fallback>
      </mc:AlternateContent>
      <p:sp>
        <p:nvSpPr>
          <p:cNvPr id="7" name="Content Placeholder 6"/>
          <p:cNvSpPr>
            <a:spLocks noGrp="1"/>
          </p:cNvSpPr>
          <p:nvPr>
            <p:ph idx="1"/>
          </p:nvPr>
        </p:nvSpPr>
        <p:spPr>
          <a:xfrm>
            <a:off x="241300" y="1357223"/>
            <a:ext cx="10223500" cy="5454596"/>
          </a:xfrm>
        </p:spPr>
        <p:txBody>
          <a:bodyPr>
            <a:normAutofit/>
          </a:bodyPr>
          <a:lstStyle/>
          <a:p>
            <a:pPr marL="342900" indent="-342900">
              <a:buFont typeface="+mj-lt"/>
              <a:buAutoNum type="arabicPeriod"/>
            </a:pPr>
            <a:r>
              <a:rPr lang="en-IN" sz="1800" dirty="0">
                <a:latin typeface="Cambria" panose="02040503050406030204" pitchFamily="18" charset="0"/>
                <a:ea typeface="Cambria" panose="02040503050406030204" pitchFamily="18" charset="0"/>
              </a:rPr>
              <a:t>Lecture participation/ watching them offline.</a:t>
            </a:r>
          </a:p>
          <a:p>
            <a:pPr marL="342900" indent="-342900">
              <a:buFont typeface="+mj-lt"/>
              <a:buAutoNum type="arabicPeriod"/>
            </a:pPr>
            <a:r>
              <a:rPr lang="en-IN" sz="1800" dirty="0">
                <a:latin typeface="Cambria" panose="02040503050406030204" pitchFamily="18" charset="0"/>
                <a:ea typeface="Cambria" panose="02040503050406030204" pitchFamily="18" charset="0"/>
              </a:rPr>
              <a:t>Pre-preparations before lectures as advised by the instructors.</a:t>
            </a:r>
          </a:p>
          <a:p>
            <a:pPr marL="342900" indent="-342900">
              <a:buFont typeface="+mj-lt"/>
              <a:buAutoNum type="arabicPeriod"/>
            </a:pPr>
            <a:r>
              <a:rPr lang="en-IN" sz="1800" dirty="0">
                <a:latin typeface="Cambria" panose="02040503050406030204" pitchFamily="18" charset="0"/>
                <a:ea typeface="Cambria" panose="02040503050406030204" pitchFamily="18" charset="0"/>
              </a:rPr>
              <a:t>Completion of </a:t>
            </a:r>
            <a:r>
              <a:rPr lang="en-IN" sz="1800" dirty="0" err="1" smtClean="0">
                <a:latin typeface="Cambria" panose="02040503050406030204" pitchFamily="18" charset="0"/>
                <a:ea typeface="Cambria" panose="02040503050406030204" pitchFamily="18" charset="0"/>
              </a:rPr>
              <a:t>quizes</a:t>
            </a:r>
            <a:r>
              <a:rPr lang="en-IN" sz="1800" dirty="0" smtClean="0">
                <a:latin typeface="Cambria" panose="02040503050406030204" pitchFamily="18" charset="0"/>
                <a:ea typeface="Cambria" panose="02040503050406030204" pitchFamily="18" charset="0"/>
              </a:rPr>
              <a:t>/ </a:t>
            </a:r>
            <a:r>
              <a:rPr lang="en-IN" sz="1800" dirty="0">
                <a:latin typeface="Cambria" panose="02040503050406030204" pitchFamily="18" charset="0"/>
                <a:ea typeface="Cambria" panose="02040503050406030204" pitchFamily="18" charset="0"/>
              </a:rPr>
              <a:t>assignments/ WILE/ labs on-time.</a:t>
            </a:r>
          </a:p>
          <a:p>
            <a:pPr marL="342900" indent="-342900">
              <a:buFont typeface="+mj-lt"/>
              <a:buAutoNum type="arabicPeriod"/>
            </a:pPr>
            <a:r>
              <a:rPr lang="en-IN" sz="1800" dirty="0">
                <a:latin typeface="Cambria" panose="02040503050406030204" pitchFamily="18" charset="0"/>
                <a:ea typeface="Cambria" panose="02040503050406030204" pitchFamily="18" charset="0"/>
              </a:rPr>
              <a:t>Active participation in discussion forum. </a:t>
            </a:r>
          </a:p>
          <a:p>
            <a:pPr marL="342900" indent="-342900">
              <a:buFont typeface="+mj-lt"/>
              <a:buAutoNum type="arabicPeriod"/>
            </a:pPr>
            <a:r>
              <a:rPr lang="en-IN" sz="1800" dirty="0">
                <a:latin typeface="Cambria" panose="02040503050406030204" pitchFamily="18" charset="0"/>
                <a:ea typeface="Cambria" panose="02040503050406030204" pitchFamily="18" charset="0"/>
              </a:rPr>
              <a:t>Active engagement with mentor &amp; organization in the teaching-learning process.</a:t>
            </a:r>
          </a:p>
          <a:p>
            <a:pPr marL="342900" indent="-342900">
              <a:buFont typeface="+mj-lt"/>
              <a:buAutoNum type="arabicPeriod"/>
            </a:pPr>
            <a:r>
              <a:rPr lang="en-IN" sz="1800" dirty="0">
                <a:latin typeface="Cambria" panose="02040503050406030204" pitchFamily="18" charset="0"/>
                <a:ea typeface="Cambria" panose="02040503050406030204" pitchFamily="18" charset="0"/>
              </a:rPr>
              <a:t>Providing constructive feedback on a continual basis on lecture, course, lab, digital platforms etc.</a:t>
            </a:r>
          </a:p>
          <a:p>
            <a:pPr marL="342900" indent="-342900">
              <a:buFont typeface="+mj-lt"/>
              <a:buAutoNum type="arabicPeriod"/>
            </a:pPr>
            <a:r>
              <a:rPr lang="en-IN" sz="1800" dirty="0">
                <a:latin typeface="Cambria" panose="02040503050406030204" pitchFamily="18" charset="0"/>
                <a:ea typeface="Cambria" panose="02040503050406030204" pitchFamily="18" charset="0"/>
              </a:rPr>
              <a:t>Seeking help when in trouble from instructors and peers.</a:t>
            </a:r>
          </a:p>
          <a:p>
            <a:pPr marL="342900" indent="-342900">
              <a:buFont typeface="+mj-lt"/>
              <a:buAutoNum type="arabicPeriod"/>
            </a:pPr>
            <a:r>
              <a:rPr lang="en-IN" sz="1800" dirty="0">
                <a:latin typeface="Cambria" panose="02040503050406030204" pitchFamily="18" charset="0"/>
                <a:ea typeface="Cambria" panose="02040503050406030204" pitchFamily="18" charset="0"/>
              </a:rPr>
              <a:t>Desisting unfair practices.</a:t>
            </a:r>
          </a:p>
          <a:p>
            <a:pPr marL="342900" indent="-342900">
              <a:buFont typeface="+mj-lt"/>
              <a:buAutoNum type="arabicPeriod"/>
            </a:pPr>
            <a:endParaRPr lang="en-IN" sz="1800" dirty="0">
              <a:latin typeface="Cambria" panose="02040503050406030204" pitchFamily="18" charset="0"/>
              <a:ea typeface="Cambria" panose="02040503050406030204" pitchFamily="18" charset="0"/>
            </a:endParaRPr>
          </a:p>
        </p:txBody>
      </p:sp>
    </p:spTree>
    <p:extLst>
      <p:ext uri="{BB962C8B-B14F-4D97-AF65-F5344CB8AC3E}">
        <p14:creationId xmlns="" xmlns:p14="http://schemas.microsoft.com/office/powerpoint/2010/main" val="9603882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Trebuchet MS" pitchFamily="34" charset="0"/>
                <a:cs typeface="Arial" charset="0"/>
              </a:defRPr>
            </a:lvl1pPr>
            <a:lvl2pPr marL="847557" indent="-325984" eaLnBrk="0" hangingPunct="0">
              <a:defRPr>
                <a:solidFill>
                  <a:schemeClr val="tx1"/>
                </a:solidFill>
                <a:latin typeface="Trebuchet MS" pitchFamily="34" charset="0"/>
                <a:cs typeface="Arial" charset="0"/>
              </a:defRPr>
            </a:lvl2pPr>
            <a:lvl3pPr marL="1303934" indent="-260787" eaLnBrk="0" hangingPunct="0">
              <a:defRPr>
                <a:solidFill>
                  <a:schemeClr val="tx1"/>
                </a:solidFill>
                <a:latin typeface="Trebuchet MS" pitchFamily="34" charset="0"/>
                <a:cs typeface="Arial" charset="0"/>
              </a:defRPr>
            </a:lvl3pPr>
            <a:lvl4pPr marL="1825508" indent="-260787" eaLnBrk="0" hangingPunct="0">
              <a:defRPr>
                <a:solidFill>
                  <a:schemeClr val="tx1"/>
                </a:solidFill>
                <a:latin typeface="Trebuchet MS" pitchFamily="34" charset="0"/>
                <a:cs typeface="Arial" charset="0"/>
              </a:defRPr>
            </a:lvl4pPr>
            <a:lvl5pPr marL="2347082" indent="-260787" eaLnBrk="0" hangingPunct="0">
              <a:defRPr>
                <a:solidFill>
                  <a:schemeClr val="tx1"/>
                </a:solidFill>
                <a:latin typeface="Trebuchet MS" pitchFamily="34" charset="0"/>
                <a:cs typeface="Arial" charset="0"/>
              </a:defRPr>
            </a:lvl5pPr>
            <a:lvl6pPr marL="2868656" indent="-260787" eaLnBrk="0" fontAlgn="base" hangingPunct="0">
              <a:spcBef>
                <a:spcPct val="0"/>
              </a:spcBef>
              <a:spcAft>
                <a:spcPct val="0"/>
              </a:spcAft>
              <a:defRPr>
                <a:solidFill>
                  <a:schemeClr val="tx1"/>
                </a:solidFill>
                <a:latin typeface="Trebuchet MS" pitchFamily="34" charset="0"/>
                <a:cs typeface="Arial" charset="0"/>
              </a:defRPr>
            </a:lvl6pPr>
            <a:lvl7pPr marL="3390229" indent="-260787" eaLnBrk="0" fontAlgn="base" hangingPunct="0">
              <a:spcBef>
                <a:spcPct val="0"/>
              </a:spcBef>
              <a:spcAft>
                <a:spcPct val="0"/>
              </a:spcAft>
              <a:defRPr>
                <a:solidFill>
                  <a:schemeClr val="tx1"/>
                </a:solidFill>
                <a:latin typeface="Trebuchet MS" pitchFamily="34" charset="0"/>
                <a:cs typeface="Arial" charset="0"/>
              </a:defRPr>
            </a:lvl7pPr>
            <a:lvl8pPr marL="3911803" indent="-260787" eaLnBrk="0" fontAlgn="base" hangingPunct="0">
              <a:spcBef>
                <a:spcPct val="0"/>
              </a:spcBef>
              <a:spcAft>
                <a:spcPct val="0"/>
              </a:spcAft>
              <a:defRPr>
                <a:solidFill>
                  <a:schemeClr val="tx1"/>
                </a:solidFill>
                <a:latin typeface="Trebuchet MS" pitchFamily="34" charset="0"/>
                <a:cs typeface="Arial" charset="0"/>
              </a:defRPr>
            </a:lvl8pPr>
            <a:lvl9pPr marL="4433377" indent="-260787" eaLnBrk="0" fontAlgn="base" hangingPunct="0">
              <a:spcBef>
                <a:spcPct val="0"/>
              </a:spcBef>
              <a:spcAft>
                <a:spcPct val="0"/>
              </a:spcAft>
              <a:defRPr>
                <a:solidFill>
                  <a:schemeClr val="tx1"/>
                </a:solidFill>
                <a:latin typeface="Trebuchet MS" pitchFamily="34" charset="0"/>
                <a:cs typeface="Arial" charset="0"/>
              </a:defRPr>
            </a:lvl9pPr>
          </a:lstStyle>
          <a:p>
            <a:pPr eaLnBrk="1" hangingPunct="1"/>
            <a:r>
              <a:rPr lang="en-US">
                <a:solidFill>
                  <a:srgbClr val="898989"/>
                </a:solidFill>
              </a:rPr>
              <a:t>5</a:t>
            </a:r>
          </a:p>
        </p:txBody>
      </p:sp>
      <p:sp>
        <p:nvSpPr>
          <p:cNvPr id="13315" name="Rectangle 3"/>
          <p:cNvSpPr>
            <a:spLocks noGrp="1" noChangeArrowheads="1"/>
          </p:cNvSpPr>
          <p:nvPr>
            <p:ph type="body" idx="1"/>
          </p:nvPr>
        </p:nvSpPr>
        <p:spPr>
          <a:xfrm>
            <a:off x="534670" y="1260476"/>
            <a:ext cx="9624060" cy="5495321"/>
          </a:xfrm>
        </p:spPr>
        <p:txBody>
          <a:bodyPr>
            <a:normAutofit/>
          </a:bodyPr>
          <a:lstStyle/>
          <a:p>
            <a:pPr algn="just" eaLnBrk="1" hangingPunct="1"/>
            <a:r>
              <a:rPr lang="en-US" sz="2000" dirty="0">
                <a:latin typeface="Cambria" pitchFamily="18" charset="0"/>
                <a:ea typeface="Cambria" pitchFamily="18" charset="0"/>
              </a:rPr>
              <a:t>Grading procedure: Concept of Relative Grading is adopted.</a:t>
            </a:r>
          </a:p>
          <a:p>
            <a:pPr marL="0" indent="0" algn="just" eaLnBrk="1" hangingPunct="1">
              <a:buNone/>
            </a:pPr>
            <a:endParaRPr lang="en-US" sz="2000" dirty="0">
              <a:latin typeface="Cambria" pitchFamily="18" charset="0"/>
              <a:ea typeface="Cambria" pitchFamily="18" charset="0"/>
            </a:endParaRPr>
          </a:p>
          <a:p>
            <a:pPr algn="just" eaLnBrk="1" hangingPunct="1"/>
            <a:r>
              <a:rPr lang="en-US" sz="2000" dirty="0">
                <a:latin typeface="Cambria" pitchFamily="18" charset="0"/>
                <a:ea typeface="Cambria" pitchFamily="18" charset="0"/>
              </a:rPr>
              <a:t>Letter grades A, A-, B, B-, C, C-, D, and E, carrying grade points 10, 9, 8, 7, 6, 5, 4, and 2 respectively are awarded for all courses other than </a:t>
            </a:r>
            <a:r>
              <a:rPr lang="en-US" sz="2000" dirty="0" smtClean="0">
                <a:latin typeface="Cambria" pitchFamily="18" charset="0"/>
                <a:ea typeface="Cambria" pitchFamily="18" charset="0"/>
              </a:rPr>
              <a:t>Dissertation and Project work for </a:t>
            </a:r>
            <a:r>
              <a:rPr lang="en-US" sz="2000" dirty="0">
                <a:latin typeface="Cambria" pitchFamily="18" charset="0"/>
                <a:ea typeface="Cambria" pitchFamily="18" charset="0"/>
              </a:rPr>
              <a:t>which only Non-letter grades namely EXCELLENT, GOOD, FAIR, and POOR are </a:t>
            </a:r>
            <a:r>
              <a:rPr lang="en-US" sz="2000" dirty="0" smtClean="0">
                <a:latin typeface="Cambria" pitchFamily="18" charset="0"/>
                <a:ea typeface="Cambria" pitchFamily="18" charset="0"/>
              </a:rPr>
              <a:t>awarded</a:t>
            </a:r>
            <a:r>
              <a:rPr lang="en-US" sz="2000" dirty="0">
                <a:latin typeface="Cambria" pitchFamily="18" charset="0"/>
                <a:ea typeface="Cambria" pitchFamily="18" charset="0"/>
              </a:rPr>
              <a:t> </a:t>
            </a:r>
            <a:r>
              <a:rPr lang="en-US" sz="2000" dirty="0" smtClean="0">
                <a:latin typeface="Cambria" pitchFamily="18" charset="0"/>
                <a:ea typeface="Cambria" pitchFamily="18" charset="0"/>
              </a:rPr>
              <a:t>for all courses</a:t>
            </a:r>
            <a:endParaRPr lang="en-US" sz="2000" dirty="0">
              <a:latin typeface="Cambria" pitchFamily="18" charset="0"/>
              <a:ea typeface="Cambria" pitchFamily="18" charset="0"/>
            </a:endParaRPr>
          </a:p>
          <a:p>
            <a:pPr algn="just" eaLnBrk="1" hangingPunct="1"/>
            <a:endParaRPr lang="en-US" sz="2000" dirty="0">
              <a:latin typeface="Cambria" pitchFamily="18" charset="0"/>
              <a:ea typeface="Cambria" pitchFamily="18" charset="0"/>
            </a:endParaRPr>
          </a:p>
          <a:p>
            <a:pPr algn="just" eaLnBrk="1" hangingPunct="1"/>
            <a:r>
              <a:rPr lang="en-US" sz="2000" dirty="0">
                <a:latin typeface="Cambria" pitchFamily="18" charset="0"/>
                <a:ea typeface="Cambria" pitchFamily="18" charset="0"/>
              </a:rPr>
              <a:t>If a student is absent for any of the </a:t>
            </a:r>
            <a:r>
              <a:rPr lang="en-US" sz="2000" dirty="0" smtClean="0">
                <a:latin typeface="Cambria" pitchFamily="18" charset="0"/>
                <a:ea typeface="Cambria" pitchFamily="18" charset="0"/>
              </a:rPr>
              <a:t>Mid semester and comprehensive  </a:t>
            </a:r>
            <a:r>
              <a:rPr lang="en-US" sz="2000" dirty="0">
                <a:latin typeface="Cambria" pitchFamily="18" charset="0"/>
                <a:ea typeface="Cambria" pitchFamily="18" charset="0"/>
              </a:rPr>
              <a:t>examinations, the student will be declared as RRA (Required to Register Again) in the course.</a:t>
            </a:r>
          </a:p>
        </p:txBody>
      </p:sp>
      <p:sp>
        <p:nvSpPr>
          <p:cNvPr id="5" name="Rectangle 4"/>
          <p:cNvSpPr/>
          <p:nvPr/>
        </p:nvSpPr>
        <p:spPr>
          <a:xfrm>
            <a:off x="0" y="212277"/>
            <a:ext cx="7772400" cy="523220"/>
          </a:xfrm>
          <a:prstGeom prst="rect">
            <a:avLst/>
          </a:prstGeom>
          <a:ln>
            <a:noFill/>
          </a:ln>
          <a:effectLst>
            <a:glow rad="63500">
              <a:schemeClr val="accent2">
                <a:satMod val="175000"/>
                <a:alpha val="40000"/>
              </a:schemeClr>
            </a:glow>
            <a:outerShdw blurRad="44450" dist="27940" dir="5400000" algn="ctr">
              <a:srgbClr val="000000">
                <a:alpha val="32000"/>
              </a:srgbClr>
            </a:outerShdw>
            <a:softEdge rad="12700"/>
          </a:effectLst>
          <a:scene3d>
            <a:camera prst="orthographicFront">
              <a:rot lat="0" lon="0" rev="0"/>
            </a:camera>
            <a:lightRig rig="balanced" dir="t">
              <a:rot lat="0" lon="0" rev="8700000"/>
            </a:lightRig>
          </a:scene3d>
          <a:sp3d>
            <a:bevelT w="190500" h="38100"/>
          </a:sp3d>
        </p:spPr>
        <p:txBody>
          <a:bodyPr wrap="square">
            <a:spAutoFit/>
          </a:bodyPr>
          <a:lstStyle/>
          <a:p>
            <a:pPr lvl="0">
              <a:defRPr/>
            </a:pPr>
            <a:r>
              <a:rPr lang="en-US" sz="2800" b="1" kern="0" dirty="0">
                <a:solidFill>
                  <a:prstClr val="white"/>
                </a:solidFill>
                <a:latin typeface="Cambria" panose="02040503050406030204" pitchFamily="18" charset="0"/>
                <a:ea typeface="Cambria" panose="02040503050406030204" pitchFamily="18" charset="0"/>
                <a:cs typeface="Humanoid straight" panose="00000400000000000000" pitchFamily="2" charset="0"/>
              </a:rPr>
              <a:t>Grading System</a:t>
            </a:r>
          </a:p>
        </p:txBody>
      </p:sp>
    </p:spTree>
    <p:extLst>
      <p:ext uri="{BB962C8B-B14F-4D97-AF65-F5344CB8AC3E}">
        <p14:creationId xmlns="" xmlns:p14="http://schemas.microsoft.com/office/powerpoint/2010/main" val="24272891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9B0485AF-3E60-471F-8658-D24D030761FA}" type="slidenum">
              <a:rPr lang="en-US"/>
              <a:pPr>
                <a:defRPr/>
              </a:pPr>
              <a:t>8</a:t>
            </a:fld>
            <a:endParaRPr lang="en-US"/>
          </a:p>
        </p:txBody>
      </p:sp>
      <p:sp>
        <p:nvSpPr>
          <p:cNvPr id="14339" name="Rectangle 3"/>
          <p:cNvSpPr>
            <a:spLocks noGrp="1" noChangeArrowheads="1"/>
          </p:cNvSpPr>
          <p:nvPr>
            <p:ph type="body" idx="1"/>
          </p:nvPr>
        </p:nvSpPr>
        <p:spPr>
          <a:xfrm>
            <a:off x="534670" y="1260476"/>
            <a:ext cx="9624060" cy="6151818"/>
          </a:xfrm>
        </p:spPr>
        <p:txBody>
          <a:bodyPr>
            <a:normAutofit/>
          </a:bodyPr>
          <a:lstStyle/>
          <a:p>
            <a:pPr algn="just" eaLnBrk="1" hangingPunct="1">
              <a:lnSpc>
                <a:spcPct val="95000"/>
              </a:lnSpc>
            </a:pPr>
            <a:r>
              <a:rPr lang="en-US" sz="2000" dirty="0">
                <a:latin typeface="Cambria" pitchFamily="18" charset="0"/>
                <a:ea typeface="Cambria" pitchFamily="18" charset="0"/>
              </a:rPr>
              <a:t>The final grading in a course is done by plotting a histogram of  the total marks obtained by all students in a particular course in a semester. </a:t>
            </a:r>
          </a:p>
          <a:p>
            <a:pPr algn="just" eaLnBrk="1" hangingPunct="1">
              <a:lnSpc>
                <a:spcPct val="95000"/>
              </a:lnSpc>
            </a:pPr>
            <a:r>
              <a:rPr lang="en-US" sz="2000" dirty="0">
                <a:latin typeface="Cambria" pitchFamily="18" charset="0"/>
                <a:ea typeface="Cambria" pitchFamily="18" charset="0"/>
              </a:rPr>
              <a:t>The performance of the course will be analyzed in terms of average, highest and lowest marks and dividing lines between various clusters. Gaps between clusters and the nature of clusters will guide drawing the dividing lines between various grades. </a:t>
            </a:r>
          </a:p>
          <a:p>
            <a:pPr algn="just" eaLnBrk="1" hangingPunct="1">
              <a:lnSpc>
                <a:spcPct val="95000"/>
              </a:lnSpc>
            </a:pPr>
            <a:r>
              <a:rPr lang="en-US" sz="2000" dirty="0">
                <a:latin typeface="Cambria" pitchFamily="18" charset="0"/>
                <a:ea typeface="Cambria" pitchFamily="18" charset="0"/>
              </a:rPr>
              <a:t>In a normal class of large size, the C grade-band will usually include the average mark. Exceptions may arise in cases of a small class or a skewed histogram.</a:t>
            </a:r>
          </a:p>
          <a:p>
            <a:pPr algn="just" eaLnBrk="1" hangingPunct="1">
              <a:lnSpc>
                <a:spcPct val="95000"/>
              </a:lnSpc>
            </a:pPr>
            <a:r>
              <a:rPr lang="en-US" sz="2000" dirty="0">
                <a:latin typeface="Cambria" pitchFamily="18" charset="0"/>
                <a:ea typeface="Cambria" pitchFamily="18" charset="0"/>
              </a:rPr>
              <a:t>Final grading will be announced only after approval by Examination Committee at BITS, </a:t>
            </a:r>
            <a:r>
              <a:rPr lang="en-US" sz="2000" dirty="0" err="1">
                <a:latin typeface="Cambria" pitchFamily="18" charset="0"/>
                <a:ea typeface="Cambria" pitchFamily="18" charset="0"/>
              </a:rPr>
              <a:t>Pilani</a:t>
            </a:r>
            <a:r>
              <a:rPr lang="en-US" sz="2000" dirty="0">
                <a:latin typeface="Cambria" pitchFamily="18" charset="0"/>
                <a:ea typeface="Cambria" pitchFamily="18" charset="0"/>
              </a:rPr>
              <a:t>.</a:t>
            </a:r>
          </a:p>
        </p:txBody>
      </p:sp>
      <p:sp>
        <p:nvSpPr>
          <p:cNvPr id="7" name="Rectangle 4"/>
          <p:cNvSpPr txBox="1">
            <a:spLocks noChangeArrowheads="1"/>
          </p:cNvSpPr>
          <p:nvPr/>
        </p:nvSpPr>
        <p:spPr>
          <a:xfrm>
            <a:off x="534670" y="0"/>
            <a:ext cx="9802283" cy="1260475"/>
          </a:xfrm>
          <a:prstGeom prst="rect">
            <a:avLst/>
          </a:prstGeom>
        </p:spPr>
        <p:txBody>
          <a:bodyPr lIns="104315" tIns="52157" rIns="104315" bIns="52157" anchor="ctr"/>
          <a:lstStyle/>
          <a:p>
            <a:pPr algn="ctr">
              <a:defRPr/>
            </a:pPr>
            <a:endParaRPr lang="en-US" sz="4100" b="1" dirty="0">
              <a:solidFill>
                <a:srgbClr val="C00000"/>
              </a:solidFill>
              <a:latin typeface="+mj-lt"/>
              <a:ea typeface="+mj-ea"/>
              <a:cs typeface="+mj-cs"/>
            </a:endParaRPr>
          </a:p>
        </p:txBody>
      </p:sp>
      <p:sp>
        <p:nvSpPr>
          <p:cNvPr id="6" name="Rectangle 5"/>
          <p:cNvSpPr/>
          <p:nvPr/>
        </p:nvSpPr>
        <p:spPr>
          <a:xfrm>
            <a:off x="0" y="228606"/>
            <a:ext cx="7772400" cy="523220"/>
          </a:xfrm>
          <a:prstGeom prst="rect">
            <a:avLst/>
          </a:prstGeom>
          <a:ln>
            <a:noFill/>
          </a:ln>
          <a:effectLst>
            <a:glow rad="63500">
              <a:schemeClr val="accent2">
                <a:satMod val="175000"/>
                <a:alpha val="40000"/>
              </a:schemeClr>
            </a:glow>
            <a:outerShdw blurRad="44450" dist="27940" dir="5400000" algn="ctr">
              <a:srgbClr val="000000">
                <a:alpha val="32000"/>
              </a:srgbClr>
            </a:outerShdw>
            <a:softEdge rad="12700"/>
          </a:effectLst>
          <a:scene3d>
            <a:camera prst="orthographicFront">
              <a:rot lat="0" lon="0" rev="0"/>
            </a:camera>
            <a:lightRig rig="balanced" dir="t">
              <a:rot lat="0" lon="0" rev="8700000"/>
            </a:lightRig>
          </a:scene3d>
          <a:sp3d>
            <a:bevelT w="190500" h="38100"/>
          </a:sp3d>
        </p:spPr>
        <p:txBody>
          <a:bodyPr wrap="square">
            <a:spAutoFit/>
          </a:bodyPr>
          <a:lstStyle/>
          <a:p>
            <a:pPr lvl="0">
              <a:defRPr/>
            </a:pPr>
            <a:r>
              <a:rPr lang="en-US" sz="2800" b="1" kern="0" dirty="0">
                <a:solidFill>
                  <a:prstClr val="white"/>
                </a:solidFill>
                <a:latin typeface="Cambria" panose="02040503050406030204" pitchFamily="18" charset="0"/>
                <a:ea typeface="Cambria" panose="02040503050406030204" pitchFamily="18" charset="0"/>
                <a:cs typeface="Humanoid straight" panose="00000400000000000000" pitchFamily="2" charset="0"/>
              </a:rPr>
              <a:t>Relative Grading  Procedure</a:t>
            </a:r>
          </a:p>
        </p:txBody>
      </p:sp>
    </p:spTree>
    <p:extLst>
      <p:ext uri="{BB962C8B-B14F-4D97-AF65-F5344CB8AC3E}">
        <p14:creationId xmlns="" xmlns:p14="http://schemas.microsoft.com/office/powerpoint/2010/main" val="11199785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BFFFECCC-1BB8-417D-B083-712E622FAA30}" type="slidenum">
              <a:rPr lang="en-US"/>
              <a:pPr>
                <a:defRPr/>
              </a:pPr>
              <a:t>9</a:t>
            </a:fld>
            <a:endParaRPr lang="en-US"/>
          </a:p>
        </p:txBody>
      </p:sp>
      <p:sp>
        <p:nvSpPr>
          <p:cNvPr id="13315" name="Rectangle 3"/>
          <p:cNvSpPr>
            <a:spLocks noGrp="1" noChangeArrowheads="1"/>
          </p:cNvSpPr>
          <p:nvPr>
            <p:ph type="body" idx="1"/>
          </p:nvPr>
        </p:nvSpPr>
        <p:spPr>
          <a:xfrm>
            <a:off x="0" y="1167161"/>
            <a:ext cx="10693400" cy="6454682"/>
          </a:xfrm>
        </p:spPr>
        <p:txBody>
          <a:bodyPr>
            <a:noAutofit/>
          </a:bodyPr>
          <a:lstStyle/>
          <a:p>
            <a:pPr algn="just" eaLnBrk="1" hangingPunct="1">
              <a:lnSpc>
                <a:spcPct val="105000"/>
              </a:lnSpc>
              <a:defRPr/>
            </a:pPr>
            <a:r>
              <a:rPr lang="en-US" sz="2000" dirty="0">
                <a:latin typeface="Cambria" pitchFamily="18" charset="0"/>
                <a:ea typeface="Cambria" pitchFamily="18" charset="0"/>
              </a:rPr>
              <a:t>The Cumulative Grade Point Average (CGPA) awarded on a 10-Point scale is used to describe the overall performance of a student in all courses for which LETTER GRADES are awarded.</a:t>
            </a:r>
          </a:p>
          <a:p>
            <a:pPr algn="just" eaLnBrk="1" hangingPunct="1">
              <a:lnSpc>
                <a:spcPct val="105000"/>
              </a:lnSpc>
              <a:buFontTx/>
              <a:buNone/>
              <a:defRPr/>
            </a:pPr>
            <a:endParaRPr lang="en-US" sz="2000" dirty="0">
              <a:latin typeface="Cambria" pitchFamily="18" charset="0"/>
              <a:ea typeface="Cambria" pitchFamily="18" charset="0"/>
            </a:endParaRPr>
          </a:p>
          <a:p>
            <a:pPr algn="just" eaLnBrk="1" hangingPunct="1">
              <a:lnSpc>
                <a:spcPct val="105000"/>
              </a:lnSpc>
              <a:buFontTx/>
              <a:buNone/>
              <a:defRPr/>
            </a:pPr>
            <a:r>
              <a:rPr lang="en-US" sz="2000" dirty="0">
                <a:latin typeface="Cambria" pitchFamily="18" charset="0"/>
                <a:ea typeface="Cambria" pitchFamily="18" charset="0"/>
              </a:rPr>
              <a:t>                      U</a:t>
            </a:r>
            <a:r>
              <a:rPr lang="en-US" sz="2000" baseline="-25000" dirty="0">
                <a:latin typeface="Cambria" pitchFamily="18" charset="0"/>
                <a:ea typeface="Cambria" pitchFamily="18" charset="0"/>
              </a:rPr>
              <a:t>1</a:t>
            </a:r>
            <a:r>
              <a:rPr lang="en-US" sz="2000" dirty="0">
                <a:latin typeface="Cambria" pitchFamily="18" charset="0"/>
                <a:ea typeface="Cambria" pitchFamily="18" charset="0"/>
              </a:rPr>
              <a:t>G</a:t>
            </a:r>
            <a:r>
              <a:rPr lang="en-US" sz="2000" baseline="-25000" dirty="0">
                <a:latin typeface="Cambria" pitchFamily="18" charset="0"/>
                <a:ea typeface="Cambria" pitchFamily="18" charset="0"/>
              </a:rPr>
              <a:t>1 </a:t>
            </a:r>
            <a:r>
              <a:rPr lang="en-US" sz="2000" dirty="0">
                <a:latin typeface="Cambria" pitchFamily="18" charset="0"/>
                <a:ea typeface="Cambria" pitchFamily="18" charset="0"/>
              </a:rPr>
              <a:t>+ U</a:t>
            </a:r>
            <a:r>
              <a:rPr lang="en-US" sz="2000" baseline="-25000" dirty="0">
                <a:latin typeface="Cambria" pitchFamily="18" charset="0"/>
                <a:ea typeface="Cambria" pitchFamily="18" charset="0"/>
              </a:rPr>
              <a:t>2</a:t>
            </a:r>
            <a:r>
              <a:rPr lang="en-US" sz="2000" dirty="0">
                <a:latin typeface="Cambria" pitchFamily="18" charset="0"/>
                <a:ea typeface="Cambria" pitchFamily="18" charset="0"/>
              </a:rPr>
              <a:t>G</a:t>
            </a:r>
            <a:r>
              <a:rPr lang="en-US" sz="2000" baseline="-25000" dirty="0">
                <a:latin typeface="Cambria" pitchFamily="18" charset="0"/>
                <a:ea typeface="Cambria" pitchFamily="18" charset="0"/>
              </a:rPr>
              <a:t>2 </a:t>
            </a:r>
            <a:r>
              <a:rPr lang="en-US" sz="2000" dirty="0">
                <a:latin typeface="Cambria" pitchFamily="18" charset="0"/>
                <a:ea typeface="Cambria" pitchFamily="18" charset="0"/>
              </a:rPr>
              <a:t>+ U</a:t>
            </a:r>
            <a:r>
              <a:rPr lang="en-US" sz="2000" baseline="-25000" dirty="0">
                <a:latin typeface="Cambria" pitchFamily="18" charset="0"/>
                <a:ea typeface="Cambria" pitchFamily="18" charset="0"/>
              </a:rPr>
              <a:t>3</a:t>
            </a:r>
            <a:r>
              <a:rPr lang="en-US" sz="2000" dirty="0">
                <a:latin typeface="Cambria" pitchFamily="18" charset="0"/>
                <a:ea typeface="Cambria" pitchFamily="18" charset="0"/>
              </a:rPr>
              <a:t>G</a:t>
            </a:r>
            <a:r>
              <a:rPr lang="en-US" sz="2000" baseline="-25000" dirty="0">
                <a:latin typeface="Cambria" pitchFamily="18" charset="0"/>
                <a:ea typeface="Cambria" pitchFamily="18" charset="0"/>
              </a:rPr>
              <a:t>3 </a:t>
            </a:r>
            <a:r>
              <a:rPr lang="en-US" sz="2000" dirty="0">
                <a:latin typeface="Cambria" pitchFamily="18" charset="0"/>
                <a:ea typeface="Cambria" pitchFamily="18" charset="0"/>
              </a:rPr>
              <a:t>+ ... + </a:t>
            </a:r>
            <a:r>
              <a:rPr lang="en-US" sz="2000" dirty="0" err="1">
                <a:latin typeface="Cambria" pitchFamily="18" charset="0"/>
                <a:ea typeface="Cambria" pitchFamily="18" charset="0"/>
              </a:rPr>
              <a:t>U</a:t>
            </a:r>
            <a:r>
              <a:rPr lang="en-US" sz="2000" baseline="-25000" dirty="0" err="1">
                <a:latin typeface="Cambria" pitchFamily="18" charset="0"/>
                <a:ea typeface="Cambria" pitchFamily="18" charset="0"/>
              </a:rPr>
              <a:t>n</a:t>
            </a:r>
            <a:r>
              <a:rPr lang="en-US" sz="2000" dirty="0" err="1">
                <a:latin typeface="Cambria" pitchFamily="18" charset="0"/>
                <a:ea typeface="Cambria" pitchFamily="18" charset="0"/>
              </a:rPr>
              <a:t>G</a:t>
            </a:r>
            <a:r>
              <a:rPr lang="en-US" sz="2000" baseline="-25000" dirty="0" err="1">
                <a:latin typeface="Cambria" pitchFamily="18" charset="0"/>
                <a:ea typeface="Cambria" pitchFamily="18" charset="0"/>
              </a:rPr>
              <a:t>n</a:t>
            </a:r>
            <a:r>
              <a:rPr lang="en-US" sz="2000" dirty="0">
                <a:latin typeface="Cambria" pitchFamily="18" charset="0"/>
                <a:ea typeface="Cambria" pitchFamily="18" charset="0"/>
              </a:rPr>
              <a:t> </a:t>
            </a:r>
          </a:p>
          <a:p>
            <a:pPr eaLnBrk="1" hangingPunct="1">
              <a:lnSpc>
                <a:spcPct val="105000"/>
              </a:lnSpc>
              <a:buFontTx/>
              <a:buNone/>
              <a:defRPr/>
            </a:pPr>
            <a:r>
              <a:rPr lang="en-US" sz="2000" dirty="0">
                <a:latin typeface="Cambria" pitchFamily="18" charset="0"/>
                <a:ea typeface="Cambria" pitchFamily="18" charset="0"/>
              </a:rPr>
              <a:t>      CGPA = ----------------------------------------------------                      </a:t>
            </a:r>
          </a:p>
          <a:p>
            <a:pPr eaLnBrk="1" hangingPunct="1">
              <a:lnSpc>
                <a:spcPct val="105000"/>
              </a:lnSpc>
              <a:buFontTx/>
              <a:buNone/>
              <a:defRPr/>
            </a:pPr>
            <a:r>
              <a:rPr lang="en-US" sz="2000" dirty="0">
                <a:latin typeface="Cambria" pitchFamily="18" charset="0"/>
                <a:ea typeface="Cambria" pitchFamily="18" charset="0"/>
              </a:rPr>
              <a:t>                          U</a:t>
            </a:r>
            <a:r>
              <a:rPr lang="en-US" sz="2000" baseline="-25000" dirty="0">
                <a:latin typeface="Cambria" pitchFamily="18" charset="0"/>
                <a:ea typeface="Cambria" pitchFamily="18" charset="0"/>
              </a:rPr>
              <a:t>1 </a:t>
            </a:r>
            <a:r>
              <a:rPr lang="en-US" sz="2000" dirty="0">
                <a:latin typeface="Cambria" pitchFamily="18" charset="0"/>
                <a:ea typeface="Cambria" pitchFamily="18" charset="0"/>
              </a:rPr>
              <a:t>+ U</a:t>
            </a:r>
            <a:r>
              <a:rPr lang="en-US" sz="2000" baseline="-25000" dirty="0">
                <a:latin typeface="Cambria" pitchFamily="18" charset="0"/>
                <a:ea typeface="Cambria" pitchFamily="18" charset="0"/>
              </a:rPr>
              <a:t>2 </a:t>
            </a:r>
            <a:r>
              <a:rPr lang="en-US" sz="2000" dirty="0">
                <a:latin typeface="Cambria" pitchFamily="18" charset="0"/>
                <a:ea typeface="Cambria" pitchFamily="18" charset="0"/>
              </a:rPr>
              <a:t>+ U</a:t>
            </a:r>
            <a:r>
              <a:rPr lang="en-US" sz="2000" baseline="-25000" dirty="0">
                <a:latin typeface="Cambria" pitchFamily="18" charset="0"/>
                <a:ea typeface="Cambria" pitchFamily="18" charset="0"/>
              </a:rPr>
              <a:t>3 </a:t>
            </a:r>
            <a:r>
              <a:rPr lang="en-US" sz="2000" dirty="0">
                <a:latin typeface="Cambria" pitchFamily="18" charset="0"/>
                <a:ea typeface="Cambria" pitchFamily="18" charset="0"/>
              </a:rPr>
              <a:t>+ ... + U</a:t>
            </a:r>
            <a:r>
              <a:rPr lang="en-US" sz="2000" baseline="-25000" dirty="0">
                <a:latin typeface="Cambria" pitchFamily="18" charset="0"/>
                <a:ea typeface="Cambria" pitchFamily="18" charset="0"/>
              </a:rPr>
              <a:t>n</a:t>
            </a:r>
          </a:p>
          <a:p>
            <a:pPr eaLnBrk="1" hangingPunct="1">
              <a:lnSpc>
                <a:spcPct val="105000"/>
              </a:lnSpc>
              <a:buFontTx/>
              <a:buNone/>
              <a:defRPr/>
            </a:pPr>
            <a:r>
              <a:rPr lang="en-US" sz="2000" baseline="-25000" dirty="0">
                <a:latin typeface="Cambria" pitchFamily="18" charset="0"/>
                <a:ea typeface="Cambria" pitchFamily="18" charset="0"/>
              </a:rPr>
              <a:t>             </a:t>
            </a:r>
            <a:r>
              <a:rPr lang="en-US" sz="2000" dirty="0">
                <a:latin typeface="Cambria" pitchFamily="18" charset="0"/>
                <a:ea typeface="Cambria" pitchFamily="18" charset="0"/>
              </a:rPr>
              <a:t>where U</a:t>
            </a:r>
            <a:r>
              <a:rPr lang="en-US" sz="2000" baseline="-25000" dirty="0">
                <a:latin typeface="Cambria" pitchFamily="18" charset="0"/>
                <a:ea typeface="Cambria" pitchFamily="18" charset="0"/>
              </a:rPr>
              <a:t>1</a:t>
            </a:r>
            <a:r>
              <a:rPr lang="en-US" sz="2000" dirty="0">
                <a:latin typeface="Cambria" pitchFamily="18" charset="0"/>
                <a:ea typeface="Cambria" pitchFamily="18" charset="0"/>
              </a:rPr>
              <a:t>, U</a:t>
            </a:r>
            <a:r>
              <a:rPr lang="en-US" sz="2000" baseline="-25000" dirty="0">
                <a:latin typeface="Cambria" pitchFamily="18" charset="0"/>
                <a:ea typeface="Cambria" pitchFamily="18" charset="0"/>
              </a:rPr>
              <a:t>2</a:t>
            </a:r>
            <a:r>
              <a:rPr lang="en-US" sz="2000" dirty="0">
                <a:latin typeface="Cambria" pitchFamily="18" charset="0"/>
                <a:ea typeface="Cambria" pitchFamily="18" charset="0"/>
              </a:rPr>
              <a:t>, U</a:t>
            </a:r>
            <a:r>
              <a:rPr lang="en-US" sz="2000" baseline="-25000" dirty="0">
                <a:latin typeface="Cambria" pitchFamily="18" charset="0"/>
                <a:ea typeface="Cambria" pitchFamily="18" charset="0"/>
              </a:rPr>
              <a:t>3</a:t>
            </a:r>
            <a:r>
              <a:rPr lang="en-US" sz="2000" dirty="0">
                <a:latin typeface="Cambria" pitchFamily="18" charset="0"/>
                <a:ea typeface="Cambria" pitchFamily="18" charset="0"/>
              </a:rPr>
              <a:t>, … Un denote the Units associated with the courses taken by the student and G</a:t>
            </a:r>
            <a:r>
              <a:rPr lang="en-US" sz="2000" baseline="-25000" dirty="0">
                <a:latin typeface="Cambria" pitchFamily="18" charset="0"/>
                <a:ea typeface="Cambria" pitchFamily="18" charset="0"/>
              </a:rPr>
              <a:t>1</a:t>
            </a:r>
            <a:r>
              <a:rPr lang="en-US" sz="2000" dirty="0">
                <a:latin typeface="Cambria" pitchFamily="18" charset="0"/>
                <a:ea typeface="Cambria" pitchFamily="18" charset="0"/>
              </a:rPr>
              <a:t>, G</a:t>
            </a:r>
            <a:r>
              <a:rPr lang="en-US" sz="2000" baseline="-25000" dirty="0">
                <a:latin typeface="Cambria" pitchFamily="18" charset="0"/>
                <a:ea typeface="Cambria" pitchFamily="18" charset="0"/>
              </a:rPr>
              <a:t>2</a:t>
            </a:r>
            <a:r>
              <a:rPr lang="en-US" sz="2000" dirty="0">
                <a:latin typeface="Cambria" pitchFamily="18" charset="0"/>
                <a:ea typeface="Cambria" pitchFamily="18" charset="0"/>
              </a:rPr>
              <a:t>, G</a:t>
            </a:r>
            <a:r>
              <a:rPr lang="en-US" sz="2000" baseline="-25000" dirty="0">
                <a:latin typeface="Cambria" pitchFamily="18" charset="0"/>
                <a:ea typeface="Cambria" pitchFamily="18" charset="0"/>
              </a:rPr>
              <a:t>3</a:t>
            </a:r>
            <a:r>
              <a:rPr lang="en-US" sz="2000" dirty="0">
                <a:latin typeface="Cambria" pitchFamily="18" charset="0"/>
                <a:ea typeface="Cambria" pitchFamily="18" charset="0"/>
              </a:rPr>
              <a:t>, ...</a:t>
            </a:r>
            <a:r>
              <a:rPr lang="en-US" sz="2000" dirty="0" err="1">
                <a:latin typeface="Cambria" pitchFamily="18" charset="0"/>
                <a:ea typeface="Cambria" pitchFamily="18" charset="0"/>
              </a:rPr>
              <a:t>G</a:t>
            </a:r>
            <a:r>
              <a:rPr lang="en-US" sz="2000" baseline="-25000" dirty="0" err="1">
                <a:latin typeface="Cambria" pitchFamily="18" charset="0"/>
                <a:ea typeface="Cambria" pitchFamily="18" charset="0"/>
              </a:rPr>
              <a:t>n</a:t>
            </a:r>
            <a:r>
              <a:rPr lang="en-US" sz="2000" dirty="0">
                <a:latin typeface="Cambria" pitchFamily="18" charset="0"/>
                <a:ea typeface="Cambria" pitchFamily="18" charset="0"/>
              </a:rPr>
              <a:t> denote Grade Points of the letter grades awarded in the respective courses.</a:t>
            </a:r>
          </a:p>
          <a:p>
            <a:pPr algn="just" eaLnBrk="1" hangingPunct="1">
              <a:lnSpc>
                <a:spcPct val="105000"/>
              </a:lnSpc>
              <a:defRPr/>
            </a:pPr>
            <a:r>
              <a:rPr lang="en-US" sz="2000" dirty="0">
                <a:effectLst>
                  <a:outerShdw blurRad="38100" dist="38100" dir="2700000" algn="tl">
                    <a:srgbClr val="C0C0C0"/>
                  </a:outerShdw>
                </a:effectLst>
                <a:latin typeface="Cambria" pitchFamily="18" charset="0"/>
                <a:ea typeface="Cambria" pitchFamily="18" charset="0"/>
              </a:rPr>
              <a:t>Non-Letter Grades DO NOT go into computation of CGPA.</a:t>
            </a:r>
          </a:p>
        </p:txBody>
      </p:sp>
      <p:sp>
        <p:nvSpPr>
          <p:cNvPr id="6" name="Rectangle 5"/>
          <p:cNvSpPr/>
          <p:nvPr/>
        </p:nvSpPr>
        <p:spPr>
          <a:xfrm>
            <a:off x="0" y="212277"/>
            <a:ext cx="7772400" cy="523220"/>
          </a:xfrm>
          <a:prstGeom prst="rect">
            <a:avLst/>
          </a:prstGeom>
          <a:ln>
            <a:noFill/>
          </a:ln>
          <a:effectLst>
            <a:glow rad="63500">
              <a:schemeClr val="accent2">
                <a:satMod val="175000"/>
                <a:alpha val="40000"/>
              </a:schemeClr>
            </a:glow>
            <a:outerShdw blurRad="44450" dist="27940" dir="5400000" algn="ctr">
              <a:srgbClr val="000000">
                <a:alpha val="32000"/>
              </a:srgbClr>
            </a:outerShdw>
            <a:softEdge rad="12700"/>
          </a:effectLst>
          <a:scene3d>
            <a:camera prst="orthographicFront">
              <a:rot lat="0" lon="0" rev="0"/>
            </a:camera>
            <a:lightRig rig="balanced" dir="t">
              <a:rot lat="0" lon="0" rev="8700000"/>
            </a:lightRig>
          </a:scene3d>
          <a:sp3d>
            <a:bevelT w="190500" h="38100"/>
          </a:sp3d>
        </p:spPr>
        <p:txBody>
          <a:bodyPr wrap="square">
            <a:spAutoFit/>
          </a:bodyPr>
          <a:lstStyle/>
          <a:p>
            <a:pPr lvl="0">
              <a:defRPr/>
            </a:pPr>
            <a:r>
              <a:rPr lang="fr-FR" sz="2800" b="1" kern="0" dirty="0">
                <a:solidFill>
                  <a:prstClr val="white"/>
                </a:solidFill>
                <a:latin typeface="Cambria" panose="02040503050406030204" pitchFamily="18" charset="0"/>
                <a:ea typeface="Cambria" panose="02040503050406030204" pitchFamily="18" charset="0"/>
                <a:cs typeface="Humanoid straight" panose="00000400000000000000" pitchFamily="2" charset="0"/>
              </a:rPr>
              <a:t>Cumulative Grade Point Average (CGPA)</a:t>
            </a:r>
            <a:endParaRPr lang="en-US" sz="2800" b="1" kern="0" dirty="0">
              <a:solidFill>
                <a:prstClr val="white"/>
              </a:solidFill>
              <a:latin typeface="Cambria" panose="02040503050406030204" pitchFamily="18" charset="0"/>
              <a:ea typeface="Cambria" panose="02040503050406030204" pitchFamily="18" charset="0"/>
              <a:cs typeface="Humanoid straight" panose="00000400000000000000" pitchFamily="2" charset="0"/>
            </a:endParaRPr>
          </a:p>
        </p:txBody>
      </p:sp>
    </p:spTree>
    <p:extLst>
      <p:ext uri="{BB962C8B-B14F-4D97-AF65-F5344CB8AC3E}">
        <p14:creationId xmlns="" xmlns:p14="http://schemas.microsoft.com/office/powerpoint/2010/main" val="5182894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7170</TotalTime>
  <Words>960</Words>
  <Application>Microsoft Office PowerPoint</Application>
  <PresentationFormat>Custom</PresentationFormat>
  <Paragraphs>121</Paragraphs>
  <Slides>12</Slides>
  <Notes>10</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Office Theme</vt:lpstr>
      <vt:lpstr>2_Office Theme</vt:lpstr>
      <vt:lpstr>Freshmen Orientation Semester1-2020-21</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Ravi Glass_Presentation_v5.cdr</dc:title>
  <dc:creator>bcs</dc:creator>
  <cp:lastModifiedBy>HP Inc.</cp:lastModifiedBy>
  <cp:revision>498</cp:revision>
  <dcterms:created xsi:type="dcterms:W3CDTF">2018-05-31T05:15:01Z</dcterms:created>
  <dcterms:modified xsi:type="dcterms:W3CDTF">2020-08-04T11:42:48Z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2018-05-31T00:00:00Z</vt:filetime>
  </property>
  <property fmtid="{D5CDD505-2E9C-101B-9397-08002B2CF9AE}" pid="3" name="Creator">
    <vt:lpwstr>CorelDRAW X8</vt:lpwstr>
  </property>
  <property fmtid="{D5CDD505-2E9C-101B-9397-08002B2CF9AE}" pid="4" name="LastSaved">
    <vt:filetime>2018-05-31T00:00:00Z</vt:filetime>
  </property>
</Properties>
</file>