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7" r:id="rId3"/>
    <p:sldId id="276" r:id="rId4"/>
    <p:sldId id="275" r:id="rId5"/>
    <p:sldId id="277" r:id="rId6"/>
    <p:sldId id="261" r:id="rId7"/>
    <p:sldId id="278" r:id="rId8"/>
    <p:sldId id="263" r:id="rId9"/>
    <p:sldId id="279" r:id="rId10"/>
    <p:sldId id="264" r:id="rId11"/>
    <p:sldId id="280" r:id="rId12"/>
    <p:sldId id="281" r:id="rId13"/>
    <p:sldId id="282" r:id="rId14"/>
    <p:sldId id="283" r:id="rId15"/>
    <p:sldId id="284" r:id="rId16"/>
    <p:sldId id="285" r:id="rId17"/>
    <p:sldId id="265" r:id="rId18"/>
    <p:sldId id="286" r:id="rId19"/>
    <p:sldId id="287" r:id="rId20"/>
    <p:sldId id="288" r:id="rId21"/>
    <p:sldId id="291" r:id="rId22"/>
    <p:sldId id="289" r:id="rId23"/>
    <p:sldId id="290" r:id="rId2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8/8/2020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28/07/2019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28/07/2019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take the example of savings bank enterprise, information about customers and savings accounts etc. need to be stored.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way to keep the information on computers is to store in the files provided by operating systems (OS). This approach has certain disadvantages.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Difficulty in accessing data (possible operations need to be hardcoded in programs).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Redundancy leading to inconsistency.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recovery on crash.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security provided by OS in the form of password is not sufficient.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Integrity is difficult to maintain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Traditional File Systems </a:t>
            </a: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Controlling Redundancy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Data Access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Integrity and Security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 Control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Crash Recovery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Reduced Application Development time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using DBMS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 Cost due to Hardware, Software and Training.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Overhead for providing security, concurrency control, recovery and integrity functions.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 of Database Approach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a collection of high-level data description constructs that hide many low-level details.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Semantic data models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More abstract high-level data models that make it easier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user to come up with a good initial description of the data in an enterprise. Contain wide variety of constructs that help describe a real-world enterprise data.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Ex. ER model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Representational / Implementation data models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DBMS specific data models and are built around just few basic constructs.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Ex. Relational data model, Object data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Relational Model: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central data description construct in this model is a relation, which can be thought of as a set of records.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Schema: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 of data in terms of a data model is called a schema. A relation schema specifies the name of the relation, field, type etc.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Student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string; name: string; age: integer)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Instance of a Relation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556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495800"/>
            <a:ext cx="701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schema can be regarded as a template for describing a student.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can specify integrity constraints which are conditions that need to be satisfied by records in the relation. Ex. uniqueness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Network Model: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Though the basic structure is a record,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relationships are captured using links. The database can be seen as an arbitrary network of records connected by links. Ex.: GE’s Integrated Data store (IDS), in Early 1960s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Hierarchical Model: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The records containing data are organized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collection of trees. Ex.: IBMs IMS (Information Management System), in late 1960s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Relational Model: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(early 1970s)Data &amp; relationships are captured as tables &amp; keys.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Ex.: Oracle, IBMs DB2,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Informix, Sybase, MS Access etc.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Representational Data Models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database can be described using three different levels of abstractions. Description at each level can be defined by a schema.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External schema: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Used to describe the database at external level.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allows data access to be customized at the level of individual users/groups/applications. This schema design is guided by end user requirements.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Conceptual schema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(logical schema) Describes the stored data in terms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 specific to that DBMS. In RDBMS conceptual schema describes all relations that are stored in the database.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Physical schema: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Describes the physical storage strategy for the database.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Three Schema Architecture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0103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Independence: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three-level architecture which is the result of the three-level abstraction on database, leads to data independence.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Logical data Independence: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changes in conceptual level schema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not affect the application level or external level schemas.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Physical data Independence: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The changes in physical features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storage, i.e., changes to the physical storage format should not affect schema at conceptual level. The above data independence is one of the important advantages of DBMS.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ease with which information can be obtained from a database often determines its value to the user.</a:t>
            </a:r>
          </a:p>
          <a:p>
            <a:pPr algn="just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RDBMS allows users to pose a rich class of questions in the form of queries. Relational data model has powerful query languages</a:t>
            </a:r>
          </a:p>
          <a:p>
            <a:pPr algn="just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Formal query languages (based on strong mathematical logic)</a:t>
            </a: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Relational algebra</a:t>
            </a: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Relational Calculus</a:t>
            </a:r>
          </a:p>
          <a:p>
            <a:pPr algn="just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Commercial query language</a:t>
            </a: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is a collection of operations that perform a single logical operation or function in a database application.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transaction is a unit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atomicity.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transaction is an atomic unit of work that is either completed in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entirety or not done at all.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recovery purposes, the system needs to keep track of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when the transaction starts, terminates, and commits or aborts.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DBMS Structure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Designers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 Programmers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administrator (DBA)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People  who  work with DBMS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Introduction and Overview of DBMS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Conceptual Database Design (ER Modeling)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Relational 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Relational Algebra and Calculus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SQL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Schema Refinement and Normal Forms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Disk Storage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Hashing and Indexing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Transaction Management and Concurrency Control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10.Database Recovery and Database Security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 Recent Trends in Databases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 Contents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Ramakrishnan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&amp; J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Gehrke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Database Management Systems, Mc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Hill, 3rd Ed., 2003.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Elmasri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Ramez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Shamkant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Navathe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Fundamentals of Database Systems, Pearson Education, 5th Ed.,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2007.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C.J., An Introduction to Database Systems, Pearson, 8th Ed., 2006.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Korth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 F and 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Silberschatz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Database System Concepts, MGHISE, 3rd Ed., 1997.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Books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0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Introduction to database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DBMS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Database System environment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Traditional file systems for storing data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Advantages of DBMS over traditional file systems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Models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Three Schema Architecture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Independence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Structure of DBMS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People Who Work with DBMS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-1 Contents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307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Database Systems have become significant component of any present day business.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Databases help businesses to perform  their day to day activities.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Examples include Banking System, Travel ticket reservation, Library catalog search.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Advances in technology have given rise to new concepts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Multimedia databases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GIS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warehousing and mining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Known fact that can be recorded and that has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implicit meaning.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Name,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Tel_no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city etc.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collection of logically related data.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database is designed, built and populated with data for a specific purpose.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DBMS:</a:t>
            </a:r>
            <a:r>
              <a:rPr lang="en-US" i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Is a collection of programs that enables users to create and maintain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DBMS is a software system that facilitates the following: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Defining the database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Constructing the database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Manipulating database for various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Management System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System Environment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58674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21898</TotalTime>
  <Words>1025</Words>
  <Application>Microsoft Office PowerPoint</Application>
  <PresentationFormat>On-screen Show (4:3)</PresentationFormat>
  <Paragraphs>127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Lectuer-1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119</cp:revision>
  <dcterms:created xsi:type="dcterms:W3CDTF">2011-09-14T09:42:05Z</dcterms:created>
  <dcterms:modified xsi:type="dcterms:W3CDTF">2020-08-09T11:03:29Z</dcterms:modified>
</cp:coreProperties>
</file>