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0" r:id="rId2"/>
    <p:sldId id="257" r:id="rId3"/>
    <p:sldId id="298" r:id="rId4"/>
    <p:sldId id="294" r:id="rId5"/>
    <p:sldId id="296" r:id="rId6"/>
    <p:sldId id="295" r:id="rId7"/>
    <p:sldId id="279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7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3" r:id="rId32"/>
    <p:sldId id="292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441" autoAdjust="0"/>
    <p:restoredTop sz="94660"/>
  </p:normalViewPr>
  <p:slideViewPr>
    <p:cSldViewPr>
      <p:cViewPr varScale="1">
        <p:scale>
          <a:sx n="86" d="100"/>
          <a:sy n="86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40FD-AD84-41D4-9E3F-3C2B9432AE80}" type="datetimeFigureOut">
              <a:rPr lang="en-US" smtClean="0"/>
              <a:pPr/>
              <a:t>8/23/2020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EC1B-CAF8-4848-98AF-62A7A00990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Lecture-1</a:t>
            </a:r>
            <a:br>
              <a:rPr lang="en-GB" dirty="0" smtClean="0"/>
            </a:br>
            <a:r>
              <a:rPr lang="en-GB" dirty="0" smtClean="0"/>
              <a:t>Database Sytems and applications(IS ZC332)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28596" y="6143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04/08/2019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04/08/2019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Lectuer-3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Design and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Domain constraint specify that with in each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value of each attribute must be an atomic value from that domain.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type associated with each domain include integers, real numbers, characters,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fixed length strings, date and time etc.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Domain Constraint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relation is defined as set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constraint specifies that all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relation must  be distinct.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must have unique combination of values.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introduces the concept of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-Candidate key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-Primary key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-Super key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 Constraints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relation schema is a set of relations and a set of integrity constraints.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we refer to a database, we implicitly include both its schema and current state.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database state which does not obey all the integrity constraints is called an invalid state.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database state which satisfies all the constraints is a valid state.</a:t>
            </a:r>
          </a:p>
          <a:p>
            <a:pPr algn="just">
              <a:lnSpc>
                <a:spcPct val="16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Database Schema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8926" y="564357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Schema of a Company Database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0587" y="1643050"/>
            <a:ext cx="7648575" cy="39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Entity integrity constraint specifies that no primary key value can be null.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Primary key value is used to identify individual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a relation.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Having null values for primary key implies we can not identify individual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a relation.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Entity Integrity Constraint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Referential integrity constraint specifies that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 one relation must refer to existing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 the other relation.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Referential integrity constraint maintains consistency in the database.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Referential Integrity Constraint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5715016"/>
            <a:ext cx="678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Referential Integrity Constraints on a Company Database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298"/>
            <a:ext cx="8501122" cy="432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Salary of employee should not exceed the salary of Employees supervisor.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Maximum number of hours an employee can work on a project per week is 56 hours.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Salary of employee should increase only.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constraints can be enforced through application programs.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Other Types of Constraints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two basic operations that are performed on a database are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-Retrieve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-Update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Retrieving means simply querying  a database for some information.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operation consist of three operations.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-Insert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-Delete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-Modification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Manipulation and Dealing With Constraint Violation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Insertion means adding new rows to the table.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operation can violate four types of constraints.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-Domain constraint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-Key constraint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-Entity integrity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-Referential integrity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 operation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2209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Semester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Delete operation deletes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relation.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Delete operation can violate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-Referential integrity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being deleted is referenced by foreign keys from other tables in the database.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Delete Operation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operation change the value of one or more attributes in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attribute not part of a primary key nor of a foreign key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Usually causes no problems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Updating a primary/foreign key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 possible constraint violations as with Insert/Delete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Update Operation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 Regular Entity Types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 Weak Entity Types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 1:1 Relationships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 1:N Relationships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 N:M Relationships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 Multi-valued Attributes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 n-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relationships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Mapping Class Hierarchies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 to Relational Mapping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65845"/>
            <a:ext cx="8229600" cy="43777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Mapping of Regular Entity Types.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each regular (strong) entity type E in the ER schema,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relation R that includes all the simple attributes of 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one of the key attributes of E as the primary key for 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chosen key of E is composite, the set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attributes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 it will together form the primary key of 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Mapping Entity Types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9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each weak entity type W in the ER schema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owner entity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type E, create a relation R &amp; include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(or simple components of composite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attributes)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 as attributes of 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include as foreign key attributes of R the primary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attribute(s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of the relation(s) that correspond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owner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entity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type(s).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primary key of R is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combination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primary key(s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of the owner(s) and the partial key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weak entity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type W, if any.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Mapping of Weak Entity Types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51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Mapping of Binary 1:1 Relation Types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each binary 1:1 relationship type R in the ER schema,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relations S and T that correspond to the entity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participating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three possible approaches: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Foreign Key approach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Choose one of the relations-say S-and include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Mapping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Relationship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key in S that refers to the primary key of T. It is better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entity type with total participation in R in the role of 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Merged relation option: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alternate mapping of a 1:1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type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possible by merging the two entity types and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into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single relation. This may be appropriate when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participations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are total.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Cross-reference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or relationship relation option: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third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alternative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set up a third relation R for the purpose of cross-referencing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primary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keys of the two relations S and T representing the entity types.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Mapping Relationship Types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5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each regular binary 1:N relationship type R, identify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relation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corresponds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entity type with total participation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side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relationship type.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foreign key in S the primary key of the relation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represents the other entity type participating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any simple attributes of the 1:N relation type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6324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Mapping of Binary 1:N Relationship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777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each regular binary M:N relationship type R,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new relation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 to represent 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foreign key attributes in S the primary keys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relations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represent the participating entity types;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their combination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will form the primary key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include any simple attributes of the M:N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type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(or simple components of composite attributes)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332656"/>
            <a:ext cx="6324600" cy="10443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Mapping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Binary M:N Relationship Types.</a:t>
            </a:r>
          </a:p>
          <a:p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56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each multivalued attribute A, create a new relation 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relation R will include an attribute corresponding to A, plus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primary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key attribute K-as a foreign key in R-of the relation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represents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entity type of relationship type that has A as an attribute.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primary key of R is the combination of A and K. If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multivalued attribute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composite, we include its simple components.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Mapping of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Multi-valued Attributes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4354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each n-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relationship type R, where n&gt;2, create a new relationship S to represent 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Include as foreign key attributes in S the primary keys of the relations that represent the participating entity types.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Also include any simple attributes of the n-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relationship type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Mapping n-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relationships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(or simple components of composite attributes) as attributes of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Example: The relationship type SUPPLY in the ER on the next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slide.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can be mapped to the relation SUPPLY shown in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relational schema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whose primary key is the combination of the three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keys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{SNAME, PARTNO, PROJNAME}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54840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Mapping of N-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Relationship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428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Relational Model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Characteristics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Relational constraints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Representation of Schemas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 to Relational Mapping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65532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87564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 Diagram of Company Database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8280920" cy="439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4895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399"/>
            <a:ext cx="6324600" cy="1328737"/>
          </a:xfrm>
        </p:spPr>
        <p:txBody>
          <a:bodyPr>
            <a:normAutofit fontScale="25000" lnSpcReduction="20000"/>
          </a:bodyPr>
          <a:lstStyle/>
          <a:p>
            <a:endParaRPr lang="en-IN" b="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ER-Relational </a:t>
            </a:r>
            <a:r>
              <a:rPr lang="en-IN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1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apping for Company </a:t>
            </a:r>
            <a:r>
              <a:rPr lang="en-IN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1137"/>
            <a:ext cx="7200800" cy="46121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7198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Options for Mapping Specialization or Generalization.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• Option 8A: Multiple relations-Superclass and subclasses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• Option 8B: Multiple relations-Subclass relations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Mapping Class Hierarchies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178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45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38303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7723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7906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Edgar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proposed Relational Data Model in 1970.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representational or implementation data model.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this representational (or implementation) model we represent a database as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collection of relations.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notion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relation here is different from the notion of relationship used in ER modeling.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 is the main construct for representing data in relational model.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relation consists of a relation schema and relation instance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Model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Relation Schema is represented by relation name and attribute list.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R= (A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,…….A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 instance of relation schema R  (A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,…….A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denoted by r(R) is a set of n records.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r={t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Schema and Relation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Relational model represents the database as collection of relations.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formal relational model terminology,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row is called 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Column header is called an attribute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A table is called a relation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A data type describing the type of values that can appear in column is represented by domain of possible values.</a:t>
            </a:r>
          </a:p>
          <a:p>
            <a:pPr lvl="1" algn="just"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Model Concepts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a Relation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7"/>
            <a:ext cx="7776864" cy="3744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Ordering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relation do not follow any order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Values and null values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-Each value in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atomic value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-Null values are used to represent the value that is unknown or not applicable.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Interpretation of a relation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Characteristics of a Relation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relation database, there will be typically many relations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these relations are related in various ways. We can divide the constraints 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Schema based constraints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based constraints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Model Constraints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25691</TotalTime>
  <Words>1357</Words>
  <Application>Microsoft Office PowerPoint</Application>
  <PresentationFormat>On-screen Show (4:3)</PresentationFormat>
  <Paragraphs>172</Paragraphs>
  <Slides>35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Lectuer-3 Database Design and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156</cp:revision>
  <dcterms:created xsi:type="dcterms:W3CDTF">2011-09-14T09:42:05Z</dcterms:created>
  <dcterms:modified xsi:type="dcterms:W3CDTF">2020-08-23T08:52:52Z</dcterms:modified>
</cp:coreProperties>
</file>