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0" r:id="rId2"/>
    <p:sldId id="257" r:id="rId3"/>
    <p:sldId id="269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3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000" autoAdjust="0"/>
    <p:restoredTop sz="94660"/>
  </p:normalViewPr>
  <p:slideViewPr>
    <p:cSldViewPr>
      <p:cViewPr varScale="1">
        <p:scale>
          <a:sx n="81" d="100"/>
          <a:sy n="81" d="100"/>
        </p:scale>
        <p:origin x="-12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340FD-AD84-41D4-9E3F-3C2B9432AE80}" type="datetimeFigureOut">
              <a:rPr lang="en-US" smtClean="0"/>
              <a:pPr/>
              <a:t>9/26/2020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4EC1B-CAF8-4848-98AF-62A7A009907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Lecture-1</a:t>
            </a:r>
            <a:br>
              <a:rPr lang="en-GB" dirty="0" smtClean="0"/>
            </a:br>
            <a:r>
              <a:rPr lang="en-GB" dirty="0" smtClean="0"/>
              <a:t>Database Sytems and applications(IS ZC332)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428596" y="61436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17/08/2019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17/08/2019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Lectuer-8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Database Design and Applications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Ashish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Narang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Fixed and Variable Length Records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56" y="1988840"/>
            <a:ext cx="7704856" cy="13681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4437112"/>
            <a:ext cx="6048672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611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Records are stored in disk blocks.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The average number of records stored in a block is called blocking factor.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Further records can be spanned and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unspanned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 case of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unspanned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records no record can span two blocks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 case of spanned, a record can be stored in more than one block.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244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Spanned and </a:t>
            </a:r>
            <a:r>
              <a:rPr lang="en-IN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UnSpanned</a:t>
            </a:r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Records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348880"/>
            <a:ext cx="7632848" cy="280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0388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Records are placed in the file in order in which they were inserted.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New records are inserted at the end of the file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Searching a record involves linear search through the file which is expensive in case of large files.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Unordered Files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446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Records of a file are ordered based on one of the fields called ordering field.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Search based on the value of ordering key field results in faster access when binary search technique is used.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Inserting and Deleting the records are expensive operations because records must remain physically ordered.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Ordered Files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708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It’s a technique which provides fast access to records based on search key.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search is based on the filed called hash key.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idea behind hashing is to provide a function h called hash function, which is applied to the hash field value of record and yields the address of block in which the record is stored.</a:t>
            </a:r>
          </a:p>
          <a:p>
            <a:pPr algn="just">
              <a:lnSpc>
                <a:spcPct val="150000"/>
              </a:lnSpc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Hashing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737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Hashing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typically implemented as a hash table through the use of an array of records.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Suppose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that the array index range is from 0 to M –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1;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then we have M slots whose addresses correspond to the array indexes.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choose a hash function that transforms the hash field value into an integer between 0 and M − 1.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common hash function is the h(K) = K mod M function, which returns the remainder of an integer hash field value K after division by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Internal Hashing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430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628800"/>
            <a:ext cx="7488832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06351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record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that is being inserted hashes to an address that already contains a different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record, then it is said to have collision.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Then we need to find some other location for the new record. This process is known as collision resolution.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Collision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9415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Open addressing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When collision occurs try with alternate cells until an empty cell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found.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Chaining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this various overflow locations are kept by extending the array by number of overflow positions. A pointer field is added to each record location. Collision is resolved by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allocating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 unused overflow position.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Multiple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hashing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We apply a second hash function if the first hashing results in a collision.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Methods of Collision Resolution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510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22098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Semester</a:t>
            </a:r>
          </a:p>
          <a:p>
            <a:endParaRPr 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2020-21</a:t>
            </a:r>
            <a:endParaRPr 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Hashing for disk files is called external hashing.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disk space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made of buckets, each of which holds multiple records.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bucket is either one disk block or a cluster of contiguous disk blocks.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hashing function maps a key into a relative bucket number, rather than assigning an absolute block address to the bucket.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table maintained in the file header converts the bucket number into the corresponding disk block address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External Hashing 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2264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00200"/>
            <a:ext cx="6984776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20275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above scheme is called as static hashing because the number of buckets allocated is fixed. This is a big constraint for files that are dynamic.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bucket is filled to capacity and if the new record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hashed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on to the same bucket, then chaining is adopted, where a pointer is maintained in each bucket to a linked list of overflow records for the bucket.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7532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Handling Overflows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84784"/>
            <a:ext cx="7992888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25049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extendible hashing, a type of directory—an array of 2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bucket addresses—is maintained, where d is called the global depth of the directory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integer value corresponding to the first (high-order) d bits of a hash value is used as an index to the array to determine a directory entry, and the address in that entry determines the bucket in which the corresponding records are stored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local depth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ld stored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with each bucket—specifies the number of bits on which the bucket contents are based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Extendible Hashing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2947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12776"/>
            <a:ext cx="7416824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160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Linear Hashing, no directory structure is used.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Instead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one hash function, multiple hash functions are used.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collision occurs with one hash Linear Hashing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the bucket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overflows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split in to two and the records in the original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buckets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 distributed among two buckets using the next hash function h(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+1) (k).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Linear Hashing 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623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Database Storage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23941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collection of data that makes up a database must be stored physically on some storage medium.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Computer Storage media includes two main categories.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Primary Storage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Secondary Storage</a:t>
            </a:r>
          </a:p>
          <a:p>
            <a:pPr algn="just">
              <a:lnSpc>
                <a:spcPct val="150000"/>
              </a:lnSpc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Magnetic disks are used for storing large amounts of data.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capacity of disk is the number of bytes it can store.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To increase storage capacity disks are assembled into a disk pack which contains several magnetic disks connected to a rotating spindle.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Disks are divided into concentric circular tracks on each disk surface.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Disk Storage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542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Disk and Disk Pack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628800"/>
            <a:ext cx="6984776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955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 disk packs, tracks with same diameter on various surfaces are called a cylinder.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Track is further divided into sectors.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division of track into sectors is hardcoded on the disk surface and cannot be changed.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Further a track is divided into blocks. Whole blocks are transferred between main memory and disk for processing.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730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read/write head moves to the track that contains the block to be transferred.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Disk rotation moves the block under the read/write head for reading or writing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disk block address consists of cylinder number, track number and a block number.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Reading or Writing a disk block involves 3 types of latencies.</a:t>
            </a:r>
          </a:p>
          <a:p>
            <a:pPr marL="400050" lvl="1" indent="0"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Seek time</a:t>
            </a:r>
          </a:p>
          <a:p>
            <a:pPr marL="400050" lvl="1" indent="0" algn="just"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Rotational latency</a:t>
            </a:r>
          </a:p>
          <a:p>
            <a:pPr marL="400050" lvl="1" indent="0"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Block Transfer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394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Seek Time is the time required to position the read/write head on the correct track.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Rotational latency is the time required to position the read/write head at the beginning of the desired block.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time needed to transfer the data from disk to main memory is called rotational latency.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590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file is a sequence of records, where each record is a collection of data values.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Records represent entities.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Records can be of fixed length as well as variable length.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 fixed length records, every record type has exactly same size while in variable length record types may have different sizes.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Files and Records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596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27865</TotalTime>
  <Words>1121</Words>
  <Application>Microsoft Office PowerPoint</Application>
  <PresentationFormat>On-screen Show (4:3)</PresentationFormat>
  <Paragraphs>93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Lectuer-8 Database Design and Applications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Windows User</cp:lastModifiedBy>
  <cp:revision>217</cp:revision>
  <dcterms:created xsi:type="dcterms:W3CDTF">2011-09-14T09:42:05Z</dcterms:created>
  <dcterms:modified xsi:type="dcterms:W3CDTF">2020-09-26T07:48:11Z</dcterms:modified>
</cp:coreProperties>
</file>