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0" r:id="rId2"/>
    <p:sldId id="257" r:id="rId3"/>
    <p:sldId id="299" r:id="rId4"/>
    <p:sldId id="322" r:id="rId5"/>
    <p:sldId id="300" r:id="rId6"/>
    <p:sldId id="301" r:id="rId7"/>
    <p:sldId id="302" r:id="rId8"/>
    <p:sldId id="303" r:id="rId9"/>
    <p:sldId id="304" r:id="rId10"/>
    <p:sldId id="262" r:id="rId11"/>
    <p:sldId id="291" r:id="rId12"/>
    <p:sldId id="317" r:id="rId13"/>
    <p:sldId id="318" r:id="rId14"/>
    <p:sldId id="263" r:id="rId15"/>
    <p:sldId id="264" r:id="rId16"/>
    <p:sldId id="292" r:id="rId17"/>
    <p:sldId id="293" r:id="rId18"/>
    <p:sldId id="265" r:id="rId19"/>
    <p:sldId id="319" r:id="rId20"/>
    <p:sldId id="320" r:id="rId21"/>
    <p:sldId id="266" r:id="rId22"/>
    <p:sldId id="294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485" autoAdjust="0"/>
    <p:restoredTop sz="94086" autoAdjust="0"/>
  </p:normalViewPr>
  <p:slideViewPr>
    <p:cSldViewPr>
      <p:cViewPr varScale="1">
        <p:scale>
          <a:sx n="80" d="100"/>
          <a:sy n="80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2B825-210B-4E47-A235-E937D017BE5E}" type="datetimeFigureOut">
              <a:rPr lang="en-IN" smtClean="0"/>
              <a:pPr/>
              <a:t>06-10-2020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868B0-F239-4B97-9E92-E6F500B7A0C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19039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10/6/2020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7379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12/04/2015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12/04/2015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Lectuer-9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Types of Single-Level Indexes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Primary Index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–Defined on an ordered data file.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data file is ordered on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key field.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–Includes one index entry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for each block in the data file; the index entry has the key field value for the first record in the block, which is called the block anchor. 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 primary index is a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nondense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(sparse) index, since it includes an entry for each disk block of the data file and the keys of its anchor record rather than for every search value. 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Primary index on the ordering key field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772816"/>
            <a:ext cx="8734425" cy="43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that we have an ordered file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30,000 records stored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disk with block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1024 bytes. File records are of fixed size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unspanned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with record length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100 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blocking factor for the file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would be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⎣(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)⎦ = ⎣(1024/100)⎦ = 10 records per block.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 needed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file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⎡(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)⎤ = ⎡(30000/10)⎤ = 3000 blocks.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binary 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file would need approximately ⎡log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⎤= ⎡(log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3000)⎤ = 12 block accesses.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28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Now suppose that the ordering key field of the file is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9 bytes long, a block pointer is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6 bytes long, and we have constructed a primary index for the file.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size of each index entry is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(9 + 6) = 15 bytes, so the blocking factor for the index is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⎣(B/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)⎦ = ⎣(1024/15)⎦ = 68 entries per block.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number of index blocks is hence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= ⎡(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sz="18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)⎤ = ⎡(3000/68)⎤ = 45 blocks.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perform a binary search on the index file would need ⎡(log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800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)⎤ = ⎡(log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45)⎤ = 6 block accesses. </a:t>
            </a: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search for a record using the index, we need one additional block access to the data file for a total of 6 + 1 = 7 block accesses—an improvement over binary search on the data file, which required 12 disk block accesses.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51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Clustering Index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Defined on an ordered data file.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data file is ordered on a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non-key field unlike primary index</a:t>
            </a:r>
            <a:r>
              <a:rPr lang="en-IN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Includes one index entry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for each distinct value of the field.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 index entry points to the first data block that contains records with that field value. </a:t>
            </a: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928662" y="1493838"/>
            <a:ext cx="721523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196290" cy="4525963"/>
          </a:xfrm>
        </p:spPr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secondary index may be on a field which is a candidate key and has a unique value in every record, or a non-key with duplicate values.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index is an ordered file with two fields.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first field is of the same data type as some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non-ordering field of the data file, i.e., an indexing field.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second field is either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block pointer or a record pointer.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can be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many secondary indexes (and hence, indexing fields) for the same file.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Includes one entry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for each record in the data file; hence, it is a dense index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Secondary Index </a:t>
            </a: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93838"/>
            <a:ext cx="707236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that we have an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unordered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file with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30,000 records stored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disk with block size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1024 bytes. File records are of fixed size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unspanned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with record length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100 bytes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blocking factor for the file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would be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⎣(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)⎦ = ⎣(1024/100)⎦ = 10 records per block.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 needed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file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⎡(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)⎤ = ⎡(30000/10)⎤ = 3000 blocks.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linear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data file would need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approximately 3000/2=1500 blocks.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2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2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Now suppose that the ordering key field of the file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9 bytes long,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 pointer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6 bytes long, and we have constructed a primary index for the file.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each index entry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(9 + 6) = 15 bytes, so the blocking factor 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is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⎣(B/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)⎦ = ⎣(1024/15)⎦ = 68 entries per block.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index blocks is hence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⎡(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)⎤ = ⎡(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30000/68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)⎤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442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blocks.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binary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 on the index file would need ⎡(log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)⎤ = ⎡(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442)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⎤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 block accesses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 for a record using the index, we need one additional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data file for a total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+ 1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accesses—a vast improvement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over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search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data file, which required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1500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disk block accesses.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55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52400" y="6096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Properties of Index Types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00174"/>
            <a:ext cx="792961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Multi-Level Indexes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Because a single-level index is an ordered file, we can create a primary index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to the index itself.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 this case, the original index file is called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first-level index and the index to the index is called the second-level index.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We can repeat the process, creating a third, fourth, ..., top level until all entries of the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top level fit in one disk block.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multi-level index can be created for any type of first-level index (primary, secondary, clustering) as long as the first-level index consists of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more than one disk block. 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Such a multi-level index is a form of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search tree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However, insertion and deletion of new index entries is a severe problem because every level of the index is an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ordered file.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556792"/>
            <a:ext cx="7560839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that the dense secondary index of Example 2 is converted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into 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multilevel index. We calculated the index blocking factor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68 index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entries per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block,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level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 = 442 blocks was also calculated.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of second-level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 will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 = ⎡(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⎤ = ⎡(442/68)⎤ = 7 blocks, and the number of third-level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blocks will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 = ⎡(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bfr</a:t>
            </a:r>
            <a:r>
              <a:rPr lang="en-US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⎤ = ⎡(7/68)⎤ = 1 block.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third level is the top level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index, 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3.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access a record by searching the multilevel index, we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must access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one block at each level plus one block from the data file, so we need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+ 1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1 = 4 block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accesses.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3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47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search tree is a special type of tree that is used to guide the search for a record, given the value of one of the record’s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search tree of order p is a tree such that each node contains at most p − 1 search values and p pointers in the order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q−1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q−1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&gt;,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q ≤ p. Each 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pointer to a child node (or a NULL pointer), and each K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search value from some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ordered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set of values. All search values are assumed to be unique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Search Trees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89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696744" cy="4058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76872"/>
            <a:ext cx="1383085" cy="504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21" y="4214163"/>
            <a:ext cx="745071" cy="43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59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B-tree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order p, when used as an access structure on a key field to search for records in a data file, can be defined as follows: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B-Trees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70" y="2844877"/>
            <a:ext cx="785083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08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are Indexes?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Sparse and Dense Indexes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Primary Index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 Index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Secondary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Multilevel Indexes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+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 Indexing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2489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5. Each node, except the root and leaf nodes, has at least ⎡(p/2)⎤ tree pointers. The root node has at least two tree pointers unless it is the only node in the tree.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 node with q tree pointers, q ≤ p, has q – 1 search key field values (and hence has q – 1 data pointers).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All leaf nodes are at the same level. Leaf nodes have the same structure as internal nodes except that all of their tree pointers P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NULL.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436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23987"/>
            <a:ext cx="7992888" cy="47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2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 B-tree, every value of the search field appears once at some level in the tree, along with a data pointer. In a B+-tree, data pointers are stored only at the leaf nodes of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of leaf nodes differs from the structure of internal nodes.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leaf nodes have an entry for every value of the search field, along with a data pointer to the record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Trees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442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72816"/>
            <a:ext cx="7632848" cy="38884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Internal Node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324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628800"/>
            <a:ext cx="7272808" cy="10801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Leaf Node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09874"/>
            <a:ext cx="7344816" cy="22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0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0808"/>
            <a:ext cx="835292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44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806489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164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6792"/>
            <a:ext cx="7344816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869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Indexes are auxiliary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access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structures 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used to speed up the retrieval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records.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index structures are additional files 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disk which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provide alternative ways to access the records without affecting the physical placement of records in the primary data file on disk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24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03150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a file with a given record structure consisting of several fields (or attributes), an index access structure is usually defined on a single field of a file, called an indexing field (or indexing attribute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data file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records, index records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also stored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database. Any index record normally has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fields.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40" y="4149080"/>
            <a:ext cx="468052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531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33600"/>
            <a:ext cx="6192688" cy="39604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857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44824"/>
            <a:ext cx="784887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043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Indexes can also be characterized as dense or sparse.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dense index has an index entry for every search key value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every record) in the data file.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sparse (or non dense) index, on the other hand, has index entries for only some of the search values.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Sparse and Dense Indexes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208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38" y="1628800"/>
            <a:ext cx="820540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33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20839</TotalTime>
  <Words>1647</Words>
  <Application>Microsoft Office PowerPoint</Application>
  <PresentationFormat>On-screen Show (4:3)</PresentationFormat>
  <Paragraphs>110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Lectuer-9 Database Systems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290</cp:revision>
  <dcterms:created xsi:type="dcterms:W3CDTF">2011-09-14T09:42:05Z</dcterms:created>
  <dcterms:modified xsi:type="dcterms:W3CDTF">2020-10-06T03:09:57Z</dcterms:modified>
</cp:coreProperties>
</file>