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7" r:id="rId2"/>
    <p:sldId id="547" r:id="rId3"/>
    <p:sldId id="555" r:id="rId4"/>
    <p:sldId id="548" r:id="rId5"/>
    <p:sldId id="557" r:id="rId6"/>
    <p:sldId id="556" r:id="rId7"/>
    <p:sldId id="598" r:id="rId8"/>
    <p:sldId id="567" r:id="rId9"/>
    <p:sldId id="568" r:id="rId10"/>
    <p:sldId id="569" r:id="rId11"/>
    <p:sldId id="570" r:id="rId12"/>
    <p:sldId id="571" r:id="rId13"/>
    <p:sldId id="575" r:id="rId14"/>
    <p:sldId id="588" r:id="rId15"/>
    <p:sldId id="589" r:id="rId16"/>
    <p:sldId id="590" r:id="rId17"/>
    <p:sldId id="591" r:id="rId18"/>
    <p:sldId id="592" r:id="rId19"/>
    <p:sldId id="594" r:id="rId20"/>
    <p:sldId id="593" r:id="rId21"/>
    <p:sldId id="581" r:id="rId22"/>
    <p:sldId id="582" r:id="rId23"/>
    <p:sldId id="599" r:id="rId24"/>
    <p:sldId id="584" r:id="rId25"/>
    <p:sldId id="585" r:id="rId26"/>
    <p:sldId id="600" r:id="rId27"/>
    <p:sldId id="587" r:id="rId28"/>
    <p:sldId id="597" r:id="rId29"/>
    <p:sldId id="417"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008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A2A253-3B13-4A83-96F4-041B7C268600}" v="40" dt="2020-10-05T12:31:49.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660"/>
  </p:normalViewPr>
  <p:slideViewPr>
    <p:cSldViewPr snapToGrid="0">
      <p:cViewPr varScale="1">
        <p:scale>
          <a:sx n="59" d="100"/>
          <a:sy n="59" d="100"/>
        </p:scale>
        <p:origin x="92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sha Mitra" userId="e950407b141705e3" providerId="LiveId" clId="{81A2A253-3B13-4A83-96F4-041B7C268600}"/>
    <pc:docChg chg="undo custSel delSld modSld">
      <pc:chgData name="Barsha Mitra" userId="e950407b141705e3" providerId="LiveId" clId="{81A2A253-3B13-4A83-96F4-041B7C268600}" dt="2020-10-05T12:32:09.391" v="126" actId="1036"/>
      <pc:docMkLst>
        <pc:docMk/>
      </pc:docMkLst>
      <pc:sldChg chg="addSp">
        <pc:chgData name="Barsha Mitra" userId="e950407b141705e3" providerId="LiveId" clId="{81A2A253-3B13-4A83-96F4-041B7C268600}" dt="2020-10-03T07:13:14.204" v="0"/>
        <pc:sldMkLst>
          <pc:docMk/>
          <pc:sldMk cId="2869570497" sldId="547"/>
        </pc:sldMkLst>
        <pc:inkChg chg="add">
          <ac:chgData name="Barsha Mitra" userId="e950407b141705e3" providerId="LiveId" clId="{81A2A253-3B13-4A83-96F4-041B7C268600}" dt="2020-10-03T07:13:14.204" v="0"/>
          <ac:inkMkLst>
            <pc:docMk/>
            <pc:sldMk cId="2869570497" sldId="547"/>
            <ac:inkMk id="3" creationId="{FDD15E86-D833-4020-B39E-3D4007E09A18}"/>
          </ac:inkMkLst>
        </pc:inkChg>
      </pc:sldChg>
      <pc:sldChg chg="addSp">
        <pc:chgData name="Barsha Mitra" userId="e950407b141705e3" providerId="LiveId" clId="{81A2A253-3B13-4A83-96F4-041B7C268600}" dt="2020-10-03T07:34:44.276" v="2"/>
        <pc:sldMkLst>
          <pc:docMk/>
          <pc:sldMk cId="672778905" sldId="548"/>
        </pc:sldMkLst>
        <pc:inkChg chg="add">
          <ac:chgData name="Barsha Mitra" userId="e950407b141705e3" providerId="LiveId" clId="{81A2A253-3B13-4A83-96F4-041B7C268600}" dt="2020-10-03T07:34:44.276" v="2"/>
          <ac:inkMkLst>
            <pc:docMk/>
            <pc:sldMk cId="672778905" sldId="548"/>
            <ac:inkMk id="3" creationId="{CEDE5C3B-D129-404E-A07C-32553DCBE779}"/>
          </ac:inkMkLst>
        </pc:inkChg>
      </pc:sldChg>
      <pc:sldChg chg="addSp">
        <pc:chgData name="Barsha Mitra" userId="e950407b141705e3" providerId="LiveId" clId="{81A2A253-3B13-4A83-96F4-041B7C268600}" dt="2020-10-03T07:20:20.925" v="1"/>
        <pc:sldMkLst>
          <pc:docMk/>
          <pc:sldMk cId="672778905" sldId="555"/>
        </pc:sldMkLst>
        <pc:inkChg chg="add">
          <ac:chgData name="Barsha Mitra" userId="e950407b141705e3" providerId="LiveId" clId="{81A2A253-3B13-4A83-96F4-041B7C268600}" dt="2020-10-03T07:20:20.925" v="1"/>
          <ac:inkMkLst>
            <pc:docMk/>
            <pc:sldMk cId="672778905" sldId="555"/>
            <ac:inkMk id="3" creationId="{B044E6C9-2564-44AB-AFE1-D90BE38373EC}"/>
          </ac:inkMkLst>
        </pc:inkChg>
      </pc:sldChg>
      <pc:sldChg chg="addSp">
        <pc:chgData name="Barsha Mitra" userId="e950407b141705e3" providerId="LiveId" clId="{81A2A253-3B13-4A83-96F4-041B7C268600}" dt="2020-10-03T07:34:44.276" v="2"/>
        <pc:sldMkLst>
          <pc:docMk/>
          <pc:sldMk cId="672778905" sldId="556"/>
        </pc:sldMkLst>
        <pc:inkChg chg="add">
          <ac:chgData name="Barsha Mitra" userId="e950407b141705e3" providerId="LiveId" clId="{81A2A253-3B13-4A83-96F4-041B7C268600}" dt="2020-10-03T07:34:44.276" v="2"/>
          <ac:inkMkLst>
            <pc:docMk/>
            <pc:sldMk cId="672778905" sldId="556"/>
            <ac:inkMk id="3" creationId="{0F4EAFC7-3BFD-43AA-B587-1FED5B005157}"/>
          </ac:inkMkLst>
        </pc:inkChg>
      </pc:sldChg>
      <pc:sldChg chg="addSp">
        <pc:chgData name="Barsha Mitra" userId="e950407b141705e3" providerId="LiveId" clId="{81A2A253-3B13-4A83-96F4-041B7C268600}" dt="2020-10-03T07:48:06.741" v="4"/>
        <pc:sldMkLst>
          <pc:docMk/>
          <pc:sldMk cId="672778905" sldId="557"/>
        </pc:sldMkLst>
        <pc:inkChg chg="add">
          <ac:chgData name="Barsha Mitra" userId="e950407b141705e3" providerId="LiveId" clId="{81A2A253-3B13-4A83-96F4-041B7C268600}" dt="2020-10-03T07:34:44.276" v="2"/>
          <ac:inkMkLst>
            <pc:docMk/>
            <pc:sldMk cId="672778905" sldId="557"/>
            <ac:inkMk id="3" creationId="{8C77413D-74DD-4953-A506-B0B7DFB13CFA}"/>
          </ac:inkMkLst>
        </pc:inkChg>
        <pc:inkChg chg="add">
          <ac:chgData name="Barsha Mitra" userId="e950407b141705e3" providerId="LiveId" clId="{81A2A253-3B13-4A83-96F4-041B7C268600}" dt="2020-10-03T07:48:06.741" v="4"/>
          <ac:inkMkLst>
            <pc:docMk/>
            <pc:sldMk cId="672778905" sldId="557"/>
            <ac:inkMk id="4" creationId="{BADDD640-CA7F-48B3-BB0C-296C539D164F}"/>
          </ac:inkMkLst>
        </pc:inkChg>
      </pc:sldChg>
      <pc:sldChg chg="addSp">
        <pc:chgData name="Barsha Mitra" userId="e950407b141705e3" providerId="LiveId" clId="{81A2A253-3B13-4A83-96F4-041B7C268600}" dt="2020-10-03T07:48:06.741" v="4"/>
        <pc:sldMkLst>
          <pc:docMk/>
          <pc:sldMk cId="1963869237" sldId="567"/>
        </pc:sldMkLst>
        <pc:inkChg chg="add">
          <ac:chgData name="Barsha Mitra" userId="e950407b141705e3" providerId="LiveId" clId="{81A2A253-3B13-4A83-96F4-041B7C268600}" dt="2020-10-03T07:48:06.741" v="4"/>
          <ac:inkMkLst>
            <pc:docMk/>
            <pc:sldMk cId="1963869237" sldId="567"/>
            <ac:inkMk id="3" creationId="{3B8DACB7-7171-45DC-B1AA-02019082616C}"/>
          </ac:inkMkLst>
        </pc:inkChg>
      </pc:sldChg>
      <pc:sldChg chg="addSp">
        <pc:chgData name="Barsha Mitra" userId="e950407b141705e3" providerId="LiveId" clId="{81A2A253-3B13-4A83-96F4-041B7C268600}" dt="2020-10-03T08:01:25.942" v="5"/>
        <pc:sldMkLst>
          <pc:docMk/>
          <pc:sldMk cId="2647277509" sldId="568"/>
        </pc:sldMkLst>
        <pc:inkChg chg="add">
          <ac:chgData name="Barsha Mitra" userId="e950407b141705e3" providerId="LiveId" clId="{81A2A253-3B13-4A83-96F4-041B7C268600}" dt="2020-10-03T07:48:06.741" v="4"/>
          <ac:inkMkLst>
            <pc:docMk/>
            <pc:sldMk cId="2647277509" sldId="568"/>
            <ac:inkMk id="3" creationId="{68C539ED-0359-4B4B-A0EC-DC62B3DE5AEC}"/>
          </ac:inkMkLst>
        </pc:inkChg>
        <pc:inkChg chg="add">
          <ac:chgData name="Barsha Mitra" userId="e950407b141705e3" providerId="LiveId" clId="{81A2A253-3B13-4A83-96F4-041B7C268600}" dt="2020-10-03T08:01:25.942" v="5"/>
          <ac:inkMkLst>
            <pc:docMk/>
            <pc:sldMk cId="2647277509" sldId="568"/>
            <ac:inkMk id="4" creationId="{0CD19B63-D617-4A07-B379-FB5182FA7830}"/>
          </ac:inkMkLst>
        </pc:inkChg>
      </pc:sldChg>
      <pc:sldChg chg="addSp">
        <pc:chgData name="Barsha Mitra" userId="e950407b141705e3" providerId="LiveId" clId="{81A2A253-3B13-4A83-96F4-041B7C268600}" dt="2020-10-03T08:01:25.942" v="5"/>
        <pc:sldMkLst>
          <pc:docMk/>
          <pc:sldMk cId="855743821" sldId="569"/>
        </pc:sldMkLst>
        <pc:inkChg chg="add">
          <ac:chgData name="Barsha Mitra" userId="e950407b141705e3" providerId="LiveId" clId="{81A2A253-3B13-4A83-96F4-041B7C268600}" dt="2020-10-03T07:48:06.741" v="4"/>
          <ac:inkMkLst>
            <pc:docMk/>
            <pc:sldMk cId="855743821" sldId="569"/>
            <ac:inkMk id="3" creationId="{83D27D91-1CE3-43F6-A768-9368DDAF1B1A}"/>
          </ac:inkMkLst>
        </pc:inkChg>
        <pc:inkChg chg="add">
          <ac:chgData name="Barsha Mitra" userId="e950407b141705e3" providerId="LiveId" clId="{81A2A253-3B13-4A83-96F4-041B7C268600}" dt="2020-10-03T08:01:25.942" v="5"/>
          <ac:inkMkLst>
            <pc:docMk/>
            <pc:sldMk cId="855743821" sldId="569"/>
            <ac:inkMk id="4" creationId="{89475BBC-4C50-4A33-B73F-E1F82E5D9D04}"/>
          </ac:inkMkLst>
        </pc:inkChg>
      </pc:sldChg>
      <pc:sldChg chg="addSp">
        <pc:chgData name="Barsha Mitra" userId="e950407b141705e3" providerId="LiveId" clId="{81A2A253-3B13-4A83-96F4-041B7C268600}" dt="2020-10-03T08:01:25.942" v="5"/>
        <pc:sldMkLst>
          <pc:docMk/>
          <pc:sldMk cId="1828063542" sldId="570"/>
        </pc:sldMkLst>
        <pc:inkChg chg="add">
          <ac:chgData name="Barsha Mitra" userId="e950407b141705e3" providerId="LiveId" clId="{81A2A253-3B13-4A83-96F4-041B7C268600}" dt="2020-10-03T08:01:25.942" v="5"/>
          <ac:inkMkLst>
            <pc:docMk/>
            <pc:sldMk cId="1828063542" sldId="570"/>
            <ac:inkMk id="3" creationId="{70242797-6415-41E4-9F73-69545A9B6D1A}"/>
          </ac:inkMkLst>
        </pc:inkChg>
      </pc:sldChg>
      <pc:sldChg chg="addSp">
        <pc:chgData name="Barsha Mitra" userId="e950407b141705e3" providerId="LiveId" clId="{81A2A253-3B13-4A83-96F4-041B7C268600}" dt="2020-10-03T08:01:25.942" v="5"/>
        <pc:sldMkLst>
          <pc:docMk/>
          <pc:sldMk cId="1160386512" sldId="571"/>
        </pc:sldMkLst>
        <pc:inkChg chg="add">
          <ac:chgData name="Barsha Mitra" userId="e950407b141705e3" providerId="LiveId" clId="{81A2A253-3B13-4A83-96F4-041B7C268600}" dt="2020-10-03T08:01:25.942" v="5"/>
          <ac:inkMkLst>
            <pc:docMk/>
            <pc:sldMk cId="1160386512" sldId="571"/>
            <ac:inkMk id="3" creationId="{362B14E1-B562-4253-86DE-C2F169A3400C}"/>
          </ac:inkMkLst>
        </pc:inkChg>
      </pc:sldChg>
      <pc:sldChg chg="addSp">
        <pc:chgData name="Barsha Mitra" userId="e950407b141705e3" providerId="LiveId" clId="{81A2A253-3B13-4A83-96F4-041B7C268600}" dt="2020-10-04T07:12:55.361" v="10"/>
        <pc:sldMkLst>
          <pc:docMk/>
          <pc:sldMk cId="3518936454" sldId="581"/>
        </pc:sldMkLst>
        <pc:inkChg chg="add">
          <ac:chgData name="Barsha Mitra" userId="e950407b141705e3" providerId="LiveId" clId="{81A2A253-3B13-4A83-96F4-041B7C268600}" dt="2020-10-03T08:59:46.722" v="9"/>
          <ac:inkMkLst>
            <pc:docMk/>
            <pc:sldMk cId="3518936454" sldId="581"/>
            <ac:inkMk id="3" creationId="{1510D3BE-CC3C-40C1-8503-7C60CD3CA380}"/>
          </ac:inkMkLst>
        </pc:inkChg>
        <pc:inkChg chg="add">
          <ac:chgData name="Barsha Mitra" userId="e950407b141705e3" providerId="LiveId" clId="{81A2A253-3B13-4A83-96F4-041B7C268600}" dt="2020-10-04T07:12:55.361" v="10"/>
          <ac:inkMkLst>
            <pc:docMk/>
            <pc:sldMk cId="3518936454" sldId="581"/>
            <ac:inkMk id="4" creationId="{78F4E049-A5AE-47A5-B299-963E8AA90027}"/>
          </ac:inkMkLst>
        </pc:inkChg>
      </pc:sldChg>
      <pc:sldChg chg="addSp">
        <pc:chgData name="Barsha Mitra" userId="e950407b141705e3" providerId="LiveId" clId="{81A2A253-3B13-4A83-96F4-041B7C268600}" dt="2020-10-04T07:12:55.361" v="10"/>
        <pc:sldMkLst>
          <pc:docMk/>
          <pc:sldMk cId="475391694" sldId="582"/>
        </pc:sldMkLst>
        <pc:inkChg chg="add">
          <ac:chgData name="Barsha Mitra" userId="e950407b141705e3" providerId="LiveId" clId="{81A2A253-3B13-4A83-96F4-041B7C268600}" dt="2020-10-03T08:59:46.722" v="9"/>
          <ac:inkMkLst>
            <pc:docMk/>
            <pc:sldMk cId="475391694" sldId="582"/>
            <ac:inkMk id="3" creationId="{A52B48F3-0D4E-473A-8D91-9893252C97E7}"/>
          </ac:inkMkLst>
        </pc:inkChg>
        <pc:inkChg chg="add">
          <ac:chgData name="Barsha Mitra" userId="e950407b141705e3" providerId="LiveId" clId="{81A2A253-3B13-4A83-96F4-041B7C268600}" dt="2020-10-04T07:12:55.361" v="10"/>
          <ac:inkMkLst>
            <pc:docMk/>
            <pc:sldMk cId="475391694" sldId="582"/>
            <ac:inkMk id="4" creationId="{D6D3D246-58B6-4112-A59F-7AE604F34882}"/>
          </ac:inkMkLst>
        </pc:inkChg>
      </pc:sldChg>
      <pc:sldChg chg="addSp">
        <pc:chgData name="Barsha Mitra" userId="e950407b141705e3" providerId="LiveId" clId="{81A2A253-3B13-4A83-96F4-041B7C268600}" dt="2020-10-04T07:12:55.361" v="10"/>
        <pc:sldMkLst>
          <pc:docMk/>
          <pc:sldMk cId="2781814727" sldId="584"/>
        </pc:sldMkLst>
        <pc:inkChg chg="add">
          <ac:chgData name="Barsha Mitra" userId="e950407b141705e3" providerId="LiveId" clId="{81A2A253-3B13-4A83-96F4-041B7C268600}" dt="2020-10-04T07:12:55.361" v="10"/>
          <ac:inkMkLst>
            <pc:docMk/>
            <pc:sldMk cId="2781814727" sldId="584"/>
            <ac:inkMk id="3" creationId="{52746DD5-BBD4-428F-B2AA-7E6672B39E8B}"/>
          </ac:inkMkLst>
        </pc:inkChg>
      </pc:sldChg>
      <pc:sldChg chg="addSp">
        <pc:chgData name="Barsha Mitra" userId="e950407b141705e3" providerId="LiveId" clId="{81A2A253-3B13-4A83-96F4-041B7C268600}" dt="2020-10-04T07:20:44.625" v="11"/>
        <pc:sldMkLst>
          <pc:docMk/>
          <pc:sldMk cId="832317558" sldId="585"/>
        </pc:sldMkLst>
        <pc:inkChg chg="add">
          <ac:chgData name="Barsha Mitra" userId="e950407b141705e3" providerId="LiveId" clId="{81A2A253-3B13-4A83-96F4-041B7C268600}" dt="2020-10-04T07:20:44.625" v="11"/>
          <ac:inkMkLst>
            <pc:docMk/>
            <pc:sldMk cId="832317558" sldId="585"/>
            <ac:inkMk id="3" creationId="{7A92E1AF-0FC1-458D-8F85-6B1F28C5F050}"/>
          </ac:inkMkLst>
        </pc:inkChg>
      </pc:sldChg>
      <pc:sldChg chg="addSp">
        <pc:chgData name="Barsha Mitra" userId="e950407b141705e3" providerId="LiveId" clId="{81A2A253-3B13-4A83-96F4-041B7C268600}" dt="2020-10-04T07:46:19.382" v="13"/>
        <pc:sldMkLst>
          <pc:docMk/>
          <pc:sldMk cId="3580638817" sldId="587"/>
        </pc:sldMkLst>
        <pc:inkChg chg="add">
          <ac:chgData name="Barsha Mitra" userId="e950407b141705e3" providerId="LiveId" clId="{81A2A253-3B13-4A83-96F4-041B7C268600}" dt="2020-10-04T07:46:19.382" v="13"/>
          <ac:inkMkLst>
            <pc:docMk/>
            <pc:sldMk cId="3580638817" sldId="587"/>
            <ac:inkMk id="3" creationId="{E8DF35A8-76C1-4D3C-A960-BDA67E9086C4}"/>
          </ac:inkMkLst>
        </pc:inkChg>
      </pc:sldChg>
      <pc:sldChg chg="addSp">
        <pc:chgData name="Barsha Mitra" userId="e950407b141705e3" providerId="LiveId" clId="{81A2A253-3B13-4A83-96F4-041B7C268600}" dt="2020-10-03T08:29:57.495" v="6"/>
        <pc:sldMkLst>
          <pc:docMk/>
          <pc:sldMk cId="242932226" sldId="588"/>
        </pc:sldMkLst>
        <pc:inkChg chg="add">
          <ac:chgData name="Barsha Mitra" userId="e950407b141705e3" providerId="LiveId" clId="{81A2A253-3B13-4A83-96F4-041B7C268600}" dt="2020-10-03T08:29:57.495" v="6"/>
          <ac:inkMkLst>
            <pc:docMk/>
            <pc:sldMk cId="242932226" sldId="588"/>
            <ac:inkMk id="3" creationId="{DBD2CDA2-3D6F-4A64-9014-FCDB7B0F3AF4}"/>
          </ac:inkMkLst>
        </pc:inkChg>
      </pc:sldChg>
      <pc:sldChg chg="addSp">
        <pc:chgData name="Barsha Mitra" userId="e950407b141705e3" providerId="LiveId" clId="{81A2A253-3B13-4A83-96F4-041B7C268600}" dt="2020-10-03T08:29:57.495" v="6"/>
        <pc:sldMkLst>
          <pc:docMk/>
          <pc:sldMk cId="3351948953" sldId="589"/>
        </pc:sldMkLst>
        <pc:inkChg chg="add">
          <ac:chgData name="Barsha Mitra" userId="e950407b141705e3" providerId="LiveId" clId="{81A2A253-3B13-4A83-96F4-041B7C268600}" dt="2020-10-03T08:29:57.495" v="6"/>
          <ac:inkMkLst>
            <pc:docMk/>
            <pc:sldMk cId="3351948953" sldId="589"/>
            <ac:inkMk id="3" creationId="{870FAFA3-BC2E-43BB-B7EB-3AB869136D4D}"/>
          </ac:inkMkLst>
        </pc:inkChg>
      </pc:sldChg>
      <pc:sldChg chg="addSp">
        <pc:chgData name="Barsha Mitra" userId="e950407b141705e3" providerId="LiveId" clId="{81A2A253-3B13-4A83-96F4-041B7C268600}" dt="2020-10-03T08:29:57.495" v="6"/>
        <pc:sldMkLst>
          <pc:docMk/>
          <pc:sldMk cId="263830398" sldId="590"/>
        </pc:sldMkLst>
        <pc:inkChg chg="add">
          <ac:chgData name="Barsha Mitra" userId="e950407b141705e3" providerId="LiveId" clId="{81A2A253-3B13-4A83-96F4-041B7C268600}" dt="2020-10-03T08:29:57.495" v="6"/>
          <ac:inkMkLst>
            <pc:docMk/>
            <pc:sldMk cId="263830398" sldId="590"/>
            <ac:inkMk id="3" creationId="{28F94C69-0D2A-4EEB-B4DA-C171D6904908}"/>
          </ac:inkMkLst>
        </pc:inkChg>
      </pc:sldChg>
      <pc:sldChg chg="addSp">
        <pc:chgData name="Barsha Mitra" userId="e950407b141705e3" providerId="LiveId" clId="{81A2A253-3B13-4A83-96F4-041B7C268600}" dt="2020-10-03T08:41:32.464" v="7"/>
        <pc:sldMkLst>
          <pc:docMk/>
          <pc:sldMk cId="868361673" sldId="591"/>
        </pc:sldMkLst>
        <pc:inkChg chg="add">
          <ac:chgData name="Barsha Mitra" userId="e950407b141705e3" providerId="LiveId" clId="{81A2A253-3B13-4A83-96F4-041B7C268600}" dt="2020-10-03T08:29:57.495" v="6"/>
          <ac:inkMkLst>
            <pc:docMk/>
            <pc:sldMk cId="868361673" sldId="591"/>
            <ac:inkMk id="3" creationId="{2FD0F73D-4BB9-4A54-BE82-C7FB920C4579}"/>
          </ac:inkMkLst>
        </pc:inkChg>
        <pc:inkChg chg="add">
          <ac:chgData name="Barsha Mitra" userId="e950407b141705e3" providerId="LiveId" clId="{81A2A253-3B13-4A83-96F4-041B7C268600}" dt="2020-10-03T08:41:32.464" v="7"/>
          <ac:inkMkLst>
            <pc:docMk/>
            <pc:sldMk cId="868361673" sldId="591"/>
            <ac:inkMk id="4" creationId="{6CD45A43-C8E7-4B59-BC7D-228A768C1863}"/>
          </ac:inkMkLst>
        </pc:inkChg>
      </pc:sldChg>
      <pc:sldChg chg="addSp">
        <pc:chgData name="Barsha Mitra" userId="e950407b141705e3" providerId="LiveId" clId="{81A2A253-3B13-4A83-96F4-041B7C268600}" dt="2020-10-03T08:41:32.464" v="7"/>
        <pc:sldMkLst>
          <pc:docMk/>
          <pc:sldMk cId="2337652110" sldId="592"/>
        </pc:sldMkLst>
        <pc:inkChg chg="add">
          <ac:chgData name="Barsha Mitra" userId="e950407b141705e3" providerId="LiveId" clId="{81A2A253-3B13-4A83-96F4-041B7C268600}" dt="2020-10-03T08:29:57.495" v="6"/>
          <ac:inkMkLst>
            <pc:docMk/>
            <pc:sldMk cId="2337652110" sldId="592"/>
            <ac:inkMk id="3" creationId="{482ADE3F-356E-4EAA-85ED-16E90DD7A487}"/>
          </ac:inkMkLst>
        </pc:inkChg>
        <pc:inkChg chg="add">
          <ac:chgData name="Barsha Mitra" userId="e950407b141705e3" providerId="LiveId" clId="{81A2A253-3B13-4A83-96F4-041B7C268600}" dt="2020-10-03T08:41:32.464" v="7"/>
          <ac:inkMkLst>
            <pc:docMk/>
            <pc:sldMk cId="2337652110" sldId="592"/>
            <ac:inkMk id="4" creationId="{96E5B4ED-8013-4B83-A08C-3F1A2170A7CB}"/>
          </ac:inkMkLst>
        </pc:inkChg>
      </pc:sldChg>
      <pc:sldChg chg="addSp">
        <pc:chgData name="Barsha Mitra" userId="e950407b141705e3" providerId="LiveId" clId="{81A2A253-3B13-4A83-96F4-041B7C268600}" dt="2020-10-03T08:44:14.145" v="8"/>
        <pc:sldMkLst>
          <pc:docMk/>
          <pc:sldMk cId="1642123121" sldId="594"/>
        </pc:sldMkLst>
        <pc:inkChg chg="add">
          <ac:chgData name="Barsha Mitra" userId="e950407b141705e3" providerId="LiveId" clId="{81A2A253-3B13-4A83-96F4-041B7C268600}" dt="2020-10-03T08:41:32.464" v="7"/>
          <ac:inkMkLst>
            <pc:docMk/>
            <pc:sldMk cId="1642123121" sldId="594"/>
            <ac:inkMk id="3" creationId="{1C9166D0-00ED-4741-ABA0-F06C9650055E}"/>
          </ac:inkMkLst>
        </pc:inkChg>
        <pc:inkChg chg="add">
          <ac:chgData name="Barsha Mitra" userId="e950407b141705e3" providerId="LiveId" clId="{81A2A253-3B13-4A83-96F4-041B7C268600}" dt="2020-10-03T08:44:14.145" v="8"/>
          <ac:inkMkLst>
            <pc:docMk/>
            <pc:sldMk cId="1642123121" sldId="594"/>
            <ac:inkMk id="4" creationId="{7D3A3107-C38D-4500-B2EF-F2D60B29BD46}"/>
          </ac:inkMkLst>
        </pc:inkChg>
      </pc:sldChg>
      <pc:sldChg chg="del">
        <pc:chgData name="Barsha Mitra" userId="e950407b141705e3" providerId="LiveId" clId="{81A2A253-3B13-4A83-96F4-041B7C268600}" dt="2020-10-05T11:35:50.230" v="14" actId="47"/>
        <pc:sldMkLst>
          <pc:docMk/>
          <pc:sldMk cId="3252364232" sldId="595"/>
        </pc:sldMkLst>
      </pc:sldChg>
      <pc:sldChg chg="del">
        <pc:chgData name="Barsha Mitra" userId="e950407b141705e3" providerId="LiveId" clId="{81A2A253-3B13-4A83-96F4-041B7C268600}" dt="2020-10-05T11:35:51.136" v="15" actId="47"/>
        <pc:sldMkLst>
          <pc:docMk/>
          <pc:sldMk cId="1069000184" sldId="596"/>
        </pc:sldMkLst>
      </pc:sldChg>
      <pc:sldChg chg="addSp">
        <pc:chgData name="Barsha Mitra" userId="e950407b141705e3" providerId="LiveId" clId="{81A2A253-3B13-4A83-96F4-041B7C268600}" dt="2020-10-04T07:46:19.382" v="13"/>
        <pc:sldMkLst>
          <pc:docMk/>
          <pc:sldMk cId="1564991432" sldId="597"/>
        </pc:sldMkLst>
        <pc:inkChg chg="add">
          <ac:chgData name="Barsha Mitra" userId="e950407b141705e3" providerId="LiveId" clId="{81A2A253-3B13-4A83-96F4-041B7C268600}" dt="2020-10-04T07:46:19.382" v="13"/>
          <ac:inkMkLst>
            <pc:docMk/>
            <pc:sldMk cId="1564991432" sldId="597"/>
            <ac:inkMk id="3" creationId="{BA26F444-CFD7-4CA2-B65A-4828A281C6E4}"/>
          </ac:inkMkLst>
        </pc:inkChg>
      </pc:sldChg>
      <pc:sldChg chg="addSp delSp modSp mod">
        <pc:chgData name="Barsha Mitra" userId="e950407b141705e3" providerId="LiveId" clId="{81A2A253-3B13-4A83-96F4-041B7C268600}" dt="2020-10-05T12:32:09.391" v="126" actId="1036"/>
        <pc:sldMkLst>
          <pc:docMk/>
          <pc:sldMk cId="1318648643" sldId="598"/>
        </pc:sldMkLst>
        <pc:picChg chg="add del">
          <ac:chgData name="Barsha Mitra" userId="e950407b141705e3" providerId="LiveId" clId="{81A2A253-3B13-4A83-96F4-041B7C268600}" dt="2020-10-05T12:31:34.937" v="94" actId="478"/>
          <ac:picMkLst>
            <pc:docMk/>
            <pc:sldMk cId="1318648643" sldId="598"/>
            <ac:picMk id="3" creationId="{1D75664D-5EC2-6943-B0E5-0B712E8FF3D5}"/>
          </ac:picMkLst>
        </pc:picChg>
        <pc:picChg chg="add del">
          <ac:chgData name="Barsha Mitra" userId="e950407b141705e3" providerId="LiveId" clId="{81A2A253-3B13-4A83-96F4-041B7C268600}" dt="2020-10-05T12:29:06.154" v="21"/>
          <ac:picMkLst>
            <pc:docMk/>
            <pc:sldMk cId="1318648643" sldId="598"/>
            <ac:picMk id="8" creationId="{3E9EB9DD-E57C-4811-97D2-FBB12CFC8D9D}"/>
          </ac:picMkLst>
        </pc:picChg>
        <pc:picChg chg="add del">
          <ac:chgData name="Barsha Mitra" userId="e950407b141705e3" providerId="LiveId" clId="{81A2A253-3B13-4A83-96F4-041B7C268600}" dt="2020-10-05T12:29:44.760" v="26"/>
          <ac:picMkLst>
            <pc:docMk/>
            <pc:sldMk cId="1318648643" sldId="598"/>
            <ac:picMk id="10" creationId="{A00F8166-F6EB-4841-B942-21B3FA5022F8}"/>
          </ac:picMkLst>
        </pc:picChg>
        <pc:picChg chg="add del mod ord">
          <ac:chgData name="Barsha Mitra" userId="e950407b141705e3" providerId="LiveId" clId="{81A2A253-3B13-4A83-96F4-041B7C268600}" dt="2020-10-05T12:31:18.587" v="92"/>
          <ac:picMkLst>
            <pc:docMk/>
            <pc:sldMk cId="1318648643" sldId="598"/>
            <ac:picMk id="11" creationId="{B6D22091-6577-4570-943E-D6D2740777A2}"/>
          </ac:picMkLst>
        </pc:picChg>
        <pc:picChg chg="add mod ord">
          <ac:chgData name="Barsha Mitra" userId="e950407b141705e3" providerId="LiveId" clId="{81A2A253-3B13-4A83-96F4-041B7C268600}" dt="2020-10-05T12:32:09.391" v="126" actId="1036"/>
          <ac:picMkLst>
            <pc:docMk/>
            <pc:sldMk cId="1318648643" sldId="598"/>
            <ac:picMk id="12" creationId="{3B9C9BA7-F850-47BC-9FF6-723C44A850E7}"/>
          </ac:picMkLst>
        </pc:picChg>
        <pc:inkChg chg="add mod">
          <ac:chgData name="Barsha Mitra" userId="e950407b141705e3" providerId="LiveId" clId="{81A2A253-3B13-4A83-96F4-041B7C268600}" dt="2020-10-05T12:30:07.770" v="32" actId="1076"/>
          <ac:inkMkLst>
            <pc:docMk/>
            <pc:sldMk cId="1318648643" sldId="598"/>
            <ac:inkMk id="5" creationId="{43C2D4B6-474D-418B-B790-3AA1CBEFA188}"/>
          </ac:inkMkLst>
        </pc:inkChg>
        <pc:inkChg chg="add del mod">
          <ac:chgData name="Barsha Mitra" userId="e950407b141705e3" providerId="LiveId" clId="{81A2A253-3B13-4A83-96F4-041B7C268600}" dt="2020-10-05T12:29:42.766" v="25" actId="1076"/>
          <ac:inkMkLst>
            <pc:docMk/>
            <pc:sldMk cId="1318648643" sldId="598"/>
            <ac:inkMk id="6" creationId="{C4FAA85C-9360-4625-986D-DA510A744F53}"/>
          </ac:inkMkLst>
        </pc:inkChg>
      </pc:sldChg>
      <pc:sldChg chg="addSp">
        <pc:chgData name="Barsha Mitra" userId="e950407b141705e3" providerId="LiveId" clId="{81A2A253-3B13-4A83-96F4-041B7C268600}" dt="2020-10-03T08:59:46.722" v="9"/>
        <pc:sldMkLst>
          <pc:docMk/>
          <pc:sldMk cId="2532615259" sldId="599"/>
        </pc:sldMkLst>
        <pc:inkChg chg="add">
          <ac:chgData name="Barsha Mitra" userId="e950407b141705e3" providerId="LiveId" clId="{81A2A253-3B13-4A83-96F4-041B7C268600}" dt="2020-10-03T08:59:46.722" v="9"/>
          <ac:inkMkLst>
            <pc:docMk/>
            <pc:sldMk cId="2532615259" sldId="599"/>
            <ac:inkMk id="3" creationId="{E86B2C22-ADD6-4157-A6FD-BEEED5E65C4E}"/>
          </ac:inkMkLst>
        </pc:inkChg>
      </pc:sldChg>
      <pc:sldChg chg="addSp">
        <pc:chgData name="Barsha Mitra" userId="e950407b141705e3" providerId="LiveId" clId="{81A2A253-3B13-4A83-96F4-041B7C268600}" dt="2020-10-04T07:35:26.889" v="12"/>
        <pc:sldMkLst>
          <pc:docMk/>
          <pc:sldMk cId="2501513295" sldId="600"/>
        </pc:sldMkLst>
        <pc:inkChg chg="add">
          <ac:chgData name="Barsha Mitra" userId="e950407b141705e3" providerId="LiveId" clId="{81A2A253-3B13-4A83-96F4-041B7C268600}" dt="2020-10-04T07:20:44.625" v="11"/>
          <ac:inkMkLst>
            <pc:docMk/>
            <pc:sldMk cId="2501513295" sldId="600"/>
            <ac:inkMk id="3" creationId="{1E57700F-05FB-4A11-872B-3535F8EBF1AA}"/>
          </ac:inkMkLst>
        </pc:inkChg>
        <pc:inkChg chg="add">
          <ac:chgData name="Barsha Mitra" userId="e950407b141705e3" providerId="LiveId" clId="{81A2A253-3B13-4A83-96F4-041B7C268600}" dt="2020-10-04T07:35:26.889" v="12"/>
          <ac:inkMkLst>
            <pc:docMk/>
            <pc:sldMk cId="2501513295" sldId="600"/>
            <ac:inkMk id="4" creationId="{77453688-F7A6-419C-877D-85DB1846FA59}"/>
          </ac:inkMkLst>
        </pc:inkChg>
      </pc:sldChg>
      <pc:sldChg chg="del">
        <pc:chgData name="Barsha Mitra" userId="e950407b141705e3" providerId="LiveId" clId="{81A2A253-3B13-4A83-96F4-041B7C268600}" dt="2020-10-05T11:35:54.225" v="16" actId="47"/>
        <pc:sldMkLst>
          <pc:docMk/>
          <pc:sldMk cId="5316855" sldId="601"/>
        </pc:sldMkLst>
      </pc:sldChg>
    </pc:docChg>
  </pc:docChgLst>
</pc:chgInfo>
</file>

<file path=ppt/ink/ink1.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11:20.877"/>
    </inkml:context>
    <inkml:brush xml:id="br0">
      <inkml:brushProperty name="width" value="0.05292" units="cm"/>
      <inkml:brushProperty name="height" value="0.05292" units="cm"/>
      <inkml:brushProperty name="color" value="#FF0000"/>
    </inkml:brush>
  </inkml:definitions>
  <inkml:trace contextRef="#ctx0" brushRef="#br0">28775 3743 1849 0,'0'0'0'15,"0"0"33"-15,0 0 0 0,-8 22 37 16,3-9 0-16,-1 3-41 16,1 2 0-16,1 2-35 15,2 1 0-15,0-1-27 16,1 5 1-16,1 0-41 16,0 10 1-16,1-1-36 15,1 11 1-15,2 0 161 16,-2 5 0-16,2 4 47 15,-3 0 0-15,-1 6-153 16,0 3 1-16,2-2-24 16,0-2 1-16,2-1 137 15,-4-8 0-15,-2-3-23 0,-2-14 1 16,1-6-88-16,-1-8 0 16,-2-11-27-16,6-8 0 15,-7-2-49-15,3-7 1 16,1-4-15-16,-1 1 0 15,-2-6 131-15,4-8 1 16,1-1 5-16,1-3 0 16,3-8 140-16,-1 0 1 15,0-3-123-15,0-8 0 16,2-3-144-16,1-6 0 16,1-8 320-16,-3-6 1 15,-1-8-126-15,4-11 0 16,-1-14-218-16,6 22 0 15,6 8 48-15,3 15 1 16,4 15 100-16,-2 13 1 16,-1 10 323-16,8 6 1 15,4 7-90-15,3 2 0 0,0 11-207 16,3 5 0-16,4 10-204 16,-1 10 1-16,1 5 133 15,-6 17 0-15,-4 10 114 16,-20-11 0-16,-13-8-3 15,-6-3 0-15,-9-3-35 16,-5-7 0-16,-6-4-185 16,-14-3 1-16,-10-2-463 15,-4-8 0-15,-5-3 1024 16,4-9 1-16,1-7-197 0,12 2 0 16,7-6-125-16,7 6 1 15,10-4-79-15,3 1 0 16,6 7-27-16,1-1 0 15,3 2-297-15,5 0 1 16,0 0-775-16</inkml:trace>
  <inkml:trace contextRef="#ctx0" brushRef="#br0" timeOffset="735.83">29667 4258 1759 0,'-2'-9'0'15,"0"-3"34"-15,0-1 1 0,-2 1 42 16,1-5 1-16,-3 5-24 16,1-1 0-16,-1 6-54 15,6 7 0-15,-13-5 0 16,6 10 0-16,-3 6 36 15,1 10 0-15,2 5 22 16,-2 8 0-16,-1 11-58 16,1 5 0-16,0 8-108 15,2 1 1-15,-1 8 224 16,3-4 0-16,-1 0-54 0,1-9 0 16,-3-6-72-1,1-10 1-15,-1-9-159 0,1-7 0 16,-2-13-325-16,-2-16 1 15,0 1-144-15</inkml:trace>
  <inkml:trace contextRef="#ctx0" brushRef="#br0" timeOffset="2057.01">28743 6315 1894 0,'0'0'0'16,"0"0"13"-16,0 0 0 15,0 0 53-15,0 0 1 16,-7 0-66-16,-2 12 0 16,-4 8-82-16,2 12 0 0,-2 6 69 15,4 5 0-15,-1 11 72 16,5 4 0-16,1 5-149 15,4 7 1-15,6 6 38 16,-3-9 1-16,1-1 138 16,0-6 1-16,0-10-58 15,-3-9 0-15,1-8-33 16,0-8 0-16,-2-12-30 16,0-13 0-16,0 0-35 15,-4-17 1-15,-1-8-26 16,-3-13 0-16,-1-8 165 0,-2-10 1 15,-4-9-88-15,2-11 0 16,-1-5-98-16,-1-21 0 16,2-19 310-16,9 13 0 15,6-2-213-15,7 11 1 16,10 4 91-16,5 15 0 16,7 14-85-16,2 19 0 15,6 13-272-15,-2 14 1 16,2 16 102-16,-4 15 1 15,0 7 472-15,9 20 1 16,8 14-105-16,-8 4 1 16,1 5-90-16,-18 2 0 15,-8-3-133-15,-17-6 0 16,-15-11-396-16,-15 6 1 16,0-4-436-16</inkml:trace>
  <inkml:trace contextRef="#ctx0" brushRef="#br0" timeOffset="2102.1">28747 6552 1659 0,'-18'0'0'0,"-12"4"-72"16,-16-11 0-16,0 1-987 15</inkml:trace>
  <inkml:trace contextRef="#ctx0" brushRef="#br0" timeOffset="2133.83">28350 6459 651 0,'0'-8'0'0,"0"-1"-429"16</inkml:trace>
  <inkml:trace contextRef="#ctx0" brushRef="#br0" timeOffset="3002.49">29140 7056 1927 0,'0'0'0'16,"2"-12"47"-16,-2-4 0 15,2-2 24-15,4-2 1 16,5-5-69-16,5-4 1 16,6-4-253-16,8 3 0 15,5 1 316-15,8 4 0 16,6 5 187-16,3 15 0 15,5 5-262-15,-9 18 0 16,-3 14-64-16,-5 22 0 16,-3 22 160-16,-22-6 1 15,-17 9-159-15,-18 0 0 16,-17 0-593-16,-17-6 0 16,-18-12 883-16,0-5 1 15,-7-8 183-15,22-10 1 16,12-7-275-16,12-8 0 0,11-1-25 15,16-6 1-15,14-5-254 16,20-8 1-16,20-8 347 16,33-8 0-16,31-12-321 15,5-4 0-15,10-7 317 16,-7 9 1-16,-2-2-123 16,-22 4 0-16,-16 5-160 15,-27 8 0-15,-23 6 113 16,-14-1 0-16,-17 5-76 15,-9-1 1-15,-12-1-273 0,-11-5 0 16,0 2-1140-16</inkml:trace>
  <inkml:trace contextRef="#ctx0" brushRef="#br0" timeOffset="3875.87">28721 6525 1939 0,'0'0'0'15,"4"13"42"-15,-4-13 0 16,0 0-10-16,0 0 0 0,0 0-45 15,0 0 0-15,-9 0-66 16,9 0 1-16,-13 2 80 16,5 1 0-16,-1-3-3 15,0 4 1-15,2-2 30 16,-1 5 0-16,3 0-9 16,5-7 0-16,-2 9-3 15,9-9 1-15,8 0-168 16,5-4 0-16,6-5-359 15,4-1 0-15,5-3 646 16,0-1 1-16,4-3 218 16,-4-1 1-16,0-1-133 0,-2-5 1 15,-2-1-78-15,-5-2 0 16,-2-2-92-16,-5 4 1 16,-6-4-73-16,-4 8 1 15,-5 4-54-15,-4 5 1 16,-4 3-22-16,4 9 0 15,-8-7-194-15,-10 7 0 16,0 3-836-16</inkml:trace>
  <inkml:trace contextRef="#ctx0" brushRef="#br0" timeOffset="7776.87">31622 3702 1838 0,'0'0'0'15,"13"0"-98"-15,-13 0 1 16,11-4 97-16,-9 12 1 16,-1 4 61-16,1 3 0 15,0 8-49-15,-2 2 0 16,-2 6 5-16,0 7 1 15,2 7-121-15,0 9 1 16,2 9 105-16,-4 3 1 16,1 1 156-16,-7 1 0 15,-1 3-167-15,-2 2 0 16,-4 7-53-16,4-28 0 16,0-16 77-16,2-11 1 0,3-16-15 15,-1-5 0-15,1-13 45 16,4-11 0-16,2-5 30 15,-1-13 1-15,1-7-160 16,0-6 0-16,0-8 91 16,-2-11 0-16,-2-9 116 15,4-17 1-15,4-14-256 16,7 9 0-16,5 6 101 16,7 12 0-16,2 8-98 15,9 15 0-15,6 10 279 0,8 14 0 16,9 10 139-16,1 17 1 15,1 9-294-15,-6 17 1 16,-1 11-230-16,-11 19 1 16,-8 13 145-16,-17 6 1 15,-10 5 272-15,-15 1 0 16,-13 1-112-16,-10-1 0 16,-8-1-232-16,-3-21 1 15,-5-9-559-15,-5-6 1 16,-5-10 1265-16,-3-5 1 15,-1-6-428-15,12-3 0 16,7-9-144-16,1-4 1 16,3-5 59-16,10-6 0 15,5 1 29-15,14-1 0 16,14 4-34-16,11 5 1 16,13 4-223-16,3 8 0 15,10 6-23-15,-3 6 0 0,5 0 400 16,-1 10 1-16,3 8 51 15,8 9 1-15,8 10-195 16,-4 1 0-16,0-4-178 16,-1-11 0-16,-3-7-194 15,-6-21 1-15,-9-15 269 16,-6-6 0-16,-10-15 351 16,2-6 1-16,-2-8-125 15,4-6 1-15,0-2-83 16,0 5 1-16,1 2-70 0,-3 9 1 15,-3 7-28-15,-7 4 1 16,-4 7-37-16,-10 9 0 16,0 0 39-16,-4 9 1 15,-2 7-7-15,-1 6 0 16,0 7-28-16,-3 8 0 16,1 10-85-16,0 5 0 15,0 8 246-15,3 3 0 16,2 7-84-16,3-7 0 15,-1 0-44-15,0-9 1 16,0-9-98-16,-2-16 0 16,1-11-757-16,3-18 1 15,0 0 484-15</inkml:trace>
  <inkml:trace contextRef="#ctx0" brushRef="#br0" timeOffset="9638.29">31703 6147 1905 0,'0'0'0'16,"0"0"61"-16,0 0 0 15,0 0-10-15,0 0 1 16,-11-2-34-16,2 8 0 16,-4 1 3-16,-2 11 0 15,-2 14-69-15,4 10 0 16,0 8-82-16,4 6 0 16,4 9 210-16,1 1 0 15,4 3-128-15,0-3 0 16,2-4-79-16,-2-3 1 15,2-5 126-15,-8-7 0 0,-1-2 37 16,1-11 1-16,1-9-23 16,-1-7 1-16,1-10 26 15,5-8 1-15,-11-4 12 16,1-14 1-16,-1-11 8 16,0-9 1-16,-2-8-96 15,0-12 0-15,-1-9-121 16,-1-8 0-16,2-12 323 15,7-14 0-15,4-19-160 16,12 19 0-16,10 4 11 16,8 19 1-16,10 15-150 0,3 16 1 15,3 19-202-15,-1 10 0 16,-3 18 479-16,-1 18 0 16,0 16 76-16,-2 11 0 15,0 14 2-15,-2 3 1 16,0 6-195-16,-7-7 1 15,-4-3-102-15,-13-8 1 16,-11-12-85-16,-21 0 0 16,1 0-1315-16</inkml:trace>
  <inkml:trace contextRef="#ctx0" brushRef="#br0" timeOffset="9878.78">31620 6601 1703 0,'-26'9'0'16,"-15"0"-184"-16,-12 7 0 16,-12 0 38-16,14 0 1 15,6-3 442-15,10-4 1 16,9-3-270-16,8 1 0 15,7-4-28-15,18-3 1 0,15 0 351 16,15 0 1-16,13-3-354 16,9 6 0-16,11-3-367 15,23 9 1-15,19 0 772 16,-8 11 0-16,1 2-768 16,-7 7 1-16,-2-1 209 15,-19 1 1-15,-12 2 396 16,-17-2 1-16,-15-1-193 15,-11-10 0-15,-11-1-173 16,-7-10 0-16,0 2-1135 0</inkml:trace>
  <inkml:trace contextRef="#ctx0" brushRef="#br0" timeOffset="10764.25">32403 7114 1939 0,'0'0'6'0,"0"-7"0"15,-2-2 90-15,2-4 0 16,2-1-58-16,3-1 1 16,3-4-39-16,3-3 1 15,2-3 44-15,1 0 0 16,3-1-37-16,7 3 0 16,4 1-110-16,-3 10 1 15,3-1 35-15,-4 13 0 16,-2 7-33-16,-5 10 0 15,-6 6 192-15,-2 9 0 16,-1 6 104-16,-10 4 1 0,-6 8-46 16,-6-3 1-16,-7 5-96 15,-6-2 0-15,-8 3-74 16,1-10 1-16,1-3-28 16,5-8 1-16,6-3 30 15,7-11 1-15,6-2 67 16,4-9 1-16,5-1-16 15,0-6 1-15,13 3-115 16,9-3 1-16,11-3-206 16,13-3 0-16,13-1 625 15,-2 0 0-15,4 1-201 0,4 10 0 16,3 1-61-16,-25 3 0 16,-17 1-41-16,-6 0 0 15,-7 7-43-15,-6-7 0 16,-7 2-76-16,-13-2 0 15,-9 0-244-15,-15-2 0 16,-13-2 171-16,12-1 0 16,-1-1-1466-16</inkml:trace>
  <inkml:trace contextRef="#ctx0" brushRef="#br0" timeOffset="11515.47">32011 6444 1670 0,'0'0'0'0,"0"0"-88"16,0 0 1-16,-11 2 22 0,11-2 1 16,-13 5 13-16,6-5 0 15,-1 4 25-15,1 0 0 16,0-4 13-16,-3 1 1 15,1 3-116-15,-2 3 1 16,0-3-122-16,-4 5 1 16,1-4 43-16</inkml:trace>
  <inkml:trace contextRef="#ctx0" brushRef="#br0" timeOffset="11680.44">31725 6540 225 0,'0'0'0'16,"7"3"514"-16,-7-3 0 16,-16 7-263-16,-1 2 1 15,-3-3-97-15,-4 5 1 16,-6 1-124-16,5-3 0 15,-1 4-32-15,4-1 1 16,3-4 4-16,2 1 0 16,5 0-8-16,2-6 0 0,5 3-107 15,5-6 0 1,0 0-294-16,0 0 0 0,0 0-266 16</inkml:trace>
  <inkml:trace contextRef="#ctx0" brushRef="#br0" timeOffset="16408.41">31860 3223 1838 0,'0'0'0'16,"-15"-5"-19"-16,15 5 1 15,-2-9-143-15,2 9 0 16,-2-8 144-16,-1-1 0 15,-1 2-9-15,-2-2 1 0,1 0 12 16,-1 0 0-16,-1 2-11 16,0-6 1-16,-3 4 21 15,1-3 1-15,2-1 69 16,-2-3 1-16,-1-6 422 16,-1 3 1-16,0-1-721 15,-2-2 1-15,-2 1 351 16,-1-1 1-16,-3 2-68 15,-3-5 1-15,-2 3-55 16,0-3 0-16,-2-2-41 16,-1 0 1-16,-1 2-89 0,-3 0 0 15,-1 1-120-15,-7 3 1 16,-3-1 291-16,-2 2 1 16,-1 2 275-16,1-2 0 15,2 1-187-15,1 4 1 16,0 3-142-16,-3-5 0 15,-2 5-177-15,-2-1 1 16,0 4-39-16,2-5 0 16,0 1 543-16,-1 4 1 15,-1-3-193-15,6 6 1 16,5-1-129-16,-7-2 0 16,-4-4-148-16,3 4 1 15,5-1-270-15,-10 4 1 16,-5-1 792-16,8 2 0 15,7 5-205-15,-10 0 1 0,-2 5-118 16,12-1 0-16,6 3-179 16,-12-2 1-16,-4 2-114 15,6 2 0-15,2-3 312 16,-5 6 0-16,-1 8 116 16,8-7 0-16,5 3-103 15,-2 2 1-15,2 7-42 16,3-1 1-16,7 1-129 15,-5 0 0-15,0 4-33 16,3-4 0-16,1 6 46 16,2-8 0-16,2-1 17 0,-2 3 1 15,2 0 41-15,1 4 1 16,3-4 50-16,3 4 1 16,2-2 12-16,2-2 0 15,4 2 7-15,1 0 1 16,2 6-33-16,1-5 0 15,-1 1 5-15,-1-4 1 16,-1-3-36-16,0 0 0 16,3 1 50-16,-3-5 1 15,3 2-48-15,-3-2 1 16,2-2 32-16,1-3 0 16,1 3-34-16,-2-7 0 15,2-2-2-15,-1 2 1 16,1-5 36-16,2-4 1 15,0 0-29-15,0 0 1 16,0 0-3-16,0 0 0 0,-11 0 33 16,11 0 0-16,-13 0-43 15,5 0 0-15,1-4 3 16,0-3 1-16,-1 1-1 16,-1-3 0-16,0-1 0 15,-4-5 0-15,0-1-9 16,-4-9 0-16,-1-4 7 15,-1 4 1-15,1-4 9 16,1 0 0-16,1 4-63 16,1 0 1-16,2 5 55 0,2 2 0 15,2 2-16-15,-1 3 0 16,3 1-27-16,0 3 0 16,1 1 54-16,6 8 1 15,-5-5 5-15,5 5 1 16,0 0-15-16,1 5 0 15,3 8-3-15,3 7 1 16,5 5-3-16,2 4 0 16,3 5-5-16,1 0 0 15,1 6 2-15,1-2 1 16,2-1 2-16,2 5 1 16,0-4-87-16,0 1 1 15,0 1 1-15,-2-6 1 16,-1 4-54-16,-3-6 0 15,-3-1 146-15,-2-9 1 16,-4-3 29-16,-1-10 1 0,-5-1 14 16,-3-8 0-1,8-4 39-15,-5-3 0 0,3-6 78 16,3-1 1-16,2-6-59 16,9-2 0-16,10 1-10 15,7-6 0-15,7 0-128 16,1-2 1-16,1 0-146 15,-8 4 1-15,-1 0 57 16,-5 3 0-16,-5 2 24 16,-8 8 0-16,-6 3-61 15,-4-4 1-15,0 2-1412 0</inkml:trace>
  <inkml:trace contextRef="#ctx0" brushRef="#br0" timeOffset="19455.84">32078 7625 1849 0,'0'0'-5'0,"0"0"1"16,0 0 10-16,0 0 0 15,0 0 29-15,0 0 0 16,0 0-39-16,0 0 1 15,0 0-3-15,0 0 0 16,-8 33-52-16,3-12 1 16,-1 5 12-16,-3 2 1 15,0 5 43-15,1 1 1 16,1-2 10-16,0 3 1 0,-3-1 103 16,3 4 0-16,1 3-26 15,1 1 0-15,-1-1-109 16,1 2 0-16,-3 6-87 15,3 1 1-15,-1 4 117 16,1-2 1-16,1 1 93 16,-1-3 1-16,-3-3-67 15,-1-2 1-15,-4-6-124 16,-4 1 1-16,-1 0-153 16,-2-4 1-16,-2-2 22 15,-2 2 1-15,0-2 230 0,1-1 0 16,5 1 336-16,-1 0 0 15,1 2-116-15,-2 0 1 16,-1 0-67-16,-1-5 0 16,0-3-117-16,-2-1 0 15,0-1-90-15,2-5 0 16,0 1-56-16,1-6 0 16,5-3-41-16,-6 1 0 15,-2 0-57-15,-6 1 0 16,-5 1-54-16,7-3 0 15,3-4 582-15,-14 2 1 16,-7-2-116-16,9-4 1 16,5-1-131-16,-8-1 0 15,-3 1-188-15,-1-2 0 16,-2 1-203-16,-6 1 0 16,-3-1 340-16,10-1 1 0,7 0 195 15,-9-6 1-15,-1-1-118 16,6-2 0-16,5-2-83 15,-4-4 1-15,1-1-150 16,5 1 1-16,3 1-30 16,-5-5 1-16,1-1 77 15,0 0 1-15,1-2 278 16,4 2 0-16,1-1-91 16,-1-3 1-16,2 0-86 15,-3-5 0-15,3-1-46 16,1-1 1-16,2 2-69 0,-2-7 0 15,-1-2-76-15,-1 3 1 16,3 3 92-16,-5-5 0 16,1 3-38-16,1-2 1 15,3 5 111-15,3-5 1 16,5 1 110-16,2-4 0 16,3-1-67-16,1 0 1 15,4 2-54-15,-1 5 0 16,1 2 77-16,0-3 1 15,-2 1-5-15,0-3 1 16,-2 2-43-16,2-1 0 16,0 5-43-16,1 2 0 15,3 3-31-15,1 3 0 16,1 4 27-16,1 3 1 16,1 6-26-16,1 2 0 0,4-2 27 15,-2 7 1-15,0 0 0 16,0 0 0-16,-2 12-3 15,2 1 0-15,0 3-36 16,2 4 0-16,-1 5-21 16,1 0 0-16,2 6 65 15,-2 1 0-15,-2 2 21 16,0 2 0-16,0-1 27 16,-4-3 0-16,-1 0-2 15,-1-1 1-15,2-6-84 0,2-3 1 16,1-2 37-1,-1-8 0-15,2 1-30 0,0-8 0 16,0 3 43-16,0-8 1 16,0 0-43-16,0 0 0 15,3-19-2-15,-1 1 0 16,2-9-59-16,-2-1 0 16,2-7 103-16,-3-6 0 15,-1-6 50-15,-1 2 1 16,-3-2-37-16,0 6 0 15,2 3 10-15,2 6 1 16,0-1-85-16,2 6 1 16,0 2 39-16,2 5 0 15,1 1-39-15,1 2 1 16,1 5 4-16,1 3 0 16,1 3 36-16,4 6 0 15,1 2-33-15,3 9 1 16,2 3-39-16,3 3 0 0,4 2 274 15,5 3 1-15,6 1-59 16,2 3 0-16,3-1-110 16,-1 0 1-16,-3 2-107 15,-4 0 1-15,-3 0 23 16,-7-4 0-16,-7-1 16 16,-4-6 0-16,-6-7-25 15,-7-9 0-15,0 0-1835 16</inkml:trace>
  <inkml:trace contextRef="#ctx0" brushRef="#br0" timeOffset="36091.25">29953 4320 1871 0,'0'0'0'16,"7"1"-21"-16,-7-1 0 15,0 0-66-15,0 0 1 16,-13 4-129-16,4 0 1 16,-2-3 197-16,0 3 1 15,2 3-19-15,-1-3 0 16,1 1 129-16,2-1 0 16,3-1-57-16,4-3 1 0,0 0 18 15,0 0 0-15,0 6-17 16,0-6 1-16,-2 12-49 15,2-12 0-15,-2 9 51 16,2-9 1-16,4 11-24 16,0-2 1-16,1-3 45 15,3 4 0-15,-1-1-50 16,2 4 1-16,0 3-15 16,1-3 0-16,1-1 8 15,-2 5 1-15,2-3-10 16,-2 6 1-16,2-4 28 0,2 2 0 15,2 2-11-15,0 0 1 16,1-2 9-16,-3 3 0 16,0 3-6-16,0-3 0 15,-2 1-18-15,0 3 1 16,1 4-30-16,-1-4 1 16,2 4-93-16,3 0 0 15,4 0-214-15,1 1 0 16,-1 3-371-16</inkml:trace>
  <inkml:trace contextRef="#ctx0" brushRef="#br0" timeOffset="37278.46">30318 5074 617 0,'8'7'0'16,"6"0"416"-16,3 6 0 16,5 5-133-16,2 2 0 15,6 5-109-15,-3-3 0 16,1 3-138-16,-4 0 0 0,-2 4-41 16,0-4 0-1,2-3-98-15,-1 3 1 0,-1-2-153 16,0 2 1-16,0 4-6 15,-2-3 0-15,-1 2 184 16,-3-2 1-16,-1-1 74 16,-2 0 1-16,0 0 327 15,2-3 1-15,1-2-116 16,5 1 1-16,1-3-27 16,-2 6 0-16,2-3-92 15,-3 1 0-15,-3 1-94 16,1 2 0-16,-2 1-12 15,0-5 0-15,-2 4-3 0,-1-5 1 16,0-4 2-16,0 2 0 16,1-1-5-16,-3-5 1 15,-1-3-6-15,-4 0 0 16,-1 2-1-16,0-2 1 16,-1-2 25-16,-3 2 1 15,0 4-46-15,0-13 1 16,-1 9 52-16,1-9 0 15,-2 9 31-15,2-9 0 16,7 12-45-16,-7-12 0 16,4 9 22-16,-4-9 1 15,-2 11-24-15,2-11 1 16,0 0 21-16,0 0 0 16,0 0-17-16,0 0 1 15,0 0 8-15,0 0 0 0,0 0-10 16,0 0 0-16,0 0-1 15,0 0 0-15,0 0-4 16,0 0 0-16,0 0-3 16,0 0 1-16,0 0 6 15,0 0 0-15,0 0 1 16,0 0 0-16,-7-9 2 16,-1 6 0-16,1-6-21 15,-2 1 1-15,-1 1 13 16,1 2 1-16,2-1-81 0,-4 3 1 15,0-1 32-15,-6-5 1 16,-1 2-73-16,-6-2 0 16,-4 0 220-16,-2-4 0 15,1 1 93-15,1 5 0 16,2-2-112-16,4 0 0 16,2 1-8-16,3 3 0 15,2 1-70-15,2 1 0 16,1-3-37-16,0 3 0 15,3-4-5-15,2 1 1 16,3-1-28-16,4 7 0 16,0-9 0-16,0 9 1 15,15 4-70-15,0 1 0 16,5 4-138-16,4 2 0 16,4 3 541-16,3 2 0 15,6 1-90-15,0 2 1 0,4 3-74 16,-5 0 0-16,1-1-101 15,-2-1 0-15,-1-7-83 16,-5 3 1-16,-1-3-20 16,-4-4 1-16,-2 0 86 15,-5-2 1-15,-3-2-10 16,-2-1 1-16,-5-4 86 16,-7 0 1-16,7 0 18 15,-7 0 1-15,0 0-47 16,0 0 0-16,-9-4 3 15,9 4 1-15,-11-11-25 0,5 1 1 16,3-3 2-16,-1-5 1 16,0-11 48-16,1-7 1 15,-3-7-26-15,1-8 1 16,1-12-146-16,2 6 0 16,4-6 87-16,-2 12 1 15,2 6 16-15,-2 8 0 16,-2 11 8-16,-2 1 1 15,-1 9 33-15,-1 3 0 16,-1 6-117-16,-1 5 1 16,-1 2-377-16,-2-3 1 15,0-4-716-15</inkml:trace>
  <inkml:trace contextRef="#ctx0" brushRef="#br0" timeOffset="41587.75">29502 6262 1737 0,'0'0'0'15,"11"-12"-2"-15,-5 1 1 16,1-2-72-16,2 4 1 16,1-3-11-16,-1-1 1 15,0 4-43-15,0 0 1 16,-1-2 30-16,3 2 0 16,4-3-41-16,3-4 0 0,4-4-75 15,2 2 1-15,0-4 97 16</inkml:trace>
  <inkml:trace contextRef="#ctx0" brushRef="#br0" timeOffset="42876.91">29829 5933 158 0,'0'0'0'0,"15"-16"400"16,-2-1 1-16,3-1-93 15,6-3 0-15,8-3-136 16,0-4 1-16,3-1-139 16,-4 2 1-16,-1-6-147 15,0 8 0-15,-1-4-23 16,-1 8 1-16,-2-4-56 0,0 3 0 15,0 2-106-15,0-5 0 16,0 0 294-16,0 0 1 16,2-1 464-16,2 1 0 15,0-4-234-15,-1 0 0 16,1 4-75-16,0 4 1 16,-1-5-135-16,-3 1 0 15,0-2-57-15,0 0 0 16,0-2-121-16,0 1 0 15,2 2-24-15,-2 1 1 16,2 0 9-16,0 0 0 16,0 0 71-16,0-1 1 15,1 1 483-15,-3 0 1 16,0 0-191-16,0 1 0 16,-2 3-66-16,1-4 0 0,-1 1-71 15,-2 1 0-15,0-1-56 16,-1 3 1-16,-1-4-36 15,-1-1 0-15,-2 1-9 16,-2 5 1-16,-4 2 37 16,2 2 1-16,-2 7-33 15,-2-2 0-15,-1 2 27 16,0 0 1-16,-1 2-26 16,2-2 0-16,1 0 0 15,1 5 0-15,4-3 36 16,-6 2 0-16,1 1-2 15,-1-1 1-15,-1 1 7 0,-6 4 1 16,7-3 34-16,-7 3 0 16,0 0-41-16,0 0 1 15,4-9 16-15,-4 9 0 16,3-13-18-16,-1 6 0 16,2 1 1-16,0-4 0 15,1-1 8-15,-1 4 1 16,0-2 15-16,-4 9 1 15,5-11 13-15,-5 11 0 16,0-6-25-16,0 6 0 16,0 0 19-16,0 0 0 15,-9-3-5-15,9 3 0 16,-11 0-26-16,11 0 0 16,-11 3 45-16,3-3 1 15,1 4-49-15,-4 1 1 16,0 3-13-16,-4 1 1 0,0-2-26 15,1 2 0-15,1 0-44 16,-2-2 1-16,2 2 11 16,-2-4 0-16,2 3 8 15,2-3 1-15,2-1-77 16,-13-1 1-16,-8 1 25 16,3-4 1-16,-1 2 282 15,6 1 1-15,1 1-34 16,5-4 0-16,5 3-50 15,1-3 0-15,5 0-72 16,5 0 1-16,-9 0-40 0,9 0 1 16,-8 2-119-16,8-2 0 15,11 4 325-15,6-10 0 16,7 3-35-16,7-10 1 16,8 1-67-16,-2-5 0 15,4-1-148-15,-1 2 0 16,3 0-134-16,-3 3 1 15,1 4-62-15,-4-1 0 16,-4 1 400-16,0 0 0 16,1 1-1-16,-7 3 0 15,-1-4-54-15,-7 5 1 16,-5 4-63-16,-3 0 0 16,-5 0-79-16,-6 0 1 15,2 9-10-15,-8 0 0 16,-5 2-12-16,0 2 0 0,0-1 72 15,0 1 1-15,-2 5-80 16,2 2 1-16,0 1 80 16,2 5 1-16,-1 2 133 15,1 5 1-15,-2 5 13 16,0-1 1-16,2 3-110 16,1 0 1-16,5 1-56 15,-1-1 0-15,2-2 13 16,-1-10 0-16,-1-6-111 15,-2-8 0-15,-1-5-485 0,5-21 0 16,0-1-10-16</inkml:trace>
  <inkml:trace contextRef="#ctx0" brushRef="#br0" timeOffset="43628.66">29524 6250 1759 0,'2'-7'0'0,"4"-6"-78"16,-6 4 1-16,0 5-4 15,0 4 1-15,-9 0-52 16,9 0 1-16,0 0 128 16,0 0 0-16,1-9 6 15,7-1 1-15,5-3-4 16,0-1 1-16,3-10-99 15,5 3 1-15,4-1-205 0,1-3 0 16,0 1 150 0</inkml:trace>
  <inkml:trace contextRef="#ctx0" brushRef="#br0" timeOffset="44303.7">29849 5895 639 0,'11'-9'0'16,"6"-7"351"-16,5 0 1 16,8-6-160-16,-3 2 0 15,3-1-151-15,-2-5 1 16,1 1-135-16,-1 0 1 15,-2-7-123-15,-2 6 1 16,-2 1 125-16,-5 4 1 16,-5 1 118-16,-2 4 0 15,-3 3 103-15,-3 8 1 16,-4-3-113-16,0 8 0 16,2-5 45-16,-2 5 0 15,0 0-22-15,0 0 1 16,0 0 5-16,0 0 0 15,0 0 32-15,0 0 1 16,-10 2-60-16,3 5 1 0,-4-3 16 16,-2 5 0-16,-2 3-45 15,-3 4 1-15,-3 6-8 16,-1 0 0-16,-2 3-112 16,-3 4 1-16,-5 3-224 15,-1 0 1-15,-2 3 48 16,2-1 0-16,1 0 590 15,6-5 1-15,4-4-100 16,2-2 1-16,3-1-18 16,1-4 0-16,1-2-42 15,0 4 1-15,2-2-51 0,2 2 0 16,0 0-31-16,2-2 1 16,0-2-63-16,-1-3 1 15,3-4-3-15,1-2 0 16,3-2-31-16,3-5 1 15,-8 7 40-15,8-7 1 16,0 0-36-16,0 0 1 16,-7 9 30-16,7-9 0 15,-11 8 0-15,11-8 0 16,-11 9-10-16,11-9 1 16,-9 9 11-16,9-9 0 15,-2 5 5-15,2-5 0 16,0 0 4-16,0 0 1 15,0 0-15-15,0 0 0 16,-9 4-9-16,1-1 0 0,1-3-46 16,-1 4 1-16,3-4-42 15,-3 0 0-15,3 0-164 16,5 0 0-16,0 0-466 16</inkml:trace>
  <inkml:trace contextRef="#ctx0" brushRef="#br0" timeOffset="88323.14">27191 4125 2062 0,'0'0'0'15,"0"0"-10"-15,0 0 1 16,0 0-24-16,0 0 0 16,0 0 60-16,0 0 0 15,0 0-42-15,0 0 1 0,0 0 17 16,0 0 1-16,0 0 55 15,0 0 0-15,-15 29 43 16,10-4 1-16,-3 9-9 16,10 6 1-16,5 0-93 15,3 8 0-15,4 6-125 16,3 2 1-16,3 5 96 16,1-5 1-16,1 2-39 15,0-12 0-15,0-1-55 16,2-14 0-16,0-4 58 15,4-18 0-15,3-12 294 0,6-19 0 16,4-16-16-16,21-29 0 16,20-24-560-16,16-14 0 15,18-15 779-15,9-1 1 16,16-5-532-16,-3 18 0 16,6 7 180-16,-28 25 0 15,-14 22-319-15,-21 9 1 16,-16 15 54-16,-17 10 0 15,-17 11 305-15,-10 5 1 16,-14 8-52-16,-7-4 1 16,-4 9 41-16,-5-2 1 15,-4 2-49-15,-2-2 1 16,1 4-165-16,-1 0 1 16,2-2-761-16,4-2 0 15,-1 2 482-15</inkml:trace>
  <inkml:trace contextRef="#ctx0" brushRef="#br0" timeOffset="89268.3">27414 6309 2163 0,'0'0'0'0,"0"0"128"0,0 0 0 16,0 0-22-16,0 0 0 16,0 0-103-16,0 0 1 15,0 0-44-15,0 0 0 16,0 0-92-16,0 0 1 15,2 20-31-15,7 5 1 16,8 13 389-16,7 5 0 16,7 9-23-16,1 8 1 15,3 6-207-15,4 17 0 16,3 15-53-16,-7-19 0 16,-2-4 41-16,-7-30 0 15,-6-23-107-15,3-9 0 16,-3-19-131-16,6-14 0 15,1-14 547-15,25-29 1 16,18-23-86-16,10-13 1 0,14-15-397 16,15 1 0-16,13-10 443 15,-2 17 1-15,5 5-636 16,-21 26 0-16,-16 13 633 16,-23 23 1-16,-23 17-211 15,-14 8 1-15,-19 8-155 16,-9 6 0-16,-22 8 156 15,-2 1 1-15,-7-4 0 16,8 2 1-16,3-1-253 16,4-3 1-16,-1-3-1601 15</inkml:trace>
</inkml:ink>
</file>

<file path=ppt/ink/ink10.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45:22.435"/>
    </inkml:context>
    <inkml:brush xml:id="br0">
      <inkml:brushProperty name="width" value="0.05292" units="cm"/>
      <inkml:brushProperty name="height" value="0.05292" units="cm"/>
      <inkml:brushProperty name="color" value="#FF0000"/>
    </inkml:brush>
  </inkml:definitions>
  <inkml:trace contextRef="#ctx0" brushRef="#br0">7353 6640 1916 0,'13'8'0'0,"9"-1"34"16,-22-7 1-16,0 0-25 16,0 0 0-16,-7-7-1 15,7 7 0-15,-11-8-9 16,11 8 0-16,-13-1-10 0,13 1 1 15,0 0-28-15,0 0 0 16,0 0 153-16,0 0 1 16,13-11-6-16,-2 5 1 15,8-1-22-15,-1 2 1 16,6-1-18-16,2 5 0 16,3-1-72-16,8 4 0 15,0 1-91-15,6 1 1 16,1-4-269-16,0 0 1 15,2-4 488-15,-3 4 0 16,1 4 62-16,-7 1 0 16,-4 6-48-16,4 2 1 15,0 5-70-15,-3-2 0 16,-3 4-96-16,2-4 0 16,4 2-219-16,6-2 1 15,-3-3 64-15,4 1 0 0,3 1 375 16,-5-3 0-16,2-3-49 15,-1 7 0-15,-3 6-79 16,3-4 1-16,-6 2-168 16,5 0 1-16,4-4-249 15,1-4 0-15,-1-1 512 16,2 0 0-16,2 2 25 16,1-1 0-16,-3 1-106 15,-3 3 1-15,-8-3-70 16,-1 3 0-16,7 2-220 15,-1-6 0-15,1 1 235 0,7-4 1 16,1 2 161-16,5 1 1 16,5-3-156-16,-6-1 0 15,2 1-146-15,2 0 1 16,-3 0-52-16,5 3 1 16,0 1 395-16,3-1 0 15,1 1-243-15,-1 0 1 16,3 1-362-16,12 4 0 15,10 2 560-15,-8 1 0 16,-1-4-64-16,-23-1 1 16,-13-2-159-16,4 6 1 15,-2-4-191-15,0-1 0 16,1-3 216-16,1 1 0 16,5-2 223-16,4 1 1 15,-1-3-170-15,-1-3 0 0,-1 1-159 16,-6-2 0-16,-4 3-37 15,-7-5 1-15,-6 1 42 16,-1 1 0-16,-4-1 254 16,-2-2 1-16,-6-1-48 15,1 1 1-15,-8 2-46 16,0-4 1-16,-2 3-45 16,-2-3 0-16,1 0-2 15,-8 0 1-15,5 0-17 16,-5 0 1-16,0 0 2 15,0 0 1-15,0 0-8 0,0 0 1 16,0 0 1-16,0 0 0 16,0 0-13-16,0 0 1 15,0 0-22-15,0 0 0 16,-11-7 24-16,0 2 0 16,0-8 68-16,-7 2 0 15,-1-3 38-15,-5 1 1 16,-4-3-25-16,-3 0 1 15,-2 3-66-15,0 1 1 16,1-6-16-16,3 2 1 16,-1-6-80-16,4 2 1 15,-1 0 14-15,4 2 1 16,-1 2 19-16,6 0 1 16,-1 7 33-16,5 0 0 15,4 0 11-15,1 5 0 16,2 1 8-16,7 3 0 15,0 0 28-15,0 0 0 0,0 0 30 16,9 9 0-16,8 3-16 16,7 8 1-16,5 2-44 15,6 3 0-15,2 7-122 16,2 3 1-16,3-5-46 16,-1 1 1-16,-4-1 38 15,-6-1 1-15,3-4 283 16,-10-3 0-16,-6-6-67 15,-7-3 1-15,-2-4-53 0,-1-2 1 16,-4-5 8-16,-4-2 1 16,0 0-58-1,0 0 1-15,0 0-40 0,0 0 0 16,-13-9 117-16,3 3 1 16,-4-4 3-16,1 1 0 15,-6 0-5-15,-5 3 0 16,-7 4-8-16,-1 10 0 15,-3-1-96-15,-11 11 0 16,-7 3-235-16,-14 12 0 16,-9 5 495-16,-34 21 1 15,-25 17-440-15,-16 5 1 16,-17 11-765-16,-56-11 1 16,1 1 556-16</inkml:trace>
  <inkml:trace contextRef="#ctx0" brushRef="#br0" timeOffset="2806.29">11928 8576 1894 0,'-13'11'0'0,"-11"9"-5"16,24-20 0-16,15 0-12 0,-4 0 0 15,6-6-43-15,-6 8 0 16,6 5-51-16,-6 2 0 16,5 4-15-16,-7 3 0 15,1 2 12-15,-1 2 1 16,2-4-90-16,2 6 0 15,2 3 31-15,-1-3 1 16,3 1 163-16,2-1 0 16,1 3 472-16,2 4 1 15,0-4-155-15,2 9 0 16,-5 6-148-16,1 3 1 16,2 4-153-16,-3 7 1 15,-7 5 23-15,3 2 0 16,-6 6 54-16,-3-4 0 15,-2 4-154-15,-1 14 0 0,-1 14-50 16,-5-9 0-16,-3 3 220 16,0-6 1-16,-3-2-188 15,0 5 1-15,3-1 1 16,-3-3 0-16,-4 1 213 16,4-4 1-16,4-3-202 15,-5 3 1-15,1-3 33 16,5-4 0-16,4 2 149 15,-1-2 1-15,-3-2-83 16,0 2 1-16,-1 2-93 16,-1-17 1-16,2-8 120 0,-1 3 1 15,1 1 54-15,0 4 1 16,3 6-179-16,1 16 1 16,1 13 124-16,7-9 0 15,3-2 74-15,2-3 0 16,-2-8-144-16,2 2 1 15,0 0-11-15,-4-13 1 16,0-7 96-16,-3 4 0 16,3 2-76-16,4 17 1 15,4 15-88-15,-6-5 1 16,0-6 151-16,-6 1 0 16,-3-7-69-16,-2-1 0 15,0-5-55-15,0-8 1 16,2-5 52-16,2-1 1 15,-4-1 60-15,3 2 0 16,3 2-68-16,-6 0 1 16,0 1-113-16,0 1 0 15,-4 1 143-15,2-3 0 0,-1 0 24 16,3-4 1-16,0-2-47 16,1-5 1-16,3-3-1 15,0 1 0-15,-4 0-6 16,2 2 0-16,-2 2-70 15,0-5 1-15,-2-5 142 16,2 5 1-16,-6-4-56 16,4-6 0-16,2-1-8 15,0-6 0-15,2-4 16 0,0 3 0 16,2-3-20-16,-4-1 0 16,0-2 0-16,-4 4 0 15,2 3-60-15,0-2 1 16,1-3 48-16,1 0 0 15,0 0 1-15,0-4 0 16,0-3 31-16,0-1 0 16,0 1-24-16,0-2 0 15,0-4 4-15,0 0 0 16,0 0 15-16,0 4 1 16,0 4 38-16,0-3 0 15,0 3-55-15,0-5 0 16,0-2 1-16,0-1 1 15,0-4-2-15,0-3 0 16,0 9 1-16,0-9 0 16,0 11-6-16,0-11 0 15,0 9 6-15,0-9 1 0,-4 9-35 16,4-9 0-16,0 7 31 16,0-7 1-16,0 0-2 15,0 0 0-15,0 0-19 16,0 0 0-16,0 0-26 15,0 0 1-15,-11-3 3 16,0-4 0-16,-6-2-60 16,-1-6 0-16,-1-5 44 15,-7-5 0-15,-1-4 4 0,-1 1 0 16,0-5 261-16,2 6 1 16,4 2-42-16,4 2 0 15,-1-1-120-15,6 6 1 16,2 2 14-16,2 1 1 15,0 1-50-15,2 3 1 16,1 2-71-16,2 2 0 16,2 3 60-16,2 4 0 15,0 0-110-15,0 0 0 16,15 8-78-16,2 2 0 16,7 8 216-16,4 2 0 15,5 9 67-15,-2 2 0 16,4 3 22-16,0 2 1 15,-1 0-27-15,-5 0 1 16,-1 0-55-16,-6-4 1 16,-4-3-48-16,-5-7 0 0,-3-6 9 15,-1-3 0-15,-7-6 14 16,-2-7 0-16,0 0-17 16,9-7 1-16,6-8-139 15,5-10 0-15,6-11-78 16,5-22 0-16,6-15 152 15,22-64 1-15,2 0-1519 16</inkml:trace>
  <inkml:trace contextRef="#ctx0" brushRef="#br0" timeOffset="4833.35">10953 14936 1916 0,'0'0'0'16,"0"20"51"-16,0-20 1 15,-7-2-38-15,7 2 1 16,-5-9-92-16,5 9 0 16,-2-6 20-16,2 6 0 15,-2-9 39-15,2 9 0 16,-2-7 18-16,2 7 0 15,-7-9-2-15,-1 4 1 16,1-1-111-16,-4-1 0 16,-8 0-51-16,-7-2 0 15,-1-2 10-15,-3-2 1 16,-3 1 465-16,-2-1 1 16,-4-1 41-16,-1 3 0 0,-3 4-235 15,1 0 1-15,-3-1-206 16,-3 1 0-16,-3 0-323 15,-5-2 0-15,1-4 760 16,-2 3 1-16,1-1-200 16,-3 4 1-16,2-1-225 15,-6 5 0-15,0 3-417 16,-16-2 0-16,-8 2 984 16,12-5 1-16,3-3-386 15,16-1 0-15,17-3-186 0,-10-3 0 16,2-3-322-16,-1 4 0 15,-7-2 717-15,-2 1 0 16,-2 1-170-16,-8-6 0 16,-1-5-215-16,9 5 0 15,11 4-193-15,-2-2 1 16,4 0 401-16,-2-2 1 16,-4-1 92-16,-1-1 1 15,5-1-148-15,-4 3 0 16,6 2-164-16,-6 0 1 15,6 0-197-15,-6 1 1 16,2-4 465-16,1 1 0 16,1-2-51-16,1 3 1 15,5 1-92-15,-1 1 0 16,-1 1-155-16,0 0 1 16,0 0-110-16,1 0 0 15,-5-2 21-15,4 1 0 0,1 1 415 16,6 4 0-16,4-1-45 15,0 4 1-15,1 2-117 16,5-2 0-16,5 0-6 16,1 2 0-16,7-1-87 15,-5 1 0-15,1 2-32 16,5-1 1-16,3 3 51 16,1-1 0-16,4 2 8 15,5 2 0-15,-10-5-11 16,10 5 1-16,0 0 7 0,0 0 0 15,0 0 6-15,0 0 0 16,0 0-5-16,0 0 0 16,0 0 2-16,0 0 1 15,12 2-11-15,0 5 0 16,7 4-30-16,3 7 0 16,-2 3 27-16,4 8 1 15,2 4-121-15,-2 1 0 16,4 4 9-16,0-2 0 15,-6 0 215-15,2 0 0 16,0 1-58-16,-6-4 1 16,-3-4 62-16,-2-6 0 15,-8-5-78-15,3-3 1 16,-6-3-2-16,1-6 0 16,-3-3 0-16,0-3 0 15,-13-9-28-15,2-11 1 0,-2-7 48 16,-1-1 1-16,1-7 63 15,-6-1 1-15,-1-2-50 16,-2 1 1-16,0-3-37 16,1 4 0-16,3 0-21 15,-4 4 1-15,0 5-6 16,5 1 0-16,4 7-9 16,4 2 0-16,3 3 14 15,-1 3 0-15,5 4-34 16,8-2 1-16,12 0-172 0,15 0 1 15,19 0 424-15,16-4 0 16,15-3-409-16,30-2 1 16,0 0-1674-16</inkml:trace>
  <inkml:trace contextRef="#ctx0" brushRef="#br0" timeOffset="7313.16">6781 13099 1894 0,'6'-14'0'15,"10"-11"54"-15,-16 25 1 16,0 0-17-16,-3 7 0 15,-3 4-80-15,2-4 1 16,4 0-72-16,0-7 1 16,-3 7 46-16,3-7 1 15,3-7 87-15,1-6 1 16,2-5 99-16,-6-3 1 16,0-6 30-16,-6-6 0 15,-1-3-78-15,1-5 0 16,-3-4-93-16,5-6 0 15,4-3-83-15,0-1 1 0,4-5 163 16,0 1 1-16,1-4 21 16,-1 0 1-16,1 0-174 15,1-2 0-15,1-2 87 16,-5-17 0-16,2-17 36 16,1 2 1-16,8-2-280 15,0 2 1-15,4 2 438 16,1 8 1-16,1 7-104 15,-3 2 1-15,-1 1-86 16,-2 4 1-16,-4 3 136 0,2-8 0 16,2-1-122-16,2-3 1 15,3-5-53-15,-8-1 0 16,-1 2 104-16,-9 4 1 16,0 3-150-16,-6 3 1 15,-7 6-9-15,4-4 0 16,0 3 139-16,3-1 1 15,8 0-58-15,2-2 0 16,-4-1-38-16,4 14 0 16,-2 12 114-16,-4-21 0 15,-2-9-101-15,0 18 1 16,2 8-57-16,-3 1 1 16,1-4 80-16,-1-12 0 15,1-11 108-15,4 1 0 16,2-2-123-16,2 6 1 15,1 0-16-15,-1 15 0 0,-1 9 98 16,-1-2 1-16,6 2-63 16,-6 0 0-16,1-2-66 15,-3 0 0-15,-3-1 16 16,1-4 1-16,2-8 155 16,5-8 0-16,-1-8-111 15,5 20 0-15,6 11-14 16,-6 3 1-16,0 4-15 15,4 4 0-15,-2 3 49 16,2-4 0-16,-3-1-3 16,-5 2 1-16,2-1 17 0,-5 1 0 15,2 3-88-15,0 2 1 16,1 9 3-16,-3-9 0 16,5 2 4-16,-5 2 1 15,2 1 47-15,-4-3 1 16,0 1 5-16,-4 1 0 15,-1 1 36-15,-1 3 0 16,3 2-45 0,-3 5 0-16,0 1-1 0,3 0 1 15,-3 6-7-15,6-3 0 16,0 5-29-16,0 3 0 16,2 0 33-16,-2 9 1 15,4-11 0-15,-4 11 0 16,0 0-32-16,0 0 1 15,0 0 31-15,0 0 0 16,0 0 1-16,0 0 0 0,0 0 0 16,0 7 0-16,-4 6-57 15,2 5 0-15,2 3-39 16,-9 8 0-16,0 7 47 16,-4-1 1-16,0 2 40 15,2-2 0-15,-6 1 34 16,6-2 0-16,2-2 64 15,0-1 0-15,1-2-50 16,3-8 1-16,3-5-15 16,0-5 0-16,2-5 27 0,0-6 0 15,0 0-38-15,7-9 0 16,3-4-7-16,-1-14 0 16,6-7 18-16,3-6 0 15,4-8 32-15,-1-3 0 16,-3-6-58-16,1 4 0 15,-1 1-59-15,-5 9 0 16,2 1 24-16,-2 6 0 16,-2 9-31-16,-2 8 1 15,-2 6 67-15,-5 4 1 16,2 2-5-16,-4 7 1 16,0 0 7-16,9 16 1 15,6 7-117-15,7 13 0 16,2 13-37-16,4 10 0 15,9 12 474-15,12 24 0 16,3 2-2336-16</inkml:trace>
  <inkml:trace contextRef="#ctx0" brushRef="#br0" timeOffset="47352.09">21399 6603 1703 0,'0'0'0'0,"6"12"-190"16,-6-12 0-16,-4-9-119 16,-1 0 0-16,-1-7 145 15,-1 0 1-15,-1 0-20 0</inkml:trace>
  <inkml:trace contextRef="#ctx0" brushRef="#br0" timeOffset="47472.25">21170 6329 763 0,'8'9'0'15,"3"4"213"-15,-26-21 0 16,-16-10-157-16,3 6 1 16,-3-4-141-16,-6 3 1 15,0-3-688-15</inkml:trace>
  <inkml:trace contextRef="#ctx0" brushRef="#br0" timeOffset="47547.54">20698 6208 158 0,'-19'0'0'15,"-14"0"411"-15,5 2 1 16,1 0-432-16,-10 0 0 15,0 1-621-15</inkml:trace>
  <inkml:trace contextRef="#ctx0" brushRef="#br0" timeOffset="47653.1">20221 6255 91 0,'0'0'0'0,"0"0"421"15,-20 9 0-15,-11 4-336 16,3-1 0-16,-2 1-216 16,-1 7 0-16,-2 1-105 15,3-1 1-15,1 0 76 16</inkml:trace>
  <inkml:trace contextRef="#ctx0" brushRef="#br0" timeOffset="47846.21">19751 6677 427 0,'0'5'0'0,"-2"8"210"16,-6 6 1-16,-5 10-138 16,2 5 1-16,-5 8-70 0,3-1 0 15,0 2 140-15,6 6 0 16,1-4-108-16,2 2 0 15,2-4-68-15,2 2 0 16,2-7-186-16,4 3 0 16,5 2-32-16,0 2 1 15,0 1 98-15</inkml:trace>
  <inkml:trace contextRef="#ctx0" brushRef="#br0" timeOffset="47952.82">19764 7512 158 0,'9'9'0'16,"4"11"501"-16,7 5 0 15,8 4-261-15,3 1 0 16,4 3-139-16,0 1 0 15,2 4-199-15,2-4 1 16,3-2-431-16,1-3 1 16,1-4 274-16</inkml:trace>
  <inkml:trace contextRef="#ctx0" brushRef="#br0" timeOffset="48012.73">20356 7913 1166 0,'13'4'0'16,"11"0"267"-16,11 5 1 0,8-4-533 16,5 2 0-16,0-3-487 15</inkml:trace>
  <inkml:trace contextRef="#ctx0" brushRef="#br0" timeOffset="48073.33">20827 7959 1334 0,'18'-4'0'0,"12"4"196"15,7-7 0-15,9 1-351 16,0-3 0-16,0 2-809 16</inkml:trace>
  <inkml:trace contextRef="#ctx0" brushRef="#br0" timeOffset="48613.05">21237 7892 673 0,'9'-4'0'0,"6"-5"427"16,11-3 1-16,7-8-185 0,-2-2 1 16,4-7-178-16,-1-1 0 15,-1 1-142-15,-4-3 1 16,-3 1-130-16,0 2 1 15,-6-5-90-15,1 2 1 16,-3-3 63-16,-1 3 0 16,-2-6 314-16,-3 0 0 15,1-3 3-15,-3 0 0 16,-1-6 107-16,-5 2 1 16,-3 0-103-16,-1 3 1 15,-3 3-51-15,-3 3 1 16,-3 5 53-16,-2-3 0 15,-2-2 69-15,-4-2 1 16,-3-5-56-16,-2 1 0 16,2 1-83-16,-3 3 0 15,3 6-91-15,0-2 1 0,1 1-103 16,-5 2 0-16,-2-1-87 16,1 3 1-16,1 4-128 15,-2-4 0-15,0-1 273 16,0-3 1-16,2-1 361 15,2 2 0-15,2 1 98 16,-4 2 0-16,0 0-136 16,1 8 0-16,-1-3-94 15,2 6 0-15,-4 2-132 16,-1-4 0-16,-5 2-129 16,1 0 1-16,-6 2-273 0,-2 0 1 15,-1 0 59-15,-6 7 1 16,-4 0 922-16,-4 5 0 15,-5-3-460-15,-9 3 1 16,-10 3-453-16,-27 1 1 16,-28 0 709-16,0 9 0 15,-5 3-572-15,-12 30 0 16,2 1-831-16</inkml:trace>
  <inkml:trace contextRef="#ctx0" brushRef="#br0" timeOffset="53222.1">12333 7579 1961 0,'0'0'0'16,"-26"0"9"-16,26 0 0 15,16-8 1-15,-1 3 1 16,0 1-23-16,-2-1 0 16,-4 1 17-16,0 1 0 15,-3 3 20-15,-6 0 1 16,5-9-27-16,-5 9 1 0,-1-13-40 15,-7 4 1-15,-1 2-10 16,-2-6 1-16,-2 1 35 16,-6-4 0-16,-1 3-72 15,-8 0 1-15,-3 1-136 16,-2 3 1-16,-2 2 642 16,0 3 0-16,-6 4-187 15,0 4 0-15,3 3-175 16,-5-5 1-16,1 1-69 15,1-3 0-15,-1-2-187 16,-3 2 1-16,1-1 53 16,0 2 1-16,1 5 447 15,1 1 1-15,-4 2-163 0,3 0 1 16,-1 0-166-16,0-2 1 16,-6-3-164-16,0 1 0 15,-2 1 61-15,4 1 1 16,-3 0 378-16,4 6 0 15,1-1-122-15,0 1 1 16,4 3-143-16,1 2 1 16,4-2-101-16,-2-1 1 15,-1 3-64-15,1 0 0 16,2-2 55-16,6 0 1 16,3-2 172-16,4 6 1 15,5-4 32-15,3 6 0 16,5-2-18-16,-2 7 0 15,2 5-5-15,1-7 0 16,-2 4 30-16,2-4 1 16,1 2-35-16,-4 2 0 0,2 4-81 15,4-4 1-15,1-1-10 16,4 1 1-16,4-2-44 16,4 6 1-16,3-5-30 15,4 3 0-15,0 1-114 16,5-1 0-16,1 1 257 15,5-6 0-15,3-3 139 16,7 0 1-16,3 1-48 16,3-3 0-16,4-3-60 15,1 0 0-15,1 0-202 0,2-5 0 16,2 0-57-16,3-4 1 16,3 1 428-16,3-1 0 15,5 0-218-15,-3-3 0 16,-2-3-176-16,2 1 0 15,0-4 73-15,4 0 0 16,1-4 282-16,17 3 0 16,10-1-236-16,-23 0 0 15,-13-7-266-15,2 2 1 16,-2-2 526-16,15 0 0 16,8 2-148-16,-19-2 1 15,-6 5-142-15,-3-3 1 16,-2 5-231-16,1-5 1 15,5 0 476-15,-1-1 0 16,6 1-62-16,0-2 1 16,-4 2-133-16,-1-6 1 0,-5 4-153 15,-1-7 0-15,-2-2 79 16,-7 2 1-16,-4 0 238 16,-6-4 1-16,-1-2-50 15,-3-3 0-15,-3-4-31 16,2 1 1-16,-6-1-67 15,-3-2 0-15,-2 2-35 16,-4-5 0-16,-4 2-36 16,-1-2 1-16,-2-8 51 15,-3 8 1-15,1 1-7 16,-5 1 0-16,-10-2-65 0,-8 1 0 16,-6 3-70-16,-10-1 0 15,-13 2 385-15,-7 1 1 16,-12-5-364-16,-32-6 0 15,-25-6 224-15,-20 9 0 16,-25 9-146-16,-32 18 1 16,-26 18-276-16,-59 30 0 15,-4 3-1490-15</inkml:trace>
  <inkml:trace contextRef="#ctx0" brushRef="#br0" timeOffset="59091.14">21619 6106 1748 0,'0'0'0'0,"0"0"-107"15,0 0 1-15,0 0 68 16,0 0 1-16,0 0-65 16,0 0 0-16,0 0 141 0,0 0 1 15,0 0 32-15,0 0 0 16,0 0 28-16,0 0 0 16,0 0-4-16,0 0 0 15,0 0-69-15,0 0 0 16,0 0 18-16,0 0 0 15,15 20-13-15,-8-8 1 16,2 1 20-16,-5-2 1 16,2-1 56-16,-6 3 0 15,0-2-42-15,-6 3 0 16,2 1-32-16,-3 3 0 16,1 1-94-16,3 8 1 15,3 6 1-15,0-1 0 16,3 6 20-16,1 0 0 15,2-4 93-15,-1 2 1 16,3-2-45-16,-5-3 1 16,3-2-3-16,-1-8 0 0,-1-1-4 15,0-7 0-15,1-6 80 16,-1 2 0-16,2-6-48 16,-6-3 1-16,9 0 4 15,-2-3 0-15,4-1-2 16,-2-5 1-16,1 2 36 15,1-2 0-15,2-4-77 16,7 1 1-16,6-1 57 16,2-3 1-16,3 0-93 15,8-6 0-15,3-3-202 16,8-6 1-16,7-1 393 0,24-17 1 16,17-6-51-16,-2 1 1 15,4-6-557-15,-4 6 0 16,0-3 781-16,-4 1 0 15,-1 2-281-15,-14 1 0 16,-7 7-159-16,-12 2 1 16,-10 12 24-16,-13 3 1 15,-9 4 116-15,-10 12 1 16,-7 4 29-16,-1 6 0 16,-4-3-19-16,-4 6 0 15,0 0-34-15,0 0 1 16,0 0 0-16,0 0 0 15,0 0-15-15,0 0 1 16,0 0-65-16,0 0 1 16,0 0-266-16,0 0 1 0,0 0-1266 15</inkml:trace>
  <inkml:trace contextRef="#ctx0" brushRef="#br0" timeOffset="62078.73">12650 8821 1726 0,'0'0'0'0,"4"13"-20"16,-4-13 0-16,0 0 55 15,0 0 1-15,0-11-37 16,2 0 0-16,1-2 123 16,1 1 0-16,2-1-35 15,3 1 1-15,0-1-74 16,4 0 1-16,-4 1 13 16,6 3 0-16,-4 2-4 15,2 1 1-15,0-1-19 16,5 3 0-16,6 3-19 15,-1-3 0-15,1 4-78 0,3 4 0 16,3-1-76-16,-4 6 1 16,-2 6-25-16,-2 8 1 15,-2 2 43-15,-3 4 0 16,-3-2 180-16,1 4 1 16,0 1 196-16,3 0 0 15,5 3-34-15,-5-5 0 16,1 1-60-16,-1-6 1 15,-7-3-92-15,2 1 1 16,0-1-11-16,-4-3 1 16,2-1-31-16,-2-1 0 15,1-8-4-15,-3-2 0 16,-1-4 38-16,-6-3 0 16,0 0-42-16,0 0 0 15,0 0 18-15,0 0 0 0,0 0-15 16,0 0 0-16,9-3 18 15,-9 3 1-15,11-11 14 16,-2 2 1-16,0 0 7 16,1-4 0-16,-1-3-74 15,4-5 0-15,2-5-26 16,7-6 0-16,5-6-344 16,7-7 1-16,6-2 459 15,6-8 1-15,2-3 318 16,4 0 0-16,3-3-307 15,14-13 1-15,6-9-324 0,-4 6 1 16,-1 1 178-16,-7 12 1 16,-8 8 345-16,-7 9 0 15,-6 9-151-15,-14 17 1 16,-11 8-61-16,-6 4 1 16,-4 5-35-16,-7 4 0 15,8-3-26-15,-8 3 0 16,0 0-25-16,0 0 1 15,0 0-60-15,0 0 1 16,0 0-413-16,0 0 0 16,0 0-721-16</inkml:trace>
  <inkml:trace contextRef="#ctx0" brushRef="#br0" timeOffset="64961.39">4514 6012 1815 0,'0'0'0'0,"9"2"-55"16,-9-2 1-16,0 0 53 15,0 0 0-15,0 0-83 16,0 0 0-16,0 0 84 15,4 11 0-15,5 1 44 16,0 14 1-16,10 8 28 16,-4 2 1-16,7 5-81 15,-4-1 1-15,2-2-76 0,-5-2 0 16,2 1 8-16,-2-8 0 16,-6-7 31-16,0-4 0 15,0-2 39-15,1 0 0 16,2-3-14-16,-2-6 0 15,-5 2 20-15,5-5 0 16,-1-8-44-16,6-5 0 16,7-7-40-16,5-9 0 15,7-11-97-15,3-4 1 16,9-9 618-16,5-1 0 16,5-9-246-16,-1-12 0 15,1-4-193-15,4-21 0 16,5-15-645-16,-4 13 0 15,0 7 1211-15,0 2 1 16,3 7-316-16,-3 9 0 16,-2 12-255-16,-7 9 0 0,-6 11-182 15,-18 15 1-15,-10 10 133 16,-6 4 0-16,-5 4 63 16,-7 8 1-16,5-9 52 15,-5 9 1-15,0 0-5 16,0 0 1-16,0 0-24 15,0 0 0-15,0 0-125 16,0 0 0-16,0 0-523 16,4 13 0-16,-4-4 206 15</inkml:trace>
  <inkml:trace contextRef="#ctx0" brushRef="#br0" timeOffset="79059.7">21595 15182 1995 0,'7'-7'0'15,"6"-4"70"-15,-13 11 1 16,0 0-84-16,-5 8 0 15,-3 2-85-15,3 1 0 16,-1 2-61-16,6 1 1 16,2 6-8-16,7-7 1 15,4-1 4-15,6-8 1 16,7-6 459-16,7-11 0 16,9-8 42-16,8-8 0 15,2-9-341-15,3-3 1 0,6-6-418 16,-9 4 0-16,-2 0 301 15,-13 10 0-15,-13 10 346 16,-8 5 0-16,-7 7 79 16,-21 14 1-16,-20 14-124 15,-1 8 0-15,-10 7-291 16,-12 8 1-16,-13 7-44 16,-8 10 1-16,-7 8 326 15,28-18 0-15,18-11-124 0,9-9 0 16,13-11-136-1,12-7 1-15,12-7-202 0,13-13 0 16,15-12 657-16,11-6 0 16,11-9-316-16,15-12 0 15,14-13-539-15,-5 7 0 16,8-2 697-16,-17 8 1 16,-10 5-100-16,-21 14 0 15,-17 11-69-15,-12 11 0 16,-14 9-213-16,-22 11 1 15,-16 14 410-15,-9 11 0 16,-14 11-121-16,-11 15 1 16,-12 10-266-16,4-9 0 15,3-4-30-15,29-23 1 16,22-16 178-16,5-6 1 16,14-8 122-16,7-6 0 15,19-17 59-15,10-4 0 0,14-10-169 16,3-10 1-16,7-10-739 15,19-17 1-15,0 0-264 16</inkml:trace>
  <inkml:trace contextRef="#ctx0" brushRef="#br0" timeOffset="96399.08">21464 8301 1927 0,'0'0'0'0,"0"0"2"15,0 0 0-15,0 0-23 16,0 0 0-16,0 0-22 15,0 0 0-15,0 0 1 0,0 0 0 16,-4 18 46-16,2-9 1 16,2 1 60-16,6 1 1 15,3 0-28-15,6-11 1 16,7 0-198-16,6-16 1 16,7-6 55-16,15-14 0 15,14-7 478-15,25-20 1 16,14-11-1077-16,-7 8 0 15,2-3 977-15,-15 20 0 16,-7 15-5-16,-26 9 1 16,-19 12-209-16,-11 6 1 15,-18 5-55-15,-2 2 0 16,-14 13-205-16,-14 5 1 16,-11 7 501-16,-11 8 0 15,-7 5-152-15,-4 3 1 16,-4 2-375-16,-14 11 0 0,-10 7-45 15,30-17 1-15,11-8 425 16,13-8 1-16,13-6-58 16,6-6 0-16,6-5-119 15,8-4 1-15,10-3 66 16,7-13 0-16,12-6 224 16,14-12 0-16,14-10-223 15,3-5 0-15,6-12-629 16,16-7 1-16,12-11 881 15,-9 16 0-15,0 7-165 0,-26 15 1 16,-16 11-143-16,-17 10 1 16,-17 11-60-16,-14 11 1 15,-21 8-172-15,-11 10 1 16,-14 10 570-16,-21 18 1 16,-20 15-359-16,2 0 0 15,-4 6-420-15,14-17 0 16,8-5 649-16,28-20 0 15,22-18-147-15,6-3 1 16,10-9-65-16,8-4 0 16,4-9 0-16,18-17 0 15,12-10 276-15,14-7 1 16,14-7-402-16,20-13 0 16,15-16-66-16,-6 8 1 0,-3 3 406 15,-21 19 1 1,-12 8-217-16,-23 19 0 0,-21 13-115 15,-20 18 1-15,-23 20 23 16,-31 18 1-16,-25 20 388 16,-1-1 1-16,-7 10-797 15,2-4 1-15,-2 2 735 16,28-24 1-16,20-16-204 16,20-14 0-16,22-16-288 15,56-46 1-15,0 1-1050 16</inkml:trace>
  <inkml:trace contextRef="#ctx0" brushRef="#br0" timeOffset="101142.57">6506 5452 1759 0,'-37'-7'-38'0,"19"2"0"16,-1-3 212-16,1-1 0 16,-4-7-34-16,3 3 0 15,4 1-72-15,2 3 0 16,4-2-26-16,4 6 0 16,-1-1-41-16,6 6 0 0,0 0-78 15,0 0 0-15,11 6-4 16,11 10 1-16,12 5 295 15,6 12 0-15,6 1-84 16,2 8 1-16,11 3-132 16,-7 3 0-16,3 4-271 15,1-1 0-15,-4-1 404 16,-6-5 1-16,0 2-31 16,-7-9 0-16,-4-13 22 15,3-12 0-15,-1-19 42 16,4-23 1-16,-2-25-290 0,11-54 0 15,11-43 37-15,9-20 0 16,13-29 339-16,0 4 1 16,5-6-255-16,-17 40 0 15,-10 25-153-15,-10 31 1 16,-10 29 83-16,-12 25 1 16,-12 23-127-16,-2 13 1 15,0-4-1716-15</inkml:trace>
  <inkml:trace contextRef="#ctx0" brushRef="#br0" timeOffset="107432.88">13211 7804 1670 0,'10'9'0'0,"1"3"-82"15,-4-8 1-15,-1-4-33 16,-6 0 0-16,5-9 8 0,-1 2 0 15,-4-1-35-15,0 3 1 16,4-4 87-16,-4 9 0 16,9-7-18-16,-9 7 1 15,11-6 108-15,-4 8 0 16,1 2-152-16,-1-1 1 16,2 3 64-16,4 10 0 15,4 4 38-15,-1 5 0 16,-1 0-2-16,-2 0 1 15,2 1-37-15,-6-5 0 16,-3 1 186-16,-3-2 0 16,-1-8-106-16,-2 1 0 15,-2-6 67-15,2-7 0 16,-3 9-97-16,3-9 0 16,-11-16-91-16,1-6 1 15,1-3-9-15,0-9 1 0,0-6 294 16,5 10 0-16,-2-3-150 15,6 12 1-15,0 4-46 16,2 8 0-16,6 6-195 16,1 15 1-16,6 8 127 15,-6 9 1-15,2 9 264 16,0 3 0-16,-2 6-168 16,-3 0 1-16,-3 0-102 15,3-6 1-15,-6-5 102 16,2-7 1-16,-2-7 110 0,-2-10 0 15,2-3-36-15,-9-12 1 16,0-6-47-16,-6-9 1 16,-2-11-161-16,2-4 1 15,2-10-56-15,2 5 0 16,2 2 102-16,5 11 0 16,-1 5 63-16,7 11 1 15,5 9 83-15,-1 17 1 16,3 8-28-16,0 4 1 15,0 8-129-15,1-4 0 16,-5 1-31-16,1-5 0 16,-3-4 135-16,1-9 0 15,-4-5 7-15,0-11 1 16,0 0 13-16,-4-13 0 16,1-10-67-16,-5-6 0 15,-1-9-121-15,5 6 0 16,4-6 27-16,0 13 0 0,2 5 97 15,6 17 0-15,1 1-468 16</inkml:trace>
  <inkml:trace contextRef="#ctx0" brushRef="#br0" timeOffset="119744.24">12159 7906 1647 0,'0'0'0'16,"0"15"-15"-16,-5-26 0 15,-5-11-15-15,-1-3 0 16,2-9 99-16,-8 1 0 15,3-1-70-15,-1 5 1 0,-4-3-3 16,-3 5 0-16,2 0-61 16,-2 0 0-16,-6-2-51 15,0 4 0-15,-1 0-308 16,-6 1 0-16,2 3 225 16</inkml:trace>
  <inkml:trace contextRef="#ctx0" brushRef="#br0" timeOffset="120166.72">11620 7438 897 0,'0'0'0'0,"0"0"300"15,-17 0 1-15,-10 0-220 0,-1 4 1 16,-3 3-123-16,-3-5 1 16,-3 1-58-16,6 1 0 15,3 0-71-15,4 1 1 16,2 2 161-16,2-1 0 16,5 1-36-16,-3 7 0 15,-1 4 113-15,1 0 0 16,5-2-71-16,4 6 0 15,3-2 46-15,-1 1 0 16,5-1 1-16,2 2 0 16,0 3 10-16,0 0 1 15,2 4-80-15,1-2 1 16,1 5 18-16,0-3 1 16,-2 2 47-16,1-4 0 15,-3-2-3-15,2-2 1 16,0 1 68-16,4-8 0 15,-5 0-36-15,7 2 0 0,3-1-20 16,2-1 0-16,5 5 15 16,-3-3 1-16,3 2-65 15,5 5 0-15,-3-1-7 16,0-3 1-16,4 1-124 16,0-6 0-16,0 0-16 15,2-1 0-15,0-1-165 16,0 1 1-16,1 1-293 15</inkml:trace>
  <inkml:trace contextRef="#ctx0" brushRef="#br0" timeOffset="120871.29">11664 8347 471 0,'0'0'0'0,"0"0"356"0,15 6 0 16,9 5-82-16,4-2 0 15,5 3-115-15,-2-5 0 16,1 2-115-16,-3-3 1 16,3 1-89-16,-5-5 1 15,1 0-36-15,-8-1 1 16,3-1-148-16,-1-1 0 15,2-3-123-15,0-3 1 16,0-2 420-16,2 0 0 16,-6-7 154-16,2-1 1 15,-2-1-31-15,1 2 0 16,-3 0-30-16,-1-6 1 16,-1 1-65-16,-1-3 0 15,-6 3-70-15,4-4 0 16,-4-4-53-16,1-2 0 15,-3 1-51-15,0-1 0 0,-3-1-9 16,-2 1 1-16,-2 2 16 16,-4 0 0-16,-3-1 64 15,-2 1 0-15,-4 0-1 16,-2-2 1-16,2-1-37 16,-5 0 0-16,3-3-30 15,-4 3 0-15,1-2 50 16,-1 1 0-16,5 3 126 15,-5 1 1-15,6 0 13 16,-1 4 1-16,-1 3-23 16,2-1 0-16,-2 5-31 15,-2-2 1-15,-1-1-62 0,0 1 1 16,3 2-10-16,-7-4 0 16,1 2-59-16,3 4 1 15,-6 4-92-15,-4 2 1 16,-3 1 21-16,3 6 1 15,0-1 0-15,1 4 1 16,3 4-88-16,0-1 0 16,-2 3 561-16,0 1 1 15,-2 2-141-15,2 0 0 16,2 2-96-16,0-2 0 16,2-4-76-16,-2 3 1 15,2-3-76-15,0 6 1 16,2-2-35-16,1 3 1 15,4 1 6-15,-3 7 1 16,1 1 62-16,-1 8 1 16,-1 2-1-16,3 7 1 0,-1 7-100 15,6 5 1-15,-2 8-141 16,8 17 1-16,-5 1-712 16</inkml:trace>
  <inkml:trace contextRef="#ctx0" brushRef="#br0" timeOffset="123107.19">5127 7274 1894 0,'0'0'0'16,"5"-20"22"-16,-5 6 0 16,0-6-3-16,-1 6 1 15,1 3-49-15,-4-2 0 0,4 4-42 16,0 2 0-16,4 4 49 16,-4 3 0-16,0 0 27 15,0 0 0-15,9 3 3 16,0 4 0-16,6 6-29 15,0 12 0-15,3 4-29 16,4 9 0-16,-3 5 21 16,-1 2 0-16,1 0-24 15,-5-11 1-15,1-3-158 16,7-6 1-16,2-5-53 16,-2-4 1-16,-7-9 341 15,4-5 0-15,3-7 206 0,2-11 0 16,9-10 31-16,0-15 1 15,8-18-89-15,5-19 1 16,0-16-344-16,10-39 1 16,5-25-571-16,-4 8 0 15,2 3 1230-15,-7 13 1 16,-3 12-354-16,-1 23 0 16,-5 20-153-16,-12 25 1 15,-9 23 22-15,-7 11 0 16,-11 17-73-16,-4 3 0 15,7 3 2-15,-3 6 0 16,-4 8-1-16,0 4 1 16,0 8-76-16,-9 0 0 15,-2 3-263-15,-8 2 1 16,3 1-644-16</inkml:trace>
</inkml:ink>
</file>

<file path=ppt/ink/ink11.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50:40.911"/>
    </inkml:context>
    <inkml:brush xml:id="br0">
      <inkml:brushProperty name="width" value="0.05292" units="cm"/>
      <inkml:brushProperty name="height" value="0.05292" units="cm"/>
      <inkml:brushProperty name="color" value="#FF0000"/>
    </inkml:brush>
  </inkml:definitions>
  <inkml:trace contextRef="#ctx0" brushRef="#br0">8736 15658 1726 0,'0'-11'0'16,"0"-9"-82"-16,0 8 1 16,2-1 3-16,-2 2 1 15,0 2 75-15,-2-2 0 16,2 0 1-16,-3-1 0 15,3-3-15-15,-4-6 1 16,2-4 24-16,2-1 1 16,-4-2 176-16,-1-3 1 15,-4-1-19-15,-8-3 0 16,2 1-41-16,-3 2 0 16,-1 3-92-16,-1-3 0 15,1 1-74-15,-3 2 1 16,-2-5-195-16,-2-2 1 15,-3-4-150-15,-4 4 1 0,-4 2 242 16,-4 2 0-16,1 3 668 16,1 4 1-16,-4 1-284 15,-3 8 0-15,0 5-244 16,-4 4 0-16,-3 2-359 16,-6 3 1-16,-8 4 612 15,-11 3 0-15,-14 6-124 16,9 3 1-16,4 8-394 15,3-1 0-15,-2 3 220 0,8 3 1 16,4 4 376 0,3 5 1-16,6 3-304 0,1 3 1 15,-1 3-367-15,-6-4 0 16,-1 4 264-16,7 2 0 16,-2 0 329-16,5-1 1 15,8 3-154-15,9-11 0 16,13-6-87-16,2 1 0 15,7-3-20-15,2-3 0 16,8-5-60-16,5 9 1 16,0 3 7-16,5 2 0 15,1 3-4-15,3 3 0 16,4-1 56-16,2-1 0 16,1-2-106-16,8-1 0 15,4-1-185-15,5-1 1 16,4-1 544-16,5 0 0 15,8 0-34-15,2 0 0 0,3 1-210 16,1-3 1-16,-3-1-349 16,6-4 0-16,-3-2 413 15,5-3 1-15,-2-3 228 16,4 1 0-16,5 0-304 16,-4-6 0-16,1-1-480 15,14 0 1-15,10-3 930 16,-6-1 0-16,6 0-368 15,-25-3 0-15,-10-3-318 16,5-3 1-16,-4-1 196 16,6-3 0-16,4-1 303 0,-4-1 1 15,4 1-286-15,-5-2 1 16,-4-4-199-16,-6-5 0 16,-2-6-169-16,-2 0 1 15,-4-3 748-15,1-2 1 16,1-3-121-16,-7-1 0 15,2 0-126-15,-8 6 0 16,-3 2-58-16,-10 3 0 16,-3 2-98-16,0-4 1 15,-2-1 14-15,-4-4 1 16,-5-6-65-16,1 5 0 16,-1-3 74-16,1-3 0 15,-3-6 80-15,2-1 1 16,0-6-31-16,-4 6 0 15,-4 1-31-15,4 0 0 16,-4 1-22-16,2-1 0 0,-5 0-35 16,0-1 1-16,-1-4 93 15,3-4 1-15,-4-1-11 16,1 1 0-16,1 3-31 16,-2 1 0-16,-8 1-106 15,-3 3 0-15,-3 0-119 16,-8-1 0-16,-4 1 310 15,-6-1 1-15,-5 3 244 16,-20-12 1-16,-17-6-555 16,-24 13 0-16,-26 7 324 0,-35 33 0 15,-4-3-2086-15</inkml:trace>
  <inkml:trace contextRef="#ctx0" brushRef="#br0" timeOffset="22294.14">8421 17195 1670 0,'0'0'-110'16,"0"0"1"-16,-17 15-23 15,11-10 1-15,1-1 75 16,5-4 0-16,-9 3 25 15,9-3 0-15,0 0 31 0,0 0 0 16,0 0 79-16,0 0 0 16,11-1 98-16,5-8 0 15,8-6-70-15,4-6 0 16,5-10-156-16,4-1 1 16,6-4-483-16,3-6 0 15,0 1 288-15</inkml:trace>
  <inkml:trace contextRef="#ctx0" brushRef="#br0" timeOffset="22354.35">8913 16778 998 0,'15'-8'0'15,"17"-6"277"-15,-3-8 1 16,8-5-348-16,4-1 1 16,-4-1-915-16</inkml:trace>
  <inkml:trace contextRef="#ctx0" brushRef="#br0" timeOffset="23073.14">9294 16499 124 0,'0'0'0'16,"-8"0"262"-16,14-8 1 16,7-4-76-16,-4 3 0 15,4-2-138-15,-13 11 1 16,6-7-140-16,-19 12 0 15,-6 6 389-15,-5 5 1 0,-5 8-60 16,-6 1 0-16,-4 5-250 16,-4 6 1-16,-3 8-485 15,-7 2 1-15,-5 5 461 16,-12 15 0-16,-13 14 444 16,13-12 0-16,5-5-347 15,16-12 1-15,13-12-130 16,9-10 1-16,14-11-40 15,4-2 1-15,3-7 37 16,2 0 0-16,4-3 60 0,0-6 0 16,-3 7-3-16,3-7 1 15,0 0 61-15,0 0 1 16,0 0 60-16,7-11 1 16,8-9-129-16,7-5 1 15,2-7-525-15,13-4 0 16,5-6 433-16,10-1 0 15,13-2 585-15,-6-4 1 16,4-1-399-16,9-13 1 16,7-7-552-16,-9 8 0 15,-5 5 642-15,-17 10 1 16,-13 9 24-16,-8 9 1 16,-10 8-105-16,-4 6 0 15,-7 6-23-15,-6 9 0 16,3-9-130-16,-8 13 0 15,-8 5-50-15,-11 7 0 0,-4 6 485 16,-9 8 0 0,-5 10-326-16,-10 9 0 0,-7 10-445 15,-20 11 0-15,-17 13 751 16,5-9 1-16,1 0-270 16,14-11 0-16,9-9-264 15,8-7 0-15,8-8-78 16,8-8 1-16,3-10 89 15,16-8 0-15,14-8 164 16,1 1 1-16,4-4 95 0,5-2 0 16,0 0 77-16,0 0 0 15,7-8 29-15,15-4 1 16,10-6 9-16,4-9 0 16,12-7-400-16,8-15 1 15,10-12 126-15,36-24 1 16,27-19-198-16,6 5 0 15,3 0-761-15</inkml:trace>
  <inkml:trace contextRef="#ctx0" brushRef="#br0" timeOffset="25837.37">12163 16520 1681 0,'0'0'-131'0,"0"0"0"16,0 0 91-16,0 0 1 16,0 0 73-16,9-5 0 15,6-4 40-15,7-6 1 16,9-3-38-16,6-5 1 15,6-8-185-15,-1-1 0 16,4 0-760-16</inkml:trace>
  <inkml:trace contextRef="#ctx0" brushRef="#br0" timeOffset="26017.35">12665 16174 1076 0,'17'-10'0'15,"10"-7"275"-15,8-4 0 16,10-4-279-16,-7-4 1 16,3 0-244-16,-4 4 0 0,-4 3-46 15,-5 2 0-15,-8 6 201 16,-3 3 1-16,-6 6 225 15,-4-1 0-15,-1 5 85 16,-6 1 1-16,0 0 90 16,-9 12 0-16,-6 10-106 15,-9 5 1-15,-4 7-278 16,-14 6 0-16,1-1-1309 16</inkml:trace>
  <inkml:trace contextRef="#ctx0" brushRef="#br0" timeOffset="26512.85">12571 16317 1166 0,'-19'11'0'0,"-12"8"334"0,-2 5 1 16,-6 3-330-16,4-4 0 15,2-1-80-15,1-4 0 16,3-2-32-16,3-3 1 16,6-3 29-16,5-1 0 15,2-1 33-15,4-3 0 16,-1 0 147-16,10-5 1 16,-9 6 17-16,18-13 0 15,14-10 45-15,4-4 0 16,6-8-200-16,10-2 1 15,7-5-609-15,1 0 0 16,7-1 1077-16,4 1 0 16,9-2-164-16,-9 4 0 15,1 1-273-15,-11 1 1 16,-2 1-256-16,-4 0 0 16,-2 3-175-16,-7 2 1 0,-6 3 453 15,-8 5 1-15,-7 4 197 16,-3 3 1-16,-7 5-108 15,-6 6 0-15,0 0 161 16,-11 9 0-16,-8 4 11 16,-9 7 1-16,-8 5-251 15,-14 7 1-15,-13 8-862 16,-20 16 0-16,-24 12 1512 16,7 1 0-16,0 5-684 15,8-11 0-15,7-8-231 0,17-6 1 16,11-9 228-16,20-17 0 15,18-12 151-15,1-2 1 16,9-6-68-16,-1-1 0 16,5-4-172-16,20-10 1 15,9-10 239-15,68-35 1 16,0-1-1986-16</inkml:trace>
</inkml:ink>
</file>

<file path=ppt/ink/ink12.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45:17.721"/>
    </inkml:context>
    <inkml:brush xml:id="br0">
      <inkml:brushProperty name="width" value="0.05292" units="cm"/>
      <inkml:brushProperty name="height" value="0.05292" units="cm"/>
      <inkml:brushProperty name="color" value="#FF0000"/>
    </inkml:brush>
  </inkml:definitions>
  <inkml:trace contextRef="#ctx0" brushRef="#br0">7459 6777 1950 0,'0'0'0'0,"18"0"32"15,-12-7 1-15,-6-7-31 16,0 1 0-16,-6 1-1 16,2-1 1-16,-1 2-2 15,1 0 1-15,-1 4 7 16,1-2 1-16,0 6 27 16,4 3 1-16,-2-10-16 15,2 10 0-15,0 0 7 16,0 0 0-16,0 0 15 15,0 0 0-15,0 0-4 16,0 0 0-16,0 0-72 16,0 0 0-16,0 0 38 0,0 0 1 15,0 0 4-15,0 0 1 16,0 0-16-16,0 0 0 16,0 0-100-16,0 0 0 15,0 0-316-15,0 0 1 16,0 0-375-16</inkml:trace>
</inkml:ink>
</file>

<file path=ppt/ink/ink13.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01:00.551"/>
    </inkml:context>
    <inkml:brush xml:id="br0">
      <inkml:brushProperty name="width" value="0.05292" units="cm"/>
      <inkml:brushProperty name="height" value="0.05292" units="cm"/>
      <inkml:brushProperty name="color" value="#FF0000"/>
    </inkml:brush>
  </inkml:definitions>
  <inkml:trace contextRef="#ctx0" brushRef="#br0">21034 14936 1804 0,'0'0'0'0,"33"3"-9"16,-22-6 1-16,-2-1-49 16,1-1 0-16,-3-4-84 15,4 0 1-15,0 0 14 16,2 3 1-16,-4 1 166 0,-3 3 0 15,-1 4-41 1,-5-2 1-16,10 9 62 0,-10-9 0 16,5 11-18-16,-5-11 1 15,2 9 7-15,-2-9 0 16,0 0-4-16,0 0 1 16,0 0 15-16,0 0 0 15,-2 9 9-15,2-9 1 16,-2 7-9-16,2-7 1 15,0 0-35-15,0 0 1 16,0 0-15-16,0 0 0 16,0 0 51-16,0 0 0 15,-5 5-27-15,5-5 1 16,-15 8 16-16,6-3 1 16,-1-1-59-16,-2 1 1 15,-1 2 6-15,-2 0 1 16,-2-1-9-16,-1 1 0 15,-1 0-48-15,3-1 1 0,-3-1-37 16,-7 2 1-16,-7 0-125 16,0 1 1-16,-4-1 8 15,-2 2 0-15,0-2 528 16,3 2 0-16,0 0-122 16,0 2 0-16,-5 0-100 15,4-1 0-15,4-1-108 16,-10 4 0-16,-3 0-360 15,-6 3 1-15,-5 0 478 16,-2 0 0-16,-2 0 77 0,2 1 0 16,0-3-197-16,5 0 0 15,5 1-180-15,-3-1 1 16,0-1-193-16,-1-1 0 16,1 1 784-16,0-2 0 15,1 0-262-15,-3 1 0 16,1 3-239-16,-3-5 0 15,1 1-139-15,-1-2 0 16,3 0 379-16,3-2 1 16,0-1 46-16,-2 1 0 15,1 2-173-15,-1-2 1 16,6-1-139-16,-8-1 0 16,1 0-77-16,-3 4 1 15,1-1 483-15,-2 2 1 16,-2 3-180-16,0 0 0 15,1-1-278-15,-4 1 1 0,-5 1 74 16,-1 1 1-16,0-1 320 16,1-1 1-16,4-1-273 15,-16 1 0-15,-8 0-288 16,21-4 0-16,5-2 510 16,2 0 1-16,2-2-28 15,1 4 1-15,1 0-223 16,-1 0 0-16,-5 2-275 15,6 0 1-15,-4 0 462 16,4 0 0-16,3-2 88 16,4-2 0-16,5 0-123 0,3-2 0 15,3 1-105-15,-6-3 1 16,-3 1-251-16,0 3 0 16,0 2 125-16,0 0 0 15,3-2 431-15,-5 2 1 16,4-1-171-16,3-3 1 15,6-1-69-15,-2 1 1 16,6 0-134-16,-8-1 1 16,-1-2-145-16,1-2 0 15,0 0 38-15,2 0 1 16,2-2 466-16,-2 2 0 16,4 0-108-16,-2 0 1 15,2 2-96-15,-1 0 0 16,3-2-73-16,3 1 1 15,4-1-102-15,-5 2 1 0,-3-2-63 16,-5 2 1-16,4 0-19 16,-2 0 0-16,6-2 196 15,1 1 1-15,4-1 180 16,2 2 1-16,1 0-63 16,1-2 1-16,0 0-65 15,3-2 1-15,2-1-52 16,3-1 1-16,0 0-15 15,0 1 1-15,6-3-60 16,6 6 1-16,-9-7 17 16,9 7 0-16,0 0-34 0,0 0 1 15,0 0 39-15,0 0 0 16,9-3-33-16,-3 1 0 16,3 0 7-16,0 0 0 15,4 2 6-15,-2-2 0 16,6-1-17-16,1-3 1 15,1-1 249-15,-1-2 0 16,0 0-60-16,6-2 0 16,4-3 28-16,0-4 0 15,1-5-112-15,3-1 0 16,-3 1-40-16,1-1 1 16,3 3-114-16,-3-4 1 15,1-1-173-15,6-1 1 16,5-3 105-16,1 1 1 15,1 0 447-15,-1 2 1 0,3 2-113 16,-9 1 0 0,0 1-108-16,-10 5 1 0,-6 5 39 15,-7 3 0-15,-1 2-156 16,-7 3 1-16,-2 3 70 16,-4 2 1-16,0 0-57 15,0 0 1-15,-8 9 9 16,-3 2 0-16,-4 5-115 15,-7 4 0-15,-2 2-38 16,-9 1 0-16,-2 0 313 16,-4 4 1-16,-3 2 155 0,1 2 0 15,0 3-168-15,4-1 0 16,4-1-118-16,-6 2 0 16,3 4-161-16,-5-6 0 15,0 1-96-15,3-4 0 16,1-4 135-16,5-4 1 15,5-1 330-15,6-5 0 16,6-5-99-16,1 1 0 16,6-5 16-16,8-6 1 15,-9 7-44-15,9-7 0 16,0 0-70-16,0 0 0 16,0 0 18-16,0 0 1 15,0 0 13-15,0 0 0 16,0 0-23-16,0 0 1 15,0 0 39-15,0 0 0 16,0 0-95-16,0 0 0 16,4 7 61-16,-1 4 0 0,9 3 132 15,6 8 0-15,10 5-39 16,-1 3 1-16,5 6-65 16,3 4 1-16,5 5-107 15,-1 0 1-15,6 2-158 16,-1-9 0-16,4-8 129 15,-2 3 1-15,2-4 281 16,-9-2 1-16,-2-2-95 16,-8-4 0-16,-7-3-30 15,-1-1 0-15,-7-5-104 16,-2 3 0-16,-1-1-2432 0</inkml:trace>
</inkml:ink>
</file>

<file path=ppt/ink/ink14.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52:55.174"/>
    </inkml:context>
    <inkml:brush xml:id="br0">
      <inkml:brushProperty name="width" value="0.05292" units="cm"/>
      <inkml:brushProperty name="height" value="0.05292" units="cm"/>
      <inkml:brushProperty name="color" value="#FF0000"/>
    </inkml:brush>
  </inkml:definitions>
  <inkml:trace contextRef="#ctx0" brushRef="#br0">20214 7604 1782 0,'0'0'0'0,"0"0"-70"15,0 0 1-15,0 0-9 16,0 0 0-16,0 0 26 0,0 0 1 15,11 18-132-15,6-6 1 16,7 3 360-16,0-4 1 16,7-4 20-16,4-2 0 15,6-3-117-15,-1 0 0 16,-1-2-132-16,2 3 1 16,1-3-365-16,3 0 1 15,1 4 515-15,11-2 0 16,9-2 256-16,21-2 1 15,11-7-1012-15,2-2 1 16,3-1 1202-16,-5 3 0 16,0 1-463-16,-8 3 1 15,-3 0-744-15,-2 3 1 16,2 4 1372-16,1 3 1 16,1-1-932-16,3-3 0 15,6 3 324-15,-2 3 1 0,4 6 108 16,-2-4 0-16,-2-4-892 15,0 2 0-15,-2 1 1305 16,2 1 1-16,0-6-784 16,-4 3 0-16,-7-1 115 15,4 2 0-15,1 0 350 16,-9 2 1-16,-5 0-480 16,0-1 0-16,-1-7-8 15,1-1 1-15,0-1 497 16,-10 1 1-16,-8-4-275 0,-12 4 1 15,-9 0-62-15,-11 4 0 16,-10 5-51-16,-1-6 1 16,-2 6-24-16,-2-2 0 15,0 2-391-15,-4 13 0 16,1-4-286-16</inkml:trace>
  <inkml:trace contextRef="#ctx0" brushRef="#br0" timeOffset="22594.89">30475 9325 1782 0,'0'0'0'16,"0"0"-59"-16,0 0 1 0,0 0-1 16,0 0 1-16,0 0-67 15,0 0 1-15,-18 4 78 16,9 5 1-16,1 0 218 15,8 11 0-15,4 5-71 16,5 7 1-16,6 6-81 16,3 3 1-16,4 6-144 15,-1-2 0-15,-1 6-54 16,0-3 1-16,-1 1 168 16,-1-6 0-16,3-2-53 15,-5-4 1-15,1-7 13 0,-4-5 1 16,-2-5 125-16,-2-7 0 15,-2-8 15-15,-7-5 1 16,8-2 32-16,-8-7 0 16,-4-7-16-16,-3-7 0 15,-4-8 23-15,-4-10 1 16,-5-13 25-16,-1-2 1 16,-3-5-171-16,0-2 1 15,0 0-141-15,2 1 1 16,0 3 146-16,2-4 1 15,1-4 7-15,6 10 1 16,4 3 51-16,11 7 1 16,7 9 31-16,8 4 1 15,9 7-162-15,5 9 1 16,6 5-190-16,4 6 1 16,3 11 16-16,0 6 1 15,0 8 551-15,6 18 1 0,6 13-237 16,-18 5 0-16,-10 7-108 15,-15-17 1-15,-13-7-36 16,-13-1 0-16,-13-7 19 16,-12 5 0-16,-12-3 413 15,-2-4 1-15,-3-2-330 16,3-7 1-16,2-5-209 16,2-6 1-16,0-3 14 15,13-4 0-15,7-4 113 0,8 4 0 16,7-4 51-16,2 4 1 15,4 0-136-15,7 0 1 16,7 17-353-16,8-5 1 16,0 1 218-16</inkml:trace>
  <inkml:trace contextRef="#ctx0" brushRef="#br0" timeOffset="23224.59">31240 9860 2073 0,'1'-9'0'0,"5"-2"90"16,-2-2 1-16,-3-1-3 15,-1 1 0-15,0-1-18 16,0 3 0-16,-1 4-129 0,1 7 1 15,-2-9 45-15,2 9 0 16,-4 9-10-16,2-2 1 16,0 8 30-16,2 4 0 15,2 7-7-15,4 4 0 16,3 6 106-16,2 2 1 16,4 0-83-16,0 5 1 15,1 2-27-15,-1 0 1 16,-2-5 1-16,-2-4 0 15,-2-7-1-15,-1-8 0 16,-5-1 1-16,3-6 1 16,-2-3 26-16,-4-11 0 15,0 0 30-15,0-11 0 16,0-5-46-16,-4-11 1 16,-4-9-52-16,-3-7 1 15,-5-11-93-15,-3-2 0 0,-1-1 155 16,0 8 1-16,1 8-25 15,3 10 0-15,1 11-71 16,2 7 0-16,2 10-741 16,11 3 1-16,0 0 464 15</inkml:trace>
  <inkml:trace contextRef="#ctx0" brushRef="#br0" timeOffset="24637.01">30516 11615 1995 0,'0'0'0'0,"0"0"42"16,0 0 1-16,0 0-57 15,0 0 1-15,-8 22 28 16,8-4 1-16,2 4 3 15,6 6 1-15,3 7-41 16,4-1 0-16,1 7-135 0,4 12 0 16,3 6-141-16,1 4 0 15,0 0 297-15,0 7 1 16,1 9-25-16,-6-23 1 16,-6-14 23-16,-4-10 0 15,-2-9 154-15,-3-6 1 16,-4-10 34-16,0-7 1 15,-11-4 5-15,-4-16 0 16,-5-14-127-16,-4-9 1 16,-2-18 8-16,-2-8 1 15,-3-8-136-15,-2-17 0 16,-4-15-115-16,11 10 1 16,6 3 286-16,12 8 0 15,10 5-59-15,15 11 0 16,11 9-157-16,7 9 1 15,9 13-299-15,0 12 0 0,6 16-12 16,-11 10 1-16,-8 13 917 16,6 25 1-16,2 15-331 15,-11 9 0-15,-8 15-246 16,-13-4 0-16,-9 2 7 16,-9-16 1-16,-9-11 57 15,-8-2 1-15,-5-6 313 16,-2-7 0-16,-2-5-196 15,0-7 1-15,-2-5-143 16,6-4 0-16,6-5-29 16,1-3 1-16,4-4 52 0,3 1 0 15,6-5 56-15,4 3 1 16,3-1 22-16,6 5 0 16,21 5-75-16,1 6 1 15,7 2-371-15,12 6 1 16,9 8 413-16,9 0 1 15,11 4 206-15,13-4 1 16,13 0-424-16,-11-9 0 16,-4-9-95-16,-20-9 0 15,-13-7 298-15,-18-4 0 16,-15-7-549-16,-10-2 0 16,1 0 303-16</inkml:trace>
  <inkml:trace contextRef="#ctx0" brushRef="#br0" timeOffset="25327.66">31513 11810 2051 0,'0'0'0'16,"0"-11"88"-16,-2 6 0 15,0-8-36-15,0 6 1 16,0 2-49-16,2 5 1 15,0 0-5-15,0 0 0 0,2 9 17 16,2 1 0-16,1 8-7 16,5 0 1-16,4 6-81 15,3 6 1-15,5 5-154 16,0 6 1-16,4 4 88 16,-4 0 0-16,1 0 238 15,-5 0 0-15,-3-2 15 16,-4-3 1-16,-4-6 27 15,-3-5 1-15,-4-6 2 16,-2-5 1-16,-2-5-17 16,-1-6 1-16,-3-3-60 0,-6-8 0 15,-5-7-20-15,-3-10 0 16,-2-10-51-16,0-9 0 16,2-5-3-16,2-10 1 15,-1-12-26-15,3 4 1 16,1 0-96-16,2 11 0 15,4 9-195-15,0 12 1 16,0 0-1210-16</inkml:trace>
  <inkml:trace contextRef="#ctx0" brushRef="#br0" timeOffset="26032.24">32172 10634 2006 0,'0'0'3'0,"0"0"1"16,13 0-98-16,-13 0 1 0,13 15-71 16,-10 1 1-16,1 5 41 15,3 6 1-15,5 4 264 16,4 7 1-16,4 3 69 16,6 4 0-16,4 7-171 15,-1 1 1-15,5 6-50 16,-1 6 1-16,4 5 6 15,-13-7 0-15,-9-2-44 16,-6-17 0-16,-7-16 0 16,-2-2 1-16,-4-10 44 15,-2-4 0-15,-1-3-1 0,0-5 0 16,-3-4-61-16,-10-16 0 16,-9-8-461-16,-3-8 1 15,1 0 184-15</inkml:trace>
  <inkml:trace contextRef="#ctx0" brushRef="#br0" timeOffset="26453.68">32161 11059 1222 0,'-2'-22'0'15,"0"-15"156"-15,0-10 0 16,2-13-79-16,2-3 1 16,2-5-13-16,5 1 1 15,6 1-10-15,9-6 0 16,9-4 103-16,4 18 0 16,4 13-63-16,-10 24 0 15,-3 12-43-15,-3 11 0 16,-2 12-57-16,-1 8 0 15,-2 5-83-15,0 5 1 16,-1 4-136-16,-3 7 0 16,-1 4 225-16,-11 2 1 0,-6-2 139 15,-5-6 1-15,-6-7-145 16,-9-1 0-16,-10-8-168 16,8-7 1-16,0-6-78 15,-15-4 0-15,-9-5 295 16,10-3 0-16,4-5 118 15,10 3 1-15,10-2-76 16,4 4 0-16,10 4 100 16,8 7 0-16,8 3 27 15,10 6 1-15,9-2-93 16,4 5 1-16,5-1-197 0,4 3 0 16,6 4-427-16,14 2 0 15,12 5 585-15,-16-9 1 16,-3 0-270-16,-20-13 0 15,-15-3-406-15,-8-7 1 16,1-1 342-16</inkml:trace>
  <inkml:trace contextRef="#ctx0" brushRef="#br0" timeOffset="27188.05">32988 11342 1849 0,'0'0'-35'16,"0"0"1"-16,-13-4 30 0,13 4 1 15,-4-12-54-15,2 3 0 16,1 1 55-16,-3 1 0 15,0 2 30-15,0-8 0 16,-1 1 6-16,1-5 1 16,2-2 40-16,2 1 1 15,2-4-18-15,9-3 1 16,8-4-192-16,7 0 1 16,9 0-165-16,-2 9 1 15,4 6 621-15,-4 9 1 16,0 10-223-16,-7 15 1 15,-4 10 10-15,-3 8 0 16,-6 9 5-16,-8 9 0 16,-5 12-254-16,-9 13 1 15,-9 17-33-15,-1-21 1 0,-1-7 391 16,3-21 0-16,2-19-121 16,4-3 1-16,6-10-54 15,1-5 1-15,6-4-52 16,-2-8 1-16,13-2 143 15,3-5 0-15,7-6 11 16,10-2 0-16,9-4-104 16,4-1 0-16,6-5-201 15,-2-1 1-15,2-1-70 16,3 2 1-16,6 2 409 16,-15 7 1-16,-5 7-160 0,-6 5 0 15,-7 0-73-15,-3 8 1 16,-2-2-256-16,-3 3 0 15,0 1-1380-15</inkml:trace>
  <inkml:trace contextRef="#ctx0" brushRef="#br0" timeOffset="32068.62">30987 13249 1759 0,'0'0'0'15,"0"0"-111"-15,0 0 0 16,0 0 108-16,0 0 0 16,0 0-56-16,0 0 1 15,0 0 15-15,0 0 1 16,-21 9 49-16,10-6 1 16,-2 1 24-16,0-1 0 15,2 1 61-15,2 0 0 16,2-3 3-16,7-1 0 15,0 0 95-15,14-9 1 16,10-3-141-16,12-13 0 16,10-8-812-16,9-1 0 0,12-11 1410 15,19-11 0-15,20-9-517 16,-10 9 1 0,0 2-361-16,-17 11 0 0,-11 11 282 15,-20 10 0-15,-16 11 36 16,-14 6 0-16,-12 5-124 15,-6 0 0-15,-11 13 297 16,-15 5 0-16,-11 9-135 16,-6 7 1-16,-7 5-232 15,-7 1 1-15,-7 3-244 0,-1 2 1 16,-1 0 703-16,3-1 1 16,0-1-267-16,11-9 0 15,10-3-136-15,-6-4 1 16,0 1-100-16,5-4 1 15,6-4-127-15,-5 1 1 16,0 3 229-16,8-6 0 16,7-2 88-16,10-7 0 15,11-7 177-15,19-10 0 16,15-6 9-16,15-11 0 16,12-11-497-16,28-18 1 15,22-15 380-15,0 6 1 16,10-7-39-16,-23 13 0 15,-11 4-144-15,-20 12 0 16,-16 10 97-16,-19 11 0 16,-19 10 45-16,-3 4 0 0,-10 6-41 15,-23 7 0-15,-18 11-373 16,-14 11 0-16,-12 9 514 16,-20 16 1-16,-16 13-8 15,23-4 0-15,6 3-216 16,32-24 1-16,26-17-232 15,42-39 1-15,1-1-1359 16</inkml:trace>
  <inkml:trace contextRef="#ctx0" brushRef="#br0" timeOffset="88174.23">3268 9856 1838 0,'11'8'0'0,"15"4"-11"16,-26-12 0-16,-19-11 20 16,6 10 1-16,-1-7-88 0,-5 8 1 15,-3 4-19-15,7 0 0 16,0 5 117-16,2 3 0 16,1 1 54-16,6-1 0 15,2 1 46-15,12 0 0 16,1-1-13-16,9-1 1 15,6 0-46-15,0 0 1 16,4-8-136-16,9 6 1 16,5-3-613-16,14 1 1 15,5-2 1317-15,7-1 0 16,11-1-644-16,5-8 1 16,4-2-64-16,28-6 0 15,28-3 278-15,-18-4 0 16,0 2-507-16,-1 0 1 15,1 6 559-15,3-3 0 16,2 3-283-16,4 3 1 16,3 3-129-16,-7 3 1 0,-1-1 406 15,-9 4 0-15,-1 4-390 16,2-4 0-16,2 0 318 16,-2 0 1-16,3 1-460 15,5-6 0-15,4-4 628 16,-8-4 0-16,-1-1-761 15,-3 1 1-15,-7 1 804 16,-3-1 0-16,-1 2-542 16,-4 4 1-16,-9-2 234 15,0 5 1-15,-4 1 120 0,-13 3 1 16,-11 0-311-16,-7 7 1 16,-9 2-109-1,-16 0 0-15,-12-2-197 0,4 9 1 16,1 1-500-16</inkml:trace>
  <inkml:trace contextRef="#ctx0" brushRef="#br0" timeOffset="98111.86">10658 9909 1580 0,'0'0'0'0,"0"0"-114"16,0 0 1-16,9-33 60 16,-7 17 1-16,0-6 140 15,-8-3 0-15,-3-4 49 16,-4 0 1-16,-1-1-43 15,-9-1 0-15,-1 1-69 16,0-1 0-16,-1 2-79 0,-5 4 0 16,-7 5-241-16,-4-1 1 15,3-3-510-15</inkml:trace>
  <inkml:trace contextRef="#ctx0" brushRef="#br0" timeOffset="98173.09">10158 9442 1356 0,'-13'-3'0'16,"-9"-1"176"-16,-8 2 0 15,-10-5-261-15,-7 2 0 16,1-4-988-16</inkml:trace>
  <inkml:trace contextRef="#ctx0" brushRef="#br0" timeOffset="98893.19">9680 9421 1457 0,'-13'9'0'16,"-11"3"226"-16,-11 1 0 16,-10-1-397-16,-5 8 1 15,-7 5-307-15,2 4 1 16,-4 5 910-16,-8 11 0 16,-1 11-277-16,3-5 0 15,4 6-171-15,1-5 1 16,-1 1-265-16,0 1 1 15,5-2 374-15,10 2 0 16,9 0 56-16,10-7 0 0,8-8-20 16,4 6 1-16,2 2 0 15,4 0 1-15,4 3-146 16,5 4 0-16,5 4-244 16,4 18 0-16,4 8 220 15,2-6 0-15,4-3-90 16,-1-15 0-16,0-10 281 15,10 2 1-15,5-1 12 16,15 8 1-16,17 8-41 16,-6-11 0-16,-2-6-252 0,-3-12 0 15,-10-9-50-15,21 7 0 16,9 3 478-16,3-6 1 16,4-1-404-16,1-7 0 15,-1 1-407-15,0-7 0 16,-2-1 988-16,3-1 0 15,1-5-525-15,-15-5 1 16,-7-1-440-16,0-3 1 16,0 1 1034-16,22-2 0 15,13-4-520-15,-7-11 0 16,-1-6-315-16,-3-10 0 16,-2-4 722-16,-3-1 1 15,-3-4-443-15,-5-5 1 16,-4-2-465-16,-3-5 1 15,0-1 748-15,-1-6 0 16,3-6-18-16,-6-2 1 0,-2 0-282 16,-11-2 0-16,-2-3-78 15,-13-4 1-15,-7-3 187 16,-11-2 1-16,-12-9-95 16,-3 1 0-16,-12 1 85 15,-12-3 0-15,-12-2-6 16,-8 1 1-16,-17 1-551 15,-7-2 1-15,-15-3 919 16,-9-9 1-16,-12-7-1034 16,-25-1 0-16,-17-4 915 15,-42 17 1-15,-36 12-204 0,-93 77 1 16,-78 56-924-16,-144 145 0 16,0 1 186-16</inkml:trace>
  <inkml:trace contextRef="#ctx0" brushRef="#br0" timeOffset="145521.97">28302 2496 1916 0,'0'0'107'0,"0"0"1"16,-22-26-47-16,7 14 1 15,1-1-64-15,-5 4 0 16,-3 6-135-16,-9 12 0 0,-6 10-71 16,3 10 1-16,1 11 16 15,9 5 1-15,6 5 241 16,5-1 0-16,7-2 221 16,14-2 1-16,8-8-78 15,10-2 0-15,7-6-195 16,6-4 1-16,7-7-362 15,0 2 0-15,4-1 352 16,-4 3 0-16,1 0 151 16,-9 6 0-16,-4 5-150 15,-12 1 1-15,-11 4-111 0,-15 3 1 16,-11-3 231-16,-9 0 0 16,-7-4 189-16,3-5 1 15,-1-9-226-15,5-2 1 16,5-11-79-16,3-2 0 15,5-1-77-15,3-13 1 16,4-7-191-16,12-4 1 16,10-2-272-16,4 2 0 15,8 6 906-15,-2 3 1 16,3 6-188-16,-5 14 1 16,0 12 14-16,-15 19 0 15,-7 14-279-15,-8 14 0 16,-5 8 90-16,-1 20 1 15,-1 12 202-15,15-20 0 16,7-9-95-16,20-25 1 16,16-16-12-16,8-22 1 0,10-20-408 15,7-17 0-15,7-17 187 16,0-11 1-16,3-10-541 16,-12-4 0-16,0 0 284 15</inkml:trace>
  <inkml:trace contextRef="#ctx0" brushRef="#br0" timeOffset="146303.94">28943 2787 2028 0,'-2'13'0'15,"-2"8"35"-15,4-21 1 16,-13-18-32-16,6 8 1 16,-2 1-14-16,0 3 0 15,1 3 25-15,1 8 1 16,1 11 41-16,8 9 0 0,4 12 48 16,5 6 0-16,5 2-85 15,5 9 0-15,3 9 27 16,1-7 0-16,3 5-3 15,-4-7 0-15,0 0-70 16,-4-7 1-16,-1-6 20 16,-6-12 1-16,-4-4-23 15,-3-11 1-15,-5-3 24 16,-1-11 1-16,0 0-96 16,-14-20 1-16,-8-14-289 0,-10-14 1 15,-7-12 298-15,1-6 1 16,-1-14 318-16,-2-13 0 15,1-12-153-15,10 23 1 16,6 2 65-16,11 19 0 16,11 14-149-16,8 0 0 15,10 6-45-15,8 7 1 16,8 5 214-16,3 13 1 16,7 7-91-16,-1 14 1 15,0 15-136-15,-8 9 1 16,-5 10 1-16,-4 14 0 15,-2 11 56-15,-13-15 1 16,-11-8 39-16,-3-6 1 16,-5-10-69-16,-4-3 0 15,-7-6-194-15,-14-7 0 16,-11-6 54-16,9 1 1 16,2-8 336-16,7 4 0 0,4-5-226 15,6-2 0-15,5 1-473 16,13-1 1-16,0-2-9 15</inkml:trace>
  <inkml:trace contextRef="#ctx0" brushRef="#br0" timeOffset="146889.69">29371 3306 2006 0,'0'0'0'15,"6"-9"167"-15,-16 0 0 16,-8-4-94-16,1-3 1 16,1-4-65-16,5-1 1 15,3-5-99-15,14-2 1 0,9-5 152 16,9 6 0-16,11 2 81 16,2 9 1-16,7 3-146 15,0 6 1-15,2 11-136 16,-1 5 1-16,-3 10-113 15,-7 12 1-15,-3 10 251 16,-12 4 0-16,-7 9 202 16,-9 2 0-16,-8 5-157 15,-7 15 0-15,-8 9-26 16,8-24 1-16,4-14 21 16,-1-6 0-16,5-12-48 0,5-7 1 15,5-6-132-15,10-13 0 16,7-6-102-16,11-10 1 15,9-8 624-15,8-8 0 16,7-9-265-16,4-7 1 16,5-5-163-16,-15 8 1 15,-5 8-128-15,-16 5 0 16,-14 13-272-16,-1-2 0 16,0-2-649-16</inkml:trace>
  <inkml:trace contextRef="#ctx0" brushRef="#br0" timeOffset="147296.4">30512 2921 2297 0,'0'0'0'16,"-2"12"92"-16,-1-3 0 15,-3 0-55-15,1 7 1 16,-3 4-105-16,1 7 0 16,1 9-102-16,4-2 0 15,2 8-59-15,2-4 1 16,0-1-878-16</inkml:trace>
  <inkml:trace contextRef="#ctx0" brushRef="#br0" timeOffset="148029.97">31042 2562 2084 0,'0'0'52'0,"0"-12"1"16,2-8-53-16,2 11 0 15,-1 0 1-15,-3 9 0 16,13 9-68-16,-4 11 1 16,4 8-228-16,6 12 1 15,5 9 148-15,0 5 1 16,3 9 197-16,7 9 0 16,3 14 153-16,-6-10 0 15,0-1-122-15,-10-12 0 16,-8-9 44-16,-4-19 1 15,-5-19-42-15,-3 0 1 16,-1-12-83-16,0-4 1 16,0 0-43-16,-9-13 0 15,-7-7-52-15,-5-18 1 16,-3-8 354-16,-3-12 0 16,-5-14-225-16,-7-20 1 15,-3-20 54-15,12 4 0 16,6 2-158-16,11 11 0 0,8 12-62 15,10 11 1-15,10 14-28 16,9 3 0-16,11 9-166 16,4 18 0-16,7 6 565 15,-7 18 0-15,-2 8-90 16,2 25 1-16,1 21-80 16,-8 4 0-16,-6 15 8 15,-17-3 0-15,-11 1-212 16,-11-13 1-16,-9-7-214 15,-8-2 1-15,-8-7 263 0,6-6 0 16,1-10 424-16,-4-1 1 16,-4-10-252-16,4-2 0 15,2-9-104-15,-4-13 0 16,0-12-176-16,13 9 0 16,7-4-446-16,12 11 1 15,-1 0 162-15</inkml:trace>
  <inkml:trace contextRef="#ctx0" brushRef="#br0" timeOffset="148660.31">31542 3275 2017 0,'6'-11'0'0,"3"-5"16"15,-9 7 1-15,-5-3-44 16,-7-1 0-16,-6-3 78 16,5-6 0-16,0-3-14 15,11-4 1-15,6-1-91 16,13 3 1-16,12 0-252 0,4 10 0 15,8 1-23-15,0 13 1 16,3 10 626-16,-7 9 1 16,-2 15-298-16,-11 6 1 15,-6 8 28-15,-10 0 0 16,-12 2 14-16,-7 0 1 16,-9-2 61-16,1-7 0 15,-1-9 35-15,1-8 0 16,3-1-96-16,1-11 1 15,4-4-107-15,11-5 1 16,2-14-180-16,9 1 0 16,9-10 502-16,8 5 0 15,9 2-77-15,2 7 1 16,5 2-130-16,-3 7 0 16,-1 9-126-16,-3 5 0 15,-4 8 10-15,-7 3 0 0,-4 4 68 16,-14 8 1-16,-12 5 54 15,-9 1 0-15,-9 8-122 16,-15-3 1-16,-13-1-256 16,-3-2 1-16,-8-4 687 15,7-3 0-15,2-7-285 16,12-10 1-16,7-6-169 16,1-10 0-16,5-5-181 15,3-18 0-15,0 2-1135 16</inkml:trace>
  <inkml:trace contextRef="#ctx0" brushRef="#br0" timeOffset="149456.01">31827 2269 1961 0,'0'0'15'0,"1"-20"1"0,5-13 126 16,7 6 0-16,7-1-25 15,4 6 1-15,8 6-190 16,3 9 1-16,5 7-185 16,-1 16 0-16,2 13-214 15,-6 8 1-15,-2 10 681 16,-7 24 1-16,-6 11-4 15,-9 7 1-15,-7 8-95 16,-10-7 1-16,-7-2 123 0,4-12 1 16,-2-10-186-16,9-19 0 15,4-14-139-15,9-5 0 16,6-10 212-16,11-5 1 16,8-13 20-16,5-9 0 15,5-4-148-15,-5-8 0 16,-2-4-73-16,3-11 1 15,1-8-51-15,-16 12 0 16,-8 7 122-16,-8 5 0 16,-6 5 1-16,-5 5 1 15,-3 8 82-15,-5 7 0 16,-3 8-68-16,2 7 1 16,2 1-17-16,1 8 1 15,4 2-41-15,10 1 1 16,8 6-213-16,4 0 1 15,8 3-115-15,5-3 0 0,6-4 729 16,2 2 0-16,3-7-173 16,6 9 1-16,7 1-58 15,-27 1 1-15,-17 0-55 16,-10 8 0-16,-10 6-376 16,-26 26 0-16,-23 11 459 15,-16 1 1-15,-16 0-36 16,-27-4 0-16,-23-7-214 15,10-16 1-15,1-13-522 16,16-32 1-16,0 0-347 16</inkml:trace>
  <inkml:trace contextRef="#ctx0" brushRef="#br0" timeOffset="151377.78">25289 3000 2062 0,'11'5'0'0,"6"-1"33"15,-8-1 0-15,-1-3-34 16,-8 0 1-16,-2 13-70 15,2 12 1-15,2 17-163 16,7 4 0-16,7 8 37 16,8 6 1-16,8 3-159 15,12 20 0-15,13 8 751 0,-3-11 0 16,-1-5-148-16,-6-13 1 16,-11-19-115-16,-8-11 1 15,-11-17-76-15,-6-5 1 16,-7-6-76-16,-4-4 1 15,-10-11-254-15,-14-7 1 16,-13-14-198-16,-5-10 1 16,-10-12 1116-16,-1-5 0 15,-5-11-590-15,-10-19 0 16,-9-20-63-16,12 10 0 16,8-2-1-16,20 13 0 15,15 8-32-15,18 14 1 16,17 8 148-16,13 15 1 15,13 5-116-15,-3 18 1 16,5 13-335-16,2 11 1 16,1 12 44-16,8 16 1 0,3 15 676 15,-13 4 0-15,-7 8-336 16,-18-7 1-16,-15-1-251 16,-11 3 0-16,-13-4 520 15,-10-3 1-15,-10 0-91 16,1-8 1-16,-3-5-189 15,3-12 0-15,4-6-161 16,-2-10 0-16,1-8 57 16,6 2 1-16,8-7-42 15,13-2 1-15,13 0 17 16,13 1 1-16,0-1-1324 0</inkml:trace>
  <inkml:trace contextRef="#ctx0" brushRef="#br0" timeOffset="151888.07">25952 3743 2073 0,'0'0'0'16,"0"0"146"-16,-13-7 1 0,-9-5-53 15,3-1 1-15,3 0-88 16,1 1 0-16,4 3-96 16,4 2 1-16,1 1-21 15,6 6 1-15,9 16-14 16,6 10 1-16,9 8-112 15,2 9 0-15,5 9 396 16,3 8 0-16,2 3-4 16,0-4 1-16,-1 2-10 15,-2-14 0-15,0-2-64 16,-5-14 0-16,-2-6-86 16,-8-5 1-16,-7-13-4 0,-11-7 1 15,8-13-106-15,-18-14 1 16,-6-12 65-16,-12-14 1 15,-7-11-398-15,-11-28 1 16,-11-20 832-16,5 8 0 16,-2-4-216-16,16 32 1 15,8 22-161-15,13 20 1 16,14 21-248-16,3 13 0 16,0 0-1250-16</inkml:trace>
  <inkml:trace contextRef="#ctx0" brushRef="#br0" timeOffset="152579.84">26334 3410 2095 0,'11'0'0'0,"6"-5"76"0,-17 5 0 15,-17 2 10-15,6 1 0 16,-2-3-81-16,4 4 0 15,0-1-24-15,9-3 1 16,0 0-194-16,20-12 1 16,15-8 2-16,21-9 1 15,17-5 503-15,33-16 0 16,25-8-319-16,-2 2 1 16,8 4 217-16,-14 9 1 15,-6 1-640-15,-18 5 0 16,-12 8 767-16,-19 7 0 15,-16 6-249-15,-21 7 1 16,-14 5-131-16,-17 4 0 16,0 0-95-16,-33-3 1 15,-21 3 497-15,-3-4 0 16,-9 2-340-16,3 2 1 16,-2-3-199-16,4-1 1 15,0-1 56-15,15 1 1 0,11 1 259 16,7 3 1-16,8-4-98 15,9-1 0-15,9-4 149 16,21 1 0-16,18-1-28 16,9 2 1-16,15-2-475 15,5 5 0-15,12-1 467 16,10 10 1-16,10 8 21 16,-22 11 0-16,-13 10-127 15,-30 7 1-15,-26 13-213 16,-27 15 1-16,-26 10-162 0,-6 0 0 15,-13 4 196-15,25-8 0 16,-1 1-1054-16</inkml:trace>
  <inkml:trace contextRef="#ctx0" brushRef="#br0" timeOffset="175534.74">1564 13908 1972 0,'0'0'63'0,"0"0"0"15,-11 12-41-15,1-6 0 16,1-1 53-16,0 9 0 15,2 4-77-15,1 6 1 16,2-3-3-16,2 10 1 16,2 3-11-16,6 9 1 15,3 2-268-15,4 11 1 16,11 5 214-16,0 3 0 16,8 2 406-16,-3-1 0 0,6 2-212 15,2-6 1-15,2-4-55 16,-8-12 0-16,-7-9-52 15,-2-10 1-15,-3-10 18 16,10-25 1-16,5-20-440 16,19-54 1-16,14-43 712 15,10-25 1-15,12-31-288 16,14-29 0-16,21-30 52 16,35-22 0-16,27-25-270 15,23 34 0-15,-1 0-1538 0</inkml:trace>
</inkml:ink>
</file>

<file path=ppt/ink/ink15.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57:01.361"/>
    </inkml:context>
    <inkml:brush xml:id="br0">
      <inkml:brushProperty name="width" value="0.05292" units="cm"/>
      <inkml:brushProperty name="height" value="0.05292" units="cm"/>
      <inkml:brushProperty name="color" value="#FF0000"/>
    </inkml:brush>
    <inkml:context xml:id="ctx1">
      <inkml:inkSource xml:id="inkSrc25">
        <inkml:traceFormat>
          <inkml:channel name="X" type="integer" max="3408" units="cm"/>
          <inkml:channel name="Y" type="integer" max="1968" units="cm"/>
          <inkml:channel name="T" type="integer" max="2.14748E9" units="dev"/>
        </inkml:traceFormat>
        <inkml:channelProperties>
          <inkml:channelProperty channel="X" name="resolution" value="115.91837" units="1/cm"/>
          <inkml:channelProperty channel="Y" name="resolution" value="118.55421" units="1/cm"/>
          <inkml:channelProperty channel="T" name="resolution" value="1" units="1/dev"/>
        </inkml:channelProperties>
      </inkml:inkSource>
      <inkml:timestamp xml:id="ts1" timeString="2020-10-03T07:58:54.017"/>
    </inkml:context>
  </inkml:definitions>
  <inkml:trace contextRef="#ctx0" brushRef="#br0">22802 7933 1771 0,'21'-12'0'16,"12"-8"-94"-16,6-11 1 15,-1 2-1012-15</inkml:trace>
  <inkml:trace contextRef="#ctx0" brushRef="#br0" timeOffset="103.38">23161 7696 449 0,'12'-8'0'16,"12"-1"224"-16,2-3 1 15,4-1-115-15,-12 4 1 16,-7 2-431-16,-27 14 0 16,-21 6 646-16,-13 16 1 15,-13 10-255-15,-3 6 1 16,-1 0-989-16</inkml:trace>
  <inkml:trace contextRef="#ctx0" brushRef="#br0" timeOffset="253.69">22623 8059 841 0,'-14'9'0'0,"-9"11"322"16,-1-4 1-16,-5 6-285 16,5-2 1-16,2-2-126 15,0-2 0-15,5 0 54 16,6-1 1-16,7-5-22 16,4-10 0-16,9 0-288 15,19-14 0-15,16-11 262 16,12-6 0-16,14-14 523 15,26-11 0-15,0 2-1438 16</inkml:trace>
  <inkml:trace contextRef="#ctx0" brushRef="#br0" timeOffset="299.77">23212 7726 1323 0,'24'-12'0'0,"17"-10"178"0,-2 9 0 15,-1-3-1422 1</inkml:trace>
  <inkml:trace contextRef="#ctx0" brushRef="#br0" timeOffset="2506.04">22815 15287 2073 0,'0'-11'0'0,"-2"-7"-4"15,-5 14 1-15,-2 8-25 16,1 0 0-16,3 1-39 16,5-5 1-16,-9 7-40 15,9-7 1-15,0 0 106 16,0 0 1-16,0 0 32 16,0 0 1-16,0 0 119 0,0-9 1 15,5-7 29-15,12-11 0 16,11-9-202-16,8-11 0 15,12-9-774-15,8-3 0 16,10-4 1476-16,17-11 1 16,17-7-577-16,-19 18 0 15,-12 7-109-15,-23 20 1 16,-20 16 76-16,-12 10 0 16,-12 10-22-16,-13 10 0 15,-13 14-229-15,-15 12 1 16,-12 11-259-16,-23 19 0 15,-18 15 996-15,5 0 1 16,-2 6-704-16,4-4 0 16,-3-1-169-16,14-13 1 15,9-12 607-15,26-21 1 16,19-18-248-16,13-7 1 16,12-9-48-16,23-20 0 0,20-16 370 15,39-33 1-15,29-26-539 16,21-17 1-16,23-20-222 15,25-25 0-15,1 2-980 16</inkml:trace>
  <inkml:trace contextRef="#ctx0" brushRef="#br0" timeOffset="7836.16">22732 13699 1759 0,'8'0'0'16,"5"0"0"-16,-10-13 0 15,-6-5 7-15,3 0 1 16,3-2 7-16,-1 4 1 15,5 2-32-15,6 5 1 16,4 3 35-16,0 6 0 16,-1 4 26-16,3 7 1 15,1 5-13-15,4 5 1 16,0 8-151-16,4 4 0 0,3 5-450 16,0 3 1-16,1 0 306 15</inkml:trace>
  <inkml:trace contextRef="#ctx0" brushRef="#br0" timeOffset="8076.99">23197 13987 886 0,'10'5'0'0,"1"6"360"15,7 0 1-15,8 0-138 16,-2-6 0-16,0-1-116 16,2-10 1-16,2-6-64 15,-3-14 0-15,-1-10-43 16,4-10 0-16,4-19-578 16,12-23 0-16,13-24 1129 0,2-2 1 15,9-6-402-15,-3 8 0 16,0 4-189-16,-6 9 1 15,-7 9-155-15,-3 14 0 16,-1 15 256-16,-1 14 0 16,-5 15 95-16,-1 9 1 15,-10 12-66-15,-3 7 0 16,-4 4-200-16,-4 7 1 16,2 2-1741-16</inkml:trace>
  <inkml:trace contextRef="#ctx0" brushRef="#br0" timeOffset="18990.97">22815 6151 1849 0,'0'0'0'0,"17"-13"33"16,-4 6 0-16,5-4-27 16,-5 4 0-16,-2 2-3 15,-11 5 0-15,10-8-3 16,-10 8 0-16,0 0 13 15,0 0 0-15,3 8 57 16,-3 6 0-16,2 6-20 16,2 5 0-16,-1 6-41 15,3 5 0-15,3 5-71 16,4-1 1-16,4 1-127 0,3 0 0 16,6 1-57-16,0-6 1 15,3-2 48-15,-3-3 1 16,-2-6 486-16,-4-2 1 15,-1-8-107-15,-2-3 0 16,-6-5-12-16,5-3 1 16,-3-11-40-16,15-11 1 15,9-7 60-15,3-26 1 16,8-14-443-16,26-32 1 16,20-29 545-16,10-3 1 15,12-16-562-15,-5 14 1 16,-6 1 380-16,-11 22 0 15,-11 9 57-15,-20 27 1 16,-19 15-125-16,-10 19 1 16,-16 13-40-16,-9 12 1 15,-12 8-14-15,3 5 0 0,0 0-21 16,-10 1 0-16,-2 3-76 16,-9 0 0-16,-3-1-144 15,2 3 0-15,0-3-256 16,5 1 0-16,1 1-363 15</inkml:trace>
  <inkml:trace contextRef="#ctx0" brushRef="#br0" timeOffset="22158.31">21778 7827 1715 0,'11'-2'0'16,"5"-1"18"-16,7 1 0 15,2 0-18-15,7 15 0 16,3 10-60-16,-6 11 0 16,-3 11 55-16,-7 18 0 15,-6 13-182-15,-10 28 0 0,-8 26 323 16,-8-17 0-16,-7 3-418 15,5-15 0-15,-4-10 63 16,5-15 1-16,3-18 376 16,3-24 0-16,6-18-139 15,0-7 1-15,1-9 55 16,2-7 0-16,3-8-65 16,2-10 0-16,3-7 121 15,-5 1 0-15,3-1-82 16,-3 8 0-16,-1 6-54 0,3 9 0 15,-1 9-155-15,3 18 0 16,-3 15 263-16,1 8 1 16,1 13-38-16,-7 6 1 15,2 10-247-15,-4-2 1 16,-1 8 216-16,-3 7 0 16,-3 5 8-16,-4-27 0 15,-2-16-53-15,2-11 0 16,2-14-32-16,2-5 1 15,2-10-47-15,-3-16 0 16,1-14 34-16,5-4 0 16,3-12 211-16,6 3 0 15,4 0-18-15,1 9 0 16,1 8-77-16,9 14 0 16,4 7-74-16,-2 16 0 15,-2 13 58-15,-1 14 0 0,-4 11-138 16,-2 12 1-16,-1 6 0 15,-8 17 1-15,-8 13 303 16,-5-15 1-16,-6-3-215 16,3-28 1-16,-3-18-3 15,2-9 0-15,0-9-59 16,4-8 0-16,3-8 47 16,-5-8 1-16,0-8 7 15,0-12 0-15,-4-3-29 16,10-2 0-16,6-5 39 15,9 9 0-15,8 2 1 0,-3 14 1 16,7 5 6-16,-3 15 1 16,1 12-92-16,0 15 1 15,0 14-305-15,-7 11 1 16,-3 16 812-16,-10 22 0 16,-10 20-431-16,-1-4 0 15,-3 4 107-15,-9-17 1 16,-2-9-100-16,-9-17 1 15,3-17-164-15,7-23 1 16,7-20 25-16,1-7 0 16,-1-13-1-16,-1-16 1 15,-1-15 129-15,14-10 0 16,1-11 121-16,8 7 0 16,7 2 13-16,2 11 1 15,5 9-97-15,1 18 1 16,1 16 74-16,-4 16 0 0,3 18-43 15,-6 13 1-15,2 12-239 16,-4 28 0-16,-4 19 302 16,-1-1 1-16,-1 6-332 15,-7-3 1-15,-11-7 245 16,-1-11 0-16,-5-13-111 16,-3-17 1-16,-4-22-106 15,10-18 0-15,4-22-98 16,-10-16 0-16,-5-16 139 15,4-11 1-15,3-11 70 0,7 2 1 16,6-6 355-16,7 10 0 16,7-1 6-16,10 12 0 15,9 6-86-15,9 15 0 16,9 9-165-16,-5 20 0 16,0 16-56-16,-8 13 0 15,-5 10-84-15,-4 22 0 16,-2 20-30-16,-16 0 0 15,-10 3 316-15,-5-10 0 16,-5-4-260-16,-6-13 0 16,-6-8-208-16,-9-13 0 15,-7-11-75-15,14-18 1 16,8-16 227-16,4-8 1 16,5-5 218-16,-2-12 1 15,6-9 243-15,14-10 1 16,6-6-71-16,11 4 1 0,10-3-193 15,1 10 1-15,4 6-137 16,-6 15 1-16,-1 12-68 16,-10 22 0-16,-7 20 72 15,-11 16 1-15,-8 16 108 16,-5 22 0-16,-3 20-302 16,-10-13 1-16,-4-2 290 15,2-19 0-15,2-14-53 16,7-24 0-16,8-20-2 15,2-6 0-15,5-14 47 0,2-9 1 16,2-7-84-16,1-18 0 16,3-15-75-16,1 1 0 15,3-8 202-15,-1 13 1 16,2-1-52-16,-2 15 0 16,2 11 21-16,2 17 1 15,0 12 11-15,2 7 0 16,-6 9-20-16,2 3 1 15,-2 4-87-15,1 2 0 16,-3 2-59-16,-5 0 0 16,-2-2 90-16,-4-9 1 15,-1-5-34-15,-3-8 0 16,-3-7-141-16,-13-7 0 16,-9-9 155-16,2-3 0 15,3-10 60-15,4-12 1 16,5-13 132-16,14-7 0 0,5-5-70 15,9-1 1-15,10 4-7 16,6 15 1-16,7 7-43 16,-1 12 1-16,-1 17-56 15,-4 12 0-15,-6 15-74 16,-2 6 0-16,-3 12-54 16,-8 0 0-16,-5 3 227 15,-5-7 1-15,-8-2-13 16,-2-12 0-16,-6-8-406 15,-21-18 1-15,-18-14-15 0,3-19 1 16,-6-17 722-16,13-29 0 16,0 0-1533-16</inkml:trace>
  <inkml:trace contextRef="#ctx0" brushRef="#br0" timeOffset="38552.75">21913 6385 1703 0,'7'16'0'0,"6"4"-140"16,-26-24 1-16,-20-19-288 15,5 8 0-15,-3-4 366 0,-6 2 0 16,-6 8 402-16,4 6 1 16,3 6-197-16,0 10 0 15,3 3-145-15,0 6 0 16,0 7-157-16,1-1 1 16,5 5 4-16,-3 1 1 15,-1 0 51-15,3 0 1 16,-3 4-34-16,7 4 0 15,2 3 53-15,7 5 1 16,6 8 76-16,3 1 0 16,6 1 356-16,9 4 1 15,4-1-102-15,17 9 0 16,12 11-200-16,1-4 0 16,3-3-133-16,0-15 1 15,0-8-321-15,0-5 1 16,0-10 320-16,-5-11 1 0,0-4 530 15,3-5 0-15,2-3-327 16,-3-3 1-16,1-3-142 16,-4-5 0-16,-1-4-402 15,-2-7 1-15,2 0 95 16</inkml:trace>
  <inkml:trace contextRef="#ctx0" brushRef="#br0" timeOffset="38869.15">22236 7438 527 0,'3'-21'0'0,"5"-14"384"16,-1-11 0-16,2-9-291 15,-3 1 0-15,-1-9-132 0,-3 6 0 16,0-4 101-16,-6 1 1 16,-1 1-43-16,-4 5 0 15,-2-4-80-15,-2 8 1 16,-4-4-27-16,-1 7 1 16,-1 5 323-16,-1 5 0 15,-2 1-42-15,-6 5 1 16,-2 2-103-16,-7 4 0 15,-7 0-221-15,-4 3 1 16,-4 10-316-16,-3 8 0 16,-6 13 822-16,4 11 0 15,2 14-213-15,3 11 1 16,2 9-181-16,-2 34 0 16,-1 29-105-16,23 0 1 15,12 8 112-15,23-3 1 16,23 2-592-16,11-7 1 15,0 0 179-15</inkml:trace>
  <inkml:trace contextRef="#ctx0" brushRef="#br0" timeOffset="41902.44">6168 6590 1871 0,'0'0'0'0,"0"23"-71"16,0-17 0-16,4-3-9 15,-4-3 1-15,5 0 80 16,-5 0 0-16,10 0 14 15,-10 0 0-15,0 0-12 16,0 0 0-16,5 0 0 16,3 4 0-16,3-2-5 15,5 10 1-15,3 8-255 16,8 13 0-16,3 8-74 16,7 11 0-16,3 10 890 0,3 4 0 15,5 1-298-15,-2-4 1 16,-2-9-184-16,-10-11 0 15,-7-11-58-15,1-10 0 16,-4-13-21-16,4-27 0 16,1-23-722-16,17-46 1 15,13-32 1343-15,8-19 1 16,16-28-340-16,-9 2 0 16,5-14-635-16,-1 3 0 15,-3-1 604-15,-1 26 0 16,0 19-73-16,-17 23 1 15,-7 25-168-15,-17 27 1 16,-10 20-437-16,10 18 0 16,0-3-901-16</inkml:trace>
  <inkml:trace contextRef="#ctx0" brushRef="#br0" timeOffset="48223.49">11033 6379 1659 0,'18'2'0'0,"12"5"-570"15,5 2 0-15,11 2 983 16,2 4 1-16,8 4-414 15,-1-1 0-15,0 2-207 16,-9 5 1-16,1-3-31 16,-14 7 0-16,-11-4 325 15,-7 4 0-15,-13 1 19 16,-4-3 1-16,-7-1-124 16,-1-12 1-16,1-3-20 15,2-15 0-15,-1-3-458 0</inkml:trace>
  <inkml:trace contextRef="#ctx0" brushRef="#br0" timeOffset="48297.81">11698 6388 147 0,'22'-12'0'16,"13"-13"455"-16,11 8 0 16,9-1-830-16,1 15 0 15,-1-1 298-15</inkml:trace>
  <inkml:trace contextRef="#ctx0" brushRef="#br0" timeOffset="48372.52">12216 6547 225 0,'6'16'0'15,"5"6"323"-15,-4-1 1 16,-5 1-500-16,-4 1 1 15,-1-1-112-15</inkml:trace>
  <inkml:trace contextRef="#ctx0" brushRef="#br0" timeOffset="48416.14">12152 6727 91 0,'0'0'0'16,"-4"-9"46"-16,-2-2 0 15,-1 2-135-15</inkml:trace>
  <inkml:trace contextRef="#ctx0" brushRef="#br0" timeOffset="48462.61">12181 6563 751 0,'22'-11'0'16,"12"-5"240"-16,15-7 0 0,3-1-1164 15</inkml:trace>
  <inkml:trace contextRef="#ctx0" brushRef="#br0" timeOffset="48627.06">12739 6351 1166 0,'18'5'0'0,"15"6"-186"15,3 10 0-15,6 12 143 16,-14 10 0-16,-1 6 273 16,-17 6 0-16,-9 3-191 15,-6-7 1-15,-10-1-145 16,2-12 0-16,-2-6 39 16,-1-7 0-16,-1-12 29 15,6-17 1-15,4-17 67 16,7-15 0-16,9-15-316 0,15-5 0 15,0-1 173-15</inkml:trace>
  <inkml:trace contextRef="#ctx0" brushRef="#br0" timeOffset="48673.38">13180 6351 1222 0,'28'0'0'16,"20"0"-399"-16,5 16 1 15,3 0 238-15</inkml:trace>
  <inkml:trace contextRef="#ctx0" brushRef="#br0" timeOffset="48793.1">13594 6610 91 0,'-2'18'0'16,"-2"14"34"-16,-2 6 1 15,-1 7-6-15,2-3 0 16,-5-8 273-16,3-5 1 15,1-11-61-15,-3-8 0 16,-2-4-84-16,-2-24 1 16,-2-11-198-16,12-16 1 15,-3 2-1053-15</inkml:trace>
  <inkml:trace contextRef="#ctx0" brushRef="#br0" timeOffset="49153.15">13658 6480 1334 0,'20'-12'0'16,"17"-8"72"-16,17 5 1 15,12 1-557-15,5 14 1 0,6 7 937 16,2 18 0-16,6 17-267 15,-31 12 1-15,-25 9-190 16,-29 4 0-16,-27 5-576 16,-10-6 0-16,-15 1 742 15,15-22 1-15,8-11 107 16,7-12 1-16,7-10-154 16,6-5 0-16,-1-14-71 15,10-20 1-15,6-14-81 16,12-20 0-16,14-15 299 0,25-21 1 15,30-19-464-15,7 26 0 16,17 9 296-16,-10 38 1 16,-1 27-30-16,-26 38 1 15,-15 35-45-15,-30 17 0 16,-21 23-99-16,-16-5 0 16,-16 5-155-16,2-14 1 15,-5-11 179-15,6-20 1 16,6-21 59-16,6-11 1 15,7-18 64-15,12-20 1 16,10-20 108-16,22-32 0 16,1-1-1816-16</inkml:trace>
  <inkml:trace contextRef="#ctx0" brushRef="#br0" timeOffset="49317.48">15071 6509 1323 0,'22'-4'0'16,"16"-5"222"-16,3 15 1 16,5 5-166-16,-9 19 1 15,-2 12 28-15,-7 24 0 16,-6 19-152-16,-13 1 1 0,-12 6 219 15,-3-13 1-15,-11-10-82 16,6-24 0-16,2-25-72 16,2-2 0-16,1-15-14 15,6-3 0-15,-5-12-188 16,18-21 1-16,1 1-1156 16</inkml:trace>
  <inkml:trace contextRef="#ctx0" brushRef="#br0" timeOffset="50563.68">15573 6747 1636 0,'24'-16'0'0,"18"-13"-287"16,17-4 1-16,15-5 378 15,11 17 1-15,11 3 267 0,-26 29 0 16,-14 17-289-16,-32 8 1 16,-21 11-338-16,-19 16 1 15,-14 9-107-15,2-19 0 16,1-10 765-16,1-11 1 16,6-10-221-16,5-6 0 15,-2-9-95-15,6-5 0 16,2-7-82-16,9-19 0 15,0-10-93-15,18-16 1 16,12-17 326-16,25-21 0 16,23-24-315-16,1 24 1 15,12 3-242-15,-6 33 0 16,-1 27 636-16,-19 36 1 16,-11 32-207-16,-19 20 0 15,-21 23-146-15,-17 6 0 16,-18 9-336-16,-10-16 0 0,-15-8 683 15,-2-10 0-15,-7-15-104 16,21-20 0-16,8-16-186 16,10-3 0-16,8-13-160 15,12-22 1-15,9-17-609 16,17-17 1-16,16-23 1334 16,29-22 1-16,25-25-1084 15,4 32 0-15,8 15 884 16,-10 36 1-16,-1 27-162 15,-21 25 1-15,-12 23-145 0,-24 22 1 16,-18 18-38-16,-7 11 1 16,-12 9-77-16,-9-9 1 15,-13-6 119-15,6-19 0 16,2-13-88-16,-1-20 0 16,5-16-23-16,3-9 0 15,0 0-58-15,5-22 0 16,10-19-325-16,16-15 0 15,12-12 621-15,25-8 0 16,23-9-56-16,-5 24 1 16,1 14-383-16,-11 26 1 15,-10 17-42-15,-12 22 0 16,-12 22 397-16,-8 14 0 16,-7 18-11-16,-8-6 0 15,-5 1 100-15,1-17 0 16,-4-8-86-16,-1-12 1 0,-5-10-113 15,-1-7 0 1,1-8-23-16,-5-5 1 0,10-21 2 16,4-1 1-1,8-10 19-15,4-8 0 0,4-9-168 16,12-1 1-16,12-4 10 16,22 4 1-16,18-1 377 15,-9 19 0-15,1 14-303 16,-15 20 1-16,-11 17-207 15,-19 7 0-15,-15 11 85 0,-8 1 0 16,-10 7 286-16,-3-2 1 16,-5 2 35-16,0-12 0 15,-2-6-43-15,1-7 0 16,-1-8-20-16,-2-3 0 16,2-5-165-16,2-4 1 15,17-16-74-15,9-2 0 16,12-8 553-16,16-15 0 15,16-9-692-15,19-4 1 16,18-9 396-16,-19 25 1 16,-3 18 41-16,-24 33 1 15,-16 28-209-15,-18 15 0 16,-8 21 156-16,-10-10 1 16,-7 5-41-16,2-25 0 15,-1-15-48-15,1-7 0 16,1-9 1-16,1-7 1 15,3-9-60-15,12-12 0 0,6-13-437 16,12-10 0 0,9-6 511-16,7-6 1 0,10-1 383 15,7 3 0-15,9 1-395 16,-29 25 0-16,-11 15-46 16,-12 15 1-16,-10 14 112 15,-10 4 1-15,-9 9-26 16,0-10 0-16,-4-1-47 15,6-3 1-15,2-3-44 16,12-12 0-16,8-5-414 16,11-11 1-16,11-6 912 0,6-1 1 15,9-2-370-15,-6 3 0 16,1 0-1922-16</inkml:trace>
  <inkml:trace contextRef="#ctx0" brushRef="#br0" timeOffset="59466.27">21314 7676 1838 0,'19'-2'0'16,"10"-2"37"-16,-16 1 0 16,-7 3 45-16,-6 0 0 0,9 0 18 15,4 0 1-15,11-6-274 16,15-4 1-16,14-5-222 15,16-1 1-15,14 0 675 16,27-9 1-16,29-8-490 16,-8 8 0-16,9 3 350 15,-5-1 0-15,-2 1-270 16,-13 6 0-16,-9 4 481 16,-15-3 1-16,-13-1-408 15,-20 9 1-15,-17 3 43 16,-19 4 1-16,-15 2 114 0,-20 7 1 15,-18 4-187-15,-24 3 1 16,-20 2 152-16,-37 16 0 16,-35 15-353-16,-19-8 1 15,-23 4 513-15,-10-2 0 16,-15 0-298-16,-29-3 1 16,-26-6 115-16,-16-5 0 15,-5 0-1506-15</inkml:trace>
  <inkml:trace contextRef="#ctx0" brushRef="#br0" timeOffset="91638.86">8097 13078 1905 0,'0'0'0'0,"-20"-18"-51"16,2-2 0-16,-10-2-84 16,0-1 0-16,-5-4-122 15,-2 1 1-15,-4-2 627 0,2 4 0 16,-5 3-169-16,1 6 1 16,2 4-115-16,4 10 0 15,2 10-150-15,0 7 1 16,-4 13-205-16,4 14 1 15,-2 14 301-15,0 32 0 16,-1 17-276-16,9 0 0 16,6 8 425-16,5-6 1 15,8-2-98-15,8-2 1 16,8 1 26-16,8-12 0 16,3-6 153-16,14-10 0 15,8-7-170-15,7-10 0 16,7-13-244-16,2-11 1 15,8-13-49-15,7-10 1 16,9-11 517-16,2-10 1 0,0-10-376 16,-3-5 0-16,-6-10-95 15,0-6 1-15,-2-10 341 16,-4-5 1-16,-4-7-142 16,-12-4 0-16,-6-5 12 15,-16 11 0-15,-12 6-105 16,-1-2 1-16,-12-1-48 15,-1-15 1-15,-8-8 195 16,-5 16 0-16,-9 9-48 16,-3 4 0-16,-4 3-196 15,-23-7 1-15,-21-11-75 0,-5 8 0 16,-7 1 522-16,-11 13 1 16,-4 1-694-16,-13 17 0 15,-11 9 770-15,-11 16 1 16,-8 12-472-16,5 24 1 15,-1 24 84-15,4 8 1 16,-2 2-2159-16</inkml:trace>
  <inkml:trace contextRef="#ctx1" brushRef="#br0">3905 16998 0,'0'0'15,"0"0"-15,0 0 0,0 0 16,0 0 0,0 0-16</inkml:trace>
  <inkml:trace contextRef="#ctx1" brushRef="#br0" timeOffset="2832.95">15244 9738 0,'0'0'16,"0"0"-16,0 0 16,-10-10-16,0 1 15,10 9 1,-10 0-16,-10-10 0,0 0 15,10 1 1,10 9-16,-9-10 0,-1 0 16,0 10-1,10 0-15,0 0 16,0 0 0,0 0-16,0 0 0,0 0 15,0 0-15,-10 0 16,10 0-1,-10 0-15,0 0 0,0 0 16,0 0 0,10 0-16,0 0 15,0 0-15,-10 0 16,0 0-16,10 0 16,0-9-16,0 9 15,-10 0-15,10 0 16,0 0-16</inkml:trace>
  <inkml:trace contextRef="#ctx0" brushRef="#br0" timeOffset="115675.74">7826 12768 1838 0,'18'23'-53'0,"-18"-23"1"16,0 0 14-16,0 0 0 0,-3-7-25 15,3-2 1 1,5 2 115-16,12 0 0 0,7-2 1 16,4 3 1-16,5-1-55 15,0 3 0-15,2 3-43 16,-7 2 0-16,1 5-68 15,-6-1 0-15,-5 2 30 16,-7 8 0-16,-3 3 2 16,-12 2 0-16,-11 1-243 15,-11-3 0-15,0 0 106 16</inkml:trace>
  <inkml:trace contextRef="#ctx0" brushRef="#br0" timeOffset="117748.59">7817 12876 102 0,'-8'-16'0'0,"-3"-10"484"15,2-6 0-15,-6-9-489 0,12-6 0 16,3-5-177-16,5 1 0 15,8 3 388-15,11 1 0 16,7 5 141-16,6 8 0 16,8 7-190-16,-8 9 0 15,0 9-153-15,-2 13 1 16,-8 10-85-16,-6 11 1 16,-7 13 46-16,-14 2 0 15,-11 5-11-15,-7-4 0 16,-10 1-255-16,-5-14 1 15,-11-6 3-15,1-20 1 16,1-15 661-16,5-19 1 16,4-19-60-16,9-24 1 15,1-24-411-15,23 5 1 0,10-5-187 16,8 13 1 0,12 5 640-16,1 27 0 0,0 19-153 15,8 16 1-15,7 10-120 16,-3 14 0-16,1 15-132 15,-11 5 1-15,1 13 12 16,-12-4 0-16,-11 4 39 16,-4-4 1-16,-7 0 2 15,-3-9 0-15,-7-5-54 16,-8-13 1-16,-10-8-213 16,-5-17 0-16,-4-15 88 15,6-14 0-15,1-16 311 0,8-21 1 16,9-22-90-16,15 8 0 15,14-1 244-15,7 15 1 16,10 8-200-16,-2 27 1 16,-3 21-151-16,1 8 0 15,3 14-162-15,1 14 1 16,0 10-122-16,-1 10 0 16,-8 12 224-16,-6-2 1 15,-5 3 392-15,-9 1 0 16,-12-6-43-16,-3-6 0 15,-7-5-69-15,-4-16 0 16,-6-10-165-16,-2-19 0 16,-1-18-2-16,-2-16 1 15,-2-18-174-15,5-31 0 16,6-23 301-16,15 9 0 16,18 0-59-16,2 25 1 15,15 19-81-15,-11 29 0 0,0 25-46 16,9 13 1-16,7 19-31 15,-7 12 1-15,2 20-153 16,-9 9 1-16,-1 11 409 16,-10-2 0-16,-12 2-4 15,-1-11 0-15,-8-6-104 16,0-12 0-16,-7-7-61 16,-2-23 0-16,-7-12-314 15,-6-23 0-15,-6-14 84 16,-5-36 0-16,-3-29 187 0,23-4 1 15,9-10 307-15,25 14 1 16,12 7 56-16,19 24 1 16,11 17-221-16,-3 19 0 15,-3 21-130-15,-9 13 0 16,-1 16-171-16,1 14 1 16,-2 13-109-16,-5 0 0 15,-4 4 252-15,-9 1 1 16,-7 1 313-16,-6-5 1 15,-9-2-69-15,-6-10 1 16,-7-5-77-16,-10-17 0 16,-3-14-183-16,-5-19 0 15,-3-24-104-15,-9-33 1 16,-7-28-7-16,21-7 0 16,10-17 382-16,19 17 0 0,14 1-139 15,10 22 1-15,9 12 72 16,4 17 0-16,7 13-48 15,-11 22 1-15,-2 23-126 16,4 14 1-16,5 17-106 16,-7 10 1-16,2 16 120 15,-11 2 1-15,-2 5 85 16,-8 1 0-16,-5-3-58 16,-3-9 1-16,-3-6 7 15,-16-12 0-15,-8-10-92 16,-1-17 0-16,-12-12-347 0,1-22 0 15,-4-20 345-15,-6-30 0 16,2-33 236-16,13 8 0 16,15-8-261-16,15 21 0 15,16 11 276-15,11 23 1 16,8 13 32-16,0 23 1 16,-1 14-77-16,5 7 0 15,7 12-72-15,-8 6 0 16,2 11-113-16,-11 7 1 15,-5 5 14-15,0 6 1 16,1 4 47-16,-12-10 0 16,-3-1 6-16,-3-6 1 15,-3-9-65-15,-16-9 1 16,-5-8-224-16,-7-16 1 16,-6-10 84-16,0-18 0 15,-2-14 194-15,2-31 1 0,0-24-23 16,19 1 1-16,12-11 343 15,25 14 1-15,18 0-192 16,5 24 0-16,4 14-27 16,0 21 0-16,1 19-138 15,-14 19 0-15,-9 22-35 16,-2 15 0-16,-2 19 99 16,-3 7 0-16,-10 13-95 15,1 15 1-15,-6 12 51 16,-2-33 1-16,-2-21 26 15,-8-5 0-15,1-18-1 0,-9-19 0 16,-1-17 33-16,1-19 1 16,3-17-220-16,-3-36 1 15,-5-28 217-15,14-8 1 16,7-13-131-16,8 5 1 16,3 2 183-16,6 36 1 15,0 22-133-15,-2 29 1 16,0 24-38-16,-4 19 0 15,0 20-38-15,6 17 0 16,-2 23 148-16,-11 22 0 16,-4 24 92-16,-8-14 1 15,-2-2-155-15,-3-29 1 16,2-20-19-16,-6-12 1 16,-3-17-59-16,-4-10 1 15,-1-21-167-15,-8-11 0 16,-2-21-250-16,-2-27 1 0,-4-23 843 15,18-2 0-15,10-8-324 16,15 26 1-16,9 13 258 16,0 28 1-16,4 24-89 15,6 7 0-15,5 13-46 16,3 14 0-16,7 13-61 16,-3 5 0-16,-3 13-41 15,-4 0 1-15,-6 0-75 16,-3-4 0-16,-6-2 33 15,-5-10 0-15,-2-2-27 16,-2-8 0-16,-2-3 12 0,-7-12 1 16,-8-6-111-16,-3-16 1 15,-4-13-163-15,2-11 0 16,-2-10 436-16,5 1 0 16,6-5-4-16,2 16 1 15,7 11-71-15,1 22 1 16,6 17-203-16,3 19 0 15,-1 0-1374-15</inkml:trace>
  <inkml:trace contextRef="#ctx0" brushRef="#br0" timeOffset="131245.57">13060 15849 1726 0,'31'-33'64'0,"-31"33"1"15,0 0-58-15,0 0 0 16,-9 11 100-16,9-11 0 16,-9 13-114-16,9-13 0 15,-9 9-88-15,9-9 0 16,0 0 191-16,18-11 1 16,10-5 159-16,12-10 1 15,12-6-172-15,5-2 0 16,6-6-525-16,7 1 1 15,6-1 759-15,16-5 0 0,12-2-280 16,-23 9 1-16,-11 6-126 16,-24 12 1-16,-20 9 71 15,-7 4 1-15,-12 5 118 16,-11 13 1-16,-14 11-106 16,-15 10 0-16,-14 4-491 15,-12 11 0-15,-11 7 921 16,-20 18 0-16,-19 13-610 15,0-10 1-15,-11-1 305 16,15-13 1-16,10-7 92 16,25-12 1-16,19-14-184 0,19-10 1 15,21-10-37-15,4-7 1 16,14-2-69-16,17-21 1 16,9-12-454-16,15-9 0 15,11-13 1022-15,21-13 0 16,18-12-457-16,-8 15 0 15,4 3-263-15,-14 12 0 16,-12 10 455-16,-16 14 0 16,-19 11-206-16,-15 7 0 15,-12 7-72-15,-15 9 1 16,-15 9 165-16,-13 4 0 16,-9 5-1-16,-1 1 0 15,-1 2-179-15,12-6 1 16,8-6-205-16,19-19 0 15,-4-1-1663-15</inkml:trace>
  <inkml:trace contextRef="#ctx0" brushRef="#br0" timeOffset="133287.31">9041 13726 1871 0,'0'0'-38'16,"0"0"1"-16,4-27 22 15,-1 11 0-15,3-2-89 16,3-1 1-16,4 0-242 16,11-5 0-16,-2 3-161 15</inkml:trace>
  <inkml:trace contextRef="#ctx0" brushRef="#br0" timeOffset="134487.54">9345 13481 931 0,'21'0'0'0,"14"0"259"16,4 9 0-16,10 3-260 0,-10 14 1 15,-2 10 96-15,-11 10 1 16,-6 12-97-16,-16 3 0 15,-8 4 40-15,-9-2 0 16,-7 0-96-16,-11-18 1 16,-8-11-341-16,-2-19 0 15,-1-17 189-15,5-23 0 16,6-24 592-16,12-19 0 16,14-22-172-16,19 14 0 15,21 4 19-15,2 27 1 16,8 18-228-16,1 11 0 15,5 10-564-15,3 17 1 16,7 14 1037-16,9 19 1 16,8 17-355-16,-17 0 0 15,-6 8-128-15,-22-5 0 16,-11 1 75-16,-12-13 0 16,-12-7-90-16,-9-1 0 0,-8-10-167 15,-14-9 0-15,-8-11-89 16,4-15 1-16,-1-14 162 15,10-14 0-15,9-12 282 16,16 0 0-16,6-10 191 16,21 8 0-16,10 2-143 15,10 6 1-15,13 8-383 16,4 8 0-16,9 6 163 16,19 11 0-16,16 11 135 15,-16 6 1-15,-6 10-191 16,-28 2 1-16,-22 3 52 0,-9 5 0 15,-14 4 94-15,-7 1 0 16,-12 3-73-16,-6-3 1 16,-5-4-25-16,-6-8 0 15,-5-4-85-15,1-8 0 16,3-9 51-16,4-7 1 16,5-9 51-16,9-11 1 15,5-10 32-15,17-8 1 16,9-11 50-16,8 6 0 15,10 2-172-15,3 10 1 16,3 6-45-16,-4 11 1 16,5 6 186-16,-11 12 1 15,-2 7-71-15,30 14 1 16,16 13-50-16,-3 18 0 16,4 14 50-16,-31-23 1 0,-22-11 0 15,-9 5 0-15,-10-1-461 16,-6 35 0-16,-3 26 611 15,-1-43 0-15,-5-20-90 16,1-28 1-16,-1-24-56 16,2-11 0-16,4-17 91 15,4 3 0-15,11-8-264 16,3 7 1-16,10 3 494 16,14 6 1-16,10 4-190 15,0 12 1-15,1 12-184 16,-1 10 1-16,0 11-52 15,-12 4 0-15,-1 7 58 0,-6 3 0 16,-5 2-60-16,13 11 1 16,5 6 118-16,-13-8 0 15,-5-5-173-15,-17-8 1 16,-9-6-71-16,-10-14 0 16,-7-13 168-16,3-6 0 15,0-7 82-15,3-2 0 16,2-2 182-16,11-5 1 15,5-2 0-15,13 3 1 16,13 3-21-16,4 1 0 16,5-5-191-16,0 8 0 15,4 3-391-15,2 10 0 16,-4 8 303-16,-1 10 1 16,-1 8 309-16,-11 10 1 15,-5 8-135-15,-19 9 0 0,-9 6-226 16,-9-1 1-16,-13 0 371 15,-2-10 0-15,-9-7-87 16,-4-15 0-16,0-15-100 16,3-10 0-16,-1-12-31 15,11-6 1-15,10-12 23 16,6-1 1-16,8-4-98 16,9 4 0-16,10-6-116 15,7 10 1-15,7 1-323 16,4 11 0-16,-4-4-452 0</inkml:trace>
  <inkml:trace contextRef="#ctx0" brushRef="#br0" timeOffset="142685.5">13333 7503 1793 0,'0'0'0'16,"0"0"-85"-16,0 0 0 15,-40-16-259-15,6 5 0 16,-4 0 105-16,-5 4 1 16,-1-2 705-16,1 0 1 15,-3 2-280-15,0 0 1 16,-2 1-295-16,-4 3 1 16,-1 3-132-16,1 7 0 15,2 5 101-15,6 5 0 16,3 4 543-16,8 13 0 15,5 8-277-15,6 12 0 0,11 5-229 16,4 28 0-16,7 13 159 16,7-2 1-16,10 4-132 15,12-6 1-15,14 1 360 16,12-14 1-16,12-6-174 16,-3-16 0-16,1-10-486 15,5-22 1-15,4-15 650 16,7-19 0-16,6-17-237 15,-4-19 0-15,-7-13-401 16,-6-17 0-16,-6-10 605 16,-4-1 1-16,-12-5-171 15,-8 6 1-15,-12 6 6 0,-17-5 0 16,-13 1-64-16,-24 2 0 16,-18-1 87-16,-11 12 0 15,-19 3-37-15,-11 14 1 16,-11 15-369-16,2 21 0 15,-8 22 667-15,6 20 0 16,7 18-423-16,1 10 1 16,3 14-241-16,11 1 1 15,15 1 252-15,20-4 0 16,-3 1-1626-16</inkml:trace>
  <inkml:trace contextRef="#ctx0" brushRef="#br0" timeOffset="147429.31">12947 14302 1983 0,'0'0'0'0,"24"-15"-42"16,-11 1 0-16,2-2-194 15,4-2 0-15,3-4 225 16,5 6 0-16,1 0 106 16,-2 7 0-16,2 5-65 15,-3 11 0-15,-1 11-124 16,-5 13 0-16,-10 12 25 15,-5 6 1-15,-2 7 247 16,-2-6 0-16,-2-3-146 0,2-11 0 16,-4-9-33-16,0-9 0 15,-1-9-177-15,-10-16 1 16,-7-15-203-16,-2-17 0 16,-9-14 939-16,7-8 1 15,2-7-562-15,5 5 1 16,10-2-63-16,6 14 0 15,4 10 18-15,10 14 1 16,12 13 351-16,4 14 1 16,16 14-122-16,-6 8 0 15,5 8-186-15,-10-1 0 16,-3 3-63-16,-7-3 0 16,-13-4-64-16,-12-5 1 15,-12-4-106-15,-11-14 1 0,-13-11-162 16,-3-16 1-1,-4-16 796-15,0-12 0 0,-1-11-166 16,11-16 1-16,2-19-160 16,21 18 0-16,17 8-276 15,7 20 1-15,11 16-10 16,6 9 1-16,9 12 552 16,5 13 1-16,8 12-194 15,-7 10 1-15,3 12-112 16,-17 5 1-16,-3 7-83 15,-13 1 0-15,-7 2-87 0,-16-10 1 16,-12-5-75-16,-5-15 1 16,-10-10-31-16,-2-19 0 15,-4-18 621-15,5-15 0 16,3-19-425-16,7-20 1 16,4-23 138-16,17 14 1 15,12 4-211-15,12 15 0 16,10 12 224-16,1 21 0 15,5 21 48-15,1 10 1 16,6 13-130-16,-1 12 0 16,2 13-68-16,-12 6 0 15,-1 8-42-15,-10-5 1 16,-9 2 31-16,-1-13 0 16,-12-3-17-16,-11-13 0 15,-12-11-43-15,-7-18 1 16,-6-14-195-16,-3-20 1 0,3-15 383 15,-3-26 0-15,-7-22 101 16,23 14 1-16,12 6-296 16,15 20 0-16,13 15 123 15,5 30 1-15,6 19 239 16,8 19 1-16,5 15-129 16,1 10 0-16,5 10-132 15,-6 4 0-15,-4 8-54 16,-7-12 1-16,-8 0-8 15,-3-12 0-15,-11-7 57 0,-4-22 0 16,-22-9 1-16,0-24 1 16,-8-17-313-16,-11-35 1 15,-7-28 194-15,6-13 1 16,3-16-31-16,19 19 0 16,7 8 397-16,13 25 1 15,13 20-39-15,-4 25 1 16,10 27-21-16,1 18 0 15,9 25-74-15,1 6 0 16,-1 12-65-16,-3 0 1 16,2 7-50-16,-13-14 0 15,-2-5-66-15,-10-9 1 16,-1-10-69-16,-15-19 1 16,-7-16-228-16,-11-13 0 15,-6-17 197-15,-2-10 0 16,-5-14 385-16,1-17 0 15,1-15-114-15,10 18 0 0,12 9-4 16,11 28 1-16,9 25-157 16,9 11 1-16,4 16-45 15,11 13 0-15,4 14 269 16,-1 4 1-16,7 9-15 16,-5-8 0-16,1-1-124 15,-10-9 0-15,-2-6-37 16,-8-12 1-16,-7-13-168 15,-6-18 0-15,-7-14 159 16,-4-20 0-16,-9-14-304 16,-4-26 0-16,-6-23 548 0,1 4 0 15,8-6-326-15,9 29 1 16,12 12 17-16,3 37 0 16,3 27 238-16,12 15 0 15,7 17 34-15,-1 15 1 16,6 14-79-16,-1 3 1 15,4 9-124-15,-12-3 1 16,-3-5-29-16,-2-12 0 16,-4-6-19-16,-5-14 0 15,-2-10-39-15,-8-19 0 16,-11-17-158-16,-3-13 0 16,-13-16 64-16,-11-23 0 15,-10-20 579-15,2-4 1 16,4-1-432-16,19 14 0 15,14 14 41-15,11 15 0 0,14 18-96 16,8 19 1-16,12 21-6 16,5 6 0-16,7 17 334 15,4 5 0-15,0 10-142 16,-3 2 1-16,-4 5-80 16,-10-10 0-16,-5-3-25 15,-11-16 1-15,-5-12-66 16,-8-13 0-16,-6-13 43 15,-9-15 0-15,-9-7-343 16,-7-10 0-16,-12-10 383 0,-12-19 0 16,-10-17 287-16,16 18 0 15,4 6-271-15,19 27 0 16,15 21-72-16,11 17 1 16,15 10-108-16,7 13 1 15,8 7 249-15,3 8 1 16,8 6 61-16,-10-3 1 15,2 0-117-15,-9-5 1 16,-2-6 11-16,-7-7 1 16,-6-7-130-16,-9-16 1 15,-3-13-117-15,-3-9 1 16,-7-11 291-16,4-11 1 16,2-7-77-16,5-18 0 15,5-17 37-15,1 38 0 16,5 21-11-16,-3 10 1 15,-2 17 17-15,-3 12 1 16,-1 11-101-16,-9 13 0 0,-7 12-56 16,3-2 0-16,-6 3-266 15,10-10 1-15,-4 2-970 16</inkml:trace>
  <inkml:trace contextRef="#ctx0" brushRef="#br0" timeOffset="160026.09">11566 7822 2073 0,'43'5'-15'0,"-28"-16"1"16,-12-9-170-16,8-5 0 15,2 0 287-15,10 2 1 16,1 5-27-16,3 9 1 15,5 10-88-15,-5 19 0 16,1 16-117-16,-11 11 0 16,-8 7 126-16,-9 0 1 15,-9 6-116-15,-6-14 0 16,-5-1-247-16,-3-12 0 16,-4-10 329-16,-1-16 1 15,-3-12 336-15,3-18 0 16,2-17-173-16,4-16 1 15,3-18 72-15,7-18 0 0,10-17-425 16,4 28 1 0,10 7 61-16,-2 31 0 0,-1 23 163 15,6 14 0-15,7 19 293 16,-2 12 1-16,6 13-179 16,-8 7 1-16,-3 5-221 15,-11 4 0-15,-4 2-144 16,-17-5 0-16,-7-6 651 15,-7-13 0-15,-6-9-282 16,-2-12 0-16,-3-16-128 16,1-15 0-16,4-18 4 0,4-16 1 15,3-16-177-15,10-18 1 16,9-17 180-16,6 19 1 16,10 7 74-16,-5 32 0 15,6 22-77-15,1 12 0 16,4 17-54-16,8 12 1 15,-1 18 36-15,-3 0 1 16,-2 11 72-16,-10-3 1 16,-3-1-46-16,-13 1 1 15,-1-3-162-15,-14-6 1 16,-13-8-201-16,3-13 0 16,-7-8 474-16,3-15 1 15,-1-10 114-15,3-10 0 16,1-14-134-16,2-9 1 15,4-5-8-15,5 8 1 16,6-1-98-16,7 14 0 16,6 7-37-16,5 8 1 0,8 9-72 15,5 5 0-15,6 9-114 16,3 14 0-16,6 11 66 16,-5 4 0-16,-4 7 244 15,-8 0 1-15,-11 4 130 16,-10-6 0-16,-10-5-167 15,-8-4 1-15,-10-9-397 16,-10-10 1-16,-3-6 200 16,-4-9 1-16,1-13 533 15,3-7 1-15,-4-12-294 0,-2-20 0 16,0-12-138-16,9 7 0 16,10 3-20-16,20 25 1 15,9 16 40-15,7 6 1 16,6 5 81-16,9 10 0 15,10 4-12-15,-6 10 0 16,2 8-89-16,-6-1 1 16,-4 7-56-16,-10 2 1 15,-12 0-266-15,-9-4 0 16,-11-3 21-16,-3-6 0 16,-12-4 955-16,-3-12 1 15,-1-9-480-15,8-10 0 16,2-10-197-16,4-11 0 15,7-10-138-15,5-1 1 16,8-1 250-16,7 5 0 16,2 2 77-16,13 4 1 0,10 3-46 15,-1 9 1-15,4 11-89 16,5 11 1-16,2 18-80 16,-5 7 0-16,-6 14 33 15,-10 3 0-15,-9 6-66 16,-14-3 0-16,-13 0-424 15,-7-6 1-15,-8-3 1155 16,1-8 1-16,-8-4-481 16,1-16 1-16,1-6-306 15,-11-20 1-15,-11-11-355 0,10-11 0 16,12-11 715-16,15 10 0 16,16 3 45-16,11 7 1 15,6 6-210-15,5 6 0 16,8 8-44-16,-1 8 0 15,7 4 174-15,10 12 0 16,8 10-84-16,-3 0 0 16,1 2-43-16,-4-2 1 15,-9 0-55-15,-3-3 0 16,-10-6-235-16,-19 2 0 16,-12-5 547-16,-15-6 1 15,-12-3-146-15,-6-4 0 16,-10-4-452-16,-20-9 1 15,-17-5 624-15,22 9 0 16,10-3-525-16,33 10 1 16,0 2-1419-16</inkml:trace>
  <inkml:trace contextRef="#ctx0" brushRef="#br0" timeOffset="200186.18">22278 6932 1625 0,'0'0'0'16,"0"0"-165"-16,0 0 0 16,0 0 42-16,0 0 1 15,0 0-140-15,0 0 0 16,0 0-7-16</inkml:trace>
  <inkml:trace contextRef="#ctx0" brushRef="#br0" timeOffset="200275.41">22357 6905 1065 0,'0'0'0'16,"0"0"-175"-16,0 0 1 15,0 0-6-15,0 0 0 16,0 0 118-16,0 0 0 16,0 0-37-16</inkml:trace>
  <inkml:trace contextRef="#ctx0" brushRef="#br0" timeOffset="200502.12">22418 6911 91 0,'0'0'0'0,"0"0"0"15,0 0 0-15,0 0 0 16,0 0 0-16,0 0 11 15,0 0 0-15,0 0 14 16,0 0 1-16,0 0-28 16,0 0 0-16,0 0-14 15,0 0 1-15,0 0 10 16,0 0 1-16,0 0 28 16,0 0 1-16,0 0-22 0,0 0 1 15,0 0-3-15,0 0 1 16,0 0-23-16,0 0 0 15,0 0-17-15</inkml:trace>
  <inkml:trace contextRef="#ctx0" brushRef="#br0" timeOffset="202168.14">22093 14972 1838 0,'0'0'0'16,"0"0"37"-16,0 0 0 16,-9-25-106-16,7 12 0 15,-3 0-1185-15</inkml:trace>
</inkml:ink>
</file>

<file path=ppt/ink/ink16.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13:55.489"/>
    </inkml:context>
    <inkml:brush xml:id="br0">
      <inkml:brushProperty name="width" value="0.05292" units="cm"/>
      <inkml:brushProperty name="height" value="0.05292" units="cm"/>
      <inkml:brushProperty name="color" value="#FF0000"/>
    </inkml:brush>
  </inkml:definitions>
  <inkml:trace contextRef="#ctx0" brushRef="#br0">15554 5294 1726 0,'0'0'0'0,"22"28"-334"15,-22-28 1-15,0 0-318 0</inkml:trace>
  <inkml:trace contextRef="#ctx0" brushRef="#br0" timeOffset="179.09">15558 5306 1211 0,'0'0'0'0,"0"0"65"0,0 0 0 15,0 0-24-15,0 0 0 16,0 0-41-16,0 0 1 16,2 9 4-16,-2-9 0 15,7 13-4-15,-7-13 1 16,11 9 45-16,-11-9 0 15,13 11 24-15,-2-6 1 16,6 2-31-16,-2-3 0 16,7 1-33-16,0-5 1 15,7 4-162-15,5-4 1 16,-1 2-851-16</inkml:trace>
  <inkml:trace contextRef="#ctx0" brushRef="#br0" timeOffset="240.94">15968 5411 180 0,'15'0'0'15,"10"0"604"-15,10 3 1 0,12 3-454 16,2 1 0-16,1 2-1397 15</inkml:trace>
  <inkml:trace contextRef="#ctx0" brushRef="#br0" timeOffset="495.12">16492 5528 1110 0,'24'0'0'0,"17"0"239"16,12 5 0-16,17 2-776 15,21 2 0-15,20 0 1206 16,-2 2 0-16,3-2-1061 16,-10-2 0-16,-6 2 616 15,2-3 0-15,-6 5 43 16,-3-6 0-16,-5-1-921 15,-2 1 1-15,-3 2 1079 0,0-1 0 16,1 1-208-16,-14 2 0 16,-3 2-292-16,-15-2 0 15,-11-6-177-15,-4 3 0 16,-1-3-119-16,-8 3 0 16,0-3 523-16,-6 3 1 15,-1 1 19-15,-3-4 0 16,-4 6-387-16,-10-9 1 15,0 0-324-15</inkml:trace>
  <inkml:trace contextRef="#ctx0" brushRef="#br0" timeOffset="5614.16">15661 5220 2151 0,'22'0'0'15,"12"3"54"-15,-34-3 0 16,-24-12-20-16,7 6 0 0,-1-1 10 16,3 2 1-16,2 1-40 15,4 1 0-15,3-3 67 16,6 6 1-16,0-7 18 15,13-2 1-15,7-2-43 16,8 2 0-16,5 0-114 16,8-3 1-16,5-1-265 15,9 4 1-15,3 5 691 16,14 4 1-16,9 4-427 16,24-4 0-16,13 0 209 15,10 0 0-15,8 0-214 16,-5-7 0-16,2 1 279 0,-7 3 0 15,-6 3-332-15,-9 0 0 16,-6 3 146-16,-7 3 1 16,-8 1 134-16,-10 2 1 15,-14 4-186-15,-5-4 1 16,-7-2-123-16,-3-7 0 16,-5-4 99-16,-9-1 1 15,-2-2 213-15,10 3 0 16,1 0-65-16,-4 3 0 15,-1-7-101-15,1 3 1 16,5-2-128-16,-5 1 1 16,4 3 44-16,-7-4 0 15,-2 1 176-15,-4 6 1 16,-2 0-35-16,-7 2 0 16,-7 0-23-16,-6 0 0 15,-5 1-102-15,-6-3 0 16,0 0-396-16,-8 0 0 0,1 0-1154 15</inkml:trace>
  <inkml:trace contextRef="#ctx0" brushRef="#br0" timeOffset="23990.23">9041 6689 1804 0,'16'0'0'0,"8"-7"-34"15,-14 2 1-15,-10-3 54 16,0 8 0-16,-4-9 20 15,4 9 1-15,-2-12-84 0,-2 4 1 16,4 3 37-16,4-4 0 16,-4-4-5-16,6 1 1 15,-1-1-88-15,8-7 1 16,2-1-9-16,2-4 1 16,3-1 33-16,2-2 1 15,-2 2 154-15,-3 1 1 16,-2 5 55-16,-2 6 1 15,-4 7 44-15,0-2 0 16,-3 5 28-16,12 1 1 16,6 3-51-16,7-4 1 15,6 2-66-15,-3 2 0 16,-1 0-148-16,4 0 1 16,3 6-113-16,3 1 0 15,-1 2-55-15,1 0 0 16,3 2 396-16,6-1 1 0,7 1 37 15,-2-5 1-15,6-3-338 16,-2 1 0-16,3-8 14 16,1 4 0-16,5-3 399 15,0 1 1-15,4-2-298 16,15 6 1-16,8 2-267 16,-8 3 0-16,0 2 598 15,-1-4 0-15,-1 6-384 16,2-7 1-16,-1 1-5 15,7-5 0-15,6 0 247 16,1-5 1-16,1-3-507 0,-1-1 1 16,-1-3 646-16,-1 5 1 15,-1 1-452-15,-4 3 1 16,-3-1 188-16,6 2 0 16,-4 0 30-16,2 1 0 15,-4 1-429-15,-1 0 0 16,-1-4 627-16,-1-3 0 15,-4-2-295-15,-2 5 0 16,0 4-253-16,-7 2 1 16,-3 3 523-16,1-1 0 15,-4 0-213-15,-18 1 1 16,-11 2-94-16,1 2 0 16,-5 0-31-16,-9-2 0 15,-10 2 30-15,-3-5 1 16,-2 1-151-16,-8-5 0 15,5 4-1880-15</inkml:trace>
  <inkml:trace contextRef="#ctx0" brushRef="#br0" timeOffset="36510.96">4462 8209 1793 0,'0'0'0'0,"0"0"-108"0,0 0 1 15,0 0-7-15,0 0 1 16,-13 2 22-16,4 1 1 15,-2 3-11-15,2 1 1 16,-4 0 141-16,0 4 1 16,4 0 30-16,3 1 0 15,1 1-134-15,1-1 0 16,4 1 49-16,5 5 1 16,8 7-107-16,0-1 0 15,2-3 61-15,7 4 0 16,2 4 434-16,8 0 0 15,1-4-140-15,4-5 1 16,-4 2-114-16,-2-10 0 0,3 1-117 16,-5-10 0-16,3-1-58 15,-1-7 0-15,2-8-320 16,6-8 1-16,5-8 310 16,8-4 1-16,0-1 498 15,7-7 0-15,7-10-282 16,-7 5 0-16,2-5-500 15,13-10 0-15,5-9 582 16,5 1 1-16,0-8-33 16,-10 8 1-16,-9 3-213 15,1 6 0-15,-1 6-208 0,0 13 0 16,5 3 492-16,-15 18 0 16,-7 15-181-16,-7 1 1 15,-14 4-98-15,5 13 1 16,-3 12-180-16,-5 4 0 15,-1 11-661-15,4 8 0 16,-3-3 456-16</inkml:trace>
  <inkml:trace contextRef="#ctx0" brushRef="#br0" timeOffset="53100.75">24693 8974 1883 0,'0'0'0'15,"0"0"-6"-15,0 0 0 0,0 0-5 16,0 0 0-16,0 0-22 16,0 0 1-16,0 0 32 15,0 0 0-15,0 0 13 16,0 0 0-16,0 0 91 16,0 0 1-16,0 0-24 15,0 0 1-15,0 0-6 16,0 0 1-16,31 18-1 15,-7-7 0-15,8-2-127 16,6-2 0-16,7-2-682 0,8-5 1 16,8 0 1364-1,8 0 0-15,6-7-565 0,10 2 0 16,11-8-503-16,-11 4 1 16,-2 0 744-16,-11 4 0 15,-9 3-74-15,-8 2 1 16,-9 0-160-16,-12 0 0 15,-12-4-4-15,-4 8 0 16,-7-2-13-16,-1 3 1 16,-5 2-52-16,-1 4 1 15,-4 2-9-15,-2-1 1 16,0 5 14-16,2-1 0 16,0 0-101-16,2-2 1 15,4-3-321-15,8-5 1 16,1-1-947-16</inkml:trace>
  <inkml:trace contextRef="#ctx0" brushRef="#br0" timeOffset="56374.43">4429 9491 1916 0,'0'0'0'0,"0"0"-15"0,0 0 1 15,0 0-99-15,0 0 0 16,0 0 116-16,0 0 1 16,0-20 31-16,0 7 0 15,0 1-35-15,0-1 1 16,0 2-14-16,6 1 1 16,-3 2-82-16,3-1 0 15,-3 2 166-15,7 2 1 16,-1 1 95-16,6 4 0 15,-1 4-8-15,9 8 0 16,1 6-71-16,0 6 0 16,1 6-54-16,-1 3 1 15,0 5-36-15,-1-1 0 16,-5 5-7-16,1 1 1 16,-1 4 48-16,-3-8 1 15,-2-4-43-15,2-7 1 0,-3-2-60 16,0-10 1-16,2-7-239 15,14-18 0-15,9-18 377 16,9-16 0-16,6-24 254 16,22-32 0-16,14-29-393 15,1-5 0-15,7-17-27 16,-8 21 0-16,1 5 352 16,-11 19 0-16,-3 15-261 15,-14 16 0-15,-9 17-133 16,-11 17 1-16,-10 17-311 0,-7 5 1 15,4 1-810-15</inkml:trace>
  <inkml:trace contextRef="#ctx0" brushRef="#br0" timeOffset="79208.66">4447 10479 2185 0,'0'0'0'0,"0"0"119"15,0 0 0-15,0 0-47 16,0 0 0-16,0 0-30 16,0 0 1-16,0 0-111 15,0 0 1-15,0 0 12 16,0 0 1-16,0 0-125 16,6 20 1-16,7 9 187 15,2 5 1-15,9 11 175 0,7-2 1 16,6 6-3-16,0-8 1 15,2 1-105-15,1-4 1 16,-1-4-120-16,2-4 0 16,-4-1-216-16,1-4 0 15,3-5 309-15,2-7 1 16,6-11 187-16,7-20 0 16,5-17-241-16,13-49 0 15,14-39-142-15,10-24 0 16,15-30 406-16,1 4 0 15,8-8-343-15,7 10 1 16,6 3 212-16,-22 38 0 16,-12 26-426-16,-22 28 0 15,-14 28 289-15,-19 15 1 16,-18 23-37-16,1 17 1 16,-6 20-674-16,-9 2 1 15,-1 1 26-15</inkml:trace>
  <inkml:trace contextRef="#ctx0" brushRef="#br0" timeOffset="115844.63">16645 12258 1793 0,'4'7'0'0,"7"6"-63"16,-5-13 0-16,3-7-41 0,0 0 1 16,4-2-71-16,0-4 0 15,2 0-557-15</inkml:trace>
  <inkml:trace contextRef="#ctx0" brushRef="#br0" timeOffset="115918.66">16959 12170 91 0,'17'4'0'16,"7"3"477"-16,9 0 0 16,8 0-436-16,5 2 0 15,-4 0-837-15</inkml:trace>
  <inkml:trace contextRef="#ctx0" brushRef="#br0" timeOffset="115993.18">17515 12228 987 0,'18'5'0'15,"12"2"130"-15,5 2 1 16,7 0-362-16,-3 2 1 15,2 0-243-15</inkml:trace>
  <inkml:trace contextRef="#ctx0" brushRef="#br0" timeOffset="116054.17">17903 12321 494 0,'18'4'0'16,"13"-1"402"-16,10-1 1 0,7 0-465 15,4-2 1-15,1 0-746 16</inkml:trace>
  <inkml:trace contextRef="#ctx0" brushRef="#br0" timeOffset="116112.37">18401 12316 751 0,'19'2'0'0,"10"3"330"15,8 0 0-15,11 1-636 16,7-3 0-16,1 1-157 15</inkml:trace>
  <inkml:trace contextRef="#ctx0" brushRef="#br0" timeOffset="116157.06">18968 12350 1166 0,'18'0'0'0,"14"-2"-86"16,12 0 1-16,-3 1-580 15</inkml:trace>
  <inkml:trace contextRef="#ctx0" brushRef="#br0" timeOffset="116202.93">19394 12357 1166 0,'21'0'0'0,"14"2"82"16,9 0 1-16,0 0-1042 0</inkml:trace>
  <inkml:trace contextRef="#ctx0" brushRef="#br0" timeOffset="116262.92">19828 12388 740 0,'19'0'0'16,"10"0"345"-16,8 2 1 15,7 0-408-15,4 1 0 16,-1-3-843-16</inkml:trace>
  <inkml:trace contextRef="#ctx0" brushRef="#br0" timeOffset="116382.1">20266 12417 102 0,'13'0'0'15,"11"-2"528"-15,9 0 1 16,7-1-353-16,-1 1 0 16,2-4-161-16,-6 3 0 15,-4-1-88-15,-5 1 1 16,-6 1-8-16,-5 0 0 15,-4 0 77-15,-3 0 1 16,-1 0-861-16</inkml:trace>
  <inkml:trace contextRef="#ctx0" brushRef="#br0" timeOffset="118829.57">16869 12514 1838 0,'5'-11'0'15,"3"-7"37"-15,-3 7 0 0,-1 2 6 16,-4 2 0-16,-2-5-102 16,0 3 0-16,2-2-46 15,-4 2 1-15,4 0 28 16,4-2 1-16,-2 4-18 15,5-1 0-15,-3 3 207 16,3 1 1-16,1 3-14 16,5 1 0-16,2 0 38 15,-1 0 1-15,5 0 33 16,1 0 1-16,6 0-97 16,2 0 0-16,1 0-55 15,3 0 0-15,4 0-101 0,-4 1 1 16,3 1-143-16,0 5 0 15,0-3-195-15,2 2 1 16,4 1 801-16,-3 2 0 16,7 0-149-16,-3-2 0 15,4 2-133-15,1-7 1 16,-3 0-156-16,0-2 1 16,2 0-228-16,-3 1 1 15,-1 1 268-15,-1 4 0 16,-2 1 229-16,1-2 0 15,1-1-63-15,-2-2 1 16,-1-1-115-16,-3 5 0 16,2-4-46-16,-3-1 1 15,-1-1-171-15,2 2 1 0,0 2-72 16,2-2 1 0,4-2 504-16,-3 0 0 0,7-2-102 15,-7 2 0-15,3-2-54 16,-4 2 1-16,0-2-150 15,0 0 0-15,0 1-95 16,5-5 0-16,-1-1-40 16,3 0 0-16,2 0 436 15,4-2 1-15,2 1-159 16,-4 5 0-16,-2 1-93 16,-2 2 1-16,1 2-210 15,3 0 0-15,1-1 163 0,7-1 1 16,3-1 262-16,0 1 1 15,2-2-224-15,0 2 0 16,-6 0-177-16,12 0 0 16,5 0 117-16,-4 3 1 15,2 3 295-15,-13-4 0 16,-9-1-180-16,2-2 1 16,2-3-229-16,11-1 0 15,12 1 172-15,-1 0 1 16,2-1 164-16,-6 1 1 15,-2 3-166-15,-14 1 0 16,-10 0-145-16,2 1 0 16,-1 1 40-16,5 0 0 15,-1-2 325-15,7 0 1 16,5 0-188-16,9-2 0 16,9-1-281-16,-3-3 0 0,1 1 403 15,-3 1 0-15,0-5-2 16,-6 5 0-16,-5-3-236 15,-9 5 0-15,-6 2-261 16,13 0 1-16,9 0 619 16,-15 0 0-16,-7 0-169 15,2 0 0-15,-4 0-131 16,17 2 1-16,9 0-317 16,0-2 1-16,2 0 622 15,-2 0 1-15,2 2-213 0,-6 1 1 16,-2-3-259-16,3 0 1 15,-1 0 183-15,6 0 1 16,-2 0 192-16,0 0 0 16,-4-3-195-16,4 1 1 15,0-2-294-15,4 3 0 16,0-3 604-16,-1 6 0 16,3 1-327-16,-6 1 0 15,-4 1-274-15,2-1 0 16,2-2 510-16,-2 0 0 15,4-2-89-15,-3 2 0 16,-1 1-410-16,5-3 0 16,7 4 496-16,-1-1 1 15,6-1-165-15,-2 2 0 16,1-4-426-16,-1 0 0 16,0-4 707-16,-2 4 0 0,0-2-294 15,-7 8 0-15,-6-3-303 16,6 3 0-16,0 1 457 15,7 2 1-15,7 0-128 16,-5-4 0-16,-7-1-404 16,5-4 1-16,0-2 690 15,-2 0 1-15,-2 1-342 16,-5 1 0-16,-2 0-326 16,2 0 0-16,0 3 542 15,3-1 1-15,3-2-84 0,-8-2 0 16,-2-1-367-16,0 3 0 15,2-6 247-15,2 4 0 16,0 1 194-16,-4-1 1 16,-4 0-292-16,6-5 1 15,2 1-93-15,7 1 1 16,6 0 431-16,0-1 1 16,0 1-514-16,5 1 0 15,6-1 371-15,-4 1 0 16,0 0-19-16,-7-1 1 15,-6 3-481-15,4-1 0 16,0-1 707-16,-4 2 1 16,1-5-307-16,-10-2 1 15,-4 0-264-15,4-4 0 16,2-3 388-16,0 7 0 16,1-3-27-16,-8 4 1 0,-6 3-185 15,-6-2 0-15,-5 0-102 16,-6-1 1-16,-3 1 37 15,-13 0 0-15,-8 5 216 16,0 2 0-16,-1 0 5 16,-3 2 1-16,1 0-46 15,-4 3 0-15,-2-3-142 16,-4 5 1-16,-3 0-805 16,-11 13 1-16,-1 0 434 15</inkml:trace>
  <inkml:trace contextRef="#ctx0" brushRef="#br0" timeOffset="175294.13">12286 5443 1871 0,'0'0'0'0,"0"0"5"16,0 0 0-16,-3-23 6 16,-1 7 0-16,2-6-18 15,-7 4 0-15,0-2-136 16,-10 4 1-16,-3 0 108 16,-2 3 1-16,-9 4 351 15,-2-4 1-15,-2 4-176 0,-2 2 0 16,-3 2-131-16,-4 5 1 15,-6 3-215-15,2 8 0 16,-5 5 95-16,5 8 0 16,2 3 321-16,5 11 1 15,6 7-83-15,6 3 0 16,7 8 1-16,6 2 1 16,5 1-131-16,11 1 1 15,4 4-155-15,14 12 1 16,8 7-121-16,8-8 0 15,5-2 585-15,7-7 1 16,9-8-142-16,3-8 0 16,5-12-173-16,-10-7 0 15,-3-12-347-15,6-2 0 16,-2-5 595-16,5-8 1 0,11-8-75 16,-7-5 0-16,-4-5-171 15,-3-8 0-15,-2-7-93 16,-3-17 0-16,3-14-96 15,-15 6 0-15,-17 4 280 16,-5-21 0-16,-8-4 73 16,-10-8 1-16,-10-2-106 15,-4 6 1-15,-1 4 65 16,-10 4 0-16,0 1-55 16,1 14 0-16,-1 8-140 15,-14-12 0-15,-14-6-204 16,-5 12 1-16,-9 3 394 15,5 17 0-15,-5 11-4 0,2 30 0 16,-2 22-198-16,-4 25 1 16,-5 27-358-16,18 5 0 15,-4-1-1203-15</inkml:trace>
  <inkml:trace contextRef="#ctx0" brushRef="#br0" timeOffset="188354.94">26552 9066 2095 0,'0'0'0'0,"0"0"31"16,0 0 0-16,0 0-9 16,0 0 0-16,0 0-22 15,0 0 0-15,7-16-22 16,-3 7 0-16,-2-2 16 15,0 5 1-15,1-3 85 0,9 6 0 16,4-4 23-16,8 5 1 16,8-2-104-16,8-1 1 15,10 1-569-15,9 4 1 16,9 0 1049-16,27 4 0 16,17 1-712-16,8-5 0 15,9 0 529-15,8-5 1 16,9-2-548-16,5-4 0 15,10 2 311-15,-4 0 0 16,2 2 211-16,-8 5 0 16,-1 4-761-16,-6 3 1 15,-6 4 1000-15,-12 0 1 16,-10-4-874-16,-4-1 1 16,-4 0 698-16,-7-4 1 15,-7-6-272-15,-13 3 0 16,-10-5-228-16,-14 3 0 0,-11 1 114 15,-13 1 1-15,-11 3 45 16,-7 3 0-16,-9-3 117 16,-6 0 1-16,0 0 50 15,-10 2 1-15,-4 2-30 16,-18 3 0-16,-14 6-199 16,-7-1 1-16,-12 1-144 15,-11-1 1-15,-10 1 423 16,-27 3 1-16,-18 0-447 15,-11-3 0-15,-12-4 297 16,-8-4 0-16,-8-3 67 0,-2 0 0 16,-5 2-146-16,-2-8 1 15,-4 0-159-15,2 3 1 16,-1-1 102-16,6 0 0 16,3 2 240-16,42 2 0 15,27 0-268-15,34 1 1 16,0 3-2000-16</inkml:trace>
  <inkml:trace contextRef="#ctx0" brushRef="#br0" timeOffset="208220.12">31343 7942 1883 0,'-2'-9'0'0,"0"-7"-87"0,0-4 0 16,-1-1 189-16,-1-8 1 15,2-4-60-15,0 3 0 16,2-3-43-16,0 5 0 16,2 2 43-16,0 8 1 15,0 0-36-15,0 8 1 16,0 4-6-16,-2 15 0 16,-2 7-66-16,0 19 0 15,2 11 48-15,2 12 0 16,0 12 192-16,5 2 0 15,6 4-177-15,7 7 0 16,6 9 62-16,2-26 0 16,3-8-58-16,-5-24 1 15,-2-21-52-15,5-13 1 0,3-13-132 16,16-28 0-16,13-19 447 16,13-19 1-16,11-13-186 15,5-12 0-15,10-13-96 16,1 12 0-16,4 1 166 15,-10 17 0-15,-7 15-235 16,-18 18 0-16,-14 17 41 16,-14 13 0-16,-12 19 43 15,-12 5 1-15,-12 16-30 16,-4-7 1-16,-8 4-12 16,-11 8 1-16,-7 6-258 15,-7 7 0-15,0 1-1100 0</inkml:trace>
  <inkml:trace contextRef="#ctx0" brushRef="#br0" timeOffset="209300.54">24708 10499 1849 0,'0'0'0'0,"0"0"-10"16,0 0 1-16,16-18 35 15,-6 5 0-15,1-1-31 16,-2 0 1-16,-2-3-17 0,-1 5 0 15,-3-1 21-15,1 2 0 16,-2 1 51-16,0 2 1 16,2 5 45-16,-4 3 0 15,5 12-38-15,1 5 1 16,1 6-4-16,4 11 1 16,2 13-173-16,5 4 0 15,1 10 32-15,3-2 1 16,2-1-115-16,4-6 0 15,5-3 278-15,4-12 0 16,4-10 217-16,7-12 0 16,5-15-148-16,15-27 1 15,12-18-580-15,7-20 1 16,7-21 942-16,5-1 1 16,7-6-762-16,-5 8 1 15,3 2 386-15,-10 15 0 16,-6 10 77-16,-21 20 1 0,-16 13-155 15,-10 9 1-15,-13 14-43 16,-10 13 0-16,-10 12-153 16,1-5 0-16,0 4-80 15,8 1 1-15,-1-3-1532 16</inkml:trace>
</inkml:ink>
</file>

<file path=ppt/ink/ink17.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17:59.354"/>
    </inkml:context>
    <inkml:brush xml:id="br0">
      <inkml:brushProperty name="width" value="0.05292" units="cm"/>
      <inkml:brushProperty name="height" value="0.05292" units="cm"/>
      <inkml:brushProperty name="color" value="#FF0000"/>
    </inkml:brush>
  </inkml:definitions>
  <inkml:trace contextRef="#ctx0" brushRef="#br0">4278 4170 1972 0,'0'0'0'0,"-24"-7"-55"16,0 5 1-16,-4 2-135 16,-9-3 0-16,0 3 16 15,-5-4 1-15,-5 4 538 16,1 4 0-16,0 5-237 0,0 3 1 15,-2 8-130-15,2 9 0 16,-6 9-194-16,-3 14 1 16,-6 18-179-16,15 4 1 15,5 1 776-15,8 10 0 16,5 7-217-16,13 9 0 16,8 10-178-16,7 1 0 15,7 10-13-15,8-8 0 16,9-1 73-16,8-10 1 15,10-15 170-15,8-12 0 16,13-13-199-16,5-18 0 16,8-24-302-16,14-13 0 15,10-25 535-15,-4-11 1 16,2-17-614-16,-4-11 0 16,-2-11 621-16,-3-5 0 15,-1-11-122-15,-14 4 0 16,-9-4-237-16,-13 2 0 0,-10 2 163 15,-20-4 0-15,-18 0-14 16,-12-5 1-16,-12 0-66 16,-20-11 0-16,-18-2-248 15,-25 0 0-15,-18 0 468 16,-25 19 0-16,-18 8-273 16,4 34 1-16,-8 28-179 15,8 30 0-15,-2 23-376 16,33 0 1-16,-2-3-378 15</inkml:trace>
  <inkml:trace contextRef="#ctx0" brushRef="#br0" timeOffset="6104.22">15776 4132 1995 0,'0'0'0'0,"7"47"48"16,-18-50 0-16,-7-12-118 15,-6 3 0-15,-2-5-202 0,-11 5 1 16,-7-1 63-16,5 4 0 16,0 7 613-16,-3 9 1 15,-3 10-188-15,6 4 0 16,-3 12-97-16,9 6 1 16,7 14-156-16,6 10 1 15,7 5-12-15,3 31 1 16,7 23 97-16,10 3 0 15,8 8-202-15,7-7 1 16,13-5-314-16,13-13 1 16,11-11 805-16,10-23 0 15,8-15-153-15,-1-17 1 16,-1-21-386-16,-1-14 1 16,-2-17 473-16,4-21 0 15,3-19-39-15,-12-17 1 0,-4-12-277 16,-21-4 0-16,-9-13 158 15,-16-1 1-15,-12-4-124 16,-19-10 1-16,-12-6-57 16,-30 7 1-16,-19 2 54 15,-10 16 1-15,-11 13 128 16,-6 32 1-16,-7 27-277 16,0 33 1-16,1 28 248 15,21 10 0-15,2 3-2443 16</inkml:trace>
  <inkml:trace contextRef="#ctx0" brushRef="#br0" timeOffset="13221.34">7719 6696 2263 0,'0'0'0'15,"0"0"83"-15,0 0 0 16,0 0-38-16,0 0 0 16,0 0-41-16,0 0 1 15,0 0-82-15,0 0 1 16,0 0 43-16,0 0 0 0,0 0-92 15,0 0 1-15,33 2 352 16,-9-2 0-16,13-2-78 16,-6 1 1-16,6-1-37 15,2 2 1-15,7 0-51 16,-5 0 1-16,-4-4-118 16,5 1 1-16,1-3-215 15,3 3 1-15,0-5 347 16,6 6 1-16,0 2 108 15,3 0 1-15,0 6-129 0,-7-2 1 16,2 1-149 0,0 2 0-16,7-3-54 0,2-2 1 15,4 1 363-15,2 1 0 16,3-4-196-16,-3 0 0 16,-1 0-193-16,3-6 0 15,-6-1 232-15,7 0 0 16,-3 2 69-16,1-5 1 15,-1 3-191-15,14-2 0 16,8-2-183-16,-2 2 0 16,-6 0 490-16,-9 6 1 15,-9 3-207-15,2-4 0 16,-2 2-279-16,15-1 0 16,7-1 402-16,2 2 1 15,5 2-74-15,-20 0 0 16,-14-1-242-16,1 1 1 0,2-2 136 15,5 2 1-15,-1-4 158 16,18 4 1-16,14 0-182 16,-12 0 0-16,-9 0-204 15,-13-3 0-15,-10-1 427 16,1 4 0-16,1 2-97 16,1 0 0-16,-2-2-134 15,3 0 0-15,4-2-195 16,0 0 1-16,4 0 460 15,18-1 1-15,15 3-164 16,-24 0 1-16,-11 0-213 16,0-4 1-16,-4 2 179 0,21 2 1 15,7 2 87-15,-4 2 1 16,-5-4-212-16,-8-6 0 16,-11 3-35-16,21-5 1 15,3 3 321-15,-2 5 0 16,3 0-197-16,-16 0 0 15,-7-7-277-15,11 1 1 16,10 3 539-16,-1-4 0 16,8 1-237-16,-2 3 0 15,3-6-195-15,-1 0 1 16,-4 1 379-16,2 1 0 16,0 2-237-16,2 1 0 15,-4 2-131-15,2 1 0 16,0-1 344-16,-2-5 0 15,0 1-253-15,0 3 1 0,-5 3-41 16,7-4 1-16,-1 4 276 16,-2-5 0-16,-3-6-253 15,0 5 1-15,3-3 1 16,-1-1 0-16,-2-3 258 16,1 4 1-16,-6-4-240 15,-1 1 1-15,-1-1-87 16,0 1 0-16,0 3 329 15,-9 1 1-15,-11 5-173 16,-6-1 0-16,-2 2-61 16,2-1 0-16,-1 3-96 0,-3-4 0 15,-3 2 166-15,2 1 1 16,-1 1 91-16,-1 0 0 16,2 0-48-16,-4 0 1 15,-4 1-29-15,-4 1 1 16,-3-2-38-16,2 4 1 15,1-4-40-15,-1-4 1 16,3 2-49-16,-7-1 1 16,2-1-2-16,-2-1 0 15,0 1 74-15,-5 1 1 16,-6-3 12-16,-4 3 0 16,-4-1-118-16,-5 4 1 15,0 0-2018-15</inkml:trace>
  <inkml:trace contextRef="#ctx0" brushRef="#br0" timeOffset="28776.4">16302 5812 1659 0,'5'-12'0'0,"10"-8"-330"0,4-4 1 16,-1 1-279-16</inkml:trace>
  <inkml:trace contextRef="#ctx0" brushRef="#br0" timeOffset="28895.24">16514 5566 729 0,'17'-13'0'15,"9"-9"243"-15,9-6 0 16,9-8-395-16,-5 5 1 16,3-1-70-16,-10 10 1 15,-8 6 163-15,-8 7 0 16,-6 3 179-16,-12 15 1 15,-11 9-247-15,-4 11 1 16,2 0-53-16</inkml:trace>
  <inkml:trace contextRef="#ctx0" brushRef="#br0" timeOffset="28956.12">16559 5695 91 0,'0'0'0'16,"7"9"0"-16,-9 4 0 16,0-1-9-16</inkml:trace>
  <inkml:trace contextRef="#ctx0" brushRef="#br0" timeOffset="29075.24">16525 5803 91 0,'0'0'0'16,"2"-9"0"-16,-2 9 0 15,0-7 63-15,0 7 1 0,-2-13 84 16,6-3 0-16,2-5 63 16,12-5 0-16,4-10-27 15,11 2 0-15,4-9-275 16,6-2 1-16,-1 0-670 16</inkml:trace>
  <inkml:trace contextRef="#ctx0" brushRef="#br0" timeOffset="29255.44">16930 5344 91 0,'-10'4'0'0,"-3"1"46"16,13-5 0-16,-9 0 395 15,-2 4 1-15,-2 3-136 16,-14 11 1-16,-10 11-361 0,-8 3 1 16,-5 11-425-16,-5 2 0 15,-4 2 529-15,4 4 1 16,1-1 320-16,8-5 0 16,9-11-357-16,9-5 0 15,10-9-12-15,5-6 1 16,6-3-121-16,7-11 1 15,0 0-746-15</inkml:trace>
  <inkml:trace contextRef="#ctx0" brushRef="#br0" timeOffset="29661.16">16514 5666 1020 0,'17'-9'0'16,"11"-7"246"-16,7-5 1 15,9-8-210-15,-3 0 0 16,-5-2-119-16,-8 6 0 16,-6 5 163-16,-7 8 1 15,-6 6-14-15,-14 17 0 16,-14 13-86-16,-12 4 0 15,-12 7-356-15,-6-1 1 0,-9 7 487 16,9-3 0-16,-3 3 151 16,11-8 0-16,10-6-215 15,7-4 0-15,9-8-24 16,4-5 0-16,7-4-127 16,4-6 1-16,19-13-176 15,5-5 0-15,9-7 630 16,11-7 1-16,10-6-257 15,-2 4 0-15,1-4-134 16,-10 9 1-16,-7 0 36 0,-12 9 1 16,-5 6-2-16,-6 10 0 15,-9 4 82-15,-14 13 1 16,-12 12-114-16,-13 4 0 16,-13 9-572-16,-9 0 1 15,-6 7 1177-15,6-4 0 16,-2 2-447-16,16-14 1 15,6-4-146-15,13-7 0 16,11-7-700-16,54-27 0 16,2-2 378-16</inkml:trace>
  <inkml:trace contextRef="#ctx0" brushRef="#br0" timeOffset="40785.75">7558 5652 1860 0,'0'0'25'16,"0"0"1"-16,-24 2-27 16,10-4 0-16,4 0 3 15,1 0 1-15,4-1-6 16,5 3 0-16,-4-9 86 16,9 18 0-16,8 7 11 15,6 6 1-15,5 6-102 16,3 3 0-16,1 5-178 15,5-7 0-15,4-2-254 16,-5-4 1-16,5-8 553 0,0-8 0 16,1-7 284-16,8-13 0 15,1-12-171-15,-5-11 1 16,4-7-135-16,-5-8 0 16,1-12-94-16,10-27 0 15,0-16-224-15,16-6 1 16,6-5 543-16,-4 20 0 15,-5 9-191-15,-17 34 1 16,-15 18-176-16,2 18 1 16,-2-2-2161-16</inkml:trace>
  <inkml:trace contextRef="#ctx0" brushRef="#br0" timeOffset="49507.89">9569 5616 2017 0,'0'0'0'0,"0"0"62"0,0 0 0 15,4-25 28-15,1 12 1 16,-3-7-13-16,2 2 1 15,-1-3-46-15,-3 1 1 16,0-2 28-16,0 3 1 16,0 1 34-16,0 5 0 15,0 2-59-15,0 6 0 16,0-2-77-16,0 7 0 16,11 19-16-16,-3 10 0 15,3 11 110-15,-2 8 0 16,0 8-12-16,4 2 1 15,-4 3-119-15,6-9 1 16,2-1-2-16,-1-12 1 16,1-5 280-16,11-21 0 15,9-13-21-15,5-16 1 16,6-15-108-16,2-19 0 16,5-17-209-16,6-21 0 0,9-20 132 15,-5 5 1-15,0 1 80 16,-10 22 1-16,-7 14-31 15,-17 26 0-15,-18 22-33 16,-2 2 0-16,-7 11-19 16,-4 5 1-16,-18 9-15 15,3 3 0-15,-11 10 3 16,6-1 0-16,1 3-15 16,3-6 0-16,5-2-37 0,1 0 0 15,10-3-136-15,-3-4 0 16,6 0-627-16,-3-2 0 15,2 0 96-15</inkml:trace>
  <inkml:trace contextRef="#ctx0" brushRef="#br0" timeOffset="63965.82">11027 5641 2118 0,'0'0'0'0,"10"-5"145"16,-10-2 1-16,0-6-33 15,0 4 0-15,-4-7-26 16,-2 3 0-16,3 1-84 15,-1 3 0-15,2-2 22 16,-2 5 1-16,1-1-43 0,3 7 0 16,-2-5 17-16,4 10 0 15,1 8 67-15,1 10 0 16,5 11-68-16,1 8 1 16,-1 8-86-16,6-3 1 15,3 5-78-15,1-5 1 16,-1-2 100-16,0-11 0 15,6-9 300-15,4-12 0 16,5-13-3-16,8-16 0 16,1-17-101-16,1-13 0 15,3-17-210-15,13-22 0 16,6-27-38-16,-2 12 1 16,-1-9 254-16,-4 21 1 15,-7 9-84-15,-10 20 0 16,-13 19-19-16,-14 18 0 0,-4 13-31 15,-10 9 0 1,0 0-9-16,0 0 0 0,-15 17-27 16,-2-3 0-16,-1 6-16 15,1-4 1-15,0 2-86 16,3 2 0-16,4 1-205 16,5-1 0-16,-2 2-1474 15</inkml:trace>
  <inkml:trace contextRef="#ctx0" brushRef="#br0" timeOffset="86245.48">14319 5717 1793 0,'-2'11'0'16,"-1"1"-10"-16,3-12 0 16,0-7-65-16,3-2 1 15,-3-4-26-15,2 1 1 16,2-1 3-16,0 2 0 15,-4-1 92-15,-4 1 1 0,0 4 3 16,2-2 0-16,-1 5 3 16,3 4 1-16,-4-9 14 15,4 9 0-15,0 0 76 16,4 9 1-16,-1 9-8 16,3 11 0-16,3 7-127 15,4 2 0-15,4 0-222 16,5-4 0-16,0 2-384 15</inkml:trace>
  <inkml:trace contextRef="#ctx0" brushRef="#br0" timeOffset="86470.62">14513 5983 91 0,'0'0'0'0,"6"-5"426"0,6 5 1 16,9 2-128-16,-1-4 1 15,4-2-16-15,0-12 1 16,-2-9-92-16,4-13 1 16,4-12-161-16,3-17 0 15,0-16 15-15,8-30 1 16,10-28-460-16,-8 19 0 15,-1-4 507-15,-8 27 1 16,-7 14 52-16,-8 28 1 16,-10 22 0-16,-4 12 0 15,-5 18-124-15,0 5 0 16,0 0 9-16,0 0 1 16,4 9-332-16,11 10 0 15,2-1-1193-15</inkml:trace>
  <inkml:trace contextRef="#ctx0" brushRef="#br0" timeOffset="105867">9333 11327 1715 0,'9'-1'0'0,"13"-3"-128"16,-22 4 1-16,0 0 120 16,0 0 0-16,-13 0 14 15,13 0 0-15,-13 0 42 16,13 0 0-16,-5-5-22 0,5 5 0 16,0 0 24-16,0 0 0 15,0 0 13-15,0 0 1 16,0 0 47-16,0 0 0 15,0 0-15-15,0 0 1 16,0 0-16-16,0 0 0 16,12 9 1-16,3-4 0 15,7 6-42-15,6 0 0 16,2-1-43-16,1 3 1 16,6-4-149-16,0-2 1 15,5-3-321-15,4-4 0 16,6-6 919-16,9 1 1 15,4 0-307-15,-1 1 1 16,1 0-276-16,0 4 1 16,1 4 41-16,-1 1 0 15,5 3 371-15,-2-7 0 16,4 1-358-16,20-5 0 0,10-8-43 16,-1 0 0-16,7-2 366 15,-14 4 1-15,-2 2-447 16,-9 4 0-16,-9 3 200 15,5 5 0-15,-5 6 256 16,6 1 1-16,-5 1-460 16,14-8 0-16,7-1 385 15,7-6 1-15,10-5-264 16,-6-9 0-16,2-6 46 16,-6 10 0-16,-1 3 219 0,-14 5 1 15,-3 4-357-15,-5 5 1 16,-3 6 254-16,3 2 0 15,3 1 46-15,0-3 1 16,-4-2-400-16,1-4 0 16,-1-3 438-16,0 0 1 15,1 2-64-15,-6-3 1 16,-4 5-256-16,4 1 0 16,3 0 229-16,6 2 1 15,4 2 26-15,-2-6 1 16,0 3-381-16,3-7 0 15,-3 3 490-15,4-4 0 16,3-4-179-16,-5-1 0 16,-4-4-382-16,6 2 1 15,-1-2 706-15,3 3 1 0,3 1-498 16,0 3 1-16,4-1 226 16,4 1 0-16,-1-2 6 15,-5 1 1-15,0-3-413 16,-4-1 1-16,-3-6 623 15,-4 3 1-15,-2 2-324 16,-4 1 1-16,-1 4-293 16,-6-3 0-16,0 3 569 15,-7 4 1-15,-3 3-168 16,-21 0 0-16,-13-1-64 16,-10-1 1-16,-5 0-44 0,-4 0 0 15,-3-2-284-15,-6 7 0 16,-4 0-1713-16</inkml:trace>
  <inkml:trace contextRef="#ctx0" brushRef="#br0" timeOffset="113659.4">3371 6993 2028 0,'0'0'0'0,"0"0"35"15,0 0 1-15,-15-28-37 16,6 17 1-16,-6 0-83 15,-1 0 0-15,1 2 0 0,0-7 1 16,-3-6 30-16,-1-6 1 16,-5-7-117-16,-3-2 0 15,-8-8-38-15,-4 7 0 16,-4-4 701-16,-3 13 0 16,-9 11-389-16,9 6 1 15,-4 5-215-15,-2 17 1 16,0 12-180-16,-3 29 1 15,-6 24-70-15,9 10 1 16,6 19 915-16,13 2 0 16,11 10-671-16,13-8 0 15,12 0 50-15,27-16 1 16,20-13 552-16,20-23 1 16,18-15-796-16,18-16 0 15,12-14 615-15,-4-2 1 0,3-9-379 16,-20 9 0-16,-8 0-651 15,-15 14 1-15,-17 8 1002 16,-7 9 0-16,-13 10-58 16,-9-3 1-16,-17-2-138 15,-17 27 1-15,-22 20-84 16,-23 12 0-16,-29 17 250 16,-16-4 1-16,-16 0-578 15,14-20 1-15,0-14 584 16,28-24 0-16,16-19-223 0,21-18 1 15,18-21-107-15,25-19 1 16,17-16-207-16,16-11 1 16,18-9 612-16,-10 20 1 15,5 11-251-15,-6 17 0 16,-4 15-139-16,5 49 0 16,5 34 45-16,-8 30 0 15,-2 31-70-15,13 2 0 16,11 5 329-16,28-23 0 15,22-13-209-15,72-86 1 16,57-61-452-16,157-217 1 16,-1-3-1215-16</inkml:trace>
</inkml:ink>
</file>

<file path=ppt/ink/ink18.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20:24.767"/>
    </inkml:context>
    <inkml:brush xml:id="br0">
      <inkml:brushProperty name="width" value="0.05292" units="cm"/>
      <inkml:brushProperty name="height" value="0.05292" units="cm"/>
      <inkml:brushProperty name="color" value="#FF0000"/>
    </inkml:brush>
  </inkml:definitions>
  <inkml:trace contextRef="#ctx0" brushRef="#br0">21949 7044 1927 0,'12'3'0'15,"6"8"-3"-15,-11-7 1 16,-5-1 1-16,-2-3 1 0,0 0-74 16,0 0 1-16,0 0 27 15,0 0 0-15,-7 0 46 16,7 0 1-16,-9 4 56 16,3 1 1-16,2 6-45 15,1 2 0-15,1 3 22 16,-2 2 1-16,2-2-34 15,0 0 0-15,2-1 10 16,4 1 1-16,4 0-4 16,-3-3 0-16,-1-4-1 0,1 2 1 15,-3-1-9-15,6 1 0 16,-5-2-11-16,8-3 1 16,4 1-98-16,2-2 0 15,1 2-33-15,2-3 0 16,4 0-140-16,2-4 0 15,0 0 570-15,0 0 0 16,2-4-36-16,1 0 1 16,1 4-55-16,1-3 0 15,2 3-89-15,-3 0 1 16,-2 0-111-16,-3 0 1 16,1 0-87-16,2 0 1 15,0 0-146-15,3 3 1 16,4 1-55-16,2-4 1 15,4 0 603-15,3 4 0 16,4-4-140-16,-2 0 1 16,2-4-86-16,-7 4 0 0,-2 0-147 15,-4 0 0-15,-2 0-170 16,4 4 1-16,2-4 45 16,1 2 1-16,3 1 454 15,3 1 1-15,-4 1-126 16,6-1 0-16,2-1-124 15,-2 1 0-15,0-2-241 16,0 1 1-16,-2 1 27 16,0 0 0-16,2-3 437 15,2 3 0-15,0 3-132 16,2-3 0-16,-6 1-88 0,-2-1 0 16,-3-1-210-16,1 3 1 15,1-3-129-15,3 3 1 16,4 1 575-16,0-7 0 15,1 0-85-15,-3 0 1 16,0-4-142-16,0-1 0 16,-1 1-180-16,1 1 0 15,0-3-108-15,0 3 0 16,3-1 545-16,10-5 1 16,13 2-193-16,-8-2 0 15,-1 0-230-15,5 2 0 16,4 1 81-16,0-6 0 15,3-1 246-15,1 0 1 16,0-1-243-16,-6 1 0 0,-2 3-246 16,5-3 1-16,3 0 593 15,-2-1 1-15,1-2-316 16,-9 1 1-16,-3-1-368 16,-2 4 0-16,-2-1 631 15,3 4 1-15,1 2-123 16,-11 3 1-16,-8 2-95 15,-8 2 1-15,-8-3-60 16,5-3 1-16,2 3-274 16,0-4 0-16,2 1 409 15,1 3 0-15,3-5 25 16,-4 5 0-16,-1 1-80 0,-8-2 0 16,-8 4 12-16,-5 0 1 15,-4 0-82-15,-6 0 1 16,-5-3-20-16,-2 3 1 15,0-9-239-15,-8 0 0 16,-5 2-153-16,-1-2 1 16,-1 0-804-16</inkml:trace>
  <inkml:trace contextRef="#ctx0" brushRef="#br0" timeOffset="1367.39">26606 6100 1849 0,'0'0'0'0,"7"4"-17"16,-7-4 1-16,0-13-129 0,-6 3 1 15,-1-3 7-15,-2-1 0 16,-4-3-14-16,2 5 0 15,-2-5 39-15,2 8 1 16,2 2 346-16,-3 2 1 16,0 1-31-16,-3 1 1 15,-2 1-104-15,-1 2 1 16,-1 0-37-16,-3 5 0 16,-2 1-102-16,-2 4 0 15,0 3 26-15,1 0 0 16,-3 3-30-16,0 6 1 15,0-1 24-15,4 3 0 16,4 1 22-16,5 2 0 16,6 0 37-16,2 0 0 15,5 2-43-15,0-1 0 16,2 1-42-16,0 0 0 0,2 2-41 16,-2 1 0-16,0 2 132 15,-2-1 0-15,0-5-10 16,-1 3 1-16,-3-2 62 15,4 3 0-15,0 2-28 16,4-3 0-16,2 2-16 16,3-5 0-16,4 1-47 15,4-2 1-15,2-3 0 16,1 1 1-16,1 2-59 16,5-4 0-16,1-5-174 0,9-2 1 15,3-3-344-15,3-4 1 16,5-2 1112-16,4-10 1 15,3-3-289-15,0-10 0 16,-1-4-141-16,-3-5 1 16,-3-4-164-16,3-9 0 15,2-8-204-15,-15 8 1 16,-8 0-30-16,-4-4 0 16,-9 1 383-16,-4 3 0 15,-5-3 116-15,-7 3 0 16,-3-3 39-16,-6 6 0 15,-6 1-113-15,-3 5 1 16,-6 1-94-16,-2 2 1 16,-1 1-109-16,-8-4 1 15,-4 1-125-15,0 1 1 16,-1 3-52-16,3 3 1 16,4 4 370-16,-2 1 0 0,0 7 64 15,-3 0 0-15,-3 9-138 16,3 0 0-16,1 0-199 15,7 4 0-15,7 1-197 16,4-1 1-16,1-2-1106 16</inkml:trace>
  <inkml:trace contextRef="#ctx0" brushRef="#br0" timeOffset="5300.11">10950 6005 1759 0,'0'0'0'0,"-30"45"-100"16,30-45 0-16,9-7-36 16,-1-2 1-16,-1 0 17 15,-5-2 1-15,-4 2 65 0,-11 3 1 16,-5 3-253-16,-1 3 0 16,1 0 183-16</inkml:trace>
  <inkml:trace contextRef="#ctx0" brushRef="#br0" timeOffset="5779.48">10693 6072 449 0,'-7'16'0'15,"-4"5"465"-15,-4 12 0 16,-4 1-263-16,1 4 0 16,-4 3-144-16,3 4 0 15,-1 2-57-15,0-2 1 16,-1 2 61-16,3-2 0 16,-4 2-6-16,7-2 0 15,6-6-56-15,9-1 1 16,4-2-14-16,1-5 0 15,8-6-91-15,7 0 1 16,6-1-203-16,7-5 1 16,4-1-46-16,6-5 1 0,3-6 938 15,6-1 0-15,5-10-349 16,2-1 1-16,0-8-331 16,2-9 1-16,0-3 33 15,-2-5 0-15,2-6 250 16,5-9 0-16,12-10-144 15,-30 9 1-15,-15 6 26 16,-7-3 1-16,-11-2-20 16,-10 2 0-16,-1-2-58 15,-10 0 0-15,-3 5-66 16,-6-1 0-16,-5 5-89 0,-4 5 1 16,0 2-122-16,-9 4 0 15,-4 7 430-15,-4 7 1 16,-1 6 192-16,-8 5 0 15,-2 5-324-15,-5 6 1 16,-8 7-332-16,-23 4 0 16,-14 3 693-16,6 0 1 15,2 0-716-15,2 2 0 16,0 0-1244-16</inkml:trace>
  <inkml:trace contextRef="#ctx0" brushRef="#br0" timeOffset="19235.73">4998 7922 2174 0,'9'13'0'16,"8"11"90"-16,-17-24 0 16,0 0-90-16,-10-4 0 15,-3-1 43-15,-1 10 1 16,-5 0 39-16,3 3 0 0,4 1-50 16,3 1 0-16,6 3-13 15,-3-4 0-15,6 0-36 16,0-9 1-16,0 7 13 15,0-7 1-15,0 0 2 16,0 0 1-16,0 0-3 16,0 0 1-16,0 0 119 15,0 0 1-15,15-2-38 16,-2 1 0-16,5-3-25 16,1-1 0-16,1 1 16 15,6 0 0-15,7-1-45 0,-3 5 0 16,5 5-35-16,2-1 1 15,1 5-176-15,8-5 0 16,10-3 68-16,-1 1 1 16,6-2 317-16,0 2 0 15,0 2-152-15,-2-1 1 16,-7 3-130-16,7 1 0 16,-2-4-44-16,8 1 0 15,5 1 344-15,0-1 1 16,8-2-299-16,-5-8 1 15,7-3-21-15,10 2 1 16,15-2 277-16,-10 4 1 16,-3 1-236-16,-5 2 1 15,-6 1-111-15,6 4 0 16,1 3 404-16,1 1 1 16,0 5-410-16,-3-6 1 0,3-3 274 15,1 3 1-15,6-3-24 16,-3-3 0-16,-5-5-319 15,10 5 0-15,4-4 461 16,1 1 1-16,-1-1-466 16,-1 2 0-16,3-1 442 15,-3-1 0-15,1 4-214 16,-4-5 1-16,-4-2-129 16,0 1 1-16,2-1 325 15,2 2 1-15,-4-3-487 16,2 5 0-16,-4-1 563 0,0 6 1 15,-1 7-247-15,-4-7 1 16,-2 0-264-16,-2 3 1 16,0 0 497-16,0 3 1 15,2 1-230-15,-8-6 1 16,-5 1-229-16,-13-4 0 16,-16-6 293-16,-1 5 0 15,-5 1-25-15,-9 0 1 16,-10 0-92-16,-5 0 1 15,-3-2-579-15,8 0-1279 16</inkml:trace>
  <inkml:trace contextRef="#ctx0" brushRef="#br0" timeOffset="33435.25">6947 8398 1883 0,'0'0'0'0,"-22"34"0"15,17-39 0-15,1-15-8 16,-2 2 0-16,-3-4 48 16,0-5 1-16,-8-3 60 0,2 1 1 15,-3-4 0-15,-2 3 0 16,-2 1-15-16,-2 4 0 16,-2 0-87-16,-2 1 1 15,-2 3-149-15,-6 3 1 16,-7 1-195-16,-3 8 0 15,-4 2 436-15,2 7 1 16,-4 7 208-16,-1 2 1 16,1 8-220-16,0 4 0 15,3-1-236-15,-3 9 0 16,0 5-300-16,-7 16 0 16,-4 13 710-16,8-5 1 15,5 5 54-15,11 0 0 16,2 4-235-16,10-1 1 15,5-1-74-15,9-9 0 16,13-7 28-16,0-1 0 16,3-5-29-16,7 6 0 0,-1-6-84 15,6 2 0-15,7 0-278 16,5-3 1-16,7-1 479 16,8-5 1-16,8-5 157 15,2-6 1-15,9-3-266 16,1-10 1-16,-1-5-337 15,0-1 0-15,4-10 619 16,-4-3 0-16,-4-6-115 16,2-1 1-16,-4-9-102 15,-3-1 1-15,-2-5-136 0,-6-3 1 16,1-6-197-16,-3-11 0 16,1-6 363-16,3-12 0 15,0-9 56-15,-15 13 0 16,-14 6-125-16,-10-13 1 15,-16-6-160-15,-9 4 1 16,-19-2 328-16,-10 11 1 16,-10 5-104-16,-6 12 1 15,-3 8-274-15,-21 9 1 16,-7 13 160-16,5 14 0 16,6 7-482-16,10 3 1 15,-1 1-1094-15</inkml:trace>
  <inkml:trace contextRef="#ctx0" brushRef="#br0" timeOffset="35807.44">12394 8293 1939 0,'0'0'0'16,"-24"9"-12"-16,7-18 0 15,-2-7-3-15,-1-5 0 16,0-8-91-16,0-5 1 16,1-4 146-16,1-2 0 15,-5 2-363-15,3 8 0 16,-4-3 606-16,-2 8 1 15,-3 4-65-15,1 8 1 16,-3 4-127-16,-3 2 1 16,1 3-103-16,-4 4 0 15,-3 4-161-15,-3 5 1 16,1 5-99-16,-4 4 0 16,-1 7 571-16,1 4 0 0,4 2-165 15,-1 10 0-15,6 10-139 16,-5 19 1-16,-4 14 37 15,5-1 1-15,4 5-117 16,8 2 0-16,7-1-93 16,9-5 0-16,7 3 346 15,15-8 0-15,12-3-94 16,5-8 1-16,3-7-206 16,12 0 1-16,5-1-306 15,-7-19 0-15,1-6 573 16,19 6 0-16,13 0 214 0,2-10 0 15,9-6-401-15,-9-14 1 16,2-11-189-16,1-7 1 16,-1-11 572-16,2-6 0 15,-5-4-337-15,-12-1 0 16,-15 2-151-16,1-13 1 16,-5-3 144-16,2-20 1 15,4-16 139-15,-9-1 1 16,-2-8-15-16,-18-4 0 15,-10 1-62-15,-17-1 1 16,-12-7-180-16,-11 9 1 16,-12 7 451-16,-14 0 1 15,-15 4-409-15,-18 12 1 16,-21 8 89-16,4 14 1 16,0 12-177-16,9 8 0 0,2 0-1868 15</inkml:trace>
  <inkml:trace contextRef="#ctx0" brushRef="#br0" timeOffset="102975.29">14299 10364 1939 0,'24'5'0'0,"16"8"0"15,-49-13 1-15,-28-5-82 16,4 1 1-16,-6 0 36 0,2 4 1 16,2-3 12-16,8 3 0 15,3 3 116-15,7-3 0 16,8 4 31-16,9-4 0 15,-6 9 116-15,15-5 0 16,14 1-41-16,10-1 1 16,9-1-188-16,14-6 1 15,8-5-161-15,16 3 1 16,14-8 358-16,22 1 1 16,23-4-418-16,-1 7 0 15,8 0 414-15,-8 0 1 16,-8 1-236-16,1-1 1 15,0-1 136-15,-11-5 1 16,-9-1-276-16,-14 7 0 16,-8 2 402-16,-15 7 1 15,-13 7-140-15,-19-2 1 0,-16-3-63 16,-9 2 0-16,-10-1-5 16,-7-3 1-16,0 0-23 15,0 0 1-15,0 0-53 16,0 0 1-16,0 0-209 15,15-14 1-15,0 0-1774 16</inkml:trace>
</inkml:ink>
</file>

<file path=ppt/ink/ink19.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22:32.064"/>
    </inkml:context>
    <inkml:brush xml:id="br0">
      <inkml:brushProperty name="width" value="0.05292" units="cm"/>
      <inkml:brushProperty name="height" value="0.05292" units="cm"/>
      <inkml:brushProperty name="color" value="#FF0000"/>
    </inkml:brush>
  </inkml:definitions>
  <inkml:trace contextRef="#ctx0" brushRef="#br0">15750 4762 2275 0,'0'0'0'15,"0"0"134"-15,0 0 0 16,0 0-72-16,0 0 1 15,0 0-20-15,0 0 0 16,0 0-45-16,0 0 1 16,0 0 6-16,0 0 0 15,0 0 24-15,0 0 0 16,17 26 13-16,-8 1 1 16,2 12-133-16,2 12 1 15,-2 3 40-15,5 5 0 0,3 4-21 16,1-5 1-16,4-4-21 15,4-11 0-15,7-7 334 16,-2-11 1-16,8-7-78 16,1-18 1-16,3-12-136 15,8-26 0-15,8-16-208 16,31-43 0-16,27-40 422 16,4-9 0-16,8-14-206 15,11 14 1-15,10 5-97 16,-19 23 1-16,-8 13 132 15,-23 26 0-15,-21 16 28 0,-13 18 0 16,-21 20-74-16,-16 5 0 16,-16 14-33-16,-6 3 1 15,-9 3-81-15,0 0 1 16,0 0-220-16,0 0 1 16,0 0-1789-16</inkml:trace>
  <inkml:trace contextRef="#ctx0" brushRef="#br0" timeOffset="80590.89">24316 4867 1871 0,'-3'-25'0'0,"1"5"0"0,2-2 8 16,2-3 0-16,3 0-11 16,1 5 0-16,1-2 7 15,-1 10 0-15,1-1 48 16,-7 13 0-16,11-3 35 16,-5 12 0-16,1 10 0 15,6 8 0-15,4 13-212 16,5 16 1-16,5 14-186 15,14 31 1-15,11 25 705 0,-2 16 1 16,1 20-79-16,6-3 1 16,1 3-282-16,-3-4 1 15,0 3-406-15,10 1 1 16,5-4 761-16,0 2 1 16,4 2-298-16,-11-14 1 15,-8-11-73-15,-7-17 1 16,-9-21-170-16,-7-14 1 15,-7-22 43-15,-2-16 0 16,-3-15-82-16,-9-19 1 16,-7-20-252-16,-6-33 1 15,0 1-573-15</inkml:trace>
  <inkml:trace contextRef="#ctx0" brushRef="#br0" timeOffset="81461.08">24300 4471 2051 0,'7'12'0'15,"8"6"76"-15,-15-18 1 16,-8-9-86-16,8 9 1 16,-9-3 15-16,9 3 1 15,2 7-56-15,13 0 0 16,11 2-259-16,12-5 1 16,14-4 547-16,20-7 1 15,19-10-662-15,45-13 0 16,40-15 673-16,14-9 1 15,20-13-148-15,23-8 1 16,25-14 115-16,-8 6 0 0,4-1-169 16,-17 1 0-16,-12 4 19 15,-11 0 1-15,-11 3-137 16,-22 9 0-16,-18 4 62 16,-29 9 1-16,-25 7-309 15,-24 15 0-15,-22 7 526 16,-17 9 1-16,-20 10-148 15,-9 6 1-15,-14 0-29 16,-3 0 1-16,-9 18-40 0,3-5 0 16,-1 7 2-1,3 1 1-15,4 4 74 0,6 8 0 16,5 5 3-16,7 9 0 16,8 10 21-16,11 19 1 15,9 16-132-15,4 8 0 16,6 16-380-16,3-3 0 15,5 4 771-15,6 9 0 16,6 11-239-16,0 2 0 16,1 3-646-16,3 0 0 15,-1-5 1003-15,-3 5 1 16,-2 4-394-16,-13-7 1 16,-10-6-46-16,-10-16 0 15,-10-9-104-15,-7-14 0 16,-9-12 102-16,-6-15 0 15,-5-13-43-15,-2-21 0 16,-2-15-83-16,-4-11 1 0,-1-9-176 16,-16-11 1-16,1 1-1528 15</inkml:trace>
  <inkml:trace contextRef="#ctx0" brushRef="#br0" timeOffset="81987.25">25588 7382 1939 0,'0'0'0'16,"8"-7"132"-16,-16 16 0 15,-8 6-42-15,5-3 0 16,1 3 0-16,10-5 1 15,10-1 48-15,12-5 1 16,11-4-68-16,17-16 1 0,14-9-227 16,45-26 1-16,35-16 62 15,24-8 0-15,28-17 117 16,24-11 0-16,27-12-60 16,17 0 1-16,19-6 116 15,-3 11 0-15,6 2 42 16,-38 20 0-16,-23 14-31 15,-42 15 1-15,-34 9-167 16,-38 15 0-16,-35 10 138 16,-32 9 1-16,-31 3-510 0,-35-3 0 15,-32 0 361 1,-23-2 0-16,-1 2-1359 0</inkml:trace>
  <inkml:trace contextRef="#ctx0" brushRef="#br0" timeOffset="82857.17">25197 5429 2073 0,'22'3'0'0,"15"-3"73"0,-46 0 1 16,-21 0 10-16,8-3 1 15,-4 1-51-15,10 4 0 16,3 5-33-16,11 6 0 15,7 6 95-15,10 12 0 16,11 7 48-16,0 7 1 16,3 5-118-16,1 8 0 15,1 5-272-15,17 16 1 16,13 6-14-16,-7-12 1 16,-1 0 537-16,-12-23 1 15,-4-9-179-15,-15-19 0 16,-9-13-44-16,-6-2 0 15,-5-7-166-15,-17-9 1 16,-10-11 106-16,-9-5 1 16,-4-7 206-16,-10-11 0 15,-6-15-166-15,2-2 1 16,-5-10-276-16,-2-11 0 0,-2-9 154 16,17 15 0-16,9 4 102 15,18 19 0-15,17 11 137 16,9 3 1-16,13 5-16 15,8 8 0-15,11 4-128 16,1 4 0-16,4 8-229 16,17 11 1-16,13 9 210 15,-10 11 0-15,-3 3 64 16,-21 7 0-16,-14 3-63 16,-11-5 0-16,-10-1-64 0,-20 3 0 15,-11 1 110-15,-9-3 1 16,-10 3 146-16,1-8 0 15,-4-7-191-15,9-2 1 16,6-10-42-16,-1-5 1 16,8-4-124-16,8-8 1 15,8-7-73-15,16 2 0 16,-1 0-1397-16</inkml:trace>
  <inkml:trace contextRef="#ctx0" brushRef="#br0" timeOffset="83370.13">25952 6079 1804 0,'-2'-13'0'0,"-2"-3"129"16,1 0 0-16,-1 3 10 15,-1-5 0-15,-3 2-46 16,3 0 1-16,-5 3-67 16,3 0 0-16,1 6-39 0,6 7 0 15,0 0-59-15,6 11 1 16,3 5-53-16,8 6 0 15,3 5 262-15,6 5 1 16,4 4 85-16,3 2 0 16,4 0-119-16,0-4 0 15,1-3-54-15,-3-8 0 16,-1-7-52-16,-5-7 0 16,-1-9-93-16,-4-7 1 15,-4-7 53-15,2-6 0 16,-5-12-41-16,-4 1 0 15,-2-5 84-15,-5 9 1 16,-5 4 38-16,-2 5 1 16,-3 5-63-16,-4 4 1 15,-3 2-122-15,-3-1 1 0,-3 7-340 16,-1-3 0-16,-1 0-552 16</inkml:trace>
  <inkml:trace contextRef="#ctx0" brushRef="#br0" timeOffset="83850.25">25738 5549 2051 0,'11'11'0'16,"7"11"60"-16,-18-22 0 15,8 2 14-15,-8-2 1 16,0 0-39-16,0 0 0 16,0 0-98-16,0 0 1 15,15 10 9-15,-6-6 0 0,4 5 49 16,-4-5 0-16,-2 1 32 16,-7-5 0-16,0 0 8 15,0 0 0-15,0 0-40 16,-7-4 0-16,-6-1-80 15,0-2 1-15,-4 1 30 16,3-3 1-16,1 6 31 16,2-4 0-16,3 3-31 15,8 4 1-15,0 0-1285 16</inkml:trace>
  <inkml:trace contextRef="#ctx0" brushRef="#br0" timeOffset="84659.9">26249 5641 1939 0,'0'0'0'0,"13"-9"42"16,-13 9 0-16,8-9 68 15,-8 9 1-15,0 0-48 16,0 0 1-16,-8 6-61 16,8-6 1-16,-7 7 32 15,7-7 1-15,7 5-50 16,10-8 1-16,9-6-451 16,14-8 1-16,12-4 984 15,14-8 0-15,16-9-596 16,25-9 1-16,22-10 284 15,-5 6 0-15,3 1-158 0,-16-1 0 16,-11 6-297-16,-28 15 1 16,-23 10 243-16,-19 4 0 15,-19 10 208-15,-11 6 0 16,-28 0-52-16,-9 9 0 16,-12 4-256-16,-9-6 0 15,-10 2-126-15,7 0 1 16,4-5 470-16,5 1 1 15,4-1-179-15,13-1 0 16,9-3-64-16,6 0 0 16,5-7-58-16,13-2 0 15,10-9-261-15,12 2 1 16,13-7 534-16,10 8 0 16,8 3-58-16,5 1 0 15,3 9-162-15,-6 2 1 16,-3 5-80-16,-7 8 1 0,-8 3 80 15,-8 9 1-15,-4 4 30 16,-9 5 0-16,-4-1 6 16,-7 1 1-16,-5-2 15 15,-3-3 0-15,-4-4-51 16,-2-3 1-16,0-4-58 16,-1-2 1-16,3-8-133 15,0-3 0-15,2-5-214 16,3-9 0-16,0 0-930 15</inkml:trace>
  <inkml:trace contextRef="#ctx0" brushRef="#br0" timeOffset="85351.16">27508 4876 2230 0,'4'9'0'15,"2"11"25"-15,-19-24 1 16,-13-5 87-16,6-2 1 16,-1 2-93-16,6 0 0 0,6 6-97 15,9 3 0-15,0 0 72 16,11 3 1-16,8 6 143 15,5 11 0-15,5 5-71 16,3 6 1-16,5 10-70 16,-6 1 1-16,-1-1 63 15,-5 1 0-15,-2-1-111 16,-5-3 1-16,-3-8 53 16,-4-8 1-16,-9-6-6 15,0-3 0-15,-4-6-58 16,-9-7 0-16,-10-9-157 0,-12-7 0 15,-9-13-551-15,-3-5 1 16,-5-11 1468-16,2-13 0 16,-1-7-524-16,6 1 0 15,4-5-132-15,10 8 0 16,9 2 13-16,10 4 1 16,10 5-103-16,8 9 0 15,8-1-108-15,5 8 1 16,8 5 101-16,6 9 0 15,6 6 273-15,3 7 1 16,6 3-124-16,-6 17 1 16,-3 10-133-16,-10 6 0 15,-5 9 70-15,-11 1 0 16,-8 6 3-16,-10-3 0 16,-8-1-115-16,-6-3 1 15,-5-5-12-15,1-6 0 16,-1-8-88-16,4-2 0 0,1-8 37 15,1-6 1-15,-1-6-25 16,6-6 0-16,2-8-70 16,14-2 1-16,10-3-149 15,13 9 0-15,-1-3 4 16</inkml:trace>
  <inkml:trace contextRef="#ctx0" brushRef="#br0" timeOffset="85861.34">28090 5069 1995 0,'0'9'0'16,"2"7"104"-16,-2-9 0 16,2 2-34-16,-2-9 1 15,3 9 13-15,5-2 0 16,5 6-23-16,0 1 1 0,3 10-77 15,8 1 0-15,6 0-162 16,3 7 1-16,6 6-86 16,-4 0 0-16,2 9 449 15,-8-2 1-15,-5 2-120 16,-9-2 0-16,-8-2-35 16,-10 2 1-16,-8-2 250 15,-4-7 1-15,-5-7-159 16,-1-4 0-16,1-9-86 15,1-5 0-15,3-4-98 16,-8-16 0-16,-6-7-69 0,8-13 0 16,2-8-67-16,7-1 1 15,4-4-76-15,3-4 1 16,1 1-1040-16</inkml:trace>
  <inkml:trace contextRef="#ctx0" brushRef="#br0" timeOffset="86267.12">27916 4667 2073 0,'2'5'0'0,"4"8"1"15,-6-13 1-15,0 0 39 16,0 0 1-16,0 0-41 16,0 0 0-16,0 0-11 15,0 0 0-15,0 0-20 16,0 0 0-16,2 13-4 15,-4-3 1-15,0-1 193 16,-4 4 0-16,-3-6-46 0,-2 2 1 16,0 0-2-16,-4-5 0 15,0-1-79-15,3-1 0 16,0-2-114-16,3 0 0 16,2-2-99-16,7 2 1 15,0 0-1473-15</inkml:trace>
  <inkml:trace contextRef="#ctx0" brushRef="#br0" timeOffset="87120.92">27134 11003 2499 0,'0'0'0'0,"0"0"141"16,-4 22 1-16,-2 10-6 16,8 11 1-16,6 13 3 0,5 9 0 15,7 11-230-15,9 32 0 16,10 23 29-16,5 10 0 16,10 8-132-16,0 4 1 15,3 4 432-15,-2 1 0 16,-1 3-72-16,-6-10 0 15,-4-5-181-15,-11-22 0 16,-7-18 16-16,-7-16 1 16,-8-16-79-16,-6-22 1 15,-3-19-112-15,-6-15 1 16,-3-18-455-16,-13-33 0 16,-1 1-374-16</inkml:trace>
  <inkml:trace contextRef="#ctx0" brushRef="#br0" timeOffset="87752.92">27054 10888 2409 0,'8'5'0'0,"3"6"104"15,-11-11 0-15,2 9-59 16,-2-9 1-16,-10-3-8 16,12-6 0-16,4-8 4 0,10-1 1 15,8-5-86-15,15-4 0 16,15-9-289-16,38-14 0 16,30-15 656-16,16-2 1 15,23-3-280-15,12-6 1 16,18-1-36-16,13-8 1 15,18-7 40-15,5-5 1 16,9-2-263-16,-10 6 0 16,-3 1 82-16,-24 5 1 15,-16 8 506-15,-43 12 1 16,-32 17-511-16,-18 12 0 16,-23 13 55-16,-10 3 1 15,-15 10 272-15,-1 8 0 16,-4 4-66-16,0 6 1 15,0 10-44-15,-6 13 0 16,-3 8-78-16,1 23 1 16,1 15-94-16,5 12 0 0,5 10-78 15,3 15 0-15,3 8 312 16,6 10 0-16,5 9-52 16,-3 7 1-16,1 1-41 15,-3 6 1-15,-3 0-140 16,-10-9 0-16,-6-5 60 15,-7-9 0-15,-5-10-12 16,-10-19 0-16,-9-18 93 16,-2-11 1-16,-2-13-62 15,-6-15 1-15,-1-21-64 16,2-5 0-16,-1-16-233 0,-21-8 0 16,-1 1-1624-16</inkml:trace>
  <inkml:trace contextRef="#ctx0" brushRef="#br0" timeOffset="88171.81">28155 13042 2252 0,'0'0'0'0,"12"-6"31"15,0 4 0-15,0 2 3 16,7 0 0-16,5 0-226 16,7-5 0-16,6-2 387 15,17-11 0-15,14-6 10 16,35-24 0-16,29-17-115 15,19-9 0-15,24-11-22 16,27-14 1-16,23-10-9 16,30-12 0-16,25-9-33 15,-29 6 0-15,-11 5-210 0,-44 24 0 16,-34 16 359-16,-43 16 0 16,-42 21-242-16,-31 8 1 15,-33 10-133-15,-11 3 1 16,-20 5-682-16,-36 3 1 15,1 0 413-15</inkml:trace>
  <inkml:trace contextRef="#ctx0" brushRef="#br0" timeOffset="89027.21">28950 11221 2207 0,'0'0'0'16,"9"6"66"-16,-9-6 0 16,-9-4-16-16,2 2 0 15,-1-1-36-15,1-1 1 16,0 2 23-16,3 11 0 16,2 6 84-16,8 10 1 15,5 11-52-15,7 2 0 16,6 7-71-16,-2 5 0 15,2 2-18-15,0-3 0 16,2-4-36-16,-7-7 1 16,-6-4 58-16,-4-13 0 15,-5-4-9-15,-4-7 0 0,-4-4-129 16,-11-13 0-16,-9-8-62 16,-7-10 1-16,-10-11 150 15,-1-9 1-15,-6-9 342 16,0-5 1-16,-4-8-217 15,8 0 0-15,1-1 9 16,8-11 0-16,7-10-23 16,15 26 0-16,13 15-156 15,12 6 1-15,12 8-186 16,9 9 1-16,13 5 286 16,15 15 1-16,15 8 212 0,-14 15 1 15,-3 15-201-15,-14 5 0 16,-12 7-29-16,-15 1 1 15,-10-2-49-15,-10-3 0 16,-7-3-20-16,-17-2 1 16,-11-2-178-16,-4-5 1 15,-7-4 444-15,0-7 0 16,0-5-96-16,6-6 1 16,1-7-233-16,8 0 0 15,5-9-224-15,6-2 0 16,0 0-907-16</inkml:trace>
  <inkml:trace contextRef="#ctx0" brushRef="#br0" timeOffset="89868.09">29284 11335 2297 0,'0'0'0'0,"15"-17"53"0,-6 8 0 15,1-1-36-15,-3 1 0 16,-1 3 16-16,-6 6 1 16,11-5-26-16,-11 5 1 15,13 11 90-15,-4 3 1 16,2 4-8-16,4 11 1 16,3 5-40-16,4 7 0 15,2 8-53-15,-3 3 1 16,-3 6 51-16,-1-6 1 15,-4 2-51-15,-1-5 1 16,1-4-76-16,-3-9 1 16,-3-7 65-16,0-6 1 15,-1-10-31-15,-6-13 0 16,0 0-23-16,-6-17 0 16,-5-6-77-16,0-9 1 0,-2-8 90 15,6-7 0-15,3-14 173 16,6 5 1-16,4-7-67 15,3 11 1-15,4 5-45 16,2 7 0-16,1 8-27 16,3 10 1-16,3 10-62 15,0 8 1-15,0 4 24 16,-2 9 0-16,1 7 30 16,-5 4 1-16,-3 5 41 15,-7 6 0-15,-8 0 56 16,-7-1 1-16,-6 3 28 0,-4-6 0 15,-3-2-162-15,-7-11 0 16,-6-3-101-16,-2-2 1 16,-2-2 151-16,9-1 0 15,6-3 55-15,6-3 0 16,7 2 67-16,2 0 1 16,1 0 37-16,8-2 0 15,8 3-6-15,6 4 0 16,10 1-72-16,2 2 0 15,6 5-84-15,6 3 0 16,7-4-174-16,5 2 1 16,7 1 319-16,19-6 1 15,14-2-195-15,4-22 1 16,8-16-746-16,7-32 1 16,0 0-419-16</inkml:trace>
  <inkml:trace contextRef="#ctx0" brushRef="#br0" timeOffset="91866.07">28186 6079 1737 0,'0'0'0'16,"0"0"-75"-16,0 0 1 15,0 0 133-15,0 0 0 16,0 0-9-16,0 0 0 16,0 0-43-16,0 0 0 15,11 27 27-15,-4-4 1 16,3 2-37-16,3 6 1 16,3 1-222-16,4 6 0 15,3 4-189-15,-1 3 0 16,2 5 609-16,0 4 1 15,0 5 203-15,5 17 1 0,3 20-270 16,-3-5 1-16,-1 5 87 16,0 1 0-16,1-2-131 15,-5 3 1-15,-2-3-147 16,-5 6 0-16,-6 2 148 16,2-1 0-16,-2 3-232 15,-4 3 0-15,-3 3 234 16,5-1 0-16,4 2-268 15,0 1 1-15,2-3 241 0,0 2 1 16,1-8-238-16,3 4 0 16,1-3 176-16,-1-5 0 15,-3-1-44-15,-1 2 0 16,-2-7 32-16,-2 1 1 16,0 1 213-16,-4-1 1 15,-1 1-187-15,1-5 1 16,3-2 127-16,-5-1 0 15,-1-3-73-15,-2-3 1 16,-1-6-110-16,1-6 0 16,0-12 95-16,2-2 1 15,0-8 11-15,-1-6 0 16,3-10-56-16,-1 4 1 16,1-5-20-16,1 5 0 15,2-6-5-15,-1 6 1 0,-1-5-54 16,-1-4 1-16,-3-4 55 15,3 1 1-15,0-8-39 16,-3-3 1-16,-1-4 37 16,-2-9 0-16,0 0-42 15,0 0 0-15,-13 0 46 16,6 1 0-16,-2-1-48 16,1 0 0-16,3 0 22 15,-3 0 1-15,-1-1 43 16,-13-8 0-16,-10-8 145 15,-3-2 0-15,-3-3-94 0,3-3 1 16,-1 0-77-16,3-6 0 16,0-5-80-16,2 0 0 15,3-4-83-15,4 8 1 16,2 3 81-16,3 6 1 16,3 3 106-16,3 7 0 15,4 1 26-15,5 4 0 16,4 7 52-16,0 1 1 15,18 10 7-15,-1 5 1 16,3 6-37-16,4 5 0 16,6 2-107-16,1 7 0 15,6 2-151-15,0 5 1 16,2-4-34-16,-2-2 1 16,0-2 386-16,-4-7 1 15,-2-7-22-15,-1-2 1 16,-1-4-13-16,1-8 0 15,1-6-30-15,1-17 1 0,1-10-73 16,7-34 1-16,7-27-322 16,2-29 0-16,7-25 149 15,8-13 0-15,10-13-760 16,9 1 0-16,0 1 492 16</inkml:trace>
  <inkml:trace contextRef="#ctx0" brushRef="#br0" timeOffset="102571.9">9133 12982 1782 0,'8'-5'0'15,"3"-3"-98"-15,-17 1 1 16,-9 0 98-16,2-2 0 16,-1 5 40-16,1-3 1 15,3 2-46-15,5 1 1 0,1 2 37 16,4 2 0-16,0 0 34 15,0 0 0-15,0 0-16 16,0 0 0-16,0 0-47 16,0 0 0-16,0 0 16 15,0 0 0-15,0 0-8 16,0 0 0-16,0 0-47 16,9 0 1-16,6 2-182 15,7 2 1-15,6-2-10 16,9 3 1-16,5 0 657 15,5-1 0-15,4-2-159 0,5 0 1 16,1-1-385-16,6-1 0 16,7-3 50-16,0-1 1 15,6 2 339-15,1 2 1 16,6 0-482-16,19-3 0 16,20-3 355-16,-6 3 1 15,4-8-188-15,-4 6 0 16,1 1 57-16,-1 2 1 15,0 4 94-15,-5 0 1 16,-8 3-333-16,5-5 1 16,-1-5 475-16,-6 3 0 15,-7-2-613-15,6 3 0 16,0-3 689-16,1-1 1 16,1-1-337-16,-12 1 1 15,1-1-223-15,-17 3 0 16,-4-3 417-16,-28 5 1 0,-14-1-156 15,-10 2 1-15,-7 2-387 16,-12 12 1-16,-3 0-1284 16</inkml:trace>
  <inkml:trace contextRef="#ctx0" brushRef="#br0" timeOffset="105889.02">29122 7123 2017 0,'2'-9'0'0,"0"-4"4"16,-2-5 0-16,-2-3 61 15,-2 3 0-15,0 2-16 16,-1 3 1-16,-1 0-51 16,1 4 0-16,-1 2-40 15,6 7 0-15,-13-5 32 16,-1 21 0-16,-9 11 27 16,-1 14 0-16,-1 8-137 0,-1 16 1 15,0 10 252-15,-2 28 0 16,0 16-10-16,12-4 0 15,8 2-130-15,16-20 0 16,12-10 226-16,12-20 0 16,12-21-62-16,2-17 0 15,6-13-133-15,1-16 1 16,4-16-512-16,8-13 1 16,5-8 323-16,-3-9 1 15,-1 3-1215-15</inkml:trace>
  <inkml:trace contextRef="#ctx0" brushRef="#br0" timeOffset="106353.34">29679 7195 2465 0,'0'0'0'0,"-9"11"121"0,9-11 0 16,-11 11-63-16,-4-1 0 16,-3 3-106-16,-8 12 1 15,-3 13-163-15,-3-4 0 16,1 4 177-16,5 0 0 16,2 0 219-16,9-2 1 15,10-2 1-15,12-5 0 16,11-4-62-16,6-7 0 15,8-7-102-15,5-9 1 16,5-8-248-16,3-12 1 16,1-9-187-16,-2-3 0 15,-2-6 307-15,1-17 1 16,-1 1-1184-16</inkml:trace>
  <inkml:trace contextRef="#ctx0" brushRef="#br0" timeOffset="106728.64">29526 6860 2420 0,'0'0'0'0,"13"-11"111"0,-2 6 0 16,6-4-64-16,-2 2 1 15,-1 1-99-15,1 6 1 16,2 0-83-16,-4 2 0 16,-2 5 49-16,-4 6 0 15,-1 0 97-15,-6-1 1 16,-2 4 25-16,-2-3 0 16,-3 0-54-16,-6-6 0 15,-4 2-25-15,1-7 1 16,-3-2 39-16,-1-6 0 15,-4-6 125-15,9-5 1 16,4-4-60-16,9-1 0 16,8 2-22-16,7 4 1 15,5 7-335-15,6 6 1 16,0 1-1147-16</inkml:trace>
  <inkml:trace contextRef="#ctx0" brushRef="#br0" timeOffset="107120.5">30377 7325 2465 0,'8'-2'0'16,"3"-2"160"-16,-2 8 1 15,0 1-62-15,-3 12 1 16,-2 4-23-16,-3 4 1 15,1 8-116-15,-5 5 0 16,-5 1 33-16,-5 10 0 16,-5 5-175-16,-3 2 0 15,-1 5 124-15,-2-11 1 16,0 1-225-16,4-19 0 16,0 2-1108-16</inkml:trace>
  <inkml:trace contextRef="#ctx0" brushRef="#br0" timeOffset="107677.46">31112 6977 2420 0,'0'0'0'16,"2"9"94"-16,-2 2 0 15,-2 7 11-15,-3 0 1 16,-3 5-40-16,1 4 1 16,-1 4-77-16,3 5 0 15,-1 5-56-15,5 8 0 16,2 3 61-16,3 2 1 16,2 4 21-16,-3 1 0 15,1 3-17-15,-2-5 0 0,-2 3-12 16,-2-6 0-16,0 1 3 15,-7-6 1-15,-6-4 6 16,0-11 0-16,-3-9-134 16,-13-10 0-16,-12-4 8 15,4-11 0-15,1-11 223 16,1-7 0-16,2-16-34 16,9-4 0-16,9-7-149 15,12-2 0-15,8-7-98 16,10 4 1-16,7-3-470 0,6 10 0 15,0 2 348-15</inkml:trace>
  <inkml:trace contextRef="#ctx0" brushRef="#br0" timeOffset="108080.79">31053 6588 2140 0,'0'0'0'16,"15"-3"36"-16,-6 3 0 0,2-4-31 15,-11 4 0-15,9 9 46 16,-12 2 0-16,-7 1-28 16,-2 1 1-16,-5 0-115 15,-7 1 1-15,-4 0-125 16,-3-4 0-16,-4 2-52 16,5-6 1-16,4-3 442 15,4-3 0-15,2-2-168 16,3-10 0-16,6-8 146 15,13 0 0-15,11-2 65 0,9 10 0 16,10-1-224-16,3 8 1 16,0 1-1684-16</inkml:trace>
  <inkml:trace contextRef="#ctx0" brushRef="#br0" timeOffset="108412.43">31585 7128 2219 0,'11'-5'0'0,"9"-2"23"16,4-2 1-16,6 0 39 16,-4 5 0-16,1 4 91 15,-6 13 1-15,-3 7-191 16,-11 10 1-16,-5 12-112 16,-5-1 1-16,-9 6 153 15,0-6 1-15,-7-8-161 16,1-3 1-16,-1-1-1286 15</inkml:trace>
  <inkml:trace contextRef="#ctx0" brushRef="#br0" timeOffset="109220.23">32314 6142 2342 0,'0'0'108'0,"11"0"0"0,8 3-43 16,-5 3 1-16,-1 5-54 16,-4 10 0-16,-3 6-53 15,-2 13 1-15,-4 7-102 16,0 10 0-16,-2 8 204 16,0 9 0-16,-2 1-86 15,-1 24 1-15,-4 19-56 16,-3-21 1-16,1-2 149 15,0-16 1-15,-2-8-140 16,0-19 1-16,2-16 13 16,0-7 1-16,0-8 73 0,2-8 0 15,2-8 49-15,-3-8 0 16,3-10-7-16,1-14 0 16,5-11-29-16,2-10 0 15,3-12 70-15,7-6 0 16,8-10 33-16,12-10 0 15,10-10-104-15,1 19 0 16,4 6-89-16,-5 21 0 16,0 12-54-16,-12 15 1 15,-9 14 15-15,-5 7 1 16,-7 11 195-16,-12 13 0 16,-11 12-55-16,-9 5 1 15,-9 8-249-15,-10-2 0 16,-8 6-229-16,3-4 0 15,-2-6 674-15,9-7 1 0,8-5-134 16,7-11 0-16,6-4-93 16,11-5 0-16,9-5-70 15,9 1 1-15,11-5 316 16,10 4 0-16,8-2-130 16,3 5 0-16,5 6-134 15,-1-1 0-15,-1-1-43 16,-7 7 0-16,-4 4 29 15,-9-1 1-15,-6 3-99 16,-5-8 1-16,-7 0-71 0,-2-7 1 16,-4-5-549-16,3-12 0 15,1 1 329-15</inkml:trace>
  <inkml:trace contextRef="#ctx0" brushRef="#br0" timeOffset="109610.61">32755 5846 2308 0,'0'0'87'0,"13"8"1"0,11-3 16 16,0 9 1-16,6 8-99 16,-4 12 0-16,1 11-6 15,-6 6 0-15,-3 6 0 16,-1 33 0-16,-1 26-74 16,-10 2 0-16,-10 12 138 15,-7-2 0-15,-6 5-120 16,-14-12 1-16,-13-4-288 15,-15-15 0-15,-13-12 783 16,0-5 0-16,-4-6-371 16,17-17 0-16,9-12-51 0,20-19 0 15,16-19-69-15,14-12 0 16,0 0-2006-16</inkml:trace>
  <inkml:trace contextRef="#ctx0" brushRef="#br0" timeOffset="119551.05">23718 6185 1827 0,'0'0'0'0,"15"11"-31"16,-8-11 0-16,-1 2 34 15,3-1 1-15,2 1 1 16,2 5 0-16,0-1-12 16,2 10 1-16,3 0-69 15,1 9 1-15,1 4-68 16,-2 5 0-16,3 4-281 15,1-2 1-15,0 0 219 0</inkml:trace>
  <inkml:trace contextRef="#ctx0" brushRef="#br0" timeOffset="119744.33">24121 6509 695 0,'20'-16'0'15,"9"-9"576"-15,21-29 0 16,19-22-664-16,6-12 0 16,12-20 305-16,11-9 0 15,11-11-208-15,-4-11 0 16,0-8-111-16,-9 10 1 15,-7 0 288-15,-15 23 0 16,-13 14-67-16,-17 17 1 16,-14 20-80-16,-10 18 1 15,-11 23-76-15,-3 10 1 16,-6 15-220-16,-13 26 0 16,0-2-1158-16</inkml:trace>
  <inkml:trace contextRef="#ctx0" brushRef="#br0" timeOffset="126531.33">29395 8176 1759 0,'0'0'0'15,"39"-12"85"-15,-48 12 0 16,-17 0-90-16,6 0 0 16,-3-4-81-16,10-1 1 15,4-4-184-15,11-4 1 16,11-3 460-16,7-4 1 16,12-1-70-16,5-3 1 15,7 1-128-15,-2-1 0 16,5-1-194-16,-7 5 0 15,1 2-39-15,-10 6 1 0,-5 3 177 16,-9 5 1-16,-6 6 215 16,-11-2 0-16,3 12 103 15,-17 7 1-15,-10 8-144 16,-6 1 1-16,-5 1-309 16,-4 0 0-16,-5-4-271 15,7 0 0-15,2-8 359 16,7-5 1-16,8-3 229 15,3-3 1-15,6-5 156 16,11-1 0-16,0-12 62 16,17-3 0-16,11-3-166 0,5-3 1 15,7-3-198-15,-3 3 0 16,-2-3-71-16,-7 10 1 16,-4-2 63-16,-7 7 1 15,-6 5-208-15,-11 4 0 16,0 0-826-16</inkml:trace>
  <inkml:trace contextRef="#ctx0" brushRef="#br0" timeOffset="131141.87">30791 8382 1681 0,'9'-4'0'15,"8"-1"104"-15,-17 5 1 16,7-9-115-16,-7 9 1 16,-16-4-50-16,10-5 1 15,4-4 166-15,13-3 1 0,11-7 26 16,8-1 1-16,7-3-134 15,3 2 0-15,7 4-160 16,-1-1 1-16,0 2-316 16,-4 4 1-16,-3 2 288 15,-9 3 0-15,-6 2 280 16,-10 3 0-16,-6 5 273 16,-19 11 0-16,-17 7-139 15,-7 8 0-15,-9 4-411 16,-2 7 1-16,-6 7-333 15,-2 0 1-15,-1-2 437 16,11-8 0-16,7-6 411 0,9-7 1 16,8-8-264-16,12-6 0 15,16-12 195-15,14-6 0 16,13-10-15-16,9-7 1 16,10-9-679-16,14-7 0 15,0-3-522-15</inkml:trace>
  <inkml:trace contextRef="#ctx0" brushRef="#br0" timeOffset="134412.99">32283 7935 1815 0,'0'0'-60'15,"-8"2"0"-15,-3 3-177 16,2-1 0-16,-2-2 298 16,2 5 1-16,-1-3-192 0,10-4 1 15,-9 1 134-15,9-1 0 16,13-14 285-16,9-6 0 15,13-5-52-15,8-9 1 16,7-4-268-16,-1 0 0 16,5 0-198-16,-8 6 1 15,-5 7 97-15,-10 1 1 16,-7 10 170-16,-7 5 0 16,-10 5 147-16,-7 4 1 15,0 0-22-15,-22 18 1 16,-13 15-238-16,-8 4 1 15,-8 8-405-15,-3-1 1 16,-1-3 287-16,7-3 0 16,4-9 630-16,7-4 0 15,7-5-291-15,6-6 1 16,6-3-71-16,8-6 0 0,10-1-141 16,15-11 0-16,13-6 330 15,14-3 1-15,14-2-569 16,18-24 1-16,-1 5-1030 15</inkml:trace>
</inkml:ink>
</file>

<file path=ppt/ink/ink2.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15:41.927"/>
    </inkml:context>
    <inkml:brush xml:id="br0">
      <inkml:brushProperty name="width" value="0.05292" units="cm"/>
      <inkml:brushProperty name="height" value="0.05292" units="cm"/>
      <inkml:brushProperty name="color" value="#FF0000"/>
    </inkml:brush>
  </inkml:definitions>
  <inkml:trace contextRef="#ctx0" brushRef="#br0">2937 5387 1804 0,'11'4'0'0,"12"3"-73"15,-18-7 1-15,-1-4-258 16,-4 4 1-16,0 0-279 0</inkml:trace>
  <inkml:trace contextRef="#ctx0" brushRef="#br0" timeOffset="74.5">3081 5357 561 0,'0'0'0'15,"0"0"337"-15,21-8 0 16,19-2-185-16,-3-1 0 15,6 2-329-15,6-4 1 16,-1 4-610-16</inkml:trace>
  <inkml:trace contextRef="#ctx0" brushRef="#br0" timeOffset="136.58">3574 5265 337 0,'19'-4'0'15,"10"1"403"-15,12-3 0 16,5-1-601-16,6 2 0 16,-1-4-253-16</inkml:trace>
  <inkml:trace contextRef="#ctx0" brushRef="#br0" timeOffset="197.4">4067 5232 964 0,'19'8'0'16,"10"-1"319"-16,12 4 0 15,5 3-471-15,2-1 0 16,2-1-724-16</inkml:trace>
  <inkml:trace contextRef="#ctx0" brushRef="#br0" timeOffset="255.55">4556 5328 1099 0,'17'0'0'15,"11"0"316"-15,1 0 0 0,12 0-367 16,5 3 1-16,0 1-1100 16</inkml:trace>
  <inkml:trace contextRef="#ctx0" brushRef="#br0" timeOffset="436.84">5016 5373 1065 0,'17'0'0'0,"9"0"313"16,9 2 0-16,3-1-284 15,7 5 0-15,6-3-530 16,1 1 1-16,4-2 615 16,1 1 0-16,2 1 264 15,2 0 0-15,0-2-330 16,-2 1 0-16,-2-3-614 0,4 4 1 16,2-4 912-16,3-4 1 15,2 1-75-15,-1 1 1 16,-2-2-349-16,-5 0 1 15,1 4-1202-15</inkml:trace>
  <inkml:trace contextRef="#ctx0" brushRef="#br0" timeOffset="779.95">6462 5402 1311 0,'22'0'0'16,"9"2"283"-16,12-2 1 15,3-2-461-15,6-2 1 16,8 0-52-16,1-5 1 16,8 0 695-16,1 2 0 15,-4-2-463-15,3 6 0 16,-5-3-511-16,1 4 0 15,-1 1 814-15,3 1 0 16,-2 0-61-16,-1 0 1 16,-3 1-280-16,-4-2 0 0,-1-3-307 15,-3 0 1-15,1-1 347 16,-1 1 0-16,1 1 332 16,1-1 1-16,4 2-230 15,-11 2 0-15,-1 2-194 16,2 2 1-16,-2-4-226 15,-5 3 0-15,0 1 379 16,5-4 1-16,-1 2 208 16,-6 0 0-16,3-2-126 15,-6 0 0-15,-4 0-76 16,-11 0 0-16,-5 1-100 0,-4 3 0 16,-8-4-97-16,-16 7 1 15,2 2-1609-15</inkml:trace>
  <inkml:trace contextRef="#ctx0" brushRef="#br0" timeOffset="15013.55">14504 5524 1558 0,'18'0'0'15,"14"0"119"-15,10 0 0 16,10 0-150-16,5 0 0 16,2 0-1202-16</inkml:trace>
  <inkml:trace contextRef="#ctx0" brushRef="#br0" timeOffset="15045.22">15131 5515 1110 0,'34'-3'0'16,"-1"3"-773"-16</inkml:trace>
  <inkml:trace contextRef="#ctx0" brushRef="#br0" timeOffset="15074.12">15615 5508 1031 0,'32'0'0'16,"-5"0"-714"-16</inkml:trace>
  <inkml:trace contextRef="#ctx0" brushRef="#br0" timeOffset="15104.08">16093 5524 1087 0,'30'-3'0'15,"-1"1"-756"-15</inkml:trace>
  <inkml:trace contextRef="#ctx0" brushRef="#br0" timeOffset="15133.34">16564 5503 1222 0,'54'0'0'16,"-3"0"-857"-16</inkml:trace>
  <inkml:trace contextRef="#ctx0" brushRef="#br0" timeOffset="15748.14">17120 5503 852 0,'46'-4'0'16,"26"0"-259"-16,22 3 1 0,22 1 671 15,-3 1 0-15,7 3-812 16,-2 0 0-16,4-1 884 16,2-1 0-16,-2-4-712 15,5 2 0-15,6 0 254 16,0-7 0-16,2-2 244 16,-1 2 1-16,1 1-746 15,-15 3 1-15,-7 6 835 16,-4 3 0-16,-8 3-257 15,4-2 0-15,-5-7-553 0,9-4 0 16,4-5 977-16,5 0 1 16,6-7-653-16,-1 4 1 15,5-5 278-15,-12 5 0 16,-5 3-669-16,-4 2 1 16,-6 5 1099-16,-6-2 1 15,-9 4-939-15,12-4 0 16,4 4 733-16,5-5 0 15,7 1-815-15,8-5 1 16,7 2 922-16,-11 0 1 16,-5 2-759-16,-6 5 0 15,-5 0 379-15,-4 5 0 16,-6 6 139-16,-7-6 1 16,-6 2-660-16,8-5 0 15,-4-2 696-15,9-2 0 16,4-1-167-16,0-3 0 15,0-1-397-15,4 0 1 16,2 2 655-16,-6-4 1 0,-2 1-650 16,-6 3 1-16,-8-2 214 15,-10-2 0-15,-9 0 330 16,-10 2 1-16,-6-2-149 16,-14 5 1-16,-9 0-80 15,-3 3 1-15,-8 1-46 16,0 1 0-16,-2 3-2 15,4-4 1-15,-2-4-35 0,0 1 1 16,2 1-16-16,-2-5 0 16,2 1 37-1,-4-1 0-15,-3 2-113 0,-6 5 1 16,0 0-1469-16</inkml:trace>
  <inkml:trace contextRef="#ctx0" brushRef="#br0" timeOffset="20524.72">14541 5600 2062 0,'0'0'0'16,"18"-2"128"-16,-12 0 1 15,1 0-62-15,-7 2 1 16,11-9-21-16,-2 6 0 15,4-1-41-15,8-1 0 16,10 1 59-16,0-5 1 16,8 2-145-16,2-6 0 15,5 1-217-15,2-1 0 16,2 1 393-16,3 1 1 16,6 0 147-16,-3 7 1 15,5 4-246-15,-2 2 1 16,2 5-371-16,0 1 1 0,3 4 566 15,16 1 1-15,8 1-17 16,-5-1 0-16,-3-2-289 16,-19-8 1-16,-6-5-43 15,11 2 1-15,12 0 457 16,5-1 1-16,8-7-316 16,-10 5 0-16,-7 1-439 15,-4-2 1-15,-4 4 855 16,-7 4 0-16,-3 0-291 0,-3 1 1 15,-1 2-222 1,1 2 0-16,3-3-86 0,14 3 1 16,6 1 446-16,-2-4 1 15,3-3-170-15,-16 1 0 16,-11-8-348-16,7 4 0 16,-2 0 342-16,17-3 1 15,13-1 97-15,-24 4 0 16,-9 0-182-16,-4 0 1 15,-2 2-109-15,4-2 1 16,-2-2-37-16,4 0 0 16,3-5 369-16,-3 7 1 15,1 4-133-15,-3-1 0 16,0-1-134-16,-2 2 1 16,-2-1-157-16,-1 1 0 15,-1-4-1719-15</inkml:trace>
  <inkml:trace contextRef="#ctx0" brushRef="#br0" timeOffset="27384.52">10453 6631 1838 0,'13'4'0'0,"6"-4"-58"15,-19 0 0-15,0 7 42 16,0-7 1-16,-10 6 49 16,10-6 0-16,10-13-114 15,2 4 0-15,9-7-86 16,3 3 1-16,3-3-35 15,-1 7 0-15,2 2 246 16,0 5 0-16,1-2 312 0,3 8 0 16,1-2-91-16,4 1 1 15,3 5-84-15,3-8 0 16,-1 0-220-16,4-4 1 16,1 0-315-16,4-1 0 15,-3 1 595-15,8 4 1 16,3 4-43-16,2 1 0 15,-2 4-193-15,-2-1 0 16,4-5-409-16,2-3 1 16,0-3 768-16,7-1 0 15,7-1-311-15,12-8 1 16,12-1-407-16,-8 5 0 16,-8 3 642-16,-6 3 1 15,-1 6-170-15,-23 3 1 16,-11 1-132-16,6-2 1 15,0-1-334-15,5-1 0 0,3-3 652 16,6 0 1-16,6 0-242 16,6-3 1-16,11-1-253 15,-21 4 1-15,-10 0 178 16,-1 4 1-16,0-1 219 16,1 1 1-16,5 1-213 15,13-1 0-15,9-4-289 16,-4-4 1-16,-3-5 494 15,-12 6 1-15,-8-1-121 16,1 1 1-16,-4 1-174 16,5-2 1-16,1 1-262 0,2-1 0 15,-2 2 653-15,16 2 1 16,14 0-231-16,-6 2 1 16,-3-2-214-16,-16 0 0 15,-12-2 120-15,3 2 1 16,-5-3 189-16,2 3 1 15,1 0-128-15,1 0 0 16,-6 0-86-16,-4 0 0 16,-1 0-53-16,-6 3 1 15,-12-3 84-15,-4 0 0 16,-6 0-139-16,-19 13 0 16,2-1-1874-16</inkml:trace>
  <inkml:trace contextRef="#ctx0" brushRef="#br0" timeOffset="43177.16">20284 5976 2252 0,'0'-18'0'15,"-4"-18"171"-15,4 2 1 16,4-4-58-16,-4-5 0 16,2-2-129-16,-2 7 1 15,-2 6 53-15,-5 6 1 16,-2 8 85-16,-12 8 0 15,-5 13-22-15,-3 19 1 16,-4 17-90-16,5 21 1 16,0 19-19-16,4 25 1 15,2 30-48-15,13-3 0 16,7 6 44-16,8-24 1 16,3-10 15-16,0-26 1 15,0-15-24-15,-1-24 1 0,-1-22 12 16,-3-7 1-16,-2-9-67 15,-6-18 1-15,-2-11-106 16,-5-3 1-16,-5-10-17 16,-8 8 0-16,-8-4-44 15,-1 9 1-15,-2 4 94 16,0 3 1-16,2 6 232 16,5-4 0-16,6 2 210 15,16 2 0-15,15-5-42 16,10 8 1-16,10 0-128 15,12 4 0-15,9 6-209 0,7-1 1 16,10 4-60-16,1-7 0 16,6 2 341-16,9-8 1 15,5-9-203-15,-14-5 0 16,-13-7-82-16,-18 2 0 16,-17-2-11-16,-6 3 1 15,-9 4 157-15,-4 5 1 16,-7 4 14-16,0 6 0 15,-3 5-27-15,-8 7 0 16,-4 7-23-16,-2 11 0 16,-1 7-10-16,3 7 0 15,6 6-33-15,-1 7 0 16,7 6-60-16,3 3 0 16,3 5 45-16,1-12 0 15,4-2-31-15,-1-11 0 16,2-5-214-16,0-13 1 0,1 2-1656 15</inkml:trace>
  <inkml:trace contextRef="#ctx0" brushRef="#br0" timeOffset="43348.45">20679 5938 2353 0,'0'-18'0'0,"4"-16"210"16,-2 9 0-16,2-2-100 15,-4 9 1-15,0 5-96 0,0 4 0 16,0 9-407-16,9 13 0 16,0-1-1130-16</inkml:trace>
  <inkml:trace contextRef="#ctx0" brushRef="#br0" timeOffset="44062.68">20995 6300 2555 0,'0'-12'0'15,"2"-12"170"-15,2 6 0 16,1-5-92-16,4 1 0 16,2 1-81-16,6-1 0 15,3 2-260-15,6 4 1 16,6 3 92-16,-5 12 0 0,3 6 312 15,-6 11 0 1,-4 13-63-16,-5 5 1 0,-6 9-140 16,-9 6 0-16,0 5 103 15,-7-7 0-15,-1-6 1 16,1-8 1-16,1-8 19 16,1-9 1-16,1-5-65 15,4-11 0-15,4-18 117 16,5-16 0-16,8-15-25 15,3 2 0-15,6-3-47 16,3 8 1-16,6 5-48 0,-3 8 1 16,-1 11-31-16,-7 11 0 15,-5 7-5-15,-3 12 1 16,-1 8 10-16,-2 11 0 16,0 10-76-16,0 4 0 15,-4 5 33-15,4-3 1 16,2-5 27-16,-6-12 1 15,2-3 25-15,2-5 0 16,4-10-105-16,3-12 0 16,4-7 252-16,7-14 0 15,3-14 109-15,-1-6 1 16,0-13-162-16,-3 0 0 16,-1 0-81-16,-9 11 1 15,-7 1-17-15,-3 10 0 16,-5 10-1-16,-3 10 0 0,-2 3 17 15,0 9 1-15,-9 21 41 16,3 5 0-16,1 6-41 16,5 8 0-16,1 8-2 15,7-1 1-15,3 0 2 16,4-6 0-16,5-5-28 16,6-11 0-16,2-7-94 15,1-10 0-15,1-16-97 16,-5-10 0-16,-1-10-228 15,-7-14 0-15,0 4-676 16</inkml:trace>
  <inkml:trace contextRef="#ctx0" brushRef="#br0" timeOffset="44363.48">22031 5904 2107 0,'0'-9'0'16,"-2"-13"200"-16,6-1 0 15,3-2-81-15,2 3 0 16,2-1-65-16,2 8 0 15,6 5-80-15,-10 10 0 16,0 10 87-16,-3 8 1 16,-3 11-37-16,-8 4 1 15,-3 4 45-15,-1-6 1 16,-4-2-14-16,-2-6 1 16,1-5-8-16,-12-18 1 15,-4-9-44-15,6-12 1 16,6-15-9-16,9-2 0 15,9-9-58-15,9 6 0 16,4 3-52-16,5 9 1 0,8 13 12 16,-2 19 0-16,2 19-310 15,-2 19 0-15,0 1-941 16</inkml:trace>
  <inkml:trace contextRef="#ctx0" brushRef="#br0" timeOffset="44799.13">22428 5854 2633 0,'3'-13'0'0,"3"-12"206"0,3 0 1 16,2-1-84-16,0 3 0 15,0 5-73-15,0 9 0 16,0 5-65-16,2 17 0 15,-3 12-28-15,-1 18 1 16,-2 19-6-16,-1 4 1 16,-3 10 118-16,-3 16 0 15,-3 12-81-15,-1-8 1 16,0-5-97-16,1-31 1 16,-1-28-66-16,0-7 0 15,1-12-158-15,-5-9 1 16,1-6-8-16,-6-20 1 15,-2-12 455-15,2-4 1 0,2-9 79 16,-2 6 0-16,2 0-13 16,-2 5 1-16,-2 1-87 15,12 5 1-15,8 1-41 16,10 2 1-16,11 2-195 16,9 3 0-16,9 4 55 15,10 6 0-15,7 8-14 16,20 0 0-16,0-1-1445 15</inkml:trace>
  <inkml:trace contextRef="#ctx0" brushRef="#br0" timeOffset="45218.59">22897 6221 2689 0,'7'-7'0'15,"8"-8"201"-15,-15 15 0 16,0 0-82-16,2 9 1 15,5 6-113-15,2-3 0 16,6 3-69-16,2-3 1 16,1-3-50-16,4 0 1 15,4-1-38-15,2-8 1 16,1-4 324-16,4-5 1 16,4-7-77-16,-2-6 1 15,-1-5-86-15,-5-3 1 16,-3-8 24-16,-7-7 0 15,-8-6-45-15,-8 8 1 16,-8 3-81-16,-3 13 1 16,-3 4-52-16,-13 19 0 0,-9 15-14 15,2 11 0-15,-3 12 293 16,7 6 1-16,3 10-17 16,7 1 1-16,8 3-126 15,9-4 0-15,11 4 126 16,11-13 1-16,11-3 18 15,12-16 0-15,6-10-199 16,27-21 0-16,22-14-369 16,-14-8 0-16,3-3-1516 15</inkml:trace>
  <inkml:trace contextRef="#ctx0" brushRef="#br0" timeOffset="51089.48">2167 7173 1647 0,'0'0'0'0,"-20"0"-78"15,2-7 0-15,-1-2 204 16,1-3 0-16,-4-1 32 16,3 0 1-16,8 1-68 15,2 3 1-15,1 5 13 16,7 11 0-16,1 15-102 15,1 12 1-15,7 11-244 16,7 6 0-16,3 12 433 16,10-4 0-16,5 4 84 15,9-9 1-15,5-5-177 0,-1-15 0 16,4-12-169-16,7-35 1 16,4-28 66-16,31-48 1 15,24-42 58-15,1-22 0 16,12-31-23-16,-4 24 1 15,7 11-21-15,-25 40 1 16,-15 34-485-16,-9 50 0 16,-4-1-1054-16</inkml:trace>
  <inkml:trace contextRef="#ctx0" brushRef="#br0" timeOffset="54827.01">17556 7750 1983 0,'24'3'0'15,"9"6"12"-15,-33-9 0 16,0 0-6-16,0 0 0 16,-6 0 41-16,6 0 1 0,0 0-64 15,9-3 1-15,10-3-58 16,1 3 1-16,4 3-175 15,6 0 0-15,7 1-205 16,1 3 1-16,3 3 838 16,7-3 1-16,7 1-83 15,-3-5 1-15,2 0-243 16,-4 0 0-16,-1-3-137 16,-8 1 1-16,-6 2-33 15,-7 2 0-15,-6 1 58 16,-5-3 1-16,-3 4 69 15,-6-4 0-15,-1 0-76 0,4 2 0 16,2-2 221-16,6 1 1 16,3-1 43-16,2-1 0 15,3-1-40-15,5-2 0 16,1-1-87-16,0 1 1 16,2 4-82-16,0-3 1 15,0-3-192-15,4 3 1 16,4-1-99-16,1 4 1 15,4-4 572-15,2 3 1 16,3 1-129-16,1 0 0 16,-1-2-202-16,1 2 0 15,-4-2-266-15,0 2 1 16,0 0 405-16,1 0 0 16,1 2 131-16,1 1 1 15,3 1-186-15,-3 0 0 16,1 1-189-16,1-1 1 0,1-1-42 15,12 1 0-15,8-2 471 16,-17 1 1-16,-9-3-197 16,-2 0 0-16,-2 0-140 15,2 4 0-15,2-1-341 16,3-1 0-16,4 2 749 16,21-4 1-16,9-4-297 15,-8 2 1-15,-3 1-210 16,-8-1 1-16,-3-5 43 15,-8 1 0-15,-11 3 355 0,19-5 0 16,10 3-232-16,-4-4 0 16,1 2-326-16,-2 0 0 15,2-1 561-15,-4 3 0 16,-5 3-126-16,-10-1 1 16,-6 3-169-16,-1-4 0 15,2 2-236-15,5 0 1 16,3 1 455-16,14 1 0 15,13-4-69-15,-13 4 1 16,-5 0-122-16,-16-4 0 16,-8 3-285-16,5-1 1 15,2 0 458-15,4 2 1 16,1-4-12-16,-1 4 0 16,2-5-114-16,8 1 0 15,10 1-304-15,0-4 1 16,2 1 305-16,-5-1 0 0,-3 5 155 15,-14-1 1 1,-10 3-146-16,1 0 0 0,-3 0-195 16,5-6 1-16,1 3-97 15,2-1 0-15,-2-3 488 16,-4 5 0-16,1 2-89 16,-3-4 1-16,-4 4-61 15,-3 0 0-15,-4 4-54 16,-5-4 1-16,-2 0-43 15,-10 0 0-15,-3 0-196 0,-9 0 0 16,0 0-1954-16</inkml:trace>
  <inkml:trace contextRef="#ctx0" brushRef="#br0" timeOffset="58685.57">30627 5544 2286 0,'0'0'0'0,"0"0"169"15,0 0 0-15,0 0-99 16,0 0 1-16,0 0-82 16,0 0 0-16,14 22-28 0,-6 3 0 15,1 9 85-15,-2 11 0 16,-1 13-117-16,-1 1 1 15,3 11 6-15,-4-5 0 16,-3 0 180-16,-1-9 0 16,0-6-109-16,0-8 0 15,0-10 33-15,-1-7 0 16,-1-12-5-16,2-13 1 16,2-9-79-16,-2-13 0 15,1-10 43-15,-1-19 1 16,-1-14 89-16,-1-7 1 15,2-12-175-15,-4-21 1 16,-2-15 209-16,3 12 1 16,1 3-191-16,9 17 1 15,6 12-150-15,13 15 0 16,13 14 312-16,13 10 0 16,14 15 70-16,-3 18 0 15,1 13-187-15,-12 15 0 0,-9 15 94 16,-25 15 1-16,-20 17-77 15,-18 4 1-15,-19 8-163 16,-14-16 0-16,-16-4-90 16,18-25 0-16,4-13 550 15,10-9 0-15,8-12-195 16,-2-6 1-16,-1-11-70 16,8-12 1-16,4-9-35 0,11-4 1 15,7-3-186-15,13 10 1 16,9 6-538-16,8 21 0 15,0-3-88-15</inkml:trace>
  <inkml:trace contextRef="#ctx0" brushRef="#br0" timeOffset="59135.63">31079 6012 2107 0,'-6'-16'0'15,"-1"-9"133"-15,-4-4 0 16,-2-5-6-16,4 5 0 0,1-5-56 16,8 5 1-16,8 4-126 15,8-4 0-15,8 4-168 16,8-1 0-16,7 1 97 15,3 9 0-15,4 3 445 16,-3 13 0-16,-3 6-138 16,-5 17 1-16,-5 11-130 15,-8 11 0-15,-7 15-114 16,-8 6 0-16,-5 14 17 16,-6-30 1-16,-5-17 28 0,0-8 0 15,0-13-37 1,-1-6 0-16,-1-3 116 15,2-24 0-15,0-12 153 0,13-17 1 16,10-13-132-16,16-20 0 16,14-18-86-16,4 22 0 15,6 7-155-15,3 18 0 16,4 16-130-16,0 35 0 16,0-5-1527-16</inkml:trace>
  <inkml:trace contextRef="#ctx0" brushRef="#br0" timeOffset="59662.02">30688 6785 2364 0,'9'-8'0'16,"6"1"250"-16,-17-2 1 16,-11-3-70-16,2 6 0 15,-2-3-78-15,0 6 0 16,2-1-87-16,3-3 1 16,3 1-87-16,20-3 0 15,12-3 50-15,25-8 0 16,22-9-49-16,44-12 0 15,39-12 313-15,-8-1 1 16,8-10-387-16,-13 8 0 16,-7 2 359-16,-28 11 1 15,-19 10-168-15,-25 4 1 16,-23 11-48-16,-14 4 0 16,-17 3-71-16,-5 4 1 15,-12 7-821-15,-47 13 0 0,-1 3-318 16</inkml:trace>
  <inkml:trace contextRef="#ctx0" brushRef="#br0" timeOffset="61507.41">30813 7044 2073 0,'0'0'0'0,"0"-20"107"0,2 11 0 16,2-7 46-16,-3 3 1 16,1 1-108-16,-2-1 1 15,-2 4-110-15,2 9 1 16,-12-4 173-16,-7 24 0 15,-5 14 46-15,-5 20 1 16,-7 15-155-16,-8 35 0 16,-9 30-18-16,-1 2 0 15,-3 10-311-15,-2-14 0 16,-4-5 529-16,8-13 0 16,1-10-108-16,12-17 1 15,7-12-61-15,9-24 1 16,7-19-29-16,6-10 1 15,6-13-25-15,7-9 1 0,-7-16 17 16,5-13 0-16,2-13 12 16,3-4 0-16,3-8-102 15,1-2 1-15,4-2 31 16,-5 4 0-16,-1 4 91 16,-5-1 1-16,-1 3 25 15,-3 10 1-15,-2 7-51 16,1 6 1-16,1 12-38 15,4 13 0-15,-7 22 32 16,-1 3 1-16,-3 13 33 16,2 9 0-16,0 9 1 0,5 3 1 15,2 8-71-15,8-8 0 16,5 2-24-16,2-10 0 16,5-8-23-16,6-14 1 15,6-13-149-15,9-16 0 16,9-22 612-16,20-23 0 15,15-21-304-15,-11-1 1 16,-4-5-159-16,-12 18 0 16,-12 13 75-16,-16 10 0 15,-15 15 1-15,-10 9 0 16,-6 14-175-16,-14 7 1 16,0 1-1833-16</inkml:trace>
  <inkml:trace contextRef="#ctx0" brushRef="#br0" timeOffset="62438.4">29722 9550 1849 0,'0'-16'0'16,"2"-9"61"-16,-2-4 0 15,0-5-2-15,0-2 1 16,-2 0 15-16,2 5 1 16,2 4-73-16,-2 4 1 0,2 7 24 15,-1 8 0-15,-2 16-20 16,2 6 1-16,3 11 127 16,-2 15 0-16,2 10-160 15,1 8 1-15,1 8-93 16,-1 1 1-16,1 3 225 15,-4-10 0-15,-2-3-30 16,-2-10 1-16,0-9-59 16,-2-11 0-16,1-9-11 15,3-18 0-15,-4-18-55 0,2-13 0 16,0-16 143-16,-3-16 0 16,-1-16-151-16,1-22 1 15,-1-25 99-15,-1 15 0 16,-1-6-48-16,8 19 0 15,8 12-204-15,8 14 1 16,12 14-18-16,9 8 1 16,9 3 538-16,13 15 1 15,11 10-215-15,-9 15 1 16,-3 14-151-16,-18 22 1 16,-10 18 133-16,-27 16 0 15,-21 18-87-15,-12-2 0 16,-16 7-307-16,-7-15 0 15,-10-5 182-15,20-26 1 16,14-17 429-16,-1-10 0 16,4-8-181-16,-5-14 0 0,0-16-38 15,7-5 0-15,7-6-58 16,10 1 0-16,9-3-122 16,5 10 1-16,6 4-70 15,5 12 0-15,4 10-18 16,6 14 1-16,5 10-493 15,6 19 0-15,0 1 170 16</inkml:trace>
  <inkml:trace contextRef="#ctx0" brushRef="#br0" timeOffset="62829.43">30193 9667 1983 0,'0'-12'0'16,"2"-8"114"-16,1-2 1 16,3-3-107-16,1-7 0 15,1-3-8-15,1 1 0 16,4 2-38-16,0-1 0 16,0 3 101-16,-4 8 1 15,0 8 82-15,-9 14 1 16,7-2-13-16,-8 20 1 15,-3 11 0-15,0 12 0 16,1 10-188-16,1 6 0 16,4 10 54-16,-1-1 0 0,1 6 69 15,0-5 1-15,-2-4-22 16,0-9 0-16,-2-3-20 16,0-10 0-16,-1-3-17 15,1-9 1-15,0-15-12 16,0-3 1-16,2-11-10 15,0 0 0-15,4-16-224 16,0-1 1-16,-1 1-1791 16</inkml:trace>
  <inkml:trace contextRef="#ctx0" brushRef="#br0" timeOffset="65861.78">30791 8936 1659 0,'0'0'0'15,"0"0"62"-15,0 0 1 16,-11-21 16-16,2-3 0 15,-4-8 49-15,-2-6 1 16,0-5-52-16,-3-2 0 16,-1 2-55-16,-3 1 0 15,0 4-24-15,-6 0 1 16,-1 1-174-16,-5 8 0 0,-1 0-129 16,-2 4 1-1,-3 1 120-15,-1 6 0 0,-1 0 660 16,-3 8 1-16,1 4-310 15,-11 3 1-15,-10 3-383 16,-1 7 1-16,-3 5 76 16,7 3 1-16,1 5 481 15,3 5 0-15,3 4-241 16,3 1 1-16,6 4-139 16,-4 10 1-16,2 6-404 15,-3 2 0-15,-1 6 504 16,4-4 0-16,2 0 234 0,-2 14 1 15,2 10-221-15,11-1 0 16,7 8-45-16,4-4 0 16,7-5 40-16,1-1 1 15,1-1-88-15,4 5 0 16,3 4-92-16,5-4 0 16,1-1 178-16,6-4 0 15,5-6-127-15,7 9 1 16,7 3-173-16,2 1 1 15,5 3 164-15,1-1 0 16,4 0 51-16,8 0 1 16,7-6 177-16,-2-3 0 15,3-4 58-15,-1-10 0 16,0-3-261-16,0-12 1 16,2-5-336-16,3-6 1 0,2-7 658 15,8-5 0-15,3-10-189 16,-9-3 0-16,-3-7-102 15,-10-4 0-15,-9-3-123 16,0-4 0-16,-2-6-50 16,13-6 1-16,9-10 430 15,2-1 1-15,4-4-200 16,-8-2 0-16,-5-2-109 16,-6 1 0-16,-5 1-33 15,-9 4 0-15,-6 3 13 16,0-8 0-16,-2-5 115 0,11-13 1 15,10-14 52-15,3 7 1 16,5-1 52-16,-10 2 1 16,-4 0-102-16,-9 7 1 15,-10 6-51-15,-3 6 1 16,-8 7-38-16,-1-7 0 16,-3-1-4-16,1-1 1 15,2-9 87-15,-1 5 1 16,3-4-39-16,-7 4 0 15,-2 1 16-15,-3 0 1 16,-2 4-27-16,6-3 0 16,4 1 0-16,0 2 0 15,-1 2 45-15,-3-2 1 16,-1 2 9-16,-7-3 0 16,-3 5-4-16,2 0 1 15,0 1-50-15,1-1 0 0,1-1-27 16,-4-1 1-1,0-2 17-15,-11 0 0 0,-8 0-137 16,-11 4 1-16,-10 1 320 16,-16 11 0-16,-12 8-1119 15,-47 22 0-15,1 3 104 16</inkml:trace>
  <inkml:trace contextRef="#ctx0" brushRef="#br0" timeOffset="72183.64">31179 4737 1905 0,'0'0'0'16,"0"0"-40"-16,0 0 1 16,14-25 91-16,-6 14 0 15,-1-1 18-15,-1 6 1 16,-3 3-72-16,-3 3 0 15,4 5 41-15,-2 11 0 0,2 4-41 16,3 11 1-16,2 7-2 16,4 3 1-16,4 8 62 15,-1-6 0-15,5 4 7 16,1-8 0-16,2-5 37 16,4-17 1-16,1-12-25 15,4-21 0-15,4-18-172 16,19-29 1-16,12-29-202 15,4-18 0-15,7-20 627 16,-3 6 1-16,0-9-337 0,-15 10 0 16,-10 8-6-16,-14 30 0 15,-13 19 6-15,-7 24 0 16,-12 21 19-16,-5 10 0 16,-7 13-18-16,-6 12 1 15,-4 11-145-15,-3 17 1 16,-2 12-392-16,-4 3 1 15,0 3-282-15</inkml:trace>
  <inkml:trace contextRef="#ctx0" brushRef="#br0" timeOffset="72603.67">31240 4708 1849 0,'0'0'0'0,"7"-12"-5"16,-2-1 1-16,3-3 124 16,-1 0 1-16,2-6-49 15,-1 6 0-15,1 0-35 16,-3 10 0-16,-1 3-37 16,-1 12 0-16,0 3 36 15,-1 10 1-15,-1 10 54 16,4 6 1-16,-1 13-69 15,4 3 1-15,4 5-22 16,4-1 0-16,3-1 81 16,4-12 1-16,4-7-72 0,5-23 1 15,6-17-135-15,14-31 1 16,12-26 110-16,7-24 1 16,7-21 213-16,-1-22 0 15,1-24-438-15,-3-5 1 16,0-12 130-16,-15 30 1 15,-8 15 209-15,-14 35 0 16,-13 28-157-16,-10 23 1 16,-10 27-259-16,-13 25 0 15,-1 0-872-15</inkml:trace>
  <inkml:trace contextRef="#ctx0" brushRef="#br0" timeOffset="105578.67">1975 8560 2174 0,'0'0'0'0,"0"0"112"16,0 0 1-16,0-20-38 16,0 11 0-16,0-4-38 15,0 1 0-15,0 3-111 16,2 2 1-16,2 1-1 16,-4 6 1-16,13-2 51 15,2 19 0-15,7 11-91 16,2 10 1-16,9 13 288 15,-2 1 0-15,8 4 27 0,4-8 0 16,7-1-139-16,-8-20 1 16,4-11-193-16,4-28 1 15,5-22 151-15,16-46 1 16,13-37 156-16,0-9 0 16,4-18-257-16,-5 9 0 15,-3-3-125-15,-16 30 1 16,-12 19 377-16,-15 30 0 15,-15 26-251-15,-7 14 1 16,0 1-1917-16</inkml:trace>
  <inkml:trace contextRef="#ctx0" brushRef="#br0" timeOffset="113936.08">7774 8857 1961 0,'10'2'0'0,"-1"1"78"16,-9-3 1-16,-9 4-52 15,-1-4 0-15,1 0-9 16,0 0 0-16,1 0-68 16,8 0 0-16,-11 0-4 15,11 0 1-15,0 0-62 16,0 0 1-16,0 0-157 0,11 4 1 16,6 1 386-16,13-1 0 15,12-1 173-15,8-1 0 16,5 0-184-16,3 0 0 15,3 1-418-15,1 1 0 16,3-4 370-16,1 3 1 16,8-1 200-16,0 5 0 15,2 1-482-15,-2-3 0 16,-1 0 40-16,12 3 1 16,11-3 547-16,-1 2 0 15,1 0-610-15,-2-3 1 16,2-2 415-16,7 3 0 15,4 2-98-15,-9-3 1 16,-2-2-394-16,2-2 1 16,2 0 699-16,-3-2 0 0,3-3-1122 15,3-1 1-15,5-1 1389 16,2 0 0-16,7 0-1128 16,-7 1 0-16,-3-3 969 15,1 6 1-15,-1 3-508 16,-10 0 1-16,-4 0-210 15,-5 0 1-15,-8 1 597 16,3 7 0-16,-4-3-372 16,-5-3 1-16,-9-2-435 15,-12-2 1-15,-10-3 727 16,1-1 1-16,-7 3-99 16,0-5 1-16,-8 5-74 0,-5 1 1 15,-5-2-45-15,-6 4 0 16,-4-3-389-16,-9 3 1 15,0 0-1221-15</inkml:trace>
  <inkml:trace contextRef="#ctx0" brushRef="#br0" timeOffset="149486.79">8371 10400 1849 0,'-4'-13'0'16,"2"-5"33"-16,-2-7 0 15,3-7 59-15,1 1 1 16,0-3 4-16,5-2 0 16,1-2-7-16,7 2 1 15,5 0-14-15,10 7 1 16,9 1-95-16,-4 8 1 0,0 7-100 16,4 10 1-16,0 8-86 15,-4 15 0-15,-1 10 32 16,-14 14 0-16,-3 13 370 15,-15 1 0-15,-6 10-57 16,-3-1 0-16,-9 1-144 16,1 13 0-16,2 8-26 15,2-26 0-15,8-18 15 16,3-9 0-16,7-11-105 16,10-9 1-16,7-9-442 15,8-7 0-15,11-9 877 16,-1-5 0-16,12-10-49 0,-13 3 0 15,-2 1-129-15,-6-2 1 16,-11 4-95-16,-3 6 1 16,-8 5-147-16,-9 7 1 15,-13 21-46-15,-2 3 0 16,-3 6 221-16,-1 10 1 16,3 8-16-16,10 3 0 15,6 3 9-15,13 5 1 16,8 2 45-16,6-1 0 15,10-6-112-15,0-4 0 16,6 1-159-16,-3-3 1 16,1-1-122-16,-6-2 0 15,-4 2 283-15,-12 3 1 16,-6-3 240-16,-13 4 1 0,-13 1 83 16,-21 11 0-16,-17 5-201 15,-5-10 0-15,-8-13-303 16,-10-9 0-16,-4-11 306 15,12-5 0-15,7-9-21 16,20-8 0-16,15-6-86 16,6-1 0-16,10-3-297 15,17-9 1-15,1 0-1813 16</inkml:trace>
  <inkml:trace contextRef="#ctx0" brushRef="#br0" timeOffset="161631.69">11092 12521 1995 0,'0'0'0'0,"-7"-38"143"15,1 13 1-15,-3-5-94 16,0-1 1-16,-1 0-85 16,1-1 0-16,-6-2-71 15,-7-1 1-15,-9-1-270 16,-12 6 1-16,-12 1 272 0,-6 4 1 15,-5-4 547-15,-6 7 1 16,0 3-607-16,-21-3 0 16,-18-1 207-16,8 8 0 15,2 6 155-15,-12 15 1 16,-3 10-523-16,-1 5 1 16,1 14 598-16,2-5 1 15,3 1-735-15,11-1 1 16,11-1 947-16,6 5 1 15,2 6-385-15,5-2 1 16,6 0-460-16,0 7 1 16,6 3 207-16,12 6 0 15,8 4 445-15,8 0 0 16,11-4-120-16,4 1 0 16,5 3-134-16,10-4 1 15,10-2-155-15,5 15 1 0,10 10 83 16,-1-6 1-16,6 1 42 15,4-17 1-15,5-6 149 16,22 7 1-16,19 7-136 16,0-16 1-16,11-10-354 15,7-10 1-15,10-10 666 16,5-3 1-16,2-5-840 16,2-7 0-16,1-8 969 15,3 3 0-15,-3-4-850 16,3 1 0-16,-6 1 730 0,0 1 0 15,-1 2-498-15,-2-8 0 16,-7-8 305-16,7-6 0 16,-5-5-11-16,-7-1 0 15,-11-4-317-15,-11-1 1 16,-9 1 156-16,-6-2 1 16,-7-2 112-16,2-5 0 15,-6-4-23-15,-7-16 1 16,-2-11-21-16,-6 2 1 15,-9-3-104-15,-3 1 1 16,-8 2 36-16,-15 11 0 16,-11 5-3-16,-42-7 1 15,-30-4 54-15,-44 24 1 16,-37 13-260-16,-40 40 0 16,3 1-1989-16</inkml:trace>
  <inkml:trace contextRef="#ctx0" brushRef="#br0" timeOffset="179137.81">12488 14619 1815 0,'0'0'0'16,"31"7"-144"-16,-12-7 0 16,1 0 29-16,11 0 0 15,6 0 346-15,9 0 0 16,6 0-264-16,3 0 0 16,1 0-1169-16</inkml:trace>
  <inkml:trace contextRef="#ctx0" brushRef="#br0" timeOffset="179183.31">13130 14597 886 0,'22'4'0'16,"19"-1"260"-16,11 1 0 15,-3 1-1320-15</inkml:trace>
  <inkml:trace contextRef="#ctx0" brushRef="#br0" timeOffset="179212.93">13673 14626 1323 0,'28'2'0'16,"-1"0"-933"-16</inkml:trace>
  <inkml:trace contextRef="#ctx0" brushRef="#br0" timeOffset="179242.94">14149 14619 1334 0,'33'0'0'16,"1"0"-941"-16</inkml:trace>
  <inkml:trace contextRef="#ctx0" brushRef="#br0" timeOffset="179572.56">14685 14619 1457 0,'31'0'0'15,"26"0"-429"-15,41 0 0 0,33 2 1042 16,-7-1 0-16,1-1-1053 15,-6 6 1-15,-3 5 994 16,-11-4 0-16,-11 2-790 16,-1-2 1-16,-5-3 352 15,3-1 0-15,-1-1 154 16,-7-4 1-16,-3-1-549 16,-5-3 0-16,-3-1 212 15,-11 2 1-15,-5-1 373 16,-10 4 0-16,-11 1-158 15,-4 1 0-15,-3 0-71 16,-6 0 0-16,-3 0-87 0,-3 0 0 16,1 0 6-16,-2 1 0 15,-3 1-32-15,0 0 0 16,-5-2 20-16,2 0 0 16,0-2 12-16,-9 2 1 15,10-3 80-15,-10 3 1 16,0 0-165-16,-15 1 1 15,-5 3-812-15,-14 3 0 16,1-3 513-16</inkml:trace>
  <inkml:trace contextRef="#ctx0" brushRef="#br0" timeOffset="180128.9">12925 14693 1905 0,'0'0'0'16,"45"14"44"-16,-45-14 1 15,-13-13-33-15,0 6 0 0,-2-2-8 16,4 4 1-16,2 3-64 16,1 2 1-16,5 0 61 15,3 0 1-15,0 11-121 16,16-2 0-16,-1 0-1056 16</inkml:trace>
  <inkml:trace contextRef="#ctx0" brushRef="#br0" timeOffset="180652.72">13152 14750 1502 0,'24'0'0'0,"17"0"118"16,14-2 1-16,19 1-136 15,11-3 1-15,11-3 271 16,20-4 0-16,19-3-749 0,-9-1 0 16,-1 1 995-16,-16 5 1 15,-4 3-686-15,-12 3 0 16,-8 3-65-16,-10 2 1 16,-8 1 628-16,-8 3 0 15,-9-1-263-15,-13 0 0 16,-10-1-62-16,-4 0 0 15,-7-1-55-15,-3-1 0 16,-6 0-20-16,1 0 1 16,-1-2 4-16,-7 0 1 15,9 0 43-15,-9 0 0 16,0 0 13-16,0 0 0 16,-12 0-42-16,-9 0 0 15,-6-2-228-15,-10 0 1 16,-10-2 172-16,-6 3 0 15,-8 1 411-15,-4 0 0 16,-5 0-458-16,-9 1 1 0,-6 1 188 16,-22 4 0-16,-19 3 26 15,10-2 1-15,-4-2-399 16,9-3 1-16,4-4 579 16,13 0 1-16,11 1-344 15,3-1 1-15,7-5-302 16,-3 5 0-16,8 0 738 15,-1 4 0-15,7 1-293 16,15 3 0-16,12-6-104 16,6 2 0-16,5-2-47 0,2-2 1 15,-1 2 10-15,7-4 1 16,3 2 54-16,4 1 0 16,1 1-244-16,8 0 0 15,0 0-1473-15</inkml:trace>
  <inkml:trace contextRef="#ctx0" brushRef="#br0" timeOffset="189482.89">13806 15750 1995 0,'15'10'0'0,"9"10"48"15,-24-20 0-15,-11-11-42 16,1 4 0-16,-1-4-6 15,4 4 0-15,-1 2 0 16,8 5 0-16,-5-7 48 16,5 7 1-16,0 0-44 15,0 0 1-15,0 0 12 16,0 0 0-16,13 3-69 16,3 1 1-16,7 1-215 15,10-1 1-15,11-2 168 0,8-4 0 16,5-2 541-16,11-3 0 15,3-2-519-15,2 2 0 16,7 1-76-16,7 3 0 16,12 3 481-16,-6 2 1 15,-7 3-317-15,-6 0 1 16,-6 1-462-16,-2-3 0 16,-2-1 813-16,7-4 0 15,3-3-219-15,-19 1 0 16,-10-1-339-16,5 3 1 15,-3 2 187-15,8 0 1 16,0 0 248-16,13 4 0 16,15-1-294-16,-8 1 0 15,0 1-385-15,-7 1 0 16,-2-3 796-16,-13 1 1 16,-11 0-249-16,-4-4 1 0,-5-2-70 15,-6-2 0-15,-7 1 26 16,-4-3 0-16,-5 1-96 15,-4-1 1-15,-4 3 10 16,-3 1 1-16,-3 0 18 16,-3 2 1-16,0 0 53 15,0 0 0-15,0 0-61 16,0 0 1-16,-13-2-6 16,2 1 1-16,-7-1-50 15,-4 0 0-15,-2 2-93 16,-17 4 0-16,-5 1 148 0,-11 2 0 15,-14 2 178-15,-15 2 0 16,-16 0-242-16,-44 10 1 16,-40 8-623-16,-17 11 1 15,0-1-238-15</inkml:trace>
  <inkml:trace contextRef="#ctx0" brushRef="#br0" timeOffset="208970.43">3384 17125 1827 0,'0'0'-71'16,"4"-9"1"-16,1-5-85 16,-1 3 1-16,-2 0 204 15,2 2 1-15,1 0 9 16,-1 2 1-16,-2 0-61 15,1 0 1-15,3 1-167 16,7-3 1-16,2-2 102 16,3 1 1-16,8-1 398 15,11 0 1-15,7 0-102 0,2 6 1 16,8 1-236-16,3-1 0 16,2-2-552-16,11-1 0 15,4-1 1093-15,7 0 1 16,6 0-1077-16,24-1 0 15,14-5 961-15,-3 8 0 16,4 3-420-16,-6-3 1 16,2 0 79-16,0 2 1 15,3 1-158-15,-1-1 0 16,1-3 242-16,1 3 1 16,3 0-664-16,6-1 0 15,5-1 999-15,0 5 0 16,3 2-798-16,-7 4 0 15,3 3 587-15,-5-2 1 16,-4 1-370-16,4 1 0 0,1 2 73 16,-4-7 0-16,4-4 120 15,-6 2 1-15,-1 2-301 16,-5 0 0-16,-4-2 351 16,-3 3 1-16,-2 3-116 15,-16-5 0-15,-5 1-511 16,-5 2 0-16,-8 1 864 15,3 2 1-15,-4 1-331 16,-14-1 1-16,-4 2-288 16,-19 5 1-16,4 1-1422 0</inkml:trace>
  <inkml:trace contextRef="#ctx0" brushRef="#br0" timeOffset="-212060.64">20478 17024 1827 0,'17'2'18'16,"-17"-2"1"-16,-10-2-27 16,10 2 0-16,-9-3 7 15,9 3 1-15,0 0-4 16,0 0 1-16,11-2-14 16,6 0 0-16,5 0-326 0,17 1 1 15,14-3 471-15,8 2 1 16,15 2 122-16,2 2 0 15,6 0-909-15,22 1 1 16,16 1 1371-16,-10 0 0 16,3-3-926-16,-3-2 0 15,1-5 536-15,3 3 1 16,2-1-740-16,8 0 1 16,1 3 885-16,-9 2 1 15,-7 3-672-15,2 1 1 16,-1 1 425-16,1 1 0 15,-2 2-191-15,3-4 0 16,1-3 48-16,8 2 1 16,7-2-279-16,-3-2 1 15,2-2 473-15,-7 0 1 16,-4-2-492-16,4 1 1 16,0-3 499-16,5 6 0 0,3 2-683 15,1 2 0-15,0-1 829 16,-9 1 0-16,-8-2-571 15,-11-4 1-15,-7-2 210 16,-11-1 1-16,-5-2 127 16,-17 0 0-16,-10-1-140 15,-9 5 0-15,-10-1-60 16,-1-1 0-16,-4-2-27 16,-6-1 1-16,-5 1-15 0,-1 2 0 15,-3-1 10-15,-4 3 0 16,-3 1-141-16,-7 2 0 15,0 0-1949-15</inkml:trace>
  <inkml:trace contextRef="#ctx0" brushRef="#br0" timeOffset="-188415.25">13274 17023 1995 0,'8'0'48'0,"-18"0"0"16,-8 0-29-16,9 0 1 16,-1 0-20-16,10 0 0 15,-9 0 8-15,9 0 1 16,0 0 48-16,13 0 1 16,11 1-60-16,7-1 1 15,12 0-409-15,9-1 1 16,7-1 675-16,11 0 0 15,9 2-173-15,25-5 1 16,25-3-213-16,-2-1 1 16,10 0 199-16,3-3 0 15,-1-3 104-15,-3 10 0 16,3 5-476-16,-8-2 0 16,0 0 672-16,-6 6 1 15,-1 1-646-15,-8-3 1 0,-5-2 517 16,-4 2 0-16,-9 0-147 15,-13-4 0-15,-11-3-255 16,-11-3 0-16,-13-2-29 16,-14 2 0-16,-13 1 215 15,-9 4 0-15,-10 1 74 16,-4 2 0-16,0 0-33 16,0 0 1-16,0 0 96 15,-9 2 0-15,-4-1-85 16,-11 3 1-16,-9 1-42 0,-4 3 0 15,-6 1-103-15,-3 0 0 16,-6-2-243-16,-3 4 1 16,-6 1 572-16,-7 3 0 15,-2 3-277-15,-28 0 0 16,-18 1-167-16,1 3 0 16,-3 3 337-16,2-7 1 15,-3-3-429-15,1-6 1 16,-4-8 487-16,-7-6 1 15,-4-6-246-15,-2 0 0 16,-1 1-107-16,-3 1 0 16,-1 0 320-16,16 3 0 15,12 1-230-15,19 3 0 16,18 4-177-16,10 5 0 16,13 6 1-16,6 5 1 15,9 3 337-15,13-1 1 0,6 0-55 16,5-2 1-16,7-4-64 15,-1-3 1-15,7-2-410 16,17 7 1-16,-4 0-916 16</inkml:trace>
</inkml:ink>
</file>

<file path=ppt/ink/ink20.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32:51.404"/>
    </inkml:context>
    <inkml:brush xml:id="br0">
      <inkml:brushProperty name="width" value="0.05292" units="cm"/>
      <inkml:brushProperty name="height" value="0.05292" units="cm"/>
      <inkml:brushProperty name="color" value="#FF0000"/>
    </inkml:brush>
  </inkml:definitions>
  <inkml:trace contextRef="#ctx0" brushRef="#br0">1089 7676 2118 0,'0'0'112'16,"0"0"0"-16,-39 7-40 15,17 2 1-15,4-4-68 16,3 6 0-16,-2 2-58 15,16 7 0-15,2 3-48 0,9 15 0 16,6 10-99-16,12 19 1 16,11 16 292-16,16 30 1 15,19 22 248-15,-4-10 0 16,0-5-344-16,-11-19 0 16,-3-20-110-16,-14-27 1 15,-12-23 18-15,20-51 1 16,11-47 424-16,12-66 1 15,11-60-403-15,41-87 1 16,28-75 185-16,71-86 0 16,54-85-322-16,44 45 0 15,-3 0-1629-15</inkml:trace>
</inkml:ink>
</file>

<file path=ppt/ink/ink21.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25:03.277"/>
    </inkml:context>
    <inkml:brush xml:id="br0">
      <inkml:brushProperty name="width" value="0.05292" units="cm"/>
      <inkml:brushProperty name="height" value="0.05292" units="cm"/>
      <inkml:brushProperty name="color" value="#FF0000"/>
    </inkml:brush>
  </inkml:definitions>
  <inkml:trace contextRef="#ctx0" brushRef="#br0">25838 5394 1793 0,'0'0'0'0,"9"0"38"15,-9 0 0-15,0 0-41 16,0 0 0-16,0 0-58 0,0 0 1 16,11 10-109-16,0 9 0 15,6 12-179-15,1 10 0 16,2 13 534-16,10 20 0 15,5 14 195-15,18 38 1 16,16 24-166-16,3 8 0 16,5 13-549-16,6 11 0 15,2 9 805-15,9 14 0 16,6 11-492-16,-17-36 0 16,-7-21-128-16,-15-42 0 15,-11-29-37-15,-15-19 1 16,-9-21 268-16,-10-14 0 15,-6-14-167-15,-7-11 1 16,-6-5 29-16,-18-24 1 16,-12-11-261-16,5-6 1 15,1 1-391-15</inkml:trace>
  <inkml:trace contextRef="#ctx0" brushRef="#br0" timeOffset="810.83">25845 5456 1995 0,'0'0'0'16,"13"-7"21"-16,-8-2 0 16,-1 1-41-16,0-1 0 15,1 0-38-15,5-1 1 16,1 4-269-16,7-7 1 15,6 3 403-15,15-5 0 16,13-8 263-16,16-8 1 16,15-7-768-16,41-16 0 15,33-12 643-15,7-13 0 0,19-10 33 16,3-2 0-16,12-5-197 16,5-12 1-16,5-5-102 15,-6 8 0-15,-5 4-628 16,-7 1 0-16,-7-3 1352 15,-17 9 0-15,-14 8-763 16,-18 14 0-16,-14 11 252 16,-27 14 0-16,-23 13-224 15,-15 8 0-15,-18 16-39 16,-5-3 0-16,-12 4 98 16,-5 9 1-16,-6 7-5 0,-4 2 0 15,-1 4 45-15,-2-1 0 16,0 1 0-16,3 3 0 15,3 6-54-15,3 7 0 16,5 5 140-16,7 13 1 16,6 10-7-16,17 22 0 15,15 17 6-15,4 8 0 16,7 13-684-16,3 0 0 16,5 4 1047-16,3 9 1 15,4 5-453-15,-10 2 0 16,-3-2-379-16,-4 10 1 15,-3 9 624-15,-4-16 1 16,-6-14-142-16,-9-17 0 16,-9-17-102-16,-3-18 1 15,-4-17 9-15,-10-18 1 16,-7-19-114-16,-6-11 0 0,-3-14-104 16,-14-17 1-16,-10-12-230 15,-4 2 0-15,-1 1-905 16</inkml:trace>
  <inkml:trace contextRef="#ctx0" brushRef="#br0" timeOffset="1351.49">26995 7462 1670 0,'9'-4'0'15,"6"-1"-65"-15,-19 14 0 16,-8 3 167-16,2 1 1 15,1 1-49-15,4-3 0 16,1 2 40-16,8-6 1 16,3 2 11-16,4-4 0 15,2-1 44-15,13-8 1 16,5-1-18-16,12-8 0 0,8-3-573 16,42-20 0-1,28-13 879-15,20-12 0 0,19-15-449 16,27-15 0-16,21-17 55 15,27-18 1-15,23-20-113 16,-3 7 0-16,7-3 117 16,-24 18 0-16,-12 3-276 15,-29 24 0-15,-21 14 216 16,-34 7 0-16,-28 13-8 16,-27 15 0-16,-26 13 123 15,-24 10 1-15,-26 9-284 16,-20 3 0-16,-21 4 376 0,-27 9 0 15,-26 0-709-15,-11 9 1 16,0 0-486-16</inkml:trace>
  <inkml:trace contextRef="#ctx0" brushRef="#br0" timeOffset="2117.15">27525 5494 1894 0,'-4'-8'0'0,"-1"-8"60"15,-3 2 0-15,-1-1-4 16,0 3 0-16,2 3 8 16,-1 0 0-16,3 2-97 15,5 7 1-15,0 0 73 16,1 10 0-16,3 5 62 16,7 8 1-16,6 11 33 15,5 1 0-15,4 10-1 0,2 5 0 16,3 8-141-1,-2 5 0-15,3 3-133 16,3 10 0-16,6 3 34 0,-6-12 0 16,-4-13 64-16,-11-16 1 15,-7-17 108-15,-4-5 0 16,-5-10 1-16,-4-6 0 16,0 0 44-16,-13-9 1 15,-7-9-59-15,-6-11 0 16,-3-12 21-16,-3-10 1 15,1-10-152-15,-1-4 1 16,-1-5-134-16,4 3 0 16,1 1 229-16,8-1 1 15,5 0 70-15,13-5 0 16,9-3 5-16,16 8 0 16,10 9-133-16,11 12 0 15,10 8-225-15,-1 13 0 16,6 12 75-16,-11 11 1 0,-5 9 468 15,1 22 0-15,0 13-195 16,-18-1 1-16,-11 6-139 16,-15 3 1-16,-11 4-199 15,-11-3 0-15,-13-1 573 16,-10-3 0-16,-8-6-208 16,5-5 1-16,2-10-188 15,-8-12 0-15,-5-3-97 16,13-9 0-16,7-4 42 15,10-5 1-15,10-2 51 0,17-4 0 16,13 0-186-16,13 1 0 16,0 3-968-16</inkml:trace>
  <inkml:trace contextRef="#ctx0" brushRef="#br0" timeOffset="2957.84">28252 5911 2084 0,'0'-7'0'0,"-1"-2"131"15,-5-4 0-15,-1 3-57 16,1-1 1-16,1 0 19 16,1 2 0-16,2 0-137 15,2 9 0-15,0 0 18 16,6 9 1-16,5 4-104 15,3 6 0-15,7 12-144 16,1 7 0-16,6 3 392 0,-1 10 0 16,5-1 163-16,-1 4 1 15,2 4-185-15,4 8 1 16,6 10 5-16,-14-26 0 16,-5-8-101-16,-5-4 0 15,-8-13-4-15,-2-4 0 16,-5-8 2-16,-3-6 1 15,-2-5-82-15,-9-15 1 16,-6-10 79-16,1-13 0 16,0-11-3-16,2-10 1 15,4-15-54-15,7 1 0 16,8-4 124-16,9-13 1 16,7-8 18-16,2 22 1 15,2 15-89-15,-4 21 0 16,0 16-64-16,0 10 0 15,0 8-102-15,0 4 1 0,2 7 108 16,-3 11 1-16,-3 2-19 16,-7 7 1-16,-5 9 175 15,-10 2 1-15,-5 3 79 16,-8-3 1-16,-5 0-55 16,-6-7 1-16,-3 1-121 15,7-10 0-15,2-6-67 16,1-3 0-16,3-10 60 15,3 1 0-15,4-4 39 16,2 0 0-16,2-2 30 0,7 2 0 16,14-2 3-16,1 8 0 15,7 1-128-15,13 5 1 16,13 1-40-16,13 0 1 16,11 3 302-16,19-7 1 15,16-2-486-15,2-14 1 16,9-15 338-16,-7-19 1 15,-1-1-2320-15</inkml:trace>
  <inkml:trace contextRef="#ctx0" brushRef="#br0" timeOffset="20687.57">6860 7292 1883 0,'0'0'0'0,"0"0"109"15,0 0 0-15,0 0-32 16,0 0 0-16,-24 7-15 16,10-3 1-16,-3 0-68 15,2 5 0-15,1-4-16 16,1 6 0-16,-2-2-8 15,6 7 0-15,5 2-20 16,-2-2 1-16,6-5-21 0,10 0 1 16,1-4-164-16,11 0 0 15,6-1 332-15,1-3 0 16,12-1 157-16,-1 0 0 16,8-2-66-16,4 0 0 15,3-2-272-15,4-3 0 16,6-4-34-16,2 0 1 15,6-4 400-15,1 2 1 16,-4-1-335-16,4 3 0 16,-4 2-225-16,-5 1 1 15,0 3 477-15,-4-1 1 16,-1 2-42-16,-4 2 0 16,-1 2-161-16,-7-2 1 15,-7 0-60-15,5 0 1 16,0 4-184-16,-7-4 0 15,-2 0 337-15,4 0 0 16,-3-8 49-16,-3 7 0 0,-1-7-57 16,-7 5 0-16,3 1 4 15,-4 2 1-15,-8 2-95 16,2 0 0-16,-7-2 1 16,-2 0 0-16,-1 0-11 15,-1 0 0-15,-2-2-3 16,-7 2 0-16,11-2 16 15,-11 2 1-15,0 0 9 16,0 0 0-16,0 0-21 0,-9-4 1 16,-2-3-88-16,-17 2 1 15,-5-2-101-15,-4 1 0 16,-9 2 390-16,-7 1 1 16,-1 1-51-16,-5 0 0 15,-8 0-303-15,-5 2 0 16,-3 2 249-16,-21-2 1 15,-11 0 9-15,16 0 1 16,8 0-187-16,9 2 0 16,8 0-68-16,16 1 1 15,13-3 147-15,4 0 1 16,5 0 79-16,4 4 1 16,2 0-78-16,3 8 1 15,-3 5-378-15,11 8 0 16,-4 0-1174-16</inkml:trace>
  <inkml:trace contextRef="#ctx0" brushRef="#br0" timeOffset="65292.15">18650 8636 2062 0,'17'9'0'15,"12"1"23"-15,-29-10 1 16,-20-7 26-16,7 4 0 16,-2-6-43-16,1 5 1 15,4-1-4-15,10 5 0 16,-7-4-42-16,7 4 0 15,7 9 33-15,5 7 1 16,2 13-200-16,5 11 1 16,7 8 135-16,-1 19 1 15,7 8 72-15,14 37 0 16,13 27 404-16,2 3 0 16,5 7-379-16,-6-1 0 15,-3 1-110-15,-6-6 1 0,-3-8-259 16,0-11 1-16,-1-12 713 15,-9-13 1-15,-3-15-277 16,-1-12 1-16,3-16-29 16,-15-13 1-16,-6-16-69 15,-6-10 0-15,-7-12-137 16,-3-5 0-16,0 0-696 16,-11-27 0-16,0 0 464 15</inkml:trace>
  <inkml:trace contextRef="#ctx0" brushRef="#br0" timeOffset="66223.22">18473 8736 2207 0,'17'0'0'0,"10"-3"0"16,-27 3 1-16,-22-9-23 16,7 3 0-16,-1 3-12 15,5 3 0-15,5 0-6 16,6 0 1-16,11 0 119 15,4 0 1-15,11-4 60 16,7-8 0-16,6-6-291 16,13-11 0-16,12-7 262 15,38-20 1-15,27-14-334 0,2-10 1 16,9-11 579-16,3 2 0 16,1-6-733-16,1 10 0 15,3-1 753-15,-9-2 0 16,-5-8-461-16,5 4 1 15,1-1 137-15,-14 5 1 16,-16 5-197-16,-14 9 1 16,-12 14 359-16,-18 14 1 15,-14 13-174-15,-17 12 1 16,-17 8-33-16,-5 9 0 16,-7 4 38-16,-6 0 1 15,0 0-87-15,0 0 0 16,-2 9 29-16,6-1 1 15,1 1 47-15,4 3 1 0,2 4-43 16,4 6 0-16,5-2-78 16,8 10 0-16,5 5-404 15,10 3 0-15,9 1 849 16,21 21 1-16,18 12-222 16,-1 9 0-16,8 9-586 15,-4 9 0-15,2 9 937 16,-5 5 0-16,-3 8-673 15,-6-8 1-15,-5-1 61 16,-10-2 0-16,-8-9 208 16,-11-2 0-16,-11-6 53 0,-10-10 0 15,-6-11-34-15,-3-11 0 16,-5-7-69-16,-6-16 0 16,-3-16-43-16,-2-6 1 15,-2-13-56-15,0-3 0 16,0 0-148-16,0 0 1 15,-13-16-226-15,-2 7 1 16,0 0-893-16</inkml:trace>
  <inkml:trace contextRef="#ctx0" brushRef="#br0" timeOffset="66838.39">19620 10904 2219 0,'9'-9'0'15,"11"-3"94"-15,-11 3 1 16,-1 1-103-16,-5-1 0 15,-3 2-186-15,8-5 1 16,3-6-274-16,9-2 0 16,2-4 605-16,12-1 1 15,2-2 272-15,9-2 0 16,8-1-243-16,6-6 0 16,8-2-450-16,23-16 1 15,23-5 661-15,1-12 0 16,10-4-737-16,2-14 1 15,8-4 769-15,1-4 0 0,4-8-380 16,7-5 1 0,5-7-251-16,6-3 0 0,3-5 550 15,-21 8 1-15,-12 8-520 16,-14 6 1-16,-12 13 277 16,-19 23 0-16,-20 22 3 15,-8 7 0-15,-12 13-95 16,-18 13 1-16,-11 4-199 15,-13 8 0-15,0 0-1736 16</inkml:trace>
  <inkml:trace contextRef="#ctx0" brushRef="#br0" timeOffset="67890.16">19197 9325 2107 0,'9'0'0'15,"9"-5"88"-15,-12 1 0 16,-2-3-73-16,-4 7 0 16,0-9-75-16,0 9 0 15,-6-9-63-15,6 9 1 16,0 0 89-16,0 13 1 16,0 8 33-16,2 12 0 15,2 8-64-15,5 6 0 16,2 7-206-16,6 5 1 15,3 4 541-15,2-2 0 16,-2 2-36-16,6-7 1 16,-4 2-125-16,-1-11 0 15,-1-6-68-15,-3-7 0 16,-8-5-46-16,-4-7 0 0,-1-8 0 16,-2-5 1-16,-2-5-25 15,0-4 1-15,-9-4-53 16,-2-14 1-16,-6-7-59 15,-1-7 0-15,-5-8 9 16,3 0 0-16,0-8 348 16,-6-1 1-16,2-5-31 15,4 0 0-15,1 0-144 16,4-5 0-16,4 1-173 16,6-5 1-16,8-2 47 0,7 0 1 15,4 1 71-15,9 8 0 16,6 3 151-16,6 14 0 15,8 6-60-15,-3 12 0 16,1 8-92-16,-2 10 0 16,-2 6-72-16,-6 17 0 15,-5 11-43-15,-6 6 0 16,-3 10 123-16,-15 2 0 16,-8 1 122-16,-7 1 1 15,-7-1-171-15,-13-5 0 16,-10-3-211-16,-3-8 0 15,-8-9 446-15,6-9 0 16,-5-7-51-16,12-5 1 16,10-8-138-16,5-3 0 15,9-2-323-15,16-7 1 16,-1 0-1084-16</inkml:trace>
  <inkml:trace contextRef="#ctx0" brushRef="#br0" timeOffset="68461.11">19954 9759 1905 0,'-2'-9'0'15,"-2"-5"44"-15,6 3 1 16,2 4-16-16,-1-2 0 16,1 5-41-16,-4 4 0 15,7-7-100-15,-7 7 1 16,0 0 72-16,0 0 1 0,0 0-12 16,0 0 0-16,0 0 20 15,-5 7 0-15,-2 6 87 16,-3 1 0-16,1 4 81 15,2 9 1-15,3 5 31 16,6 3 0-16,7 1-84 16,4 0 0-16,5 0-45 15,1-4 0-15,3-3-41 16,-3-6 0-16,-1-3-18 16,2-11 0-16,1-5-34 0,-5-11 0 15,-1-6-90-15,2-9 1 16,1-6-241-16,-1-7 0 15,-1 1-487-15</inkml:trace>
  <inkml:trace contextRef="#ctx0" brushRef="#br0" timeOffset="69045.23">19837 9397 1827 0,'11'7'0'0,"12"-1"-48"15,-14-4 0-15,-5-2 94 16,-4 0 0-16,5-11-1 16,-3 2 1-16,5-2-70 0,3 2 1 15,-1 0 32-15,6 0 1 16,1 0-5-16,-1 5 0 15,0 1 2-15,-1 6 1 16,1 6-5-16,-6 8 1 16,-5 2 2-16,-8 8 0 15,-7 6-232-15,-11-3 1 16,-7 6-239-16,1-7 0 16,-3-5 464-16,1-6 0 15,1-8 444-15,-1-8 0 16,0-7-283-16,12-13 0 15,5-11-308-15,13-2 0 16,9-6 224-16,12 1 0 16,12 1 130-16,2 3 0 15,2 7-115-15,0 7 0 16,0 5-86-16,-10 6 0 16,-3 7-201-16,-11 11 1 0,2 0-1079 15</inkml:trace>
  <inkml:trace contextRef="#ctx0" brushRef="#br0" timeOffset="70007.14">20232 9208 1894 0,'6'-13'0'0,"1"-6"88"16,-7 19 0-16,-20 16-32 15,9-5 1-15,-2 3-61 16,4-5 0-16,3-2-102 0,6-7 0 15,0-7-44-15,10-5 1 16,4-7 149-16,12-6 0 16,7-4 286-16,10-3 1 15,7 1-248-15,1-5 0 16,5 0-317-16,-1 0 1 16,4-1-272-16,-5 6 1 15,-1 2 948-15,-8 2 1 16,-7 2-214-16,-4 7 0 15,-5 0-70-15,-8 5 1 16,-7 6-118-16,-14 7 0 16,0-7-179-16,-20 7 0 15,-11 4 345-15,-4 1 1 16,-4 6 16-16,2-6 0 16,2 2-135-16,7-3 0 15,6-4-45-15,2 0 0 16,7-4-26-16,0-1 1 0,7 0-46 15,6 5 1-15,-7-13-13 16,14 6 0-16,4 0-100 16,8 3 0-16,5-3-174 15,2 9 0-15,3 7 440 16,6 0 0-16,-2 3 149 16,-1 8 1-16,-4 2-50 15,-8 3 0-15,-4 5-93 16,-10 6 1-16,-12-1-183 0,-10 2 0 15,-10 5 247-15,-5-3 0 16,-6-1-105-16,0-4 1 16,-4-3-216-16,10-9 0 15,-1 1-1411-15</inkml:trace>
  <inkml:trace contextRef="#ctx0" brushRef="#br0" timeOffset="70683.39">21023 8360 1961 0,'14'4'0'16,"14"-4"-73"-16,-28 0 0 15,-11-4-215-15,2 4 0 0,-4-5 14 16,4 3 0-16,1-2 137 15,8 4 1-15,-11-2 276 16,11 2 0-16,0 0 13 16,0 0 1-16,0 0-37 15,2 9 0-15,0 8 13 16,7 8 0-16,4 7-125 16,4 6 1-16,1 0-216 15,4 3 0-15,2 1-495 16</inkml:trace>
  <inkml:trace contextRef="#ctx0" brushRef="#br0" timeOffset="71075.39">21259 8819 225 0,'-7'-9'0'16,"-4"-7"351"-16,11 16 1 16,0 0-219-16,0 0 0 15,7 13-69-15,-7-13 0 16,0 0 241-16,-11-17 1 16,-13-13-81-16,-4-3 0 15,-7-8-168-15,-2-8 0 16,-5-3-248-16,-1-2 1 15,1 0 4-15,1 0 1 16,4-4 172-16,4 6 0 16,2 2 62-16,12 5 0 15,10 0 54-15,11 5 1 16,13 4-3-16,9 6 1 16,9 4-41-16,-2 8 1 15,1 8-113-15,1 8 0 16,-4 9-68-16,3 9 1 15,-3 9-27-15,-3 8 1 0,-7 6 48 16,-8 6 1-16,-4 0 177 16,-7-1 1-16,-9-3 106 15,-4-7 1-15,-2 2-83 16,-9-7 1-16,-4-4-298 16,-9-7 1-16,-14-9-384 15,8-2 1-15,3-7 387 16,12 0 0-16,0-3-6 15</inkml:trace>
  <inkml:trace contextRef="#ctx0" brushRef="#br0" timeOffset="71808.7">21597 8686 1759 0,'0'0'0'0,"0"16"-162"15,0-16 1-15,0 0-72 16,0 0 0-16,2-11 230 0,0 6 0 16,-1-4 86-1,3 0 0-15,0 2 34 0,-1-4 1 16,1 6-34-16,-2-4 1 16,0 5-89-16,-2 4 0 15,9-13-141-15,2 8 1 16,2 1 143-16,6 8 0 15,5 5 153-15,-4 7 0 16,4 8-60-16,0 6 1 16,0 6 8-16,-4 4 1 15,2 1 16-15,-7 2 1 16,-2 2-54-16,0-3 0 16,0 1-73-16,-4-2 1 15,-3 1-9-15,-3-12 1 16,-3-1-94-16,-2-5 0 15,-3-6-18-15,-4-6 1 0,-4-3-28 16,-11-5 0 0,-8-6-44-16,-1-9 1 0,-4-7 566 15,6-2 0-15,3-1-252 16,4 1 1-16,6 0-56 16,3 6 0-16,6 1-170 15,1 6 1-15,1 2-1274 16</inkml:trace>
  <inkml:trace contextRef="#ctx0" brushRef="#br0" timeOffset="72334.42">21490 8259 1995 0,'0'0'0'0,"9"0"31"16,-2-3 0-16,3-1-66 16,-1 8 1-16,2-1-63 15,-2 10 0-15,-1 5-99 16,1 3 1-16,0 6 186 15,-3-5 1-15,-5-2 92 16,-2-2 1-16,-5-2-4 16,-3-3 0-16,-4-1-78 15,-2-3 0-15,-3-2-119 0,1-3 1 16,2-6 37-16,0-9 0 16,1-7 169-16,8-3 1 15,6-6-55-15,6 7 1 16,7 0-175-16,1 6 0 15,1-1-759-15</inkml:trace>
  <inkml:trace contextRef="#ctx0" brushRef="#br0" timeOffset="73565.88">21831 8205 2017 0,'0'0'0'16,"13"-11"-50"-16,-13 11 0 16,9 8 10-16,-9-8 0 15,8 9-44-15,1-2 1 16,4-5 79-16,0-1 1 16,4-1 9-16,-1-3 1 15,-3-4-4-15,7-2 0 16,4-9-359-16,10-2 0 15,10-5 278-15,6-1 1 16,9-8 511-16,9 2 0 0,10-6-849 16,16-9 0-1,17-9 888-15,-1 0 1 0,9-5-395 16,-5 5 1-16,0-3-137 16,3 5 1-16,3 4 95 15,-2-3 0-15,4-1 14 16,-4-1 1-16,2-8 39 15,0 5 1-15,2 0-79 16,-2 4 1-16,2 2-123 16,-8 3 1-16,-5 3 56 15,2-1 0-15,0 2 310 16,-4-2 1-16,0-5-555 0,2 3 1 16,1 1 594-16,-2 1 1 15,-5 2-1071-15,-7 3 1 16,-6 8 1194-16,-7 2 1 15,-7 5-155-15,-8-2 1 16,-8-4-315-16,-1 5 1 16,-4 1-234-16,-3 3 1 15,-4 6 367-15,-4-2 0 16,-5 4 72-16,-10 4 0 16,-8 3-64-16,-3 1 0 15,-5 3-61-15,-4 1 0 16,-1 3-42-16,-8 1 0 15,0 0 1-15,0 0 1 16,0 0-10-16,0 0 0 16,0-8-24-16,0 8 0 0,-2-12 30 15,2 12 0 1,-2-13-65-16,2 13 0 0,-9-11-46 16,-1 6 0-16,-2-4-50 15,-11-2 1-15,-6-1 436 16,1 1 0-16,-1 4-118 15,-3-2 0-15,-3 5-78 16,2-1 1-16,0 5-75 16,5 0 1-16,6 0-38 15,3 1 0-15,5 3 7 16,1 3 0-16,3 2 39 16,9 6 0-16,4 4-29 0,12-2 0 15,9-1-283-15,9-4 1 16,15-3 375-16,10-5 0 15,8 0 168-15,-1-3 1 16,-3 3-241-16,-8-4 0 16,-6 4-13-16,-13 1 1 15,-9 6 72-15,-19 7 1 16,-12 7-184-16,-21 7 1 16,-18 12-305-16,-28 26 1 15,-24 14 833-15,-2 19 1 16,0-2-2297-16</inkml:trace>
  <inkml:trace contextRef="#ctx0" brushRef="#br0" timeOffset="74601.37">22049 6275 1905 0,'0'0'0'16,"8"0"0"-16,-8 0 0 15,7-13 0-15,-7 13 1 16,4-12-5-16,-4 12 1 16,0-7 25-16,0 7 0 0,-8-4 14 15,3 11 0-15,-8 2-39 16,4 16 1-16,-3 11-85 15,5 15 1-15,3 8 179 16,4 13 0-16,4 11-335 16,9 25 1-16,9 22 208 15,4-13 0-15,5 0-32 16,8-22 0-16,9-12 404 16,6-22 1-16,7-21-161 15,-4-18 1-15,-2-19-197 16,-7-12 0-16,-2-7-165 0,-14 0 1 15,-8-6-198-15,-4 2 1 16,2-1-389-16</inkml:trace>
  <inkml:trace contextRef="#ctx0" brushRef="#br0" timeOffset="74872">22603 6613 1547 0,'0'0'0'0,"0"0"-1101"15</inkml:trace>
  <inkml:trace contextRef="#ctx0" brushRef="#br0" timeOffset="75111.27">22605 6610 1547 0,'0'0'0'0,"0"0"123"16,0 0 1-16,2-7-49 15,-2 7 0-15,5-11-21 16,-5 11 0-16,4-7-96 0,-4 7 0 15,0 0 54-15,2 9 0 16,1 7-41-16,-1 9 0 16,6 9-53-16,1 2 1 15,0 6 162-15,4-3 1 16,4 3-1-16,-1-6 0 16,3-6 11-16,1-4 0 15,2-7-27-15,0-6 1 16,2-8-10-16,-1-8 0 15,-3-10-72-15,-4-10 1 16,-1-10-145-16,0-4 1 16,0-1-1371-16</inkml:trace>
  <inkml:trace contextRef="#ctx0" brushRef="#br0" timeOffset="75488">22527 6214 2230 0,'8'3'0'0,"6"1"-24"16,-4-2 1-16,-1 1-79 15,-2 6 1-15,1 6 4 0,-3 6 0 16,-1 8 36-16,-8 2 0 16,-5 5 135-16,-2-9 0 15,-2-2 48-15,-2-5 0 16,0-4-73-16,-5-12 0 16,-4-12-13-16,4-11 0 15,1-8-40-15,6-9 1 16,6-6-91-16,7 4 1 15,7 1-68-15,8 6 1 16,9 2-394-16,4 11 1 16,1 2 298-16</inkml:trace>
  <inkml:trace contextRef="#ctx0" brushRef="#br0" timeOffset="75862.85">23148 6860 2118 0,'0'0'0'16,"3"-12"-1"-16,-3 12 0 15,13 3 1-15,-13-3 0 16,11 9 0-16,-11-9 0 16,6 9 10-16,-6-9 1 15,0 0-52-15,0 0 0 16,-2 16-25-16,-5 2 0 15,-1 8 65-15,1 6 0 16,-2 6 0-16,-2 3 1 16,-1-3-1380-16</inkml:trace>
  <inkml:trace contextRef="#ctx0" brushRef="#br0" timeOffset="76313.33">23329 6338 2140 0,'0'0'0'16,"-10"13"5"-16,10-13 1 15,6-13-11-15,1 4 1 16,-3 2-98-16,3 0 0 16,1 5-33-16,-1 4 0 15,-1 5 65-15,5 9 1 16,2 13-1-16,1 5 0 16,3 7 112-16,3 6 1 15,-1 7-123-15,3 6 1 16,2 1-828-16</inkml:trace>
  <inkml:trace contextRef="#ctx0" brushRef="#br0" timeOffset="76477.95">23642 6970 449 0,'4'11'0'0,"3"10"471"16,1 5 0-16,1 8-269 16,-3-5 1-16,-5-4-133 15,-2-5 1-15,-5-4-76 16,1-5 0-16,-3-4 124 16,-3-4 0-16,-2-6-54 15,0-13 0-15,-5-6-113 16,1 0 0-16,2-5-30 0,-1 4 1 15,1 0-356-15,2-3 0 16,0 1-283-16</inkml:trace>
  <inkml:trace contextRef="#ctx0" brushRef="#br0" timeOffset="77692.16">23419 6315 1860 0,'0'0'-67'0,"0"0"1"0,-6-9 66 16,5 3 0-16,-1-3 3 15,4 2 1-15,1 2-110 16,-3 5 0-16,6-8 161 16,-6 8 0-16,0 0-52 15,0 0 1-15,-6 13-25 16,3 3 0-16,-1 6-36 15,2 7 0-15,4 5 49 16,0 0 0-16,3 6 79 0,3-3 1 16,1 1-6-16,4-4 0 15,2-1-138-15,3 1 1 16,4 0-110-16,0 2 1 16,2 2-142-16,0 0 1 15,2 3 656-15,-2-3 0 16,0-4-88-16,-3-1 0 15,-1-3-50-15,-2-1 1 16,1 0-30-16,-4 0 0 16,-1 1-114-16,-3-3 1 15,-3 0-65-15,-4-3 0 16,-4-3-90-16,-8 5 1 16,-3-1-60-16,-7 4 1 15,-1-2-21-15,1 0 0 16,1-6 166-16,2-3 0 15,0-3 230-15,1-6 0 0,-1-4 21 16,-11-10 1-16,-9-11-99 16,5-6 0-16,1-1-105 15,5-3 1-15,2-3-27 16,3 2 1-16,6-5-74 16,4 0 1-16,4-3-44 15,6 1 1-15,7-2 42 16,10 2 1-16,6 0-164 15,10-2 1-15,6-4 446 16,8 1 0-16,9-5-8 16,-7 7 0-16,-2-5-170 0,-11 8 0 15,-7-2-37-15,-6 9 1 16,-8 3-56-16,-5 6 1 16,-5 2-133-16,-4 4 1 15,-4 3-246-15,-4-2 1 16,1 2-671-16</inkml:trace>
  <inkml:trace contextRef="#ctx0" brushRef="#br0" timeOffset="78235.03">23247 5967 2073 0,'6'-9'0'0,"1"-7"96"16,2 3 0-16,4 4-81 0,0 2 0 16,-3 3-53-16,-1 8 1 15,2 5-103-15,-4 5 1 16,-1 4-69-16,-10 6 1 15,-7 6 78-15,-4-4 0 16,-3 3 49-16,1-4 0 16,-1-7 80-16,3-4 1 15,4-3 8-15,2-4 0 16,1-7 67-16,3-9 0 16,-3-14 70-16,10-4 1 15,6-6 75-15,4-1 1 16,7 2-105-16,-1 5 1 15,3 3-125-15,-3 12 0 16,2 6-123-16,-5 12 0 16,0-3-1267-16</inkml:trace>
  <inkml:trace contextRef="#ctx0" brushRef="#br0" timeOffset="78657.67">23895 6576 1939 0,'6'-11'0'15,"1"-4"76"-15,-3 5 0 16,0 1 8-16,-2 0 0 15,-1 0-94-15,-1 9 1 16,8-11-36-16,-8 11 1 16,11 11 26-16,-6 7 0 0,-1 1 29 15,-4 10 0-15,-2 7-256 16,-7 0 1-16,0 2-871 16</inkml:trace>
  <inkml:trace contextRef="#ctx0" brushRef="#br0" timeOffset="79631.11">23962 5616 2107 0,'5'13'0'16,"6"3"38"-16,-11-16 0 0,-7-16-47 15,2 7 0-15,-3 0-85 16,6 1 0-16,4 3-66 16,-2 5 1-16,0 0 0 15,8 9 0-15,3 4 141 16,3 8 0-16,5 4-130 15,5 13 0-15,0 11 402 16,5 10 0-16,6 4-2 16,12 15 1-16,8 10-82 15,-9-12 1-15,-3-10-172 16,-14-15 1-16,-7-14-91 16,-5 1 1-16,-8-5 2 0,-1 1 0 15,-3-5 48-15,-3-8 0 16,-2-5 77-16,2-7 1 15,1-5 29-15,-3-4 0 16,-5-13 31-16,1-12 1 16,-5-9-48-16,2-6 0 15,-1-6-138-15,-3-12 0 16,-4-10 92-16,6-6 0 16,4-9 72-16,1-5 1 15,4-6-150-15,18 20 1 16,16 11-176-16,-7 25 1 15,5 22-273-15,-1 7 1 16,4 15 882-16,0 6 1 16,-3 8-123-16,-5 5 1 15,-5 8-158-15,-7 1 0 0,-7 4-243 16,-18 3 0-16,-10 2 220 16,-8-3 0-16,-9-1 188 15,2-6 1-15,-3-4-193 16,-1-11 1-16,0-7-104 15,8-2 0-15,3-9-6 16,8 0 0-16,7 0 49 16,5-4 0-16,1 2 75 15,7 2 1-15,13-7-90 16,5 7 1-16,8 4-217 0,11 1 0 16,11 8 224-1,2 3 1-15,11 0 300 0,0 6 0 16,2-3-282-16,-6 3 1 15,-4-2-66-15,-8-2 1 16,-8-6-170-16,-10-4 1 16,-6-3-179-16,-10-12 0 15,0 1-433-15</inkml:trace>
  <inkml:trace contextRef="#ctx0" brushRef="#br0" timeOffset="80097.78">24259 5177 2051 0,'7'-11'0'0,"-1"-7"-36"16,1 9 1-16,3-4-34 16,4 10 1-16,3 3-76 15,-4 0 0-15,0 3 39 16,2 3 0-16,-1 1 138 16,7 2 1-16,3-2-314 15,5-2 1-15,8 1 602 0,13 5 1 16,9-2 35-16,4 12 0 15,3 15-589-15,14 31 1 16,10 25 50-16,-12 12 1 16,-4 10 484-16,-21 8 1 15,-12 11-126-15,-15-7 0 16,-15 2-207-16,-15-14 1 16,-15-6-243-16,-14-11 1 15,-13-11 688-15,-7-10 0 16,-8-17-293-16,13-10 1 15,7-18-199-15,15-10 0 16,0 3-1915-16</inkml:trace>
  <inkml:trace contextRef="#ctx0" brushRef="#br0" timeOffset="112257.82">6000 10838 2196 0,'0'0'0'15,"19"19"36"-15,-10-26 1 16,-7-11-15-16,5-2 0 0,-5-5 46 16,11 0 1-16,5-7-37 15,-3 10 0-15,2 0 5 16,-8 8 1-16,-4 5-6 16,5 4 1-16,-7 5-30 15,12 9 1-15,0 9 53 16,3 10 0-16,1 8-58 15,-1 6 0-15,-5 5-63 16,6-1 0-16,1 3-128 16,4 1 1-16,4 1 14 0,3-8 0 15,0-3 455 1,6-10 0-16,6-4-47 0,-4-10 1 16,1-7-91-16,3-11 0 15,3-11-189-15,4-15 1 16,11-23 84-16,22-26 1 15,15-26 71-15,9-21 0 16,11-24-222-16,29-25 0 16,29-25-289-16,145-176-1494 15</inkml:trace>
  <inkml:trace contextRef="#ctx0" brushRef="#br0" timeOffset="117358.14">12305 6496 1983 0,'0'0'0'16,"0"0"19"-16,0 0 1 15,5-19 38-15,-3 2 1 16,2-1-56-16,0-10 1 16,-1-10-77-16,-4 0 0 15,-7-7-47-15,-5 7 1 16,-9-3-276-16,-7 7 0 15,-7-1 808-15,-10 7 0 0,-11 2-190 16,-11 3 1-16,-8 5-829 16,-25 9 1-16,-18 2 1256 15,9 7 1-15,-1 7-816 16,4 7 1-16,-4 6 358 16,9 14 0-16,5 11-35 15,8 6 0-15,10 3-460 16,8 14 1-16,12 11 98 15,11-1 1-15,11 3 366 16,13 2 1-16,15 3-184 0,18-1 1 16,15-1 288-16,19-4 0 15,16-3-103-15,6-5 1 16,5-2-534-16,9-7 1 16,6 0 613-16,15-12 0 15,12-10-490-15,8-19 0 16,6-11 552-16,9-15 0 15,5-12-554-15,-2-15 0 16,3-14 617-16,-16-5 1 16,-8-12-812-16,-14 3 1 15,-7-4 766-15,-7-7 1 16,-14-6-156-16,-16-8 1 16,-12-10-193-16,-23-10 0 15,-15-14 90-15,-24 0 1 16,-18-12-620-16,-50 13 0 15,-43 5 718-15,-79 26 0 16,-74 21-367-16,-97 65 1 0,-1 2-1401 16</inkml:trace>
  <inkml:trace contextRef="#ctx0" brushRef="#br0" timeOffset="135020.62">21933 9442 2868 0</inkml:trace>
  <inkml:trace contextRef="#ctx0" brushRef="#br0" timeOffset="141545.07">9921 6334 1827 0,'-3'-7'0'15,"-6"-5"-71"-15,-10-6 1 16,-5-4-269-16,-4-3 0 16,-5 1 433-16,2 3 1 15,-8-1 52-15,-2 6 0 0,-5 3-148 16,0 1 0-16,-2-1-483 16,-7 1 1-16,-1-1 272 15</inkml:trace>
  <inkml:trace contextRef="#ctx0" brushRef="#br0" timeOffset="141874.37">9157 6091 1255 0,'-15'0'0'0,"-9"-3"36"15,-13 3 1-15,-12 0-465 16,-5 5 0-16,-5 2 822 16,2 6 0-16,-2 3-135 15,1 2 1-15,5 6-228 16,7-3 0-16,7 1-144 16,2 3 1-16,4 4-280 0,1 3 1 15,3 2 161-15,7 4 0 16,3 7 178-16,5-2 0 15,1 2 307-15,3 0 0 16,1 2-96-16,9 0 0 16,0 2-117-16,9-2 1 15,4-2 70-15,6 1 1 16,1-1 47-16,6-1 0 16,3 1-55-16,3-4 1 15,-3 0-236-15,6-1 1 16,-1 0-422-16,8-3 1 15,1 1 751-15,10 0 0 16,8-4 100-16,9 11 0 16,10 2-365-16,-21-13 1 15,2 2-991-15</inkml:trace>
  <inkml:trace contextRef="#ctx0" brushRef="#br0" timeOffset="141936.01">9312 7517 1345 0,'24'8'0'0,"13"4"303"16,6 1 1-16,5-1-323 15,1-6 1-15,1 1-1354 16</inkml:trace>
  <inkml:trace contextRef="#ctx0" brushRef="#br0" timeOffset="142161.94">9789 7541 1211 0,'16'-11'0'0,"10"-3"306"16,9-6 0-16,11-13-108 16,-9-6 1-16,0-6-166 15,-2-6 1-15,0-6-273 16,-5-3 1-16,-3-3 25 0,-1-16 1 16,-2-13 413-16,-13 9 1 15,-3 2-50-15,-12 8 1 16,-5 0-40-16,-10 16 0 15,-5 10 38-15,-13-14 1 16,-14-8-354-16,-29 8 1 16,-21 2 436-16,-19 8 1 15,-19 6-447-15,-21 26 1 16,-19 17 39-16,-23 36 1 16,3-2-1174-16</inkml:trace>
  <inkml:trace contextRef="#ctx0" brushRef="#br0" timeOffset="161062.16">11563 9936 1759 0,'9'9'0'0,"4"7"-78"16,-13-29 1-16,-9-16 71 15,1 4 1-15,-1-2 54 16,-6-5 0-16,-3-6 21 16,-2 0 1-16,-3-2-58 15,-4 4 1-15,3 4-97 16,-10 0 1-16,3 3-248 0,-6 2 0 15,-5-2 292-15,-3 4 1 16,-1 3 464-16,-5 6 1 16,-3 0-424-16,-5 7 1 15,-11 2-604-15,-17 10 1 16,-16 4 1269-16,10 11 0 16,1 2-671-16,7 5 0 15,2 4-669-15,4 9 1 16,5 5 1136-16,7 4 1 15,4 3-280-15,3 4 1 16,2 8-191-16,3-3 0 16,0 6-362-16,3 3 1 15,6 6 13-15,12-2 1 16,7-5 793-16,8 3 1 16,10 2-386-16,5 2 0 15,10 2-74-15,7-1 1 0,9-5 286 16,6 2 1-16,9-1-80 15,1-3 1-15,9-1-190 16,-1 5 0-16,0 3-147 16,0-6 0-16,6-4-296 15,3-4 0-15,10-5 905 16,5-4 0-16,6-2-424 16,1-5 0-16,-3-2-652 15,2-8 1-15,-3-7 1049 16,11-4 1-16,-1-6-248 15,2-13 1-15,-2-7-716 0,2-8 1 16,1-8 1102-16,-1-8 0 16,-2-6-488-16,-7-2 0 15,-4-11-424-15,-2 2 0 16,0-10 560-16,1 1 1 16,2-2-77-16,-8-12 0 15,-10-8-78-15,-7-6 0 16,-5-6-342-16,-3 0 0 15,-3-6 266-15,-9-5 0 16,-9-6 4-16,-10 2 1 16,-7-3 148-16,-17-8 0 15,-18-1 74-15,-17 6 1 16,-11 3-562-16,-33 10 1 16,-32 6 615-16,-36 29 1 15,-36 17-687-15,-82 58 0 16,-5 2-1136-16</inkml:trace>
  <inkml:trace contextRef="#ctx0" brushRef="#br0" timeOffset="169064.86">6812 12278 1771 0,'0'0'0'0,"15"-7"-7"0,-15 7 0 16,0 0-90-16,0 0 0 16,0 0 20-16,0 0 1 15,0 0 46-15,0 0 0 16,0 0 67-16,0 0 0 16,0 0-23-16,0 0 1 15,-9 3-15-15,9-3 0 16,0 0-103-16,0 0 1 15,0 0-74-15,0 0 1 16,11 6 412-16,8-3 0 0,6-1 35 16,9 0 1-16,3-2-91 15,5 0 1-15,8 0-129 16,-8 0 0-16,4-2-319 16,6 0 1-16,4 1 264 15,4-1 0-15,9 2 302 16,-3 0 1-16,3 0-395 15,1-2 0-15,5-5-85 16,21-2 1-16,17-4 540 16,-11 1 0-16,-8-1-670 15,-2 0 1-15,-3 1 424 0,3 3 1 16,6 0 103-16,-15 3 1 16,-9 5-546-16,-8-3 0 15,-10 2 380-15,19-3 1 16,12-1 221-16,-20 3 0 15,-8 3-319-15,-2-4 1 16,-4-1-313-16,-1-4 1 16,0 2 641-16,-1 3 0 15,1 0-123-15,-11 3 0 16,-8 1-100-16,-7-4 1 16,-8 4-25-16,-3 0 1 15,-6 0-174-15,-9 0 0 16,0 0-1933-16</inkml:trace>
  <inkml:trace contextRef="#ctx0" brushRef="#br0" timeOffset="202347.94">28230 5582 1905 0,'0'0'0'15,"0"0"33"-15,0 0 0 0,0 0-24 16,0 0 1-16,0 0-7 16,0 0 1-16,0 0-64 15,0 0 1-15,0 0 50 16,0 0 0-16,0 0 14 16,0 0 0-16,0 0 28 15,0 0 0-15,-11 16-21 16,7-7 1-16,4 0-65 15,10-5 0-15,8-8-413 16,10-1 1-16,7-12 716 16,7 1 0-16,8-5 136 0,2-5 0 15,5-2-260-15,-3 2 1 16,-1 1-234-16,-1 0 1 16,-2 5-225-16,-6 2 1 15,-5 4 413-15,-6 3 1 16,-5 4 5-16,-8-1 0 15,-5 7-14-15,-6 1 1 16,-5 0-69-16,-4 0 0 16,0 0 32-16,0 0 0 15,-8 5 154-15,-5-1 1 16,-3-4-104-16,-4 0 1 16,-6-4-48-16,2 0 1 15,2-1-31-15,1-4 0 16,3 2-60-16,1-2 1 15,2 0 27-15,1-4 1 16,1 1-29-16,2 1 0 0,1-2 41 16,3 4 0-16,1 2-22 15,6 7 0-15,-9-11 38 16,9 11 0-16,0 0-46 16,0 0 0-16,15 2 32 15,0-2 1-15,5 0-166 16,4 0 1-16,6 4-33 15,-1 1 0-15,1 6 164 16,-4 1 0-16,-1 10 134 16,-6 0 1-16,-6 3-25 0,-6 7 0 15,-5 6-75-15,-6-5 0 16,-5 1 165-16,-2-2 0 16,-2-5-87-16,0-3 0 15,2-6-32-15,2-6 0 16,0-3-114-16,9-9 0 15,0 0-461-15,3-5 0 16,1-4-417-16</inkml:trace>
  <inkml:trace contextRef="#ctx0" brushRef="#br0" timeOffset="203264.05">29074 5018 1759 0,'0'-7'0'15,"2"-6"-66"-15,-2 1 0 16,0-1 67-16,-4 1 0 15,0-3-41-15,-1 4 0 16,-3 2 32-16,1 0 0 16,0-1 13-16,-1 4 0 15,1-1 5-15,0 5 0 16,1-1 27-16,-1 3 1 16,1 3 8-16,2 10 1 15,3 8-7-15,6 8 0 16,4 5 35-16,6 4 0 15,7 4 29-15,2-1 0 16,2 2-78-16,-2 2 0 16,0-3-130-16,0-5 0 0,0-2-101 15,0-3 0-15,0-3-4 16,-2-4 1-16,0-7 191 16,-5-2 1-16,-4-8 152 15,-4-5 1-15,-5-3 40 16,-4-7 0-16,-6-6 88 15,-5-6 1-15,-5-10-99 16,-7-6 0-16,-6-8-167 16,-2 2 0-16,-5-4-67 15,3-6 1-15,0-3 55 0,2 4 0 16,3 0-86-16,4-1 1 16,4 6 41-16,7 2 1 15,5 2 68-15,6-1 1 16,8 4 68-16,5 13 1 15,8 9-19-15,-3 7 0 16,3 5-19-16,-3 13 0 16,-1 7-13-16,-2 4 1 15,0 11-60-15,-4-2 0 16,-3 1-10-16,-5 3 1 16,-1-1-15-16,-1 2 1 15,-3-3-23-15,-5-2 1 16,-2 0-72-16,-13-10 1 15,-10-2-164-15,3-5 0 16,-4-3 400-16,-4 0 1 16,-1-5 90-16,3-1 1 0,3-3-306 15,1 6 0-15,0-3-1089 16</inkml:trace>
  <inkml:trace contextRef="#ctx0" brushRef="#br0" timeOffset="204961.09">29524 5407 1827 0,'0'0'0'15,"-1"-13"-21"-15,4 4 0 16,3-3 20-16,-3-4 1 15,1-2-33-15,2-2 0 16,-1-2 33-16,4 6 1 16,3 0-18-16,-1 3 0 15,0 4-13-15,-2 2 0 0,-2 5 13 16,3 4 1-16,1 5-22 16,-2 6 1-16,0 5-11 15,2 5 0-15,2 2-111 16,0 2 1-16,0 6-4 15,0-4 1-15,-2 3 55 16,0-1 0-16,0-6 256 16,-4-5 1-16,-1-2-83 15,-2-2 1-15,-2-9 76 16,-1 2 0-16,-1-9-6 0,0 0 0 16,0 0-21-1,-3-7 0-15,-3-6 32 16,-1-8 1-16,-4-15-53 0,0 0 0 15,0-4-137-15,5 2 0 16,4 0-56-16,6 8 0 16,5-3-61-16,4 12 1 15,5 1-82-15,1 7 1 16,1 4 399-16,-1 6 1 16,1 6-17-16,-2 6 0 15,1 8 2-15,-1-1 0 16,-1 9-42-16,3 0 1 15,2 0-103-15,-3 4 0 16,-4-4-14-16,-2 1 1 16,0-5-23-16,-4-1 0 15,-4-7 31-15,-1-1 0 16,-4-3 13-16,0-9 0 0,0 0-3 16,-2-12 0-16,-2-4 42 15,1-10 1-15,-3-4-69 16,3-8 1-16,1-2 9 15,2 6 0-15,2 0 67 16,5 9 1-16,6 5 6 16,3 11 1-16,5 9-19 15,-3 5 0-15,3 11-80 16,1 6 0-16,4 5-148 16,-1 0 1-16,3 5-112 15,4-6 0-15,1-7 505 16,4-10 0-16,5-12-268 0,6-22 1 15,0-1-1470-15</inkml:trace>
  <inkml:trace contextRef="#ctx0" brushRef="#br0" timeOffset="212256.03">28171 12420 2185 0,'0'0'0'16,"0"0"52"-16,0 0 0 15,0 0-51-15,0 0 1 16,0 0-36-16,0 0 0 16,0 0-3-16,0 0 1 15,-4 26-20-15,10-5 1 16,5 12 15-16,8 10 0 0,8 14-302 15,16 33 0-15,14 24 640 16,4 12 0-16,9 16-77 16,-9 6 1-16,-2 14-101 15,-7-6 0-15,-4 1-314 16,-8-15 0-16,-5-8 194 16,-3-17 0-16,-6-15-162 15,-6-14 1-15,-3-15 201 16,-8-14 0-16,-4-16 88 15,-3-10 1-15,-6-10-39 0,3-10 0 16,-3-10-96-16,4-3 0 16,-11-3-175-16,0-10 1 15,0 0-1221-15</inkml:trace>
  <inkml:trace contextRef="#ctx0" brushRef="#br0" timeOffset="213097.42">28121 12292 2140 0,'0'0'0'0,"17"2"92"16,-17-2 0-16,4-7-45 15,-4 0 0-15,-2-2-31 16,4 2 1-16,1-1-16 15,8 3 0-15,4 3-123 16,9-7 1-16,6 2-609 0,16-7 0 16,11-6 1397-16,30-16 0 15,25-7-973-15,25-20 0 16,24-15 563-16,12-6 1 16,19-12-60-16,17-14 0 15,18-14-119-15,9 3 1 16,15-1 45-16,-24-2 0 15,-9 3-93-15,-15 17 0 16,-14 10-645-16,-16 15 0 16,-16 16 1178-16,-29-2 1 15,-25 9-865-15,-13 11 0 16,-16 7 461-16,-15 11 1 16,-14 11-19-16,-10 4 0 15,-11 4-81-15,-8 5 0 16,-6 1 13-16,1 2 0 0,-2 0-76 15,-9 0 0-15,7 2 0 16,-7-2 1-16,0 0-2 16,0 0 1-16,0 0-4 15,4 7 0-15,1 6 5 16,5 8 1-16,4 8-32 16,3 18 0-16,5 14 67 15,8 27 1-15,7 27-319 16,3 8 1-16,5 8 166 15,-1 3 1-15,4 6 309 16,0-10 1-16,2-1 40 16,-6 5 0-16,-1-1-171 0,-12-5 0 15,-7-1-4-15,-4-17 0 16,-3-11-106-16,-2-16 0 16,-4-16 44-16,-6-17 0 15,-3-16-1-15,-6-10 0 16,-3-15-152-16,-8-6 0 15,-3-6-466-15,-21-10 1 16,0 1-492-16</inkml:trace>
  <inkml:trace contextRef="#ctx0" brushRef="#br0" timeOffset="213773.68">28821 14444 2163 0,'0'0'0'16,"0"-14"49"-16,0 14 1 15,0 0 22-15,0 0 1 16,4 7-111-16,-4-7 1 16,14-4-71-16,-1 1 1 15,2-8 296-15,11-3 0 16,7-4-2-16,8-6 1 16,9-1-230-16,12-11 1 15,14-4 65-15,37-17 1 16,29-17-448-16,15-7 0 15,20-13 785-15,15-7 1 16,15-7-349-16,5-5 1 0,12-6 158 16,-10 2 0-16,0-5-254 15,-11 6 0-15,-7 3-71 16,-14 12 0-16,-10 11 358 16,-20 5 0-16,-18 6-374 15,-14 16 1-15,-16 11 426 16,-32 12 0-16,-24 10-221 15,-17 8 0-15,-18 8-82 16,-7 1 0-16,-14 6-205 16,-21 2 1-16,-19-4-388 15,1 7 1-15,-2 4 214 0,-12-2 0 16,0 0 138-16</inkml:trace>
  <inkml:trace contextRef="#ctx0" brushRef="#br0" timeOffset="214569.98">29814 12062 2375 0,'0'0'0'0,"0"0"196"16,0 0 0-16,0 0-228 15,0 7 0-15,2 6 19 16,0-1 0-16,0 8-10 16,1 2 1-16,5 3 68 15,1 6 0-15,4 3 46 0,7 7 0 16,8 4-59-16,3 9 1 16,6 4-38-16,-3-4 1 15,-3 0-49-15,0 5 1 16,3 4 49-16,-10-19 1 15,-8-8-63-15,-1-8 1 16,-6-6 61-16,-3-8 1 16,-6-5 50-16,0-9 1 15,-8 6 5-15,-6-12 1 16,-7-4-122-16,-10-10 1 16,-12-7-233-16,-1-6 0 15,-4-4 221-15,0-14 0 16,0-6 420-16,4-6 0 15,1-8-317-15,14 1 0 16,7-4-49-16,14-9 1 16,16-12-9-16,14 14 0 0,15 4 116 15,11 19 0-15,13 13 28 16,-4 16 0-16,0 13-96 16,-7 16 0-16,-4 14-81 15,-9 17 1-15,-6 14-108 16,-8 7 1-16,-10 11 150 15,-10-12 1-15,-8-5 169 16,-10-1 0-16,-11-3-58 16,-3-10 0-16,-5-1-214 15,-12-6 0-15,-9-5-71 16,1-8 1-16,1-6 398 0,1-3 0 16,0-10-266-16,13 2 1 15,8-2-263-15,9 3 0 16,0 2-1127-16</inkml:trace>
  <inkml:trace contextRef="#ctx0" brushRef="#br0" timeOffset="-214177.31">30377 12813 2028 0,'0'-9'0'0,"-1"-6"57"15,-5 3 1-15,-1-4-49 16,-3-4 1-16,1-5 20 16,2-2 0-16,-1-6-30 15,7 1 0-15,1-4 130 16,7-2 1-16,4-3 29 0,7-1 1 16,6-1-96-16,8 7 1 15,5 2-66-15,0 8 1 16,0 7-127-16,0 13 0 15,1 12-152-15,-1 13 0 16,2 12-82-16,-4 9 1 16,-2 8 611-16,2 10 1 15,2 9-50-15,-9-10 0 16,-4-5-71-16,-11-12 0 16,-9-15-119-16,-4-3 0 15,-8-6-49-15,1-3 0 16,-2-6-68-16,-4-5 1 15,-2-6 218-15,-5-14 0 16,-3-14-113-16,7-4 1 16,1-9 55-16,6 0 1 15,5-6 9-15,8 3 1 16,5-3 14-16,8 8 1 0,9 0 35 16,5 7 1-16,10 0-87 15,-5 9 1-15,1 7-72 16,-3 11 1-16,-1 3 4 15,-5 15 0-15,-4 11-37 16,-2 11 0-16,-2 7-74 16,0 3 1-16,2 6 28 15,-3-7 1-15,-1-3 81 16,1-6 0-16,-1-9 165 16,8-15 1-16,4-11 118 0,18-34 1 15,13-28-345-15,-2-21 1 16,0 1-2085-16</inkml:trace>
  <inkml:trace contextRef="#ctx0" brushRef="#br0" timeOffset="-210604.06">29798 5911 1759 0,'0'0'0'0,"0"0"-33"16,0 0 1-16,0 0 33 16,0 0 1-16,0 0 47 15,0 0 0-15,18 6-1 16,-5 1 0-16,2 2-1 15,1 7 1-15,1 0 32 0,1 6 1 16,3 5 48-16,3 5 0 16,3 10-45-16,-1 1 1 15,2 6-128-15,-2 10 1 16,2 11-37-16,-1 15 0 16,1 17 77-16,0-4 1 15,-1 3-482-15,1 1 0 16,2-1 483-16,-5-2 1 15,-1 2 122-15,-3 0 0 16,-3 3 45-16,-3 1 0 16,-2-5 35-16,-4 8 0 15,-1 4-204-15,-7 1 1 16,-2 1 97-16,-1-1 0 16,0 8-152-16,-4-4 1 15,-1 4 52-15,1-4 0 16,1 0-13-16,-1-6 1 0,3 1 14 15,-3 3 0-15,1-3 7 16,1 3 0-16,0 0 66 16,2 4 1-16,2 4-59 15,0-1 0-15,0-3 42 16,6-4 0-16,1-3-21 16,1-2 0-16,1-10 58 15,4 3 1-15,5-2-117 16,1 0 0-16,-1-8 121 15,2 3 1-15,3-3-106 16,-5 1 1-16,-1-2-44 0,-6-13 0 16,-2-7 92-16,-5-7 0 15,-2-6-46-15,-1-5 1 16,-1-3-37-16,-1-1 1 16,-1-1-74-16,-4-11 1 15,1-8 111-15,-3-1 0 16,-1-11-17-16,0 2 0 15,-2-4 7-15,0-7 0 16,1-2 3-16,1-1 1 16,0-3-18-16,2-3 1 15,-1 0 16-15,1 0 1 16,1 0 5-16,-1-3 0 16,-2-1-84-16,-2-5 1 15,-4-5 140-15,-4-8 1 16,-5-5 121-16,0-7 1 15,-3-9-70-15,-1-1 0 0,0-1-109 16,1-1 0-16,-1-1-55 16,4 5 0-16,2 5 40 15,3 2 1-15,3 8-35 16,3 6 0-16,5 5 32 16,3 3 1-16,5 2 47 15,0 11 0-15,0 0-31 16,7 9 0-16,6 4 61 15,4 10 0-15,3 8-114 16,2 7 1-16,2 5-39 0,2 5 0 16,2 8-196-16,-1-4 1 15,3 4 408-15,1-11 1 16,1-2 116-16,10 2 1 16,10 2-84-16,-4-14 0 15,2-12-88-15,-10-10 1 16,-6-13-161-16,1-9 0 15,0-8-130-15,0-10 1 16,-2-9 423-16,9-38 1 16,6-26-162-16,-1-26 0 15,1-29-142-15,7-23 1 16,0 0-2119-16</inkml:trace>
  <inkml:trace contextRef="#ctx0" brushRef="#br0" timeOffset="-206594.53">7396 14554 1771 0,'13'9'0'16,"2"5"1"-16,-15-14 1 15,-10-14 37-15,5 3 0 16,-4-1-10-16,3 3 0 15,0 1-20-15,6 8 0 16,-3-9 87-16,3 9 0 16,18 13 89-16,1 7 1 15,10 10-86-15,3 1 0 16,5 3-124-16,-1-3 1 16,1-4-139-16,6-7 0 15,-1-6-108-15,-1-10 0 0,1-12 484 16,6-13 0-16,6-13 27 15,25-35 1-15,19-26-348 16,28-24 0-16,27-23 104 16,9-10 1-16,21-13 171 15,-22 32 0-15,-8 14-1086 16,-55 47 0-16,2 0 467 16</inkml:trace>
  <inkml:trace contextRef="#ctx0" brushRef="#br0" timeOffset="-205962.96">7800 15204 2073 0,'0'0'0'0,"0"0"45"15,0 0 1-15,0 0-113 16,0 0 0-16,0 0-30 15,0 0 1-15,0 0 42 16,0 0 0-16,0 0 123 0,0 0 0 16,0 0 23-16,0 0 0 15,0 0-17-15,0 0 1 16,0 0-110-16,0 0 0 16,17 36 150-16,-6-9 1 15,7 9 25-15,1-4 1 16,3 3 30-16,2-8 1 15,2-2-92-15,7-5 1 16,4-4-44-16,5-13 1 16,5-12-451-16,17-19 1 15,8-17 769-15,43-45 1 16,31-38-918-16,23-16 0 16,-1 0-762-16</inkml:trace>
  <inkml:trace contextRef="#ctx0" brushRef="#br0" timeOffset="-205318.68">7800 16310 1614 0,'4'-9'0'0,"1"-8"-217"16,-1 1 1 0,0-2 317-16,-2-7 0 0,1-8 10 15,-6 3 0-15,1-4-24 16,-2 7 1-16,0 5 61 16,-1 4 0-16,-1 5-73 15,3 4 1-15,-1 4 2 16,2 16 1-16,2 12-95 15,4 13 1-15,3 15-32 16,6 3 0-16,2 7 315 16,7-3 0-16,9-3-67 0,6-10 0 15,11-9-183-15,13-32 1 16,17-24 45-16,58-79 1 16,45-63-375-16,83-85 1 15,0 1-1628-15</inkml:trace>
  <inkml:trace contextRef="#ctx0" brushRef="#br0" timeOffset="-184076.48">30887 6615 1950 0,'0'0'0'0,"0"0"-5"16,0 0 0-16,0 0-77 15,0 0 0-15,0 0 61 16,0 0 0-16,-19-9-40 16,8 6 0-16,0 1 200 15,0-2 0-15,-2 4-31 16,0 4 1-16,0 5 41 0,-1 7 0 15,-1 9-3-15,-2 8 1 16,-1 10-135-16,-1 7 0 16,3 10 113-16,-5 6 0 15,-1 8-67-15,-2 27 1 16,-3 20-96-16,6-4 0 16,5 3 125-16,8-12 1 15,8-5-127-15,10-8 0 16,8-5-32-16,10-18 0 15,10-16-182-15,14-16 1 16,11-15 573-16,9-16 0 16,9-16-308-16,2-7 0 15,4-12-361-15,-13 3 0 16,-10-4 352-16,-19 9 1 16,-18 3-421-16,-12 8 0 15,0 2-669-15</inkml:trace>
  <inkml:trace contextRef="#ctx0" brushRef="#br0" timeOffset="-183187.61">31186 7044 1771 0,'0'0'0'0,"0"0"41"0,0 0 0 16,0 0-6-16,0 0 0 15,0 0-31-15,0 0 0 16,2-13 15-16,-2 13 1 16,4-11 8-16,-4 11 0 15,0 0-4-15,0 0 1 16,0 0 72-16,0 0 0 15,-10 17 9-15,3-1 0 16,-2 5-41-16,-1 5 0 16,-1 6 10-16,0-1 1 15,2 5-116-15,0 5 0 16,0 2 39-16,1 6 1 16,5 3 36-16,-1-3 1 15,4-2 1-15,2-6 1 16,1-3-76-16,8-9 1 0,8-6-152 15,9-10 1-15,7-8 282 16,7-9 1-16,6-10 100 16,0-4 0-16,0-5-153 15,-5-3 0-15,-3-2-72 16,-10-1 0-16,-10 0-108 16,-7 0 0-16,-7 4-182 15,-6 0 1-15,0 0-1105 16</inkml:trace>
  <inkml:trace contextRef="#ctx0" brushRef="#br0" timeOffset="-182559.61">31134 6576 1894 0,'0'0'0'0,"6"12"43"16,-6-6 0-16,0 1-25 15,-6-2 1-15,-3 2 26 16,-2 2 0-16,-2 0-154 15,0 8 1-15,2-1 108 0,6 2 0 16,3 2-47-16,5-2 0 16,7-2-54-16,1-3 0 15,5-3-85-15,3-4 1 16,1-6 0-16,2-6 0 16,4-1-64-16,-2-9 1 15,0-6 624-15,-2-3 0 16,-1-4-227-16,-7 0 0 15,-1-1-18-15,-5 5 0 16,-7-1-113-16,-1 10 1 16,-3 5 247-16,-25 15 0 15,-18 9-5-15,-4 6 0 16,-7 10-301-16,5-2 0 16,2 6-257-16,10-4 1 15,5-1-329-15,14-2 0 16,1-5 214-16</inkml:trace>
  <inkml:trace contextRef="#ctx0" brushRef="#br0" timeOffset="-181386.53">31636 7512 2017 0,'0'0'0'0,"8"-5"-15"16,-8 5 0-16,7-4 13 15,-7 4 1-15,8-2-44 16,-8 2 1-16,9-2-87 15,-9 2 0-15,13 8 132 16,-13-8 0-16,11 9 27 16,-9-4 0-16,-2 6 53 15,-2-2 0-15,-4 3-36 0,1-3 1 16,-3 4 5-16,1-8 1 16,1 3-39-16,-1-8 1 15,-2 0-16-15,0-9 1 16,1-2-119-16,3-4 1 15,-1-10 3-15,8 2 0 16,5-2-28-16,3 7 1 16,4-2 77-16,1 7 0 15,0 8 53-15,-2 1 0 16,-2 10 130-16,-4 1 0 16,-1 5-56-16,-4 1 1 15,-4 3 88-15,-2-1 0 16,0-3-25-16,-1-1 0 15,-1-4-48-15,-1 2 0 16,0-7-31-16,-1 2 0 16,1-4-46-16,-1 0 1 0,1-4-24 15,7 4 1-15,-7-14-63 16,7 5 0-16,3 1 19 16,3-2 0-16,1 1 10 15,1 0 0-15,-1 1 54 16,-7 8 1-16,11-5 34 15,-11 5 0-15,0 0 9 16,0 0 1-16,2 13 16 16,-2-4 0-16,-2 0 9 15,-2 1 0-15,-1 3-4 16,-1 0 1-16,-1-1-23 0,-2-3 1 16,0 2-41-16,-1-2 1 15,3-7 31-15,0-2 0 16,1-2-19-16,0-7 1 15,1-4-14-15,-1 3 0 16,3-3 46-16,1 4 0 16,4-2-68-16,3 2 1 15,6 4-78-15,6-2 0 16,3 5-59-16,4 7 1 16,4 8 391-16,-2 12 0 15,-2 13-180-15,-11 16 1 16,-6 16-162-16,-22 22 1 15,-14 21 271-15,-19-14 0 16,-19-1-871-16,-1-23 0 16,0 1-131-16</inkml:trace>
  <inkml:trace contextRef="#ctx0" brushRef="#br0" timeOffset="-173837.31">31561 7006 1916 0,'0'0'0'16,"0"0"4"-16,0 0 1 15,0 0-5-15,0 0 0 16,2-20 0-16,-2 8 0 16,-2-1-71-16,2-5 0 15,0 2 66-15,3-4 0 16,3-2-59-16,3-1 1 16,2 5-12-16,4-2 1 15,4 6-81-15,-1 3 1 16,0 2-156-16,1 9 0 15,1 7 218-15,-1 8 0 16,-3 8 377-16,3 4 1 16,-1 4-17-16,1 5 1 15,-3 5-25-15,3 0 0 0,-1 1-79 16,1-1 0-16,-1-3-129 16,-3-6 1-16,-4 3-60 15,0-7 0-15,-2-2-28 16,-3-5 0-16,-2-3 17 15,-3-3 0-15,-2-10 55 16,1-5 1-16,0 0-13 16,-4-9 1-16,-2-4-4 15,1-8 0-15,-1-6-10 16,1 0 0-16,1-6-81 16,2 1 1-16,0-2 47 0,4 0 0 15,2-1 71-15,1-1 0 16,5-1 80-16,-3-5 0 15,0 1-46-15,3 7 1 16,3-1-62-16,-1 7 1 16,5 6-15-16,0 8 0 15,3 8-109-15,-2 6 0 16,1 6-64-16,1 10 1 16,2 7-101-16,-1 6 1 15,1 5 155-15,-4-1 0 16,-3 4 260-16,-2-2 0 15,-2-1 49-15,-2-2 0 16,1-1-9-16,-3-2 1 16,0-10-87-16,-3-1 0 15,-2-1-40-15,-2-8 1 16,-2-2-51-16,2-7 0 0,0 0 24 16,-4-13 1-16,-3-7-25 15,0-1 1-15,-1-8-3 16,1-5 1-16,1-2 41 15,3 5 1-15,3-3-31 16,3 2 0-16,3 3 83 16,3-5 1-16,6 1-12 15,1 4 0-15,5 1-24 16,-5 10 0-16,-1 1-59 16,-6 12 0-16,-1 5-47 0,-6 14 1 15,-2 10-11-15,0 14 1 16,-2 7 56-16,4 1 0 15,-1 5 64-15,9-6 1 16,6-4 28-16,5-10 1 16,6-10-103-16,8-17 1 15,6-13-441-15,22-36 0 16,18-23 609-16,-2-15 1 16,1-4-2020-16</inkml:trace>
  <inkml:trace contextRef="#ctx0" brushRef="#br0" timeOffset="-168146.68">32617 7035 1782 0,'0'0'59'0,"0"0"0"15,31-27-210-15,-16 16 0 16,0 0 119-16,-4 8 0 16,-4 6-11-16,1 1 0 15,-3 1 6-15,-1 2 1 16,-2 2 28-16,-2 4 1 15,0 3-20-15,-4-3 0 16,0-1 27-16,1-3 0 16,-3-1 27-16,6-8 0 15,-7 9-15-15,7-9 1 16,0 0-71-16,0-13 0 0,-2-3 7 16,4-2 0-16,-1-2 51 15,3 2 0-15,2-2 114 16,3 2 1-16,4 2 6 15,-2 3 1-15,-2 1-78 16,2 8 1-16,0 1-44 16,-3 10 1-16,-1 2-20 15,-3 7 0-15,-1 2-31 16,-3-2 0-16,-3 0 8 16,-3 1 0-16,-1 1-1 0,-1-2 1 15,-1-4 6-15,2-4 1 16,1-3 49-16,6-5 1 15,-9-4 5-15,7-5 0 16,2-7 24-16,0 2 1 16,0-2 27-16,0-1 1 15,2 1 12-15,4 4 1 16,1-1-28-16,-1 6 0 16,1 5-59-16,-7 2 0 15,2 9 0-15,-2 4 1 16,-2 3 28-16,-2 0 0 15,1 6-45-15,-1-3 1 16,0 3-28-16,-3-6 1 16,-1 2 94-16,-1-2 1 15,0-3-27-15,2-6 0 16,-1 2 33-16,8-9 0 16,-11 0-60-16,6-9 0 0,-3-5-62 15,1-4 1-15,-1-7-58 16,8-1 0-16,4 1 64 15,3 2 1-15,5 5 232 16,0 2 0-16,5 7-89 16,-2 5 1-16,0 4-33 15,-1 7 0-15,1 8 65 16,-4 8 1-16,0 6-79 16,-3 10 1-16,-3 10-171 15,-7 7 0-15,-3 7-131 0,-8-2 1 16,-4-5 108-16,-3-7 1 15,-2-8 70-15,2-7 1 16,-1-1-937-16</inkml:trace>
  <inkml:trace contextRef="#ctx0" brushRef="#br0" timeOffset="-166883.33">32624 6423 1804 0,'0'0'0'15,"-2"-9"0"-15,-1-8-26 16,1 5 1-16,2-3-12 16,2 1 1-16,3-2-104 15,4 1 1-15,2-1-37 16,6 0 0-16,5-2 397 16,0 5 1-16,1-3-47 15,-1 7 1-15,0 6-49 16,0 4 0-16,0 7-84 0,-3 4 0 15,-3 8-39-15,-1 2 1 16,0 6-32-16,-6 7 0 16,-2 1 22-16,-1 7 0 15,-2 2 81-15,-1-2 0 16,-1 2-53-16,2-4 1 16,1-1-18-16,-1-4 0 15,0-3-8-15,-1-6 1 16,1-4-14-16,-2-1 0 15,0-6 4-15,-2-4 0 16,-2-3 11-16,2-9 0 16,0 0 33-16,0 0 1 15,0 0-34-15,0-9 0 16,2-1 52-16,-2-5 0 16,-2-1-37-16,2-6 0 15,0-3-20-15,-2-4 0 0,-2-3-93 16,4-2 0-16,0-2 97 15,0 1 0-15,2-2 41 16,0-5 0-16,0-1 1 16,7 3 1-16,4 3-58 15,4 2 1-15,3 1-93 16,-1 5 1 0,-3 8 101-16,1 5 1 0,-2 3-63 15,-4 13 1-15,-2 4 85 16,-2 8 0-16,-1 10-71 15,-1 3 0-15,1 7-25 0,3 3 0 16,2 6 79-16,0-7 1 16,2 4 186-16,0-6 1 15,0-5-26-15,2-3 0 16,0-6-63-16,-3-4 1 16,1-5-91-16,-2-5 1 15,1-6-150-15,0-7 1 16,1-4-2-16,6-6 0 15,1-5-97-15,-1 1 0 16,1 1-318-16,-2-3 1 16,1 2 295-16</inkml:trace>
  <inkml:trace contextRef="#ctx0" brushRef="#br0" timeOffset="-166240.15">33078 5724 1894 0,'0'0'3'0,"0"0"0"15,13-4 7-15,-5 1 0 16,1 1-5-16,-9 2 0 16,11 0-53-16,-11 0 0 15,13 13-45-15,-4 1 1 16,2 6 294-16,8 9 0 16,5 5-33-16,5 7 0 0,6 10-19 15,0 3 1 1,2 5-96-16,0 19 1 0,0 13-100 15,-11 3 0-15,-6 5 81 16,-12-7 1-16,-12 1 1 16,-7-3 0-16,-9-1-191 15,-6-8 0-15,-7-2 151 16,1-5 1-16,1-6-28 16,1-7 0-16,1-7-97 15,5-10 0-15,5-12 241 16,1-3 0-16,3-8-25 15,0-1 1-15,4-5-41 16,0-4 1-16,2-2-116 0,1-6 0 16,1-1-114-16,7-2 0 15,0 0-1436-15</inkml:trace>
  <inkml:trace contextRef="#ctx0" brushRef="#br0" timeOffset="-147622.25">1975 3853 1625 0,'0'0'0'16,"10"-41"-109"-16,-10 10 0 15,-4-5 261-15,-5-2 1 16,-6-5-54-16,-7 5 1 0,-6 1-328 16,-14 4 1-16,1 1-749 15</inkml:trace>
  <inkml:trace contextRef="#ctx0" brushRef="#br0" timeOffset="-146767.83">1591 3484 729 0,'0'0'0'0,"-14"0"265"16,-1 5 1-16,-2 8-133 15,-1 12 1-15,-3 13-34 16,-1 20 0-16,-2 17-161 15,-9 42 0-15,-4 33-95 16,0 14 0-16,-3 16-37 16,16 7 1-16,9 6 194 0,11 7 0 15,8 1 182-15,14 6 0 16,12 2-65-16,-2 0 1 16,-1 5-82-16,10-10 0 15,6-3-396-15,8-12 1 16,8-7 453-16,15-27 0 15,15-16 255-15,3-24 1 16,6-18-953-16,24-16 0 16,13-14 890-16,-6-6 1 15,6-10 77-15,-6 15 1 16,-7 4-662-16,-19 24 0 16,-7 18-40-16,-22 21 1 15,-17 22 542-15,-25 12 1 16,-27 13-123-16,-20 11 0 15,-25 14 334-15,-17 1 1 16,-17 6-652-16,-13-28 0 16,-13-17 424-16,10-32 0 0,5-23-15 15,15-33 0-15,18-28-270 16,6-14 1-16,9-19-18 16,9-10 0-16,10-16 19 15,3-4 1-15,11-12 88 16,8 5 0-16,2-7 14 15,6-2 1-15,9-1-15 16,1 2 0-16,11-2-537 16,10 7 1-16,12 4 536 15,10 16 0-15,8 11 548 16,11 28 0-16,13 22-761 0,-12 20 1 16,-2 18 271-16,0 11 1 15,-3 15 364-15,3 6 1 16,0 12-516-16,2-6 1 15,0 2 98-15,11 3 1 16,2 4 238-16,-13 15 1 16,-4 8-413-16,-15 17 1 15,-5 12 2-15,-15 13 1 16,-12 14 262-16,-9 4 0 16,-13 9 23-16,0 3 0 15,-8 5-64-15,2-7 0 16,-3-3 41-16,-1 15 0 15,2 8-101-15,-4 10 1 16,-9 10-159-16,-6 20 1 16,-7 15 391-16,0 6 0 0,-2 10-174 15,14-27 0-15,5-15-101 16,23-37 1-16,19-32 210 16,28-31 1-16,20-35-229 15,22-9 0-15,28-19 203 16,23-21 1-16,27-17-188 15,33-51 0-15,33-41-614 16,43-157 1-16,-3 0-727 16</inkml:trace>
  <inkml:trace contextRef="#ctx0" brushRef="#br0" timeOffset="-142968.42">27922 13755 2364 0,'0'0'0'0,"0"0"7"16,0 0 1-16,13-18-43 15,-13 18 0-15,13-11-689 16,-13 11 0-16,0 0 319 16</inkml:trace>
  <inkml:trace contextRef="#ctx0" brushRef="#br0" timeOffset="-142788.45">27141 14468 2207 0,'-13'-2'0'16,"-7"-2"-52"-16,-6 6 0 16,-5 3 22-16,7 1 0 15,-2-1-40-15,5 1 1 16,7-1-529-16,-10 9 0 15,0 3 276-15</inkml:trace>
  <inkml:trace contextRef="#ctx0" brushRef="#br0" timeOffset="-142622.68">26054 14900 2398 0,'-12'-11'0'15,"-4"-7"108"-15,-16 12 1 0,-8 5-75 16,8 1 1-16,7 1-223 16,-3 1 0-16,0 0-1436 15</inkml:trace>
  <inkml:trace contextRef="#ctx0" brushRef="#br0" timeOffset="-142443.59">24449 15058 2364 0,'9'-7'0'16,"8"-4"54"-16,-30 6 1 16,-18 3-162-16,10 0 0 15,-3 2-1501-15</inkml:trace>
  <inkml:trace contextRef="#ctx0" brushRef="#br0" timeOffset="-142246.95">22911 14527 2454 0,'-20'-5'0'16,"-21"-3"-7"-16,16 3 1 0,2-2-187 16,10-8 0-16,1 1-1240 15</inkml:trace>
  <inkml:trace contextRef="#ctx0" brushRef="#br0" timeOffset="-141238.89">22441 13598 2275 0,'0'0'0'16,"-6"14"-1"-16,-11-17 0 15,-7-6-78-15,6 0 0 16,-1-4-72-16,8 4 0 15,4-4 63-15,3 1 1 16,2 3-24-16,2 2 1 16,-3 1 109-16,3 6 0 15,-11-12 40-15,1 6 0 16,-1 1-39-16,-3 1 1 16,-5 1 160-16,-1 1 1 15,-2-4 91-15,-6 3 1 16,-2-1-7-16,-5-8 1 15,-3-10-162-15,1-3 0 0,0-6-56 16,4-5 0 0,-4-7-220-16,0-6 1 0,0-6-96 15,-4-5 0-15,2-6 472 16,-12-28 1-16,-5-20-95 16,10-3 0-16,4-7 97 15,1-2 0-15,2 0-294 16,-1-2 0-16,-3 0 45 15,-3-1 0-15,-9-1-262 16,3 8 1-16,-7-1 718 16,9 4 1-16,2 1-399 15,7-3 0-15,5-3 59 0,6 10 0 16,8 3-162-16,2 6 0 16,1 8 140-16,-5 11 1 15,2 14-114-15,-2 9 0 16,-7 3-91-16,7 15 1 15,1 13 44-15,7 6 0 16,3 8 113-16,2 6 0 16,3 3 124-16,-1 5 0 15,2 1 14-15,-4-1 0 16,-2 4 15-16,-9 9 1 16,-6 5-43-16,2 12 0 15,2 8-102-15,2 13 0 16,3 14-121-16,6 15 0 15,4 12 124-15,4 32 1 16,5 23-82-16,2-14 1 16,5-1 119-16,2-18 0 0,0-13-165 15,6-21 0-15,7-20-19 16,-9-20 1-16,0-17 142 16,-5-10 0-16,-7-9 110 15,1-5 0-15,-4-11 31 16,1-13 0-16,-3-5-90 15,0-15 0-15,-1-7-49 16,3-16 0-16,0-12 76 16,0-32 1-16,0-22-83 15,-1 1 0-15,-3-5 8 0,10 10 1 16,7 8-116-16,4 12 0 16,3 8 39-16,15 18 1 15,10 14 313-15,16 21 0 16,15 22-179-16,16 42 1 15,19 30-66-15,24 47 1 16,22 34-87-16,46 46 1 16,37 39-931-16,202 169-226 15</inkml:trace>
</inkml:ink>
</file>

<file path=ppt/ink/ink22.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39:30.546"/>
    </inkml:context>
    <inkml:brush xml:id="br0">
      <inkml:brushProperty name="width" value="0.05292" units="cm"/>
      <inkml:brushProperty name="height" value="0.05292" units="cm"/>
      <inkml:brushProperty name="color" value="#FF0000"/>
    </inkml:brush>
  </inkml:definitions>
  <inkml:trace contextRef="#ctx0" brushRef="#br0">13976 11259 1995 0,'-21'-9'54'0,"12"5"0"16,2 4 0-16,-2-5 0 16,-3 0-52-16,3-1 0 15,-4-1-12-15,2-2 0 16,-4-4 15-16,8-8 0 15,3-4 79-15,12-13 0 16,10-11-423-16,10-3 1 16,14-9 391-16,8 1 0 15,7-1 223-15,10-7 0 0,10-3-188 16,-25 21 1-16,-11 9-37 16,-13 12 0-16,-10 11-33 15,-3 3 1-15,-10 8 7 16,-5 7 0-16,0 0-49 15,-14 24 0-15,-9 15-239 16,-14 10 1-16,-11 12 243 16,-22 20 0-16,-17 22 236 15,14-12 1-15,1 3-133 0,13-16 0 16,9-15-84-16,20-26 0 16,17-20 42-16,2-5 1 15,7-10-5-15,14-13 1 16,12-14-78-16,13-20 0 15,13-25-79-15,31-20 1 16,27-22 327-16,-10 0 1 16,0-1-412-16,-10 12 1 15,-4 6-78-15,-9 19 1 16,3 0-1176-16</inkml:trace>
  <inkml:trace contextRef="#ctx0" brushRef="#br0" timeOffset="20104.8">9275 11327 1771 0,'0'0'0'16,"0"0"-150"-16,0 0 1 15,-7-27 25-15,1 4 1 0,-3-8 373 16,-6 6 1-16,-3-4-84 15,-10-3 0-15,-3-2-118 16,-2 1 1-16,-8-1-207 16,-5 3 1-16,2 1-1130 15</inkml:trace>
  <inkml:trace contextRef="#ctx0" brushRef="#br0" timeOffset="20690.77">8718 10910 1513 0,'-19'0'0'0,"-12"0"81"16,-21-2 0-16,-12-5-420 15,-31 3 0-15,-25 0 787 16,4 4 0-16,-13 0-1040 15,9 4 0-15,4 3 1219 0,16 2 1 16,8 0-797-16,3 2 1 16,6 2-67-16,0-4 0 15,0 3 690-15,9 4 1 16,7 1-560-16,-1 8 0 16,2 7-481-16,5 4 1 15,0 6 724-15,11-3 1 16,9 1 259-16,12-2 0 15,5-2-233-15,7 3 0 16,6 5-167-16,7 6 1 16,4 4-122-16,4 2 1 15,5-2 25-15,6 2 0 16,4 1-135-16,12 14 0 16,17 6 602-16,7-3 0 15,12-2-233-15,5-9 1 16,3-6-552-16,3-6 1 0,7-8 833 15,4-3 0-15,8-4-417 16,5-9 0-16,-1-6-35 16,8-6 0-16,11-6 79 15,4-6 0-15,2-3 36 16,-1-2 0-16,6 1-318 16,-1-8 0-16,-3-2 525 15,2 2 0-15,-3 0-722 16,-4-11 1-16,-2-3 816 15,-4-4 1-15,-2-4-630 16,-1-16 0-16,-2-12 535 0,-2-17 1 16,-4-16-294-16,-13-16 1 15,-7-14-102-15,-26-11 0 16,-16-13 259-16,-51-2 0 16,-31-7-457-1,-82 18 1-15,-70 11 588 0,-133 36 0 16,-112 31-731-16,-221 100 0 15,-1 1-762-15</inkml:trace>
  <inkml:trace contextRef="#ctx0" brushRef="#br0" timeOffset="28960.81">15242 12120 1827 0,'-15'0'0'0,"-7"1"-116"15,13-10 1-15,5-5 29 16,1-6 1-16,3-5-118 15,-2-7 1-15,-6-3-49 16,-1-1 0-16,0 0-15 16</inkml:trace>
  <inkml:trace contextRef="#ctx0" brushRef="#br0" timeOffset="29576.68">14984 11696 91 0,'-11'-7'0'0,"-11"-5"527"0,-2-1 1 16,-8-3-348-16,-1 3 1 15,-4-5-220-15,-2 2 1 16,-1 0-379-16,-8 3 0 15,0 4 545-15,-4 6 0 16,-2 4 321-16,-1 7 0 16,-4 2-397-16,4 5 1 15,-1 5-305-15,1 3 1 16,-3 6 163-16,3 7 0 16,0 7 527-16,-12 18 0 15,-10 11-401-15,10 6 0 16,6 6-197-16,2-4 0 15,2 1-20-15,7-2 0 16,8-4-92-16,14 3 1 16,6-2 440-16,9-1 0 15,11-1-11-15,4 2 0 16,9-1-39-16,7 4 0 0,8 1 124 16,9-8 0-16,8 0-55 15,7-6 1-15,7-4-338 16,8-3 1-16,5-5-258 15,4-5 1-15,7-8 781 16,9-7 0-16,8-7-821 16,-4-14 1-16,8-11 835 15,-4-8 1-15,3-5-307 16,-3-14 0-16,0-11-135 16,3-7 1-16,3-11 284 0,-10-5 0 15,-4-6-597-15,-14-7 0 16,-6-4 429-16,-9-7 1 15,-7-3 130-15,-12-2 1 16,-9-6-109-16,-5-1 1 16,-6-6 38-16,-9-4 0 15,-7-3-208-15,-15-3 1 16,-8-3-1-16,-18 4 1 16,-11-1 175-16,-28 8 0 15,-22 6-292-15,-48 16 1 16,-39 11 459-16,-105 44 1 15,-85 34-582-15,-146 105 0 16,2 0-1371-16</inkml:trace>
</inkml:ink>
</file>

<file path=ppt/ink/ink23.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32:01.126"/>
    </inkml:context>
    <inkml:brush xml:id="br0">
      <inkml:brushProperty name="width" value="0.05292" units="cm"/>
      <inkml:brushProperty name="height" value="0.05292" units="cm"/>
      <inkml:brushProperty name="color" value="#FF0000"/>
    </inkml:brush>
    <inkml:context xml:id="ctx1">
      <inkml:inkSource xml:id="inkSrc5">
        <inkml:traceFormat>
          <inkml:channel name="X" type="integer" max="3408" units="cm"/>
          <inkml:channel name="Y" type="integer" max="1968" units="cm"/>
          <inkml:channel name="T" type="integer" max="2.14748E9" units="dev"/>
        </inkml:traceFormat>
        <inkml:channelProperties>
          <inkml:channelProperty channel="X" name="resolution" value="115.91837" units="1/cm"/>
          <inkml:channelProperty channel="Y" name="resolution" value="118.55421" units="1/cm"/>
          <inkml:channelProperty channel="T" name="resolution" value="1" units="1/dev"/>
        </inkml:channelProperties>
      </inkml:inkSource>
      <inkml:timestamp xml:id="ts1" timeString="2020-10-03T08:34:26.521"/>
    </inkml:context>
  </inkml:definitions>
  <inkml:trace contextRef="#ctx0" brushRef="#br0">6707 5787 1995 0,'0'0'0'16,"-11"-31"82"-16,2 15 0 15,-4-7-61-15,4 7 0 0,0 1-21 16,3 3 1-16,2 1-3 16,4 5 1-16,0-1 33 15,4 14 0-15,7 10-19 16,8 13 0-16,8 12-780 16,6 15 1-16,14 13 1381 15,21 31 1-15,17 20-432 16,-6-11 0-16,2-6-415 15,-5-28 1-15,-2-19 169 16,-4-35 1-16,-2-27 508 16,-5-49 1-16,-2-38-324 0,-5-38 0 15,-7-41-250-15,7-25 1 16,5-33 275-16,14-36 0 16,18-35-10-16,-10 46 1 15,-4 13-347-15,-10 80 1 16,-9 61-294-16,-4 38 1 15,-8 50 286-15,-2 21 0 16,0 2-749-16</inkml:trace>
  <inkml:trace contextRef="#ctx0" brushRef="#br0" timeOffset="117599.01">15674 7575 1883 0,'0'0'0'16,"0"0"-37"-16,0 0 1 0,0 0-8 15,0 0 1-15,0 0-3 16,0 0 1-16,-9 31 0 16,9-8 1-16,4 8-28 15,3 5 0-15,6 1 49 16,5 5 1-16,3-1 33 16,1 6 0-16,2-4-114 15,2 2 1-15,1 0-266 16,1-7 1-16,0 0 191 15</inkml:trace>
  <inkml:trace contextRef="#ctx0" brushRef="#br0" timeOffset="117718.55">16007 8139 1031 0,'12'-13'0'0,"12"-7"376"0,15-19 1 16,13-17-542-16,27-38 1 15,21-36 365-15,9-12 1 16,13-16-458-16,-4 16 1 16,6 8 482-16,-14 35 1 15,-8 27-212-15,-17 27 1 16,0 2-1338-16</inkml:trace>
  <inkml:trace contextRef="#ctx0" brushRef="#br0" timeOffset="122102.83">15578 16153 1916 0,'6'-7'0'0,"1"-8"-67"15,-11 8 1-15,-5 3-83 16,4 3 0-16,-5-1 149 16,1 0 0-16,0-2 27 0,9 4 0 15,-11-10 67-15,11-3 1 16,2-1-19-16,1 1 0 15,3 0 13-15,3 6 1 16,0 2 3-16,6 12 0 16,7 7-33-16,2 17 0 15,2 9-60-15,-2 8 0 16,0 8 93-16,-5-5 0 16,-5-1-88-16,1-10 0 15,2-10-19-15,-2-8 1 16,7-8-121-16,2-16 1 15,5-12-73-15,3-8 0 16,1-8 456-16,2-17 1 16,2-14 44-16,15-35 1 15,12-26-208-15,3-2 0 16,7-10-471-16,3 17 0 16,8 9 643-16,-11 29 0 0,-4 23-173 15,-15 26 0-15,-8 24-418 16,4 15 1-16,-1 0-1320 15</inkml:trace>
  <inkml:trace contextRef="#ctx0" brushRef="#br0" timeOffset="144732.14">15227 8576 1995 0,'0'9'0'0,"0"4"6"16,0-13 1-16,0 0-43 0,0 0 0 16,0 0-48-16,0 0 0 15,0 0 19-15,0 0 0 16,0 0 44-16,0 0 0 15,0 0 10-15,0 0 0 16,0 0 8-16,0 0 0 16,0 0 51-16,0 0 0 15,0 0-9-15,0 0 1 16,0 0 19-16,0 0 0 16,0 0-19-16,0 0 0 15,0 0 1-15,0 0 0 16,0 0-6-16,0 0 0 15,-7 14-70-15,2 6 1 16,-5 3 20-16,1 12 1 16,2 4 14-16,1-1 1 0,2-2 114 15,3 5 0 1,-5 3-23-16,4 1 1 0,0-2-46 16,2 2 1-16,0 2-75 15,0 1 0-15,0-5 26 16,0 1 1-16,4-1 50 15,-2-2 0-15,-2 1 53 16,4-1 0-16,-4 6-65 16,3-4 1-16,3 0-60 15,-4 4 0-15,1 0-26 16,-3 0 1-16,0 1 74 0,0-4 0 16,0-3 74-16,-1 4 0 15,-1-2-73-15,2 2 0 16,0 2-78-16,2 2 1 15,-1-4 13-15,-1 2 0 16,0 3 39-16,0-5 0 16,4 2 100-16,-4-2 1 15,0 2-80-15,0-1 0 16,0 3-28-16,2 2 1 16,2 1-59-16,-1-2 1 15,-1-1 110-15,6-1 1 16,-5-1 2-16,3 4 1 15,-1-1-54-15,1 4 0 16,1-4-49-16,-3 6 1 16,1 2 56-16,-3-1 0 15,0 3 40-15,0 1 0 0,2 2-51 16,-4 9 1-16,0 11-62 16,-8-9 0-16,-1-2 101 15,4-13 0-15,3-8-12 16,0-1 0-16,0-5-26 15,2 0 0-15,-4-3-25 16,2-1 1-16,2-1 21 16,2 1 0-16,2 0 10 15,-4 3 0-15,4-1 49 16,1 4 1-16,-3-4-52 16,2 2 1-16,1-2-15 15,-1-2 0-15,0 1-31 0,-8 3 0 16,0-2 49-16,2 6 0 15,2 1 54-15,0 1 1 16,2 3-62-16,-2-4 0 16,2 4-43-16,4 0 1 15,-3 0 40-15,3 2 0 16,-1 1 52-16,1 1 1 16,1-2-46-16,-5 2 0 15,2-4-45-15,1 1 0 16,3 1 20-16,-3 2 0 15,5 1 62-15,-7-1 1 16,3-2-35-16,-4-2 0 16,0-4-18-16,-1-3 1 15,-1-2-36-15,4 2 0 0,0 0 43 16,-2-2 0-16,-2-6 40 16,-2 4 0-16,-2 2 2 15,0 0 1-15,3 0-43 16,-1 2 1-16,0 2-43 15,2-4 0-15,-6 2 42 16,3 0 0-16,3 1 34 16,-4-1 1-16,2 0-26 15,-2-2 1-15,1-4-6 16,-1-3 0-16,-2-6-14 16,3 4 1-16,1 0-27 0,-2-1 0 15,2 2 35-15,2-1 1 16,-3 0 7-16,3 2 0 15,0 2 27-15,0-4 1 16,3 4-33-16,-3-6 0 16,6-2-3-16,-4 1 0 15,5-3-16-15,-5-1 0 16,2 0 0-16,-1-2 0 16,-3-2 15-16,2-2 1 15,0 1 14-15,-2-4 1 16,-2-4 4-16,0-4 1 15,2-3 16-15,0-9 0 16,-3 9-35-16,3-9 1 16,0 0-1-16,0 0 0 15,0 0 3-15,0 0 1 0,-6-10 15 16,1-10 1-16,-5-7 2 16,-3-2 1-16,-1-5-23 15,-1-2 0-15,-2-4-66 16,-3-5 1-16,-2-7-68 15,-4-2 1-15,0-4 104 16,0 2 0-16,-1 2 67 16,3 6 0-16,0 5 62 15,5 8 0-15,4 8-44 16,1 8 1-16,3 8-18 16,1 2 1-16,5 3-35 0,5 6 1 15,-9-1-29 1,7 11 0-16,4 10-80 0,5 7 1 15,4 7 14-15,4 6 1 16,3 5 203-16,4 5 0 16,6 10-23-16,2-6 1 15,5 2-62-15,-2-4 0 16,-5-2-32-16,-4-12 0 16,-2-7-1-16,-2-8 0 15,-3-7 0-15,-3-7 0 16,-4-5 5-16,4-15 0 15,5-10-5-15,3-14 0 16,-2-10-130-16,6-12 0 16,2-12 130-16,5-21 0 15,4-20 137-15,4 8 1 16,3-1-94-16,-2 13 0 0,3 7-44 16,-8 13 0-16,0 11-145 15,-17 19 1-15,-7 18-463 16,16-39-1387-1</inkml:trace>
  <inkml:trace contextRef="#ctx1" brushRef="#br0">20183 11761 0,'0'0'0,"0"0"15,0 0-15,0 0 16,0 0-16,0 0 16,-10 0-16</inkml:trace>
  <inkml:trace contextRef="#ctx0" brushRef="#br0" timeOffset="146122.44">15988 10672 1961 0,'7'20'0'16,"3"14"89"-16,-10-34 1 16,-13-14-68-16,7-3 0 15,-3-1 94-15,0 2 0 16,3 0-63-16,1 0 0 16,1 1 31-16,-3 5 1 15,1 2-24-15,6 8 1 16,-13-5-8-16,4 9 1 0,-2 5-52 15,2 7 1-15,-4 9 48 16,3 6 1-16,5 8 19 16,-1 10 0-16,5 7-138 15,8 10 0-15,2 8-24 16,4 25 0-16,11 22 142 16,4-13 1-16,5 2 41 15,4-19 0-15,9-13 55 16,0-21 0-16,2-17-70 15,-7-18 0-15,-10-17-90 16,4-3 1-16,0-11-113 0,-1 2 0 16,-1-2 76-16,-4 1 1 15,-1 3 134-15,-6 1 0 16,0 1-36-16,-9-1 0 16,-2 2-18-16,-1 1 1 15,-5 1-52-15,-5 0 1 16,0 0-202-16,0 0 0 15,0-6-632-15,-2-19 0 16,2 2 45-16</inkml:trace>
  <inkml:trace contextRef="#ctx0" brushRef="#br0" timeOffset="146842.94">16344 10823 2297 0,'8'11'0'16,"3"5"148"-16,-11-16 0 16,-15-21-37-16,6 8 0 15,0 0-28-15,1 1 0 16,3 3-82-16,1 2 0 15,2 3 41-15,2 4 0 16,0 0-44-16,0 0 1 16,6 16-5-16,7 2 0 15,0 11-106-15,5 5 1 16,2 6 47-16,4 3 1 16,4 6 190-16,0-3 1 15,3 3-2-15,-3-2 0 16,-1-7-23-16,-3-1 0 15,0-8-36-15,-5-4 1 0,-2-7-60 16,-6-4 1-16,-4-5-9 16,-1-6 0-16,-5 2-3 15,-1-7 0-15,0 0-41 16,-9-12 0-16,-2-12-49 16,-7-1 0-16,-6-6 25 15,-2-5 0-15,-4-3 66 16,3-3 1-16,-5-3 176 15,1 0 1-15,1-3-102 16,-1 3 0-16,5-4-56 16,6 13 0-16,3 5-17 0,4 8 0 15,-2 5-14-15,6 5 0 16,5 6-20-16,4 7 1 16,0 0-43-16,10 9 0 15,3 7-319-15,11 6 0 16,-4 0-1440-16</inkml:trace>
  <inkml:trace contextRef="#ctx0" brushRef="#br0" timeOffset="147848.37">16954 11052 2252 0,'0'0'0'0,"13"-15"188"16,-10 6 0-16,3 2-76 16,-6 0 0-16,2 2-54 0,-1-4 1 15,5 0-72-15,-4 1 0 16,5 1 16-16,-1 5 0 16,1 2-3-16,4 6 0 15,4 5-2-15,-2 1 1 16,0 3-74-16,-8 1 1 15,1 4 51-15,-2-2 1 16,-8-2-29-16,2-2 1 16,-7 1 50-16,3-6 1 15,3-6 24-15,-7-3 1 16,-3-7-26-16,1-6 1 16,0-6 26-16,0 1 0 15,6-4 20-15,0 2 1 16,5 2 25-16,2 2 0 15,5 5-52-15,5 6 0 16,8 5-12-16,-3 3 1 0,-1 3 8 16,0 5 1-16,1 3-48 15,-1 2 0-15,-6 4-13 16,-5-2 1-16,-4 2-11 16,-2-2 1-16,-3 2 28 15,-1-4 1-15,-1-3 21 16,-1-4 1-16,1-2-1 15,-2-5 0-15,-1-4 1 16,-1-2 0-16,2-5 0 16,-4-2 1-16,4-5 81 0,3 4 1 15,1-3-38-15,3 4 1 16,2 0 10-16,7 4 1 16,3-4-17-16,3 10 0 15,5-3 0-15,1 8 1 16,1-1-56-16,-2 8 1 15,6 5-6-15,-11-1 0 16,-4-1-20-16,-7-1 1 16,-4-1 35-16,-3-1 1 15,-4-2-72-15,-1-5 1 16,-1-1 67-16,-9-8 0 16,-8-6 3-16,6 2 1 15,4-2 7-15,3 2 0 16,4-3 76-16,7-1 0 15,8 0 33-15,5 1 1 0,8 1-16 16,9 7 1 0,11 4-33-16,-4 4 1 0,-6 5-70 15,1 11 0-15,0 9-58 16,-2 12 1-16,1 13 17 16,-1 16 1-16,2 15-86 15,-15 16 0-15,-8 16 17 16,-3-22 1-16,0 1-2088 15</inkml:trace>
  <inkml:trace contextRef="#ctx0" brushRef="#br0" timeOffset="155941.68">17249 10312 1995 0,'0'0'0'0,"6"14"37"0,-6-14 0 16,5 7-36-16,-5-7 0 15,0 0-40-15,0 0 1 16,0 0-13-16,0 0 0 15,0 0 32-15,0 0 1 16,0 0 24-16,0 0 1 16,-5 17 33-16,1-5 0 15,2 4-18-15,-2 1 0 16,-3 1-22-16,1-4 0 16,1 0-5-16,-8-1 0 15,-4-2-80-15,-3-2 1 16,-4-5 15-16,-4-8 1 15,-5-3 1-15,9-10 0 16,6-8 63-16,1-5 1 16,6-8 117-16,11 0 0 15,2-3 108-15,7 3 0 16,4-4-27-16,4 8 1 0,5-4-46 16,-2 11 0-16,0 9-146 15,2 6 1-15,6 6-7 16,-6 12 1-16,2 1-111 15,2 11 0-15,0 4-79 16,-2 5 0-16,0 3 134 16,-6 4 0-16,-1 6 121 15,-2 3 0-15,-6 6-17 16,-3-1 0-16,-1 5-47 16,-1-3 1-16,0-3 34 15,-4 0 1-15,0-2 109 0,-4-9 0 16,0-6-46-16,-5-1 1 15,-6-2-14-15,2-7 0 16,-2-4-33-16,-1-3 0 16,-3-6-57-16,-1-2 1 15,0-1-60-15,1-4 0 16,6 0 21-16,2-4 0 16,2-3 9-16,4-2 0 15,1-5 7-15,4-1 1 16,5-1 16-16,5 2 1 15,-1-2-61-15,6 7 0 16,7-2-35-16,0 9 1 16,6-2-121-16,-1 4 1 15,3 4 405-15,-1 1 0 16,1 4-48-16,0-7 1 0,1-2 0 16,-3-3 1-16,-4-5-38 15,3-1 0-15,-5-3-12 16,1-10 1-16,-3-1-40 15,-2-6 1-15,-1-7-48 16,0-4 1-16,-3-3-54 16,3-4 1-16,0-1-45 15,-4 3 0-15,-1 1-49 16,-2 7 1-16,-1-3-154 16,-4 13 0-16,1-2-1279 15</inkml:trace>
  <inkml:trace contextRef="#ctx0" brushRef="#br0" timeOffset="163027.75">18012 10211 2084 0,'0'0'0'0,"0"-13"63"15,0 13 1-15,0-12 13 0,0 12 1 16,0-7-89-1,0 7 0-15,0 0-9 0,0 0 0 16,0 0 19-16,0 0 1 16,9 10-1-16,-4-1 1 15,3 4 24-15,3 5 1 16,-2 5-11-16,-5-5 1 16,1 6-28-16,-5-6 0 15,-5 2-37-15,1-6 0 16,-2-1-30-16,3-3 1 15,-6-4-22-15,-3-6 0 16,0-2 16-16,2-9 0 16,-3-3 34-16,4-1 1 15,4 1 82-15,1-2 0 16,2 3 22-16,2 4 0 16,6 2 24-16,-6 7 0 15,13-5 2-15,-6 6 0 0,0 3-28 16,3 5 1-16,-1 5-18 15,-2-1 0-15,-1 1-39 16,-1 1 1-16,1 3-25 16,-6-6 0-16,0 1 8 15,-6-6 0-15,3-1-67 16,3-6 0-16,-13 5 6 16,3-7 0-16,-1-1 11 15,2-3 1-15,0-1 42 16,0 2 0-16,-1-3 46 15,3 3 1-15,1 0 40 0,3-3 0 16,1 1 51-16,2 0 1 16,0-2 2-16,5 0 0 15,8-2 0-15,2 0 0 16,7 1-28-16,2 4 0 16,6 3-8-16,-4 10 0 15,1 9-43-15,-4 11 0 16,-5 9-48-16,-3 7 0 15,0 11-86-15,-12 0 0 16,-1 9 42-16,-7-1 1 16,-14 1-224-16,4-9 0 15,-3 1-1084-15</inkml:trace>
  <inkml:trace contextRef="#ctx0" brushRef="#br0" timeOffset="164003.26">18069 9363 2118 0,'5'13'0'16,"6"6"95"-16,-11-19 0 16,-22-10-32-16,9 1 1 15,0 0 1-15,4 0 1 16,2 1-66-16,7 8 1 0,-8 6 51 15,10 8 0-15,4 8 6 16,1 3 0-16,2 7-57 16,4 3 0-16,2-5-39 15,-2-1 0-15,0 0 17 16,-4-11 0-16,-5-4 12 16,1-3 1-16,-1-6-12 15,-4-5 1-15,0 0 19 16,0-7 0-16,-2-4 36 15,2-3 0-15,2-6-66 0,0 2 0 16,2-3 31-16,5 1 1 16,2-5-1-16,6 5 0 15,1 2-99-15,6 2 0 16,4 3-119-16,-1 4 1 16,3 5 212-16,3 4 0 15,2 6 267-15,-2 6 1 16,1 8-108-16,-5 0 1 15,1 5-118-15,-6 4 1 16,0 5-54-16,-13-1 1 16,-11 3-81-16,-9 5 1 15,-8 4-17-15,-1-7 0 16,-6-4 55-16,-2 0 0 16,-4-3 200-16,6-8 1 15,2-3-41-15,2-9 0 16,-1-4-81-16,5-7 1 0,1-5-56 15,4-8 0-15,5-5-62 16,10-7 1-16,2-6-36 16,3 1 1-16,6-5 95 15,3 10 0-15,6 5 180 16,2 11 1-16,3 9-97 16,-1 4 0-16,4 9 16 15,-8 5 1-15,1 3-52 16,-8-1 0-16,-4-2-121 15,-6-2 1-15,-1-3-233 16,-6-2 0-16,0-1-1056 0</inkml:trace>
  <inkml:trace contextRef="#ctx0" brushRef="#br0" timeOffset="164438">18034 9448 2084 0,'13'7'0'15,"9"-2"131"-15,-15-7 0 16,-7-5 5-16,0 7 1 15,-9-12-36-15,9 12 0 0,-9-9-101 16,9 9 0-16,-8-8 48 16,8 8 1-16,0-10 29 15,13-8 1-15,11-8-14 16,2-4 1-16,7-12-100 16,1-1 1-16,2-7-142 15,5 1 1-15,3-7 300 16,-3 11 0-16,-8 0-80 15,-5 15 1-15,-4 6 1 16,-7 8 0-16,-6 7-31 16,-4 4 0-16,-5 5-110 0,-2 0 0 15,0 0-79-15,0 0 0 16,-6 1-447-16,6-1 0 16,0 0-289-16</inkml:trace>
  <inkml:trace contextRef="#ctx0" brushRef="#br0" timeOffset="164993.76">18132 8636 2230 0,'18'9'0'0,"12"7"112"16,-30-16 1-16,-13-16 4 15,2 3 1-15,-4 0-77 16,6 1 0-16,1 3 12 16,6 0 1-16,8 2-39 15,-1-3 0-15,8 7-64 16,6-4 0-16,7 1-133 15,9 6 1-15,7 0 286 16,10 9 0-16,9 8 71 16,0 4 1-16,5 4-260 0,10 22 1 15,7 14-297-15,-9 6 1 16,-4 5 776-16,-9 7 1 16,-9 8-331-16,-8 8 0 15,-7 8 41-15,-11-4 1 16,-8-7-75-16,-5-1 0 15,-13 1-106-15,0-16 0 16,-9-6 112-16,-4-7 1 16,0-7-4-16,4-18 1 15,-1-13-39-15,3-7 0 16,2-7 26-16,-1-4 0 16,2-3-19-16,4-4 0 15,0 0-6-15,0 0 0 16,0 0-141-16,0 0 1 15,0 0-458-15,0 0 0 16,0 0-637-16</inkml:trace>
  <inkml:trace contextRef="#ctx0" brushRef="#br0" timeOffset="209808.21">17203 15123 2084 0,'0'0'0'15,"0"0"131"-15,0 0 0 0,-6 18-51 16,4-5 1-16,1 3-48 16,1-4 0-16,0-1-33 15,0-2 0-15,0-3 38 16,0-6 0-16,5-18-31 15,3-9 0-15,3-13-17 16,-6-5 1-16,1-7 10 16,-8-4 0-16,-6-4 92 15,-8 10 0-15,-10 3-220 16,-4 13 1-16,-6 9-14 16,-1 18 0-16,-2 16 20 15,7 16 1-15,5 16 169 16,3 4 1-16,11 15 95 0,2-3 0 15,7 6-62-15,13-3 0 16,6-4 20-16,13-10 1 16,9-2-29-16,-4-17 0 15,6-8-68-15,-4-10 1 16,-4-12 48-16,-5-12 1 16,-4-10-43-16,-9-13 0 15,-6-7-57-15,-7-14 1 16,-7-13 13-16,-21-20 0 15,-14-20-121-15,-8 8 1 16,-15-8 154-16,5 15 1 16,-7 5 226-16,8 26 0 15,4 15-196-15,21 23 0 16,16 20-86-16,-1 21 0 16,7 23 48-16,10 13 1 0,9 19 35 15,19 26 0-15,11 21-484 16,29-5 1-16,23 1 822 15,1-22 1-15,8-17-432 16,-13-24 1-16,-2-23-82 16,-16-19 0-16,-6-24 248 15,-8-18 1-15,-10-22-74 16,-16-10 1-16,-17-15 33 16,-16-4 0-16,-16-8-280 15,-8 7 1-15,-10 5 319 16,7 20 1-16,3 22 2 0,10 12 1 15,10 18-81-15,-3 7 1 16,4 12-32-16,-2 17 1 16,2 16 14-16,5 6 0 15,4 9-140-15,13-6 0 16,6 1 98-16,10-14 1 16,16-6 152-16,6-15 1 15,10-14-104-15,-5-13 0 16,-5-12-129-16,6-22 0 15,6-18-98-15,-20-4 0 16,-10-7 323-16,-18 2 0 16,-15-3-13-16,-8 15 0 15,-10 10-52-15,-1 3 1 16,-3 4-55-16,2 9 1 16,1 5-7-16,7 9 0 0,2 4-8 15,1 7 1-15,4 5-2 16,10 17 0-16,4 12-33 15,10 9 1-15,5 9-250 16,15 8 0-16,9 8 507 16,27 13 1-16,18 13-119 15,-5 1 0-15,6 6-277 16,-5-13 0-16,-2-7 345 16,-8-9 1-16,-5-9-101 15,-26-9 1-15,-15-7-32 0,-13-16 0 16,-14-11-24-1,-6-11 1-15,-7 0-260 0,-23-18 0 16,-18-13 259-16,-5-16 1 16,-8-14 167-16,-8-25 0 15,-6-21-127-15,6 8 0 16,3-3-125-16,-4 8 0 16,0 8-162-16,5 3 1 15,10 7 380-15,14 13 0 16,11 6-112-16,16 22 0 15,12 16-157-15,13 8 1 16,13 9 185-16,9 15 1 16,17 10 70-16,15 17 0 15,12 12-80-15,-12 2 0 16,-4 7-106-16,-21-14 1 16,-12-9-64-16,-6-2 1 15,-13-6 125-15,-5-5 0 0,-4-7 106 16,-4-3 1-16,-9-4-52 15,-9-15 1-15,-11-5-63 16,0-9 1-16,-4-5-55 16,7 3 0-16,3 2 32 15,6 5 0-15,7 1 19 16,4 3 1-16,5 5 0 16,5 4 1-16,20-11 43 15,0 8 0-15,10 1-116 16,3-2 0-16,4-1-123 0,4-2 1 15,-3-1 118-15,1-1 1 16,0-3 183-16,-9-4 0 16,-5-4-101-16,-6-5 0 15,-8-6 65-15,-7-7 1 16,-10-9-66-16,-7-3 1 16,-5-13 118-16,-4 2 0 15,-6-4-59-15,-2 5 0 16,-3 5-20-16,7 13 0 15,2 12-78-15,0 13 0 16,2 10-40-16,0 16 1 16,2 15 82-16,7 8 0 15,5 9 9-15,14 4 0 16,3 4-45-16,10-4 1 16,8 0-223-16,6-11 1 15,6-5 173-15,4-11 1 16,5-11 277-16,0-10 1 0,3-12-67 15,-6-6 1-15,-7-10-95 16,-6-10 1-16,-8-10-83 16,-6 1 1-16,-8-4 38 15,-10-4 0-15,-8 2-19 16,-8 6 1-16,-10 5-54 16,2 9 1-16,0 9 15 15,2 7 1-15,-1 8 51 16,7 3 1-16,1 5 1 15,2 9 0-15,4 6 45 0,1 9 0 16,8 9 17-16,8-2 0 16,10 2 18-16,6-2 0 15,8 0-12-15,1-8 0 16,4-1-60-16,-6 0 1 16,1-1-10-16,-7-3 1 15,-2-3-52-15,-5-4 1 16,-1-5 46-16,-6-2 0 15,-4-2 6-15,-3-9 1 16,-4-5 60-16,-6-9 1 16,-5-8-60-16,0-3 0 15,-4-7-3-15,2 5 1 16,1 1-28-16,2 2 0 16,3 3-19-16,3 5 1 15,4 2 4-15,2 5 1 16,2 6-24-16,3 1 1 0,4 4-16 15,8 5 0-15,5 6-33 16,2 4 0-16,7 1 63 16,-4 0 1-16,6 2 189 15,-1-5 1-15,3-1-43 16,-8-10 0-16,-3-6-62 16,2-8 1-16,-3-8-15 15,-6-5 1-15,-6-13 31 16,-8-2 1-16,-5-3-73 0,-7 3 0 15,-6 1-57-15,-4 10 0 16,-5 7-15-16,0 6 1 16,0 9 21-16,-8 14 0 15,-1 11 200-15,0 13 0 16,5 8-129-16,6 12 0 16,5 8-24-16,6-1 0 15,7 1-20-15,7-5 0 16,4-5 39-16,10-8 1 15,5-8 108-15,7-6 0 16,8-13-62-16,-2-8 1 16,0-10-38-16,-4-10 0 15,-1-10 31-15,-14-10 1 16,-3-9-40-16,-10-4 0 16,-7-7-111-16,-16-20 0 15,-13-16 8-15,-12 4 0 16,-12-3 135-16,3 10 1 0,-5 0 45 15,11 19 0-15,5 17-35 16,17 18 1-16,15 21-45 16,-8 10 0-16,6 12 6 15,2 12 1-15,0 14-35 16,9 4 0-16,5 8-145 16,14 7 0-16,10 0-119 15,8 0 1-15,11-2 530 16,15 4 0-16,14 4-73 15,-12-10 1-15,-4-9-138 16,-20-14 0-16,-12-12-44 0,-1-6 0 16,-8-15-100-16,0-10 0 15,-1-11 4-15,-4-7 1 16,-2-7 220-16,-8-8 0 16,-5-9 14-16,-7 3 1 15,-2-5-58-15,-3 13 1 16,0 2-46-16,0 15 0 15,1 4-19-15,0 10 0 16,2 9-4-16,-8 14 1 16,-1 6-28-16,7 8 0 15,5 12-14-15,8-6 0 16,11 5-93-16,6-3 1 16,8 0-90-16,1-7 1 15,5-4 274-15,2-11 1 16,4-9 120-16,-6-5 1 0,2-13-42 15,-3-5 1-15,-5-9-90 16,-6-8 1-16,-6-5-92 16,-10-7 0-16,-5-2 48 15,-4 8 0-15,-5-3-1 16,0 12 0-16,-2 8-36 16,2 10 0-16,-1 8-6 15,-4 6 0-15,-3 10 34 16,0 10 1-16,-1 10 8 15,5 4 0-15,0 6 68 16,8-1 0-16,-1 4 39 0,8 0 1 16,3-5-32-16,6-2 0 15,8-6-14-15,1-5 1 16,6-2-42-16,0-12 0 16,0-4-18-16,-2-7 1 15,-4-6-15-15,-3-7 0 16,-8-9-30-16,-2 2 0 15,-3-9 39-15,-4-1 0 16,-4-5 10-16,-1 1 0 16,-3-4 9-16,5 7 1 15,-1 4-17-15,4 7 0 16,4 2 0-16,-2 5 0 16,3 5 1-16,1 5 1 15,-1 4-1-15,6 4 0 16,6 6-16-16,1 3 0 15,6-1-48-15,-3 1 1 0,4 0-32 16,-1-2 1-16,0-1 22 16,-1-4 1-16,-3-5 76 15,0-8 1-15,-1-5 48 16,-3-7 0-16,-3-6-55 16,-7-7 0-16,-6-3 32 15,-9-10 0-15,-6-8 126 16,-6-2 0-16,-6-8-112 15,-5 5 0-15,-6-3-58 16,-3 9 0-16,-5 6-49 0,5 11 1 16,8 10 3-16,9 11 1 15,2 10 54-15,9 17 0 16,11 9 44-16,8 9 0 16,16 8 13-16,0 3 1 15,11 5-77-15,2 0 0 16,6 4-196-16,3-3 0 15,4 3 252-15,9 2 0 16,10 3 44-16,-19-16 1 16,-9-10-130-16,-8-5 0 15,-3-4-219-15,-8-6 0 16,0-4-672-16,-1-17 0 16,-1-1 504-16</inkml:trace>
  <inkml:trace contextRef="#ctx0" brushRef="#br0" timeOffset="209975.11">19788 11363 2566 0,'0'0'0'0,"12"-3"272"15,-15-17 0-15,-3-11-161 16,8-6 1-16,5-5 47 16,10-6 1-16,11-5-180 15,9-1 1-15,11-3-558 16,9 10 1-16,-2 0-1065 15</inkml:trace>
  <inkml:trace contextRef="#ctx0" brushRef="#br0" timeOffset="210889.45">20343 11421 2263 0,'0'-7'0'16,"0"-11"150"-16,0 11 0 15,-2-4-68-15,2 11 0 16,-9-11-45-16,9 11 1 16,-11-2-30-16,2 6 0 15,1 3 51-15,3 6 0 16,-1 1-53-16,6 6 1 16,4 3 100-16,11-1 0 15,3-1-28-15,12-4 0 16,7-12-43-16,3-5 0 15,-1-5-40-15,0-6 1 16,2-4-112-16,-5 3 1 16,1-4-52-16,-5 7 0 0,-4 0 147 15,-6 9 1-15,-4 5 50 16,-3 4 1-16,-6 7-24 16,-1 6 1-16,-3 7-10 15,-7 3 1-15,-3-1 89 16,-1-3 0-16,-3-2 16 15,0-5 0-15,-1-3-71 16,1-5 1-16,2-4-34 16,7-9 1-16,-9 5-28 15,9-12 1-15,1-7-12 0,1 1 1 16,2 0 26-16,0 4 1 16,1 2 8-16,-5 7 0 15,9-3 0-15,-9 3 0 16,6 5-5-16,-6-5 1 15,4 14-208-15,-8-1 1 16,-2 0-709-16,3-1 1 16,-1 1 509-16</inkml:trace>
  <inkml:trace contextRef="#ctx0" brushRef="#br0" timeOffset="211220.31">20327 11457 2487 0,'0'0'0'16,"-10"-2"269"-16,-3-3 1 0,-7-2-90 15,4-2 0-15,-1 1-103 16,4-4 1-16,2-1-124 16,7-12 1-16,8-6-11 15,11-5 1-15,9-12 211 16,13-8 1-16,5-7-34 15,4-4 0-15,0-3-117 16,1-2 0-16,4-7-3 16,-18 28 1-16,-10 23 1 15,-10 8 0-15,-8 14 8 16,-5 6 1-16,2 6 1 0,-8 6 0 16,-3 8-59-16,4-4 0 15,-5 2-200-15,3-1 0 16,1-1-2191-16</inkml:trace>
  <inkml:trace contextRef="#ctx0" brushRef="#br0" timeOffset="-213667.69">20578 9981 2174 0,'7'0'0'15,"8"1"168"-15,-15-1 1 16,0-12-43-16,-6 6 0 15,3-3-56-15,3 9 1 16,-10-3-104-16,3 15 1 0,1 14 6 16,5 15 1-16,2 13 40 15,5 14 0-15,5 12-118 16,19 22 0-16,12 21-63 16,8-15 0-16,11-4 552 15,4-19 0-15,5-17-278 16,-6-21 1-16,-5-18-183 15,2-24 1-15,0-23-25 16,-2-11 0-16,-1-12 249 16,-7-4 1-16,-3-2-47 15,-13 13 1-15,-7 9-103 0,-11 7 1 16,-6 5-144-16,-4 4 0 16,-3 4-504-16,-4 5 0 15,0 0-545-15</inkml:trace>
  <inkml:trace contextRef="#ctx0" brushRef="#br0" timeOffset="-213051.47">21084 9943 2129 0,'5'9'0'0,"10"3"158"15,-15-12 0-15,-6-25-14 16,1 13 1-16,-1-5-90 16,4 8 1-16,2 2-71 15,0 7 0-15,13 13-47 16,2 7 1-16,4 5-138 15,6 4 0-15,1 5 240 16,2 4 1-16,2 3 65 16,-3 0 0-16,3 1 29 15,-8-4 1-15,-5-8-79 0,-5-6 1 16,-2-8-16-16,-3-4 1 16,-1-3-44-16,-6-9 0 15,0 0-20-15,-8-12 1 16,-3-4-32-16,-5-10 0 15,-7-10 49-15,-4-1 1 16,-5-7 190-16,-3 3 0 16,-4 0-131-16,8 12 0 15,2 5-44-15,5 5 1 16,3 2-15-16,5 8 0 16,5 0-1-16,3 4 0 15,4 3-2-15,4 2 1 16,4 16-34-16,9 1 0 15,6 8-178-15,10 9 1 16,8 4 153-16,0-2 1 16,7 7 238-16,1-2 0 0,-1 6-61 15,-4-5 1-15,-3-8-171 16,-5-5 0-16,-12-6-373 16,-3-10 1-16,-1-1-1258 15</inkml:trace>
  <inkml:trace contextRef="#ctx0" brushRef="#br0" timeOffset="-212466.85">21141 9424 2219 0,'0'0'0'16,"16"0"145"-16,-16 0 0 0,10-12 1 15,-10 4 0-15,0-2-96 16,0 1 0-16,0 3-148 16,9-1 1-16,6 2 171 15,14 5 1-15,12 3 116 16,5 8 0-16,6 5-180 15,1 9 0-15,6 8-245 16,0 8 1-16,2 10 233 16,8 12 0-16,-1 10 179 15,-11-1 1-15,-5 0-75 16,-15-1 0-16,-11-1-105 0,-10 6 1 16,-8 6 40-16,3-10 1 15,-2-1 6-15,-5-28 1 16,-4-16-42-16,0-6 0 15,0-8-6-15,-4-4 0 16,-2-9-67-16,6-9 0 16,0-11-293-16,0-1 1 15,-3-1-1525-15</inkml:trace>
  <inkml:trace contextRef="#ctx0" brushRef="#br0" timeOffset="-203429.05">19941 13753 2207 0,'0'0'0'16,"0"0"138"-16,0 0 1 15,0 0-6-15,0 0 0 16,0 0-20-16,0 0 1 16,7-25-82-16,4-1 1 15,4-10-64-15,3-7 0 16,6-7 101-16,2-1 0 15,-4-3-126-15,2 9 0 16,2 4-52-16,0 19 0 16,-2 11-170-16,-2 24 0 15,-3 19-8-15,-6 12 0 16,-4 13 141-16,-4 4 1 16,-1 2-85-16,-2 1 1 15,-4-3 221-15,2-7 1 16,-2-6 293-16,0-10 0 0,1-11 32 15,-1-5 1-15,0-6-111 16,2-7 1-16,2-9-55 16,3-13 0-16,3-12-28 15,6-9 1-15,7-11 7 16,6-4 1-16,9-6-249 16,4 1 0-16,1-1-2159 15</inkml:trace>
  <inkml:trace contextRef="#ctx0" brushRef="#br0" timeOffset="-202991.79">20637 12482 2409 0,'7'18'0'16,"4"9"233"-16,-20-27 0 15,-13-15-115-15,2 15 0 16,-3 0-58-16,5 9 0 15,-1 11-20-15,10 14 1 0,4 8 9 16,10 10 1-16,6 7-142 16,11 8 1-16,10 8-152 15,12 14 0-15,15 12 539 16,10-10 0-16,10-6-194 16,-9-4 1-16,0-7-173 15,-5-13 1-15,0-9-101 16,-19-7 0-16,-13-9 46 15,-9-5 0-15,-11-10-330 16,-4 3 0-16,-3 1-816 16</inkml:trace>
  <inkml:trace contextRef="#ctx0" brushRef="#br0" timeOffset="-201355.75">20700 13472 2622 0,'1'-13'0'16,"1"-10"222"-16,6-8 0 16,6-8-85-16,9-8 0 15,8-9-49-15,10 0 0 16,8 0-98-16,3-1 1 16,4 3-131-16,4-9 0 15,9-8-129-15,-16 8 0 16,-7 4 266-16,-14 14 0 15,-17 14-27-15,-2 3 0 0,-12 4-29 16,-1 4 0-16,-5 2 59 16,-1 6 0-16,-3 1 118 15,-4 0 0-15,-2 2-33 16,1 6 0-16,-3 1 24 16,-3 14 1-16,-6 12-25 15,2 6 0-15,2 10-103 16,7 5 0-16,4 2-48 15,9 7 1-15,6 3-19 16,5-3 0-16,4-3 1 16,5-8 0-16,3-7-50 0,4-9 1 15,5-11 220 1,0-10 0-16,-1-13 31 0,-1-10 0 16,-1-10-35-16,-10-9 1 15,-2-9-11-15,-8-3 1 16,-5-6-108-16,-6 1 1 15,-3-6-21-15,-2 14 0 16,0 9 14-16,1 9 1 16,1 11 72-16,1 3 1 15,3 4 14-15,3 9 0 16,-2 9 22-16,7 7 0 16,4 10 7-16,6 1 0 15,7 5-44-15,2-3 1 16,0-2-35-16,2-6 0 15,0-3-26-15,0-10 1 16,-2-8-8-16,-4-8 0 0,-1-13-16 16,-3-10 0-16,-1-8 1 15,-8-10 1-15,-1-7 145 16,-10-10 0-16,-1-8-95 16,-10-25 1-16,-3-20-17 15,-5 13 1-15,-2-1 6 16,1 28 0-16,0 16-54 15,1 24 0-15,3 22-9 16,2 3 0-16,1 14 41 16,-1 14 0-16,-1 12 27 15,10 4 1-15,7 13 88 16,15 6 0-16,11 5 45 0,5 4 0 16,8-1-119-16,8 6 1 15,8 6-151-15,1-12 0 16,3-3 0-16,-13-19 1 15,-9-14 227-15,0-6 1 16,-3-12 5-16,-3-6 1 16,-1-10-27-16,-8-10 0 15,-1-12-65-15,-4-12 0 16,-4-10-80-16,-9-4 1 16,-10-8 67-16,-5-10 0 15,-5-13-50-15,1 27 1 16,1 13-4-16,3 14 1 15,0 11 3-15,7 9 1 16,-1 9 27-16,-6 9 1 16,-4 8 61-16,1 10 1 0,-1 7-76 15,10 4 1-15,7-1 85 16,7 1 0-16,6-2-11 16,5-2 0-16,6-3 47 15,4-6 0-15,5-5-38 16,-3-6 1-16,1-1-46 15,1-9 0-15,1-6-34 16,-9 2 0-16,0-4-31 16,-2 4 0-16,-2 6-10 0,-3 3 0 15,-4 7 41-15,-2 7 0 16,2 6 87-16,-11 2 0 16,-2 3 34-16,-8-2 0 15,-5 2-17-15,0-3 1 16,1-4-41-16,-1-4 0 15,0-3-30-15,3-2 1 16,3-3-11-16,7-6 0 16,-9 1-49-16,9-1 0 15,-2-14 0-15,8-2 1 16,3-8 1-16,4-3 1 16,1-5-7-16,5-4 0 15,3 0 5-15,2-2 1 16,-2-3 140-16,4-4 0 15,0-2-31-15,-6-3 0 16,-1-4-4-16,-6-1 0 16,-4-2 10-16,-7 1 0 0,-8-2-85 15,1 13 0-15,-8 6 28 16,2 8 1-16,-2 10 86 16,-2 8 0-16,-4 8-33 15,-5 14 1-15,-5 5-58 16,9 13 1-16,5 4-77 15,7 1 0-15,12 6-52 16,5-8 0-16,14 1 117 16,4-8 0-16,6-3 150 15,10-7 0-15,3-10-18 16,-2-6 0-16,4-13-59 16,-3-10 0-16,-5-11-60 0,-3-1 0 15,-4-7-76-15,-3 3 1 16,-2 3 16-16,-6 5 1 15,-4 1 14-15,-5 10 0 16,-7 5-174-16,-3 5 1 16,1 1-1922-16</inkml:trace>
  <inkml:trace contextRef="#ctx0" brushRef="#br0" timeOffset="-165189.99">21111 11904 2118 0,'-9'-29'117'16,"4"18"1"-16,3 0-5 15,0 2 0-15,-2 2-57 0,0 2 0 16,-1-6-38-16,-1 4 1 15,3 1-18-15,3 6 1 16,-6 15-44-16,17 22 1 16,8 19-343-16,8 23 0 15,10 24 648-15,28 45 1 16,20 35-51-16,-2-4 1 16,7 8-396-16,-7-13 0 15,-3-2 344-15,-10-23 0 16,-9-16 63-16,-6-23 1 15,-9-22-154-15,-7-16 1 16,-6-16-69-16,-12-18 0 16,-12-16-35-16,-3-8 0 15,-6-10-108-15,-4-12 0 16,0-8-307-16,-1-22 0 16,-1 1-1024-16</inkml:trace>
  <inkml:trace contextRef="#ctx0" brushRef="#br0" timeOffset="-164664.31">22612 10766 1983 0,'0'-13'0'16,"0"-7"154"-16,-3 6 0 16,-1 3 4-16,2-2 1 15,-5 3-30-15,1 2 1 16,2 3-130-16,4 5 0 16,0 0-79-16,0 11 1 0,0 1 23 15,10 24 0 1,6 15 51-16,21 17 1 0,9 19 210 15,17 22 1-15,16 21-239 16,-7-15 0-16,2-3-385 16,-9-17 1-16,-8-14 697 15,-11-12 0-15,-7-15-164 16,-11-11 0-16,-8-12-168 16,-9-11 0-16,-9-10-248 15,-4-4 0-15,0 1-1232 16</inkml:trace>
  <inkml:trace contextRef="#ctx0" brushRef="#br0" timeOffset="-164452.72">22701 11732 1916 0,'26'4'0'16,"16"1"253"-16,-49-10 0 16,-28-4-133-16,11-9 1 15,-4-5-159-15,21-10 1 16,7-8 200-16,18-8 0 15,17-8-129-15,22-14 0 16,21-11-472-16,-1 10 0 16,8 3-116-16,0 13 0 15,4 9 388-15,-12 8 1 16,1-1-234-16</inkml:trace>
  <inkml:trace contextRef="#ctx0" brushRef="#br0" timeOffset="-163418.4">23227 11119 1983 0,'-4'-10'0'0,"-1"-4"154"16,-10 3 0-16,-5 2 60 15,1-7 1-15,1-2-174 16,7-7 0-16,7-8-37 16,15 3 1-16,17-3 129 15,9 8 0-15,11 5-128 16,7 11 0-16,8 6-458 15,3 12 0-15,8 11 749 16,11 14 0-16,9 14-254 0,-24 10 0 16,-10 10-34-16,-24-1 0 15,-17 0 79-15,-15-8 0 16,-14-1-88-16,-6-15 0 16,-6-11-108-16,3-8 0 15,-1-6-77-15,-12-15 1 16,-3-6 187-16,-2-19 0 15,2-14-12-15,9-14 1 16,8-17 108-16,5-25 0 16,11-21-109-16,17 10 0 15,7-1 102-15,8 10 0 16,5 6 80-16,-2 11 0 16,2 10-130-16,-5 15 0 15,-3 12-52-15,-10 13 1 16,-8 14-27-16,-1 3 1 0,-3 8 29 15,-5 2 0-15,0 0-38 16,0 5 1-16,0 8 30 16,0 8 0-16,4 8-24 15,3 7 0-15,2 8-40 16,3 4 0-16,2 3 76 16,5 3 0-16,1-4-71 15,4 0 1-15,6-6-125 16,3-8 0-16,0-8 423 15,0-13 1-15,2-8-94 16,-1-9 0-16,-1-10-75 0,-5-12 1 16,-4-12-61-16,-8-9 0 15,-1-12 49-15,-15-6 1 16,-6-8-89-16,-3-13 0 16,-6-12-67-16,2 31 0 15,2 17 65-15,2 10 0 16,0 15 26-16,2 3 1 15,3 9 23-15,4 11 0 16,0 0 117-16,7 18 0 16,8 13-30-16,3 5 0 15,6 5-88-15,0 0 0 16,4 3-70-16,0-8 0 16,1-6-105-16,8-10 1 15,4-11-14-15,1-14 0 16,5-13 437-16,10-25 0 15,9-21-220-15,-20-9 0 0,-9-12 71 16,-15-7 0-16,-10-9-143 16,-11 10 1-16,-8-1 10 15,-2 25 1-15,-2 17 22 16,3 17 1-16,5 19-42 16,3 14 0-16,-10 12 42 15,5 14 0-15,-1 10 102 16,10 3 0-16,7 8-53 15,8-9 0-15,6-2-49 16,7-5 0-16,-1-10-134 16,8-6 0-16,3-8-4 0,3-13 1 15,3-8 316-15,-2-9 1 16,0-15-171-16,6-18 0 16,5-13-207-16,-13-8 0 15,1 0-1834-15</inkml:trace>
  <inkml:trace contextRef="#ctx0" brushRef="#br0" timeOffset="-135614.52">6744 14784 2196 0,'-18'-18'115'16,"8"8"0"-16,5-1-16 15,-4 0 0-15,-1 2-57 16,1 2 1-16,4 1-43 16,5 6 0-16,-8-5 29 15,8 5 0-15,-2 7-48 16,12 18 1-16,4 13-119 15,5 13 0-15,5 12 101 0,4 11 0 16,3 8-81-16,13 10 0 16,10 11 389-16,1-20 0 15,2-10-59-15,-16-26 0 16,-11-22-114-16,1-8 1 16,-7-16-85-16,0-13 1 15,2-17-32-15,2-16 1 16,-1-16-120-16,18-40 0 15,17-34 421-15,10-13 1 16,19-17-339-16,3 3 0 16,7-6 168-16,8 19 1 15,11 5-31-15,-24 23 0 16,-11 18-162-16,-16 19 0 16,-8 15 61-16,-19 19 0 15,-11 16 62-15,-7 12 0 16,-12 10-39-16,-3-1 0 0,-6 8-8 15,-3 5 0-15,0 0-152 16,0 0 1-16,0 0-2413 16</inkml:trace>
  <inkml:trace contextRef="#ctx0" brushRef="#br0" timeOffset="-111578.38">4796 10670 2219 0,'0'0'0'15,"-24"-12"167"-15,15 1 1 0,6 2-57 16,-3 0 1-16,6 2-56 16,0-1 0-16,0 1-46 15,0 0 1-15,-4-2 33 16,-1 2 1-16,1 1-30 16,-2 8 0-16,-6 4 0 15,6 12 0-15,6 3 53 16,0 19 0-16,6 10 24 15,3 10 0-15,6 10-128 16,3 7 0-16,4 10 36 16,8 17 0-16,7 17-220 15,7-15 1-15,8-3 358 0,-1-26 0 16,7-18-1-16,-3-15 1 16,0-19-67-16,-14-13 1 15,-17-8-82-15,7-8 1 16,3-5-82-16,-7-3 0 15,1-4 16-15,-4-1 0 16,0-2 131-16,-2 4 0 16,0-3-125-16,-1 7 0 15,-3-1-1015-15,-5 3 1 16,2 0 635-16</inkml:trace>
  <inkml:trace contextRef="#ctx0" brushRef="#br0" timeOffset="-111067.42">5249 10692 2319 0,'0'0'0'16,"0"0"178"-16,-6-9 1 15,-3-9-55-15,3 5 1 16,-3-1-48-16,2 3 1 15,1 4-77-15,6 7 0 16,-5-7-22-16,5 7 0 16,5 7 39-16,5 9 0 15,8 9-12-15,0 9 1 16,5 2-22-16,1 4 0 16,5 5-108-16,3-2 0 15,-1 2 178-15,-3 0 1 16,5-2 44-16,-9-7 1 15,-6-7-25-15,1 2 0 16,-1-6-23-16,-5-5 1 0,-4-7-42 16,-3-3 0-16,-2-4-88 15,-4-6 1-15,0 0-301 16,0-16 0-16,0-1-1349 16</inkml:trace>
  <inkml:trace contextRef="#ctx0" brushRef="#br0" timeOffset="-110751.03">5758 10816 2364 0,'-7'13'0'15,"1"5"217"-15,6-18 0 16,4-18-60-16,-2 5 0 16,5 0-113-16,-1 4 0 15,-2 4-44-15,5 7 0 16,2 7-40-16,5 7 1 16,3 11-15-16,-1 4 0 15,1 3-22-15,-4 4 0 16,3 1 25-16,-9-3 1 15,1-7-248-15,-1-7 0 16,-4-1-1191-16</inkml:trace>
  <inkml:trace contextRef="#ctx0" brushRef="#br0" timeOffset="-110076.9">5745 10247 2387 0,'-11'-2'0'16,"-7"-1"152"-16,5-3 0 16,4 1-36-16,-6 1 0 15,6-1-70-15,-1 1 1 16,1 2-78-16,9 2 0 15,-9-5 37-15,9 5 0 16,15-13 76-16,3-6 0 16,4-5-143-16,6-5 0 0,5-3-101 15,1-2 1-15,-3-2 32 16,2-2 0-16,4-2 233 16,-9 4 0-16,-1 2-57 15,-6 5 1-15,-5 4 3 16,-5 0 1-16,-3 1-2 15,-6 10 1-15,-2 1-41 16,-2 3 1-16,-2 6 10 16,4 4 0-16,-9 11 17 15,3 5 1-15,6 9 53 16,10 13 0-16,4 4-8 0,10 8 1 16,8 4-71-16,1 5 1 15,8 8-33-15,-6-6 0 16,2 0-45-16,-2 1 1 15,0-8-46-15,-4-4 1 16,-3-9 72-16,-4-6 0 16,-2-6 0-16,-9-10 1 15,-4-4-347-15,-3-3 1 16,-1 1-1100-16</inkml:trace>
  <inkml:trace contextRef="#ctx0" brushRef="#br0" timeOffset="-109864.8">6056 10441 2577 0,'0'0'0'0,"1"-5"206"16,-2-8 0-16,-9-3-63 16,7-5 0-16,-3-6-101 15,15-6 0-15,10-3 4 16,5-2 1-16,7-5-69 15,2 0 0-15,4 0-320 16,6 5 1-16,-3 0-1558 16</inkml:trace>
  <inkml:trace contextRef="#ctx0" brushRef="#br0" timeOffset="-109563.73">6661 10161 2521 0,'-5'-9'0'16,"-10"-6"239"-16,11 6 0 15,0 0-81-15,4 9 1 16,4-9-100-16,-4 9 1 15,15 0-113-15,-2 6 0 16,5 6-22-16,1 12 0 16,5 10 67-16,-10 4 1 15,3 7-91-15,-2-4 1 16,-2 2-299-16,2-5 1 16,-3 0-1080-16</inkml:trace>
  <inkml:trace contextRef="#ctx0" brushRef="#br0" timeOffset="-109085.34">6750 9455 2409 0,'0'0'0'15,"13"3"199"-15,-13-13 0 16,-6-8-38-16,-1 1 1 15,1 1-68-15,1 2 0 16,-3-1-98-16,3 5 1 16,1 2 1-16,4 8 1 15,0 0 1-15,7 17 0 16,3 11-44-16,8 7 0 0,2 8-144 16,6 5 0-16,4 3 238 15,1-1 1-15,-1-1 52 16,-3-8 1-16,1-7-7 15,-6-7 1-15,-3-3-75 16,-8-10 1-16,-2-3-111 16,-2-7 1-16,-1-3-359 15,-6-13 1-15,-4-1-1134 16</inkml:trace>
  <inkml:trace contextRef="#ctx0" brushRef="#br0" timeOffset="-108620.7">6613 8900 2196 0,'0'0'0'16,"0"0"165"-16,-9-5 1 15,-10-4-17-15,6 2 0 16,-1-1-108-16,8 7 1 16,2-5 38-16,14 4 1 15,14 2-73-15,9 2 0 16,13 4-247-16,9 1 1 0,6 2 480 16,13 9 0-16,9 7-155 15,-9 7 1-15,2 6-293 16,7 22 1-16,4 15 180 15,-12-5 1-15,-10 4 195 16,-13-7 0-16,-12-2-62 16,-12-4 0-16,-8-5-104 15,-7-6 0-15,-13-5-57 16,-9 2 0-16,-9-2 13 16,-1-4 0-16,-3-6 38 15,3-7 0-15,5-4-2 16,-1-6 1-16,6-9-48 0,-1 0 0 15,1-5-173-15,0-1 1 16,2 1-1663-16</inkml:trace>
  <inkml:trace contextRef="#ctx0" brushRef="#br0" timeOffset="-95123.65">9033 13529 2129 0,'15'-23'0'0,"9"-15"35"16,-24 38 0-16,0 15 38 16,-5-3 0-16,-3 4-17 15,3-3 1-15,1-2-57 16,2-4 0-16,2-2 4 15,0-5 0-15,0 0 42 0,0-7 0 16,-3-7-9-16,-1-6 0 16,2-7 30-16,-4 0 1 15,3-5 12-15,3-1 0 16,-4 1-64-16,4-2 1 16,0-2-15-16,0-4 0 15,4-5-2-15,-2 0 0 16,1-2 44-16,3-1 1 15,1-8 41-15,-1 2 1 16,-3-4-78-16,3-3 0 16,-2-2-35-16,1-2 0 15,-1-2 106-15,1-1 1 16,-1 0-72-16,-2-24 0 16,5-18-52-16,-1 4 0 15,-2-4 110-15,5 0 0 16,0 0-144-16,-3 8 0 0,-3 1 166 15,-3 5 0-15,-3 4-87 16,3-3 1-16,0 0-1 16,-6-4 0-16,2-2 22 15,8-4 1-15,-2-1-92 16,5 2 1-16,-1-3 130 16,-2 5 1-16,3 1-130 15,0 4 0-15,-5 3 133 16,0-3 1-16,-4 3-73 15,4-3 1-15,4 0-36 16,-3 1 0-16,-1 4 101 0,2 1 1 16,-2-1-145-16,5 4 0 15,-3-2 132-15,-2 5 0 16,1-2-36-16,-3-1 1 16,0 0-28-16,-5 3 0 15,1-1 106-15,-2 3 0 16,-1 2-96-16,5-4 0 15,2 3-37-15,-2 2 0 16,2 1 102-16,-5 5 0 16,-1 6-61-16,-1 1 1 15,1 1-10-15,5 15 0 16,-3 5 8-16,-2 0 0 16,-3-2 25-16,2 5 1 15,1-2-20-15,-3 7 0 16,3 4-8-16,-3 5 0 15,2 0-27-15,1 0 0 0,-3 0-9 16,3 2 1-16,1 2 22 16,1-4 0-16,-1 1 16 15,3-7 1-15,0-6 33 16,2 3 0-16,4-3-33 16,-2 3 0-16,-2 5 8 15,-2 5 0-15,0 1-9 16,0 3 0-16,-2 6-12 15,-1-7 1-15,-3-4-31 16,3 0 0-16,-1 4 41 16,3 4 0-16,1-1 0 0,-2 8 0 15,0 5 13-15,3 0 0 16,1 1 5-16,0 8 0 16,0-5-14-16,0 5 0 15,0 0 4-15,-4 9 1 16,-2 7 4-16,-1 9 1 15,-2 4-23-15,-2 9 0 16,-8 9-76-16,1 3 0 16,-8 8-23-16,0-4 0 15,0 4 194-15,2-3 0 16,0-6 10-16,6-6 1 16,-1-7-62-16,6-5 0 15,2-11-31-15,4-2 0 16,1-11-4-16,6-7 0 0,-5 9-53 15,10-22 0 1,1-8-89-16,7-12 0 0,5-8 163 16,3-10 0-16,4-10 98 15,9-4 1-15,-1-5-99 16,2-2 0-16,4-2 11 16,-2-1 1-16,0-1-26 15,-15 27 1-15,-8 21-5 16,-4 4 0-16,-1 12-4 15,-4 4 1-15,-1 1-8 16,-4 7 1-16,9-2-67 16,10 15 1-16,9 5-117 0,-1 11 1 15,12 9 327-15,2 7 0 16,1 9 1-16,4-2 1 16,6 4-104-16,-11-1 0 15,-5-1-36-15,-2-3 0 16,-7-4-17-16,-8-11 0 15,-4-9-174-15,-6-4 1 16,2-3-2274-16</inkml:trace>
  <inkml:trace contextRef="#ctx0" brushRef="#br0" timeOffset="-57770.05">6524 11131 1860 0,'0'0'0'0,"19"-27"67"16,-23 20 1-16,-11 1 38 15,6 3 1-15,0 3-21 16,0-9 1-16,5 0-25 16,4-7 0-16,4-8 41 15,11-6 0-15,3-6-51 16,10-8 0-16,1-10-52 16,6-3 0-16,2-8-42 15,-4 6 1-15,4-1-138 0,-3 13 0 16,-7 10 96-16,-8 11 0 15,-1 10 181-15,-9 20 1 16,-9 21 18-16,-9 13 1 16,-13 16 72-16,-6 5 1 15,-5 11-190-15,-15 11 1 16,-5 9-202-16,10-14 0 16,6-13 175-16,17-22 1 15,11-22 67-15,9-19 0 16,0 0 156-16,14-29 0 15,10-20-133-15,8-14 0 16,7-16-204-16,10-15 0 16,12-12-68-16,-11 20 0 15,2 14 332-15,-23 27 1 16,-12 27-92-16,-8 10 1 0,-18 16-62 16,-4 17 0-16,-9 16-37 15,-4 6 1-15,-5 3-349 16,9-8 0-16,1-1-798 15</inkml:trace>
  <inkml:trace contextRef="#ctx0" brushRef="#br0" timeOffset="-57153.55">7064 11133 2140 0,'0'0'0'16,"0"0"97"-16,0 0 1 15,-10 0-16-15,1 0 0 16,0 2-40-16,0 1 0 16,1 5-42-16,6 1 0 0,-1 3 96 15,6 3 0-15,7 3-18 16,4-4 1-16,5-1-72 15,5-6 1-15,7-7-139 16,6-4 1-16,6-5-158 16,-3-2 1-16,-1-1 371 15,2 6 1-15,1-3 92 16,-5 9 1-16,0 6-26 16,-8 10 0-16,-1 2-29 15,-9 13 1-15,-6 12-125 16,-12 5 1-16,-10 12-192 0,-7-1 1 15,-7 2 91-15,-4-5 0 16,-7-5 309-16,1-14 0 16,2-8-144-16,-2-13 1 15,5-12-70-15,6-11 0 16,1-13-109-16,9-3 0 16,6-10-130-16,2-3 1 15,4-7-558-15,6 0 0 16,1 0 436-16</inkml:trace>
  <inkml:trace contextRef="#ctx0" brushRef="#br0" timeOffset="-56884.32">6938 11351 2207 0,'11'-4'0'0,"11"1"166"15,-13-10 1-15,-9-9 5 16,10-8 1-16,1-8 47 16,11-11 0-16,2-14-133 15,4 0 1-15,3-7-137 16,2 2 1-16,0-3-42 16,-1 10 1-16,-1 4 81 15,-10 13 0-15,-3 7 3 16,-5 6 0-16,-8 11-319 15,5 4 0-15,-5 3-1448 0</inkml:trace>
  <inkml:trace contextRef="#ctx0" brushRef="#br0" timeOffset="27670.18">2031 8464 2095 0,'0'0'54'0,"0"0"0"15,0 0-54-15,0 0 0 16,0 0 140-16,0 0 1 15,20 0-129-15,-1-9 0 16,3-7-14-16,-4-16 1 16,-3-11 40-16,-11-8 0 15,-8-6 73-15,-9-1 0 16,-7-5-24-16,-6 4 0 16,-4 1-46-16,-1 15 1 15,3 10-50-15,4 15 1 16,-3 16-15-16,3 22 0 15,1 18-20-15,14 13 1 16,4 19 25-16,10 23 0 16,8 23 78-16,6-23 1 0,1-3-135 15,2-32 0-15,-3-24-105 16,3-12 1-16,-4-13 177 16,10-15 0-16,5-15 91 15,0-19 1-15,-1-16-48 16,-14-30 0-16,-12-24-46 15,-12-11 0-15,-16-15 244 16,-15 6 0-16,-11-3-172 16,-7 14 0-16,-10 4-220 15,0 26 0-15,-5 19 27 0,9 27 1 16,2 18 142-16,17 25 0 16,5 25-16-16,22 16 1 15,17 22-33-15,26 9 1 16,18 18 200-16,18 2 0 15,21 5-200-15,2-10 1 16,2-8-38-16,9-19 1 16,-1-15 207-16,-19-15 1 15,-13-17-153-15,-12-19 0 16,-7-19-126-16,-9-4 0 16,-9-16 20-16,-10-5 0 15,-5-8 261-15,-13-21 1 16,-13-16-140-16,-1 1 1 15,-5-7-2-15,1 24 1 16,-6 14-23-16,11 32 1 16,0 24-45-16,2 16 1 0,-6 16 97 15,8 11 0-15,7 11-20 16,4-2 0-16,7-2-57 16,13-5 1-16,15-2-221 15,0-14 1-15,6-10 447 16,16-12 1-16,7-14-89 15,-7-11 0-15,-5-11-106 16,-8-9 0-16,-5-8 56 16,-17-4 1-16,-12-6-13 15,-6 0 0-15,-6-2-89 0,-11-7 1 16,-11-7-59-16,-2 23 0 16,2 14 66-16,-1 14 1 15,9 15 39-15,-1 13 1 16,2 13 96-16,7 12 0 15,6 9 21-15,12 11 0 16,10 9-61-16,9 0 1 16,6 5-157-16,15 12 0 15,12 6 53-15,8-3 1 16,10-4 235-16,-7-5 0 16,5-4-193-16,-10-7 1 15,-7-9-102-15,-21-11 1 16,-18-16 52-16,-6-3 1 15,-8-8 117-15,-10-7 1 16,0 0 56-16,-13-22 0 16,-8-15-67-16,-10-14 1 15,-2-12-243-15,-28-23 0 0,-18-19 110 16,-3 12 1-16,-3 1 176 16,12 5 0-16,6 10-173 15,12 7 1-15,12 3 45 16,8 1 1-16,15 4 32 15,12 16 0-15,16 8-6 16,1 16 0-16,6 10-60 16,16 4 0-16,8 12-224 15,7 12 1-15,6 13 289 16,-2 9 0-16,1 3 114 0,-14 6 0 16,-5 3-61-16,-18 4 0 15,-14-3-63-15,-9-3 0 16,-9-1-1-16,-6-9 0 15,-4-7 125-15,-3-8 1 16,3-7-55-16,0-5 0 16,4-4-66-16,10-7 1 15,1-3-15-15,3-3 0 16,10-1-94-16,10-7 0 16,12-3-84-16,7-6 1 15,8-2 316-15,4-2 1 16,5-2-59-16,-4-7 1 15,1 2-27-15,-2-9 0 16,-8-2 15-16,-9-6 0 16,-11-6-59-16,-4-3 0 15,-9-6-100-15,-9 2 0 0,-4-6 33 16,-15 4 0-16,-14-6 13 16,14 30 1-16,0 17-12 15,1 14 0-15,6 15 40 16,3 7 1-16,9 10 88 15,9 4 1-15,5 8 92 16,17 1 1-16,8 0-38 16,3-1 0-16,11-8-99 15,-5-4 0-15,-2-8-104 16,4-9 0-16,7-8-94 0,-8-14 1 16,3-7 152-16,-10-4 1 15,-5-9 100-15,-10-3 0 16,-5-8-29-16,-13-1 1 15,-7-4 47-15,-8 2 1 16,-9-2-35-16,0 12 0 16,-8 4-42-16,8 10 0 15,-3 11-20-15,8 8 0 16,1 6-1-16,3 10 0 16,6 11 3-16,5 4 0 15,4 6-5-15,9 1 1 16,10 0-129-16,5 0 0 15,9 1 19-15,2-4 1 16,-2-3 225-16,4-1 1 16,0-6-37-16,-7-2 1 15,-4-3-16-15,-8-6 1 16,-7 3-25-16,2-12 0 0,-4-5-39 16,-9-11 0-16,-3-9-76 15,-3-8 0-15,-9-10-65 16,2-2 0-16,-5-3 86 15,3 3 0-15,-1 3 54 16,4 4 1-16,5 4 34 16,2 4 1-16,5 7 10 15,0 9 0-15,5 2 4 16,21 10 0-16,16 6 5 16,-8 0 1-16,3 6-73 0,-1 1 0 15,-2 2-61-15,3-5 0 16,-6-4-18-16,6-9 1 15,-4-8 43-15,0-6 1 16,-5-8 126-16,0-6 0 16,-6-12-50-16,-4-1 1 15,-8-6 16-15,-5-2 1 16,-9-1-44-16,-5 1 0 16,-6 8 62-16,-7 8 1 15,-2 12 13-15,-7 13 1 16,1 14-72-16,3 12 0 15,-1 12-47-15,10 12 1 16,3 8 5-16,7 6 0 16,12 7 38-16,0-3 0 15,11 3-71-15,3-13 0 16,10-3-94-16,-1-9 0 0,3-11 320 16,11-8 0-16,1-13-67 15,-1-10 1-15,-4-8-67 16,-8-8 1-16,-3-9 0 15,-15-12 1-15,-7-12 6 16,-14-4 0-16,-8-10-198 16,-13-21 0-16,-12-15 257 15,-9 2 0-15,-3-7-19 16,-2 22 1-16,1 12-130 16,7 24 0-16,6 17-35 0,1 17 1 15,1 21 71-15,23 13 0 16,8 17 104-16,20 13 1 15,12 17-45-15,20 16 1 16,23 18-277-16,-1-14 1 16,12-10 388-16,-2-8 1 15,5-11-28-15,-10-9 0 16,-8-13-97-16,-23-13 0 16,-15-8-32-16,4-8 0 15,-5-12-95-15,-1-5 1 16,-3-14 68-16,-5-4 0 15,-7-4 120-15,-6-11 0 16,-10-6-76-16,-3 3 1 16,2-1-22-16,-3 11 0 15,1 9-39-15,-2 10 0 16,-4 9 28-16,7 16 1 0,-3 16 2 16,11 5 1-16,0 14-3 15,12 0 0-15,10 6-82 16,3-4 1-16,10-1-130 15,2-8 1-15,4-7 310 16,0-9 0-16,0-5 91 16,0-13 0-16,5-11-45 15,-10-5 0-15,-5-6-75 16,-6-10 1-16,-7-4-97 16,-6-6 1-16,-12-3 36 15,-1-5 0-15,-8-4-13 0,-2 5 1 16,-4 0-17-16,1 19 0 15,3 6 31-15,2 12 0 16,4 10 4-16,9 11 1 16,-9 13 49-16,14 12 0 15,8 11 0-15,9 5 1 16,6 2 10-16,-2-1 0 16,5-8-26-16,-7-2 0 15,-1-10-35-15,-1-2 0 16,-4-4-1-16,-7-3 0 15,-1-4-28-15,2-9 0 16,-2 0 9-16,-1-18 0 16,2-6 27-16,-4-10 0 15,-7-13 31-15,0-1 0 16,-7-6-50-16,5 7 0 16,-2 5-35-16,1 8 1 0,1 5 2 15,2 10 0-15,0 10-16 16,9 0 1-16,6 9-59 15,9 5 0-15,7 6 138 16,3-2 0-16,-1 0 86 16,4-6 1-16,3 1-28 15,-6-8 1-15,2-3-38 16,-8-7 1-16,0-13-58 16,-10-4 1-16,-8-7 13 15,-5-12 1-15,-10-13-2 16,-10-4 1-16,-7-8-197 0,-19-17 0 15,-14-14 309-15,-8 8 0 16,-9-2-34-16,9 24 1 16,0 22-110-16,12 18 0 15,8 23-21-15,15 20 1 16,19 15 53-16,9 19 1 16,13 14 17-16,15 11 1 15,18 15-83-15,8-7 1 16,10 2 61-16,6-15 1 15,8-2 128-15,-8-8 1 16,-2-6-129-16,-20-15 1 16,-14-10-167-16,1-4 0 15,-2-1-304-15,-5-4 0 16,-4 1-1135-16</inkml:trace>
  <inkml:trace contextRef="#ctx0" brushRef="#br0" timeOffset="27836.01">5090 3945 2275 0,'-9'-5'0'0,"-6"-12"274"16,6-6 0-16,3-8-86 15,14-14 0-15,14-10 1 16,15-12 1-16,9-9-583 16,30-23 1-16,25-18-242 15,4 9 0-15,-1 2-292 0</inkml:trace>
  <inkml:trace contextRef="#ctx0" brushRef="#br0" timeOffset="28651.41">5823 3810 2308 0,'0'0'0'16,"18"14"188"-16,-18-14 1 15,-16-14-18-15,5 7 0 16,1-6-117-16,-2 8 1 15,2 3-55-15,7 9 0 16,6 9-62-16,7 10 1 16,8 8-250-16,10 7 1 15,10 4 490-15,7-3 0 16,3 4-45-16,-2-2 1 16,-5 1-10-16,-8-11 1 15,-11-2-62-15,-4-10 1 0,-8-6-20 16,-3-7 0-16,-5-2-60 15,-11-14 1-15,-10-7-82 16,-7-10 1-16,-7-6 50 16,-4-12 1-16,-9-12 275 15,4 0 1-15,-5-3-183 16,10 10 1-16,8 5-41 16,3 12 1-16,8 5-1 15,7 12 0-15,7 6-15 16,8 14 1-16,5 11-71 0,6 4 0 15,7 6-283-15,5-6 1 16,12 1-124-16,29 24-1086 16</inkml:trace>
  <inkml:trace contextRef="#ctx0" brushRef="#br0" timeOffset="29082.27">5611 2440 2118 0,'0'0'134'0,"-15"-16"1"0,-7-10 3 15,7 7 1-15,-4-3-53 16,10 9 0-16,0 4-13 16,3 22 0-16,3 12 36 15,12 22 0-15,9 20-28 16,14 28 1-16,16 31-3 15,4-9 1-15,12 7-459 16,6-14 0-16,8-9 656 16,1-15 1-16,4-10-178 0,-9-22 0 15,-4-16-219-15,-3-22 1 16,1-20-3-16,-3-12 1 16,-3-18-153-16,-12 9 1 15,0-4-1472-15</inkml:trace>
  <inkml:trace contextRef="#ctx0" brushRef="#br0" timeOffset="29441.55">6251 2404 2353 0,'0'0'187'16,"0"0"1"-16,-9-9-38 15,9 9 1-15,-6-9-61 16,6 9 0-16,0 0-87 16,10 12 1-16,4 10-98 15,7 10 0-15,6 6-27 16,5 5 0-16,5-1 247 15,-6 3 1-15,4 2-8 16,0-6 0-16,-5-7-30 16,-4-5 0-16,-8-9-130 0,-1-2 1 15,-1-11-197-15,-5-2 0 16,2-5-477-16,-3-9 1 16,3 2-154-16</inkml:trace>
  <inkml:trace contextRef="#ctx0" brushRef="#br0" timeOffset="29772.29">6120 2022 2398 0,'0'0'209'0,"-7"-20"0"15,-4-12-63-15,16 5 0 16,8 2-38-16,20 1 1 15,14 6-398-15,17 11 1 16,16 7 560-16,28 20 0 0,25 14-532 16,-11 16 1-16,0 17 480 15,-20 9 1-15,-14 15-107 16,-25 1 1-16,-24 4-66 16,-12-4 0-16,-21 3-55 15,-12-10 1-15,-16-10 3 16,2-17 1-16,-8-17 7 15,10-15 1-15,9-21-34 16,9-5 1-16,0 0-302 16,9-18 0-16,-4 2-1667 0</inkml:trace>
  <inkml:trace contextRef="#ctx0" brushRef="#br0" timeOffset="30492.47">4784 7229 2353 0,'0'0'0'15,"18"-11"221"-15,-18 11 0 16,-4-7-52-16,-1-5 0 16,-1-10-141-16,3-18 0 15,6-15-87-15,8-8 0 16,8-15-48-16,3 3 0 16,6-5-147-16,-4 17 0 15,3 7 284-15,-5 20 0 16,-1 18-31-16,-3 33 0 15,-1 34-301-15,-2 32 1 16,-2 37 357-16,-8-8 1 16,-5 5-97-16,0-21 0 0,0-11 170 15,-4-33 0-15,4-24 67 16,4-10 0-16,0-16 13 16,5-22 0-16,8-19-82 15,5-10 1-15,0-14-136 16,2-3 1-16,4-8-219 15,-1-10 0-15,-3-2-1688 16</inkml:trace>
  <inkml:trace contextRef="#ctx0" brushRef="#br0" timeOffset="30837.31">5216 5904 2241 0,'-15'-9'0'16,"-17"-7"80"-16,-1 3 1 15,-4-7-15-15,0 6 0 16,4 1 84-16,5 6 0 16,6 2-113-16,7 5 1 15,10 5 31-15,14 11 0 16,15 13 99-16,17 9 1 15,10 3-72-15,5 6 0 16,5 7-229-16,14 13 1 16,12 9 225-16,-4-1 1 0,-3-3-36 15,-14-5 1-15,-10-6-70 16,-20-23 1-16,-13-13-153 16,-5-7 1-16,-9-7-323 15,-3-2 1-15,-1 0-1072 16</inkml:trace>
  <inkml:trace contextRef="#ctx0" brushRef="#br0" timeOffset="31036.2">5275 6471 2398 0,'-10'0'0'16,"-3"-7"231"-16,-1-2 1 15,-5-11-59-15,6-9 0 16,8-8-101-16,10-10 0 15,8-11-226-15,11-1 1 16,13-11-227-16,4 5 0 16,7-2 260-16,2 13 1 15,-2 0-1325-15</inkml:trace>
  <inkml:trace contextRef="#ctx0" brushRef="#br0" timeOffset="32054.12">5653 5861 2219 0,'-9'-7'0'16,"-6"-6"206"-16,-3-3 1 0,3-4-48 15,2-7 1-15,7-5-68 16,6-3 0-16,6-1-71 16,12 6 0-16,6 1 14 15,11 7 1-15,8 6-223 16,5 4 1-16,5 3 137 15,3 9 1-15,-3 3 193 16,-3 12 0-16,-2 8-57 16,-11 4 1-16,-5 5-45 15,-10 1 0-15,-8 5-52 16,-8-10 0-16,-2-2-31 16,-10-5 1-16,-3-6-13 0,-8-8 1 15,-3-7-50-15,-6-16 1 16,-2-11-33-16,4-13 0 15,0-10 119-15,6-13 0 16,3-13 139-16,2-21 0 16,8-15-211-16,1 11 0 15,4 0 168-15,0 22 0 16,0 14-15-16,-4 26 1 16,4 23-36-16,0 3 0 15,0 9-37-15,10 17 1 16,6 7 58-16,8 14 0 15,4 11 56-15,5 5 1 16,8 3-73-16,-8-5 1 16,4-1-81-16,-4-6 1 15,-1-8-54-15,-8-8 0 0,-2-9-23 16,5-10 1-16,3-15 40 16,-2-11 0-16,-6-11 15 15,-2-10 0-15,-3-10 120 16,-8-10 0-16,-9-5 101 15,-4-3 1-15,-1-1-103 16,-8 3 0-16,0 8-22 16,2 10 1-16,-2 11-17 15,0 13 0-15,4 13-25 16,3 6 0-16,1 8-56 16,6 14 1-16,12 6-49 0,0 3 1 15,11 8 174-15,4-5 0 16,9-2 32-16,2-5 1 15,11-5-33-15,-10-7 0 16,-1-5-65-16,-2-13 1 16,0-7-96-16,0-17 1 15,0-10-115-15,-8-7 0 16,3-8 252-16,-10-5 1 16,-8-13-8-16,-4-10 1 15,-10-11-12-15,-10 14 0 16,-2 7 84-16,-3 30 1 15,-7 20-69-15,1 14 0 16,3 13-50-16,-4 10 0 16,3 15-2-16,6 1 1 15,6 9 9-15,7 1 1 0,5 7-1 16,10-5 0-16,7 1-165 16,6-4 1-16,5-2 164 15,10-9 0-15,7-5 195 16,1-11 0-16,5-13-79 15,-5-14 1-15,-1-10-168 16,4-17 0-16,-1-11-180 16,3-14 1-16,5-19 327 15,-19 12 1-15,-5-1-296 16,-19 33 1-16,3-1-1891 16</inkml:trace>
</inkml:ink>
</file>

<file path=ppt/ink/ink24.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43:45.802"/>
    </inkml:context>
    <inkml:brush xml:id="br0">
      <inkml:brushProperty name="width" value="0.05292" units="cm"/>
      <inkml:brushProperty name="height" value="0.05292" units="cm"/>
      <inkml:brushProperty name="color" value="#FF0000"/>
    </inkml:brush>
  </inkml:definitions>
  <inkml:trace contextRef="#ctx0" brushRef="#br0">9419 13301 1737 0,'0'0'0'0,"-13"-29"-131"15,8 13 1-15,-3-6 14 16,7 1 1-16,-3-1 38 16,4 2 1-16,4 2 74 15,-4-2 0-15,5 1 2 0,-1 2 0 16,-2 1 92-16,1 7 1 16,1 0 32-16,-4 9 0 15,0 0-121-15,0 0 1 16,-17 15 91-16,6 8 0 15,-7 9-90-15,-4 8 0 16,0 5 54-16,1 11 1 16,-3 7 199-16,-3 9 1 15,-5 9-91-15,-8 30 1 16,-5 26-204-16,-1-5 1 16,-4 1-78-16,2-3 0 15,-2-3-213-15,1-2 0 16,1-6 561-16,7-4 0 15,6-4-113-15,0-4 1 16,5-5 34-16,3-15 0 16,8-12-159-16,6-15 1 0,4-15-3 15,5-11 0-15,6-18-59 16,-2-5 0-16,2-9-25 16,-2-2 0-16,9-4 80 15,-3-3 1-15,7-4-104 16,-4-9 0-16,6-8-60 15,-2-7 0-15,0-8-183 16,-4-2 0-16,0-5 45 16,-7-6 0-16,-4-5 570 15,-7-8 0-15,-10-5-244 16,-8-19 0-16,-16-17-22 0,-7 11 0 16,-11 0-359-16,-3 9 1 15,-6 5 705-15,5 2 0 16,4 4 26-16,2-9 1 15,4-4-416-15,7-3 0 16,1-4-50-16,11 9 1 16,-1 5 177-16,13 24 1 15,5 18-72-15,6 17 1 16,11 17 95-16,17 20 1 16,9 16-29-16,9 7 1 15,8 10-118-15,7 2 0 16,7-1-277-16,23 15 0 15,14 7 699-15,2 3 1 16,8 5-764-16,-4-4 1 16,0-1 720-16,5 0 0 0,4 0-311 15,4 0 1-15,3 2-44 16,4 1 0-16,6 0 46 16,-11-6 1-16,-2-4-64 15,-12-4 0-15,-3-3 204 16,-16-5 1-16,-12-5-178 15,-20-4 1-15,-15-3-37 16,-14-8 1-16,-12-8 64 16,-5-8 0-16,-4-8 2 15,2-7 0-15,-7 9-370 16,1-25 1-16,-3 0-1058 16</inkml:trace>
  <inkml:trace contextRef="#ctx0" brushRef="#br0" timeOffset="1067.45">10372 14468 1804 0,'0'0'0'16,"15"-22"0"-16,3-1 0 0,1-8-34 15,1 6 0-15,2 1-74 16,6 3 1-16,3 3-385 15,4 9 0-15,0 1 272 16</inkml:trace>
  <inkml:trace contextRef="#ctx0" brushRef="#br0" timeOffset="1277.72">10782 14417 639 0,'9'18'0'0,"9"11"413"15,1 11 0-15,1 10-331 16,-1 2 0-16,-1 6-153 16,-5-8 0-16,-4-5 1 15,-3-9 0-15,-2-9 43 16,-4-9 0-16,-6-7-21 0,-7-22 1 15,-5-16-58-15,-1-16 0 16,-5-18-199-16,8-4 0 16,4-7 648-16,12 2 1 15,10-2-28-15,8 12 1 16,10 8-242-16,1 21 1 16,12 15-377-16,1 27 1 15,5 0-510-15</inkml:trace>
  <inkml:trace contextRef="#ctx0" brushRef="#br0" timeOffset="1848.85">11260 14597 1289 0,'15'22'0'15,"7"14"157"-15,6 12 1 16,1 15-60-16,-1 11 0 16,0 13 6-16,-16-35 1 15,-2-14-146-15,-5-11 0 16,-5-13 10-16,0-14 0 16,-3-9-137-16,3-21 1 0,0-19 248 15,7-7 1-15,-2-11-119 16,10 6 0-16,7 2-318 15,10 19 0-15,7 11 288 16,10 22 1-16,12 20 551 16,22 25 1-16,21 23-1112 15,-10 5 0-15,4 12 1160 16,-2-4 0-16,-4 1-333 16,-13-8 0-16,-14-6-282 15,-17-5 0-15,-15-11 63 0,-12-14 0 16,-14-15 16-16,-3-5 1 15,-8-10 38-15,-5-15 0 16,-8-17 30-16,6-10 0 16,2-15-197-16,7-1 1 15,8-6-48-15,6 12 0 16,7 4-166-16,3 22 1 16,11 18 280-16,4 21 0 15,8 22 654-15,14 26 1 16,11 22-551-16,-2 1 1 15,4 5-246-15,-7-13 0 16,-6-3 4-16,-9-18 0 16,-6-7 424-16,-16-24 0 15,-14-14-154-15,-1-6 1 16,-7-7-60-16,1-16 1 16,-5-14-18-16,5-4 0 0,-3-6 105 15,4 13 1-15,-1 1 39 16,11 13 1-16,10 8 16 15,-2 20 1-15,9 14-142 16,-4 12 1-16,3 12-316 16,3 3 1-16,-1 0-961 15</inkml:trace>
  <inkml:trace contextRef="#ctx0" brushRef="#br0" timeOffset="2851.7">13612 15901 830 0,'-9'-9'0'0,"-4"-9"254"16,15 7 0-16,9 4-102 15,-2-4 1-15,0 0-21 0,0-7 0 16,-3-3-63-16,1 1 0 15,-5 2-14-15,2 0 0 16,1 0-22-16,5 3 1 16,3 3 16-16,5 5 0 15,2 3-49-15,-1 4 1 16,-1 5-41-16,1 8 1 16,-1 5-10-16,-5-2 0 15,-4-1 40-15,1-5 0 16,-9-2 7-16,3-16 0 15,0-8 34-15,-2-9 1 16,-2-11-39-16,0 5 0 16,2-1 1-16,-1 5 0 15,3 2-56-15,2 7 1 16,1 3 1-16,4 8 0 16,6 3 59-16,-3 6 0 15,-4 5 71-15,-5 6 0 0,-1 7 55 16,-11 2 1-16,-5 1-109 15,-6 2 1-15,-10 2-153 16,-5-3 1-16,-4-3-120 16,-3-8 1-16,1-8 157 15,7-17 1-15,1-17 129 16,13-16 0-16,10-16 114 16,14-8 0-16,12-5 128 15,6 9 0-15,8 4-189 16,-5 16 0-16,3 9-89 0,-3 20 0 15,1 14-135-15,-8 24 1 16,1 17 127-16,-10 8 1 16,-6 11 85-16,-5-2 0 15,-7 1-79-15,-6-8 0 16,-13-4-262-16,-9-11 0 16,-17-7 169-16,-21-14 0 15,-25-11 425-15,-2-20 0 16,-9-18-1166-16,2-22 0 15,-2-20 1557-15,15-3 1 16,11-9-617-16,22 22 0 16,19 12-105-16,14 18 0 15,19 19-2-15,3 6 0 16,12 13 9-16,8 11 0 16,12 9-207-16,7 7 0 15,6 9-449-15,-2 1 1 0,4 5 496 16,-14-6 0-16,-3-2 548 15,-11-3 1-15,-11-6 18 16,-17-4 1-16,-14-3-98 16,-12-10 1-16,-14-8-663 15,-15-15 1-15,-17-12 750 16,-26-30 1-16,-27-24-752 16,20 1 0-16,0-8 409 15,31 16 1-15,23 7 52 16,22 20 0-16,20 16-162 15,13 6 1-15,16 10-243 0,17 4 1 16,17 6 623-16,9-1 0 16,11 4-300-16,-3 0 0 15,-1 2-88-15,-14 0 1 16,-8 1 108-16,-24 5 0 16,-18 1-320-16,-28 5 1 15,-26 6 517-15,-33 0 1 16,-31 3-512-16,-1-19 1 15,-10-15 552-15,22-27 0 16,5-21-264-16,41-6 0 16,27-11-557-16,43 19 1 15,-4-5-618-15</inkml:trace>
  <inkml:trace contextRef="#ctx0" brushRef="#br0" timeOffset="3559.6">14716 15553 1625 0,'-9'-2'0'16,"-4"-3"-199"-16,13 5 1 15,0 0-614-15</inkml:trace>
  <inkml:trace contextRef="#ctx0" brushRef="#br0" timeOffset="5434.37">14723 15519 1603 0,'0'0'0'16,"-9"14"51"-16,9-14 0 16,-11 4-74-16,11-4 1 15,-13-4-30-15,8 1 0 16,-5-3-58-16,1 3 0 15,0-1 33-15,0 1 0 0,1-1-15 16,-1 0 1-16,2-1 60 16,-1-2 0-16,3 0 49 15,-4-1 1-15,3-1-279 16,-3 0 0-16,-4-5 476 16,2 1 1-16,2 1 90 15,-4-4 1-15,-2-2-77 16,2 0 1-16,-4-4-45 15,-1 0 1-15,-2-3-70 16,-4 0 1-16,-2-2-72 16,5 4 1-16,-3-1-49 0,-1 1 0 15,1-2-109-15,-6-4 1 16,2-2-135-16,-3 1 1 16,-6-3-196-16,0 3 0 15,0 1 734-15,-2 0 0 16,-1 0 55-16,-1 2 0 15,-1 2-157-15,3-2 0 16,-2-2-153-16,3-2 0 16,-1-1-217-16,0-4 0 15,-3-2-143-15,1-1 1 16,2-1 530-16,-3-1 0 16,1 1 29-16,-1-5 1 15,1 0-140-15,2-2 0 16,2 0-79-16,0-1 0 15,0-5-256-15,-9-13 0 16,-4-10 9-16,6 6 0 0,4-4 431 16,-1 6 0-16,2-4-4 15,2 0 1-15,4-4-194 16,2-1 0-16,-3-4 124 16,1-4 1-16,2-5-316 15,-12-2 0-15,-3-3-38 16,-6 5 0-16,-3 0 392 15,3 5 1-15,3 4-63 16,-3-2 0-16,6 0-63 16,-6-1 1-16,2-4-145 15,-2-4 1-15,-3 0-271 0,3-9 1 16,1-2 772-16,1-3 0 16,4-2-376-16,0-2 0 15,-1-1 13-15,-1 3 1 16,-7 3-341-16,0 4 0 15,-4 4 404-15,-2-2 1 16,0-5 23-16,5-1 0 16,5 1-71-16,-1-4 0 15,6-6-240-15,-10-3 1 16,-1-3 28-16,2 3 1 16,1 3 381-16,3 3 0 15,3 4-141-15,-2 1 1 16,2 0-75-16,1 1 1 15,-2 1-272-15,2-4 1 0,1-4 127 16,2 6 0-16,3 2 227 16,-1 1 0-16,1 6 150 15,3 9 0-15,1-1-238 16,0 7 1-16,0 2-77 16,4 5 1-16,-1 3 17 15,3 1 0-15,-2 1-143 16,-4-2 1-16,2 6-38 15,5 1 0-15,6 4 374 16,-4 3 1-16,6 4 44 16,4 3 0-16,-2 10-91 0,3 0 0 15,2-3-102-15,0 3 0 16,-1 0-41-16,1-1 1 16,-3 4-25-16,-1 2 0 15,-3 0 57-15,2 6 0 16,1 3-38-16,1-2 0 15,-1 0-8-15,1 4 1 16,5 0-5-16,-2 3 0 16,2 0-50-16,-3 3 1 15,-1-1-6-15,-2 4 0 16,-1 1 23-16,2-1 0 16,-4-2 289-16,-1 2 1 15,5 1-115-15,1-3 1 16,1 0-41-16,1 2 0 15,6-4 2-15,-6-5 1 16,2-4 11-16,4 4 1 16,-4 0-60-16,4 0 0 0,-1 0 0 15,3 5 1-15,3 2-37 16,-1 5 1-16,1 1-3 16,4 3 0-16,-4 5 4 15,4 4 0-15,0 0-50 16,0 0 0-16,0 0 29 15,0 0 1-15,8 4 1 16,-8-4 0-16,15 12-54 16,-6 3 1-16,2 8 18 15,2 2 0-15,-4 4 88 0,0 5 0 16,-5 4 119 0,1 3 0-16,-5-3-25 0,0 4 1 15,-3 1-118-15,1 5 1 16,2-1-61-16,-4 4 0 15,4 3 82-15,0 0 0 16,4 0 96-16,-4 2 0 16,2-1-142-16,1 1 1 15,3-2-64-15,1-12 1 16,-1-5 79-16,-2-11 0 16,1-7 113-16,-5-6 1 15,0-8 25-15,0-14 0 16,-5-12 4-16,-5-8 1 15,1-7-76-15,-4-7 0 16,-2-9-38-16,-3-4 0 0,-4-7 54 16,-2-4 0-16,0-5-119 15,-4-14 1-15,0-15-136 16,6 11 0-16,4 0 292 16,9 12 1-16,7 10-40 15,7 14 1-15,5 16-55 16,1 2 1-16,2 9-27 15,1 7 0-15,3 0-45 16,3 6 0-16,6 5-195 16,9 7 1-16,6 9 212 15,14 6 1-15,10 7 464 0,5 5 0 16,4 2-729-16,18 13 1 16,15 10 310-16,-13-3 0 15,2-6 311-15,-16 1 1 16,-16-8-451-16,-21-9 0 15,-4-1-1151-15</inkml:trace>
  <inkml:trace contextRef="#ctx0" brushRef="#br0" timeOffset="5991.16">9059 12993 1972 0,'0'0'0'16,"0"0"-44"-16,0 0 1 15,-26-29-93-15,4 7 0 0,0-3-980 16</inkml:trace>
  <inkml:trace contextRef="#ctx0" brushRef="#br0" timeOffset="6110.69">8849 12575 1043 0,'13'13'0'0,"11"12"411"16,9 7 0-16,8 8-402 16,-3 3 0-16,9 4-558 15,-7-4 0-15,3 2 157 16</inkml:trace>
  <inkml:trace contextRef="#ctx0" brushRef="#br0" timeOffset="6245.51">9211 12977 91 0,'-4'-8'0'0,"-5"-2"415"0,-6-14 1 15,-11-8-243-15,-3-19 1 16,-12-13-595-16,-5-32 0 15,-8-21 630-15,23 9 1 16,12 2-43-16,23 23 0 16,16 16-26-16,6 21 1 15,4 20-451-15,10 8 0 16,-3 0-188-16</inkml:trace>
  <inkml:trace contextRef="#ctx0" brushRef="#br0" timeOffset="6350.92">9296 12186 516 0,'7'9'0'15,"8"7"299"-15,-6 10 0 16,0 4-405-16,-12 1 1 15,-10-1-119-15,-11-4 0 16,-10-7 730-16,-6-10 0 16,-8-14-496-16,-4-17 0 15,-3 1-1068-15</inkml:trace>
  <inkml:trace contextRef="#ctx0" brushRef="#br0" timeOffset="6441.17">8849 12033 180 0,'4'-18'0'16,"1"-12"481"-16,4-3 1 0,10-6-206 15,3 8 0-15,11 2-136 16,4 9 0-16,7 8-422 15,3 3 0-15,-1 0-646 16</inkml:trace>
  <inkml:trace contextRef="#ctx0" brushRef="#br0" timeOffset="6637.55">9275 11810 135 0,'-13'5'0'0,"-1"6"471"16,-9-2 0-16,-4 2-228 16,-5-7 1-16,-3-6-244 0,-2-13 1 15,-5-10-464-15,1-14 1 16,1-14 318-16,6-12 0 15,3-14 75-15,11-16 1 16,1-15 316-16,19 27 1 16,11 6 137-16,8 28 0 15,9 22-151-15,7 16 0 16,7 20-417-16,4 0 1 16,0 2-907-16</inkml:trace>
  <inkml:trace contextRef="#ctx0" brushRef="#br0" timeOffset="6742.6">9301 11272 1009 0,'4'12'0'16,"1"8"71"-16,-3 3 1 15,-4 6-404-15,-9-5 1 16,-13-3 752-16,-7-17 1 16,-10-8-267-16,-3-21 1 15,-6-20-652-15,-18-34 0 0,1 0 191 16</inkml:trace>
  <inkml:trace contextRef="#ctx0" brushRef="#br0" timeOffset="8272.91">8760 10672 919 0,'4'-38'0'0,"3"-25"241"15,15 0 1-15,10-9 108 16,14 22 0-16,11 14-199 15,-1 21 1-15,-1 21-459 16,11 17 0-16,12 20 319 16,-17 2 1-16,-6 9-14 15,-18-10 1-15,-18-3-143 16,-8-9 1-16,-13-5-236 16,-11-7 1-16,-11-13 653 15,-13-12 0-15,-5-13 67 0,-8-16 1 16,-7-20-690-16,-15-34 1 15,-10-37-30-15,14-1 0 16,7-16 332-16,24 27 1 16,19 12 412-16,18 24 0 15,14 21 0-15,22 17 0 16,12 19-134-16,7 13 1 16,10 20-427-16,-1 7 0 15,1 13-272-15,-14-6 0 16,-12 0 783-16,-4 0 1 15,-11-1-265-15,-11-3 1 16,-5-3-189-16,-14-7 0 16,-12-5 272-16,-10-12 1 15,-9-6 0-15,-7-21 1 16,-10-14-247-16,-12-34 1 16,-14-29-548-16,16-3 1 15,8-15 1284-15,23 9 1 0,20-5-744 16,22 12 1-16,23 6 461 15,1 14 0-15,15 13-291 16,-4 29 0-16,1 21-250 16,4 33 1-16,1 24-334 15,-11 14 1-15,-2 17 554 16,-19-8 1-16,-8-5 135 16,-10-1 0-16,-6-7 51 15,-7-9 1-15,-9-11-78 16,-4-11 1-16,-1-10-155 0,-5-19 1 15,4-16-82-15,-10-41 0 16,-3-29-226-16,4-16 1 16,0-20 311-16,13 0 0 15,8 0 5-15,14 27 0 16,5 14 213-16,12 34 0 16,9 24-39-16,13 27 1 15,6 24-250-15,12 14 0 16,4 14-554-16,2 7 0 15,4 4 1098-15,-19-10 1 16,-7-7-388-16,-12-6 1 16,-8-6-119-16,-16-10 0 15,-6-3-386-15,-16-12 1 16,-14-11 678-16,-9-8 1 16,-8-14-28-16,-19-25 1 0,-12-19-354 15,13 0 1-15,3-13-57 16,23 18 0-16,18 5 310 15,18 24 1-15,17 18 73 16,11 8 1-16,12 14-181 16,6 12 1-16,12 16-451 15,0 13 0-15,3 9 510 16,-3 25 0-16,-2 19-122 16,-21 3 0-16,-16 3-185 15,-13-5 0-15,-18 0 680 0,-10-20 1 16,-9-9-300-16,4-27 0 15,0-20-125-15,-3-12 0 16,3-15-208-16,-4-12 0 16,4-10 67-16,9-1 0 15,2-8 284-15,18 10 1 16,17-4-81-16,9 18 0 16,12 11-541-16,14 21 0 15,14 20 590-15,18 37 0 16,18 30 117-16,-25 25 1 15,-8 21-179-15,-26 12 0 16,-21 6-202-16,-23 1 0 16,-23 3-542-16,-16-10 1 15,-17-8 860-15,0-20 1 16,-6-14 168-16,8-30 0 16,4-28-297-16,12-25 0 0,12-25-146 15,3-25 0-15,8-23-478 16,-8 1 1-16,4-11 729 15,11 26 0-15,4 14 7 16,18 14 1-16,10 13 81 16,5 27 1-16,9 22-457 15,11 35 1-15,12 32-87 16,-10 4 1-16,2 17-38 16,-11-9 0-16,-9 2 578 15,-19-10 1-15,-18-5-212 16,-4-19 0-16,-8-17 205 0,-10-23 0 15,-6-24-84-15,8-24 0 16,1-25-123-16,2-28 0 16,6-27-27-16,10 15 0 15,16-3-64-15,0 14 1 16,10 8-244-16,12 16 1 16,16 17 219-16,0 24 1 15,8 25 186-15,-4 30 0 16,-2 28 29-16,-24 8 1 15,-22 12-283-15,-12 4 0 16,-18 1 139-16,-3-5 1 16,-8-3 324-16,4-13 0 15,0-14-297-15,17-18 0 16,11-17-237-16,24-10 1 16,12-14-464-16,30-28 1 15,3 0 206-15</inkml:trace>
</inkml:ink>
</file>

<file path=ppt/ink/ink25.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52:13.429"/>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408" units="cm"/>
          <inkml:channel name="Y" type="integer" max="1968" units="cm"/>
          <inkml:channel name="T" type="integer" max="2.14748E9" units="dev"/>
        </inkml:traceFormat>
        <inkml:channelProperties>
          <inkml:channelProperty channel="X" name="resolution" value="115.91837" units="1/cm"/>
          <inkml:channelProperty channel="Y" name="resolution" value="118.55421" units="1/cm"/>
          <inkml:channelProperty channel="T" name="resolution" value="1" units="1/dev"/>
        </inkml:channelProperties>
      </inkml:inkSource>
      <inkml:timestamp xml:id="ts1" timeString="2020-10-03T08:52:15.058"/>
    </inkml:context>
  </inkml:definitions>
  <inkml:trace contextRef="#ctx0" brushRef="#br0">9914 5708 1771 0,'0'0'10'16,"0"0"1"-16,0 0-13 0,0 0 1 15,0 0-62-15,0 0 1 16,0 0 43-16,0 0 1 16,0 0 15-16,0 0 1 15,0 0 5-15,0 0 0 16,0 0-4-16,0 0 1 16,22 16 18-16,-9-7 1 15,2 4 25-15,-2 3 1 16,2 4-47-16,3 10 1 15,1 12-108-15,-1-1 1 16,0 0 18-16,1-3 0 16,-4-9-47-16,3-6 0 15,2-6-200-15,8-17 0 16,7-13 992-16,2-21 1 16,6-24-318-16,18-35 0 15,14-37-261-15,3-7 1 16,7-14-101-16,3 27 1 0,8 10 239 15,-22 31 1-15,-7 24-181 16,-21 21 1-16,-19 26-89 16,-8 26 1-16,-19 26 11 15,-9 12 1-15,-13 18-205 16,3-16 0-16,1 0-1398 16</inkml:trace>
  <inkml:trace contextRef="#ctx1" brushRef="#br0">16506 7260 0,'0'0'16,"10"-10"-16,0 10 15,-10-9-15,0-11 16,-10-9-16,0 10 16,0 9-1,0 0-15,0-9 0,-10 0 16,0-1 0,1 11-16,9-1 15,-10-9-15,0-1 16,-10 1-16,0 0 15,20 9-15,-10 0 0,-9-9 16,-21-1 0,10 1-16,10 0 15,1-1 1,19 11-16,-10-1 0,0-9 16,0-1-1,0 1-15,-10 0 16,20 9-16,0 0 15,1-9-15,-11 0 16,10 9-16,0 0 16,-10 0-16,10 1 15,0-11-15,0 11 16,10-1 0,-10 0-16,0 1 0,0-1 15,0 0 1,10 10-16,0 0 15,0-9-15,0-1 16,0 10-16,0-10 16,0 10-16,0-9 15,0-1-15,0 0 16,0 1-16,0-1 16,0 10-1,0-10-15,0 1 0,0 9 16,0 0-1,0-10-15,0 10 16,0-10-16,0 10 16,0-9-16,0-1 15,0 0-15,0 10 16,0 0-16,0 0 16,0 0-16,0 0 15,0-10 1,0 10-16,0-9 0,0 9 15,0 0 1,0 0-16,0 0 16,0 0-16,0 0 15,0 0 1,0 0-16,0 0 16,0 0-16,0 0 15,0 0-15,0 0 16,0 0-16,0 0 15,0 0-15,0 0 16,0-10-16,0 0 16,0 10-1,-10 0-15,10 0 16,0 0-16,0 0 16,0 0-16,0-9 0,0 9 15,-10 0 1,10 0-16,0 0 0,0 0 15,0 0-15,0 0 16,0 0-16,0 0 16,0 0-1,0 0-15,0 0 16,0 0-16,0 0 16,0 0-16,0 0 15,0 0-15,0 0 16,0 0-1,0 0-15,0 0 16,0 0-16,0 0 16,0 0-16,0 0 15,0 0-15,0 0 16,0 0 0,0 0-16,0 0 15,0 0-15,0 0 16,0 0-16,0 0 15,0 0-15,0 0 16,0 0 0,-9 0-16,9 0 15,-10-10-15,10 10 16,-10-10-16,10 10 16,-10-9-16</inkml:trace>
  <inkml:trace contextRef="#ctx1" brushRef="#br0" timeOffset="570.15">16138 6466 0,'0'0'16,"0"0"-16,0 0 0,0 0 15,0 0 1,0 0-16,0 0 0,0 0 15,0 0 1,-10 0-16,10 0 16,0 0-16,0 0 15,0 0-15,-10 0 16,10 0 0,0 0-16,-9 0 0,-1 0 15,0-10-15,0 1 16,0-1-1,10 10 1,-10-10-16</inkml:trace>
  <inkml:trace contextRef="#ctx0" brushRef="#br0" timeOffset="2626.69">9768 7008 2006 0,'0'0'0'0,"19"20"105"16,-27-29 1-16,-12-8 55 16,2-4 0-16,-5-4-36 15,5 5 1-15,3-5-86 16,2 8 1-16,2 5-31 15,2 3 0-15,5 2 28 16,4 7 1-16,0 0-88 16,0 12 0-16,0 8-22 15,6 11 1-15,7 10 0 0,0 8 0 16,5 6 73-16,6-1 0 16,4 0 78-16,-1-9 0 15,7-7 38-15,-7-11 0 16,1-9-56-16,5-12 0 15,-1-15 19-15,1-8 0 16,0-11-126-16,8-14 0 16,1-12-291-16,4-5 1 15,6-8 700-15,15-19 0 16,14-11-257-16,-18 8 1 16,-4 10-103-16,-13 9 0 15,-13 14 3-15,-11 18 1 16,-16 18 8-16,-1 8 1 15,-5 5-7-15,0 7 1 16,0-9-9-16,0 9 0 16,-2-9 10-16,2 9 1 0,4-13-20 15,2 0 0-15,3-6-158 16,6 1 0-16,-2-4-2205 16</inkml:trace>
  <inkml:trace contextRef="#ctx1" brushRef="#br0" timeOffset="17824.84">17718 8905 0,'0'0'16,"0"0"-16,0 0 0,0 0 15,0 0 1,0 0-16,0 0 16,0 0-16,0 0 15,0 0-15,0 0 16,10 0-16,-10 0 15,0 0-15,10 0 16,0 0-16,0 0 16,0 0-1,0 0-15,-10 0 0,10 0 16,10 0 0,20 0-16,29 10 15,-29 0-15,-10-10 16,49 10-16,-9-1 15,-11 1-15,1-10 16,-30 0 0,-10 10-16,39-1 0,1-9 15,0 0 1,-1 0-16,-29 0 16,0 10-16,20-10 15,-1 10-15,1-10 16,10 9-16,-31 1 15,11-10-15,50 10 16,-11-10-16,1 0 16,-41 0-1,-9 0-15,40 0 0,19 0 16,-9-10 0,-1 10-16,-39 0 15,-10 0-15,39 0 16,21 0-16,29-10 15,0 1-15,-59 9 16,-11 0-16,71-10 16,19 0-16,10-9 15,-80 9 1,-9 10-16,89-29 0,0 10 16,-20 9-1,-9-9-15,-61 9 16,-9 0-16,59-9 15,-9 9-15,9 1 16,0-11 0,-49 11-16,-10 9 0,49-10 15,0 10-15,-19 0 16,-40 0 0,9 0-16,41-10 0,-1 10 15,1-9 1,-51 9-16,1 0 15,30 0-15,19-10 16,10 10-16,-9 0 16,-50 0-1,-1 0-15,51 0 0,19 10 16,-10-1 0,1 1-16,-60 0 15,-1-10-15,31 0 16,19 0-16,-9 0 15,-40 0-15,-1 9 16,41 1-16,-1 0 16,1-1-16,-11-9 15,-29 0 1,-10 10-16,49 0 0,1-10 16,-10 9-1,-11-9-15,-29 0 16,0 0-16,39 10 15,1-10-15,9 10 16,-9-10-16,-40 0 16,0 9-16,29-9 15,1 10-15,9-10 16,11 0 0,-40 0-16,-11 10 0,51-1 15,-10-9 1,-1 0-16,1 0 15,-31 0-15,11 10 16,39 0-16,1-10 16,-11 0-16,1 0 15,-40 0 1,9 0-16,51 0 0,-1 0 16,-19 0-1,-1 0-15,-39 0 16,0 0-16,49 0 15,10 0-15,-19 0 16,-1-10-16,-39 10 16,-10 0-16,40-10 15,19 10-15,0 0 16,-9-9 0,-40 9-16,-11-10 0,31 10 15,10-10 1,9 1-16,1 9 15,-41 0-15,1 0 16,20 0-16,-1-10 16,1 10-16,0 0 15,-31 0 1,1 0-16,40-10 0,9 10 16,-9 0-1,9-9-15,-39 9 16,-10-10-16,40 0 15,9 1-15,1-1 16,-41 10-16,1 0 0,40 0 16,-21 0-1,1 0-15,-1 0 16,-29 0 0,0 0-16,30 0 0,-11 0 15,-9 0 1,0 0-16,-20 0 15,0 0-15,-1 0 0,1 0 16,-10 10 0</inkml:trace>
  <inkml:trace contextRef="#ctx1" brushRef="#br0" timeOffset="26465.4">14131 10106 0,'0'0'0,"0"0"16,0 0-16,0 0 0,0 0 15,0 0 1,0 0-16,0 0 0,0 0 15,0 0 1,0 0-16,0 0 16,0 0-16,10 0 15,0 0-15,0 0 16,0 0-16,0 0 16,0 0-1,9 9-15,11 1 0,10 0 16,10 0-1,-1-10-15,-19 0 16,-10 9-16,30-9 16,29 10-16,1 0 15,-1-10-15,-39 0 16,0 0-16,19 0 16,1 0-16,10 9 15,-1-9 1,-29 0-16,-10 0 0,39 0 15,1 0-15,-11 0 16,1 0 0,-30 0-16,0 0 0,19 0 15,1 0 1,-10 0-16,0 0 16,-21 0-1,1 0-15,0 0 0,0 0 16,0 0-16,0 0 15,-10 0 1,-10 0-16,10 0 0,0 10 16,-10 0-1</inkml:trace>
  <inkml:trace contextRef="#ctx1" brushRef="#br0" timeOffset="28564.08">16456 10183 0,'0'0'0,"0"0"16,0 0-16,0 0 15,0 0 1,0 0-16,0 0 0,0 0 16,0 0-16,0 0 15,0 0 1,0 0-16,10 0 0,0 10 15,0 0 1,0-10-16,0 9 16,0 1-16,0-10 15,0 0-15,20 0 16,-1 10-16,1-10 16,-10 0-1,-10 0-15,20 0 0,10 0 16,-1 0-1,11-10-15,-20 10 16,-10 0-16,49-10 16,1-9-16,19 9 15,-9 1-15,-40 9 16,-11-10-16,41 0 16,9 1-16,11-1 15,-11 0 1,-39 10-16,-10 0 0,30-10 15,-21 10 1,1 0-16,-20 0 16,0 0-16,20 0 15,-11 0-15,-9 0 16,0-9-16,-10 9 16,0 0-16,10 0 15,-10 0-15,0 0 16,-10 0-1,0 0-15,0 0 0,0 0 16</inkml:trace>
  <inkml:trace contextRef="#ctx0" brushRef="#br0" timeOffset="54348.11">24510 7287 1849 0,'0'0'0'16,"-11"-6"-57"-16,11 6 0 15,-9-7 7-15,9 7 1 16,-9-12 107-16,1 4 0 15,-3-1-15-15,-5-5 1 16,-7-2-44-16,-4-4 0 16,-5-2-362-16,-10-3 1 15,-1 2-326-15</inkml:trace>
  <inkml:trace contextRef="#ctx0" brushRef="#br0" timeOffset="54393.12">24030 7020 1278 0,'-18'-1'0'0,"-14"-8"212"16,-10-4 1-16,-1 2-1484 15</inkml:trace>
  <inkml:trace contextRef="#ctx0" brushRef="#br0" timeOffset="55818.21">23521 6903 1681 0,'-26'-5'0'0,"-17"-4"-271"15,-25-4 0-15,-24-3 806 16,-21-4 0-16,-20-1-884 16,-2-1 0-16,-9 6 786 15,10-4 1-15,2 4-994 16,-4 2 1-16,-1-3 1101 16,2 1 1-16,4-2-862 0,-5 2 1 15,-3 0 572-15,5-1 1 16,-5 1-280-16,10 2 0 15,3 1-37-15,4 1 0 16,6-5 102-16,-4 5 0 16,-2 1-15-16,0 2 0 15,-1 4-33-15,3 1 1 16,2 8 54-16,-2-3 1 16,-2 3-13-16,4 3 1 15,-1 2-30-15,3 0 0 16,2 2-60-16,1 2 0 15,2 3 240-15,2-2 0 16,0 2-408-16,-3 6 0 16,-5 3 468-16,7 2 0 15,1 0-766-15,0 6 0 16,0-1 940-16,7 2 0 0,6-3-753 16,-3 1 1-16,1 3 488 15,6-3 1-15,5-3 67 16,6-2 1-16,7-4-385 15,0 4 0-15,4 0-6 16,3 4 0-16,4 1 460 16,15-5 0-16,6 0-250 15,1-2 0-15,1 1-193 16,-5 2 1-16,1 10-256 16,-4-3 1-16,-2-1 655 0,0 5 0 15,2 5-12-15,-9 10 1 16,-6 5-176-16,8-1 0 15,7 1-207-15,-4 4 1 16,-1 4-85-16,8-4 0 16,5-2 163-16,10-7 0 15,12-9 137-15,1 7 0 16,8 2-122-16,5 0 1 16,6 0 88-16,6-7 0 15,8 2 193-15,4-6 1 16,10-2-65-16,9 1 0 15,3-1-149-15,17 2 1 16,6 6-422-16,5-6 0 16,9 2 533-16,3-7 0 15,8-4-18-15,2-5 0 16,3-7-442-16,6 1 1 0,1-1 702 16,7-6 0-16,5-4-768 15,4 5 0-15,6-5 788 16,-6 3 1-16,0-1-621 15,6 0 1-15,3 1 455 16,-1-4 1-16,1-4-346 16,6-2 1-16,4-1 117 15,-4-1 0-15,0 1 126 16,1 0 0-16,1 1-552 16,4-1 0-16,3-3 819 15,-7 3 1-15,-4 0-691 0,7-1 1 16,4 1 504-16,-3-2 0 15,-1-1-183-15,-1-1 0 16,5-1-219-16,-2-1 0 16,4-2 412-16,-3 1 0 15,-3-5-711-15,1 3 0 16,-1-2 929-16,-7 5 0 16,-9-2-773-16,5 4 1 15,3 0 681-15,-5 4 1 16,-3-4-640-16,2 0 1 15,-1 0 573-15,-6 0 1 16,-7-4-672-16,5 1 1 16,-2-1 748-16,-1 2 1 15,1-1-727-15,-1-4 1 16,1 1 721-16,-6 1 0 16,-5 3-492-16,-1-7 1 0,-3-4 129 15,-2 1 1-15,0-1 166 16,-5-7 0-16,-5 2-577 15,3-7 0-15,-6-4 715 16,6 4 1-16,-1-4-216 16,-3 1 1-16,-2-1-302 15,-9-2 0-15,-7 1 344 16,-10-1 0-16,-7 0-15 16,-12-3 0-16,-10-4-93 15,-4-3 0-15,-5-6-26 16,-5 4 1-16,-3 3 43 0,0-10 0 15,1-4-41-15,-3-16 0 16,0-17-75-16,-5-3 0 16,-6-5 108-16,-7-3 0 15,-8-1-183-15,-14 0 1 16,-14-3-159-16,-14-1 1 16,-13 2 709-16,-18 0 1 15,-15-1-649-15,-39 5 0 16,-30-2 469-16,-86 10 1 15,-67 7-335-15,-137 35 0 16,1 0-1920-16</inkml:trace>
</inkml:ink>
</file>

<file path=ppt/ink/ink26.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4T07:08:17.235"/>
    </inkml:context>
    <inkml:brush xml:id="br0">
      <inkml:brushProperty name="width" value="0.05292" units="cm"/>
      <inkml:brushProperty name="height" value="0.05292" units="cm"/>
      <inkml:brushProperty name="color" value="#FF0000"/>
    </inkml:brush>
  </inkml:definitions>
  <inkml:trace contextRef="#ctx0" brushRef="#br0">16979 12586 1726 0,'6'-9'0'0,"5"-5"-59"16,-2 5 0-16,2 5-53 16,0-1 0-16,2 3-8 15,-3 0 1-15,-1 2 88 16,0-4 0-16,-2-1 177 15,5-2 1-15,2-2-19 16,5 0 1-16,-1-2-128 16,4 0 1-16,4 0-169 15,2 4 0-15,3 2-237 16,3 5 1-16,2 5 323 0,1 1 0 16,2 1 619-16,7 0 1 15,6 0-294-15,2-1 1 16,1-3-410-16,6 1 1 15,0 1 47-15,5-3 0 16,6 3 547-16,11-3 0 16,12-2-493-16,-3 4 0 15,-4-4-158-15,1 0 1 16,0 0 623-16,-4 0 0 16,0 0-613-16,1 0 0 15,5 0 349-15,7-7 0 16,3-4-8-16,-1 4 1 15,-2-4-349-15,7 4 1 16,-2-1 507-16,-1 1 1 16,-6 2-667-16,0 3 0 15,-4 2 699-15,6-2 0 0,4-1-369 16,8-3 0-16,3 3 178 16,3-6 0-16,4-2-188 15,-11 2 1-15,-4 0 50 16,-3 5 0-16,-6 2 181 15,-6 2 1-15,-3 6-331 16,-7-4 0-16,-8 1 55 16,-6 1 0-16,-7-1 317 15,-11-1 0-15,-9 0-159 0,-11 0 1 16,-17 0-26-16,0-1 0 16,-6-1-21-16,-5 0 1 15,0 0-59-15,0 0 1 16,0 0-463-16,0 0 1 15,0 0-953-15</inkml:trace>
  <inkml:trace contextRef="#ctx0" brushRef="#br0" timeOffset="2102.75">24628 12564 1883 0,'11'-7'0'0,"6"-5"36"16,-17 12 0-16,0 0-70 15,0 0 1-15,-17 5 39 0,10-1 1 16,1 1 19-16,6 2 0 15,6 2 34-15,5-3 1 16,6-1-3-16,5 0 1 16,4-1-11-16,1-2 0 15,5-2-139-15,5 0 0 16,3 0-278-16,6 0 1 16,4 0 436-16,4 2 0 15,1-1 271-15,4 3 1 16,4-4-383-16,16 0 1 15,16-4-211-15,-3 1 0 16,6-3 653-16,0 3 0 16,-1-1-728-16,-2 6 0 15,1 2 527-15,-4-1 0 16,4 3-64-16,0-5 1 0,0 3-560 16,2-4 0-1,0 4 885-15,1 1 1 0,1 0-838 16,0-1 0-16,-2 0 730 15,-2-1 0-15,0-1-298 16,-2 0 1-16,0-2-312 16,0 2 1-16,0-1 597 15,-1 5 1-15,-1-4-713 16,2-1 0-16,0 1 640 16,0 5 0-16,0 1-222 15,-1-3 0-15,-1-3-410 16,2 1 0-16,2 1 785 0,0 0 1 15,2 1-751-15,2-3 1 16,-1-2 594-16,-1 3 1 16,-2 3-252-16,-5-4 0 15,-3-1-436-15,-1-1 0 16,-2 0 847-16,-4 2 0 16,-3 2-421-16,-4-1 0 15,-2-3-352-15,2 2 1 16,1 0 706-16,-1 3 1 15,2 3-282-15,-19 1 0 16,-9-2-70-16,-13-2 1 16,-9-5-12-16,-9 0 0 15,-10 0-6-15,-7 0 0 16,0 0-40-16,0 0 0 16,0 0 1-16,0 0 1 15,0 0-232-15,-9 4 0 0,0-1-1256 16</inkml:trace>
  <inkml:trace contextRef="#ctx0" brushRef="#br0" timeOffset="4563.55">6321 14035 1838 0,'-13'2'0'0,"-7"0"-28"16,29-2 0-16,15-2-97 15,-1-1 0-15,1-3 287 16,3-3 0-16,6-5-63 16,8-2 1-16,2-4-28 15,-3 4 0-15,3 1-165 16,3-1 1-16,5-2-533 16,5 0 0-16,1 2 1123 15,8-4 0-15,3 2-334 16,-2 4 1-16,3 1-376 15,-3 2 0-15,-1 4 101 16,9 3 1-16,0 3 462 0,14-1 0 16,16 0-722-16,-3 2 0 15,6-5 688-15,0-3 0 16,4-1-342-16,-4-1 1 16,-5-5-167-16,1 4 0 15,-1 2 521-15,-10 2 1 16,-3 4-726-16,-5-3 1 15,0 1 577-15,-1 3 0 16,5 4 31-16,-5-2 1 16,-3 0-821-16,1-4 1 15,6-3 1126-15,-1 2 0 16,3 1-475-16,0-3 0 16,-4 0-534-16,1-1 0 15,3-1 1010-15,0 2 0 16,-6 2-601-16,0-3 0 0,-2-1-240 15,2 0 1-15,-5-1 766 16,1 4 1-16,-3 4-461 16,-12 1 0-16,-8-7-452 15,-1 7 0-15,2-1 887 16,6 2 1-16,4 0-281 16,8 0 1-16,14 0-460 15,-6-2 0-15,4 2 481 16,-8 0 1-16,1 0 13 15,-16 0 1-15,-8 0-282 0,-1 0 1 16,-3 0-277-16,5 0 0 16,4 0 785-16,20 2 0 15,9 0-398-15,-3-1 0 16,-2 1-407-16,-4 4 1 16,-1-3 775-16,1 6 0 15,2-3-317-15,-15-3 1 16,-10-3-417-16,15 0 0 15,11-2 652-15,-1 4 1 16,5 2-207-16,-8-1 1 16,-3-1-376-16,-10 0 0 15,-12-2 445-15,19 4 0 16,5-1 6-16,1-3 1 16,3-2-381-16,-4-1 0 15,0-1 178-15,1 2 1 0,3 2 279 16,-18 0 0-1,-8 0-428-15,15-1 1 16,7-5-2-16,2 4 0 0,2 1 502 16,1-3 1-16,-7 2-490 15,8-7 1-15,-2-2 108 16,0 2 1-16,0 2 290 16,-3 0 0-16,-1 0-330 15,-3-2 0-15,-2 0-138 16,-1 5 0-16,-1 4 588 15,4 0 0-15,0 2-387 16,0-2 0-16,1-2-232 0,2-1 1 16,-1-3 608-16,-2 4 1 15,-1 1-290-15,-12-1 1 16,-7-2-530-16,14 6 0 16,9 2 799-16,-5-3 1 15,5 1-208-15,-5-2 0 16,0-2-241-16,-13 1 1 15,-9-1 25-15,-1 4 1 16,5-1 367-16,-1-1 1 16,6 0-254-16,9 0 0 15,8-1-155-15,-21-1 1 16,-9-2-14-16,-4 4 0 16,-3 2 394-16,7-2 0 15,2-2-92-15,1 0 1 16,1-5-188-16,3 2 1 0,3-8-265 15,16 4 1-15,12-2 597 16,-6 2 0-16,1-1-225 16,-7 2 1-16,-4 3-201 15,-15 0 1-15,-8-1 30 16,2 1 0-16,-2 1 280 16,-3-1 1-16,0-2-99 15,-1 1 0-15,-3 1-70 16,-7 1 1-16,-5 1-15 15,-9 1 0-15,-8 2-13 16,0-4 0-16,-4 4-20 0,-7 0 0 16,8 0-87-1,-5 11 0-15,1 9-916 0,0 10 1 16,-1 1 596-16</inkml:trace>
</inkml:ink>
</file>

<file path=ppt/ink/ink27.xml><?xml version="1.0" encoding="utf-8"?>
<inkml:ink xmlns:inkml="http://www.w3.org/2003/InkML">
  <inkml:definitions>
    <inkml:context xml:id="ctx0">
      <inkml:inkSource xml:id="inkSrc0">
        <inkml:traceFormat>
          <inkml:channel name="X" type="integer" max="3408" units="cm"/>
          <inkml:channel name="Y" type="integer" max="1968" units="cm"/>
          <inkml:channel name="T" type="integer" max="2.14748E9" units="dev"/>
        </inkml:traceFormat>
        <inkml:channelProperties>
          <inkml:channelProperty channel="X" name="resolution" value="115.91837" units="1/cm"/>
          <inkml:channelProperty channel="Y" name="resolution" value="118.55421" units="1/cm"/>
          <inkml:channelProperty channel="T" name="resolution" value="1" units="1/dev"/>
        </inkml:channelProperties>
      </inkml:inkSource>
      <inkml:timestamp xml:id="ts0" timeString="2020-10-03T08:55:10.920"/>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1" timeString="2020-10-03T08:55:12.431"/>
    </inkml:context>
  </inkml:definitions>
  <inkml:trace contextRef="#ctx0" brushRef="#br0">19298 4569 0,'0'0'16,"-10"0"-16,-9 19 15,9-9 1,0 0-16,-10-1 0,0 11 16,-10-11-16,10 1 15,10 0 1,0-10-16,-9 0 0,-1 0 15,10 0 1,-10 0-16,10 0 16,-10-10-16,0 0 15,0 10-15,-9 0 16,-1 0 0,20 0-16,-10 10 0,-10-10 15,0 0-15,0 0 16,1 0-1,19 0-15,0 0 0,-20 10 16,10-1 0,0 1-16,10 0 15,0-10-15,-10 9 16,-9-9-16,-1 0 16,20 0-16,10 0 15,-10 0-15,0 0 16,0 0-16,0 0 15,0 0 1,10 0-16,-10 0 0,0 0 16,0 0-1,0 0-15,1 0 16,9 0 0,-10 0-16,0-9 0,0 9 15,0-10-15,0 0 16,10 10-1,-10-9-15,10 9 16,-10 0-16,10 0 16,0 0-16,0 0 15,0 0-15,0 0 16,0 0-16,0 0 16,0 0-1,0-10-15,0 10 16,-10-10-16,10 10 15,-10 0-15,10 0 16,-10-9-16,0 9 16,10 0-1,0 0-15,0 0 16,-10-10-16,10 10 16,-10-10-16,10 10 0,-10 0 15,0 0-15,10 0 16,-9 0-1,-1 0-15,0 0 0,0 0 16,-10 0-16,0 0 16,0 0-16,-20 10 15,20 0 1,-9-10-16,9 9 16,0-9-16,0 0 15,10 0-15,0 0 16,-10 0-16,10 0 15,10 0 1,-10 0-16,10 0 16,-10 0-16,10 0 15,-9 0-15,9 0 16,0 0 0,0 0-16,0 0 15,-10 0-15,10 0 16,0 0-16,0 0 15,0 0-15,0 0 16,0 0 0,0 0-16,0 0 15,0 0-15,0 0 16,-10 0-16,10 0 16,0 0-16,0-9 0,0 9 15,-10-10 1,10 10-16,-10 0 15,10 0-15,-10 0 0,10 0 16,0 0-16,0 0 16,0 0-1,0 0-15,0 0 16,0 0-16,0 0 16,0 0-16,0 0 15,0 0-15,0 0 16,0 0-1,10 0-15,0 0 16,-10 10-16,10-10 16,0 0-16,9 0 15,1 9-15,0-9 16</inkml:trace>
  <inkml:trace contextRef="#ctx1" brushRef="#br0">9931 5566 2185 0,'-35'-17'69'0,"24"12"0"16,1 1-3-16,1 1 0 0,5-3-54 16,4 6 1-16,0 0-9 15,0 0 1-15,0 0 86 16,17-7 0-16,13-9-85 16,12 2 1-16,12-3-468 15,12 5 1-15,13-4 877 16,8 3 0-16,7 6-802 15,19 7 1-15,20 3 718 16,-8 1 1-16,10 0-467 16,-13-1 1-16,-2-1 300 15,-7-4 0-15,-3-1-85 0,-12 3 1 16,-11-4-388-16,-15 8 1 16,-13-1 386-16,-16 6 1 15,-16 0-4-15,-5-2 0 16,-7 2-20-16,-2 0 0 15,-7-3-17-15,-6 1 0 16,-10 2-96-16,-8-2 1 16,-10 2 248-16,-5-5 1 15,-13-4-73-15,0 3 0 16,-11-3-243-16,-8 0 0 16,-7-3 125-16,-19 6 0 15,-16 3 84-15,-2-6 1 16,-3 3-416-16,10-3 0 15,4 4 592-15,15-4 0 16,13-4-218-16,26 4 1 16,22 0-61-16,0 0 1 15,10-3-20-15,3 3 0 0,6 0-131 16,3 0 0-16,0 0-1819 16</inkml:trace>
  <inkml:trace contextRef="#ctx1" brushRef="#br0" timeOffset="16379.3">16684 6660 1827 0,'26'0'2'0,"-43"0"0"16,-16-3-22-16,-4 1 0 15,-2-2-30-15,4 4 1 16,6-3 253-16,-3 3 1 15,8 0-62-15,0 0 0 16,6 3-33-16,5 1 0 16,0-2-77-16,8 1 1 15,-1-3-122-15,6 0 1 16,9 7 23-16,8-5 0 16,9 6 252-16,11-5 0 15,5 3-72-15,4 1 0 16,0-2-141-16,2 2 1 15,6 2-343-15,9 0 0 16,5-1 708-16,24 1 0 0,17-6-460 16,6-3 0-16,10-3 311 15,1 3 0-15,1 0-327 16,-3 3 0-16,-8-1 319 16,-1 5 0-16,-3 0-212 15,-5 2 0-15,-3 0-55 16,-1-1 0-16,-1 1 289 15,-6-6 1-15,-2-3-479 16,2-3 0-16,-6-6 523 16,3-2 1-16,1 2-206 15,-17 0 0-15,-8-2-209 0,-8 6 1 16,-6 5 89-16,-11-4 0 16,-5 4 175-16,-6 4 1 15,-5-4-11-15,-8 3 1 16,-7-3-14-16,6 2 0 15,-1 0-48-15,-3 0 0 16,-2-2-32-16,0 0 1 16,1 0-1-16,-4 0 1 15,-7 0-34-15,-3 0 1 16,0 0-170-16,0 0 0 16,0 0-1958-16</inkml:trace>
  <inkml:trace contextRef="#ctx1" brushRef="#br0" timeOffset="74585.81">10629 9165 2185 0,'-10'7'0'0,"-8"4"102"16,-1 1 1-16,-5 1-142 16,-1 0 1-16,-5-1-63 15,-1 1 1-15,-3 3 14 16,7-9 0-16,3 1 75 16,5-3 1-16,1 0 18 0,5-1 0 15,2 0 75-15,3 1 0 16,7-1 49-16,1-4 1 15,1 9 65-15,18 3 1 16,12 4-82-16,6-3 0 16,6 1-241-16,6-1 1 15,7 0 90-15,10-1 1 16,12-1 249-16,1 2 1 16,6-6-545-16,30 2 1 15,21-4 690-15,3-1 0 16,5-4-508-16,5 0 1 15,8-6 206-15,-7-1 1 16,-3-5 81-16,3 3 1 16,0-6-335-16,8 4 0 15,8 2 188-15,2-3 0 0,2-3 220 16,4 3 0-16,3 3-253 16,-5-4 0-16,-2 4-187 15,-8-5 1-15,-1-1 511 16,-1 3 0-16,-5-1-326 15,2-3 0-15,-7-2 10 16,-1 2 1-16,-1-8 199 16,-6 6 0-16,-1-5-441 15,-10 5 1-15,-2 2 521 16,-9 1 0-16,-13 3-379 16,-4 1 1-16,-7 2 194 0,-5 5 0 15,-4 2 34 1,-17-1 1-16,-15-1-107 0,-18 4 1 15,-18-3-2-15,-5 3 1 16,-4 0-134-16,-10 0 1 16,0 0-2410-16</inkml:trace>
  <inkml:trace contextRef="#ctx1" brushRef="#br0" timeOffset="86686.92">19848 8029 1815 0,'0'0'0'0,"0"0"27"0,0 0 0 16,4-31-56-16,-2 17 0 15,-2-6 28-15,-2-2 0 16,-5-3 7-16,-1 0 0 16,-3-4 158-16,-5 4 1 15,-3 0 59-15,-16 1 1 16,-4 3-132-16,-9 4 1 16,-1 5-258-16,-11 6 1 15,-4 10-44-15,-1 1 1 16,-3 6 515-16,1 7 0 15,5 0-353-15,-8 9 0 16,-2 7-202-16,-13 11 0 16,-10 15 657-16,12-1 0 15,4 12-331-15,14 1 1 16,12 7-141-16,10 0 0 16,14 4 117-16,1 0 0 0,10-4-140 15,8 9 1-15,7 0 130 16,8-1 1-16,8 1 75 15,6-3 0-15,5-3-179 16,7 1 0-16,8-2 19 16,1-1 1-16,7-5-190 15,2-1 1-15,5-7 424 16,7-4 1-16,7-6-90 16,-1-5 1-16,1-7-234 15,0-9 0-15,2-5 163 0,10-11 1 16,5-2 124-16,-2-14 1 15,2-4-449-15,5-13 0 16,-1-11 495-16,-1-3 0 16,5-9-96-16,-14-9 0 15,-5-7-229-15,-4-7 0 16,0-6 157-16,-5-5 1 16,-4-8 84-16,-4-1 0 15,-3 0-72-15,-16-4 1 16,-4 2-73-16,-7 4 1 15,-6 1 12-15,-12-9 1 16,-7-1 36-16,-8-2 1 16,-3-10-82-16,-10 7 1 15,-3-3 41-15,-16 9 0 16,-14-1-177-16,-18 10 0 16,-17 8 319-16,-24 10 0 0,-18 8-226 15,-11 17 0-15,-14 15-246 16,-10 18 1-16,-11 17-126 15,7 12 0-15,-4 1-763 16</inkml:trace>
  <inkml:trace contextRef="#ctx1" brushRef="#br0" timeOffset="100934.33">6432 6603 1636 0,'0'0'0'16,"0"0"-97"-16,0 0 1 16,0 0 39-16,0 0 0 15,0 0 31-15,0 0 1 16,0-24 94-16,0 8 1 16,-4 0-70-16,-5-8 0 15,-6-3 271-15,1 2 0 16,-5 0-47-16,-8 2 0 0,-5 1-125 15,-1 4 0-15,-8 2-225 16,-5 0 0-16,-7-1-349 16,-3 1 0-16,-7 0 887 15,1 2 0-15,-3 1-292 16,-12-3 1-16,-8 3-368 16,-4 1 1-16,-7 3 454 15,2 5 1-15,2 4-71 16,3 0 1-16,6 0-533 15,-6 4 1-15,4 1 727 16,4 2 0-16,9 2-252 0,-2 4 0 16,4-1-399-16,-8 10 0 15,-1 7 517-15,3 5 1 16,-5 7-101-16,2 1 0 16,-1 3-328-16,5 2 0 15,-3-2 439-15,4 1 0 16,8 5-51-16,5-1 0 15,6 1-238-15,3 6 0 16,2 6-108-16,2-5 1 16,-2-8 119-16,8 6 0 15,1 0 204-15,4 0 1 16,8-8-56-16,10-1 1 16,6-9-52-16,4 4 0 15,9-1-11-15,-4 6 0 16,4 0 28-16,4 3 0 15,5 2-219-15,10 0 0 16,3 2 174-16,11-1 1 0,10-1 174 16,12 2 0-16,19 3-140 15,-4-13 0-15,6-6-277 16,5-6 0-16,4-7 508 16,7 0 0-16,6-3-381 15,0-2 0-15,0-4 168 16,9 0 1-16,0-3-4 15,-2-1 1-15,-2 1-205 16,8-4 1-16,6-5 305 16,-10-1 0-16,-6-1-395 0,6-4 0 15,0-1 489-15,-3-5 1 16,-3-1-611-16,6-3 1 16,10-1 695-16,-12-3 0 15,-2 3-444-15,1-6 0 16,1-3 159-16,-4 0 0 15,3 1 45-15,-12 1 1 16,-7-2-448-16,-2-3 1 16,-9 0 578-16,-4 0 1 15,-9-1-62-15,-6-1 0 16,-8 0-137-16,-9-5 0 16,-1-6-53-16,-2 0 1 15,-1-3-162-15,-1-6 0 16,-2-3 119-16,-1-8 0 15,1-5 267-15,-1-23 0 16,5-15-161-16,-15 5 0 16,-3-1-40-16,-16 5 0 0,-12 4-27 15,-14 5 1-15,-14-1 126 16,-13 6 1-16,-13 3-101 16,-27 4 0-16,-20 3 48 15,-27 10 1-15,-27 12-132 16,-24 24 1-16,-26 22-143 15,-35 38 1-15,0-4-1861 16</inkml:trace>
</inkml:ink>
</file>

<file path=ppt/ink/ink28.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4T07:06:38.658"/>
    </inkml:context>
    <inkml:brush xml:id="br0">
      <inkml:brushProperty name="width" value="0.05292" units="cm"/>
      <inkml:brushProperty name="height" value="0.05292" units="cm"/>
      <inkml:brushProperty name="color" value="#FF0000"/>
    </inkml:brush>
  </inkml:definitions>
  <inkml:trace contextRef="#ctx0" brushRef="#br0">16618 8221 1703 0,'0'0'0'16,"14"-25"-184"-16,-10 13 0 15,-4-1-712-15</inkml:trace>
  <inkml:trace contextRef="#ctx0" brushRef="#br0" timeOffset="150.58">16459 8022 1356 0,'0'0'0'16,"-13"-11"170"-16,-6-4 1 15,-6-8 17-15,-10-2 0 16,-8-4-201-16,-5 2 1 16,-5-7-604-16,-10 1 0 15,-4-1 1040-15,-3 2 0 16,0-1-291-16,-26-6 1 16,2-1-1556-16</inkml:trace>
  <inkml:trace contextRef="#ctx0" brushRef="#br0" timeOffset="976.99">15395 7503 1479 0,'-27'-7'0'16,"-23"-11"-494"-16,-31-9 0 0,-28-11 1195 15,-4-2 1-15,-9-5-950 16,-5 4 1-16,-6-2 693 16,4 7 0-16,-4 1-1118 15,-2 7 0-15,-2 2 1263 16,-3 1 1-16,-4 0-718 16,2 12 1-16,2 3-11 15,-8 8 1-15,-2 4 502 16,1 8 1-16,-3 3-681 15,3 3 1-15,-1 9 553 0,1 1 0 16,-3 8-190-16,14-2 1 16,11 6-326-16,-4 5 0 15,3 6 446-15,12 1 1 16,7 6-45-16,0 5 0 16,2 6-355-16,9 0 0 15,8 8 494-15,3-3 1 16,11 6-302-16,2-1 1 15,4 2-261-15,5 4 0 16,10-4 294-16,7 1 0 16,9-1 302-16,10 0 1 15,10-3-275-15,10 3 0 16,9-3-215-16,9-4 0 16,10 1 95-16,3-1 0 15,6-1 357-15,10-5 0 16,12-3-117-16,6 4 0 15,14-6-248-15,0 8 1 0,6 1 40 16,16-2 1-16,6 2 230 16,3-3 1-16,3 0-710 15,10-10 0-15,3-3 940 16,8-7 0-16,10-6-403 16,9-3 0-16,9-3-340 15,6-7 1-15,3-6 739 16,4 0 0-16,4-6-331 15,11-4 0-15,13-3-109 16,-4-1 0-16,10-5-160 0,-3-6 0 16,6-3-76-16,6-1 1 15,1-2 600-15,-7 0 0 16,-7-2-128-16,-6-3 1 16,-9-6-279-16,-4-3 1 15,-10-4-238-15,-14-15 0 16,-13-5 756-16,-5-7 0 15,-10-3-773-15,1-19 1 16,-6-10 643-16,-9-6 1 16,-8-5-320-16,-9-13 1 15,-7-9-207-15,-17-4 1 16,-11-10 447-16,-20-9 0 16,-17-4-279-16,-24-3 1 15,-18-3 143-15,-46 1 1 16,-36-2-210-16,-40 18 1 15,-39 7-124-15,-26 15 0 16,-29 12 383-16,-50 22 0 0,0-1-1995 16</inkml:trace>
</inkml:ink>
</file>

<file path=ppt/ink/ink29.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8:57:13.873"/>
    </inkml:context>
    <inkml:brush xml:id="br0">
      <inkml:brushProperty name="width" value="0.05292" units="cm"/>
      <inkml:brushProperty name="height" value="0.05292" units="cm"/>
      <inkml:brushProperty name="color" value="#FF0000"/>
    </inkml:brush>
    <inkml:context xml:id="ctx1">
      <inkml:inkSource xml:id="inkSrc3">
        <inkml:traceFormat>
          <inkml:channel name="X" type="integer" max="3408" units="cm"/>
          <inkml:channel name="Y" type="integer" max="1968" units="cm"/>
          <inkml:channel name="T" type="integer" max="2.14748E9" units="dev"/>
        </inkml:traceFormat>
        <inkml:channelProperties>
          <inkml:channelProperty channel="X" name="resolution" value="115.91837" units="1/cm"/>
          <inkml:channelProperty channel="Y" name="resolution" value="118.55421" units="1/cm"/>
          <inkml:channelProperty channel="T" name="resolution" value="1" units="1/dev"/>
        </inkml:channelProperties>
      </inkml:inkSource>
      <inkml:timestamp xml:id="ts1" timeString="2020-10-03T08:57:40.442"/>
    </inkml:context>
  </inkml:definitions>
  <inkml:trace contextRef="#ctx0" brushRef="#br0">11563 5774 2623 0,'0'0'0'16,"0"0"116"-16,0 0 0 0,0 0-66 15,0 0 1-15,0 0-99 16,0 0 1-16,0 0-6 15,0 0 1-15,0 0-81 16,0 0 1-16,24 35 81 16,0 6 1-16,11 17 301 15,-2 8 0-15,8 10-119 16,5 19 0-16,6 19-93 16,-4-22 1-16,-2-4-37 15,-6-22 1-15,-1-22-120 16,-2-21 1-16,-2-23 117 0,35-29 1 15,19-25 239-15,12-30 1 16,18-30-221-16,19-15 1 16,21-21-64-16,18 1 1 15,21-6-19-15,-12 9 1 16,-5 4 274-16,-41 41 0 16,-25 34-226-16,-40 20 0 15,-34 28 0-15,-11 2 1 16,-21 14-97-16,-9 3 1 15,-13 16-1056-15,-17-5 0 16,3-2 605-16</inkml:trace>
  <inkml:trace contextRef="#ctx0" brushRef="#br0" timeOffset="20314.84">24097 7519 1636 0,'7'0'0'0,"4"-2"-17"0,-4 1 0 16,-1-3 28-16,-6 4 0 15,13-4 3-15,-4 3 1 16,0-1 60-16,2 0 0 15,4 0 24-15,-2 2 1 16,2 0-31-16,-2 0 1 16,-2-2-32-16,2 2 0 15,3 2 21-15,-4 2 0 16,0-1-53-16,5 5 0 16,2-3-3-16,-3 2 0 15,-1-5-40-15,7 0 1 16,4-2-238-16,7 0 1 15,6 0 333-15,7 0 0 16,6-2 267-16,5 4 0 16,9 0-328-16,-1-2 0 0,7-2-232 15,22 2 0-15,19 0 619 16,-4 0 1-16,2 2-826 16,3-2 1-16,6-2 874 15,6-2 1-15,5-5-638 16,5 7 0-16,6 2 336 15,-1-5 1-15,1-2-16 16,0 1 1-16,0-3-480 16,2 2 1-16,2 0 771 15,-2 5 0-15,2 2-562 0,-4 2 0 16,0 5 319-16,-7-3 1 16,-6-1-225-16,-5 6 1 15,-8 4 233-15,-12-4 1 16,-14 4-371-16,-5-3 0 15,-7-1 363-15,-3 0 0 16,-3 0-43-16,-9-1 1 16,-9-3-121-16,-10-5 0 15,-7-4-25-15,-11-5 1 16,-8-5-135-16,-1 0 1 16,-1-1-2189-16</inkml:trace>
  <inkml:trace contextRef="#ctx0" brushRef="#br0" timeOffset="25958.91">11930 8979 2062 0,'0'0'0'16,"43"2"50"-16,-43-2 0 16,-11-7-35-16,1 3 1 15,1 1-22-15,0-1 1 16,0 2-15-16,9 2 0 16,-8-3-12-16,8 3 0 15,0 0 33-15,0 0 1 16,17-6-114-16,7 3 1 15,7-8-345-15,15 6 0 16,15-4 1053-16,6 1 0 16,16 3-796-16,0-6 1 15,11 2 493-15,26 4 1 0,20 1-306 16,-10-1 0-16,-1 1 18 16,-18 4 0-16,-8 4 236 15,-24 1 1-15,-12 1-244 16,-23 1 0-16,-24-4 17 15,-1-1 0-15,-12 0 4 16,-7-2 0-16,8 0-16 16,-8 0 1-16,0 0 18 15,0 0 1-15,0 0-20 0,0 0 1 16,9-7-6 0,-9 7 1-16,11-11-209 0,-4 6 1 15,1-1-1609-15</inkml:trace>
  <inkml:trace contextRef="#ctx1" brushRef="#br0">25301 14288 0,'0'0'16,"0"0"-16,0 0 16,0 0-16</inkml:trace>
  <inkml:trace contextRef="#ctx0" brushRef="#br0" timeOffset="27249.01">19084 9030 2107 0,'24'0'0'15,"11"2"54"-15,-44-2 1 16,-26-2-102-16,7 0 1 16,-5 2-73-16,-4-4 0 15,-4-1 56-15,12 1 1 16,7 4 92-16,3-3 0 15,12 3 103-15,7 0 1 16,7 5 31-16,12-1 0 16,5-1-64-16,7 1 0 15,2-2-136-15,10-2 1 0,7 0-447 16,3-2 0-16,12-5 914 16,7 3 1-16,9 2-414 15,19 2 0-15,14-3-149 16,3 3 1-16,6 0 401 15,-6 0 1-15,-3-4-544 16,8 1 1-16,3 1 494 16,3-9 0-16,1 0-225 15,10 4 0-15,1-6-278 16,2 3 1-16,2-3 627 16,-4 0 1-16,1 1-813 0,-7 3 0 15,-3 3 945-15,-5-1 0 16,-4 4-812-16,-2 1 1 15,-2 4 705-15,-4-2 0 16,-1 1-675-16,0-2 1 16,-4-3 624-16,-6 2 0 15,-3 2-292-15,-12-3 1 16,-6-1-260-16,-12-1 0 16,-11-6 357-16,-8 5 0 15,-8 5-29-15,-10-3 1 16,-9 0-96-16,-9 1 0 15,-10-3-268-15,-5 6 1 16,0 0-1597-16</inkml:trace>
  <inkml:trace contextRef="#ctx0" brushRef="#br0" timeOffset="53224.01">22756 11434 1939 0,'0'0'0'0,"0"0"30"15,0 0 0-15,9-24-67 16,-7 8 1-16,2-2-29 16,-6-5 0-16,-2-1-123 0,-8-1 0 15,-5 0-25-15,-3-4 0 16,-3-3 516-16,-1-4 1 16,-3-2 32-16,-3 0 0 15,-5-2-172-15,0 4 1 16,-2 2-185-16,-13 3 0 15,-3 3-466-15,-6 4 0 16,-8 3 863-16,-1 4 1 16,-6 8-333-16,-3-3 0 15,-5 1-482-15,-19 4 1 16,-14 1 937-16,10 6 0 16,4 6-609-16,1-1 0 15,2-3 107-15,4 5 1 16,2 4 200-16,3 2 0 15,4 1-493-15,-4 6 1 16,3 0 496-16,1 3 0 0,2 4-139 16,-4 7 1-16,0 8-610 15,0-3 1-15,2 1 950 16,4 0 0-16,5-3-282 16,3 5 1-16,4-1-220 15,5 4 0-15,3-3-168 16,15-6 1-16,10-4 501 15,3 6 0-15,4 0-157 16,3 3 1-16,2 4 28 16,4-2 0-16,3 2-76 15,4 4 1-15,4 1-97 0,3 1 0 16,6-1-42-16,6 1 1 16,5 3-25-16,5-4 1 15,5 0 75-15,-1 4 1 16,4 0 82-16,11 13 1 15,9 9 148-15,4-10 1 16,8-1-70-16,1-7 0 16,2-8-153-16,4-7 0 15,5-5-57-15,8-4 1 16,9-7 336-16,-2-1 0 16,0-3-494-16,7-1 0 15,7-3 430-15,2-4 0 16,6-3-143-16,-5 1 1 15,4-2-141-15,3-6 1 0,2-3 254 16,-4-2 0 0,-2-4-405-16,6-3 0 0,6-2 526 15,-5-3 0-15,3-5-533 16,3-1 1-16,4-1 537 16,-2-7 1-16,1-6-593 15,1-2 0-15,1-4 633 16,-14-5 0-16,-7-6-467 15,-6-8 0-15,-5-8 309 16,-4-9 0-16,-4-9-61 16,-14-9 1-16,-14-10-51 15,-12-5 0-15,-12-6-82 0,-23-8 1 16,-21-8-60-16,-51 3 0 16,-40 0-234-16,-104 18 0 15,-86 10-492-15,-167 33 0 16,-4 1 432-16</inkml:trace>
  <inkml:trace contextRef="#ctx0" brushRef="#br0" timeOffset="73325">22228 13049 2219 0,'0'0'0'0,"37"-11"15"15,-37 11 0-15,0 0-21 16,0 0 1-16,-11 9-62 16,11-9 0-16,-5 5 58 15,5-5 1-15,11 9 82 16,7-7 0-16,8-2 35 16,13-9 0-16,12-5-628 15,16-8 0-15,12-3 1019 16,25-11 0-16,17-4-725 0,-4 4 1 15,-1 2 344-15,-14 12 1 16,-10 3 22-16,-24 8 1 16,-14 7-140-16,-27 2 1 15,-17 2-6-15,-10 0 1 16,0 0-205-16,-26 9 0 16,-18 6 89-16,-8 5 0 15,-11 5 468-15,0 2 0 16,-3 5-453-16,-4-5 0 15,-2 0-252-15,5-2 1 16,4 1 636-16,14-8 1 16,8-4-139-16,10-5 1 15,8-5-147-15,14-15 1 16,15-11 187-16,40-16 0 16,33-10-461-16,82-24 0 0,0-4-1362 15</inkml:trace>
  <inkml:trace contextRef="#ctx0" brushRef="#br0" timeOffset="99837.86">25243 14750 1939 0,'9'-2'0'16,"8"-1"2"-16,-17 3 0 16,4-13 52-16,-4 13 0 15,-10-11-57-15,10 11 0 16,-11-7-38-16,11 7 1 16,-9-3 41-16,9 3 1 15,7-2 21-15,1 2 1 16,3 0-1-16,0 0 1 15,2-2-25-15,4 0 0 16,1 0-126-16,4 2 1 16,6 0-277-16,3 0 0 0,6 0 533 15,2 0 1-15,3 0 220 16,-1 0 0-16,0-1-189 16,-4 1 0-16,-4-2-66 15,-2 2 1-15,1 2-130 16,-5 1 0-16,-1 1-76 15,0 1 0-15,3 1-186 16,3 1 1-16,-1 2 66 16,1-2 1-16,-1-2 598 15,2 1 0-15,2-3-131 16,4 1 1-16,2-2-98 0,1 0 0 16,1-1-197-16,3 1 0 15,4 0-327-15,-2 2 0 16,0-1 521-16,-2-1 1 15,-2 0 65-15,-5 0 1 16,-2-1-75-16,-4 1 0 16,-3 2-62-16,-3-2 1 15,1-1-56-15,-6-1 1 16,-3-1-49-16,-1-1 1 16,-1-2-1-16,-1 2 1 15,1 2 6-15,-2-1 1 16,-1-1-39-16,-3 0 1 15,-1 2 91-15,-3 0 0 16,-3-2-39-16,-4 2 0 16,11 0 16-16,-11 0 0 15,9-3 29-15,-9 3 1 0,0 0-31 16,0 0 1-16,0 0 0 16,0 0 1-16,0 0-80 15,0 0 1-15,0 0-1798 16</inkml:trace>
  <inkml:trace contextRef="#ctx0" brushRef="#br0" timeOffset="106563.88">27348 13641 1603 0,'0'0'0'0,"22"-25"-375"16,-9 3 1-16,3-3 278 16,-3-6 0-16,-2-1 441 0,-5 3 0 15,-4 0-124-15,-6 6 1 16,-5 3 19-16,-17 4 0 15,-13 2-160-15,-3 6 1 16,-8 5-345-16,-7 3 1 16,-6 3 102-16,0 5 0 15,0 4 492-15,2 4 0 16,2 6-267-16,8 5 1 16,5-2-64-16,7 11 0 15,7 7 47-15,5 2 1 16,6 6-54-16,8 8 0 15,8 8-57-15,9 12 1 16,9 17 206-16,-1-6 0 16,7 0-157-16,3 0 0 15,4 2-89-15,3-2 1 16,3-8 59-16,3-2 1 0,4-8-213 16,5-8 0-16,4-8 590 15,7-14 0-15,8-14-187 16,6-13 1-16,4-17-504 15,9-14 0-15,4-15 776 16,1-12 1-16,0-13-371 16,-13-1 0-16,-10-10-167 15,-14-5 1-15,-11-9 198 16,-15-9 1-16,-13-6-124 16,-13-8 0-16,-11-9 232 0,-13-3 1 15,-10-2-213 1,-12 6 1-16,-10 2-174 0,-17 16 0 15,-18 13 455-15,-8 15 0 16,-14 17-581-16,-12 28 1 16,-13 22 583-16,3 25 1 15,0 20-661-15,25 12 0 16,16 14 336-16,42 7 1 16,1 2-1729-16</inkml:trace>
  <inkml:trace contextRef="#ctx0" brushRef="#br0" timeOffset="140539.75">22169 13900 1614 0,'6'-12'0'0,"3"-6"46"16,0-6 1-16,6-1-46 15,-6-4 0-15,0-3-109 16,-7-4 0-16,0-2-153 15,-13 0 0-15,-7 0 560 16,-12-1 0-16,-11-3-2 16,-7 5 0-16,-14 1-501 15,-9 7 0-15,-10 7 489 16,-22 6 0-16,-21 3-438 16,-5 15 0-16,-10 9 350 0,-3 5 0 15,-5 8-689-15,-5 6 0 16,-1 6 838-16,2-2 0 15,-1 2-172-15,16 8 1 16,6 3-103-16,14 1 0 16,9 3-605-16,18 6 0 15,17 4 856-15,19 8 1 16,10 5-157-16,21 5 1 16,15 4-361-16,20 3 1 15,18 2 271-15,15-8 1 16,15-8 226-16,13-6 0 15,15-5-677-15,23-8 1 16,21-7 630-16,9-15 1 16,13-8-146-16,10-14 1 15,8-14-180-15,6-11 0 16,6-13-112-16,-6-9 0 0,-2-12 458 16,-14-4 1-16,-12-7-488 15,-5-8 1-15,-8-5 505 16,-18-5 1-16,-14-4-676 15,-25-7 1-15,-18-5 477 16,-30-13 0-16,-24-11 128 16,-57 15 0-16,-42 3-183 15,-134 43 1-15,3 0-2425 16</inkml:trace>
</inkml:ink>
</file>

<file path=ppt/ink/ink3.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22:54.338"/>
    </inkml:context>
    <inkml:brush xml:id="br0">
      <inkml:brushProperty name="width" value="0.05292" units="cm"/>
      <inkml:brushProperty name="height" value="0.05292" units="cm"/>
      <inkml:brushProperty name="color" value="#FF0000"/>
    </inkml:brush>
  </inkml:definitions>
  <inkml:trace contextRef="#ctx0" brushRef="#br0">14426 6689 1972 0,'-15'-7'0'0,"-9"-2"1"16,-9 0 1-16,-4-7-206 15,-3 3 0-15,-1-3-861 16</inkml:trace>
  <inkml:trace contextRef="#ctx0" brushRef="#br0" timeOffset="88.79">14024 6559 583 0,'-11'-7'0'0,"-10"2"452"16,-12-6 0-16,-8-2-572 16,-19 3 0-16,-11-1 59 15,-8 2 1-15,-8 0 389 16,-16-4 0-16,-4 1-1690 16</inkml:trace>
  <inkml:trace contextRef="#ctx0" brushRef="#br0" timeOffset="240.87">13018 6451 1412 0,'-24'0'0'0,"-13"0"-154"0,-39 4 0 16,-24 9 219-16,1-1 1 15,-16 4 164-15,4 1 1 16,2 1-750-16,2 1 1 16,0 8 1128-16,6-1 1 15,3 1-1108-15,0 3 1 16,-4 3 902-16,6-3 0 16,2-1-440-16,6 4 0 15,-5-5-1121-15</inkml:trace>
  <inkml:trace contextRef="#ctx0" brushRef="#br0" timeOffset="301.02">11107 6905 1110 0,'-15'9'0'15,"-7"7"222"-15,-10 6 1 16,-6 3-350-16,-9 0 1 16,1 1-759-16</inkml:trace>
  <inkml:trace contextRef="#ctx0" brushRef="#br0" timeOffset="435.24">10656 7150 1110 0,'-5'7'0'16,"-8"6"216"-16,-6 3 1 0,1 6-154 16,3 1 0-16,-3 2-97 15,5 6 1-15,3 3-99 16,5 2 1-16,5-2 92 15,2-5 0-15,1 0 38 16,3 2 0-16,3-3-104 16,8 5 1-16,-2-4-598 15</inkml:trace>
  <inkml:trace contextRef="#ctx0" brushRef="#br0" timeOffset="495.31">10730 7683 841 0,'19'4'0'0,"10"1"373"16,12 0 0-16,7 6-486 15,7 2 0-15,0-1-820 0</inkml:trace>
  <inkml:trace contextRef="#ctx0" brushRef="#br0" timeOffset="570.8">11275 7841 1132 0,'22'4'0'15,"15"5"45"-15,11-4 1 16,16 4-439-16,10 2 1 16,15-2 978-16,18-2 0 15,0 2-1880-15</inkml:trace>
  <inkml:trace contextRef="#ctx0" brushRef="#br0" timeOffset="675.42">12207 7933 1300 0,'33'6'0'16,"25"3"103"-16,12 2 0 15,16-2-336-15,12 3 1 16,9 4 669-16,-1-10 1 15,6-3-1075-15,5-3 1 16,4-9 1193-16,-4 2 1 16,-1 2-1956-16</inkml:trace>
  <inkml:trace contextRef="#ctx0" brushRef="#br0" timeOffset="839.28">13686 7950 1513 0,'29'0'0'16,"25"0"-132"-16,11-4 0 0,19-3-51 16,5-2 1-16,13-4 642 15,-8-3 1-15,2-6-1062 16,-6-7 0-16,-3-1 1070 15,-9-1 1-15,-6-3-214 16,-10 5 1-16,-8 0-256 16,-13 6 1-16,-17 3-77 15,1-5 0-15,-1 2-291 16,0-4 0-16,0 1-365 16</inkml:trace>
  <inkml:trace contextRef="#ctx0" brushRef="#br0" timeOffset="1050.33">15011 7429 415 0,'8'-9'0'0,"-3"-12"411"16,5-5 1-16,1-6-213 0,-4 1 1 15,2-1-120-15,-9-1 1 16,-3-1-165-16,-3-2 0 16,-7 0 84-16,-2 0 0 15,1 2 207-15,-12-2 0 16,-4 2 8-16,-5-4 0 16,-7-3-173-16,-12 3 0 15,-5-5-389-15,-39 1 1 16,-24-3 536-16,-25 7 0 15,-32 4-358-15,-37 14 0 16,-39 8 305-16,-100 33 0 16,3 3-1749-16</inkml:trace>
  <inkml:trace contextRef="#ctx0" brushRef="#br0" timeOffset="22639.17">28217 6640 1972 0,'0'0'0'15,"0"0"-1"-15,0 0 1 16,0 0 0-16,0 0 1 16,4-18 23-16,-2 9 1 15,0-1-26-15,0 4 0 16,-1-1 4-16,-1 7 1 15,0 0 25-15,2 11 0 16,4 1 13-16,-1 10 1 16,3 10-47-16,-3 8 0 15,-1 9-87-15,0 1 1 0,-3 6 155 16,1-2 1-16,0 0-6 16,2-5 0-16,0-3-63 15,1-4 0-15,4-10-30 16,-1-5 1-16,-1-7 32 15,-1-7 1-15,-3-10 54 16,-3-3 0-16,0 0 12 16,-3-7 1-16,-3-6-3 15,-3-8 1-15,-4-12-28 16,0-1 1-16,-2-7-20 16,0-6 1-16,-1-7 38 0,3-7 1 15,2-4-109-15,2 0 1 16,-1 0-7-16,5 4 0 15,3-2 81-15,4 2 1 16,3 1-25-16,6 10 1 16,6 5-156-16,7 11 1 15,7 3-203-15,1 15 1 16,3 9 576-16,0 10 0 16,2 14-100-16,-4 4 0 15,-3 12-81-15,-8 1 0 16,-7 4-33-16,-12 3 0 15,-10-3-81-15,-12 3 1 16,-8-3 247-16,-10 0 1 16,-9-4-1-16,7-5 0 15,0-9-176-15,2-8 0 16,0-6-50-16,4-8 0 0,4-5-23 16,3-2 1-16,5-4-82 15,7 0 0-15,3-3-70 16,5 9 0-16,0 2-1084 15</inkml:trace>
  <inkml:trace contextRef="#ctx0" brushRef="#br0" timeOffset="23165.1">28821 6857 1995 0,'0'-9'0'0,"0"-2"126"16,-2 0 1-16,-2 0-2 15,1 2 1-15,-1 0-73 16,0-2 0-16,-1 6-57 15,5 5 0-15,-8-13-33 16,8 13 0-16,0 0-43 16,6 17 0-16,1 8-2 15,3 5 1-15,3 12 68 16,-4-1 1-16,0 4 109 16,-3 2 0-16,-1-4-3 0,-3-1 1 15,-2-3-51-15,-2-8 0 16,-2-6-79-16,1-9 0 15,-1-3-172-15,-2-8 1 16,1 2-1305-16</inkml:trace>
  <inkml:trace contextRef="#ctx0" brushRef="#br0" timeOffset="23976.87">28636 6063 1860 0,'10'12'0'0,"4"6"-61"16,-32-23 0-16,-23-20-376 15,1 5 1-15,-10-2 763 0,-7 9 1 16,-10 1-141-16,4 12 0 15,1 3-410-15,-9 10 0 16,-2 9 185-16,-1 12 0 16,0 11 457-16,-5 22 0 15,-3 15-482-15,12 7 1 16,7 6 65-16,10 6 1 16,10 3-218-16,14 3 1 15,12 4 330-15,14-6 1 16,12-1 53-16,9-3 1 15,14-2-138-15,14-7 0 16,13-13-257-16,7-7 0 16,10-5 436-16,11-10 0 15,11-10-209-15,-2 2 1 16,3-3-322-16,1-8 0 16,3-13 687-16,-1-8 0 0,-1-14-916 15,-3-6 0-15,-2-14 1078 16,-5-13 0-16,-4-10-430 15,-3-7 0-15,-2-12-639 16,-7-8 1-16,-3-8 844 16,-3-15 0-16,-5-11-140 15,-18 0 1-15,-10-3-171 16,-14-1 1-16,-13-3 52 16,-15 7 0-16,-14 1-452 15,-15 9 0-15,-17 9 563 0,-16-7 1 16,-15 1 80-16,-13 5 1 15,-11 6-521-15,-8 10 1 16,-6 10 559-16,-11 12 1 16,-8 10-239-16,-8 23 1 15,-5 15-333-15,-15 35 1 16,-13 29 30-16,-29 52 1 16,-4 0-816-16</inkml:trace>
  <inkml:trace contextRef="#ctx0" brushRef="#br0" timeOffset="26737.84">29475 10110 2185 0,'0'0'0'16,"1"9"5"-16,-1-9 0 15,0 0-38-15,0 0 0 16,0 0 26-16,0 0 1 16,0 16-44-16,6 4 0 15,3 7 114-15,6 7 0 16,5 10 29-16,1 4 1 16,3 8-190-16,1 7 1 15,3 9-161-15,2 9 0 16,3 13 285-16,-11-13 0 15,-5-6 44-15,-8-22 0 16,-5-16-12-16,-4-11 1 16,-2-12 63-16,-2-3 0 0,-3-11-19 15,-6-6 1-15,-6-8-100 16,-3-15 1-16,-4-12-99 16,2-11 1-16,-2-19 153 15,2-4 0-15,0-10-258 16,-1-14 0-16,-1-18 257 15,11 13 1-15,9-1 99 16,10 21 0-16,11 15-99 16,5 19 0-16,8 14-33 15,-2 16 0-15,1 11-183 0,7 5 1 16,4 10-191-16,1 5 0 16,4 5 477-16,-5 9 0 15,-1 6-70-15,-7 17 1 16,-8 13-112-16,-16-12 0 15,-14-4 158-15,-12-4 1 16,-15-5 206-16,-2-5 1 16,-7-6-292-16,-3-7 0 15,-2-11-219-15,-3-7 0 16,0-7-107-16,8-5 1 16,7-10-75-16,9 2 0 15,1 0-316-15</inkml:trace>
  <inkml:trace contextRef="#ctx0" brushRef="#br0" timeOffset="27383.06">29982 10713 2140 0,'2'-5'0'15,"0"-11"97"-15,5-2 1 16,4-4 17-16,4-3 1 16,2-4-103-16,3 0 1 15,4 1-147-15,4 2 1 16,1 1-79-16,3 9 1 15,-1 0 73-15,-3 12 0 16,0 11 24-16,-8 11 1 0,-4 15 113 16,-4 8 1-16,-5 13 100 15,-7 0 0-15,-6 9 235 16,-5 0 0-16,-7-2-174 16,-1-1 0-16,-3-3-89 15,4-10 1-15,3-9-48 16,8-9 0-16,7-8-120 15,13-13 0-15,9-14 171 16,16-8 1-16,14-11 157 16,18-4 1-16,15-7-246 15,-13 9 1-15,-2 2-172 16,-16 7 1-16,-13 7 126 0,-16 5 0 16,-12 5-62-16,-5 1 0 15,-8 1-165-15,0-1 1 16,0 0-1085-16</inkml:trace>
  <inkml:trace contextRef="#ctx0" brushRef="#br0" timeOffset="28193.07">30178 9673 2129 0,'-13'-18'0'0,"-9"-11"119"16,-2 4 0-16,-2-4-179 15,-13 0 0-15,-7 0-358 16,-2 4 1-16,-2 3 799 0,-7 10 0 16,-8 5-192-16,4 10 1 15,1 8-290-15,-7 11 1 16,-1 8-43-16,-1 15 1 15,1 9 382-15,-6 20 1 16,-3 20-82-16,18 5 1 16,11 7-260-16,11 7 0 15,11 10 194-15,9-1 0 16,12 2-174-16,10-1 0 16,10-2 162-16,5-10 1 15,8-1-265-15,13-9 0 16,12-6-184-16,6-10 0 15,8-9 788-15,5-3 0 16,5-6-459-16,6-8 0 16,8-1-180-16,5-11 1 0,5-9 544 15,1-11 1 1,1-13-833-16,-3-9 0 0,-2-12 941 16,-2-9 0-16,-4-9-351 15,-7-18 1-15,-4-17-299 16,-12-12 0-16,-8-20 292 15,-13-7 1-15,-10-10 88 16,-10-9 0-16,-9-6-171 16,-8 4 0-16,-10-1 8 15,-8-5 1-15,-10-2-130 16,-7-3 1-16,-7-3 244 16,-11 14 0-16,-10 6 46 0,-9 4 1 15,-9 6-321-15,-17 12 1 16,-14 9 269-16,-10 20 1 15,-13 17-553-15,-16 20 1 16,-17 23 592-16,-6 12 1 16,-8 20-224-16,14 12 0 15,0 0-1812-15</inkml:trace>
  <inkml:trace contextRef="#ctx0" brushRef="#br0" timeOffset="55772.66">29430 6705 1715 0,'0'0'0'16,"0"0"-66"-16,0 0 0 15,0 0 19-15,0 0 1 16,0 0 7-16,0 0 0 15,0 0 19-15,0 0 1 16,0 0-36-16,0 0 1 16,0 0 59-16,0 0 1 15,22-12 69-15,-7 1 1 16,2 2-70-16,-4 0 1 16,-2 2 51-16,-11 7 1 15,7-6-58-15,-7 6 1 0,0 0 13 16,0 0 0-16,9 2 52 15,1-2 0-15,3 0-9 16,-2 0 0-16,-2-2-6 16,0 2 0-16,0 0 5 15,-9 0 0-15,11 9-49 16,-3-5 1-16,1 1 35 16,-2 3 0-16,3-5-64 15,-1 3 1-15,0 1 17 16,0 2 0-16,1-6-64 0,1 3 1 15,3-3-39 1,5 3 0-16,1 1-125 0,2 0 1 16,0 2 263-16,1 4 0 15,-1-4 163-15,0 3 0 16,0 5-30-16,0-5 0 16,2-3 2-16,2 4 0 15,2 3-92-15,-2-3 0 16,-2 3-52-16,0 0 0 15,-2-2-15-15,-4 6 0 16,-1-2-45-16,1 2 1 16,1 2 30-16,-1 1 1 15,1-5-106-15,1 2 1 16,2-2-46-16,0 2 1 16,2-4 228-16,0 5 1 15,2 1 46-15,-2 0 0 16,0 1 17-16,0-3 1 15,0 1-81-15,-2 5 0 0,1-5-28 16,-1 4 0-16,-2-3-34 16,0 2 1-16,1 1 23 15,-5 0 0-15,1-3-24 16,-4 1 1-16,-2-1-8 16,-2 3 1-16,-2 0 7 15,1 0 0-15,-3 4-24 16,3-4 1-16,-1 0-24 15,2 4 1-15,1-4-9 0,-1 1 0 16,2 2-6-16,0 1 1 16,2-2-3-16,-2 2 1 15,-2-6 43-15,-1 1 1 16,-3-1 98-16,1 2 0 16,1-5-29-16,-1 4 0 15,-3-1 32-15,1 2 0 16,0 1-13-16,-1-1 1 15,1-4-70-15,0 3 1 16,-2-3 0-16,-1 1 0 16,1 0-29-16,0 1 0 15,0-1 3-15,0 3 1 16,-2-2 24-16,0 2 0 16,0-1 5-16,0-1 1 15,2 2 28-15,0-5 0 16,-1-2 2-16,1 7 0 15,0-3 8-15,-2 3 0 0,-2 2-26 16,0 0 0-16,1 2-15 16,-1-4 0-16,0 1-3 15,0-3 1-15,0-1-8 16,0-1 1-16,0 1-21 16,1 1 0-16,-3-1 20 15,0 3 1-15,2-3 13 16,-1 1 0-16,-1 2 33 15,0-3 0-15,2-2-27 16,-1 1 1-16,1-3 8 16,-2 2 1-16,-1 0 0 0,-1 1 1 15,1-1-21-15,-1 2 0 16,2 3-3-16,-1-3 0 16,1-3-11-16,0 3 0 15,1-6 0-15,-1 6 0 16,2-4-24-16,-1 5 1 15,1 2 32-15,-2-3 1 16,0 3 12-16,-1-1 0 16,-3-3 23-16,1 5 1 15,1-1-35-15,3-5 1 16,-1 1 16-16,2-1 0 16,0-2-18-16,1-2 0 15,-3 0-4-15,2-1 1 16,0-1-28-16,-2-1 0 15,1-4 32-15,-1 2 0 0,0 3-3 16,3-5 0-16,1 4-27 16,-2-4 0-16,2 0 21 15,-2 1 0-15,2-2 3 16,-2-1 0-16,0-2 5 16,2-5 0-16,0 0-2 15,0 0 0-15,0 0 6 16,0 0 0-16,0 0-3 15,0 0 1-15,0 0-3 16,0 0 1-16,-7 6-1 16,7-6 1-16,-9 3-5 15,9-3 1-15,-8 6 2 0,8-6 0 16,-7 3-3-16,7-3 1 16,-8-3 10-16,8 3 0 15,0 0-20-15,0 0 0 16,-1-8 16-16,-1 1 0 15,-2-4-2-15,-2 2 0 16,1-3-4-16,-1 1 0 16,-1-2-9-16,0-1 1 15,1 0-21-15,-1-4 0 16,-1-4-46-16,-1-7 1 16,-2-5-19-16,0-6 0 15,-2-6 112-15,0 1 1 16,2 1 42-16,-2 3 1 15,2 7-53-15,2-1 1 16,0 7 6-16,-1 1 0 0,3 3-27 16,-2-1 0-16,1-2-15 15,1 2 0-15,1 3 35 16,3 2 0-16,1 6 24 16,0 1 0-16,0 6 0 15,2 7 0-15,0 0 27 16,0 0 0-16,4 16-3 15,1-3 1-15,5 0-21 16,-1 6 1-16,2 3 0 16,2 3 1-16,0 4-37 15,0 3 1-15,-2 6-13 0,0 2 1 16,2 1-22-16,-4 4 1 16,0-1 82-16,0 1 0 15,3-2-47-15,-3 0 1 16,-2 0-2-16,1-5 0 15,-3-2-20-15,1-5 0 16,-3-3-88-16,5-6 0 16,-1-2 137-16,-1-6 0 15,-3-3-40-15,1-2 0 16,0-5 37-16,-4-4 0 16,2 9-16-16,-2-9 1 15,0 9-24-15,0-9 1 16,9 9 3-16,-9-9 1 15,11 0 8-15,-11 0 1 16,13-11-7-16,0-4 0 16,5-6-116-16,8-8 1 0,5-5 92 15,12-11 0-15,7-6 188 16,11-3 0-16,11-5-62 16,-15 5 0-16,-4 4-47 15,-19 15 1-15,-14 10-53 16,-3 3 0-16,-8 4-9 15,2 6 1-15,-2 3-20 16,-3 3 0-16,-5-1 30 16,-1 7 0-16,8-2 5 15,-8 2 0-15,0 0 3 16,0 0 0-16,-4 9-12 0,4-9 1 16,-7 9-30-16,7-9 1 15,-11 4-122-15,11-4 1 16,-13 0-130-16,7-11 1 15,1 2-1331-15</inkml:trace>
  <inkml:trace contextRef="#ctx0" brushRef="#br0" timeOffset="69992.02">28439 8360 1681 0,'0'0'0'15,"13"-5"-97"-15,0-3 0 16,3-4 153-16,10-8 1 16,7-2-111-16,8-3 0 15,0 0-992-15</inkml:trace>
  <inkml:trace contextRef="#ctx0" brushRef="#br0" timeOffset="70081.45">29024 8029 785 0,'7'0'0'16,"8"-2"42"-16,-2 0 0 16,2 0-39-16,-6 4 0 15,-3 0-140-15,-16 9 0 16,1 1-220-16</inkml:trace>
  <inkml:trace contextRef="#ctx0" brushRef="#br0" timeOffset="70126.61">28841 8189 527 0,'-18'9'0'0,"-12"11"272"15,-12 5 0-15,-1 4-1084 16</inkml:trace>
  <inkml:trace contextRef="#ctx0" brushRef="#br0" timeOffset="70396.28">28369 8427 158 0,'0'0'0'16,"13"-9"42"-16,-4 1 0 0,4-8 458 15,11-2 0-15,9-11-153 16,6 1 0-16,9-7-410 16,7-4 1-16,8-1-475 15,16-1 1-15,14-10 959 16,-16 17 1-16,-7 7-371 15,-27 13 0-15,-23 10-78 0,-13 6 1 16,-14 9-405-16,-21 14 0 16,-16 13 743-16,-8 3 0 15,-9 6-104-15,8-6 1 16,-1 1-211-16,6-10 0 16,6-3-85-16,9-7 1 15,7-10 97-15,11-24 1 16,11-21-200-16,19-14 1 15,0-1-699-15</inkml:trace>
  <inkml:trace contextRef="#ctx0" brushRef="#br0" timeOffset="72018.33">30377 12186 1748 0,'0'0'0'15,"0"0"-45"-15,0 0 0 16,24-23 67-16,-7 5 0 15,5-4 62-15,6-5 0 16,3-5-133-16,6-4 1 16,4-2-537-16,3-2 0 15,6 3 481-15,-4 6 1 16,0 6 458-16,-7 7 1 16,-6 7-268-16,-7 6 1 15,-7 3-52-15,-8 4 1 16,-8 3-284-16,-10 4 1 15,-8 4 184-15,-13 6 0 16,-12 5 467-16,1 1 1 0,-2 0-258 16,1 4 0-16,-1 3-114 15,10-3 0-15,5-2-32 16,8-5 1-16,6-8-19 16,5-7 1-16,5-3 14 15,2-4 0-15,8-18 19 16,3 4 1-16,7-6-69 15,1-2 0-15,3-5-122 16,4 2 1-16,1-2-213 16,1 5 0-16,0 3 623 0,-6 4 1 15,-2 6-161-15,-9 6 0 16,-7-1 82-16,-4 4 0 16,-9 9 111-16,-15 11 1 15,-11 5-156-15,3 6 0 16,-1 6-191-16,-8-1 0 15,-7 0-38-15,10-5 1 16,1-6 51-16,7 0 0 16,4-8 57-16,8-3 1 15,5-3 63-15,13-11 0 16,7-4 61-16,8-8 1 16,5-10-67-16,4-5 0 15,4-5-110-15,3 1 0 16,5 0-692-16,6-3 0 15,0 2 325-15</inkml:trace>
  <inkml:trace contextRef="#ctx0" brushRef="#br0" timeOffset="113858.71">23683 12876 1759 0,'0'0'0'0,"0"0"-8"15,0 0 0-15,0 0 38 16,0 0 0-16,0 0-12 16,0 0 1-16,-6-18-19 0,5 7 1 15,1-2 75-15,5 4 1 16,4-3 41-16,6 1 1 15,7 6-69-15,1 3 0 16,2 4-50-16,1 3 0 16,0 6-67-16,2-4 0 15,3 4-231-15,6 1 1 16,4 5-128-16,10-5 0 16,3 1 1021-16,9-2 0 15,-1-4-595-15,22 2 0 16,12-2-592-16,-8 4 0 15,1 1 1224-15,-6 1 1 16,0 3-565-16,-6-1 0 16,1-1-765-16,1-3 1 15,3-4 1393-15,6-3 1 16,5-4-785-16,1 0 0 0,2-8 126 16,2 5 0-16,1-1 211 15,1 1 1-15,0-1-703 16,1 4 0-16,1 0 899 15,1 0 0-15,2-2-879 16,2-1 1-16,0 1 847 16,1-4 0-16,0 3-610 15,-2-1 1-15,-3-1 315 16,0 3 1-16,1 4 10 16,-10 3 0-16,-3-1-669 0,-3-1 0 15,1 3 1023-15,1-6 0 16,1 0-565-16,-5 0 1 15,1 0-77-15,0-4 1 16,-2 1 470-16,-6-3 0 16,-5-3-354-16,-4 6 1 15,-3 3-237-15,-4 1 1 16,-6 3 479-16,6 0 1 16,-1 1-11-16,-4-3 1 15,-3-2-198-15,-3-2 1 16,-4 0-130-16,-10-3 0 15,-6 1-53-15,-1 2 0 16,1 1 317-16,-3 1 0 16,-1 0 1-16,-2 0 1 15,-2 0-82-15,-8 0 0 16,-3-4-55-16,-13 4 1 0,8-4-743 16,-25-8 1-16,0-1-165 15</inkml:trace>
  <inkml:trace contextRef="#ctx0" brushRef="#br0" timeOffset="117191.48">4206 14468 1838 0,'9'5'0'16,"2"2"65"-16,-11-7 0 15,-9-9-52-15,-1 2 1 16,1 0-17-16,4-2 1 15,-5 0-34-15,5 2 0 16,5 1 44-16,-4-1 0 16,8 0 30-16,-4 0 1 15,5-1-7-15,1 1 1 16,1 2-10-16,-1-1 1 16,7-1-14-16,7-2 1 15,4-3-87-15,8 1 0 16,-1-2-580-16,11 4 0 15,10 0 1179-15,3 2 0 0,6 0-292 16,-2-1 0-16,2 3-255 16,0-4 1-16,0 0-615 15,4-2 0-15,-4-3 1199 16,3 1 1-16,5-1-415 16,-6 5 0-16,-4 2-191 15,-4 3 1-15,-3 4-337 16,-1 4 1-16,-1 1 598 15,6 2 1-15,-5 0-8 16,5 1 1-16,-1-3-146 16,-7 0 0-16,-5-3-159 15,3 2 1-15,0-2-159 0,-9-1 0 16,0 1 341-16,5 0 1 16,1-2 162-16,-3 0 0 15,1-2-119-15,-2-1 1 16,1-1-94-16,-7 0 1 15,-3-5-32-15,-4 6 0 16,-8-3-11-16,-7 5 0 16,-3-1-282-16,7 25 0 15,-3 1-1280-15</inkml:trace>
</inkml:ink>
</file>

<file path=ppt/ink/ink30.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4T07:07:25.064"/>
    </inkml:context>
    <inkml:brush xml:id="br0">
      <inkml:brushProperty name="width" value="0.05292" units="cm"/>
      <inkml:brushProperty name="height" value="0.05292" units="cm"/>
      <inkml:brushProperty name="color" value="#FF0000"/>
    </inkml:brush>
  </inkml:definitions>
  <inkml:trace contextRef="#ctx0" brushRef="#br0">11744 5753 1894 0,'0'0'0'0,"0"0"-36"16,0 0 1-16,14-36-58 16,-6 14 0-16,-1 1-114 15,-5-5 1-15,-4-2-108 16,-3 4 0-16,-5 3 184 15,-2-5 0-15,-5 1 58 16,0 0 0-16,-1-4 432 0,-6 4 1 16,0 3-15-1,-9 1 1-15,-4 1-197 0,0 4 1 16,-4 3-239-16,-5 4 0 16,0-4-1129-16</inkml:trace>
  <inkml:trace contextRef="#ctx0" brushRef="#br0" timeOffset="107.14">11131 5335 1177 0,'-19'0'0'16,"-5"0"246"-16,-16 0 1 15,-8 4-623-15,-8 1 1 16,-14-1 375-16,0 5 1 16,-4 0 385-16,-9 1 1 15,-6 1-647-15,1 0 1 16,1 2-497-16</inkml:trace>
  <inkml:trace contextRef="#ctx0" brushRef="#br0" timeOffset="166.16">10147 5456 1199 0,'-15'5'0'15,"-7"-1"193"-15,-8 5 0 16,-12 7-462-16,-4-3 1 15,-1 3-391-15</inkml:trace>
  <inkml:trace contextRef="#ctx0" brushRef="#br0" timeOffset="435.91">9709 5594 897 0,'-15'6'0'0,"-7"1"367"16,-7 6 1-16,-8-1-295 15,0 4 1-15,0 1-194 16,-4 1 1-16,-3 0-365 16,-2 5 0-16,-4 2 850 15,-2 8 0-15,1 3-199 16,4 7 0-16,-2 7-176 15,1 10 1-15,-6 6-14 16,12-8 0-16,3 1-75 16,11-8 0-16,2-10-192 15,8 4 1-15,3 4 145 0,6-1 0 16,7 3 443-16,4-6 0 16,3 2-62-16,6-2 1 15,4-2-91-15,6 2 1 16,6-4-106-16,1-1 1 15,3 0-211-15,6-3 0 16,0 1-967-16</inkml:trace>
  <inkml:trace contextRef="#ctx0" brushRef="#br0" timeOffset="1126.34">9290 6986 774 0,'19'4'0'15,"8"1"516"-15,16 6 1 16,12 5-557-16,2-1 0 16,8 1-254-16,3 2 1 15,-1 2 779-15,16-1 1 16,13 7-461-16,-8-5 0 15,-6-5-529-15,-3 1 1 16,-1-5 928-16,-1 1 0 16,2-1-309-16,-12-3 1 0,-8 4-665 15,17-6 1-15,16 2 1043 16,0-9 1-16,10-3-448 16,-8-3 0-16,-5-1-429 15,-4 0 0-15,1-2 851 16,-3 0 1-16,-3 0-495 15,-1 0 0-15,-1 2-403 16,1-1 1-16,-3 3 852 16,-2-6 1-16,0 2-381 0,-14 0 0 15,-13-7-331 1,1 0 0-16,-2-2 49 0,0 2 0 16,4-6 559-16,-6 6 1 15,0-2-177-15,-1-2 0 16,-6-2-30-16,-10-6 0 15,-3-7-68-15,-5-1 0 16,-4-5-22-16,-2 0 0 16,0-1-116-16,1-1 0 15,-4-4-21-15,1 6 0 16,0-4 77-16,-4 1 0 16,0 3 106-16,-3 0 0 15,-4-1-46-15,-2-1 0 16,0 3-18-16,-1 1 0 15,1-3-10-15,0 5 0 0,0 1-65 16,2 1 1 0,-3 1 64-16,1-2 1 0,-2 2 59 15,0-4 0-15,-1-3 29 16,-1 3 0-16,-7 2-92 16,-1 0 1-16,-10 0-113 15,-6 2 0-15,-5-1-185 16,-6 3 0-16,-1 0 495 15,-12 10 1-15,-3 0 4 16,-41 3 1-16,-24 1-153 16,-38 10 0-16,-32 8-16 15,-57 17 1-15,-45 13-75 16,-79 21 0-16,-63 15-689 0,-38 51 0 16,-1 0-46-16</inkml:trace>
  <inkml:trace contextRef="#ctx0" brushRef="#br0" timeOffset="24006.25">17003 7101 1849 0,'0'0'0'15,"19"6"-124"-15,-28-1 0 16,-13 6-170-16,7-6 1 15,-4 3 516-15,3 1 0 16,5-6-216-16,1 3 0 16,5-3 77-16,5-3 1 15,-8 4-21-15,8-4 0 16,0 0-138-16,0 0 1 16,0 0 72-16,0 0 0 15,12 12 155-15,2-8 0 16,5 1-1-16,10-1 1 15,12-2-59-15,-8-2 1 0,4 0-112 16,4 0 1-16,1 2-242 16,4-1 1-16,6 3 22 15,-2 0 1-15,3-1 614 16,3 3 1-16,3 1-259 16,2-4 0-16,-4 3-308 15,2-3 1-15,2-3 105 16,0 4 1-16,2-2 418 15,12 1 1-15,10 3-319 16,-7 1 1-16,-8-3-316 16,0-4 1-16,-3 0 449 0,5-4 1 15,2-1 54-15,-4-3 0 16,-4 1-311-16,2-2 0 16,3 0-39-16,2 0 1 15,1 6 412-15,0-1 0 16,2 8-283-16,-19-4 1 15,-11 3-331-15,8 1 1 16,1 1 539-16,15-1 1 16,10-1-33-16,-8 3 1 15,0-3-207-15,-15 1 1 16,-11 1-237-16,4-1 0 16,-2-4 477-16,-2 2 0 15,-3-2-67-15,-3 2 0 16,-8-1-71-16,-3 3 1 15,-5 0-26-15,-4-3 0 16,1 1-7-16,-12 0 0 16,0 2-68-16,-9-4 0 15,6 0 33-15,-6 0 0 0,0 0-64 16,-15 3 1-16,-7 6-384 16,-8-3 1-16,3 1-1023 15</inkml:trace>
  <inkml:trace contextRef="#ctx0" brushRef="#br0" timeOffset="29665.23">29091 5499 1759 0,'0'0'0'16,"-12"-7"-78"-16,12 7 1 16,-3-13 75-16,1 4 0 15,2 0 12-15,-2 0 1 16,0 0-62-16,-3 2 1 0,-1-2 47 15,-1-2 0-15,-2 2-114 16,-3-4 0-16,0 4 2 16,-5-3 0-16,-3-1-104 15,-3 1 0-15,-2-1 651 16,-3 0 1-16,-2 1-187 16,-1-1 1-16,-2-3-136 15,0 0 0-15,-1-2-112 16,7 2 1-16,3 3-143 15,-13-3 1-15,-6 0-165 16,6 3 0-16,2 4 6 16,-4 2 0-16,-3 5 771 0,7 2 1 15,2 2-227-15,-1 5 0 16,3 2-102-16,0 0 0 16,-1 4-63-16,1 3 0 15,0 4-155-15,-1 1 0 16,1 1-47-16,1 1 0 15,1 2-76-15,-1 1 1 16,-1 2 51-16,3 3 1 16,2 2 197-16,2-5 0 15,4 7 231-15,-2-5 1 16,-2 3-52-16,-2-1 1 16,0 6-110-16,2 0 0 15,0-4-112-15,4-2 1 16,1 2-33-16,1-1 0 0,1 1-56 15,6 4 0 1,6 3 54-16,-1 2 1 0,1 2 46 16,1 4 1-16,4 2 29 15,0-1 1-15,4 2-117 16,-1 2 0-16,1 4 63 16,1-1 0-16,1 3 53 15,5-3 1-15,6 3-74 16,7 6 0-16,5 8-174 15,3-5 0-15,5-8-122 16,-4-2 1-16,2-1 635 0,0-2 1 16,2-2-68-16,2-4 0 15,-1-1-140-15,3-6 1 16,1-9-115-16,-3-7 0 16,-2-5-185-16,4-8 0 15,-1 1 132-15,16-3 1 16,8 5 266-16,-1-7 1 15,0-2-142-15,-4-8 1 16,0-8-93-16,-2 3 0 16,-1-4-229-16,1-4 0 15,0 1 501-15,4-8 0 16,2 0-159-16,-10-2 1 16,-3 1-154-16,-7-1 1 15,-8-3-138-15,0-2 1 16,0 0 63-16,7-14 1 15,5-10 291-15,-7-3 0 16,1-3-33-16,-10-3 0 16,-3-1-51-16,-6 11 1 0,-5 6-82 15,-4-4 0-15,-4 1 6 16,7-16 1-16,3-13 25 16,-3 2 0-16,3-1-64 15,-4 3 0-15,-4 2-84 16,-2-4 0-16,0 5 129 15,-1 10 0-15,-1 10 23 16,-3-1 0-16,-1 3-69 16,1-3 1-16,-2 1 11 15,-4 2 0-15,-2-3 93 0,-5-1 0 16,-6 3-1-16,1-3 1 16,-5 5-68-16,-1 0 1 15,-4 0-131-15,-6 4 0 16,-3 1-211-16,-11 3 1 15,-8 4 623-15,-7 5 0 16,-9 4-178-16,-10 9 1 16,-7 3-259-16,-27 4 1 15,-19 5 395-15,5 8 0 16,-1 5-509-16,1 13 1 16,1 10 532-16,3 11 1 15,4 11-668-15,9 13 1 16,5 7 397-16,23 1 1 15,0 5-1708-15</inkml:trace>
  <inkml:trace contextRef="#ctx0" brushRef="#br0" timeOffset="93908.37">2743 7566 1491 0,'87'-50'61'0,"-30"10"1"16,-7 0 53-16,-26 12 0 16,-18 11-81-16,-2-1 0 15,-14 8-42-15,5 4 1 16,-8 3-6-16,4-1 0 16,3 4-33-16,6 0 0 15,-9 7-14-15,9 2 0 16,5 0-24-16,1 7 1 15,7 6-31-15,2 1 0 16,3 3 48-16,8 8 0 16,3 2 444-16,5 7 1 15,6 2-198-15,3 5 1 16,3 1-132-16,0-1 0 16,0-3-169-16,0-2 1 0,1-7-304 15,1-9 0-15,-2-8 800 16,5-8 1-16,5-6-168 15,-1-16 0-15,1-7-105 16,-1-22 1-16,2-16-355 16,26-38 1-16,24-28 633 15,0-10 0-15,13-16-773 16,-3 7 1-16,3-1 808 16,-8 18 1-16,-5 10-616 15,-9 15 1-15,-5 8-141 16,-8 14 0-16,1 1-995 0</inkml:trace>
  <inkml:trace contextRef="#ctx0" brushRef="#br0" timeOffset="116444.27">3338 8432 1804 0,'9'0'0'0,"6"-2"-16"16,-15 2 1-16,-2-14 16 0,-2 8 0 15,1-3 21-15,3 9 1 16,-11-9-25-16,11 9 1 15,-13 6 60-15,13-6 1 16,-6 12-21-16,2-3 0 16,8 0 21-16,2 4 0 15,7 1-68-15,1 3 0 16,9 4-184-16,4 4 0 16,6 4 61-16,4 9 0 15,2 4 324-15,2 1 0 16,1 4 11-16,-1-10 1 15,1-1-83-15,-3-14 1 16,-2-6-133-16,7-21 0 16,4-15-189-16,2-12 1 15,2-15 519-15,22-25 0 16,20-18-225-16,-2-4 1 0,0-10-233 16,6 1 1-16,6-1 375 15,-8 6 1-15,-2-1-357 16,-5 15 1-16,-6 8 112 15,2 9 1-15,1 17-187 16,3 12 0-16,0 2-1599 16</inkml:trace>
  <inkml:trace contextRef="#ctx0" brushRef="#br0" timeOffset="136559.94">13422 9224 1883 0,'0'0'70'16,"0"0"0"-16,0-27-7 0,-2 6 0 16,0-8-80-16,-5-7 1 15,-2-9-136-15,-12-6 0 16,-5-3-98-16,-7 0 1 16,-7 4-109-16,-7 3 0 15,-2 6 917-15,-5 12 1 16,-5 4-341-16,-2 14 1 15,-4 13-605-15,-23 21 0 16,-10 17 644-16,6 10 0 16,5 15 13-16,9 3 0 15,10 8-448-15,0 7 1 16,3 5-35-16,8 4 0 16,0 3 394-16,16 3 0 15,8-5-219-15,14-3 1 16,12-5 157-16,7-2 0 15,13-8-123-15,9-1 0 16,11-2 154-16,15-5 0 16,15-4 3-16,-2-7 1 0,9-4-343 15,4-5 1-15,9-6 314 16,6-5 0-16,8-5-130 16,1-12 0-16,4 0-134 15,5-7 1-15,0-3 365 16,-5-7 0-16,-5-6-613 15,-8-6 1-15,-4-8 686 16,2-19 1-16,-6-9-236 0,-9-17 1 16,-15-17-8-16,-13-15 0 15,-10-15-138-15,-16-16 1 16,-10-18 213-16,-16-5 0 16,-14-12-64-16,-20 7 0 15,-21-1-458-15,-28 21 0 16,-29 12 560-16,-35 43 0 15,-33 34-382-15,-30 63 1 16,2 2-1580-16</inkml:trace>
  <inkml:trace contextRef="#ctx0" brushRef="#br0" timeOffset="139609.51">20168 10405 1871 0,'11'-1'0'0,"9"-1"-32"16,-11 4 0-16,-1 1-118 15,-8-3 1-15,2 11-92 16,3-4 0-16,3 4 166 16,10-7 1-16,8-1 394 15,5-1 1-15,8-2-155 16,2 0 0-16,1 0-148 15,1-2 1-15,1-1-275 0,4-1 1 16,0 0-166-16,6-1 1 16,1 1 953-16,8-1 0 15,5 1-454-15,11 1 1 16,4-4-1360-16</inkml:trace>
  <inkml:trace contextRef="#ctx0" brushRef="#br0" timeOffset="139864.09">21322 10377 1547 0,'22'0'0'15,"17"0"118"-15,22-4 0 16,20-3-666-16,2 1 1 15,11-1 1200-15,-2 2 1 16,-3 1-758-16,-2-3 1 16,-2 2 4-16,3-3 1 15,5 3 498-15,-10 1 1 16,-4 3-520-16,-3-3 1 16,-2 0-123-16,-6 4 0 0,-3-3 616 15,-5 6 1-15,-2-3-244 16,-14 0 0-16,-11 0-116 15,0-3 1-15,-3-1-88 16,0-1 1-16,-3-2-26 16,-1 1 0-16,-4-1 16 15,-3 2 1-15,-3 1-184 16,1-3 0-16,0 1-889 16</inkml:trace>
  <inkml:trace contextRef="#ctx0" brushRef="#br0" timeOffset="178567.49">8803 12761 1659 0,'9'-2'0'0,"6"-2"-206"16,-15 4 0-16,-6-14 148 15,1 7 1-15,-5 1 237 16,3 1 0-16,1 3-133 16,6 2 0-16,-12-7-45 15,12 7 0-15,0 0 13 16,0 0 1-16,0 0-77 0,0 0 1 16,0 0 167-16,0 0 1 15,7-2 37-15,2 0 1 16,6 0-11-16,3-1 1 15,5-1-61-15,1 4 1 16,5 4 3-16,-1-1 1 16,-1 1-115-16,5 0 1 15,-4-3-59-15,5-1 1 16,4 0-178-16,3-1 0 16,3-1 259-16,-1 0 0 15,4-2 280-15,1 4 0 16,1 0-118-16,-4 2 0 15,0 2-126-15,2-2 1 16,4-2-298-16,-2-2 0 16,6-2 315-16,1 2 0 15,6-1 208-15,-4 1 0 16,6 2-210-16,-2-4 0 0,0 1-372 16,0-3 1-16,3-1 547 15,1 4 1-15,5-5-62 16,-5 7 1-16,1-1-180 15,-1 0 1-15,-6 2-343 16,2 2 0-16,0 0 731 16,18 3 0-16,8 0-253 15,-17-3 1-15,-9-2-268 16,0-2 0-16,-2 1 157 16,2 1 1-16,0 0 194 0,13 1 0 15,9 1-176-15,-17-2 0 16,-7-2-323-16,2 1 0 15,-3-5 517-15,19 4 1 16,8 1-95-16,-17-1 1 16,-7 0-241-16,0-3 1 15,-2-1 1-15,15 1 1 16,11-1 344-16,-6-1 0 16,4 0-261-16,-3 0 0 15,-1 0-271-15,-14 3 1 16,-15 4 569-16,5 4 0 15,2-3-136-15,-5 3 1 16,3 0-174-16,-3-1 0 16,3-6-145-16,1 3 0 15,-6-2 333-15,1 0 1 0,1 0-29 16,-2-1 0 0,-2-3-47-16,-11 3 0 0,-9-1-59 15,-1 4 1-15,1 0-22 16,-10 0 1-16,-7-4-30 15,-1 4 1-15,-5 0-114 16,-5 0 0-16,0 0-2180 16</inkml:trace>
  <inkml:trace contextRef="#ctx0" brushRef="#br0" timeOffset="185120.02">27126 11471 1815 0</inkml:trace>
  <inkml:trace contextRef="#ctx0" brushRef="#br0" timeOffset="185850.13">26916 11192 2241 0,'-41'-9'119'0,"24"6"1"16,5-1-158-16,-29 1 1 15,-16-3-436-15,-4 3 0 16,-8-1 776-16,1 2 1 15,-2 0-147-15,4 2 0 16,1 2-322-16,-3 2 0 16,-4 3-55-16,1 4 1 15,1-2 647-15,2 7 1 16,3 4-359-16,6 3 0 16,4 4-119-16,3 7 1 15,2 1-207-15,4 10 1 0,2 1 98 16,5 7 0-16,4 2 411 15,6 1 0-15,-3 4-78 16,4 12 1-16,1 9-176 16,10-7 0-16,10-2-45 15,3-11 0-15,4-7 106 16,4 18 0-16,5 9-135 16,6 0 0-16,3 4-285 15,6-6 0-15,8-5 647 16,5-8 1-16,7-5-88 0,6-7 1 15,5-9-166-15,2-3 1 16,6-8-475-16,4-3 1 16,5-4 704-16,7-6 1 15,8-3-151-15,-2-5 0 16,-6-8-559-16,6 1 0 16,0-10 860-16,0-5 1 15,-2-4-362-15,-4-8 0 16,-3-4-357-16,-2-8 0 15,0-8 548-15,-6-6 1 16,-2-7-142-16,-8-7 1 16,-8-9-17-16,-12-4 1 15,-6-7-117-15,-6-8 1 16,-4-4-39-16,-9-8 0 16,-6-7 137-16,-5 4 1 15,-4-1-67-15,-13 1 1 16,-11-1 70-16,-20 3 1 0,-15-1-436 15,-27 13 1-15,-25 9 456 16,-27 31 0-16,-26 23-149 16,-19 25 0-16,-22 25-428 15,4 20 1-15,0 1-648 16</inkml:trace>
  <inkml:trace contextRef="#ctx0" brushRef="#br0" timeOffset="-213379.77">16427 13092 1614 0,'0'0'0'16,"21"-14"-77"-16,-12 10 1 16,2 4 22-16,-2 2 0 15,-1 0-84-15,-1 5 0 16,2-2-36-16,-3 2 0 15,1-1 291-15,1 1 0 0,1 0 72 16,6 2 1-16,3 4-18 16,12-4 0-16,7 3-138 15,1-1 1-15,3 0-588 16,7-2 0-16,7 0 826 16,6-2 0-16,9 0-22 15,-1-7 1-15,3-3-833 16,18-12 0-16,12-8 808 15,-6-8 1-15,3-8 142 16,-10-4 1-16,-4-8-500 0,-7 1 1 16,-12-3 70-16,-3-2 0 15,-6-3 350-15,-5-1 0 16,-2-3-186-16,-15-2 1 16,-10-7 41-16,-6 5 0 15,-10-3-148-15,0 1 0 16,1-2-119-16,-9 10 0 15,-1 8 152-15,-9-4 1 16,-7 0-121-16,-3-1 0 16,-3-1-188-16,-17-7 0 15,-9-10-134-15,11 19 0 16,2 9 969-16,-7-12 1 16,-4-4-316-16,9 10 1 15,3 10-206-15,-4 2 1 16,-5 1-246-16,1 4 0 15,-1 4-415-15,-3 5 1 0,-9 5 1133 16,3 6 0-16,-7 5-290 16,2 6 1-16,1 7-293 15,-3-1 1-15,2 5-252 16,-4 3 0-16,-2 5 719 16,-1 4 0-16,-3 4-297 15,-10 7 0-15,-5-1-304 16,-1-1 1-16,4 0 76 15,14-1 1-15,14-8 380 16,-1 7 1-16,2 0-236 0,0 2 1 16,0 2-230-1,1 1 1-15,-5-4-55 0,6 2 1 16,6-1 528-16,1 4 0 16,8 1-92-16,5 5 0 15,8 4-132-15,7 2 0 16,5 6-136-16,7 5 0 15,6-2 54-15,3 4 0 16,1 0 75-16,6 3 0 16,3 2 98-16,10 15 1 15,10 9-38-15,3-4 0 16,-2 0 45-16,1-8 1 16,3-6-126-16,-2-2 0 15,1-4-226-15,-3-3 1 16,1-4-190-16,1-11 1 15,-6-7 779-15,19 7 0 16,3-3-188-16,-7-10 1 16,-4-4-187-16,6-5 1 0,-1-3-367 15,19-5 1-15,17-8 573 16,-2-12 0-16,2 0-2267 16</inkml:trace>
  <inkml:trace contextRef="#ctx0" brushRef="#br0" timeOffset="-206398.62">4337 13335 1815 0,'0'0'-111'16,"0"0"1"-16,-10 0-20 15,10 0 0-15,-9 0-26 16,9 0 1-16,0 0 61 15,0 0 0-15,0 0-21 16,0 0 0-16,0 0-20 16,4 5 0-16,1 6 60 15,5 4 1-15,-5-1 13 16</inkml:trace>
  <inkml:trace contextRef="#ctx0" brushRef="#br0" timeOffset="-206010.4">4429 13675 91 0,'0'0'0'16,"15"17"4"-16,0-3 1 15,3 2 241-15,4 0 0 16,-2 2 30-16,3-1 1 16,-5 1-195-16,1-6 1 15,3 3 89-15,2-5 0 16,-4-2-52-16,8-7 1 16,3-6-95-16,0-8 0 15,6-6-447-15,2-14 1 16,11-8 195-16,2-8 1 15,9-7 798-15,3-3 0 16,3-6-563-16,14-12 0 16,8-13-420-16,1 7 0 15,2 0 952-15,-3-5 1 16,-2 1-489-16,-12 4 1 0,-4 4-636 16,-3 13 0-16,-3 8 980 15,-8 15 1-15,-2 12-240 16,-23 13 0-16,-18 13-94 15,-1 3 1-15,-13 2 18 16,0 0 1-16,0 0-102 16,0 0 1-16,0 13-125 15,0-6 0-15,0 5-161 16,15 6 0-16,-2 0-744 16</inkml:trace>
  <inkml:trace contextRef="#ctx0" brushRef="#br0" timeOffset="-197511.52">4447 14583 1883 0,'0'0'0'16,"15"2"-2"-16,-15-2 0 15,4-8-160-15,-4 8 0 16,2-12 124-16,1 3 0 16,1 0 40-16,-2-4 0 15,5 2 164-15,-1 2 1 16,-1 4 16-16,8 7 1 15,8 9-31-15,6 7 1 16,10 9-85-16,-2 0 0 16,-1 5-79-16,3-1 1 15,1 5-268-15,3 1 0 16,1 5-363-16,-1 3 1 16,2 5 1101-16,-7 1 0 15,3-1-239-15,-7-8 0 16,-5-6-39-16,-3-9 1 0,0-9-59 15,2-8 0-15,-2-6-110 16,0-15 1-16,4-14-91 16,3-11 0-16,-3-13 16 15,5-8 1-15,4-10-161 16,9-21 0-16,11-20 545 16,12-2 0-16,5-7-131 15,1 2 0-15,8-4-651 16,-3 11 1-16,5 7 887 15,-2 18 1-15,0 13-331 16,-24 21 1-16,-17 19-104 0,-8 12 0 16,-16 12-47-16,4 6 0 15,-1 6-382-15,10 1 0 16,2 0-1174-16</inkml:trace>
  <inkml:trace contextRef="#ctx0" brushRef="#br0" timeOffset="-192887.51">4564 10854 1748 0,'0'0'0'0,"0"0"-73"16,0 0 0-16,0-24-187 16,-4 6 1-16,0-7 0 15,-5 0 0-15,-2-4 110 16,-2 0 0-16,-5-3 579 0,-3-2 1 15,-6 0-156-15,-5-1 1 16,-1 3-190-16,0 10 0 16,-4 1-180-16,0 8 1 15,0 6-394-15,-9 3 0 16,3 2 151-16</inkml:trace>
  <inkml:trace contextRef="#ctx0" brushRef="#br0" timeOffset="-192691.63">3927 10555 1031 0,'-13'16'0'15,"-11"9"10"-15,-13 11 0 16,-9 11-338-16,-24 14 0 15,-17 15 642-15,13 5 1 16,2 7-123-16,13-1 1 16,7 1-57-16,6-7 0 15,13-4-209-15,2-5 0 16,12-3-164-16,8-6 1 16,7-4 256-16,8-1 0 15,5-2 141-15,2-11 0 0,4-13-162 16,2 2 1-16,1-5-260 15,10 4 0-15,-4-1-293 16</inkml:trace>
  <inkml:trace contextRef="#ctx0" brushRef="#br0" timeOffset="-192631.67">3574 12040 91 0,'21'8'0'0,"14"2"550"15,3 1 0-15,14 2-774 16,2-1 1-16,-1 1-220 16</inkml:trace>
  <inkml:trace contextRef="#ctx0" brushRef="#br0" timeOffset="-192557.33">4082 12163 953 0,'0'0'0'0,"7"11"306"16,8 3 1-16,9 9-188 15,-9 3 0-15,-2 4-251 16,-13 6 0-16,-4 2-930 0</inkml:trace>
  <inkml:trace contextRef="#ctx0" brushRef="#br0" timeOffset="-192492.45">3971 12581 1087 0,'-16'18'0'15,"-16"12"310"-15,-8 3 0 16,-8 8-537-16,-8-3 1 16,4 0-598-16</inkml:trace>
  <inkml:trace contextRef="#ctx0" brushRef="#br0" timeOffset="-192310.4">3467 12910 1188 0,'-9'2'0'16,"-10"3"253"-16,1-5 1 15,-4 0-208-15,2 0 0 16,3 0-41-16,6 0 0 16,2 0-28-16,9 0 1 15,0-11-155-15,11 1 1 16,11-3-268-16,6 2 1 16,10 2 584-16,7 9 1 15,10 2 296-15,-1 16 1 16,5 9-418-16,-2 14 0 0,2 15-124 15,-2 22 1-15,2-4-945 16</inkml:trace>
  <inkml:trace contextRef="#ctx0" brushRef="#br0" timeOffset="-192000.34">4021 13486 505 0,'4'25'0'0,"-4"20"275"15,0 31 0-15,0 32-335 16,-10 7 0-16,1 13 475 16,0-11 1-16,-4-3-428 15,4-10 0-15,3-5 192 16,6-7 1-16,0-6-233 15,6-8 0-15,3-8-77 16,4-7 0-16,7-9 340 0,-3-18 1 16,-2-16-40-16,9 3 1 15,7-6-66-15,-1-5 0 16,7-3-94-16,7-9 1 16,4-5-309-16,7-11 1 15,1-11 439-15,10-11 1 16,8-13 65-16,13-12 1 15,7-11-416-15,-17 15 0 16,-6 5-41-16,-29 22 0 16,-18 17 271-16,-5 6 0 15,-7 9 58-15,3 13 1 16,-2 12-271-16,2 0 1 16,0 0-1079-16</inkml:trace>
  <inkml:trace contextRef="#ctx0" brushRef="#br0" timeOffset="-190829.68">2358 5740 1614 0,'0'0'0'15,"0"0"-1151"-15</inkml:trace>
  <inkml:trace contextRef="#ctx0" brushRef="#br0" timeOffset="-189765.58">2361 5582 1737 0,'0'0'0'0,"0"0"-5"15,0 0 0-15,-13-22-82 16,0 6 0-16,2-9 69 15,-2 0 0-15,-1 1-119 16,1-1 1-16,2 0-26 16,-8-1 0-16,1 1-116 15,-8 0 1-15,0-4 202 0,-5 4 0 16,-3 0 480-16,-1 3 0 16,2 2-136-16,0 2 1 15,-4 8-126-15,4 1 0 16,-2 0-194-16,0 5 0 15,-2 8-247-15,-8 5 0 16,-3 3 170-16,-1 10 0 16,-3 5 587-16,-9 16 0 15,-4 7-452-15,4 12 1 16,0 4-186-16,6 6 1 16,3 8-100-16,2-5 0 15,8 8 4-15,11-7 0 16,7 3 261-16,9-9 0 15,6-3 417-15,1-2 1 16,12-2-409-16,0-9 0 0,5-6 154 16,2-1 0-16,7-2 80 15,10-2 0-15,9-1-48 16,0-8 0-16,9-2-227 16,4-7 1-16,2-8-463 15,5 1 0-15,7-2 926 16,1 4 1-16,9 1-304 15,-8-1 0-15,5 2-408 16,-3-4 1-16,-2 2 47 16,-3-2 0-16,-9 5 448 0,-4 6 0 15,-8 5-243 1,-20 4 0-16,-13 7 41 0,-18 5 0 16,-9 1 246-16,-25 15 1 15,-12 4-77-15,-6-5 0 16,-4-2-316-16,4-10 1 15,-1-10-147-15,4-7 0 16,7-11 96-16,10-11 0 16,12-6 489-16,1-5 0 15,6-3-186-15,3 0 1 16,10-3-63-16,0-1 0 16,9-1-127-16,3-12 0 15,12-4-78-15,-2-3 1 16,7 3 389-16,8-4 1 15,9-6-46-15,4 7 1 16,10 5-178-16,-4 6 0 16,-5 8-224-16,10 8 0 15,3 10-448-15,-5 8 1 0,3 3 1122 16,-3 10 0-16,2 8-220 16,-15 8 0-16,-6 4-151 15,-10 9 1-15,-12 9-298 16,-15 23 1-16,-18 17 64 15,-7-2 0-15,-12 0 298 16,1-6 0-16,-4-1 124 16,3-6 0-16,-1-2-183 15,11-14 0-15,0-7-131 16,14-3 0-16,6-3 25 16,8-1 1-16,8-4 50 0,7-6 0 15,4-3-84-15,5-16 1 16,1-13-287-16,15-1 1 15,11-6 472-15,6-9 0 16,13-6 141-16,1-15 1 16,2-8-762-16,49-31 0 15,27-24 509-15,37-21 0 16,-4 1-1507-16</inkml:trace>
  <inkml:trace contextRef="#ctx0" brushRef="#br0" timeOffset="-155235.25">7664 16347 1827 0,'0'0'-144'0,"5"-9"1"16,8-7-21-16,-4 4 0 16,0-3 164-16,-3 4 0 15,-2 1 0-15,-2-1 1 16,1 2 48-16,-3 0 0 15,0 0 43-15,0 0 0 16,0 0-33-16,4 2 0 0,-4-1-61 16,0 8 1-16,11-11-17 15,-11 11 0-15,13-5-17 16,-4 3 0-16,4 2 3 16,-4 0 0-16,2 2 246 15,2 0 0-15,2 1-48 16,-2-3 1-16,5 2-32 15,3 0 0-15,1-2-40 16,0 0 1-16,-3-2-50 16,1 2 1-16,-2 0-25 15,5 2 0-15,-5 2-30 16,2-2 1-16,2-1-60 0,-3 1 0 16,1 0 7-16,2 2 0 15,2-1-55-15,2 3 0 16,-2-1-33-16,-2 2 0 15,2 2 78-15,-3 2 0 16,1 0 236-16,-4-2 0 16,4 0-2-16,-1-2 0 15,5-3-20-15,3 1 1 16,4 2-37-16,-1 0 1 16,-5-1-110-16,-3-1 0 15,-5-1-2-15,5-2 1 16,2-1-132-16,1-1 1 15,1-1-33-15,5-1 1 16,1 0-22-16,-1 0 0 16,4 0 420-16,3-1 0 15,-1-3-38-15,2 3 0 0,-2-3-134 16,-4 3 0-16,-2-1-54 16,-5 2 0-16,-1 2-95 15,6 2 0-15,-1 4-134 16,1-3 0-16,0 1 224 15,8-2 0-15,-2-1 213 16,5 1 1-16,8 0-138 16,-6 0 1-16,-4-2-78 15,6-4 0-15,2-3-180 16,-4 0 1-16,0 0 26 0,1-1 0 16,-1 3 401-16,2 1 0 15,-2 1-113-15,0-1 1 16,6 1-175-16,-2 1 0 15,1 2-148-15,1 0 0 16,0 0 171-16,-1 0 1 16,3 0 201-16,-2 2 0 15,-1 1-88-15,-3-1 1 16,0-2-176-16,0 2 0 16,-5 1-128-16,3-3 1 15,0 0 242-15,4-1 0 16,3-5 151-16,1-1 0 15,3-2-130-15,-1 0 1 16,-1 0-223-16,0 2 0 16,-3 0 58-16,4 1 0 15,-1 1 306-15,2 1 0 0,2 1-136 16,-3 1 0-16,-3 2-162 16,3 2 0-16,3 3-128 15,-4 0 0-15,6 1 452 16,-2-1 0-16,2-1-140 15,-9 1 1-15,-4 2-133 16,3 2 1-16,3 2-141 16,-6 0 1-16,2 2 150 15,-2-4 1-15,2 0 225 16,1-4 1-16,5-1-113 16,-7-4 1-16,-1-2-84 0,-1 0 0 15,-5 0-155-15,2 0 1 16,-1 1 61-16,-1 1 0 15,4 1 275-15,-3-1 0 16,3 0-75-16,0 2 1 16,-5 2-92-16,-8-1 1 15,-5 1-16-15,-4 3 1 16,-6 0-82-16,-7-1 1 16,-1-1-193-16,-18 4 0 15,1 0-1587-15</inkml:trace>
  <inkml:trace contextRef="#ctx0" brushRef="#br0" timeOffset="-128570.04">21962 9015 1759 0,'0'0'0'0,"0"0"-66"15,0 0 0-15,-11-28-63 16,8 8 0-16,-7 2-40 15,1 2 1-15,0-2-504 16</inkml:trace>
  <inkml:trace contextRef="#ctx0" brushRef="#br0" timeOffset="-128329.79">21597 8895 1177 0,'13'0'0'0,"9"3"185"0,-39 10 0 16,-23 3-238-16,-1 6 0 15,-12 3-394-15,-1 4 0 16,-7 1 337-16,8 3 0 15,1-1 443-15,6 4 0 16,5 0-160-16,6 6 0 16,0-1-50-16,7 6 0 15,6-2-24-15,5 5 0 16,5 3-143-16,4 4 1 16,6 4-141-16,6 1 0 15,3 2 228-15,6 8 1 16,6 11-118-16,7-7 0 15,-4 0-802-15</inkml:trace>
  <inkml:trace contextRef="#ctx0" brushRef="#br0" timeOffset="-127340.56">21252 10211 147 0,'9'16'0'0,"6"9"651"16,10 6 0-16,9 7-374 15,3-2 0-15,0 2-221 16,-2-10 0-16,3-8-218 16,5-5 1-16,-1-6-383 15,1-8 0-15,1-4 1040 16,-1-10 0-16,1-7-272 15,2-7 0-15,0-5-148 16,4-18 0-16,2-13-15 16,-19 10 1-16,-13 3-60 15,2-2 0-15,-3 0-93 0,-4-11 1 16,-2-13-26-16,-4 18 0 16,-2 8 250-16,-7-4 0 15,-5-2-24-15,1-2 1 16,-5 1-138-16,1 1 0 15,1-2 33-15,-6 3 1 16,-2 1 44-16,-1 1 0 16,-1 3-47-16,-3 3 0 15,-1-2-67-15,-3 6 0 16,-1 5-135-16,-1-3 1 16,0 3-33-16,2 6 1 15,0 1 29-15,2 6 1 16,1 2 491-16,1 6 0 15,2 5-17-15,-6 3 0 16,-4 3-111-16,-3 3 0 16,-5 3-124-16,9 0 1 15,3 3-89-15,-8 6 1 0,-6 2-102 16,3 0 1-16,1 2-22 16,-6 1 1-16,-3 0 274 15,4 6 1-15,3-4 101 16,0 8 0-16,1 3-112 15,8-2 1-15,5-3-94 16,-2-1 1-16,5 4-4 16,2 2 1-16,5 4-67 15,0 3 0-15,3 4 40 16,0-2 0-16,3-5 46 0,6 5 1 16,2 3-1-16,2-1 1 15,3 2-33-15,1-2 1 16,3 3-126-16,0 2 0 15,2 6 11-15,2 1 1 16,3 1 169-16,-5-5 0 16,2 1-99-16,-2-3 1 15,3-3-18-15,1-3 1 16,1-4 185-16,3-2 0 16,1-1-32-16,-2-2 1 15,-1 0 13-15,-1-1 1 16,-1-1-24-16,3-3 0 15,4-3-16-15,-2-3 1 16,2-1-23-16,2 1 1 16,-4 0-51-16,4-4 1 15,5-3-129-15,-3-2 1 0,2-6-69 16,1-4 1-16,0-5 210 16,4-3 1-16,2-11 219 15,2 1 1-15,0-7-60 16,0 1 0-16,-1-2-69 15,-8-2 0-15,-4-3-90 16,-6 1 0-16,-5-5-42 16,-2-5 1-16,-4-6-63 15,0-9 0-15,-5-7 141 16,-4-2 1-16,-2-3-41 16,-7-13 0-16,-2-9-136 0,-13-2 0 15,-8-3-285-15,-12-6 1 16,0-2-732-16</inkml:trace>
  <inkml:trace contextRef="#ctx0" brushRef="#br0" timeOffset="-115960.71">9094 17572 1793 0,'0'0'-85'16,"0"0"0"-16,10-15-35 15,-9 8 0-15,3 2 80 16,-4 5 1-16,6-9 35 15,-6 9 1-15,0 0 60 16,0 0 0-16,0 0 13 16,0 0 0-16,0 0-29 15,0 0 0-15,0 0-43 0,0 0 1 16,7-2-48-16,2 2 1 16,6 0-37-16,-2 2 1 15,2 0 44-15,3-1 0 16,-3 3 229-16,7 0 1 15,2-1 82-15,4 1 0 16,1-2-59-16,6-2 1 16,2 0-132-16,-3 0 1 15,-5-2-83-15,3 0 0 16,1-2-45-16,-2 3 1 16,-3-3-178-16,5 4 0 15,4 0-95-15,0 4 0 16,5 1 670-16,5 0 1 15,-1 1-178-15,0-3 1 16,0 1-115-16,-4 0 0 16,5-3-193-16,-1 7 1 0,-4 1-136 15,1 0 1-15,3 1 468 16,0 1 0-16,0-2-11 16,2-2 1-16,6-1-137 15,-1-1 0-15,1 1-168 16,-3-1 0-16,1 2-106 15,-2-1 1-15,-2-1 516 16,7-1 0-16,4-1-193 16,-3-3 0-16,5-2-188 15,-4 2 0-15,4 2-96 0,4-2 0 16,3-2 415-16,-2 1 0 16,3-1-239-16,16 0 1 15,12 0-325-15,-4-1 0 16,1-3 661-16,-4 1 0 15,-1-2-340-15,-4 1 1 16,-2 3-184-16,0-1 1 16,-2 2 457-16,6-3 0 15,-2-1-391-15,2-6 0 16,-2-4 130-16,1-1 1 16,3-1 153-16,-11 2 0 15,-3 2-251-15,-6 3 1 16,-3 2-149-16,-11 2 1 15,-8 1 487-15,-1 1 0 16,2 1-172-16,-2-1 1 16,-5-2-57-16,-6 1 1 15,-8-1-36-15,5 4 0 0,-5 3-39 16,-6 0 0-16,-3 0 18 16,-5 1 0-16,-4 1 22 15,-9-2 0-15,10 4-150 16,-10-4 1-16,0 0-1878 15</inkml:trace>
</inkml:ink>
</file>

<file path=ppt/ink/ink31.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4T07:14:57.983"/>
    </inkml:context>
    <inkml:brush xml:id="br0">
      <inkml:brushProperty name="width" value="0.05292" units="cm"/>
      <inkml:brushProperty name="height" value="0.05292" units="cm"/>
      <inkml:brushProperty name="color" value="#FF0000"/>
    </inkml:brush>
  </inkml:definitions>
  <inkml:trace contextRef="#ctx0" brushRef="#br0">10261 4541 1726 0,'0'0'0'0,"-24"-7"-59"15,15-2 0-15,9-7 20 16,-4 3 0-16,8-3-121 0,-4-2 0 16,0-2 145-16,-4-2 0 15,-1-6 82-15,-5 2 0 16,-2-2 37-16,-3 2 1 16,-9 1-30-16,-4 4 1 15,-3 1-132-15,-12 4 0 16,-3 1-449-16,-6 3 1 15,3 1 275-15</inkml:trace>
  <inkml:trace contextRef="#ctx0" brushRef="#br0" timeOffset="301.55">9670 4170 1177 0,'-16'0'0'16,"-8"0"168"-16,-9 4 0 15,-10-2-516-15,-7 8 1 16,-9-1 143-16,2 9 0 16,-4 6 755-16,6 1 1 15,-4 4-462-15,11 1 0 16,5 3-176-16,2 5 0 15,3-1-329-15,6 8 1 0,1 2 243 16,-2 13 0-16,-6 6 265 16,9 4 1-16,5 6-275 15,6 3 1-15,6 6 170 16,4-4 1-16,3 0 351 16,8-2 0-16,6-3-183 15,6-1 1-15,1-1 1 16,4-3 0-16,3-3 104 15,2-10 0-15,3-15-163 0,1 5 0 16,0-4-193-16,1 4 0 16,8 3-378-16,4-6 1 15,-4 1-194-15</inkml:trace>
  <inkml:trace contextRef="#ctx0" brushRef="#br0" timeOffset="811.59">9345 6091 1412 0,'19'4'0'16,"14"5"255"-16,8-5 0 15,10 1-612-15,7-5 0 16,10 0 464-16,-3 0 1 15,7-7 210-15,0 1 0 16,-2-1-464-16,9-7 0 16,10-10-421-16,-12-1 1 15,-1-4 1237-15,2-5 0 16,1-4-536-16,-3 0 1 16,-6-3-493-16,-2 3 1 15,-3-3 506-15,-17 7 1 16,-11 5-32-16,0-4 1 15,-8-1-24-15,1-4 1 0,-1-7 58 16,-7 2 0-16,-1-4-133 16,-3 2 0-16,-3-5-63 15,-4-4 1-15,-4-4-52 16,1 8 0-16,-5-1 142 16,-1-3 1-16,2-1-6 15,-8 1 0-15,2 0-81 16,1 0 1-16,-1 3-20 15,-4 1 1-15,-1 5 15 16,-6 3 1-16,-4 4-12 0,-1-3 0 16,-4 0 30-1,-2 1 0-15,-4 0-185 0,-3 3 0 16,-3-1 446-16,-3 4 0 16,-5-4-23-16,-4 5 0 15,-6 5-222-15,-1 1 0 16,-1 1-265-16,-20-1 0 15,-5 2 444-15,-14 11 0 16,-10 10-279-16,-32 10 1 16,-22 13 121-16,-46 26 0 15,-35 20 164-15,-83 47 1 16,-4-1-2161-16</inkml:trace>
  <inkml:trace contextRef="#ctx0" brushRef="#br0" timeOffset="3064.83">14426 5818 2051 0,'13'7'0'0,"9"0"88"16,-22-7 0-16,0 9-70 16,-9-5 1-16,0 1-80 15,0 2 0-15,-1-1-38 16,1 1 0-16,2-2 91 16,7-5 0-16,0 9-113 0,11-7 1 15,7-2-60-15,6 0 0 16,4 0 542-16,5 0 0 15,4 0-125-15,2 2 0 16,5 1-107-16,1-3 1 16,4-7-257-16,3 2 0 15,7-2 9-15,6 1 0 16,7-3 381-16,2 2 0 16,3 2-321-16,14-3 1 15,14 5 11-15,-7 1 0 16,5-2 242-16,-16 4 0 15,-8 0-265-15,-3 0 0 16,-2-3-107-16,9-1 0 16,5-1 428-16,5-4 1 15,3-4-633-15,3 1 1 16,3-3 756-16,-4 4 0 0,-4 1-418 16,-2 1 1-16,-3-4-32 15,9 4 0-15,3 2 272 16,1-2 0-16,-1-4-552 15,6 4 1-15,2 2 684 16,-3 0 1-16,-1 5-571 16,-7-2 1-16,-4-3 456 15,0 7 1-15,2 4-130 16,-7-1 0-16,-4-3-407 16,1 4 1-16,-4 1 652 15,1 3 1-15,-2 1-291 16,-7-6 1-16,-4-6-190 0,-7 3 1 15,-8 0 87-15,-11 0 1 16,-7 0 186-16,2-4 1 16,-6 0-136-16,-1-1 0 15,-10-2-956-15,-9-36 0 16,0 1 164-16</inkml:trace>
  <inkml:trace contextRef="#ctx0" brushRef="#br0" timeOffset="20672.89">15034 7164 1883 0,'0'0'0'0,"0"0"-2"16,0 0 0-16,0 0-54 0,0 0 1 16,0 0-73-16,0 0 1 15,-15-25 81-15,7 11 1 16,3-1 143-16,-1 3 0 15,3-1-1-15,1 6 1 16,2 0-29-16,0 7 0 16,0-6-8-16,0 6 0 15,11 4 91-15,4 5 0 16,7 7-4-16,2 9 0 16,9 6-103-16,2 7 1 15,0 5-82-15,4 7 0 16,3 6-25-16,-3 2 0 15,4 0-167-15,1-3 0 16,-2-1 322-16,-3-7 1 16,0-2 4-16,-4-7 1 15,-4 0-22-15,-1-6 1 16,-4-7 2-16,-2-3 0 0,0-11-40 16,-4-4 0-16,0-5-30 15,-1-9 0-15,3-10-9 16,6-8 1-16,5-9-264 15,9-13 0-15,5-7 432 16,26-16 1-16,18-16-39 16,16-6 1-16,19-6-33 15,16-2 1-15,13-5-109 16,15-6 1-16,9-3-177 16,20 3 1-16,19 1 296 0,-24 2 0 15,-13 3 29-15,-34 24 1 16,-23 11-189-16,-19 12 1 15,-23 12-223-15,-10 11 1 16,-21 16 289-16,-12 2 1 16,-13 12-41-16,-2-6 1 15,2 2-1983-15</inkml:trace>
  <inkml:trace contextRef="#ctx0" brushRef="#br0" timeOffset="58358.55">3737 8936 2151 0,'9'0'0'16,"11"-3"32"-16,-12-3 0 0,-8-1 19 15,0 7 0-15,0-9-24 16,0 9 0-16,0 0-48 16,0 0 0-16,9 0 22 15,0 4 0-15,10 5-9 16,1 3 1-16,8 10-149 15,-1 7 0-15,10 3 89 16,0 9 0-16,6 10 256 16,3 5 0-16,0 5 60 15,0 2 1-15,-4 2-180 0,-1-8 0 16,-6-3-142-16,-3-12 0 16,-5-10-129-16,6-10 1 15,8-13 221-15,11-22 0 16,9-17 218-16,16-37 1 15,14-28-390-15,20-22 1 16,12-26 439-16,3-10 0 16,9-14-435-16,20-19 1 15,20-14-95-15,6-7 1 16,16-3 631-16,-21 19 0 16,-8 14-395-16,-11 26 1 15,-13 22-91-15,-22 24 0 16,1 1-2058-16</inkml:trace>
  <inkml:trace contextRef="#ctx0" brushRef="#br0" timeOffset="79241.39">9323 9246 1939 0,'0'0'0'16,"0"0"-12"-16,0 0 0 16,0-9-38-16,-2 2 0 15,-1-2 1-15,-3-8 1 16,3-1-26-16,-7 2 0 16,1-5 174-16,-4 1 0 15,2 0 13-15,-6-3 1 0,3-4-39 16,-5 0 0-16,1 0-16 15,-4 0 0-15,-2-2-62 16,0 4 0-16,-4-4-42 16,0 4 0-16,-1-4-128 15,-8-2 1-15,-4 1-212 16,-9 3 0-16,-1-2 895 16,-5 7 0-16,-1 1-407 15,-4 6 0-15,2 6-365 16,-20 4 1-16,-14 1 204 15,8 6 0-15,-3 3 334 0,7 3 1 16,5-1-455-16,0 4 0 16,-1 3-369-16,3 2 0 15,4 0 1115-15,3 1 0 16,2 4-567-16,5 1 1 16,-5 1-299-16,13-5 1 15,12-5-91-15,-3 5 0 16,6 2 843-16,4 5 1 15,-2 7-196-15,5 1 0 16,-1 6-164-16,3 3 0 16,4-5-104-16,6 8 0 15,3 6-91-15,2-8 1 16,8 2 84-16,-3 0 0 16,6-2 60-16,-1 2 0 15,3-3-88-15,0-1 0 0,3 1-34 16,-3 1 1-16,6-2-2 15,-2 2 1-15,1-1 19 16,4-3 0-16,4-1 91 16,-2 2 0-16,2-2-30 15,0 0 0-15,2-2-58 16,0 1 0-16,-2-2-165 16,5 1 0-16,2 1 214 15,6 1 0-15,2 0 351 16,5-6 1-16,4-1-137 15,6 0 1-15,-1-3-104 16,-1-2 0-16,-4-3-204 0,5-3 1 16,1-2-306-16,-1-6 0 15,8-3 712-15,-2 4 1 16,5 1-117-16,-1 4 1 16,0-3-162-16,-2 1 0 15,-2 0-236-15,2-3 1 16,1-2 19-16,5-6 1 15,5-5 510-15,-1 0 1 16,1-9-279-16,0-2 1 16,-2-3-297-16,0-2 1 15,2-2 169-15,0-2 1 16,4-2 201-16,0-1 1 16,-3 1-6-16,10-14 0 15,8-3-313-15,-10-3 1 16,-4-6 329-16,3 1 0 0,1-4 86 15,-19 14 1-15,-4 2-234 16,-5 3 0-16,-1-2-130 16,-8 0 0-16,-2 1 80 15,-12-14 0-15,-10-7 236 16,-9-21 0-16,-17-21-234 16,-20-10 0-16,-16-13-675 15,-30-1 1-15,-24-10 432 16,-28-11 1-16,0 3-64 15</inkml:trace>
  <inkml:trace contextRef="#ctx0" brushRef="#br0" timeOffset="82288.84">16734 4053 2151 0,'0'0'0'0,"28"-9"82"16,-25 2 0-16,-6-6-3 0,-3 4 0 15,-5-3-34-15,2 1 1 16,0-2-47-16,-1-1 1 15,3-6 27-15,3 2 0 16,6-7-27-16,0 9 0 16,3-4 0-16,-3 11 1 15,6 5 6-15,1 13 0 16,2 15-110-16,6 13 1 16,-3 14-55-16,5 3 0 15,-1 9 153-15,3 0 1 16,-1 0-41-16,4-9 1 15,-2-5 275-15,8-15 0 16,7-13 44-16,3-24 0 16,12-19-206-16,18-41 0 15,13-32-65-15,20-28 0 16,18-35 116-16,8-4 1 16,11-18-77-16,-9 18 1 0,-2 7 45 15,-40 45 1-15,-24 34-89 16,-23 24 1-16,-22 31-14 15,-12 12 0-15,-23 21-159 16,-13 17 0-16,-16 18-381 16,9-9 1-16,0-1-943 15</inkml:trace>
  <inkml:trace contextRef="#ctx0" brushRef="#br0" timeOffset="83128.73">18584 3815 2062 0,'0'0'0'16,"0"0"61"-16,0 0 0 15,0 0 14-15,0 0 1 16,0 0-23-16,0 0 1 15,0 0-52-15,0 0 1 16,20 9 5-16,-1 11 0 16,6 5-213-16,3 17 0 15,2 12-411-15,1 5 1 16,6 13 1111-16,-7 2 1 16,1-2-282-16,6 2 1 0,5-2 7 15,-5-31 1-15,-2-24-7 16,0-21 1-16,0-25-329 15,21-39 0-15,14-40 168 16,17-26 1-16,18-24 58 16,15-17 1-16,15-14-27 15,0 15 0-15,1 6-91 16,-20 35 1-16,-10 27-156 16,-31 28 1-16,-21 35 220 15,-17 11 0-15,-19 23-73 16,-16 18 1-16,-17 20-124 0,-7 12 1 15,0 0-2010-15</inkml:trace>
  <inkml:trace contextRef="#ctx0" brushRef="#br0" timeOffset="122285.66">10414 11664 1625 0,'10'-4'0'15,"4"-3"-148"-15,-4 2 0 16,-10-1-78-16,0-1 1 16,-6-2 189-16,-1 2 0 15,1-2 162-15,1 2 1 16,-1 1 35-16,2-3 0 0,1 6-55 16,3 3 1-16,-4-11 8 15,4 11 1-15,0 0-51 16,0 0 1-16,0 0-29 15,0 0 0-15,9 2-9 16,0 3 0-16,8 4 3 16,-2 0 1-16,-2 2-98 15,7-4 1-15,6 0-127 16,7 1 1-16,0-3-188 16,8 0 1-16,-2 1 886 15,5-6 0-15,8 0-248 16,-1 0 0-16,5 0-230 0,-1-4 0 15,6 1-395-15,0-3 0 16,4-1 742-16,5-2 0 16,4 0-243-16,14 0 0 15,10-2-593-15,-5 2 1 16,-1 2 881-16,-2-2 1 16,-3 0-348-16,-8 5 1 15,-5 3-407-15,-9 1 1 16,-12 3 580-16,25-3 1 15,7 0-146-15,-2-2 1 16,4-3-448-16,1 1 1 16,-3-1 629-16,8 0 0 15,-1-3-248-15,-3 5 0 16,-5-1-337-16,0 4 1 0,-1-3 638 16,0 1 1-16,0 2-391 15,2-4 0-15,3 1-35 16,5-3 1-16,-1-1 277 15,-9 2 0-15,-2-3-314 16,-3 5 1-16,-4 3-44 16,-1 0 1-16,3 0 418 15,-17 0 0-15,-7 0-222 16,1 0 1-16,1 0-252 16,0 0 1-16,1-2 277 15,-1-2 1-15,1 1 99 16,-3-3 1-16,-1 1-92 0,-10 0 1 15,-6-1-46-15,-7 3 0 16,-6 3-100-16,-7-4 1 16,-1 4-2333-16</inkml:trace>
</inkml:ink>
</file>

<file path=ppt/ink/ink32.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4T07:19:13.298"/>
    </inkml:context>
    <inkml:brush xml:id="br0">
      <inkml:brushProperty name="width" value="0.05292" units="cm"/>
      <inkml:brushProperty name="height" value="0.05292" units="cm"/>
      <inkml:brushProperty name="color" value="#FF0000"/>
    </inkml:brush>
  </inkml:definitions>
  <inkml:trace contextRef="#ctx0" brushRef="#br0">3307 13569 2118 0,'0'0'0'0,"-34"-31"39"16,10 19 0-16,-3-1 18 16,3 8 0-16,-4 3-15 15,6 11 0-15,3 7 17 16,10 13 1-16,7 9 127 16,17 9 1-16,13 7-123 15,14 7 1-15,14 6-357 16,19 10 1-16,21 9 521 15,-3-14 0-15,4-5-160 16,-30-24 1-16,-17-12-132 0,-21-13 0 16,-16-15-132-16,-4-3 0 15,-5-3-521-15,-13-10 0 16,0 1 116-16</inkml:trace>
  <inkml:trace contextRef="#ctx0" brushRef="#br0" timeOffset="375.86">3124 14151 1670 0,'-13'12'0'16,"-2"10"136"-16,0-6 1 15,-1-2 81-15,6-8 1 16,5-6-48-16,14-25 1 16,13-15-77-16,12-18 1 15,14-15 11-15,14-35 1 16,14-27-536-16,-2-2 0 15,5-13 624-15,-10 15 1 16,1 2-142-16,-13 21 1 0,-5 15 2 16,-15 27 1-16,-12 23-96 15,-10 22 1-15,-11 16-133 16,-12 25 1-16,-6 20-14 16,-10 25 0-16,-11 22 153 15,5 5 0-15,-7 13-312 16,9 4 0-16,1 6 497 15,-1 3 1-15,4 3-117 16,0-11 0-16,-4-2 157 16,-3-12 0-16,-2-9-185 15,-4-16 1-15,-4-13-277 0,-7-20 0 16,2 0-858-16</inkml:trace>
  <inkml:trace contextRef="#ctx0" brushRef="#br0" timeOffset="571.11">3019 14196 953 0,'-12'-17'0'15,"-10"-8"329"-15,-11-23 0 16,-9-23-116-16,16 19 1 15,5 5-27-15,9 10 0 16,2 8-73-16,10 7 1 16,10 6-215-16,17 9 1 15,19 5 204-15,19 6 0 16,24 5 17-16,31 5 0 16,25 6 15-16,-2-2 1 15,2-2-151-15,-19 4 1 16,-12 1-110-16,-16-3 1 15,-15-1-793-15,-3-14 1 16,-5 1 394-16</inkml:trace>
  <inkml:trace contextRef="#ctx0" brushRef="#br0" timeOffset="28706.28">5369 5796 1838 0,'0'0'0'0,"0"0"42"15,0 0 1-15,0 0 23 16,0 0 1-16,0 0-38 16,0 0 0-16,0 0 1 15,0 0 0-15,0 0-31 16,0 0 1-16,0 0 0 15,0 0 0-15,0 0 63 0,0 0 1 16,31 9 105-16,-1-2 1 16,10 2-38-16,6-2 0 15,2-1-115-15,8-6 0 16,-1-6-249-16,4-3 0 16,2-3 118-16,-5-1 1 15,-5-1 291-15,-14 3 0 16,-4 4-155-16,-10 0 1 15,-12 5-24-15,-11 2 0 16,-10 9-158-16,-4 0 0 16,-14 2 369-16,-3-1 1 15,-8 1-84-15,2 2 1 16,-6-1-130-16,3 1 0 16,-6-8-183-16,-2 6 1 15,-8-2-129-15,6 4 0 16,2-1 541-16,8 1 0 15,1 0-68-15,8-4 0 16,7-2-109-16,7-2 0 0,8-1-58 16,9-4 1-16,0 0-73 15,22-13 1-15,15-7 300 16,9-1 1-16,11-6-163 16,2 3 1-16,8-4-268 15,1 6 1-15,2 0 207 16,-5 3 0-16,1 2 41 15,-12 8 1-15,-15 4-513 16,-2 5 1-16,-4 0-894 16</inkml:trace>
  <inkml:trace contextRef="#ctx0" brushRef="#br0" timeOffset="37669.06">1846 10636 2084 0,'0'0'0'16,"0"0"97"-16,0 0 1 16,0 0-25-16,0 0 0 0,0 0-48 15,0 0 1-15,0 0-16 16,0 0 0-16,0 0 33 15,0 0 1-15,9-22 6 16,-5 3 0-16,5-14-43 16,-3 3 1-16,-1-6-10 15,-1 1 1-15,0-3-26 16,-8 1 0-16,0-1-56 16,-5 4 0-16,-9 1 6 0,-3 6 1 15,-4 6-27-15,-5 4 1 16,-1 7-23-16,-3 8 0 15,-2 9 391-15,2 11 1 16,-3 9-31-16,4 11 0 16,2 5-222-16,7 7 1 15,5 6-78-15,10 0 1 16,9 2-28-16,6-4 0 16,6-2-102-16,3-12 0 15,0-10 101-15,7-5 1 16,10-7 278-16,-5-7 0 15,3-11-90-15,-2-11 0 16,3-10 7-16,-7-10 1 16,0-14 0-16,-15 0 0 15,-5-7-98-15,-8 0 1 16,-1 0-57-16,-5-3 1 16,-3 5-43-16,4 10 1 0,4 6 129 15,-1 9 0-15,2 5 37 16,4 11 0-16,4 7 22 15,11 19 0-15,3 13 18 16,6 12 0-16,4 12-120 16,9 9 0-16,4 11-125 15,7 17 0-15,7 19-40 16,-9-18 0-16,2-7 267 16,-7-15 1-16,-10-20-24 15,-11-17 0-15,-10-21 1 0,-10-12 1 16,7-3-18-16,-14-23 0 15,-4-15-98-15,-6-17 1 16,-3-14 139-16,-6-19 0 16,-4-25-18-16,12 19 0 15,3 5-86-15,6 20 0 16,5 15 0-16,0 22 1 16,8 19-69-16,-8 7 1 15,4 9-156-15,0 0 1 16,0 0-2034-16</inkml:trace>
  <inkml:trace contextRef="#ctx0" brushRef="#br0" timeOffset="38314.99">2175 9195 2387 0,'-8'-10'0'15,"-3"-5"146"-15,-2-1 0 16,-1 0 48-16,-3 7 0 15,6 3-116-15,-6 8 1 16,6 5-79-16,2 10 0 16,0 10-41-16,5 11 0 15,-1 10 115-15,5 15 1 16,5 7-237-16,8 28 0 16,11 22 307-16,7-8 0 0,12 5 2 15,5-18 0 1,11-13-143-16,2-15 1 0,-2-17-157 15,6-15 0-15,-4-14 160 16,-4-14 0-16,-2-11 144 16,-3-9 1-16,3-5-102 15,-14-1 0-15,-8-4-30 16,-11 1 0-16,-3 1-20 16,-8 1 1-16,-2 4-28 15,-5-1 0-15,-4-3-126 16,-4 0 0-16,2-1-242 0,-2-2 0 15,1-1-1383-15</inkml:trace>
  <inkml:trace contextRef="#ctx0" brushRef="#br0" timeOffset="38990.21">2612 9239 2476 0,'-9'-2'0'15,"-4"2"161"-15,4-4 1 0,3-1-17 16,6 5 1-16,-9 2-125 15,6 7 0-15,-3 7-38 16,6 4 0-16,4 5 17 16,5 9 0-16,6 6 84 15,5 3 0-15,6 2-42 16,3 2 0-16,8 3-65 16,-9-7 1-16,3 1 14 15,-10-10 0-15,-3-7-14 16,-5-4 0-16,-4-7 21 0,-3-7 0 15,-2-3 9-15,-4-6 0 16,3-6 10-16,-6-13 0 16,-1-10 16-16,-11-5 1 15,-7-10-100-15,-2-6 1 16,-4-8-110-16,4-1 0 16,-3-2 159-16,3 7 1 15,5 2 51-15,1 7 0 16,5 3 30-16,0 10 1 15,7 10 12-15,4 2 0 16,2 9 2-16,8 8 0 16,10 3-2-16,17 9 0 15,11 11-45-15,-7 7 1 16,4 9-48-16,-3 2 0 16,3 3-59-16,-10-3 1 15,-2 0-9-15,1-4 1 16,-3-2 14-16,-7-7 0 15,-7-3 110-15,-2-6 0 0,-4-3-46 16,1-6 0-16,-5-2-80 16,-5-5 0-16,6 0-259 15,-8-9 1-15,2 0-1338 16</inkml:trace>
  <inkml:trace contextRef="#ctx0" brushRef="#br0" timeOffset="39202.1">2790 9588 2185 0,'-10'7'0'0,"-8"6"147"0,3-2 0 15,-3 1 20-15,5-5 1 16,2-3-36-16,7-13 1 16,10-11-70-16,3-3 0 15,6-4-24-15,3-7 0 16,8-4-44-16,-2 5 0 15,4-4-227-15,-1 4 0 16,1 1-1757-16</inkml:trace>
  <inkml:trace contextRef="#ctx0" brushRef="#br0" timeOffset="39516.08">3198 9224 2588 0,'-10'0'0'0,"-3"0"213"15,4 0 0-15,4-3-63 16,5 3 1-16,0 0-90 15,0 0 0-15,9 3-62 16,6 6 1-16,7 8 1 16,2 8 0-16,4 2 8 0,-4 3 0 15,-2 5-97-15,-4-7 0 16,1 3-212-16,-8-8 1 16,2 1-1577-16</inkml:trace>
  <inkml:trace contextRef="#ctx0" brushRef="#br0" timeOffset="40237.51">3244 8686 2331 0,'0'0'0'0,"-8"-16"162"15,-1 7 1-15,-6-7-58 16,2 3 0-16,2 4-44 15,-2-2 0-15,1 6-28 16,6 1 1-16,0 4-34 0,6 0 0 16,2 16 40-16,15 2 0 15,3 11-19-15,6 7 0 16,7 11-3-16,1-2 1 16,-1 5-9-16,-2 4 1 15,1-3-105-15,-3-4 0 16,-7-2-12-16,-3-15 1 15,-5-5 97-15,-1-5 0 16,-7-13 118-16,-6-7 1 16,0 0-2-16,-6-16 0 15,-7-18-37-15,-1-7 0 16,-5-12-71-16,-5-2 1 16,-3-12-1-16,-1 4 0 15,0-2-31-15,2 9 0 16,6 6-48-16,7 9 0 15,2 6 90-15,4 10 1 16,7 9 35-16,3 3 1 16,7 2-17-16,4 10 1 0,8 2-33 15,6 12 0-15,5 7-90 16,1 5 1-16,-1 7-127 16,2 3 0-16,2-1 322 15,-4-2 1-15,-3 1-12 16,-5-6 1-16,-1-2-27 15,-5-5 0-15,-6-4-68 16,-4-7 0-16,-3-4-108 16,3 3 1-16,0-5-268 15,-9-3 1-15,0 0-1238 0</inkml:trace>
  <inkml:trace contextRef="#ctx0" brushRef="#br0" timeOffset="40462.83">3397 8907 2342 0,'0'0'0'15,"2"17"253"-15,-4-8 1 16,-5 0-113-16,1-2 1 16,1-4-81-16,5-10 0 15,0-5-146-15,5-14 1 16,8-8-27-16,2 2 1 15,9-10 6-15,-2 8 0 16,-2 0 2-16,6 5 1 16,-2 0-1654-16</inkml:trace>
  <inkml:trace contextRef="#ctx0" brushRef="#br0" timeOffset="40837.3">3822 8452 2622 0,'5'12'0'16,"8"8"210"-16,-4-11 1 15,-3-7-71-15,-6-2 1 16,7-2-76-16,-7 2 0 16,0 0-115-16,0 0 0 15,0 0 24-15,6 9 0 16,3 4-26-16,0 3 0 15,6 4-63-15,2 1 1 16,-3 5-234-16,-4-5 1 0,3-3-1212 16</inkml:trace>
  <inkml:trace contextRef="#ctx0" brushRef="#br0" timeOffset="42007.28">3951 7935 2230 0,'0'0'0'0,"0"0"174"15,-4-13 1-15,-5-8-34 16,0 3 1-16,-1-2-57 16,5 7 1-16,-1 1-112 15,3 3 1-15,-1 5 15 16,4 4 1-16,0 0-105 15,9 13 0-15,8 5-63 16,3 5 1-16,2 6 391 16,6 2 1-16,2 3-105 15,1 2 1-15,2-2-34 0,-5-1 1 16,-6-6-41 0,-4-4 0-16,-3-9-35 0,-2 1 1 15,-7-6-4-15,-6-9 0 16,9 7-21-16,-9-7 0 15,-6-7-58-15,-12-6 0 16,-4-7-119-16,-10-5 1 16,-3-5 310-16,-5-8 0 15,-1-7 25-15,2-2 1 16,-3-2-61-16,5 2 1 16,6 1-79-16,7 4 0 15,5 1-38-15,14-1 0 16,5 1-47-16,9 3 0 15,7 0-136-15,10 1 0 16,2 4-76-16,0 12 1 16,1 1 502-16,3 14 1 15,4 10-36-15,-2 9 0 16,-7 5-29-16,1 7 0 0,-8 7-87 16,-3-1 1-16,-8 1-57 15,-3-3 0-15,-6-4-61 16,-4 0 0-16,-1-8 23 15,-5-1 1-15,1-5-56 16,-6-1 1-16,-1-6 115 16,5-4 0-16,-2 0-17 15,7-4 1-15,1-5 45 16,6-1 1-16,7-7 62 0,12-1 1 16,8-3-91-16,0-1 1 15,8 2-53 1,-4 8 0-16,1-1-56 0,-3 2 0 15,5 6-35-15,-6 5 0 16,3 4-12-16,-3 17 1 16,3 8 96-16,-5 12 0 15,-5 4 32-15,-11 2 0 16,-3 4 12-16,-12-6 1 16,-1-2 229-16,-12-9 0 15,-3-5-98-15,-6-4 1 16,-4-5-79-16,4-7 0 15,2-10-64-15,4-3 1 16,7-3-41-16,-5-10 0 16,3-3-18-16,6-2 1 15,5 2-45-15,0-1 0 16,8-1-172-16,5-2 0 0,-3-3-1420 16</inkml:trace>
  <inkml:trace contextRef="#ctx0" brushRef="#br0" timeOffset="42654.21">3927 7114 2129 0,'9'5'0'15,"6"8"130"-15,-15-13 0 16,-9-18-3-16,3 7 0 16,-3-1-72-16,0 3 0 15,1-2-42-15,8 11 0 16,-5-11-27-16,5 11 1 15,0 0-127-15,9 0 0 16,9 0 227-16,16 2 1 16,15 1 112-16,-1 5 0 15,8 2-139-15,3 5 0 16,2 3-213-16,0 5 1 0,-2 4 25 16,-2 9 0-16,2 7 257 15,-7 6 0-15,-6 7-14 16,-4 2 0-16,-5 1-54 15,-3 11 1-15,-3 9-115 16,-3-7 0-16,-1 2-7 16,-6-18 1-16,-8-11 13 15,1 5 0-15,-4-4 76 16,-1-3 1-16,-4-2-26 16,-1-7 0-16,-4-7 132 15,-4-1 1-15,-1-1-142 0,-1-9 1 16,-3-2 1-16,-4 3 1 15,-2-5-2-15,6 1 1 16,0-4-49-16,0 2 1 16,5-2 48-16,-1 3 0 15,-5-3-42-15,1 0 0 16,3 2-108-16,6-11 1 16,0 0-317-16,0-9 0 15,-3 2-764-15</inkml:trace>
  <inkml:trace contextRef="#ctx0" brushRef="#br0" timeOffset="49634.54">4435 10749 2174 0,'0'-37'140'0,"-4"28"1"0,-2 18-49 15,6-9 0-15,-13 12-32 16,13-12 1-16,-11 4-69 15,2-13 0-15,0-6 11 16,5-12 1-16,4-9 69 16,0-14 1-16,6-11-176 15,1-17 1-15,2-12 209 16,2-27 1-16,6-21-247 16,-2 8 1-16,-2 0 254 15,-4 13 0-15,-4 6-72 16,-5 13 0-16,-3 10-13 0,-3 13 0 15,1 17 64-15,1-1 0 16,-5 8-19-16,3 15 0 16,3 7-66-16,-1 8 0 15,2 1-11-15,2 4 1 16,-4 1-13-16,4 4 0 16,0 6-31-16,0-4 0 15,4 2 4-15,-4 7 1 16,2-9 37-16,-2 9 0 15,0 0-2-15,0 9 0 16,4 3 39-16,-4 14 1 16,-4 6-5-16,-2 9 1 15,-7 10 28-15,-1 3 1 16,-10 5-11-16,0-1 0 16,-4-2-108-16,-3-2 0 15,-6-2-40-15,3-9 1 16,3-7 35-16,7-9 0 0,6-7 63 15,-1-16 0-15,10-12 73 16,3-13 0-16,6-15-40 16,10-15 0-16,8-12 15 15,6-7 0-15,4-9 21 16,9-15 0-16,9-17-165 16,-4 17 0-16,-1 8-49 15,-15 28 1-15,-8 24 57 16,-1 9 1-16,-2 12 65 15,-3 0 1-15,-2 8 82 16,-5 1 1-16,-1 4-10 0,-4 0 1 16,9 2-13-16,-9-2 1 15,0 0-5-15,0 0 0 16,6 7-16-16,-1 1 1 16,3 2-14-16,-3 3 0 15,4 0 48-15,6 12 0 16,4 7 21-16,8 10 0 15,5 3-47-15,6 5 1 16,9 4-91-16,-7 2 0 16,-1 1-24-16,-2-2 1 15,0-5 33-15,-9-9 0 16,-4-6-174-16,-6-10 0 16,-3 0-1847-16</inkml:trace>
  <inkml:trace contextRef="#ctx0" brushRef="#br0" timeOffset="68672.03">3705 16421 2006 0,'0'0'66'15,"0"0"1"-15,-14-5-63 16,4-1 1-16,5 1 31 15,-3-8 0-15,7-6 58 16,2-5 0-16,9-3 31 0,3-5 0 16,11-6-41-16,-6 9 1 15,0 2-62-15,1 7 1 16,3 4-80-16,-3 7 0 16,1 5-148-16,4 12 1 15,7 10-6-15,-3 7 1 16,3 7 170-16,-10 6 0 15,-3 7 226-15,-3 2 1 16,-6 5-88-16,-2 0 0 16,-7 1-83-16,0-1 0 15,-7-2 47-15,2-7 0 16,-1-3-33-16,2-9 0 16,-1-8-32-16,1-7 0 15,0-5 5-15,4-11 0 16,8-2-32-16,-3-14 0 0,1-11 129 15,1-4 0 1,-1-6-61-16,-3-3 1 0,3-3-2 16,3 0 1-16,4-1 3 15,-4 5 0-15,6 3-11 16,0 7 0-16,7 4 22 16,-3 7 0-16,1 5-7 15,2 6 1-15,0 3-60 16,2 8 1-16,0 3-7 15,-2 6 0-15,-1 3 24 16,-5 11 1-16,-1 9-6 16,-2 4 1-16,-4 5-56 15,0-2 1-15,2 0-21 16,2-7 1-16,2-4 33 0,-6-8 0 16,1-6-51-16,-7-6 1 15,3-6-342-15,9-12 0 16,1 1-866-16</inkml:trace>
  <inkml:trace contextRef="#ctx0" brushRef="#br0" timeOffset="70247.45">4719 16367 2185 0,'0'0'108'0,"0"0"0"16,-6-11 23-16,6 11 0 16,0-10-38-16,0 10 0 15,0-8-93-15,0 8 0 16,-3 8-2-16,-3 6 1 16,-3 8 17-16,0 6 1 15,-1 7 16-15,1 2 1 16,4 7-82-16,5-1 0 15,0 4 51-15,1-2 0 16,7-2 4-16,-3-9 1 0,5-9 56 16,3-3 1-16,5-4-129 15,6-7 1-15,4-6-141 16,5-5 0-16,4-7-41 16,0-8 0-16,-4-6 449 15,-2-8 1-15,-1-9-36 16,-2-3 0-16,-2-6-83 15,-8 4 1-15,-3-2-58 16,-4 11 0-16,-4 5-2 16,-5 5 0-16,-2 6-26 15,-2 6 0-15,-1 3 15 0,3 9 1 16,-6-4 22-16,2 15 0 16,-1 7-39-16,1 7 0 15,4 6-4-15,0 5 1 16,4 5-40-16,1-1 0 15,1-2 53-15,10-4 1 16,3-2 81-16,1-3 0 16,2-4-90-16,1-5 0 15,-3-6-16-15,2-5 1 16,-2-5-100-16,8-11 1 16,7-9 34-16,-7-11 0 15,-2-13 62-15,-4-1 1 16,0-4-34-16,-7-4 1 15,-1-5 35-15,-1 5 1 16,-3 1 66-16,-7 12 0 16,3 9-4-16,-6 7 0 15,0 9 0-15,0 4 1 0,0 5-51 16,0 2 0-16,-6 11 55 16,6 7 1-16,0 7-12 15,0 8 0-15,2 6-44 16,2 6 0-16,-4 4-2 15,0-4 0-15,0-4-36 16,0-1 1-16,0-4 48 16,0-4 0-16,-4-3-5 15,4-6 1-15,0-6 1 16,0-5 1-16,4-6-10 0,-4-6 1 16,0 0-5-16,0-15 1 15,5-8 43-15,5-11 1 16,3-10 30-16,1-2 1 15,8-5-65-15,6 3 1 16,5 1-10-16,1 5 1 16,-3 5-35-16,-3 8 0 15,-1 7-74-15,-3 6 0 16,0 3 50-16,-1 6 0 16,-5 4 61-16,0 12 0 15,-3 10 75-15,-2 10 1 16,-7 9-30-16,-1 3 1 15,-1 4-49-15,-4 0 0 16,0 2-9-16,0-5 0 16,0-5 11-16,0-4 0 15,0-8 5-15,0-5 0 0,-4-6 4 16,2-5 0-16,2-7-4 16,6-11 0-16,-1-11-5 15,8-12 0-15,-2-11-7 16,8-6 0-16,3-7 73 15,2 4 1-15,4 0 3 16,-2 12 0-16,-2 10-25 16,-6 8 0-16,1 8-27 15,-1 8 0-15,2 8-6 16,-3 12 1-16,-2 12-12 0,-6 4 0 16,2 6-3-16,-2 2 1 15,0 3-10-15,4 1 0 16,0-1-24-16,2-5 0 15,-6-2 30-15,1-8 0 16,-1-10-47-16,9-16 0 16,6-13-206-16,13-19 1 15,9-19-703-15,30-40 0 16,2-1 525-16</inkml:trace>
  <inkml:trace contextRef="#ctx0" brushRef="#br0" timeOffset="76479.64">6632 16268 2275 0,'0'0'0'0,"0"0"145"0,0 0 1 16,0 0-48-16,0 0 1 15,0 0-37-15,0 0 1 16,0 0-102-16,0 0 1 16,38-9-211-16,-1 2 0 15,9 0 356-15,4 0 1 16,4-2 91-16,-1 1 1 16,-1 3-112-16,-13 1 1 15,-4 1-46-15,-7 1 1 16,-10 0-57-16,-3 2 0 15,-6 0-85-15,-9 0 0 16,9 4-189-16,-18 3 0 16,-9 6-406-16,-6 1 0 15,-2 0 169-15</inkml:trace>
  <inkml:trace contextRef="#ctx0" brushRef="#br0" timeOffset="76674.77">6748 16470 2286 0,'0'0'225'16,"-4"12"0"-16,-1 10-53 16,1-8 0-16,4-1-103 15,0-4 1-15,0-5-160 16,9-6 0-16,10-5-232 16,12-6 0-16,13-5 518 15,10 0 0-15,10-2-434 0,3 2 1 16,1 0-1378-16</inkml:trace>
  <inkml:trace contextRef="#ctx0" brushRef="#br0" timeOffset="77770.28">7752 15996 2331 0,'-5'18'0'0,"-5"13"162"0,10-31 1 15,6-13-47-15,-6 2 0 16,4-1-47-16,-4 12 0 16,-13 2-63-16,3 10 0 15,1 10-51-15,-6 3 1 16,3 6 2-16,-1 1 0 16,2 2-17-16,-2 1 1 15,7-3 23-15,-3-7 0 16,5-3 25-16,2-6 0 15,-1-3 9-15,3-6 1 16,0-7 12-16,5-11 0 16,8-9-1-16,-2-9 0 15,6-10-18-15,1-3 1 16,6-5-101-16,-2 6 0 16,6-6-29-16,-9 15 0 15,-1 7 276-15,-3 3 0 0,-10 9-41 16,5 6 1-16,-7 5 19 15,-3 15 1-15,2 9-16 16,-4 8 1-16,-1 10-57 16,-7 7 0-16,5 5-38 15,-4 6 0-15,1 5 78 16,1 1 0-16,-1 3-80 16,7-2 1-16,-3-2-52 15,8-4 0-15,1-3 7 16,-3-6 0-16,2-3 47 0,-1-11 0 15,-3-11-2-15,0-5 1 16,0-9-13-16,0-4 1 16,-3-3-56-16,3-4 1 15,0 0-18-15,0 0 0 16,0 0 8-16,0 0 1 16,0 0 81-16,-10 2 1 15,-4 0 23-15,-5 3 1 16,-9 4-42-16,4 0 1 15,-3 2-25-15,-6 0 1 16,1-2-51-16,-1 0 0 16,2-2 78-16,7-2 0 15,0 1 23-15,7-3 1 16,6-1 77-16,11-2 1 16,0 0 34-16,18-2 1 15,16-1-130-15,8-6 0 0,13-6-269 16,12 4 1-16,10-1 561 15,-1 5 0-15,2 3-251 16,-14 2 0-16,-12 2-42 16,-13 2 1-16,-12 0 4 15,-8 1 1-15,-12 1-124 16,-14 0 1-16,-12 1-569 16,-8 0 1-16,1 1-630 15</inkml:trace>
  <inkml:trace contextRef="#ctx0" brushRef="#br0" timeOffset="78911.57">4364 17615 2297 0,'0'0'153'0,"0"0"1"15,0 0-47-15,0 0 0 0,0 0-70 16,0 0 1-16,-18 7-82 15,9 8 1-15,-6 4 42 16,6 8 0-16,-4 8 19 16,4 2 0-16,3 7-17 15,-1 1 1-15,1 1-60 16,6-1 0-16,0 0-34 16,4-1 1-16,7-3 42 15,2-7 0-15,5-5-196 16,6-9 0-16,8-9 43 0,1-9 0 15,4-10 596-15,0-10 0 16,0-10-198-16,-4-3 0 16,-9-7-140-16,-8 2 0 15,-6 0-64-15,-10 4 1 16,-4 3-1-16,-2 5 1 16,-6 6-74-16,-3 8 1 15,-2 6 78-15,2 11 1 16,1 9 1-16,1 6 0 15,3 5-1-15,5 2 0 16,10 3 70-16,3-3 0 16,3-2 8-16,11 0 0 15,8-2 19-15,1-7 0 16,6-7-95-16,5-9 1 16,5-7-65-16,-7-4 1 15,3-8-3-15,-10-3 0 16,-5-5 97-16,-14-4 0 0,-6-5 57 15,-12-4 0-15,-11-5-15 16,-7-2 0-16,-11-2-74 16,-2 6 0-16,-4 1-127 15,-3 10 0-15,-5 6-37 16,5 14 0-16,1 10 41 16,8 3 1-16,7 8-298 15,15 2 1-15,-4-1-620 16</inkml:trace>
  <inkml:trace contextRef="#ctx0" brushRef="#br0" timeOffset="79947.34">5234 17946 2006 0,'0'0'77'0,"0"0"1"16,-9 6-35-16,9-6 0 15,-4 10-56-15,2 1 1 16,-1 2-49-16,-3-1 0 15,6 3 35-15,-4-3 1 0,-1-1 62 16,5-2 1-16,-4-2 9 16,4-7 0-16,6 8 12 15,7-12 1-15,9-5-91 16,-2-5 0-16,8-6-39 16,-2-7 1-16,-2-6 23 15,-10-3 0-15,-4-5 211 16,-10 3 1-16,-10-1-1 15,-4 8 0-15,-5 8-45 16,-9-1 1-16,1 4-198 0,-5 10 1 16,3 6-66-16,-8 11 1 15,0 11-7-15,-4 7 0 16,3 10 215-16,4 2 0 16,7 8-68-16,4 2 0 15,14 2-85-15,9-1 0 16,9 3 214-16,4-6 1 15,11-4 11-15,0-12 0 16,8-11-50-16,1-11 0 16,8-8-90-16,-4-12 0 15,1-12-8-15,-6-4 1 16,-5-7-6-16,-3 0 1 16,-5-4-48-16,-10 1 1 15,0-3 67-15,-9 10 0 16,0 5 9-16,-3 7 0 15,-3 6 44-15,-3 8 1 16,0 8-19-16,-1 7 0 0,5 9 11 16,-4 4 0-16,5 5-100 15,-2 1 0-15,6 5-49 16,6 1 0-16,3 2-20 16,0-4 1-16,6-3-46 15,4-5 0-15,3-8 14 16,5-3 0-16,1-8 408 15,9-10 0-15,2-10-68 16,-2-5 0-16,3-5-86 16,-6-6 1-16,-5-3-63 0,-7-5 1 15,-9-8-127-15,-4 4 0 16,-9 1 45-16,0 6 0 16,-7 6 35-16,2 4 0 15,-5 7-80-15,-3 10 1 16,-1 9 78-16,-1 7 1 15,0 7 28-15,-2 8 0 16,6 5 23-16,2 5 1 16,5 6-20-16,4 0 1 15,10 0-15-15,-1-2 0 16,9-2 18-16,1-5 1 16,-1-6-32-16,6-5 0 15,-2-3-81-15,-3-6 0 16,-4-4-126-16,-1-5 1 15,3-7-367-15,-2-11 1 16,0 0-327-16</inkml:trace>
  <inkml:trace contextRef="#ctx0" brushRef="#br0" timeOffset="80369.08">5684 17442 2196 0,'0'0'148'0,"0"0"1"15,0 0 8-15,0 0 0 16,0 0-111-16,0 0 1 15,-3 14-88-15,1-3 1 16,-7 2-42-16,-4 1 1 16,-6 1-3-16,1-3 0 15,-4-3 36-15,5-3 0 16,-1-4 69-16,5-6 0 16,0-3 13-16,11-8 1 15,2-4 71-15,9-5 0 16,2-5-56-16,6 6 0 15,3-1 4-15,-1 8 0 16,3 4-55-16,-4 4 0 0,1 5-18 16,-1 10 1-16,1 7-145 15,-8 8 0-15,2 0-1655 16</inkml:trace>
  <inkml:trace contextRef="#ctx0" brushRef="#br0" timeOffset="80906.92">6102 17372 2308 0,'0'0'171'0,"0"0"1"0,0-9-38 15,0 9 0-15,0-7-67 16,0 7 1-16,-19 10-70 16,10 7 1-16,-4 6 9 15,4 11 1-15,3 8-12 16,6 6 0-16,0 10 84 15,6 3 1-15,-1 8-14 16,3-5 0-16,-3 3-108 16,-1-4 1-16,-2 0-6 15,2-11 1-15,-1-9 7 16,-3-6 0-16,6-10-119 0,-3-8 1 16,-1-6-218-16,2-4 1 15,0 0-1023-15</inkml:trace>
  <inkml:trace contextRef="#ctx0" brushRef="#br0" timeOffset="81118.25">5954 17910 2308 0,'0'0'216'0,"0"0"1"15,15-3-1-15,-2-3 0 16,1-3-71-16,10 0 1 15,8-3-144-15,5-1 0 16,0 0-81-16,1 1 0 16,7 1-124-16,-8 2 0 0,-4 4-69 15,-5 1 0-15,-1 0-1370 16</inkml:trace>
  <inkml:trace contextRef="#ctx0" brushRef="#br0" timeOffset="82468.72">6434 16808 2129 0,'0'0'96'16,"0"0"1"-16,-6-11-39 16,6 4 1-16,-3 0-59 0,3 7 0 15,-8-5 3-15,-1 12 0 16,0 7 102-16,-4 8 0 15,-2 9-70-15,2 3 0 16,-1 5-47-16,4 1 0 16,-3 3-51-16,8 0 0 15,-3 1-16-15,7-8 1 16,-3-8 37-16,4-4 0 16,4-6-3-16,-4-6 0 15,1-4 44-15,-1-8 1 16,0 0 62-16,4-15 0 15,0-10-21-15,1-6 0 16,5-5-44-16,-5-7 1 16,3-5-101-16,1-1 0 15,0-1 92-15,0 1 1 16,-3 0 70-16,3 10 1 0,-5 6 67 16,1 8 0-16,1 9-41 15,-3 3 0-15,1 8-16 16,-4 5 1-16,9 7-72 15,-1 9 1-15,-1 9 43 16,2 4 0-16,-3 4 24 16,3 3 1-16,0 5-20 15,1 1 0-15,3-1-40 16,-4-5 1-16,0-4-15 16,0-1 1-16,0-2-21 15,-7-4 1-15,2-5-50 16,-4-4 0-16,-4-5-40 0,2-2 0 15,-5-4-97-15,2-1 1 16,-5-4-161-16,1 0 0 16,4 0-755-16</inkml:trace>
  <inkml:trace contextRef="#ctx0" brushRef="#br0" timeOffset="82695.28">6205 17113 2409 0,'9'0'188'0,"6"3"0"16,11 3-153-16,-8-5 1 0,6 1-46 15,10-5 0-15,6-3 174 16,6-1 0-16,6-2-289 15,-4 0 0-15,2 0-1970 16</inkml:trace>
  <inkml:trace contextRef="#ctx0" brushRef="#br0" timeOffset="85096.22">6451 18011 2263 0,'0'0'167'16,"0"0"0"-16,-4-9-20 15,4 9 0-15,-4-9-111 16,4 9 1-16,-5-5-88 15,-5 6 1-15,5 5 93 0,-4 6 0 16,-1 5-70-16,1 6 0 16,0 8 32-16,3 5 0 15,-3 5 83-15,2 1 1 16,1 3-81-16,3-2 1 16,1-2-9-16,-2-8 0 15,-1-8 14-15,1 0 1 16,4-3-15-16,-4-6 0 15,4-5-37-15,0-11 0 16,0 0-4-16,8-13 0 16,-3-9-33-16,4-8 0 15,4-12 25-15,-4-3 1 16,3-5 170-16,0-2 1 16,1-4 5-16,-2 4 0 15,4 1-65-15,-2 8 1 16,2 7-23-16,-2 9 0 15,-4 7-13-15,0 6 0 0,-5 7-22 16,5 10 1-16,2 10-6 16,2 10 1-16,-4 10-47 15,1 8 1-15,-1 8 48 16,0 1 0-16,-3 6 51 16,3-2 0-16,-5 2-55 15,1-8 1-15,-1-4-34 16,1-8 0-16,-5-8-19 15,4-4 1-15,-4-8-50 16,2-5 1-16,-2-6-236 16,0-5 1-16,0 0-1395 0</inkml:trace>
</inkml:ink>
</file>

<file path=ppt/ink/ink33.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4T07:21:56.612"/>
    </inkml:context>
    <inkml:brush xml:id="br0">
      <inkml:brushProperty name="width" value="0.05292" units="cm"/>
      <inkml:brushProperty name="height" value="0.05292" units="cm"/>
      <inkml:brushProperty name="color" value="#FF0000"/>
    </inkml:brush>
    <inkml:context xml:id="ctx1">
      <inkml:inkSource xml:id="inkSrc41">
        <inkml:traceFormat>
          <inkml:channel name="X" type="integer" max="3408" units="cm"/>
          <inkml:channel name="Y" type="integer" max="1968" units="cm"/>
          <inkml:channel name="T" type="integer" max="2.14748E9" units="dev"/>
        </inkml:traceFormat>
        <inkml:channelProperties>
          <inkml:channelProperty channel="X" name="resolution" value="115.91837" units="1/cm"/>
          <inkml:channelProperty channel="Y" name="resolution" value="118.55421" units="1/cm"/>
          <inkml:channelProperty channel="T" name="resolution" value="1" units="1/dev"/>
        </inkml:channelProperties>
      </inkml:inkSource>
      <inkml:timestamp xml:id="ts1" timeString="2020-10-04T07:23:01.959"/>
    </inkml:context>
    <inkml:brush xml:id="br1">
      <inkml:brushProperty name="width" value="0.05292" units="cm"/>
      <inkml:brushProperty name="height" value="0.05292" units="cm"/>
      <inkml:brushProperty name="color" value="#0070C0"/>
    </inkml:brush>
  </inkml:definitions>
  <inkml:trace contextRef="#ctx0" brushRef="#br0">7045 17692 2140 0,'0'0'131'0,"-9"2"1"16,-4 0-44-16,4 0 1 15,-1-2-42-15,10 0 0 0,0 0 23 16,0 0 1-16,13-2 27 15,6-2 1-15,10-1-72 16,12-2 0-16,5-4-281 16,6 0 1-16,5-1 469 15,8 3 0-15,5 0-97 16,-11 3 0-16,-4 1-120 16,-12 3 1-16,-10 0-58 15,-7 2 0-15,-15 0-104 16,-11 0 0-16,-2 15-332 15,-16-1 1-15,-5 0-675 0</inkml:trace>
  <inkml:trace contextRef="#ctx0" brushRef="#br0" timeOffset="165.73">7148 17939 1972 0,'13'-9'253'0,"-3"9"1"15,1 4-52-15,2 1 0 16,0 4-232-16,11-4 0 15,3-1-63-15,10-8 0 16,9-5 293-16,6-5 0 16,3-8-456-16,8-6 0 15,0-1-1514-15</inkml:trace>
  <inkml:trace contextRef="#ctx0" brushRef="#br0" timeOffset="751.92">8214 17375 2084 0,'0'0'159'0,"0"-7"0"16,-2-5 11-16,2 1 1 15,0-2-21-15,0 4 0 16,0 0-59-16,0 9 1 0,-4-11-35 15,4 11 1-15,0 0 20 16,-2 15 0-16,1 6-18 16,-1 12 1-16,2 8-75 15,0 8 1-15,2 7-44 16,1 3 1-16,3 4 109 16,-3-2 1-16,1-1-56 15,-2-6 1-15,2-4-135 16,-4-10 0-16,0-10-338 15,0-8 1-15,0 0-1121 0</inkml:trace>
  <inkml:trace contextRef="#ctx0" brushRef="#br0" timeOffset="961.79">7892 17881 2622 0,'0'0'199'0,"23"-10"1"16,10-10-29-16,8-4 1 15,5-6-320-15,15-6 0 16,12-6 167-16,31-6 1 16,21-6-361-16,-5 12 1 15,2 1-1335-15</inkml:trace>
  <inkml:trace contextRef="#ctx0" brushRef="#br0" timeOffset="2147.56">8683 17680 1849 0,'0'0'111'0,"0"-11"0"16,-2-9 10-16,2 4 0 15,0 0-33-15,-4 3 0 16,4 2-88-16,0 4 0 16,0 4-77-16,9 3 1 15,10 5-124-15,5 6 0 16,9 7 451-16,2 3 1 15,4 6-68-15,2 4 0 16,1 1-55-16,-9 4 1 16,2 4-84-16,-11 1 1 15,-9 1-62-15,-6-3 1 16,-9-1-121-16,-5 0 0 16,-14-2-27-16,-5-7 0 15,-3-4 30-15,1-9 0 16,2-7 147-16,2-12 0 0,5-12 75 15,4-10 0-15,9-9 39 16,14-6 0-16,12-7-27 16,5 4 0-16,10-2-62 15,0 2 1-15,9-2-164 16,2 7 1-16,2 2-9 16,-2 6 0-16,2 4 273 15,-13 7 1-15,-7 4-67 16,-8 4 0-16,-7 6-76 15,-3 5 0-15,-6 7-60 16,-6 11 1-16,-6 11 58 0,-3-2 0 16,-4 2 1-1,2 5 0-15,0 2 80 0,2 2 1 16,3 0-75-16,5-2 1 16,1-4 34-16,5-1 1 15,4-3-10-15,4-6 0 16,4-6 32-16,11-5 0 15,7-4-49-15,-6-5 0 16,3-7-23-16,-5-8 1 16,3-9-88-16,-3-5 1 15,-1-9-35-15,-2 0 1 16,0-3 18-16,-5 3 0 16,-1 0 146-16,-9 3 0 15,1 5 11-15,-1 4 1 16,-5 6 24-16,-4 6 0 15,1 4-70-15,-1 8 0 16,0 0-14-16,0 11 0 0,4 7 60 16,-4 6 1-16,4 4-48 15,1 1 1-15,5 2-17 16,-1-2 0-16,2-2 78 16,6-4 1-16,7-5 19 15,3-5 1-15,6-4-16 16,4-9 0-16,6-6-80 15,-3-6 0-15,-3-10-100 16,-3-5 1-16,3-9-33 16,-6-5 0-16,2-6 95 15,-5 2 0-15,0-2 42 0,-10 11 1 16,-3 5 53-16,-6 6 0 16,-5 7 73-16,-4 6 1 15,-8 3-5-15,-3 7 1 16,-11 4-52-16,0 8 1 15,-6 7-54-15,2 10 1 16,4 10-12-16,0 3 0 16,7 5 19-16,10-2 0 15,1 2-20-15,13-3 0 16,10-5-153-16,14-8 0 16,11-5 282-16,17-10 1 15,11-7-79-15,24-14 1 16,24-11-273-16,-20-4 1 15,-2-5 258-15,-35 6 1 16,-21 1-867-16,-20-7 0 16,2 0-90-16</inkml:trace>
  <inkml:trace contextRef="#ctx0" brushRef="#br0" timeOffset="29952.3">8821 4141 2006 0,'0'0'0'16,"-13"8"77"-16,13-8 1 16,0 0-2-16,0 0 1 15,0 0-77-15,0 0 1 16,0 0 1-16,0 0 1 15,8 0 52-15,1-8 0 0,0 3-10 16,6-11 1-16,-2-1 15 16,3-8 0-16,1 0-60 15,-4-9 1-15,-2-2-41 16,-11 2 1-16,-4-4-106 16,-3 9 1-16,-6 0-34 15,-9 8 0-15,-8 4 326 16,-1 12 0-16,-6 5 43 15,0 9 1-15,-2 7-141 16,2 9 0-16,0 6-62 0,10 10 1 16,8 4-105-16,1 2 0 15,9 4 77-15,5-6 0 16,8-2 38-16,-1-7 1 16,8-11-99-16,15-9 0 15,7-7-353-15,4-9 1 16,10-16 624-16,-3-4 1 15,9-7 128-15,-10-9 1 16,-1-5-122-16,-8 3 0 16,-7 4-101-16,-5 3 0 15,-9 8-24-15,-2 5 1 16,-3 2-55-16,-6 7 1 16,1 5-2-16,-3 4 0 15,-5 16 9-15,5 9 1 16,-4 10-87-16,4 2 0 0,4 8 147 15,1 6 0-15,-3-1-32 16,6 1 1-16,-5-1-22 16,3-5 0-16,-6-3-21 15,3-8 1-15,3-9 1 16,0-5 1-16,-1-6 7 16,2-7 0-16,5-7 5 15,4-12 1-15,3-10-70 16,-1-10 0-16,1-13-30 15,-3-2 0-15,4-11 27 16,1-1 0-16,1-4 170 16,-4 9 0-16,-7 7-43 15,-1 7 0-15,-3 13-78 0,-5 8 0 16,2 10-160-16,-4 9 1 16,0 0-1779-16</inkml:trace>
  <inkml:trace contextRef="#ctx0" brushRef="#br0" timeOffset="30506.86">9831 3407 2219 0,'-7'19'0'0,"-3"10"184"0,10-29 0 16,0-20-69-16,6 8 1 16,-2-6-105-16,-4 18 0 15,-13 12-126-15,-2 14 0 16,-4 15 78-16,-6 11 0 15,-5 13 269-15,-1 7 1 16,-3 11-176-16,1 27 0 16,-2 16-25-16,11-18 0 15,9-5 9-15,15-15 0 16,13-16-126-16,8-11 1 16,10-11-123-16,-1-15 0 15,5-16 323-15,-2-4 0 16,4-8 15-16,2-7 0 15,7-7-267-15,-11 1 1 16,0 3-1947-16</inkml:trace>
  <inkml:trace contextRef="#ctx0" brushRef="#br0" timeOffset="32323.89">10047 3828 2151 0,'0'0'138'0,"2"-9"0"16,5-7-64-16,-1 3 0 16,-1 1-59-16,-1 4 1 15,0 3-21-15,-4 5 0 16,0 0 56-16,-10 16 0 16,-2 9-34-16,-7 10 0 15,-1 10-99-15,-2 9 0 16,-1 9-68-16,-1-4 0 15,0-1 144-15,2-4 0 16,4-4 72-16,3-8 1 16,6-12-19-16,1-10 1 15,7-6 24-15,1-14 0 0,13-14-34 16,3-11 1 0,6-8 74-16,0-17 0 0,6-13-111 15,-4 0 1-15,0-7-114 16,4 7 1-16,0 1 19 15,-6 16 0-15,-2 2 5 16,-2 12 1-16,-3 7 43 16,2 3 0-16,-6 10-35 15,6 8 0-15,-3 9 220 16,1 12 0-16,2 4 4 16,-3 12 1-16,-1 8-48 15,-2 0 0-15,-1 6-90 0,-1 4 0 16,-2-3 20-16,1 3 0 15,-1-5-19-15,-1-8 1 16,-1-5 48-16,-1-4 1 16,0-4-56-16,-3-4 0 15,3-8-96-15,-4 0 1 16,0-10-127-16,0-3 1 16,0 0-1595-16</inkml:trace>
  <inkml:trace contextRef="#ctx0" brushRef="#br0" timeOffset="32550.36">10016 4154 2263 0,'0'0'0'16,"0"0"144"-16,-10-5 1 0,-4-3-3 15,4-1 1-15,1 2-66 16,4 2 1-16,5-4-76 15,9-2 0-15,6-2-115 16,12 4 1-16,16-3-394 16,-6 4 1-16,9 3 357 15,6 5 0-15,-3-4-853 16</inkml:trace>
  <inkml:trace contextRef="#ctx0" brushRef="#br0" timeOffset="32790.61">10606 4132 2409 0,'-5'0'0'16,"-10"0"233"-16,15 0 0 16,0-12-115-16,0 12 0 15,9-9-118-15,-9 9 1 16,11 12-29-16,-3 6 0 15,-6 4 72-15,-2 10 1 16,-2 3-35-16,-2 2 0 16,-1 3-210-16,1-6 0 15,-2 0-1764-15</inkml:trace>
  <inkml:trace contextRef="#ctx0" brushRef="#br0" timeOffset="33750.75">11020 3774 2431 0,'0'9'0'16,"4"7"190"-16,-1-25 1 15,-1-12-87-15,2 4 1 16,0-2-35-16,-4 6 0 15,-4 4-153-15,4 9 0 16,-6 0 72-16,-3 16 1 16,0 13 17-16,0 5 1 15,-4 8-25-15,3 1 0 16,1 9-26-16,4-2 1 16,1 1-24-16,2-10 1 15,0-1 59-15,2-8 1 0,2-12 28 16,0-2 1-16,2-11-10 15,-4-7 1-15,9-3 62 16,-5-19 1-16,3-10-60 16,0-10 0-16,-1-12-27 15,-1-2 0-15,3-5-96 16,1 5 0-16,0 2 105 16,6 0 0-16,-2 8-81 15,7 1 0-15,4 7-21 16,4 9 0-16,3 7 249 15,1 15 1-15,1 7-83 0,-3 11 1 16,-3 14-65-16,-8 6 0 16,-6 7-32-16,-13 3 0 15,-10 6-93-15,-8 1 1 16,-12-1 85-16,1-5 0 16,-1-5 106-16,3-8 1 15,3-7 20-15,5-6 0 16,1-11-49-16,5-6 0 15,7-12-93-15,6-3 1 16,11-13-136-16,6 4 1 16,7 0 318-16,4-1 0 15,5 7-62-15,0 6 0 16,4 8 13-16,-2 5 0 16,-2 12-82-16,-5 4 0 15,-4 10-25-15,-5 4 1 0,-7 6-10 16,-6 6 0-16,-6 8-51 15,-9-7 0-15,-12-1-54 16,-6-10 1-16,-8-1-45 16,-4-8 0-16,-7-5 348 15,3-5 1-15,-1-6 2 16,7-2 1-16,8-8-88 16,1 1 0-16,9-9-83 15,10-1 1-15,9-5-191 16,9-1 0-16,10-1-414 0,10 4 0 15,3-1-101-15</inkml:trace>
  <inkml:trace contextRef="#ctx0" brushRef="#br0" timeOffset="33976.71">11674 4154 2521 0,'-19'4'0'16,"-9"-1"228"-16,28-3 0 15,0 0-111-15,6 0 0 16,7 6-63-16,-9 3 1 16,1 10-141-16,-5 1 0 15,-5 5-171-15,1 2 1 0,-4 2-1597 16</inkml:trace>
  <inkml:trace contextRef="#ctx0" brushRef="#br0" timeOffset="34726.61">12111 3731 1860 0,'6'14'0'16,"1"15"146"-16,-7-16 0 16,-7-6-6-16,1-2 0 15,1 2-89-15,-5 2 0 16,3 8-93-16,1-8 1 15,5 3-52-15,1-5 1 16,5 2-50-16,-5-9 0 16,11 9 214-16,2-14 0 15,2-6-55-15,1-1 0 16,-1-3-24-16,-6-8 1 16,1-4 33-16,-5 7 0 15,-1 0-18-15,-2 6 1 16,-2 1-48-16,-2 6 1 0,-5-2-32 15,-1 5 1-15,1 4 116 16,-2 8 0-16,-3 1 43 16,3 7 1-16,-4 2-12 15,4 3 0-15,4 3-70 16,1-3 1-16,4-1-9 16,4-7 1-16,5-1 110 15,9-6 0-15,6-3-54 16,-3-6 1-16,-1-6-35 15,-2-7 1-15,3-6-41 0,-7-1 0 16,3-4 15-16,-6-9 0 16,-4-2-43-16,-10 4 1 15,-6-1-97-15,-10 12 1 16,-5 5-46-16,-4 14 1 16,-9 8 381-16,4 12 1 15,2 15-19-15,-2 1 0 16,-2 11-71-16,5 6 0 15,-3 7-105-15,7 5 1 16,2 2-60-16,0 0 0 16,-4 0 53-16,25-9 1 15,12-3 5-15,7-15 1 16,8-9-180-16,13-11 0 16,11-9 118-16,11-11 0 15,6-8 89-15,16-12 1 16,0 3-1925-16</inkml:trace>
  <inkml:trace contextRef="#ctx0" brushRef="#br0" timeOffset="35087.55">12582 3398 2521 0,'0'0'0'0,"9"12"144"0,0-15 0 16,8-6 16-16,1 9 1 15,6 0-88-15,8 16 0 16,5 9-91-16,-10 16 0 16,-1 15-75-16,-4 9 1 15,-3 7 102-15,-6 4 1 16,-6 3-69-16,-14 22 0 15,-15 14-68-15,3-18 0 16,-3-10-5-16,-35-12 1 16,-28-8 446-16,-2-15 1 15,-11-7-386-15,19-9 0 16,5-9-65-16,46-11 1 16,38-16-385-16,8-3 1 15,0-1-524-15</inkml:trace>
  <inkml:trace contextRef="#ctx0" brushRef="#br0" timeOffset="35943">13422 4192 2286 0,'18'7'0'0,"16"2"163"16,-34-9 1-16,-21-5-39 15,5 1 0-15,-3-3-104 16,8 1 0-16,-2 3-83 16,13 3 1-16,15-4-259 15,14 1 0-15,14 1 581 16,18 4 0-16,13 1-337 15,11-3 1-15,16 0 180 16,25 4 1-16,20-1-125 16,-14-3 1-16,-2 0-139 0,-21 0 1 15,-13-7 370-15,-22 2 1 16,-19-2-143-16,-22 1 1 16,-22 3-16-16,-11-6 0 15,-16-8-129-15,-10 1 0 16,-11-6-50-16,-2 3 1 15,-3-7 354-15,-8 5 0 16,-6-1-176-16,14 8 1 16,5 1-61-16,9 8 1 15,10-2-6-15,5 5 0 16,6 2-66-16,7 0 1 16,20 5-203-16,8 2 0 15,18 6 194-15,0 1 0 16,11 6 295-16,-3 5 1 15,-1 8-146-15,-12-3 0 16,-10 3-62-16,-23 1 1 0,-18 0-172 16,-36 8 0-16,-31 6 442 15,-32 6 0-15,-32 11-490 16,12-4 0-16,2-3-1734 16</inkml:trace>
  <inkml:trace contextRef="#ctx0" brushRef="#br0" timeOffset="38254.54">10141 7591 2084 0,'0'0'0'0,"6"-16"86"0,-6 16 0 16,0 0-49-16,0 0 1 15,0 0-80-15,0 0 0 16,0 0-68-16,0 0 0 16,0 0-52-16,0 0 1 15,16 5 213-15,-1-5 0 16,4-1 123-16,3-7 1 16,2-1-83-16,3-12 1 15,-3-4-6-15,-1-8 0 16,1-12 3-16,-10 2 0 15,-1-7-91-15,-9-1 0 16,-4 2-98-16,-7 6 0 16,-5 4-58-16,-6 12 0 15,-8 3 26-15,-2 19 0 16,-5 8 354-16,4 10 0 16,-6 9-104-16,1 10 0 0,3 9-136 15,5 8 1-15,8 7 15 16,-1 0 0-16,6 1 11 15,8-6 0-15,1-8-49 16,4-7 0-16,4-7-41 16,7-11 0-16,7-9-165 15,8-15 0-15,4-10-182 16,3-9 1-16,4-13 825 16,-2-9 0-16,0-7-168 15,-5 4 1-15,-5 0-55 0,-6 13 0 16,-3 5-106-16,-6 10 0 15,-5 8-31-15,-1 7 0 16,-4 0-83-16,0 17 0 16,0 12 39-16,2 7 1 15,1 12 0-15,1 3 1 16,5 8 82-16,-1 4 1 16,1 5-80-16,0-2 1 15,0-5-12-15,4 2 1 16,2-2 5-16,-2-13 0 15,-4-10 3-15,4-11 0 16,-4-9 0-16,3-15 0 16,0-19 39-16,7-8 0 15,1-14-153-15,2-9 0 16,1-11-36-16,-3-5 1 0,2-7 218 16,-4-8 1-16,1-3 11 15,-10 30 0-15,-3 24-52 16,-3 5 0-16,-1 16-186 15,-2 13 1-15,0 0-1650 16</inkml:trace>
  <inkml:trace contextRef="#ctx0" brushRef="#br0" timeOffset="38855.89">11260 6576 2196 0,'-7'5'0'0,"-1"6"109"16,1-15 1-16,1-8-52 15,1-1 1-15,1 2-84 16,-3 6 1-16,1-2-14 16,-5 14 1-16,-2 11 156 15,0 18 1-15,-2 11-153 0,6 14 1 16,0 16 106-16,0 28 1 15,-4 23-72-15,4 1 0 16,1 10 48-16,5-15 0 16,3-3-106-16,5-19 0 15,12-12-150-15,7-21 0 16,9-21 413-16,8-13 1 16,12-23-64-16,-9-5 1 15,1-10-310-15,-5-8 1 16,1 0-1762-16</inkml:trace>
  <inkml:trace contextRef="#ctx0" brushRef="#br0" timeOffset="39636.75">11629 7136 2230 0,'0'-26'0'15,"2"-19"185"-15,-2 11 1 16,0 2-65-16,-2 10 1 15,0 6-115-15,-1 7 1 16,-1 5-21-16,-2 13 0 16,1 8 13-16,-4 11 0 15,-4 10 35-15,2 13 1 16,-2 6-82-16,0 10 0 16,2 5 7-16,-4-9 1 15,4 0 87-15,2-13 0 0,3-8-54 16,1-10 0-16,1-10-39 15,2-6 1-15,2-11-3 16,6-14 0-16,-1-12-42 16,4-13 0-16,4-11 137 15,-2-15 0-15,2-6-187 16,2-5 1-16,4-4 17 16,-3 12 0-16,1 5 120 15,-1 11 0-15,-5 9 178 16,1 11 0-16,-5 9-66 15,2 9 1-15,0 6-17 0,8 15 1 16,-2 8 28-16,3 14 0 16,1 8-43-16,-6 5 0 15,1 10-87-15,-3 6 1 16,-3 0 4-16,1-1 1 16,-5-3 27-16,1-9 0 15,-3-8 11-15,2-8 1 16,0-9-124-16,1-5 1 15,-1-6-194-15,-4-3 0 16,2-2-1578-16</inkml:trace>
  <inkml:trace contextRef="#ctx0" brushRef="#br0" timeOffset="39875.5">11600 7462 2151 0,'11'9'0'15,"7"3"261"-15,-18-12 1 0,-26-7-84 16,10 2 1-16,1-4-95 16,0 1 1-16,6 3-141 15,2 1 1-15,5 1-18 16,2 3 0-16,9-9-84 16,9 0 1-16,10-2 254 15,5-2 0-15,10-1-106 16,3 0 0-16,6-1-935 15,3 4 0-15,-3 1 545 0</inkml:trace>
  <inkml:trace contextRef="#ctx0" brushRef="#br0" timeOffset="40101.96">12152 7373 2689 0,'-10'-1'0'16,"1"-1"223"-16,9 2 1 16,-3-7-95-16,3 7 1 15,5-4-82-15,2 11 0 16,-1 6-104-16,-6 7 1 16,0 8 52-16,-6 10 0 15,-1 9-196-15,2-4 1 16,-5 2-1926-16</inkml:trace>
  <inkml:trace contextRef="#ctx0" brushRef="#br0" timeOffset="41496.54">12469 6857 2252 0,'13'0'0'16,"6"0"137"-16,-19 0 1 15,-8-9-37-15,-1 5 1 16,-2-1-98-16,2 10 1 15,-1 8-11-15,-2 12 1 0,-1 4 8 16,2 8 1-16,1 10 40 16,5 2 0-16,5 1-20 15,0-5 1-15,2 2-27 16,1-9 0-16,-3-8 34 16,0-4 1-16,0-7-33 15,0-8 0-15,-3-2 43 16,3-9 0-16,3-16-5 15,-3-7 0-15,4-8-23 16,-4-7 1-16,0-3-50 16,-4-2 0-16,-5-2 47 0,4-9 1 15,1-9 21-15,4 5 0 16,0 2-50-16,4 6 0 16,7 1-48-16,2 11 1 15,5 10-70-15,0 9 0 16,6 7-4-16,2 14 0 15,4 10 116-15,-6 15 0 16,-2 11-89-16,-11 9 1 16,-4 9 214-16,-5-4 0 15,-4 2 73-15,-3-7 0 16,-4-6-54-16,-1-10 1 16,1-6-60-16,0-5 0 15,0-8-53-15,-4-6 1 16,4-6-43-16,-1-6 0 15,5-6-49-15,-1-1 0 16,8-7-44-16,7 2 0 16,1-7-75-16,8 2 1 0,6-2 298 15,7 8 1-15,6 5 85 16,0 6 0-16,6 10-138 16,-6 5 1-16,-6 9-44 15,-5 11 0-15,-4 9 8 16,-13 3 0-16,-9 8-88 15,-9-3 0-15,-6-4-79 16,-11-1 0-16,-3-7-90 0,-4-5 1 16,1-7 302-16,1-9 0 15,-2-6 141-15,5-11 0 16,4-5-108-16,6-3 0 16,3-8-94-16,7 5 0 15,7-1-136-15,1 3 1 16,9 1-393-1,6 5 0-15,3-2-417 0</inkml:trace>
  <inkml:trace contextRef="#ctx0" brushRef="#br0" timeOffset="41721.9">13165 7215 2476 0,'-13'0'0'16,"-5"0"184"-16,7 0 0 0,2-4-79 16,9 4 1-16,-10 0-64 15,7 6 0-15,-3 6-43 16,-3 17 0-16,0 12 2 16,-4 1 1-16,-2 5-178 15,-2 7 1-15,3 0-1813 16</inkml:trace>
  <inkml:trace contextRef="#ctx0" brushRef="#br0" timeOffset="42744">13426 6797 2185 0,'0'0'0'0,"9"-20"108"15,-6 2 0-15,3-5-67 16,3 1 0-16,-3-6-49 16,-1 6 1-16,3 6-28 15,-6-1 1-15,1 8 77 16,-3 9 0-16,0 0 44 0,0 17 0 16,-2 11-51-16,-1 12 1 15,-1 9-41-15,-5 8 1 16,-4 8 132-16,-2 2 0 15,0 7-123-15,1-10 0 16,-3 1-2-16,6-5 1 16,-2-6-59-16,7-9 0 15,3-11 57-15,-1-9 1 16,4-12-4-16,4-1 1 16,-1-8 40-16,-3-4 0 15,6 4-104-15,-1-12 1 16,5-4-200-16,-1-10 0 15,0-1-1366-15</inkml:trace>
  <inkml:trace contextRef="#ctx0" brushRef="#br0" timeOffset="43012.68">13389 6677 2476 0,'0'0'0'0,"3"16"167"16,-3-16 1-16,6-24-159 15,5 6 1-15,11-7-311 16,9 5 0-16,12 2 508 16,5 7 0-16,7 6-95 0,-5 1 1 15,-2 8-173-15,-11 9 1 16,-9 3-133-16,-12 9 1 15,-16 6-544-15,-13 7 1 16,1-1 305-16</inkml:trace>
  <inkml:trace contextRef="#ctx0" brushRef="#br0" timeOffset="43164.45">13416 7044 1927 0,'19'-13'0'16,"12"-12"243"-16,-31 25 0 15,0 0-124-15,0 0 0 16,-11 13-123-16,22-17 1 15,9-5-122-15,12-4 1 16,10-3 375-16,1 0 0 16,7-6-316-16,-2 12 0 15,1-1-1934-15</inkml:trace>
  <inkml:trace contextRef="#ctx0" brushRef="#br0" timeOffset="43510.13">13894 6414 2230 0,'0'25'0'0,"2"13"135"0,8-35 0 15,6-19-140-15,3 3 0 16,1 1-144-16,6 15 0 16,7 14 336-16,0 4 1 15,0 10 15-15,1 10 1 16,1 10-147-16,-11 13 1 16,-9 9-105-16,-12 22 1 15,-8 18-45-15,-21-8 1 16,-18-1 53-16,-6-12 0 15,-17-9-56-15,8-13 1 16,0 2-1742-16</inkml:trace>
  <inkml:trace contextRef="#ctx0" brushRef="#br0" timeOffset="44470.37">12645 9095 2219 0,'0'0'0'16,"0"0"145"-16,0 0 0 15,-24-15-22-15,13 8 1 16,-1 0-79-16,3 1 1 16,4 1-125-16,5 5 1 15,0 0 21-15,14 5 0 16,5 3 189-16,14 10 0 15,13 7-93-15,4 11 0 16,7 9-241-16,2 4 1 16,4 5 208-16,18 18 1 15,17 9 170-15,-15 1 1 16,2 3-207-16,-18-8 0 16,-8-5-24-16,-11-5 1 15,-8-4-65-15,-8-9 0 0,-8-7 74 16,-6-9 0-16,-3-11 116 15,-2-6 0-15,-7-4 5 16,-1-5 0-16,2-5-13 16,-7-7 1-16,6 9-61 15,-6-9 0-15,0 0-16 16,0 0 1-16,4-7-196 16,-4 7 1-16,0-12-162 15,-6 4 1-15,2 3-762 16</inkml:trace>
  <inkml:trace contextRef="#ctx0" brushRef="#br0" timeOffset="44846.28">13235 10031 2095 0,'21'0'0'16,"14"0"177"-16,-32-11 0 15,-15-7-70-15,2 6 1 16,-3-6-20-16,4 7 1 15,0 5-75-15,9 6 1 16,-9-9 49-16,9 9 1 16,13 6-27-16,0-1 0 15,7 6-36-15,6 2 0 16,7-1-58-16,4 6 1 16,-2 2-283-16,4 5 0 15,-1 0 252-15,-4-3 1 0,-3 0 212 16,-7-4 0-16,-2 0 83 15,-3-15 0-15,-1-3-42 16,1-16 0-16,-3-9-61 16,1-4 1-16,-8-12-95 15,2-6 1-15,0-7-15 16,-3-9 1-16,-1-9-2 16,2 1 0-16,0 1-149 15,-3 14 1-15,-2 1-2053 16</inkml:trace>
  <inkml:trace contextRef="#ctx0" brushRef="#br0" timeOffset="52366.49">2930 1604 2062 0,'0'0'122'0,"0"0"1"16,4-27-51-16,-1 13 0 0,-1-6-109 15,2 2 1-15,0-2-91 16,5-1 0-16,6-3-94 15,-1 6 1-15,5-3 384 16,3 8 1-16,2 0 18 16,4 6 0-16,-1 4-67 15,7 10 1-15,-3 9-8 16,-3 9 0-16,-4 6-114 16,-10 10 1-16,-4 4-68 15,-7 6 0-15,-3 5 22 16,-5-8 0-16,-4-1-4 15,1-9 0-15,3-13 116 16,1-5 0-16,2-11-8 0,2-18 0 16,0-13 59-16,9-10 1 15,1-15-92-15,4 2 1 16,1-5-70-16,4 5 0 16,-1 1-18-16,-3 8 1 15,1 6 25-15,-1 6 1 16,0 10-63-16,-2 1 1 15,-4 10 106-15,10 6 1 16,-1 6 5-16,-3 13 1 16,0 10-12-16,-3 2 0 15,-2 4-31-15,-1 4 0 16,0 5-80-16,0-8 1 16,4-8 255-16,-2-2 0 15,6-8 13-15,3-8 1 0,4-6-17 16,11-14 0-1,4-11-85-15,-2-7 1 0,0-8-66 16,-6-5 1-16,-3-3-81 16,0 0 0-16,-8-3 31 15,-1 6 1-15,-10 2 52 16,-4 11 0-16,-5 4 13 16,-5 4 1-16,-4 8 25 15,-4 6 1-15,-2 6-23 16,0 6 1-16,6 4-12 15,5 7 0-15,4 7-1 0,0 5 0 16,0 10-46-16,0-1 1 16,0 10-53-16,8-5 1 15,1 3 47-15,-2-11 1 16,2-8-35-16,8-6 0 16,1-10-64-16,6-10 1 15,8-10 237-15,1-10 0 16,0-13 126-16,4-3 0 15,-4-8-112-15,-5-5 0 16,-4-1-98-16,-5 4 1 16,-3 4-17-16,-7 6 0 15,1 1-43-15,-5 8 0 16,-1 5-20-16,-4 7 0 16,-4 9 118-16,4 2 1 15,-15 18-53-15,12 2 0 0,-3 2 13 16,3 10 1-16,-1 2-20 15,8 4 1-15,1 4 5 16,2-1 0-16,5 0 8 16,0-6 1-16,1-10 3 15,2-4 1-15,9-8-22 16,4-9 1-16,3-13-106 16,2-11 0-16,1-9 13 15,-1-2 1-15,2-6 210 16,2-1 1-16,0-4-61 15,-8 1 0-15,3-4-23 16,-14 11 1-16,-9 5-23 0,-9 4 1 16,-12 8-65-16,2 8 0 15,1 4 60-15,-4 5 1 16,2 5 18-16,2 12 0 16,0 4-6-16,1 8 0 15,3 3-14-15,3 8 0 16,-2 5-18-16,0 6 1 15,4-1 23-15,0-9 0 16,0-3 58-16,0-9 1 16,4-9 26-16,0-6 0 15,-2-3-68-15,7-9 1 16,4-4 35-16,5-11 0 16,1-6 14-16,-1-10 1 15,6-9-73-15,-2 0 1 16,2-3-45-16,-3 3 0 15,1-3-1-15,-7 6 0 16,-2 3-52-16,-1 10 1 0,-2 10 56 16,5 3 1-16,-1 1 25 15,-1 8 0-15,-4 8 28 16,1 4 0-16,-5 13 17 16,-1 1 0-16,1 2-19 15,-8 7 1-15,1 3-10 16,-5-6 1-16,1-1 0 15,0-8 0-15,-1-5 56 16,5-9 1-16,2-2-58 16,0-7 0-16,2-20 1 0,2 2 0 15,1-10-2-15,8-5 0 16,0-6-160-16,7 3 1 16,6-2-30-16,-2 7 0 15,0 6 398-15,-5 9 1 16,-4 3-101-16,1 9 0 15,3 4 32-15,1 9 1 16,6 4-39-16,-6 7 1 16,2 9-73-16,-3-4 0 15,-5 6-16-15,5-3 1 16,5-2-15-16,-6-7 1 16,1-4-5-16,-6-4 1 15,-2-6-136-15,7-10 1 16,8-8-529-16,-2-3 0 15,-2 0-434-15</inkml:trace>
  <inkml:trace contextRef="#ctx0" brushRef="#br0" timeOffset="53734.45">5507 1748 2353 0,'0'0'176'0,"0"0"1"15,0-34-91-15,2 18 1 16,2 3-85-16,-4 13 0 15,0 0-144-15,-6 17 1 16,-1 11 80-16,1 1 1 16,1 5 123-16,-3 4 1 15,3 7-1-15,1-7 0 0,4 0-59 16,0-4 1-16,0-2 1 16,0-3 0-16,-2-4 7 15,2-7 0-15,-3-5 29 16,-3-4 0-16,6-5-30 15,0-4 0-15,0-9 48 16,6-17 0-16,-3-8-60 16,3-7 0-16,3-4 58 15,4-2 0-15,2-7 21 16,3 4 1-16,4-1-48 0,-1 13 0 16,1 2-59-16,2 11 0 15,-2 4-79-15,2 4 0 16,-2 8-28-16,8 9 0 15,3 6 94-15,-15 14 0 16,-8 8 39-16,-10 7 0 16,-10 6 81-16,-1 0 1 15,-7-3-3-15,-6-4 0 16,2-5-120-16,-2-7 1 16,2-6 26-16,7-9 0 15,2-1 10-15,13-6 1 16,0 0 15-16,9-9 0 15,10-4-13-15,-7 4 0 16,3-2-99-16,9-5 1 16,11 2-106-16,-1 3 0 15,-1 5 45-15,4 6 0 0,0 9 334 16,-13 4 1-16,-6 9-92 16,-14 10 0-16,-13 9 152 15,-14 1 1-15,-10-1-112 16,-7 2 1-16,-7-1-170 15,-1-8 1-15,-3-5-126 16,1-9 1-16,2-11 90 16,7-13 1-16,4-5 152 15,10-11 1-15,6-5-64 16,12 3 0-16,5-3 64 0,8 4 0 16,15 1-79-16,1 2 0 15,8 2-994-15,-1 3 1 16,1 0 593-16</inkml:trace>
  <inkml:trace contextRef="#ctx0" brushRef="#br0" timeOffset="54681.08">6181 1464 2219 0,'0'0'178'0,"19"-9"1"16,14-4-239-16,4 1 1 15,5-1 197-15,-5 4 0 16,-4 2 10-16,8 3 1 16,1 2-204-16,-1 4 1 15,-2 9-506-15,-26 7 0 16,1 2-591-16</inkml:trace>
  <inkml:trace contextRef="#ctx0" brushRef="#br0" timeOffset="55235.83">7027 1347 2084 0,'-4'7'215'15,"4"2"0"-15,0 0-319 0,0-9 1 16,0 0-1542-16</inkml:trace>
  <inkml:trace contextRef="#ctx0" brushRef="#br0" timeOffset="55790.89">6220 1806 2084 0,'0'0'175'15,"0"0"1"-15,13-5-8 16,-13 5 1-16,13-8-184 16,1 1 0-16,5-2-195 15,9 0 0-15,10 0 523 16,12-2 0-16,7-1-257 16,-7 3 0-16,-9 0-9 0,-8 5 0 15,-13-1-51-15,-20 5 1 16,0 0-129-16,-20 5 1 15,-13 2-241-15,-8 2 0 16,-10 8 688-16,-1-3 0 16,-2 2-202-16,12 0 1 15,3-7-105-15,8-1 1 16,7-3-13-16,5-1 0 16,10-4-21-16,9 0 1 15,0 0-113-15,24-6 1 16,13-1-126-16,5-2 0 15,10-4 518-15,2 1 0 16,3 5-163-16,-20-2 1 16,-9 5-169-16,-10 4 0 15,0-4-1908-15</inkml:trace>
  <inkml:trace contextRef="#ctx0" brushRef="#br0" timeOffset="56600.21">7296 1095 1647 0,'0'0'73'16,"9"27"0"-16,2 21 114 15,-3 6 0-15,-3 6 178 16,-10-3 0-16,-8 6-176 16,-20 6 0-16,-17 8-190 15,-15-5 1-15,-14 2-250 16,12-22 1-16,6-10 76 16,6-13 1-16,9-13 339 15,18-7 0-15,19-13-113 16,0-1 1-16,5-4-21 0,8-15 0 15,1-4-101-15,10-3 0 16,7-7 269-16,6 6 0 16,9 1-124-16,-6 2 1 15,4 8-75-15,6 6 1 16,1 10-3-16,-19 14 0 16,-14 7-22-16,6 9 0 15,3 8-35-15,0 1 1 16,1 4 12-16,-4-6 0 15,-2-7-44-15,5-7 0 16,-3-5-82-16,11-6 0 16,7-10 281-16,4-6 0 15,5-11 118-15,-5-2 1 16,2-10-150-16,-4 5 1 16,-7-2-83-16,-10 9 1 15,-3 2-196-15,-6 2 0 0,-3 0-2025 16</inkml:trace>
  <inkml:trace contextRef="#ctx0" brushRef="#br0" timeOffset="60669.39">7038 1237 2140 0,'0'0'148'15,"0"0"0"-15,0 0-50 0,0 0 0 16,0 0-59-16,0 0 1 15,0 0-52-15,0 0 0 16,9-4-41-16,-9 4 1 16,13-7 44-16,-13 7 0 15,13 7-86-15,-8 6 1 16,-1 0 80-16,-8 3 0 16,1 2-29-16,-3-6 1 15,-7 1 67-15,2-2 0 16,-6-6-39-16,6-1 1 15,-2-4 86-15,4-9 1 16,4-7 48-16,5-6 0 16,2-7-46-16,7 4 1 15,7 0-8-15,-5 1 0 16,6 6-74-16,-6 6 1 0,2 1 2 16,-4 6 0-16,-5 1-51 15,5 8 1-15,0 8 25 16,-7 10 0-16,2 10 8 15,-10-1 0-15,3 8-12 16,-6-8 0-16,-1-6-11 16,1-5 0-16,-4-7 45 15,2-4 1-15,2-6 4 16,1-3 1-16,3-11 85 16,-1-7 0-16,6-7-23 0,0 0 0 15,6-7-10 1,-2 3 1-16,5 7-49 0,2 1 1 15,6 4-16-15,-6 5 0 16,2 3-40-16,-4 5 1 16,-4 1-211-16,8 3 0 15,-4 0-1559-15</inkml:trace>
  <inkml:trace contextRef="#ctx0" brushRef="#br0" timeOffset="62021.09">3737 2843 2398 0,'0'0'0'16,"0"20"147"-16,0-20 1 16,0-22-32-16,0 10 0 15,-4-1-112-15,0 2 1 16,2 6-81-16,-7 14 0 16,0 3 79-16,0 14 1 15,0 10-41-15,3 7 1 0,2 6-12 16,4-3 1-16,0 5 55 15,6-10 1-15,3-7 52 16,4-5 1-16,5-4-61 16,6-8 1-16,10-1-105 15,3-29 1-15,5-12-44 16,-1-7 1-16,1-10 281 16,-5-1 0-16,-6-2-68 15,-10 7 0-15,-5 6-107 16,-10 7 1-16,-6 3 38 0,-4 6 0 15,-5 7 15-15,-2 9 1 16,-8 5 52-16,7 11 1 16,-7 4-70-16,10 5 0 15,5 4-87-15,12 5 0 16,6 4 193-16,5-4 1 16,8 2 12-16,10-10 0 15,10-5-39-15,-5-12 0 16,0-5-113-16,8-17 1 15,-2-12-147-15,-2-7 1 16,1-6 123-16,-10-4 0 16,-10-4 57-16,-8 1 0 15,-10 1 82-15,-15-2 0 16,-10 0 124-16,-12 9 1 16,-11-1-137-16,-3 13 1 15,-12 1-238-15,3 22 1 16,-1 11 31-16,9 8 0 0,8 4 55 15,15 12 1-15,16 4-42 16,14 7 1-16,3-3-1582 16</inkml:trace>
  <inkml:trace contextRef="#ctx0" brushRef="#br0" timeOffset="62936.52">4619 3066 2241 0,'-13'-1'0'0,"-2"-1"91"0,6-2 1 16,0 4-65-16,9 0 0 16,-4 6-89-16,4 1 1 15,0 2 35-15,0 3 1 16,6 5 43-16,1-5 0 15,2 1 43-15,3-6 1 16,4-5 12-16,3-2 0 16,1-2-70-16,8-11 0 15,3-6-20-15,-3-7 1 16,5-8-65-16,-9-2 0 16,0-3-3-16,-6-3 1 15,-1-3 134-15,-11 0 1 16,-12 5 101-16,-3 3 1 0,-10 4-60 15,-3 13 0-15,-5 11-162 16,-3 9 0-16,-5 13-105 16,2 3 0-16,-4 6 85 15,3 10 1-15,1 2 94 16,15 8 0-16,5 3 73 16,7-4 0-16,8 3 13 15,7-10 1-15,8-2 20 16,7-7 0-16,4-5-48 15,-1-11 1-15,7-12-68 0,-3-6 0 16,-3-11-93 0,-1-5 1-16,-6-10 41 0,1 3 1 15,-7 1-17-15,-6-1 0 16,-5-2 60-16,-4 12 0 16,0 6 42-16,-4 3 0 15,4 6-5-15,0 7 0 16,0 0 5-16,-4 13 1 15,2 7 4-15,2 1 0 16,6 12-114-16,-2-5 1 16,5 7-51-16,6-5 0 15,-1 3-22-15,3-8 0 16,3-5 346-16,8-8 0 16,5-6-3-16,2-12 0 15,4-6-84-15,-2-14 1 0,-4-6-96 16,-1-2 1-16,-10-8-78 15,2 5 0-15,-6-5 42 16,-3 6 1-16,-2 5 16 16,-11 3 0-16,-4 2-4 15,-2 10 0-15,-5 4 11 16,3 15 1-16,-3 6-11 16,6 4 0-16,-1 3-4 15,2 9 1-15,2 9 31 16,2 3 1-16,2 0-26 15,-1-2 1-15,-1 2 16 0,5-1 0 16,-1-1-56-16,0-7 1 16,1-6-128-16,-2-2 1 15,-1-11-715-15,5-9 1 16,1-4 467-16</inkml:trace>
  <inkml:trace contextRef="#ctx0" brushRef="#br0" timeOffset="63280.45">5249 2528 2476 0,'0'0'195'0,"-6"-11"1"16,1-3-94-16,1 3 0 15,-2 2-66-15,6 9 1 16,0 0-95-16,0 13 1 15,0 3 42-15,-3 0 0 16,-1 6-18-16,-1-3 1 0,-5 3 32 16,-3-9 1-16,2-4-13 15,-3-9 0-15,1-9-5 16,-2-8 1-16,2-4 31 16,7-4 1-16,3-1-1 15,8 7 0-15,8-3-13 16,-4 9 0-16,1 4 34 15,4 6 1-15,5 3-61 0,-1 12 1 16,4 10-259-16,-7 12 0 16,4 2-1392-16</inkml:trace>
  <inkml:trace contextRef="#ctx0" brushRef="#br0" timeOffset="63626.66">5648 2445 2129 0,'0'0'231'0,"-6"16"0"0,-1 10-122 16,5 2 1-16,-2 7-66 16,8 6 0-16,5 9-87 15,-9 1 0-15,-4-1 102 16,8 1 1-16,2 3-6 16,-3-9 0-16,-1 2-20 15,-2-10 0-15,-2-1-142 16,-1-9 1-16,3-3-267 15,0-8 0-15,0-2-1081 16</inkml:trace>
  <inkml:trace contextRef="#ctx0" brushRef="#br0" timeOffset="63822.28">5513 2749 2364 0,'15'13'0'16,"10"5"284"-16,3-23 0 16,5-15-124-16,1 4 1 15,6-2-412-15,6 5 0 16,12 4-291-16,-7-2 1 16,1 2-515-16</inkml:trace>
  <inkml:trace contextRef="#ctx0" brushRef="#br0" timeOffset="64752.4">6061 2858 2084 0,'22'0'0'0,"11"-8"198"16,-9 8 0-16,-1-3-98 15,-12 6 1-15,-4 6-35 16,-1 11 1-16,-3 5-76 16,-1 1 0-16,2 4 9 15,-8 3 0-15,2 1-50 0,-7-2 0 16,0 1 47-16,-4-3 0 16,-6-5 3-16,8-8 1 15,-2-5-1-15,4-5 0 16,0-1 15-16,9-6 0 15,-4-22 36-15,8 10 0 16,0-1-43-16,1 0 0 16,4-3 7-16,-3 7 0 15,3 2-60-15,4 2 1 16,2-3-17-16,13 12 0 16,14 1-142-16,-11 12 0 15,-7 2 135-15,-5 7 0 16,-10 4 141-16,-3-1 0 15,-8 3 152-15,-6-3 1 16,-6 5-104-16,-10-5 1 16,-8-4-77-16,3-8 1 0,-8-5-125 15,-4-6 1-15,-1-6-109 16,1-4 0-16,8-1 169 16,3-6 1-16,5 0 13 15,10 4 0-15,6-6 94 16,5 4 0-16,8-2-423 15,5 6 1-15,0-4-1030 16</inkml:trace>
  <inkml:trace contextRef="#ctx1" brushRef="#br0">8029 5769 0,'0'0'0,"0"0"15,0 0-15</inkml:trace>
  <inkml:trace contextRef="#ctx0" brushRef="#br0" timeOffset="66044.63">5978 2946 2151 0,'0'0'0'16,"-6"9"144"-16,6-9 0 16,-5-9-30-16,1 2 0 15,1-2 1-15,3 1 1 16,0 3-94-16,0 5 0 15,3-9 38-15,-3 9 1 16,0 0-46-16,0 9 1 16,4 4-1-16,-2 6 0 15,1 12-38-15,1 3 1 16,-2 11 5-16,2-3 1 0,-4 4 18 16,0-4 0-16,0-1 55 15,0-10 0-15,0-4-5 16,0-6 1-16,0-4-28 15,3-5 1-15,3-6-6 16,-6-6 0-16,4 7-3 16,-4-7 0-16,0 0-17 15,0 0 0-15,1-7-4 16,3-6 1-16,0-3 2 16,-2-6 0-16,1-8 26 0,-3-6 1 15,6-8 6-15,-6-4 1 16,0-3-35-16,0 10 1 15,0 3-36-15,0 13 0 16,0 3-77-16,-4 10 0 16,4 5-268-16,0 7 0 15,0 0-1287-15</inkml:trace>
  <inkml:trace contextRef="#ctx0" brushRef="#br0" timeOffset="66480.39">6646 2629 2342 0,'0'0'231'0,"0"0"0"16,-13 9-78-16,4-9 1 15,-2-6-48-15,11 6 1 16,-4-12-85-16,14 1 0 16,12-3-155-16,15-3 1 15,14 5 5-15,-3-4 0 16,6 3 209-16,-6 9 1 16,-6 1-233-16,-10 10 1 15,-8 6-725-15,-21 15 1 16,3-2 425-16</inkml:trace>
  <inkml:trace contextRef="#ctx0" brushRef="#br0" timeOffset="66645.92">6641 2933 2129 0,'18'-12'0'15,"15"-5"275"-15,-27 14 1 16,-12 6-62-16,6-3 1 16,0 6-213-16,15-12 1 0,17-6-266 15,-3-1 1-15,8-3 539 16,9 0 1-16,10-2-171 15,-14 5 1-15,-1 2-291 16,-4 9 1-16,0-1-1958 16</inkml:trace>
  <inkml:trace contextRef="#ctx0" brushRef="#br0" timeOffset="67154.87">7405 2152 2566 0,'0'0'277'16,"0"-13"1"-16,-2-7-93 15,2 8 1-15,2 3-72 16,5 10 0-16,5 16-115 16,0 11 1-16,-2 14 29 15,3 5 0-15,-4 10-9 16,-4 6 0-16,-1 4-51 16,-2 3 0-16,-4 2-14 15,-2-9 1-15,-1-2 8 16,-3-14 0-16,3-5-101 15,1-5 0-15,2-8-237 0,-1-3 0 16,-1-5-463-16,2-5 0 16,2 1 432-16</inkml:trace>
  <inkml:trace contextRef="#ctx0" brushRef="#br0" timeOffset="67379.39">7243 2650 2297 0,'0'0'271'0,"-17"-12"0"16,-14-13-100-16,7 8 1 16,5 3-70-16,3 1 0 15,4 6-103-15,12 7 1 16,-7-9-43-16,26 6 1 16,12-6-331-16,19 1 0 15,20-1 731-15,-4 0 0 0,8 2-447 16,4 2 0-16,1 5-484 15,-9 2 1-15,4 1-686 16</inkml:trace>
  <inkml:trace contextRef="#ctx0" brushRef="#br0" timeOffset="68506.53">7765 2461 2241 0,'0'0'220'0,"0"-16"1"16,-4-9-64-16,8 3 1 16,-4 6-115-16,15-4 1 15,7 2 49-15,-2 9 1 16,2 2-10-16,6 14 0 16,9 6-2-16,-4 9 1 15,4 6-79-15,-9 10 1 16,-4 9-44-16,-6 3 0 15,-8 4-5-15,-8 0 0 16,-4-3 5-16,-8-10 0 16,-2-3-3-16,0-9 1 15,3-11-21-15,0-2 0 16,2-9-11-16,-3-7 1 16,5-3 71-16,-4-14 1 15,-4-4 8-15,11-13 0 0,7-11 99 16,5-6 1-16,8-3-108 15,1 4 0-15,3 1-88 16,4 6 1-16,5 2-82 16,6 3 0-16,9 4 37 15,-13 5 0-15,0 9 293 16,-7 7 0-16,-5 4-78 16,-5 2 0-16,-10 5-30 15,-6 2 1-15,9 2-46 0,-15 9 0 16,-1 7 66-16,-2 7 0 15,0 8 17-15,-2 1 0 16,1 7-72-16,1 4 1 16,0 2-20-16,5 0 0 15,0-2-62-15,4-4 0 16,4-7-11-16,9-8 1 16,2-7 178-16,13-6 1 15,3-8-8-15,8-6 0 16,1-10-44-16,-1-7 0 15,2-11-49-15,-8-5 1 16,-5-11-48-16,-6 0 0 16,-4-6-33-16,-3 8 1 15,-6 2 58-15,-3 8 0 16,-3 8 9-16,-6 4 0 16,-3 4 5-16,-1 5 0 15,1 6 0-15,6 6 1 16,-9 2 3-16,7 14 0 0,-1 10 0 15,3 6 0-15,3 9-5 16,-1-1 0-16,2 5-58 16,1-4 1-16,5 1-16 15,2-4 0-15,0-4-42 16,4-9 1-16,8-5-18 16,4-15 1-16,5-5 390 15,8-12 0-15,5-10-131 16,-4-7 1-16,1-5-108 15,-3-7 1-15,-3-4-66 16,-11-2 1-16,-4 0-32 0,-3 2 1 16,-1 4 103-16,-14 3 0 15,-4 0-23-15,-4 13 0 16,1 9-25-16,-12 7 0 16,-6 12-76-16,-1 6 0 15,-5 7 95-15,-1 11 1 16,4 9 50-16,7 6 0 15,8 5 6-15,7 3 1 16,2 0 20-16,9-5 1 16,3-7-21-16,10 0 1 15,5-4-64-15,12-14 0 16,11-7-218-16,0-10 0 16,7-10 411-16,-2-2 0 15,-3-4-85-15,-9 1 0 16,-8-4-138-16,-8 3 0 15,-8-3-325-15,-19 0 0 0,0 1-1627 16</inkml:trace>
  <inkml:trace contextRef="#ctx0" brushRef="#br0" timeOffset="82363.42">7060 1196 1804 0,'0'0'45'0,"0"0"0"16,0 0-47-16,0 0 1 16,0 0 1-16,0 0 0 15,-9-8 0-15,9 8 0 16,-10-12 50-16,10 12 0 15,-9-13 4-15,9 13 0 16,-9-9 42-16,9 9 0 16,0-12-30-16,0 12 0 0,9-9 12 15,-9 9 0-15,13-13-61 16,-4 6 0-16,10-2 17 16,-8 0 0-16,5 5-6 15,-6 1 0-15,1-1-86 16,2-1 0-16,1 5 44 15,-1 0 1-15,6 0-56 16,-4 0 1-16,3 5-56 16,1-1 1-16,-5-1 58 15,1 3 1-15,2 1 27 16,-3 5 0-16,-1-3 89 0,2 4 1 16,-6 3-46-16,1-3 1 15,-1-1 111-15,-5 1 0 16,1 0-119-16,-1-1 0 15,-2-3 109-15,1 2 0 16,-3-6-73-16,0-5 0 16,0 8-5-16,0-8 0 15,0 0-21-15,0 0 1 16,0 0-10-16,0 0 1 16,0 0 49-16,0 0 0 15,-9-8-14-15,9 8 0 16,-9-12 8-16,0 3 1 15,-1-4-26-15,1 4 0 16,0-2-7-16,0 2 0 16,-1 0 14-16,1 2 0 15,-6 2-22-15,1-2 1 0,-3 3-7 16,-1 2 0-16,-3 2-38 16,3 0 0-16,-4 6-49 15,-2 1 1-15,0 5-121 16,5 5 0-16,1-5-1531 15</inkml:trace>
  <inkml:trace contextRef="#ctx0" brushRef="#br0" timeOffset="124534.84">19226 4015 2263 0,'0'0'0'15,"0"-9"100"-15,0 9 0 16,0 0-93-16,0 0 0 16,0 0-48-16,0 0 0 15,17 9-70-15,-6-5 0 16,4 5 211-16,5-6 0 16,4-1 31-16,6-4 0 15,5-8-2-15,2-5 0 16,5-5-113-16,-9-5 1 15,-5-7-78-15,2-2 0 16,-3-4-10-16,-8 0 1 16,-8-3 117-16,-6-1 0 15,-10 1-6-15,-4 7 0 16,-8 1-83-16,-5 15 1 16,-8 6-201-16,-9 12 0 15,-7 16 28-15,0 2 1 0,0 11 522 16,4 8 0-16,1 5-139 15,8 3 1-15,5 5-168 16,6 1 0-16,11-1-71 16,11-3 1-16,9-2-113 15,6-7 1-15,5-10-70 16,6-13 0-16,5-12 558 16,4-12 0-16,6-12-99 15,-4-8 0-15,5-9-117 0,-5 0 1 16,-3-7-99-16,-7 4 0 15,-3 3 0-15,-7 8 0 16,-2 6 19-16,-6 8 1 16,-7 7-15-16,-2 9 0 15,0 0 27-15,3 11 0 16,5 10-5-16,-3 8 0 16,1 9-22-16,-1 9 0 15,3 3-110-15,-3 4 0 16,5 4 123-16,-3-4 0 15,0-4 20-15,1-6 1 16,-1-8-25-16,0-6 0 16,1-10-4-16,1-11 0 15,2-5-56-15,4-13 0 16,3-8 54-16,1-11 0 16,3-7 144-16,0-13 1 15,4-12-18-15,0-6 1 16,0-6-98-16,-4 10 0 0,-4 8-72 15,-5 11 0-15,-5 14-87 16,-3 13 1-16,-1 7-263 16,-4 9 1-16,0 0-1311 15</inkml:trace>
  <inkml:trace contextRef="#ctx0" brushRef="#br0" timeOffset="125047.4">20484 3059 2487 0,'5'-12'0'15,"8"-5"174"-15,-7 5 0 0,-3-1-59 16,-1 1 0-16,-2-1-115 15,0 13 1-15,0 0-39 16,-5 9 0-16,-5 11-101 16,-3 18 1-16,-3 16 65 15,-6 5 1-15,-6 15 6 16,-9 32 0-16,-4 24-97 16,8-10 0-16,2 5 309 15,16-12 1-15,11-5-97 16,14-13 0-16,12-10 153 15,9-18 0-15,12-13-46 0,3-13 0 16,4-12-154-16,-4-11 1 16,2-14-426-16,-10-8 0 15,3 0-1202-15</inkml:trace>
  <inkml:trace contextRef="#ctx0" brushRef="#br0" timeOffset="125706.48">20805 3340 1860 0,'-2'13'0'0,"-2"10"207"15,1-1 1-15,-3 3-116 16,1 13 0-16,-3 3-95 15,1 10 0-15,1 3 22 0,1 0 1 16,1 3 34-16,-3-5 0 16,-3 1 9-16,7-14 1 15,-3-3-14-15,4-7 0 16,0-11-42-16,4-5 1 16,6-10 85-16,-3-12 0 15,8-11-47-15,0-12 0 16,7-11 9-16,8-8 1 15,3-12 5-15,-7-1 1 16,-1-5-96-16,-7 8 0 16,-5 1 22-16,6 14 1 15,0 10-12-15,-3 9 0 16,-4 10 25-16,-5 10 0 16,-1 11 26-16,-2 12 0 15,1 15-40-15,7 10 0 16,2 10-66-16,0 6 1 0,2 6 91 15,-3-5 1-15,0 5 27 16,-3-7 0-16,-3-2-41 16,-1-6 1-16,2-5-61 15,-12-7 0-15,-3-10-117 16,1-5 0-16,-1-8-475 16,0-6 0-16,0 2-236 15</inkml:trace>
  <inkml:trace contextRef="#ctx0" brushRef="#br0" timeOffset="125902.95">20670 3873 2252 0,'19'9'0'15,"14"7"272"-15,-33-16 0 16,-22-20-159-16,7 4 1 16,0 2-118-16,11-2 0 15,8-4-189-15,11 4 1 16,16 1 393-16,10 4 1 15,16 6-166-15,0-2 0 16,12 5-631-16,-3 2 1 16,1 2-635-16</inkml:trace>
  <inkml:trace contextRef="#ctx0" brushRef="#br0" timeOffset="127583.01">21375 3967 2118 0,'0'0'0'15,"19"-9"134"-15,-19 9 1 16,11-9-36-16,-11 9 1 16,5-9-23-16,-5 9 0 15,-1-13-78-15,6 2 0 16,4 2-29-16,-1 0 0 15,-3 2 31-15,-5 7 0 16,8 7-29-16,-5 2 0 0,3 4 33 16,-4-1 0-16,0 1-81 15,-6 0 1-15,-4-1 83 16,-1 1 1-16,0-6-2 16,0 2 1-16,0-5-1 15,-1-8 0-15,3-3 40 16,0-8 0-16,3-10-35 15,0 0 1-15,4-4-24 16,4 9 1-16,-4 2 11 16,5 6 0-16,3 1 59 15,1 9 0-15,2 8-56 16,-2 1 1-16,1 11 19 0,-5-2 1 16,1 2-30-16,-5 2 0 15,1-4 1-15,-2 2 1 16,-2-2 2-16,1-3 1 15,-1-2-3-15,0-2 0 16,-2-8-2-16,4-1 0 16,-7-1 4-16,1-8 1 15,1-2 2-15,-1 2 0 16,3-7 40-16,3-1 1 16,0-1-43-16,9 6 1 15,2-1-4-15,2 10 1 16,2 3-11-16,1 9 1 15,4 7-40-15,-1 9 0 16,-2 4 13-16,-10 3 0 16,-7 8 110-16,-9-2 1 15,-10-1-57-15,-5-4 1 0,-7-8-170 16,-2-5 0-16,-6-11-251 16,7-2 0-16,1 2-714 15</inkml:trace>
  <inkml:trace contextRef="#ctx0" brushRef="#br0" timeOffset="128348.9">21961 3553 2364 0,'-2'12'0'16,"0"13"144"-16,-2-12 0 16,4-6-98-16,0-7 1 15,-2 9-84-15,8 4 0 16,-2 3-41-16,1 0 0 15,1-1-22-15,7-3 0 16,3-1 39-16,-3-7 0 16,0-3 7-16,0-2 0 15,2-10 109-15,-6-7 1 0,0-7 42 16,-5-4 0-16,-2-7-4 16,-2 9 1-16,-4-2-12 15,-2 9 0-15,-3 6-51 16,4 3 0-16,-5 5-21 15,-1 8 0-15,0 9-11 16,-3 11 0-16,-1 12-72 16,6 2 1-16,1 5 62 15,6-3 0-15,2-4 7 16,10-1 0-16,2-6-68 0,9-7 0 16,5-8-160-1,-1-6 0-15,3-8 281 0,4-11 1 16,1-7 220-16,-2-8 1 15,-1-12-145-15,-4-5 0 16,-2-9-101-16,-13 4 0 16,-10-8-142-16,-10 15 0 15,-9 1 1-15,-4 13 0 16,-10 13 359-16,-7 13 1 16,-7 13-106-16,0 16 0 15,-4 11-155-15,6 14 0 16,3 8-98-16,-5 19 1 15,0 6 177-15,22-1 0 16,7 2-18-16,21-11 1 16,15-10 12-16,5-15 1 15,11-15-161-15,22-9 1 16,19-8 4-16,1-21 0 0,8-12 260 16,-9-9 0-16,-6-10-474 15,-15 5 1-15,1 1-1621 16</inkml:trace>
  <inkml:trace contextRef="#ctx0" brushRef="#br0" timeOffset="128589.95">22581 3916 2577 0,'0'0'0'16,"-17"-5"223"-16,17 5 0 15,9-16-77-15,-1 10 0 16,-1 3-74-16,-7 3 1 16,8 5-60-16,-14 11 0 15,-3 9-5-15,-6 8 1 16,-5 5-9-16,5-1 0 16,2 1-166-16,4-7 1 15,0 1-2113-15</inkml:trace>
  <inkml:trace contextRef="#ctx0" brushRef="#br0" timeOffset="128963.53">22965 3499 2487 0,'4'-13'0'0,"1"-5"191"16,-1 2 0-16,1 3-45 15,-3 0 1-15,0 6-62 16,-2 7 0-16,0 0-85 16,-6 13 0-16,-1 7-28 15,5 10 0-15,6 10-52 16,1 7 0-16,5 7 98 0,-3-4 1 15,-1 1 28-15,-1-1 1 16,1-1-48-16,-4-12 0 16,-1-2-32-16,-1-10 0 15,0-9-115-15,2-11 0 16,4-6-125-16,3-12 1 16,2-14-491-16,-2-7 0 15,1 0 395-15</inkml:trace>
  <inkml:trace contextRef="#ctx0" brushRef="#br0" timeOffset="129233.9">23065 3585 1222 0,'-8'-16'0'15,"-3"-6"441"-15,0-3 1 16,-6 0-169-16,4 1 0 16,2 3-99-16,4 4 1 15,1 1-122-15,10 7 1 16,5 0-182-16,12 9 1 16,8 4 184-16,8 8 0 0,7 6 113 15,4 11 1-15,6 6-156 16,-10 10 0-16,-1 12 25 15,-23-1 0-15,-13 7-39 16,-21 7 0-16,-14 9-211 16,-14-12 1-16,-14-9 258 15,4-15 0-15,1-14 97 16,8-8 1-16,8-10-152 16,-9-2 0-16,-4-5-129 15,26-8 0-15,18-12-201 16,6 0 1-16,0-1-1356 0</inkml:trace>
  <inkml:trace contextRef="#ctx0" brushRef="#br0" timeOffset="129610.4">23332 3268 2532 0,'11'0'0'16,"13"-7"173"-16,2 1 1 15,4-6-142-15,-1 8 1 16,1-1-209-16,1 10 1 0,1 8 209 16,1 16 1-16,0 5 98 15,-5 16 0-15,-4 15-197 16,-6 23 1-16,-3 20 150 15,-11-3 1-15,-8 1-226 16,-13-3 1-16,-10-3 204 16,-18-19 1-16,-14-10 171 15,-7-10 1-15,-10-9-310 16,-5-12 0-16,-6-10-23 16,30-13 1-16,16-8 124 15,12-2 1-15,14-7-426 16,15 0 0-16,0 0-1151 0</inkml:trace>
  <inkml:trace contextRef="#ctx0" brushRef="#br0" timeOffset="130293.95">24257 3810 2476 0,'24'0'0'0,"15"2"-51"16,31-2 0-16,24-2 430 0,2 4 1 15,8 1-384-15,-6-3 0 16,-1-5-307-16,-17 1 0 16,-12 1 519-16,-20-3 1 15,-15-1-152-15,-14-2 1 16,-16 6-59-16,-6-10 0 16,-12 0 32-16,-11-6 0 15,-11-7 145-15,8 8 1 16,-1 2-146-16,2 0 0 15,3 3-43-15,-5 1 0 16,1 6-55-16,19 3 0 16,20 6-93-16,4 3 0 15,10 3-173-15,8 3 0 16,6 5 649-16,3 2 1 16,2 3-148-16,1 3 0 15,4 0-64-15,-17 8 0 16,-7 5-81-16,-20 3 1 0,-17 6-365 15,-26 3 0-15,-18 4 650 16,-35-7 0-16,-28 2-756 16,11-8 0-16,0 2-1366 15</inkml:trace>
  <inkml:trace contextRef="#ctx0" brushRef="#br0" timeOffset="132191.7">20772 7483 2084 0,'0'0'0'0,"9"-25"136"16,-9 25 1-16,0 0-50 0,0 0 0 16,-4 7-24-16,4-7 1 15,-9 11-53-15,3 0 0 16,-1-2 24-16,1 2 1 16,3 1-47-16,6 1 1 15,5 1 85-15,8-5 0 16,8-2-20-16,2-7 0 15,6-7 2-15,1-5 1 16,0-6-52-16,-3-8 1 16,-4-6 6-16,-6-6 0 15,-4-7 20-15,-6-2 1 16,-7 0-80-16,-4-1 1 16,-9 1-7-16,-10 9 0 15,-8 8-176-15,-10 13 0 16,-12 14 167-16,4 8 0 15,-8 15 267-15,10 11 0 0,-1 10-196 16,12 9 1-16,9 8 33 16,9-4 0-16,6 4-44 15,9-8 0-15,4-5-66 16,7-2 0-16,7-8-162 16,5-10 0-16,4-5 362 15,6-17 1-15,3-12 0 16,-1-7 0-16,2-11-62 15,-6-7 0-15,0-8 0 16,-5-1 0-16,-6-4-30 16,-3 2 1-16,-2 0-44 0,-6 11 0 15,-5 9 3-15,-1 5 0 16,-3 7-10-16,0 13 1 16,0 0-12-16,6 22 0 15,3 14-27-15,0 7 0 16,1 10 85-16,-1 6 0 15,0 2-44-15,0 4 0 16,2 5-86-16,1-10 0 16,-1 1 56-16,0-16 0 15,-2-6 43-15,2-10 0 16,0-9-17-16,2-15 1 16,5-12 7-16,-1-16 0 15,3-17 154-15,4-12 1 16,4-16-117-16,0-19 0 15,3-17 64-15,-11 12 0 16,-5 0-101-16,-9 36 0 0,-6 26-73 16,0 4 0-16,-4 14-112 15,4 12 1-15,-7 18-416 16,3 7 1-16,0 0-592 16</inkml:trace>
  <inkml:trace contextRef="#ctx0" brushRef="#br0" timeOffset="132704.13">21866 6615 2431 0,'-7'7'0'15,"-4"1"174"-15,5-16 0 0,5-8-85 16,1 4 1-16,0-3-31 16,0 4 1-16,1 6-119 15,-1 5 0-15,0 0 61 16,-5 25 0-16,-1 15-87 16,-7 16 0-16,0 16 10 15,-3 9 0-15,-4 12 35 16,1 33 0-16,-1 22 40 15,7-20 1-15,4-7 118 16,7-15 1-16,7-14-20 16,10-17 0-16,9-14 40 15,6-23 1-15,8-16-77 0,5-19 0 16,5-19-274-16,4-9 0 16,-1-4-1922-16</inkml:trace>
  <inkml:trace contextRef="#ctx0" brushRef="#br0" timeOffset="133272.1">22250 6932 2499 0,'-3'16'0'16,"-3"13"214"-16,6-29 0 15,-13-29-79-15,8 11 1 16,-1-1-68-16,1 6 1 0,1 6-123 16,4 14 1-16,-4 13 53 15,4 7 0-15,0 11 50 16,4 10 1-16,-2 6-51 16,1 11 0-16,1 9-51 15,-2-8 1-15,0 1 85 16,0-16 1-16,-2-10-32 15,0-7 1-15,-2-14 21 16,4-7 0-16,1-12-11 16,3-13 1-16,-1-15 52 15,7-15 1-15,4-21-48 0,-5-3 0 16,0-17-47-16,0-9 1 16,0-9 38-16,1 13 1 15,-3 11-3-15,4 30 0 16,-4 16-7-16,0 11 0 15,-3 11-4-15,7 15 0 16,1 14-41-16,5 14 0 16,3 11-8-16,-2 5 0 15,-1 4 59-15,-3 6 1 16,1 3-25-16,1 9 1 16,3 14-77-16,-8-26 0 15,-2-10 90-15,-2-10 1 16,-3-13-62-16,-1-4 0 15,-1-10-161-15,-2-4 1 16,-1-6-603-16,-8-1 1 0,0 2 339 16</inkml:trace>
  <inkml:trace contextRef="#ctx0" brushRef="#br0" timeOffset="133454.34">22075 7411 2465 0,'17'2'0'0,"7"5"267"16,-21-16 0-16,-10-16-156 15,14 0 0-15,4-4-26 16,19 4 0-16,12-4 21 16,5 5 0-16,4 6-191 15,12-1 0-15,9 4-207 0,9 8 1 16,12 0-640-16,-34 9 0 16,0-1 482-1</inkml:trace>
  <inkml:trace contextRef="#ctx0" brushRef="#br0" timeOffset="133664.57">22887 7345 2555 0,'0'0'0'16,"17"9"282"-16,-17-9 0 15,11 7-119-15,-7 11 1 16,-4 5-66-16,-8 8 1 15,-3 1-89-15,-5 8 0 16,-7 5-116-16,3 0 1 16,0 5-1054-16,1-10 0 15,-3 1 658-15</inkml:trace>
  <inkml:trace contextRef="#ctx0" brushRef="#br0" timeOffset="134518.7">23317 6747 2308 0,'-1'9'0'16,"-1"3"171"-16,2-12 1 15,-4 6-83-15,4-6 0 16,-5 7-120-16,1 0 0 16,2 8 36-16,2 4 0 15,0 7-9-15,0-5 1 0,-2-1 0 16,6-4 0-16,5-1-31 16,-2-6 1-16,3-6 7 15,4-6 0-15,1-10 29 16,-2-5 1-16,-2-11-12 15,-2 0 0-15,-3-1 7 16,-4 1 0-16,-2 6 41 16,-2 5 0-16,-2 0-40 15,1 7 1-15,1 5-7 16,-13 6 0-16,-5 13 2 0,1 3 1 16,3 11-1-1,1 6 1-15,0 4-27 16,10 1 0-16,5-4 113 0,5-1 1 15,8-4-23-15,2-8 0 16,3-5 15-16,1-7 1 16,-3-5-97-16,5-11 0 15,3-6 19-15,-4-8 0 16,0-14 38-16,-5 1 1 16,-9-2 35-16,-3 2 1 15,-10 5-26-15,-1 4 1 16,-4 2-50-16,-11 8 1 15,-8 6-117-15,-4 9 1 16,-8 9-151-16,-3 9 0 16,-5 15 261-16,10 8 0 15,2 9 151-15,10 4 1 16,8 0-60-16,10 2 1 0,8 2-179 16,12-4 0-16,9-4 275 15,8-7 0-15,9-5-79 16,26-11 0-16,20-5-249 15,-9-22 0-15,2-13-837 16,-13-5 0-16,0 0 411 16</inkml:trace>
  <inkml:trace contextRef="#ctx0" brushRef="#br0" timeOffset="135121.75">24097 7236 2241 0,'5'13'0'16,"3"3"304"-16,6 2 1 16,7 2-51-16,6-4 0 15,10-7-138-15,2-3 1 16,3-3-159-16,-1-4 0 16,-2-3-64-16,-4-3 0 15,-2-2-8-15,-13 2 1 16,-5 1-305-16,-6-1 0 15,1 1-1092-15</inkml:trace>
  <inkml:trace contextRef="#ctx0" brushRef="#br0" timeOffset="136352.22">23641 7359 2342 0,'9'-5'0'15,"6"-12"248"-15,-3 5 0 16,3-4-91-16,-6 3 0 15,-1 4-82-15,-3 0 0 16,-1 5-116-16,-4 4 0 16,-4 7-47-16,1 11 0 15,1 4 48-15,-6 3 1 16,1 4 34-16,0-2 1 16,1-2-9-16,2-3 1 0,1-4 30 15,1-2 1 1,0-3 44-16,2-8 1 0,2-1-61 15,-2-4 0-15,0 0 28 16,0 0 0-16,2-13-21 16,1 1 0-16,5-6-11 15,-6 5 1-15,-4 0 0 16,0 4 0-16,-2 2-4 16,4 7 1-16,-5-9 4 15,5 9 1-15,0 0-2 16,0 0 0-16,0 0-6 15,0 0 0-15,0 0 6 0,0 0 0 16,0 0 3-16,0 0 1 16,0 0 3-16,0 0 1 15,3-7 17-15,-3 7 1 16,6-13-28-16,-6 13 0 16,4-12 2-16,-4 12 1 15,7 0-1-15,-7 0 0 16,7 3 0-16,-7-3 0 15,12 13 0-15,-7 0 0 16,-5-1-19-16,0 4 1 16,0-3-16-16,-5 1 1 15,-3-1-9-15,1-2 1 16,-2-2 42-16,1-6 0 16,1 1-1-16,7-4 0 15,-9 2 10-15,1-6 0 0,1-5 53 16,1-5 0-1,1-2-11-15,7-8 1 0,7 1 8 16,-2 3 1-16,4-2-44 16,0 8 1-16,2 1-19 15,-2 12 0-15,-1 1-25 16,-3 9 1-16,0 7-16 16,-5 5 1-16,-2 5 35 15,-2-1 1-15,-3 4-17 16,-3-4 1-16,3 4-19 15,-6-4 0-15,2-7-9 16,-3-2 1-16,1-5 77 0,2-2 0 16,4-7 10-16,-6-4 1 15,-1-7-38-15,3-7 1 16,-6-10-45-16,12 1 1 16,3-2 57-16,3 2 1 15,7 2 75-15,6 6 1 16,8 7-19-16,-2 8 0 15,4 11-38-15,0 3 1 16,4 5-30-16,-4 10 0 16,-2 5-7-16,-19 13 0 15,-12 5-137-15,-14 4 1 16,-14 9-115-16,-2-9 0 16,-3 0 293-16,5-16 1 15,3-7-566-15,8-10 0 16,0 3-752-16</inkml:trace>
  <inkml:trace contextRef="#ctx0" brushRef="#br0" timeOffset="137011.78">24034 6835 2577 0,'0'0'0'15,"0"-16"189"-15,4 3 0 16,3-5-67-16,2 7 1 16,4-1-53-16,-4 3 0 15,-1 5-70-15,1 8 0 16,2 5-2-16,-2 12 1 15,2 8-54-15,-3 7 1 0,-8 11 55 16,0 0 0-16,-6 10-5 16,-3-1 1-16,-2 9-21 15,-2-6 1-15,-2 1 23 16,6-6 0-16,3-4 5 16,3-10 0-16,3-9 3 15,2-10 1-15,3-6 75 16,4-5 1-16,6-2 22 15,2-8 1-15,3 0 6 16,6-8 0-16,5 3-56 16,10-8 0-16,9-6-91 0,-2 1 1 15,2 1-55-15,-10-1 0 16,-3 4 40-16,-7 3 1 16,-8 4 46-16,-6 0 0 15,-5 5 12-15,-11 2 0 16,8 0-94-16,-8 0 1 15,-11 9-383-15,-10-4 1 16,1 3-1261-16</inkml:trace>
  <inkml:trace contextRef="#ctx0" brushRef="#br0" timeOffset="137281.64">24050 7245 2387 0,'4'-5'0'15,"2"-8"275"-15,-4-3 0 0,-1-4-116 16,3 2 1-16,3-5-31 16,5 5 0-16,4 0-58 15,6 5 1-15,8 6-14 16,10-2 0-16,12 2-86 16,-8 0 0-16,1 1-93 15,-6 3 1-15,-6 3 34 16,-2 0 1-16,-7 3-15 15,-7-3 1-15,-6 4-27 16,-11-4 0-16,-15 13-300 16,-7-4 0-16,0 0-909 15</inkml:trace>
  <inkml:trace contextRef="#ctx0" brushRef="#br0" timeOffset="137463.46">24089 6902 2499 0,'15'-9'0'16,"9"-2"371"-16,11-5 0 16,9-2-180-16,-1 1 0 15,1 1-175-15,2 7 1 16,0 4-199-16,-3 7 0 16,-8 5-204-16,-7 9 0 15,-1 2-1348-15</inkml:trace>
  <inkml:trace contextRef="#ctx0" brushRef="#br0" timeOffset="138077.31">24486 6471 2409 0,'11'-3'0'15,"6"-6"193"-15,-4-2 1 16,-2 2-79-16,11 5 1 15,6 2 68-15,7 11 1 16,9 8-190-16,6 8 0 0,3 5-68 16,-6 15 1-16,-5 9-51 15,-3 31 0-15,-4 27 142 16,-20-2 1-16,-13 10 100 16,-14 1 1-16,-13-4-98 15,-7-11 1-15,-7-10 18 16,-5-14 1-16,-6-10-109 15,10-18 1-15,1-16-45 16,15-11 0-16,9-14 112 16,4-2 1-16,7-8 60 0,4-3 0 15,0 0 23-15,0 0 0 16,-9-5-111-16,9-8 1 16,0 2-2393-16</inkml:trace>
  <inkml:trace contextRef="#ctx0" brushRef="#br0" timeOffset="139384.23">23234 9104 2107 0,'0'0'0'0,"24"-9"133"16,-24-8 0-16,-7-11-29 16,0 6 1-16,-4-1-90 15,-1 5 0-15,1 5-22 16,0 0 0-16,0 1 75 0,2 5 1 16,0 1 18-16,9 6 1 15,-9-3-66-15,9 3 1 16,0 12 127-16,9 13 0 15,9 11-56-15,10 15 0 16,9 12-57-16,5 2 1 16,8 9-137-16,18 12 1 15,14 15 33-15,-7-8 1 16,3 3 155-16,-13-8 1 16,-8-7-15-16,-13-7 1 15,-12-9-70-15,-7-11 1 16,-10-7-9-16,-4-19 0 15,-5-11-1-15,-3-5 0 16,-1-6 1-16,-2-6 0 16,0 0 1-16,0 0 1 15,0 0 16-15,0 0 1 0,-7-8 5 16,1 3 1-16,1-4-25 16,-4-4 1-16,-8-3-16 15,-5-4 1-15,-8-3-111 16,-5-4 0-16,-4-2-32 15,1 0 0-15,-3-1 324 16,6 5 0-16,4 3-81 16,5 2 1-16,5 6-46 15,5-1 0-15,3 1-41 16,4 3 1-16,3 2-42 0,6 9 1 16,2-9-74-16,9 14 1 15,9 8 27-15,4 10 1 16,10 8 246-16,-1 5 0 15,9 6-85-15,-1 1 0 16,0 2-72-16,-5-2 0 16,-2 2-3-16,-5-14 1 15,-5-4-9-15,-3-9 0 16,-3-11-1-16,0-11 1 16,1-12-9-16,1-16 1 15,2-12-114-15,-1-10 1 16,1-12 39-16,0-31 1 15,0-24-279-15,-2 16 1 16,1 1-1291-16</inkml:trace>
  <inkml:trace contextRef="#ctx0" brushRef="#br0" timeOffset="143017.43">15534 2044 2230 0,'0'0'112'16,"0"-22"1"-16,-2-10 32 16,6-3 1-16,1-1-60 15,8 2 0-15,0 0 24 16,7 2 1-16,8-3-4 15,0 10 0-15,3 2-108 0,-3 8 0 16,-4 8-82-16,4 11 1 16,-6 12-16-16,-4 11 1 15,-1 9 107-15,-6 5 0 16,0 6 58-16,-7 4 0 16,-4-1-69-16,0 4 0 15,-4 4 3-15,-5-8 1 16,0-3 10-16,3-15 0 15,-1-6 7-15,5-8 0 16,-4-8 19-16,6-10 1 16,-3-23-3-16,4-4 0 15,3-18-41-15,3-2 1 16,8-11-188-16,0-1 0 16,7 1 55-16,4 1 0 15,5-3 334-15,1 14 0 0,-3 1-83 16,-3 10 1-1,-2 10-74-15,-4 11 0 0,-3 12-32 16,-2 15 0-16,-2 15-11 16,-4 7 0-16,2 2 46 15,-2 5 1-15,1 5-40 16,2-2 1-16,1 1-6 16,2-4 0-16,0-4-5 15,0-6 1-15,1-7-7 16,-1-3 1-16,4-13-54 15,-1-6 1-15,10-12-35 16,-1-10 0-16,3-16-24 0,1 1 0 16,-3-11 214-16,-4-2 0 15,0-7 15-15,-6 4 1 16,-1-4-70-16,-13 9 0 16,-8 7-52-16,-1 13 1 15,-3 5 30-15,-7 15 1 16,-7 8-18-16,4 15 1 15,-3 11-15-15,9 4 0 16,6 6 22-16,2 6 0 16,8 0-6-16,2 2 0 15,-1 3-56-15,8-1 0 16,0-2 120-16,7-9 1 16,6-6 7-16,7-10 0 15,1-17-4-15,-1-7 1 16,-2-10-69-16,-1-14 0 0,-4-6-44 15,-1-6 0-15,1-10-54 16,-4 4 0-16,-3-6 96 16,-4 5 1-16,-6-5 33 15,-7 8 0-15,-4 4-25 16,-4 13 1-16,3 4-10 16,-3 8 1-16,2 6-9 15,4 7 1-15,-13 20-53 16,8 5 1-16,1 13 29 15,8-1 0-15,5 5 29 16,-3-1 1-16,1 1-23 0,8-5 0 16,3 3-72-16,1-8 1 15,5-10 5-15,-2-2 0 16,4-4 244-16,5-11 1 16,6-10-55-16,-4-8 1 15,8-12-89-15,-10-4 1 16,1-7-19-16,-6 2 0 15,-8-4 2-15,-5-8 1 16,-2-8 5-16,-4 9 0 16,-5 3-21-16,2 12 0 15,-4 4-21-15,0 10 0 16,-4 7-11-16,4 9 1 16,0 22-1-16,4 3 1 15,-4 7 35-15,2 3 0 16,-2 6 17-16,0-3 1 15,2 3 50-15,-2 1 0 16,-2 1-56-16,0-5 1 0,2-6-3 16,0-3 0-16,0-8 5 15,0-3 0-15,2-7 26 16,-2-11 0-16,7 6-28 16,-3-19 0-16,-2-9-24 15,7-6 1-15,4-10-94 16,3-4 0-16,3-4 113 15,-1-5 1-15,3-6-1 16,-3 6 1-16,2 4-41 16,3 11 1-16,-5 6 128 0,-1 10 1 15,-4 7-38-15,0 10 1 16,0 14-48-16,-4 10 1 16,-2 17-32-16,-3 0 0 15,0 7 35-15,-4 2 0 16,0-2 28-16,-4 1 0 15,0-1-33-15,2-7 0 16,-1-9 0-16,-1-4 0 16,2-7 15-16,2-5 0 15,-4-10 23-15,4-3 1 16,4-12-33-16,-2-10 0 16,5-10 1-16,-1-2 0 15,3-11 48-15,6-2 1 16,5-7-13-16,10 3 1 15,7 1-38-15,-4 9 0 16,4 8-23-16,-10 8 0 0,-3 7-46 16,2 7 1-16,-2 9 12 15,-5 11 0-15,-4 8 4 16,-3 10 1-16,0 14 43 16,-7 0 0-16,-1 4 57 15,-6-7 0-15,-5 0-53 16,1 0 0-16,-1 0-30 15,3-4 0-15,0 2-333 16,8-7 1-16,0 1-1460 16</inkml:trace>
  <inkml:trace contextRef="#ctx0" brushRef="#br0" timeOffset="143676.64">17951 2119 1905 0,'0'0'363'0,"9"-3"1"15,6-6-153-15,-4 5 1 0,2-5-147 16,-4 2 0-16,0-2-64 16,-2 0 0-16,1 0-22 15,-4-4 0-15,-1 2-22 16,-3 2 1-16,-2 4 19 16,2 5 1-16,-3-11 16 15,3 11 0-15,-10-3-74 16,10 3 1-16,-11 7 46 15,4 2 1-15,-2 2 13 16,0 3 1-16,1 2 10 0,3 0 1 16,-3 1 97-16,6-5 0 15,2 1-2-15,10-4 0 16,3-6-4-16,1-3 1 16,5-9-89-16,-4-5 1 15,3-4 3-15,-5-4 0 16,2-3-7-16,-10 0 0 15,-1 2-35-15,-8 5 1 16,-7-2-11-16,0 7 0 16,0 4-13-16,-6 6 0 15,1 3-38-15,-12 9 0 16,-7 7 175-16,2 13 0 16,-2 3 68-16,3 11 1 15,1 8-76-15,7-3 0 16,5 4-21-16,10-3 0 15,6-7-112-15,15-8 0 16,11-5 154-16,10-13 1 16,13-11-4-16,2-8 0 0,7-6-351 15,4-9 1-15,2 1-1871 16</inkml:trace>
  <inkml:trace contextRef="#ctx0" brushRef="#br0" timeOffset="143978.69">18536 1685 2398 0,'15'-3'136'0,"14"3"1"16,17 0-265-16,-11 7 1 15,0 6-413-15,-16 8 1 16,-1 3-269-16</inkml:trace>
  <inkml:trace contextRef="#ctx0" brushRef="#br0" timeOffset="144127.73">18528 2006 2599 0,'15'-4'152'16,"31"-8"1"-16,25-10-564 15,-12 15 1-15,0-2-990 16</inkml:trace>
  <inkml:trace contextRef="#ctx0" brushRef="#br0" timeOffset="145268.47">19394 1331 2364 0,'0'0'205'0,"0"0"1"16,0 0-124-16,0 0 0 16,0 0-84-16,0 0 1 15,0 0-161-15,0 0 1 16,0 0-22-16,0 0 1 15,-20 12 235-15,5-5 1 16,-1-1 130-16,-3 1 0 16,-1-3-71-16,-6-4 0 15,0-4-8-15,0-12 0 0,-1-13-42 16,12-5 1-16,9-13-180 16,8-2 1-16,15-5-209 15,5 8 1-15,11-5 611 16,6 13 0-16,11 10-117 15,5 6 1-15,10 9-180 16,-4 6 0-16,-6 7-42 16,-9 13 0-16,-5 12 84 15,-13 16 0-15,-12 17-49 16,-10 27 0-16,-10 26 157 0,-13-10 1 16,-12 0-93-16,-19-6 1 15,-15-3-212-15,0-16 0 16,-3-10-78-1,10-19 0-15,3-14 487 0,12-12 1 16,12-10-169-16,-1-6 1 16,6-1-61-16,-7-8 0 15,-4-5-17-15,18-7 1 16,8-5 28-16,9-8 0 16,4-13-40-16,10 5 1 15,7-1-137-15,10 5 1 16,6 12 80-16,4 5 0 15,7 7 215-15,-10 12 0 16,-1 10-101-16,-3 12 1 16,-5 16-17-16,-5-1 0 15,-4 5 16-15,6-4 1 16,2 1-49-16,0-8 0 0,-1-5-69 16,8-8 0-16,6-8-21 15,9-9 0-15,11-12 256 16,11-6 0-16,13-11-211 15,-6-8 1-15,-1-4-404 16,-14-17 0-16,1 0-1500 16</inkml:trace>
  <inkml:trace contextRef="#ctx0" brushRef="#br0" timeOffset="148225.76">15911 3014 2375 0,'0'0'0'16,"0"0"190"-16,0 0 0 15,0 0-77-15,0 0 0 16,0 0-53-16,0 0 0 15,0 0-93-15,0 0 0 16,-8 20 21-16,3 5 0 16,-8 9-24-16,3 8 0 15,-1 6 89-15,0-1 1 16,0 0-54-16,6-6 0 16,5 1-65-16,5-10 1 15,8-7-60-15,7-12 1 16,6-11 131-16,8-8 0 15,2-15 113-15,0-3 0 16,2-4-45-16,-4 1 0 0,-1-6 12 16,-11 1 0-16,-4-2-43 15,-3 3 0-15,-9 6-13 16,-3 9 0-16,-3 3-42 16,-7 6 0-16,-4 7-62 15,-6 12 0-15,-3 5 49 16,5 2 1-16,2 3 44 15,8 7 1-15,5 1 52 16,5 3 0-16,5-4-16 16,4-4 1-16,8 0-57 0,-3-9 0 15,1-1-5-15,6-8 1 16,2-4-98-16,5-10 0 16,0-9-53-16,-1-6 0 15,-1-3 59-15,-5-4 1 16,-4-1 185-16,-9-12 0 15,-4-3 80-15,-13-1 1 16,-10-8-29-16,-14 7 0 16,-9 5-98-16,-9 10 0 15,-6 10-163-15,-1 12 0 16,-3 11-76-16,12 14 0 16,0 14-72-16,23 8 1 15,12 12-258-15,20 3 1 16,2 0-463-16</inkml:trace>
  <inkml:trace contextRef="#ctx0" brushRef="#br0" timeOffset="149126.81">16581 3284 2577 0,'-13'4'0'0,"-2"1"183"15,15-5 1-15,-4-20-74 16,8 11 0-16,0 0-110 16,1 0 0-16,-3 2-40 0,-2 7 1 15,0 0 36-15,0 0 0 16,2 16 6-16,3-7 0 16,5 8 42-16,1-5 1 15,2 1-13-15,9-6 1 16,6-2-118-16,-4-5 0 15,-2-5-54-15,4-8 0 16,3-6 66-16,-3-14 0 16,-2-6 113-16,-6-3 0 15,-5-8 56-15,-5-1 0 16,-6 3-13-16,-8 5 1 16,-11 10-4-16,-8 12 1 15,-11 13-111-15,1 12 0 16,-2 9-86-16,1 12 1 15,-1 9-66-15,2 7 1 0,7 8 132 16,9-2 1-16,10 0 207 16,13-6 1-16,12-3-53 15,5-6 1-15,5-7-60 16,1-7 0-16,3-7-125 16,7-11 0-16,2-11-80 15,-4-3 0-15,-4-6 83 16,-1-9 0-16,-6-1 123 15,-6-3 0-15,-5-1 31 16,-8 2 0-16,-1 7 23 16,-4 3 1-16,-4 6-39 0,1 3 1 15,1 8-22-15,-7 14 1 16,-6 7-47-16,6 6 1 16,-1 6-16-16,9-1 1 15,2 6-27-15,5-4 0 16,0-8-15-16,10-1 1 15,8-2 196-15,6-2 0 16,5-7-38-16,-2-2 1 16,-5-7-62-16,9-7 0 15,-2-5-32-15,-4-6 0 16,-3-8-9-16,-6-6 1 16,-11-15-4-16,15 6 1 15,2-6-30-15,-21 6 0 16,-13 3 29-16,1 9 1 15,-4 9 2-15,1 8 1 16,1 6 16-16,7 6 1 0,2 13 6 16,-8 5 1-16,-3 7-28 15,3 7 1-15,-3 6-22 16,9 4 1-16,2 1 18 16,0-4 1-16,3-4-1 15,-1-7 0-15,5-2-117 16,-1-5 0-16,-1-5-245 15,2-3 0-15,1-4-1454 16</inkml:trace>
  <inkml:trace contextRef="#ctx0" brushRef="#br0" timeOffset="149487.68">17301 2713 2331 0,'0'-9'218'0,"11"-12"1"16,5-17-58-16,-5 13 1 16,2 1-89-16,-9 12 0 15,-4 10-131-15,-4 15 0 16,-3 12 61-16,1 4 0 16,-1 5 45-16,-6-4 0 15,-2-1-17-15,2-5 0 16,-1-6-13-16,4-6 1 15,3-5-25-15,7-7 1 16,-5-12 14-16,-5-12 1 16,1-10-2-16,0 0 1 0,1-7-18 15,7 8 0-15,1 3-36 16,0 10 1-16,0 7 5 16,9 13 0-16,4 7-97 15,2 11 0-15,3 15-239 16,-3 5 1-16,1-4-1079 15</inkml:trace>
  <inkml:trace contextRef="#ctx0" brushRef="#br0" timeOffset="149805.54">17624 2755 2521 0,'-4'-22'0'15,"0"-19"278"-15,6 3 1 16,2 0-79-16,-2 9 1 16,2 4-96-16,-1 7 1 15,-3 7-101-15,0 11 0 16,-9 4-4-16,7 25 0 16,2 12-26-16,-2 6 1 15,-1 7 69-15,3 4 0 16,0 5-35-16,11 0 0 15,9 3-20-15,-16 1 0 16,-4-4-84-16,-8-9 1 16,1-7-119-16,5-6 0 0,2-7-409 15,4-8 0-15,-1-1-582 16</inkml:trace>
  <inkml:trace contextRef="#ctx0" brushRef="#br0" timeOffset="149984.51">17535 2879 2532 0,'26'-3'0'16,"11"3"89"-16,5-6 1 15,10 3-932-15,7 12 0 16,-3-2 342-16</inkml:trace>
  <inkml:trace contextRef="#ctx1" brushRef="#br0" timeOffset="84721.55">18156 5082 0,'0'0'0,"0"0"16,0 0-16</inkml:trace>
  <inkml:trace contextRef="#ctx0" brushRef="#br0" timeOffset="150973.62">17988 3243 2319 0,'0'0'0'0,"1"-16"229"16,9 19 0-16,4 10-77 15,-6-1 0-15,-8 5-81 16,0-5 1-16,0-3-72 15,0 0 0-15,0-2-7 16,0-7 0-16,13 0-43 16,3-3 0-16,6-10 42 15,-3 1 1-15,-1-8 7 16,-8 2 0-16,-1-4 1 0,-7 6 1 16,0 3 0-16,-14-3 0 15,-6-2-4-15,3 7 0 16,0 2-53-16,1 9 1 15,1 6-9-15,-4 5 1 16,2 7 35-16,8 1 0 16,3-2 45-16,-1 1 0 15,1-2 47-15,6 0 0 16,9 0-9-16,-5-3 0 16,-6-4-3-16,12-6 0 15,14-1-53-15,-4-2 0 16,1-2 0-16,-9-8 0 15,-3-5-1-15,-3-1 1 16,-8 0 0-16,0-6 0 16,2-7-1-16,0 13 1 15,-1-2-1-15,-12 7 1 0,-9 6-20 16,3 5 0-16,1 5-42 16,1 3 1-16,0 1 41 15,0 7 1-15,3 9 34 16,2-7 1-16,5 5 39 15,10-5 0-15,5 2 4 16,6-7 0-16,6-8-31 16,-5 2 0-16,0-7-26 15,1-3 0-15,2-6-7 16,-3-4 1-16,0-3-1 16,-6-6 0-16,-2-3 14 0,-4 9 0 15,-1 0 37-15,-4-4 0 16,-4 2-31-16,3 2 0 15,-5 7-24-15,-7 2 0 16,-2 5-70-16,-16 14 1 16,-10 6-58-16,3 6 0 15,-3 6 48-15,4 5 1 16,2 4 239-16,4 4 1 16,7 2-79-16,5 2 0 15,12-5-83-15,10-1 1 16,10-3 177-16,15-9 1 15,7-11-71-15,13-9 1 16,9-11-138-16,1-5 0 16,4-6-107-16,-6-5 0 15,-5-2 207-15,-10 4 1 0,-8 2-63 16,-9 3 0-16,-9 2-140 16,-6 3 0-16,-5 3-404 15,-13 6 0-15,-4 3-889 16</inkml:trace>
  <inkml:trace contextRef="#ctx0" brushRef="#br0" timeOffset="151785.64">18685 2742 2241 0,'0'0'0'15,"19"20"226"-15,-19-20 0 16,-17-20-56-16,8 8 0 16,0-6-45-16,1 1 0 15,5 1-150-15,12-2 1 16,11-2-187-16,12-1 0 16,10 5 421-16,8-1 1 0,5 5-116 15,-3 3 1-15,0 0-182 16,-10 9 1-16,-7 0-86 15,-11 9 0-15,-5 0-131 16,-17 16 1-16,-10 9-364 16,-12 2 1-16,0 2 155 15</inkml:trace>
  <inkml:trace contextRef="#ctx0" brushRef="#br0" timeOffset="151948.67">18750 2901 1726 0,'15'-6'0'0,"9"-4"355"15,-24 10 1-15,-9 16-172 0,9-9 0 16,3-2-139-16,10-5 1 15,11-5 235-15,13-2 1 16,15-2-155-16,-10 2 1 16,4-2-127-16,1 3 1 15,-7-5-122-15,1 6 0 16,-4 1-215-16,-8 4 1 16,1 0-1629-16</inkml:trace>
  <inkml:trace contextRef="#ctx0" brushRef="#br0" timeOffset="152356.81">19503 2420 2767 0,'2'9'294'0,"2"36"0"16,3 31-135-16,1-1 1 16,1 12-59-16,6-19 0 15,3-5-89-15,-9-21 1 16,-1-19-63-16,-7-1 0 16,3-6-155-16,4-4 0 15,1-3-405-15,2-5 1 16,2-4-808-16</inkml:trace>
  <inkml:trace contextRef="#ctx0" brushRef="#br0" timeOffset="152580.43">19252 2661 2599 0,'8'9'264'15,"3"-18"1"-15,3-7-58 16,14 0 0-16,3 0-34 16,12 3 1-16,9 0-215 15,-1-5 0-15,8 2-351 16,4 0 0-16,4-4 148 16,-1 15 0-16,-3-4-1537 15</inkml:trace>
  <inkml:trace contextRef="#ctx0" brushRef="#br0" timeOffset="153123.07">19448 2173 2028 0,'0'0'270'0,"9"-9"1"16,4-2-136-16,-6 10 1 16,1 1-45-16,-8 18 1 15,-6 14-77-15,6 2 1 16,2 8 63-16,2 5 0 16,-1 10-62-16,7 6 0 15,1 4-178-15,2-1 1 16,-4 1-304-16,8-4 0 15,-1 0-858-15</inkml:trace>
  <inkml:trace contextRef="#ctx0" brushRef="#br0" timeOffset="154539.79">20042 2281 2196 0,'10'2'98'0,"10"9"0"16,17 7-73-16,-2 2 1 16,4 9 170-16,-8 8 1 15,-3 10-114-15,-8 0 1 16,-7 7-95-16,-4 0 0 16,-9 0 11-16,0-13 0 15,-4-3-34-15,1-9 0 0,1-7 85 16,-7-10 1-16,-1-8-72 15,-1-1 1-15,0-10 86 16,-2-11 0-16,-1-7-24 16,4-15 0-16,5-6-55 15,5-5 0-15,4-8-117 16,7 5 1-16,5 3 205 16,6 6 0-16,8 8 26 15,-2 2 1-15,5 7-31 16,6 2 0-16,7 1-67 15,-7 9 1-15,-4 3-8 16,-8 6 1-16,-5 2-36 0,-9 1 1 16,-2 0 27-16,-1 4 0 15,-5 0 7-15,-5 0 1 16,0 0-1-16,0 0 1 16,-7 8 0-16,-1 4 1 15,-1 10 0-15,4-2 0 16,-3 5 21-16,6 6 1 15,-1 5-1-15,-1-2 0 16,2 7-21-16,-3-7 0 16,3-1-8-16,6 1 1 15,3-5-57-15,10-8 0 16,8-4-30-16,3-8 1 16,0-6-24-16,0-10 1 15,1-2 193-15,-3-9 0 16,-2-2 23-16,-2-5 0 0,-2-9-55 15,-5-2 1-15,-2-2 0 16,-2-3 1-16,2 1-12 16,-7 4 1-16,-6 2-30 15,0 9 0-15,0 3-37 16,0 6 0-16,-2 5-34 16,2 11 0-16,-9 3 23 15,1 10 1-15,-1 11 44 16,7 1 1-16,-2 5 102 15,4 3 0-15,0 5-50 0,6 3 1 16,1-3-12 0,6 0 0-16,6-4-45 0,1-5 0 15,6-8 1-15,5-5 0 16,4-8-41-16,2-8 1 16,4-11-96-16,-6-7 0 15,-4-7-44-15,-1-8 0 16,-1-5 92-16,-1-3 0 15,2 0 206-15,-6-6 0 16,0-4-23-16,-8 1 0 16,-5 5-38-16,-5 7 0 15,-6 4-127-15,-4 9 0 16,-5 5 23-16,0 4 0 16,-1 10 132-16,-12 6 0 15,-11 13-26-15,11 8 1 16,5 15-35-16,1 8 0 0,3 1 14 15,4 2 0-15,3 3-29 16,6-5 1-16,9-4-72 16,4-3 0-16,9-7 130 15,12-6 1-15,8-5 48 16,10-11 1-16,9-6-151 16,-6-6 0-16,6-10-399 15,-6 1 0-15,-5-1 620 16,-7 0 1-16,-8-3-288 15,-9 7 1-15,-10 0-760 16,-7 6 0-16,-5 6 799 0,9-6-684 31</inkml:trace>
  <inkml:trace contextRef="#ctx0" brushRef="#br0" timeOffset="175100.97">8886 13648 2174 0,'0'0'0'0,"0"0"95"16,0 0 1-16,0 0-36 15,0 0 1-15,0 0-1 16,0 0 0-16,0 0-55 0,0 0 1 15,18 8 62-15,-3-7 0 16,3 3-29-16,5-13 1 16,1-4-42-16,-2-1 1 15,2-4 29-15,-6-11 0 16,-3-7 75-16,-6-4 0 16,-5-10-86-16,-4 3 0 15,-9-3-62-15,-4 5 0 16,-6 3-58-16,-3 10 1 15,-4 7-40-15,-5 10 0 16,-6 12-35-16,0 12 0 16,-2 12 394-16,-1 14 1 15,3 11-177-15,7 10 1 16,3 4 22-16,8-1 1 16,6 0-9-16,8-6 0 0,5-5-190 15,9-10 1-15,9-9 18 16,10-15 1-16,14-10 322 15,5-13 1-15,8-13-118 16,-7-6 0-16,4-10-85 16,-10-7 0-16,-5-9 19 15,-9 7 1-15,-6 4 11 16,-4 8 0-16,-8 8-38 16,-5 11 0-16,-1 4-5 15,-4 12 0-15,0 0-60 0,0 25 1 16,0 11 28-16,0 7 0 15,0 4 85-15,4 5 0 16,-3 6-47-16,3-1 0 16,0 5-56-16,3-3 0 15,4 0 17-15,-2-6 0 16,1-8 30-16,-3-11 1 16,0-11-27-16,3-8 1 15,-1-12 100-15,6-15 0 16,7-17 120-16,2-14 0 15,0-15-91-15,4-3 1 16,-1-11-56-16,1 3 0 16,0 1 6-16,-10 3 1 15,-3 4-59-15,-2 18 1 16,-10 10-39-16,3 13 0 16,-6 11-152-16,-4 22 1 15,-1 16-118-15,-3 7 1 0,1 0-1438 16</inkml:trace>
  <inkml:trace contextRef="#ctx0" brushRef="#br0" timeOffset="175685.18">10047 12892 2555 0,'0'0'0'0,"-9"-4"214"16,5-12 1-16,4-5-83 15,0 4 1-15,0 3-65 16,-4 3 1-16,3 2-140 16,-14 13 0-16,-6 8-30 15,-3 19 1-15,-3 16-152 16,-3 10 1-16,-7 14 263 16,-7 33 1-16,-4 28 86 15,6-10 0-15,5 4 50 16,22-9 0-16,11-7-251 15,13-15 1-15,15-12 184 0,13-18 1 16,9-16 102-16,1-17 0 16,8-14-185-16,6-14 1 15,4-17-487-15,-8 0 0 16,2 1-1157-16</inkml:trace>
  <inkml:trace contextRef="#ctx0" brushRef="#br0" timeOffset="176375.57">10379 13306 2499 0,'0'0'0'0,"-7"2"186"15,7-11 0-15,0-9-51 16,2 5 0-16,1 1-86 15,-3 3 0-15,2 5-130 16,-4 11 1-16,-3 11-46 0,-4 11 1 16,-8 16-27-16,2 4 1 15,-3 7 125-15,-4-1 1 16,1 5 163-16,-3-4 1 16,6-4-71-16,-1-11 0 15,7-6-13-15,-1-10 0 16,7-11-22-16,2-5 1 15,4-7-36-15,8-16 0 16,1-13-61-16,2-8 0 16,8-10 156-16,-1-11 0 15,0-7-7-15,1-3 0 16,-1-6-72-16,-3 11 1 16,2 5 2-16,-8 14 0 15,0 14-14-15,-3 4 1 0,3 12 31 16,4 12 0-1,7 10-19-15,-3 12 1 0,1 10-17 16,-3 12 0-16,0 10-41 16,-6 1 0-16,4 5 76 15,-4-3 0-15,0-1-29 16,1-5 0-16,-5-6-6 16,1-7 1-16,-1-8-6 15,-1-6 1-15,0-6-81 16,-2-6 1-16,-1-5-120 15,-1-7 1-15,0 0-1847 0</inkml:trace>
  <inkml:trace contextRef="#ctx0" brushRef="#br0" timeOffset="176588.69">10093 13704 2487 0,'0'0'0'16,"-13"7"247"-16,0-7 0 15,-5-5-72-15,7 1 0 16,-2 1-112-16,13 3 1 16,-4-13-164-16,23 1 0 15,12-1-164-15,10-2 0 16,16 1 550-16,4 5 0 16,7 4-437-16,2 3 1 15,0 0-2004-15</inkml:trace>
  <inkml:trace contextRef="#ctx0" brushRef="#br0" timeOffset="176841.31">10782 13702 2644 0,'-13'-1'0'0,"-7"-5"241"15,20 6 1-15,9-3-89 0,-4 3 1 16,8 1-72 0,-7 8 0-16,3 4-98 0,-9 12 1 15,0 8-76-15,-6 6 1 16,-3 8-30-16,-7-4 0 16,-3 0-43-16,4 2 0 15,-3 0-1852-15</inkml:trace>
  <inkml:trace contextRef="#ctx1" brushRef="#br0" timeOffset="111961.54">13088 16940 0,'0'0'0,"0"0"16</inkml:trace>
  <inkml:trace contextRef="#ctx1" brushRef="#br0" timeOffset="112161.93">12978 16872 0,'0'0'0,"0"0"15,0 0-15,0 0 16,-10-10-16,0 10 16,0-9-16,-19-11 15,9 11 1,0-1-16,0 0 15,10 1-15,0-1 16,-10 10-16</inkml:trace>
  <inkml:trace contextRef="#ctx0" brushRef="#br0" timeOffset="178449.31">11181 13286 2241 0,'0'0'0'0,"0"0"198"15,0 0 0-15,1-28-51 16,3 13 0-16,0-1-91 16,-4 3 0-16,2 3-48 15,-2 2 1-15,0 3 29 16,0 5 0-16,-10 13 3 0,5 10 1 16,-1 9-37-16,-3 13 0 15,5 11-24-15,-5 0 1 16,4 5 84-16,-5-3 1 15,1 1-28-15,-4-1 0 16,4-4-33-16,-4-5 1 16,2-6-8-16,2-11 1 15,0-8-102-15,3-6 0 16,6-8-140-16,0-10 0 16,0 0-1683-16</inkml:trace>
  <inkml:trace contextRef="#ctx0" brushRef="#br0" timeOffset="178673.55">11038 13250 2387 0,'0'0'0'0,"13"6"196"16,-9-19 1-16,-4-8-161 15,11-5 1-15,6-4-211 16,10 3 0-16,12 0 402 15,7 9 1-15,10 9-161 16,-5 5 0-16,7 11-189 16,-5 4 0-16,-7 5-187 15,-7 10 0-15,2-1-1235 0</inkml:trace>
  <inkml:trace contextRef="#ctx0" brushRef="#br0" timeOffset="178870.1">11070 13618 2487 0,'13'-9'0'15,"13"-6"140"-15,-10 3 1 16,-1-1-78-16,7 0 0 16,2 3 122-16,9 2 1 15,8 3-192-15,1 3 0 16,-1 4-352-16,2 5 0 15,-5 0-1396-15</inkml:trace>
  <inkml:trace contextRef="#ctx0" brushRef="#br0" timeOffset="179155.6">11722 13663 2622 0,'-12'0'0'0,"-6"2"233"16,18-2 0-16,6-13-94 15,-6 13 1-15,12-13-101 16,-12 13 0-16,12-5-54 0,-5 14 1 16,-5 9-25-16,-2 7 1 15,-2 8-10-15,-2 1 1 16,-1 5-72-16,-5 1 1 15,1 1-47-15,2-6 1 16,1-5-191-16,3-5 0 16,1 1-973-16</inkml:trace>
  <inkml:trace contextRef="#ctx0" brushRef="#br0" timeOffset="179724.36">12159 13344 2543 0,'0'-14'0'15,"0"-12"236"-15,-2 5 0 16,2-4-94-16,-3 7 0 0,1 1-86 16,-2 7 0-16,4 1-65 15,0 9 1-15,0-8 8 16,-6 19 0-16,3 9 2 15,-3 14 1-15,-3 11-3 16,-4 6 0-16,4 8 43 16,-6-1 0-16,-3 3-1 15,-1-7 0-15,1-2-43 16,3-10 1-16,2-10-44 16,4-7 0-16,3-9 6 15,6-5 1-15,0-5-16 0,2-14 1 16,7-13-70-16,8-10 0 15,0-8-21-15,1-14 1 16,2-6 189-16,-1-8 1 16,1-7 20-16,-1 4 1 15,-5 2-27-15,-1 16 1 16,-2 5 1-16,-1 14 0 16,-3 10-3-16,2 10 1 15,2 12 24-15,2 13 1 16,0 13-16-16,2 13 1 15,-2 5-67-15,-4 15 0 16,0 9-20-16,0-4 1 16,1-2 75-16,-3-2 0 15,0-3-38-15,-5-11 0 16,0-7-25-16,0-6 0 0,-2-6-98 16,0-7 0-16,0-6-162 15,4-4 1-15,-4 0-1567 16</inkml:trace>
  <inkml:trace contextRef="#ctx0" brushRef="#br0" timeOffset="179950.74">11943 13627 2577 0,'20'5'0'0,"15"4"239"0,-35-9 1 16,-12-9-101-16,2 2 0 15,1 0-190-15,24-4 0 16,16-5-118-16,12 7 1 16,16-4 387-16,-4 6 0 15,12 1-336-15,-6-1 1 16,1-2-452-16,-4-2 0 16,-3 1-703-16</inkml:trace>
  <inkml:trace contextRef="#ctx1" brushRef="#br0" timeOffset="114679.17">12352 15798 0,'0'0'0,"269"0"16,-11-10-16</inkml:trace>
  <inkml:trace contextRef="#ctx0" brushRef="#br0" timeOffset="180309.09">12528 13027 2431 0,'0'0'0'0,"2"13"235"15,2-26 1-15,0-14-128 16,1 7 1-16,-1-1-107 15,5 13 0-15,8 8-41 16,5 17 0-16,5 10 144 16,5 12 1-16,-3 8-37 15,-1 14 1-15,-2 13-139 16,-9 22 1-16,-6 19 68 16,-15-9 0-16,-11-2-114 15,-13-6 0-15,-8-6 68 0,-11-11 1 16,-8-13 250-16,3-12 1 15,-3-13-140-15,12-14 0 16,16-17-66-16,5-4 1 16,7-3-3-16,6-5 1 15,5 0-141-15,4 0 0 16,0 0-2160-16</inkml:trace>
  <inkml:trace contextRef="#ctx0" brushRef="#br0" timeOffset="181405.67">7320 13911 2207 0,'0'0'0'15,"0"0"183"-15,-9-3 1 16,-4-3-25-16,2 1 0 16,2-2-64-16,-1 1 1 15,3 1-83-15,7 5 1 16,-9-7 18-16,9 7 1 16,0 0-93-16,7-6 1 15,8-3-3-15,18-3 1 0,17-3 294 16,7 1 0-16,17-6-516 15,13 2 0-15,16-4 570 16,17 1 1-16,19-1-398 16,-23 1 0-16,-7 3-50 15,-30 1 0-15,-23 6 286 16,-21 4 0-16,-20 4-92 16,-4-1 1-16,-11 2-24 15,0 2 0-15,0 0-12 16,-8 0 1-16,-3 0 3 15,-3 2 0-15,-5 2-87 0,-1 1 1 16,-8 2-210-16,2 6 0 16,0-4-1421-16</inkml:trace>
  <inkml:trace contextRef="#ctx0" brushRef="#br0" timeOffset="181886.79">7688 13547 2275 0,'14'11'0'0,"14"7"162"16,-21-20 0-16,-10-10-32 15,-1 3 0-15,-2 0-42 16,1 2 1-16,1-1-89 16,-5 10 1-16,0 4 56 15,-6 4 0-15,-7 7-47 16,-6 2 1-16,-5 5-179 16,-13 3 0-16,-6 5 158 15,0 1 0-15,-7 3 169 16,4-2 1-16,3 0-142 15,4-1 1-15,8 1-20 0,12-9 0 16,4-7-33-16,11 0 0 16,4-2 41-16,5-1 0 15,8-3-7-15,18 1 0 16,11-4-251-16,8 0 0 16,10-2 444-16,5 0 1 15,7 2 7-15,1 6 0 16,5 1-204-16,-5 4 0 15,-3-1-356-15,0 7 1 16,0-1-1503-16</inkml:trace>
  <inkml:trace contextRef="#ctx0" brushRef="#br0" timeOffset="186810.37">15174 16506 2028 0,'0'0'113'0,"0"0"1"16,0 0-68-16,0 0 0 16,0 0-46-16,0 0 0 15,0 0-18-15,0 0 0 16,0 0 57-16,0 0 0 16,0-31 15-16,7 4 0 15,8-7 36-15,4 2 1 16,1-3-85-16,6 8 1 15,-2 2-61-15,3 13 1 16,1 8-105-16,-4 13 1 16,0 9 169-16,-11 11 0 15,-6 10 139-15,-5 8 0 16,-4 7-63-16,-1 4 0 16,-3 3-92-16,-1-3 0 0,-2-4 55 15,-1-13 1-15,5-9-24 16,-3-8 0-16,3-10-25 15,3-7 1-15,4-14-4 16,5-9 0-16,8-13-7 16,3-9 0-16,3-10-79 15,1-1 0-15,0-5 145 16,2 6 1-16,0 3 23 16,-2 10 1-16,-1 10-22 15,-3 5 0-15,0 8-3 0,5 6 0 16,1 10-54-16,-2 5 0 15,-4 7 7-15,-9 9 0 16,1 10-22-16,-8 2 1 16,-2 8-38-16,0 0 0 15,-2 4 8-15,7-8 0 16,-1-3 52-16,5-7 1 16,6-6-15-16,7-9 1 15,6-7-120-15,5-11 0 16,4-10-16-16,-2-10 0 15,0-10 335-15,-5-6 0 16,1-9-116-16,-13 0 0 16,-3-5-88-16,-6 11 1 15,-3 5-34-15,-6 9 1 16,-2 5-4-16,-7 8 0 0,0 7 86 16,-1 5 1-16,-4 5-1 15,1 14 0-15,2 8-32 16,3 7 1-16,3 6-74 15,5 5 1-15,5 6 48 16,3-2 0-16,6-2 80 16,1-6 1-16,7-5 10 15,2-7 0-15,4-8-31 16,0-7 1-16,1-6-18 16,3-10 0-16,5-9-37 15,-6-16 1-15,2-12-50 0,-3-4 0 16,-3-7-42-16,-1-2 0 15,-2-2 19-15,-9 7 1 16,-2 6 81-16,-4 11 1 16,-3 7 47-16,-6 8 1 15,0 8-8-15,0 9 0 16,-9-3-12-16,-1 17 0 16,-4 10-24-16,4 6 0 15,5 8-52-15,5 3 0 16,7 6-97-16,4 2 0 15,10 1 53-15,-3-8 1 16,10-6 231-16,-1-11 0 16,3-7-35-16,3-13 1 15,2-8-15-15,-2-12 0 16,-1-10-54-16,-3-9 1 16,-3-9-79-16,-2-6 0 15,0-5-72-15,-2 5 1 0,-3 1 66 16,-8 12 1-16,0 7 40 15,-4 9 1-15,-3 8-2 16,-2 4 1-16,-2 7 23 16,-6 13 1-16,-1 10 8 15,3 7 0-15,-3 7-40 16,5 3 1-16,2 4-64 16,0 4 1-16,2 4 9 15,2-8 1-15,-1-4 61 16,1-8 0-16,-2-8 15 15,-2-5 0-15,0-7 34 0,0-4 0 16,-2-3-49-16,2-4 0 16,13-20 2-16,-4-9 1 15,4-14-32-15,4-5 0 16,3-10 18-16,4 6 0 16,2-2 61-16,0 11 1 15,0 5-3-15,1 9 0 16,1 9-34-16,-8 9 1 15,-1 8-7-15,-1 10 0 16,-1 9-6-16,-2 11 1 16,-4 9-18-16,-2 4 1 15,0 3-41-15,-2 0 0 16,-5 2-4-16,0-5 0 16,-2-6 23-16,-4-5 0 15,-3-6 37-15,2-7 0 0,1-5 47 16,4-11 1-16,0 0 11 15,4-20 0-15,1-12-16 16,2-9 1-16,5-12-92 16,6-1 0-16,8-3-90 15,-2 6 1-15,7 6-24 16,-1 11 1-16,1 9 91 16,-5 9 0-16,-4 9 192 15,2 12 1-15,-2 9 7 16,1 12 1-16,-3 8-40 15,-2 7 1-15,-3 6-74 0,-4 0 0 16,-3 3-37-16,-1-7 1 16,-7-3-45-16,4-4 1 15,1-2-238-15,4-1 0 16,2-1-1604-16</inkml:trace>
  <inkml:trace contextRef="#ctx0" brushRef="#br0" timeOffset="187216.45">17784 16888 2039 0,'0'0'48'0,"19"-11"0"0,5-7 163 16,-2 3 1-16,-3 1-76 15,-7 1 1-15,0 2-119 16,-5 4 0-16,-2 2-8 16,-5 5 1-16,0 0 46 15,-7 11 1-15,-4 7 57 16,-2 11 1-16,2 8-65 15,2 7 0-15,5 4-52 0,-3 6 1 16,1 6-15-16,2-6 1 16,3-4 25-16,1-7 0 15,0-7 38-15,-4-9 1 16,2-7-117-16,0-7 0 16,0-6-211-16,2-7 1 15,0 0-1648-15</inkml:trace>
  <inkml:trace contextRef="#ctx0" brushRef="#br0" timeOffset="187426.24">17777 16839 2454 0,'0'0'260'0,"0"-13"0"15,0-8-123-15,11-5 0 0,8-4-113 16,8 3 1-16,10 0 92 15,4 5 1-15,7 6-114 16,-2 5 1-16,2 8-236 16,-2 6 1-16,0 10-242 15,-11 8 1-15,0 1-954 16</inkml:trace>
  <inkml:trace contextRef="#ctx0" brushRef="#br0" timeOffset="187606.91">17844 17082 2006 0,'0'0'324'16,"-13"9"0"-16,-13 4-122 0,11-4 0 16,6-2-125-16,9-7 0 15,15 5-179-15,10-8 1 16,12-5 318-16,4-1 1 16,9-1-257-16,0 1 1 15,1 0-674-15,3 1 1 16,-1 1-510-16</inkml:trace>
  <inkml:trace contextRef="#ctx0" brushRef="#br0" timeOffset="187921.77">18556 16418 2510 0,'0'0'226'15,"9"-2"1"-15,8-4-117 16,7-1 1-16,9-2-254 15,4 0 1-15,4 0 24 16,1 4 1-16,3-1 209 0,-5 6 0 16,1 2-310-16,-12 4 0 15,3-1-1477-15</inkml:trace>
  <inkml:trace contextRef="#ctx0" brushRef="#br0" timeOffset="188086.83">18534 16722 2499 0,'17'-11'276'16,"-6"7"0"-16,3 4-122 0,14-3 0 15,11-4-362-15,9-2 1 16,11-4 294-16,6 0 0 16,5-1-1156-16,-4 0 0 15,1-1 661-15</inkml:trace>
  <inkml:trace contextRef="#ctx0" brushRef="#br0" timeOffset="188867.61">19638 16074 2364 0,'6'-11'0'0,"6"-5"166"16,-6 1 1-16,1 1-43 0,-3 3 0 16,0 0-59-16,-4 11 1 15,2-9-47-15,-13 18 1 16,-10 6 13-16,-3 8 1 16,-3 9-61-16,-5 8 0 15,-5 5-219-15,4-4 0 16,-2-1 100-16,7-7 1 15,4-8 212-15,8-7 0 16,6-6 86-16,7-4 0 16,6-8 43-16,14-13 0 15,9-9-65-15,3-10 0 16,5-9-132-16,3-10 1 16,3-7-201-16,-3 3 1 15,0-1 125-15,-7 9 1 16,-6 7 74-16,-8 12 0 15,-5 8 45-15,-11 20 1 16,0 0 76-16,-9 21 0 0,-4 17-16 16,0 5 0-16,-2 11-109 15,6 8 0-15,5 8-29 16,-3-2 0-16,5 4 79 16,2 11 1-16,0 9-59 15,2-11 1-15,5-4-42 16,-7-19 1-16,2-17 30 15,-2-6 0-15,0-14-29 16,-5-3 0-16,-6-5-13 16,-2-2 0-16,-6-6-10 0,1 1 0 15,-1-3-27-15,-12-1 0 16,-6 0-57-16,8 0 0 16,-3-2-26-16,-1 1 0 15,0 1 375-15,5 0 1 16,6 2-24-16,7-3 0 15,6 1-96-15,9-2 0 16,9 2 176-16,15-4 1 16,19 0-109-16,10-5 0 15,12-2-400-15,7 0 0 16,11 0 516-16,13 2 1 16,13 0-256-16,-24 3 1 15,-13 0-59-15,-30 4 1 16,-22 2-122-16,-14 5 0 15,-1 1-2141-15</inkml:trace>
  <inkml:trace contextRef="#ctx0" brushRef="#br0" timeOffset="189978.71">15174 18004 2039 0,'0'0'132'0,"0"0"0"16,26-38-43-16,-10 16 1 15,3-3-50-15,-3 5 1 16,-6 2-43-16,-1 6 1 15,-4 1 37-15,-5 4 0 16,0 1 7-16,0 6 1 16,-5-3-15-16,-10 12 0 15,-1 7-42-15,-8 11 0 16,-4 7-131-16,2 8 0 16,0 4 66-16,8 3 1 15,1 3 208-15,10-8 1 16,7-5 4-16,5-6 0 15,6-8 21-15,10-4 1 16,8-4-100-16,1-12 0 16,5-9-128-16,4-5 1 15,3-5-117-15,-1-11 1 0,-1-9 112 16,-7 1 1-16,-5-1 175 16,-9 7 1-16,-6 2-104 15,-6 7 1-15,-3 7 96 16,-14 16 0-16,-4 13-44 15,-3 4 0-15,0 5-38 16,8 2 0-16,2 3-37 16,7-3 0-16,7 0-91 15,8-4 1-15,5-2 247 16,10-6 0-16,7-7-40 0,1-4 1 16,9-6-63-16,-10-6 0 15,1-6-58-15,-4-6 1 16,-5-6 18-16,-9-12 0 15,-7-9 45-15,-13-3 1 16,-5-6-47-16,-8 5 0 16,-6 4-116-16,-8 7 1 15,-12 6-87-15,0 10 0 16,0 8 162-16,2 8 0 16,4 8 64-16,6 5 0 15,4 4-447-15,18 5 0 16,-4 1-780-16</inkml:trace>
  <inkml:trace contextRef="#ctx0" brushRef="#br0" timeOffset="191539.56">16186 18213 1804 0,'0'0'50'0,"-10"5"1"15,1 6 21-15,0-4 0 0,0 0 16 16,3 1 0-16,2-1-57 16,1 0 0-16,-1 2 5 15,2 0 0-15,2-2 50 16,0 0 0-16,2-1 2 15,7-4 0-15,8-4-45 16,-4-5 1-16,5-8-43 16,6-12 1-16,-2-12 31 15,1-5 0-15,2-6-43 16,-10-1 0-16,0-3 19 16,-8 11 1-16,-5 5 75 15,-11 10 0-15,-9 8-88 0,-10 9 0 16,-7 9-138-16,-10 8 1 15,-3 8-85-15,0 8 1 16,2 5 322-16,8 9 0 16,8 5-79-16,6 2 1 15,11 4-56-15,8-4 1 16,8-1 156-16,12-8 1 16,11-5 87-16,11-8 1 15,13-6-162-15,-4-8 0 16,0-5-81-16,-4-8 0 15,5-8-103-15,-11-4 0 16,1-7 152-16,-13-9 1 16,-9-11 68-16,-7 3 0 15,-8-1-11-15,-6 10 1 16,-3 6-40-16,-4 9 0 16,-4 8-35-16,-3 10 0 0,-8 10-62 15,4 10 1-15,6 7 1 16,5 7 0-16,7 6 62 15,6-2 0-15,10 2-5 16,8-6 0-16,8-2-106 16,3-8 0-16,6-8-92 15,4-7 1-15,6-6 454 16,-1-6 1-16,2-6-133 16,-2-6 1-16,2-3-50 15,-5-14 0-15,-6-9-17 16,-9-6 1-16,-8-5-64 0,-6 5 0 15,-11 2-7-15,-1 10 1 16,-1 10-14-16,-5 7 0 16,0 7 5-16,-8 10 0 15,-3 6-3-15,6 11 1 16,4 11 0-16,1 6 1 16,6 8 19-16,2 2 0 15,5 4 54-15,-1-2 1 16,1-2-11-16,4-7 0 15,6-3-87-15,-6-10 0 16,2-5-143-16,-4-7 1 16,2-6-462-16,-2-3 0 15,1 0-337-15</inkml:trace>
  <inkml:trace contextRef="#ctx0" brushRef="#br0" timeOffset="191888.37">16780 17709 2420 0,'0'0'155'15,"4"-13"1"-15,5-10-43 16,-3 8 1-16,-1 4-68 16,-5 11 0-16,-7 6-49 15,-1 8 0-15,-8 8 4 16,5-1 1-16,-6 3-8 0,6-4 0 15,-2-2-27-15,2-6 1 16,2-3 64-16,-1-3 1 16,3-6-39-16,5-9 1 15,8-9 42-15,-6-8 1 16,3-8 5-16,-1 4 1 16,-2-3-45-16,0 8 1 15,0 5-4-15,4 8 1 16,2 6-85-16,3 12 0 15,4 10-307-15,0 11 0 16,1 0-1106-16</inkml:trace>
  <inkml:trace contextRef="#ctx0" brushRef="#br0" timeOffset="192260.99">17179 17745 2297 0,'0'0'187'16,"11"-24"0"-16,9-14-73 15,-1 6 0-15,1 0-38 16,-3 6 1-16,-4 7-74 15,-4 8 1-15,-2 7 9 0,-5 20 1 16,-2 17-9-16,0 5 0 16,0 10 84-16,0 4 1 15,0 6-86-15,4 5 1 16,-4 4-66-16,3-1 0 16,3 3 64-16,-2-8 1 15,1-5 35-15,-3-9 0 16,-4-8-173-16,2-6 1 15,-4-10-293-15,1-3 0 16,1 0-1004-16</inkml:trace>
  <inkml:trace contextRef="#ctx0" brushRef="#br0" timeOffset="192441.68">17024 18161 2319 0,'0'0'279'0,"3"-18"1"0,5-15-62 15,10 4 1-15,12-1-134 16,1 4 1-16,8 3-308 16,11 5 0-16,11 2 202 15,3 5 1-15,7 6-71 16,-7 5 0-16,1 0-1945 16</inkml:trace>
  <inkml:trace contextRef="#ctx0" brushRef="#br0" timeOffset="193310.19">17757 18204 2129 0,'0'0'152'0,"0"0"1"16,31-40-44-16,-16 19 1 15,3-3-51-15,-8 6 0 0,-1 4 0 16,-5 3 0-16,-3 5 38 16,-1 6 0-16,0 0-31 15,-3 17 1-15,-3 12-14 16,1-4 1-16,-5 2 42 16,1 14 0-16,0 10-79 15,0 1 0-15,-1 4-37 16,3-2 1-16,2 0-3 15,-1-6 0-15,2-5 24 16,1-8 0-16,-1-10-42 0,2-5 1 16,0-8-109-16,2-12 1 15,0 0-146-15,0-16 1 16,0 0-1459-16</inkml:trace>
  <inkml:trace contextRef="#ctx0" brushRef="#br0" timeOffset="193522.09">17733 18234 2039 0,'0'17'210'0,"0"-17"0"15,9-20-76-15,0 5 1 16,0-1-138-16,10 0 0 16,5-2-122-16,4 2 0 15,9 1 372-15,7 1 0 16,9 1-246-16,-6 4 1 15,-1 2-213-15,-4 9 1 0,-5 5-358 16,-11 6 0-16,0-1-289 16</inkml:trace>
  <inkml:trace contextRef="#ctx0" brushRef="#br0" timeOffset="193686.56">17738 18503 2230 0,'13'-11'230'16,"-13"11"1"-16,2 9-123 15,11-4 1-15,9-1-75 0,17-8 0 16,16-7 170-16,6-5 1 16,11-5-497-16,0-1 1 15,2-3-625-15,-7 5 1 16,-1 0 475-16</inkml:trace>
  <inkml:trace contextRef="#ctx0" brushRef="#br0" timeOffset="194181.58">18403 17795 2252 0,'0'0'177'0,"7"-2"0"16,8 0-1-16,-2-5 1 15,4-4-72-15,-1-1 0 16,3-4-26-16,5-1 1 15,3 1-131-15,3-2 1 16,7-3-155-16,3 3 0 16,7 0-208-16,-3 5 1 15,0 4 87-15,-12 7 1 16,-1 0-543-16</inkml:trace>
  <inkml:trace contextRef="#ctx0" brushRef="#br0" timeOffset="194345.93">18379 18040 2409 0,'11'-11'266'16,"9"4"1"-16,8 0-36 15,11-1 1-15,7 1-237 16,9-5 0-16,8-3-353 16,5-3 0-16,8-5 291 15,11-1 0-15,-4 1-1765 16</inkml:trace>
  <inkml:trace contextRef="#ctx0" brushRef="#br0" timeOffset="194751.58">19490 17370 2443 0,'0'0'180'0,"0"0"0"16,8-14-16-16,-6 6 1 15,1 1-72-15,-3 7 1 16,0-9-70-16,0 9 1 15,0 0 32-15,0 18 1 16,-5 11-46-16,3 12 1 0,0 12-46 16,4 10 0-16,5 9 116 15,-1 2 0-15,3 3-74 16,0-3 1-16,2-4-23 16,-3 6 0-16,-3 3-58 15,3-25 1-15,-1-14-83 16,0-12 1-16,-5-10-264 15,-4-9 1-15,2 0-1165 16</inkml:trace>
  <inkml:trace contextRef="#ctx0" brushRef="#br0" timeOffset="194934.27">19169 17932 2331 0,'0'0'185'15,"0"-15"0"-15,0-8-81 0,9 0 0 16,10-3-232-16,5 1 1 15,9-2 283-15,8 6 0 16,8 3-2-16,5 1 0 16,5 5-321-16,0 1 0 15,4 4-572-15,-2 5 1 16,0 0-115-16</inkml:trace>
  <inkml:trace contextRef="#ctx0" brushRef="#br0" timeOffset="195998.95">19898 17737 2286 0,'0'0'197'16,"-7"-19"0"-16,-2-16-59 15,1 12 0-15,5 0-50 16,4 5 0-16,11 3-17 15,4 6 1-15,10 6-63 16,-2 8 1-16,7 8-103 16,-1 12 1-16,1 9 51 15,-7 7 0-15,2 8 27 0,-6 1 1 16,-5 6-62-16,-2 2 1 16,-4 3 68-16,-5-7 1 15,-4-4 95-15,-4-10 0 16,-5-9-21-16,-9-10 1 15,-3-8-33-15,5-6 0 16,1-5-33-16,-2-15 0 16,3-12 30-16,8-9 0 15,6-9-44-15,9-2 1 16,4-4-136-16,11 2 1 16,11-1-234-16,0 4 1 15,6 5 590-15,0 5 0 16,3 3-39-16,-7 8 1 15,0 5-92-15,-10 3 0 16,-3 6-82-16,-11 4 1 16,-5 3-5-16,-6 13 0 0,-4 7-36 15,0 2 1-15,-2 3 77 16,2 6 0-16,1 3 0 16,-1 6 1-16,2 5-62 15,2-1 0-15,5-1 32 16,2 2 0-16,6 0 12 15,3-6 0-15,6-9-51 16,2-6 0-16,7-8-67 16,-3-12 1-16,5-9 9 15,-2-11 1-15,1-13 93 0,-7-7 0 16,-3-8 11-16,-5-5 1 16,-4-6 26-16,-4 1 0 15,-4-2 18-15,-1 8 0 16,-1 3-55-16,-3 13 0 15,-2 10-13-15,-2 10 1 16,-2 7-46-16,1 16 1 16,-3 12 55-16,4 6 1 15,4 9 88-15,0 6 0 16,4 5-37-16,1-1 1 16,2 1-43-16,4 0 0 15,0 0 1-15,5-4 0 16,6-2 37-16,2-8 0 15,6-6-55-15,-1-11 0 16,2-10-81-16,4-12 1 16,4-12-43-16,-2-11 0 0,1-12 123 15,-7-8 1-15,3-7 4 16,-3-14 0-16,0-11 61 16,-20 6 1-16,-8 1-111 15,-10 25 1-15,-6 17 36 16,-4 8 1-16,-3 12 97 15,-6 8 0-15,-11 8-83 16,9 12 1-16,-2 13-9 16,10 7 0-16,8 11 30 15,7-1 0-15,12 5-88 16,13-3 1-16,6 1 186 0,12-6 0 16,12-5-17-16,14-4 1 15,18-5-235-15,-1-16 0 16,11-12 78-16,0-6 0 15,2 0-2504-15</inkml:trace>
  <inkml:trace contextRef="#ctx0" brushRef="#br0" timeOffset="214509.74">27966 7546 1983 0,'21'7'75'16,"-9"2"1"-16,5-1-41 15,0-3 1-15,-1 0-20 16,1-6 1-16,-2-7-50 16,3-6 1-16,1-9 31 0,1-15 1 15,0-13 44-15,-5-3 0 16,-2-9-61-16,-9 4 1 15,-8 1-97-15,-5 10 1 16,-4 10-136-16,-19 11 0 16,-12 11-131-16,0 12 0 15,-2 11 821-15,3 15 0 16,4 7-257-16,6 12 1 16,5 9-136-16,8 6 0 15,7 6 45-15,4 1 0 16,5 0-96-16,2-9 1 15,6-4-153-15,5-12 0 16,4-9-52-16,4-13 0 16,5-14 301-16,2-13 1 15,6-14 24-15,-5-11 0 16,1-15 61-16,-2-6 0 16,-2-6-38-16,1-4 0 0,-3-3-80 15,-7 26 1-15,-4 19-70 16,-2 13 0-16,-1 8 3 15,0 17 0-15,-1 15-48 16,6 10 1-16,2 11 82 16,2 7 1-16,0 7 48 15,5 20 1-15,2 12-248 16,4-7 1-16,5 0 38 16,-3-17 0-16,-2-12 78 15,-6-21 0-15,-1-18 97 0,-3-15 1 16,1-14 115-16,-1-16 1 15,-1-13 41-15,4-38 0 16,3-32-173-16,-2-5 1 16,2-17 77-16,-3 26 1 15,-3 10-111-15,-6 33 1 16,-9 25-6-16,-1 14 0 16,-5 24-72-16,-6 18 0 15,-4 16-73-15,4 7 1 16,0 11-4-16,7 0 0 15,6 0-126-15,9-3 1 16,0-4-1149-16</inkml:trace>
  <inkml:trace contextRef="#ctx0" brushRef="#br0" timeOffset="-214521.43">29076 6518 2163 0,'0'-9'0'0,"-2"-7"167"0,0-2 0 16,-2 2-19-1,1 3 0-15,-1 0-148 0,-9 13 0 16,-7 9-49-16,-4 9 1 16,-6 15 52-16,3 12 1 15,-1 14 66-15,8 17 0 16,7 12-27-16,7 24 0 16,8 21 96-16,16-12 1 15,14 5-22-15,14-25 1 16,13-17-32-16,0-21 0 15,4-20-236-15,3-19 0 16,3-17 184-16,3-16 1 16,3-14 49-16,-16-4 1 15,-7-6-84-15,-19 3 1 16,-14 1-64-16,-6 16 0 16,-10 4-187-16,-3 9 0 15,0 0-740-15,0 0 0 0,0 0 543 16</inkml:trace>
  <inkml:trace contextRef="#ctx0" brushRef="#br0" timeOffset="-213816">29670 6547 2297 0,'-3'-9'0'15,"-3"-6"204"-15,-1-3 0 16,-1-3-64-16,1 1 0 16,-1 4-91-16,3 7 1 15,-1 9-132-15,3 12 1 16,-1 12 87-16,0 12 0 16,2 12 36-16,2 6 1 15,4 13-119-15,2 2 0 0,1 8 81 16,-1 11 0-16,1 9 42 15,-3-30 1-15,-1-17-43 16,3-12 0-16,-1-13 19 16,-1-10 1-16,-2-10-18 15,2-17 1-15,1-17-53 16,-1-18 1-16,-2-16 162 16,-6-29 0-16,-5-25-129 15,3 13 0-15,1 1 17 16,-3 18 1-16,1 15 47 15,1 23 1-15,3 19-43 0,3 10 0 16,5 10-13-16,3 14 0 16,5 10-100-16,5 7 1 15,6 12-7-15,2 2 1 16,5 10 156-16,8 16 1 16,9 11 77-16,-2 2 0 15,0-1-55-15,-7-12 0 16,-6-5-13-16,-10-20 1 15,-12-13-54-15,-2-3 1 16,-5-8-112-16,-4-3 0 16,-4-8-228-16,4-3 0 15,-15-1-407-15,2-3 1 16,0-3 90-16</inkml:trace>
  <inkml:trace contextRef="#ctx0" brushRef="#br0" timeOffset="-213634.32">29473 7128 1950 0,'33'-3'0'0,"20"-3"178"16,-65 10 0-16,-38 1 12 16,15-5 1-16,-2-3-64 15,27-12 0-15,20-10 20 16,19-4 0-16,19-8-163 16,19-8 1-16,19-6-252 15,3 10 0-15,7 3 25 16,-7 16 0-16,-1 1-1277 15</inkml:trace>
  <inkml:trace contextRef="#ctx0" brushRef="#br0" timeOffset="-213381.02">30219 6876 2275 0,'1'-10'0'15,"1"-7"212"-15,2-1 1 16,2-1-67-16,-3 4 1 16,1 3-84-16,-4 12 0 15,7 1-78-15,-1 14 1 16,-1 6-111-16,3 8 0 16,-1 5 126-16,-1 8 1 15,-3-1 2-15,-1 6 1 16,0-4-261-16,2-1 1 15,-1-1-1377-15</inkml:trace>
  <inkml:trace contextRef="#ctx0" brushRef="#br0" timeOffset="-212540.75">30712 6185 2263 0,'0'-9'0'16,"1"-7"206"-16,-1-2 0 16,-1-4 11-16,-3 8 1 15,-2 1-147-15,1 8 1 16,1 1-69-16,-1 11 0 16,1 6 35-16,4 12 0 15,2 8-100-15,7 10 1 16,4 7-100-16,2 4 0 15,3 7 162-15,-5-1 0 0,0-1 86 16,-4-1 1-16,-3-8-48 16,-3-7 0-16,-3-6-39 15,-1-9 0-15,-1-11-85 16,-4-8 0-16,1-8-100 16,-3-15 1-16,-1-11-315 15,2-15 1-15,-1-10 231 16,-1-6 0-16,-2-7 378 15,0 5 1-15,-2-1-68 16,0 5 1-16,-2 3 114 0,0 12 1 16,3 5 40-16,-3 5 1 15,-2 7-69-15,2 2 0 16,2 6-18-16,4 3 0 16,2 6-34-16,7 5 0 15,-6-9-28-15,14 9 0 16,8 2-176-16,12 1 0 15,9 1-57-15,9 5 1 16,8 2 525-16,5 10 0 16,5 4-277-16,8 13 1 15,8 9-144-15,-19 11 0 16,-12 5 5-16,-25-4 1 16,-20 6 221-16,-26-6 0 15,-22-1-164-15,-19-8 0 16,-20-3-113-16,2-2 0 15,-8-7 322-15,32-13 1 16,18-9-151-16,9-3 0 0,16-8-48 16,-1-1 1-16,8-9-15 15,12-6 1-15,12-7-274 16,7 2 1-16,9-6-283 16,4 2 0-16,0 0-447 15</inkml:trace>
  <inkml:trace contextRef="#ctx0" brushRef="#br0" timeOffset="-212223.61">31334 6523 2073 0,'0'0'0'0,"3"-5"135"0,5-2 0 16,3 1 52-16,0-3 1 16,2-1-70-16,-4 8 0 15,0 2-117-15,-5 9 1 16,-6 7 41-16,-3 9 0 16,-5 4-1-16,-1 9 0 15,-2 5-51-15,2 6 0 16,0 5-94-16,2 0 1 15,3 2-38-15,6-6 1 16,4-5-473-16,9-11 0 16,0 0-226-16</inkml:trace>
  <inkml:trace contextRef="#ctx0" brushRef="#br0" timeOffset="-211699.12">31688 5879 1983 0,'2'-9'0'15,"2"-4"109"-15,-1 1 0 16,1-1 40-16,0 0 0 16,-1-1 30-16,1 1 1 15,-2-1-176-15,0 7 1 16,2 1 53-16,-4 6 0 16,3 9-22-16,-1 11 0 15,0 11-42-15,0 10 1 16,0 10 54-16,-2 6 0 15,-2 10 17-15,2-2 1 16,2 3-89-16,3 1 0 0,4-3 64 16,4-12 1-16,2-11 26 15,7-7 0-15,6-10 14 16,3-14 1-16,6-12-13 16,-2-12 0-16,2-14-103 15,-2-2 0-15,0-7-42 16,-3 7 1-16,-5-1-37 15,-6 7 0-15,-5 2-36 16,-6 8 0-16,-7 3-109 16,-3 9 1-16,-5-7-419 15,-6 10 0-15,0 1 12 16</inkml:trace>
  <inkml:trace contextRef="#ctx0" brushRef="#br0" timeOffset="-211490.01">31755 6329 1849 0,'7'-4'0'15,"8"-3"223"-15,-17 2 0 16,-7-4-39-16,-2-6 0 16,-6-3-72-16,10-3 1 15,5-8-114-15,11 0 0 16,11-1 123-16,12 1 1 16,8 2-64-16,-1 3 0 15,4 5-170-15,-8 6 0 16,-2 4-201-16,-11 5 0 15,-9 8-138-15,-6 1 0 16,1-1-505-16</inkml:trace>
  <inkml:trace contextRef="#ctx0" brushRef="#br0" timeOffset="-211338.85">31690 6084 1009 0,'37'-2'0'0,"24"1"463"16,-61 1 1-16,-48-11-258 16,15 4 0-16,-6-6-91 15,13-3 1-15,8-10-94 16,21-4 1-16,19-10-98 15,15 2 0-15,19-3 286 16,12 1 0-16,15 1-416 16,-20 15 1-16,0 1-1551 15</inkml:trace>
  <inkml:trace contextRef="#ctx0" brushRef="#br0" timeOffset="-210752.23">31895 5335 1927 0,'0'0'0'16,"0"0"-7"-16,0 0 1 15,-11-13-95-15,5 6 0 16,-1-2 14-16,7 9 1 16,-11-7 32-16,11 7 1 15,0 0 13-15,0 0 0 0,13 7 115 16,-4-3 0-16,2-4 53 16,-4 0 0-16,1-4 41 15,-8 4 0-15,5-12-12 16,-1 3 1-16,0 1-13 15,3-1 0-15,4-3-38 16,2 3 0-16,2 2-17 16,3-2 0-16,3 5-124 15,6 8 0-15,7 5-236 16,6 16 1-16,8 13 487 0,19 32 0 16,12 27-50-16,-5 6 0 15,2 10-384-15,-8 10 1 16,-5 10 207-16,-21-5 0 15,-12 3 15-15,-25-7 0 16,-18-10 295-16,-18-13 0 16,-17-15-230-16,-6-16 0 15,-7-14-160-15,12-14 0 16,6-23 30-16,14-1 1 16,10-12 78-16,3 1 0 15,6-7-12-15,-1 0 0 16,4-4-150-16,7-5 1 15,0 0-2063-15</inkml:trace>
  <inkml:trace contextRef="#ctx0" brushRef="#br0" timeOffset="-209207.19">27892 8628 1927 0,'0'0'0'0,"8"-16"36"16,-3 2 0-16,3-6 72 15,-1 2 0-15,2-2-7 0,-1 2 1 16,1 2-56-16,-2 3 1 15,1 4 39-15,-1 6 0 16,2 3-6-16,1 9 1 16,1 3-23-16,-4 13 1 15,0 8-61-15,-3 17 0 16,-2 13-28-16,-4 17 0 16,-2 8-7-16,-5 34 1 15,-2 24 80-15,-2 4 0 16,-2 3-95-16,6-6 1 15,2-8 178-15,3-13 1 16,6-11-117-16,2-19 0 16,5-14 10-16,-4-19 1 15,3-16 30-15,-5-14 1 16,-3-15-23-16,-1-11 0 16,-1-7-32-16,2 0 0 15,-8-4-1-15,8 4 0 0,-11-9 72 16,-2 2 1-16,-3-2 0 15,-6-7 0-15,-6-6-26 16,2-7 0-16,-2-5-40 16,4-7 0-16,0-4-42 15,6-6 1-15,1 1-36 16,3 3 1-16,-1 4 22 16,4 5 0-16,3 4 22 15,1 9 0-15,1 7 8 16,3 7 1-16,1 9 16 0,2 11 1 15,0 4 16-15,2 12 0 16,3 7 31-16,1 12 1 16,3 2-51-16,2 8 1 15,4 6-42-15,-6 1 1 16,2-2 62-16,0-3 1 16,0-5-4-16,0-10 1 15,0-9-16-15,4-8 0 16,2-15-103-16,7-15 1 15,5-13 174-15,12-21 0 16,9-19 151-16,16-40 0 16,16-33-423-16,1-28 1 15,0 1-2209-15</inkml:trace>
  <inkml:trace contextRef="#ctx0" brushRef="#br0" timeOffset="-206069.14">28588 2917 1927 0,'0'0'0'0,"0"0"75"16,0 0 0-16,11-16-26 15,-3 0 1-15,-1-2-44 16,8-8 0-16,3-3 36 0,1-8 1 16,-1-14-117-16,6 6 1 15,2 4-184-15,2 19 0 16,3 10-5-16,1 21 1 16,1 16 507-16,-2 13 1 15,1 16 23-15,-3 12 1 16,-1 21-163-16,-10-12 0 15,-5 1-108-15,-7-18 0 16,-8-15 3-16,0-9 0 16,0-11 30-16,-3-10 1 15,-3-4 52-15,1-18 1 16,1-11 8-16,3-14 1 16,3-16-33-16,5-8 1 15,5-10-64-15,6-3 0 16,8-4 124-16,8-1 0 15,8-7-172-15,-3 20 0 16,2 18-48-16,-8 20 1 0,-5 16-29 16,-2 14 1-16,-2 15-97 15,0 11 1-15,1 14 333 16,-1-4 0-16,-2 10 52 16,4-10 1-16,2 0-3 15,2-6 1-15,1-6-60 16,-3-8 1-16,-4-8-84 15,-2-10 1-15,1-6-38 16,-1-13 0-16,-2-10 14 16,-3-21 1-16,-2-16 38 0,-5 0 1 15,-5-3-59-15,-3 5 0 16,-2 5-4-16,1 11 1 16,-3 7 19-16,0 9 1 15,2 8-7-15,2 12 0 16,2 9 10-16,0 9 0 15,2 9 0-15,3 7 0 16,6 7-59-16,4 2 1 16,5 8-123-16,2-1 1 15,3 1 124-15,1-1 0 16,4-7 182-16,-5-9 0 16,-1-5 6-16,-2-11 0 15,0-5-20-15,-4-17 1 16,1-16-38-16,-8-8 1 15,-4-12-113-15,-7-7 0 16,-6-10-28-16,-3 8 0 0,-3-1 63 16,-1 8 0-16,0 13-7 15,2 6 0-15,3 7-16 16,3 12 1-16,3 9 23 16,5 12 0-16,5 10 44 15,4 7 0-15,7 7 22 16,3 3 1-16,3 1-67 15,5-6 1-15,1 3-69 16,0-8 1-16,2-4-54 16,-1-8 1-16,-1-6 8 15,-6-7 0-15,-1-12 171 0,-4-12 0 16,-1-6-23-16,-8-12 0 16,-6-8 8-16,-7-8 0 15,-7-9 14-15,-3 12 0 16,-1 1-14-16,0 12 0 15,0 8-43-15,2 7 0 16,3 13-15-16,5 6 1 16,2 16-49-16,5 1 0 15,3 12 64-15,6 4 1 16,5 8 38-16,4 5 0 16,4 7 7-16,-2-2 1 15,2 2 1-15,-4-7 0 16,0 0-35-16,-4-6 1 15,0-1-12-15,-7-12 0 16,-4-1-3-16,-1-9 1 0,-3-5-23 16,-5-9 0-16,-3-12-18 15,-3-8 0-15,-1-13 66 16,-1-10 0-16,1-12-35 16,-2 6 0-16,-1 4-28 15,7 3 0-15,1 6 32 16,4 8 1-16,3 8 3 15,6 9 1-15,4 7 0 16,0 12 0-16,1 6-17 16,5 11 1-16,3 5-102 0,0 10 1 15,0 2-89-15,0 5 1 16,0-1 132-16,-4-3 1 16,0-5 108-16,-7-8 0 15,-3-7 54-15,-5-9 0 16,-3-6 39-16,-2-3 0 15,-7-21 0-15,-1-12 1 16,1-10-57-16,-1-11 1 16,3-7-131-16,3 5 0 15,6-2-6-15,3 12 1 16,4 1 54-16,2 14 0 16,4 6 99-16,3 12 0 15,6 13-14-15,2 6 0 16,5 6-15-16,-2 8 0 15,2 7-46-15,-3 2 1 16,-1 7-35-16,-3-6 0 0,-4 3-196 16,1-3 1-16,-1 3-861 15,5-8 1-15,1 0 601 16</inkml:trace>
  <inkml:trace contextRef="#ctx0" brushRef="#br0" timeOffset="-205738.05">31341 2053 2443 0,'0'0'197'0,"-7"-17"0"16,-6-8-24-16,7 7 1 16,6-2-122-16,0 2 0 15,4 6-45-15,0 5 0 16,3 3 36-16,0 11 1 15,4 2-2-15,2 11 0 16,2 5 16-16,7 9 1 16,6 4-60-16,-2 7 0 15,2 6-25-15,-4-8 1 16,0 2-6-16,-2-7 0 16,0-4 27-16,-4-5 1 15,-3-6-43-15,-4-5 0 16,-3-9-137-16,-5 2 1 15,-3-9-230-15,0-2 1 16,0 0-1068-16</inkml:trace>
  <inkml:trace contextRef="#ctx0" brushRef="#br0" timeOffset="-205424.1">31308 2078 2241 0,'0'0'237'15,"-9"-22"0"-15,-6-16-42 16,7 6 0-16,7-6-30 15,8 13 0-15,8 3-81 16,9 6 0-16,9 4-6 16,2 12 0-16,6 3-80 0,1 6 0 15,4 4-124-15,2 7 1 16,4 7 64-16,7 14 0 16,8 8 106-16,-16 6 1 15,-8 3-49-15,-23-4 1 16,-18-3-78-16,-13-14 1 15,-15-8 144-15,-11 0 1 16,-13-2 56-16,11-7 0 16,6-8-142-16,7-3 1 15,6-1-100-15,5-7 1 16,6-1-227-16,0-5 0 16,0 1-1548-16</inkml:trace>
  <inkml:trace contextRef="#ctx0" brushRef="#br0" timeOffset="-205152.28">31880 1563 2331 0,'0'0'202'15,"4"-13"0"-15,3-10-72 16,4 5 0-16,4-2-32 16,5 2 0-16,4-5-216 15,11 1 1-15,8 0-209 16,-1 3 1-16,5 1 161 16,-5 10 1-16,0 8-489 0,-14 9 0 15,0 2 369-15</inkml:trace>
  <inkml:trace contextRef="#ctx0" brushRef="#br0" timeOffset="-205000.7">32026 1822 2241 0,'13'-29'265'0,"-17"20"0"15,-9 11-70-15,13-2 1 16,0 0-135-16,13-5 0 16,11-8-284-16,9-12 1 15,10-4 198-15,5 0 1 16,7-1-895-16,-1 1 0 15,-1 4 490-15</inkml:trace>
  <inkml:trace contextRef="#ctx0" brushRef="#br0" timeOffset="-204223.09">32554 980 2465 0,'0'0'205'15,"0"0"0"-15,-2-13-113 16,2 13 1-16,0-13-100 16,0 13 1-16,-4 11-17 0,1 4 1 15,-1 8 20-15,-1 4 1 16,-3 9-26-16,1 7 0 15,-1 8-28-15,1-3 0 16,1-1 44-16,3-11 0 16,-1-5 18-16,4-12 1 15,4-10 25-15,-4-9 1 16,11-21 64-16,-6-8 1 16,1-12-101-16,1-10 0 15,4-6-104-15,0-3 0 16,1-3 141-16,-3 9 0 15,-2 5-2-15,-1 15 1 16,-1 5-28-16,3 17 1 16,3 12-56-16,0 12 1 15,4 12 57-15,-1 10 1 0,5 8 84 16,1 4 0 0,4 8 14-16,7 17 0 0,8 17-29 15,0-9 0-15,3-3-6 16,-8-13 1-16,-7-9-73 15,-4-13 0-15,-7-16-75 16,-5 0 1-16,-3-8-101 16,-8 4 0-16,-4-4-58 15,-7 8 1-15,-6 0-61 16,-3 4 0-16,-2-4 33 16,0 0 0-16,-2-7 187 0,1-2 1 15,1-3 234-15,6-2 1 16,1-6 103-16,4 2 1 15,2-5 30-15,9-2 1 16,0-5-25-16,16-8 0 16,10-7-82-16,7-10 1 15,8-8-195-15,9-7 0 16,9-5-93-16,9-8 0 16,12-5 194-16,-10 12 0 15,0 14-59-15,-20 11 0 16,-15 10-39-16,-15 11 1 15,-12 7-28-15,-5 8 1 16,-6 8-217-16,-7 8 1 16,1 2-2190-16</inkml:trace>
  <inkml:trace contextRef="#ctx0" brushRef="#br0" timeOffset="-202451.83">29113 4622 2129 0,'0'0'0'0,"-10"-31"102"16,5 12 0-16,1-3-9 15,1 6 0-15,1-2-78 16,2 11 1-16,0 3-123 16,0 17 1-16,2 10 74 15,-1 11 0-15,3 13 149 16,0 3 1-16,1 8-104 15,5 0 1-15,1 5-74 16,3-9 1-16,3-2-6 0,1-7 0 16,3-13-5-16,-3-6 0 15,3-14 12-15,-3-15 0 16,2-15 57-16,-3-11 1 16,0-16 44-16,-5-6 1 15,-2-12-92-15,-5 6 1 16,-1-1 164-16,-4 11 1 15,-4 9 7-15,1 8 1 16,-1 10-122-16,2 11 0 16,4 18-5-16,2-2 0 15,1 8 70-15,4 4 0 16,4 7 50-16,6-1 1 16,3 4-46-16,4-4 1 15,5-3-2-15,0-6 1 16,1-4-84-16,-3-12 1 0,-1-7-50 15,-2-7 0-15,-4-12-1 16,-5-6 0-16,-6-13 128 16,-11-9 0-16,-8-9-70 15,-6-2 0-15,-10-5-197 16,-21-4 1-16,-16-1-94 16,23 28 0-16,6 22 581 15,-5 14 1-15,-1 18-218 16,8 9 1-16,4 9-41 15,15 4 0-15,11 11-328 16,13-1 0-16,11 1 237 0,13-2 1 16,13 1-460-16,20-13 1 15,0-1-218-15</inkml:trace>
  <inkml:trace contextRef="#ctx0" brushRef="#br0" timeOffset="-201595.32">29805 4413 2039 0,'0'0'0'16,"-9"-2"165"-16,9 2 1 16,-6-7-103-16,6 7 0 15,0 0-73-15,0 0 0 16,11 13-109-16,-3-1 0 16,1 8 170-16,2 2 1 15,4 3-1-15,1 0 1 0,3 0 60 16,1-5 0-16,4-5-6 15,2-8 1-15,2-7-52 16,-2-13 0-16,1-8-52 16,-6-6 1-16,-7-8 1 15,-4-6 1-15,-7-2-77 16,-5-8 1-16,-7-3-71 16,-11 0 1-16,-10 0-16 15,4 17 1-15,2 2-117 16,-9 21 0-16,-6 12 489 15,3 15 1-15,0 12 5 16,7 13 1-16,3 12-133 0,11 1 0 16,10 6-182-16,8-1 0 15,9 5-63-15,4-10 1 16,8-10 305-16,2-7 1 16,5-9-34-16,-1-8 0 15,-1-10-22-15,-1-11 1 16,-2-8 16-16,-2-21 1 15,-4-14-121-15,-5-10 1 16,-4-6-60-16,-3 3 0 16,-7 3 0-16,1 10 1 15,-4 7 13-15,-1 13 0 16,-1 11 5-16,-3 9 1 16,-3 7 81-16,3 11 1 15,1 10 68-15,6 8 1 16,6 2-46-16,5 1 1 15,8 6-49-15,3-9 0 0,4-4-89 16,3-9 1-16,6-7-78 16,-2-9 1-16,3-9 105 15,-3-7 0-15,-2-9 149 16,-5-8 1-16,-4-4-40 16,-7-14 0-16,-4-8 32 15,-9-3 1-15,-8 3-102 16,-3 5 1-16,-6 7 7 15,2 9 1-15,2 11 59 16,0 9 1-16,0 9-40 0,0 15 1 16,-2 10-47-16,9 6 1 15,6 6-97-15,8 5 1 16,8 5 202-16,6-1 0 16,7 5 11-16,3-8 1 15,4-1-35-15,-3-3 1 16,-1-8-77-16,-7 1 1 15,-1-7-182-15,-7-7 1 16,-5 0-343-16,-2-12 1 16,-1 1-803-16</inkml:trace>
  <inkml:trace contextRef="#ctx0" brushRef="#br0" timeOffset="-201218.25">30344 3556 2286 0,'-4'16'0'0,"-3"10"186"16,-2-30 0-16,0-18-107 15,3 6 1-15,4 0-81 16,2 7 1-16,4 9-19 16,-2 9 1-16,1 7-113 15,-4 6 1-15,-3 3 237 16,-3-2 0-16,-3-1 1 15,-3-4 0-15,-1-5-37 16,-1-3 0-16,-2-6-58 0,-5-8 0 16,-4-12 26-1,4-9 1-15,0-13-48 0,7 0 0 16,8 1-7-16,3 4 1 16,8 4-31-16,3 13 0 15,6 7-83-15,4 13 0 16,3 12-26-16,4 9 0 15,2 13-233-15,2 3 0 16,3 3 349-16,4-3 1 16,0 0-1129-16</inkml:trace>
  <inkml:trace contextRef="#ctx0" brushRef="#br0" timeOffset="-200904.45">30503 3448 2219 0,'-4'-13'0'0,"-1"-8"162"16,-1-1 0-16,1-5-46 15,-1 9 0-15,2-2 18 16,4 11 1-16,4 0-83 16,-4 9 1-16,15 9 27 15,-2 8 0-15,3 8-61 16,5 9 1-16,1 7-109 15,6 13 0-15,3 4-131 16,2 2 0-16,2-3 279 16,8 15 0-16,5 2 109 15,-4-9 0-15,0-4-111 0,-9-11 1 16,-5-8-205-16,-12-13 0 16,-10-8-270-1,-5-5 1-15,1 1-1049 0</inkml:trace>
  <inkml:trace contextRef="#ctx0" brushRef="#br0" timeOffset="-200724.13">30688 3990 2263 0,'0'0'0'15,"5"-16"245"-15,-7 0 1 16,-3-13-133-16,7-2 1 16,5-7-207-16,8 2 1 15,5-1 147-15,10 2 0 16,6 1 95-16,5 5 1 15,3 4-93-15,1 5 0 16,1 8-394-16,-2 8 1 0,0 2-1511 16</inkml:trace>
  <inkml:trace contextRef="#ctx0" brushRef="#br0" timeOffset="-200378.34">31262 3853 2454 0,'0'0'0'0,"-11"-16"271"0,5 11 0 16,-1-4-109-16,-1 1 0 16,1-1-83-16,7 9 1 15,-9-12-91-15,9 12 1 16,2 9-26-16,3 7 1 15,2 9-18-15,5 9 1 16,4 2 94-16,3 8 0 16,1 4-10-16,2-1 0 15,2-6 23-15,-4 1 1 16,1-4-22-16,-5-9 1 16,-3-4-35-16,-2-7 0 15,-3-6-170-15,-3-3 1 16,1-1-283-16,-6-8 0 15,0 0-1151-15</inkml:trace>
  <inkml:trace contextRef="#ctx0" brushRef="#br0" timeOffset="-200003.57">31212 3850 2342 0,'5'10'0'0,"6"3"259"16,-18-13 0-16,-10-13-122 15,5 6 1-15,-3-5-84 16,7-1 1-16,5 4-135 16,10 0 0-16,8 2 8 15,11-2 1-15,9 2 238 16,9 7 1-16,11 3-89 0,-5 10 0 16,2 7-112-16,-4 5 0 15,-4 9-117-15,-3 16 0 16,-2 13 99-16,-21-9 0 15,-12-3 189-15,-16-2 1 16,-12-3-71-16,-2-8 0 16,-5-5-108-16,-3-6 0 15,-3-4 3-15,8-9 1 16,3-3 13-16,5-2 1 16,4-5-13-16,4-4 1 15,6-4-108-15,5 4 0 16,15-12-445-16,5 3 1 15,0 0-449-15</inkml:trace>
  <inkml:trace contextRef="#ctx0" brushRef="#br0" timeOffset="-199731.64">31520 3435 2521 0,'0'0'0'0,"15"-16"161"0,-6 2 0 16,4-6-87 0,2-2 0-16,3-1-192 0,4 1 1 15,6 4-151-15,0 2 0 16,1 4 180-16,-1 1 1 15,-2 9-238-15,-6 4 0 16,1 1-580-16</inkml:trace>
  <inkml:trace contextRef="#ctx0" brushRef="#br0" timeOffset="-199581.42">31577 3740 2342 0,'0'0'0'16,"8"-4"169"-16,-3-5 1 15,3-3-170-15,8-5 0 16,6-4-263-16,6-4 1 16,7-4 81-16,6-4 1 15,-1 3-1062-15</inkml:trace>
  <inkml:trace contextRef="#ctx0" brushRef="#br0" timeOffset="-199252.96">32002 2787 2499 0,'0'0'0'0,"9"-16"208"0,-7 7 1 15,0 0-70-15,-2 9 1 16,0 0-77-16,0 9 1 15,-2 0-85-15,4 11 0 16,0 5 29-16,5 9 0 16,2 11-59-16,8 8 1 15,5 11-213-15,2-1 1 16,6 6 239-16,3 14 1 16,6 8 180-16,-6-4 0 15,-2-6-202-15,-9-14 0 16,-5-13-261-16,-6-20 1 15,0 2-1243-15</inkml:trace>
  <inkml:trace contextRef="#ctx0" brushRef="#br0" timeOffset="-199056.26">31910 3353 2409 0,'2'-9'0'0,"3"-9"193"16,4-2 1-16,2-11-57 15,8 2 1-15,5 1-130 16,4-5 0-16,3 3-265 16,4 4 0-16,6 7-225 15,5 6 0-15,7 8-11 16,-1-3 0-16,0 3 209 16</inkml:trace>
  <inkml:trace contextRef="#ctx0" brushRef="#br0" timeOffset="-198653.04">32327 3081 2308 0,'0'0'155'0,"-15"-15"0"16,-11-8-25-16,8 1 0 16,3 1-37-16,10 5 0 15,8-4-39-15,8 7 1 16,10 4 5-16,4 6 0 15,7 6-54-15,-1 4 0 16,4 8-39-16,0 10 0 16,2 11-289-16,0 7 0 15,0 11 90-15,6 4 1 16,3 8 350-16,-19-19 1 0,-8-13-49 16,-8-5 0-16,-9-9 130 15,-2-4 0-15,-4-10-45 16,-16-3 0-16,-12-6-95 15,5-3 0-15,-3-6-86 16,1-12 1-16,-1-10-3 16,4-11 0-16,4-11 32 15,11-1 1-15,11-6-44 16,6 5 0-16,8 2-199 16,9 8 1-16,8 10-288 15,0 9 0-15,1 4-530 0</inkml:trace>
  <inkml:trace contextRef="#ctx0" brushRef="#br0" timeOffset="-197854.02">32718 2879 2297 0,'0'0'221'0,"0"-12"0"15,-2-14-61-15,4 6 0 16,4 2-71-16,-1 6 1 16,3 8-90-16,1 8 0 15,0 8 32-15,0 10 0 16,3 11-47-16,-3 6 1 16,0 10 7-16,2 1 1 0,4 4-19 15,3-3 1-15,6-5 24 16,0-10 0-16,4-5-33 15,-2-11 1-15,2-8-48 16,-6-12 1-16,-2-10 20 16,-3-12 0-16,-3-9 69 15,-6-10 0-15,-8-8-26 16,-4 3 1-16,-3-8-40 16,-4 9 0-16,-2 5 56 15,0 11 0-15,2 8-46 16,1 4 1-16,1 10 40 0,2 7 1 15,1 4 4-15,3 8 0 16,3 8 48-16,1 5 0 16,3 6-48-16,4 1 1 15,3 3-75-15,2-1 1 16,3 2-34-16,4-11 1 16,4-3-72-16,4-10 0 15,2-8 367-15,3-13 1 16,2-11 7-16,-2-5 0 15,2-9-115-15,-5-8 1 16,-2-6-43-16,-4-21 1 16,-4-14-42-16,-13 0 0 15,-10-5-67-15,-3 25 0 16,-3 13-5-16,-2 12 0 16,0 13-28-16,0 9 0 15,1 7 54-15,-6 10 0 0,-3 14 44 16,-1 10 0-16,0 13 46 15,7 5 1-15,5 11 90 16,8-5 1-16,8-3 67 16,10-4 1-16,10-4-52 15,5-10 1-15,6-6-147 16,7-13 0-16,8-9-350 16,23-16 0-16,21-11 635 15,-11-15 1-15,-2-8-295 16,-21 5 0-16,-34-2-584 0,-30 18 0 15,0-3-931-15</inkml:trace>
  <inkml:trace contextRef="#ctx0" brushRef="#br0" timeOffset="-176793.01">21124 8454 2163 0,'0'0'0'16,"33"19"105"-16,-33-19 1 15,-9 0-5-15,0-1 0 16,0-3-65-16,0 0 0 15,5-3-118-15,8 2 0 16,5-8-122-16,9 1 1 16,8-1 365-16,9-3 1 15,11 3 92-15,6 1 0 16,9-1-338-16,7 2 1 16,8 2 127-16,24 0 1 15,16 0 101-15,4-3 0 16,9-1-184-16,4-3 0 15,7-4 37-15,-1 2 1 16,3-2 176-16,-4 4 1 16,-1 2-432-16,-10 3 1 15,-7 2 518-15,-7 3 1 16,-8 3-266-16,-5-4 0 0,-4 5-111 16,-2-5 1-16,2 1 317 15,-5-3 1-15,-3-2-361 16,-5-1 0-16,-1-1 162 15,-10 4 0-15,-4 2 142 16,-15 2 0-16,-8 1-111 16,-12 4 0-16,-9 0-27 15,-11 0 1-15,-9 0-9 16,-4 0 1-16,0 0-178 0,0 0 0 16,0 0-2290-16</inkml:trace>
  <inkml:trace contextRef="#ctx0" brushRef="#br0" timeOffset="-157680.96">19736 13529 1827 0,'0'-9'0'16,"-4"-5"47"-16,4 14 0 16,4 9 8-16,0-2 1 15,1 0-80-15,4 1 1 16,6-1 141-16,4-2 1 15,3-3 25-15,-2-4 0 16,2-5-39-16,-2-6 0 16,3-5-13-16,-5-7 0 15,-3-9-58-15,-6-2 0 16,-3-4-94-16,-10 1 0 16,-9-3-102-16,-2 8 0 15,-5 4 2-15,-6 4 0 16,-3 10 382-16,-7 5 0 0,-4 10-85 15,-1 8 1-15,1 7-73 16,3 10 0-16,5 10-76 16,5 5 0-16,8 14-61 15,4-3 0-15,12 4 59 16,5-4 0-16,7 1-18 16,7-10 0-16,12-7-89 15,0-8 1-15,3-10-108 16,2-9 0-16,2-10 391 15,1-8 0-15,0-9 15 0,-4-4 0 16,-1-4-19-16,-3-7 0 16,-2-8-58-16,-8 7 0 15,-3-3-91-15,-4 12 0 16,-5 5-15-16,-1 9 1 16,-3 10-55-16,-2 17 1 15,-2 17-3-15,2 7 1 16,0 8 136-16,6 3 1 15,3 7-70-15,4 2 0 16,2 6-50-16,-1-1 0 16,3-1 8-16,0-12 1 15,-1-7 33-15,-1-12 0 16,0-10 2-16,1-12 1 16,3-12-1-16,1-19 1 15,2-14-21-15,0-14 0 0,6-13 123 16,4-16 0-16,3-15-29 15,-17 22 1-15,-9 14-88 16,-3 17 1-16,-2 10-103 16,-17 17 0-16,-8 16 8 15,5 10 0-15,-3 15-374 16,8 7 1-16,0 2-876 16</inkml:trace>
  <inkml:trace contextRef="#ctx0" brushRef="#br0" timeOffset="-157275.68">20964 12838 2219 0,'3'-11'0'16,"7"-7"190"-16,-7 2 0 16,3 0-74-16,-6 3 0 15,2 2-74-15,-2 11 1 16,-6-7-122-16,-9 14 1 16,-12 11-104-16,-8 17 0 15,-10 13 225-15,-1 12 1 0,-9 12 272 16,-3 29 0-16,-4 23-279 15,17 0 0-15,14 2 64 16,22-14 1-16,18-8-279 16,28-14 1-16,29-11 305 15,21-16 0-15,17-14-128 16,-3-18 0-16,-1-17-191 16,-10-5 1-16,-10-16 67 15,-25-8 1-15,-1 1-1796 16</inkml:trace>
  <inkml:trace contextRef="#ctx0" brushRef="#br0" timeOffset="-156388.46">21093 13166 2241 0,'9'-6'0'15,"0"-1"131"-15,1-2 0 16,1 0-10-16,-4 2 1 16,-1 0-84-16,-6 7 0 15,3-9 21-15,-3 9 0 16,-9 5 31-16,-8 13 0 15,-3 11-88-15,2 3 1 16,-1 10-16-16,3 8 1 16,-1 10-74-16,8-1 1 15,1 4 94-15,1-4 0 16,3-3 61-16,-1-11 0 16,3-7-75-16,0-7 0 15,2-11 12-15,2-8 1 16,0-8 26-16,7-11 1 0,8-10-103 15,-5-13 1-15,3-10 82 16,-4-14 1-16,0-14 73 16,-1 1 0-16,-9-10-104 15,1 10 1-15,-2 6 15 16,0 14 0-16,0 11 2 16,0 11 1-16,2 5-7 15,4 11 0-15,5 7-10 16,4 15 0-16,5 10-22 15,0 11 1-15,0 10 41 0,4 10 0 16,2 10 46-16,-2-4 1 16,-5 1 41-1,-1-3 0-15,1-3-41 0,-6-2 0 16,-4-6-80-16,0-6 0 16,0-5-185-16,-3-9 0 15,-1-7-567-15,-21-8 1 16,1 1-97-16</inkml:trace>
  <inkml:trace contextRef="#ctx0" brushRef="#br0" timeOffset="-156219.08">20977 13668 2174 0,'14'6'0'16,"12"-1"207"-16,-13-10 1 16,-6-6-118-16,10-4 0 15,3-5-338-15,8 4 1 16,9 2 211-16,-4 3 0 15,4 6 136-15,2-1 1 0,2 6-463 16,-3 6 0-16,1-1-747 16</inkml:trace>
  <inkml:trace contextRef="#ctx0" brushRef="#br0" timeOffset="-155984.15">21691 13668 2241 0,'0'0'0'0,"-11"-5"237"16,11 5 0-16,-2-7-48 0,2 7 1 15,9-8-49-15,-3 5 0 16,7-1-102-16,-4 4 1 16,6 4-40-16,-8 8 0 15,-1 6-93-15,-14 11 0 16,-10 11 167-16,-8 7 0 15,-9 7-287-15,2 1 1 16,-1 1-1919-16</inkml:trace>
  <inkml:trace contextRef="#ctx0" brushRef="#br0" timeOffset="-155338.98">21957 13200 2219 0,'9'-11'0'15,"0"-5"139"-15,6-4 1 16,2-3-12-16,1-4 0 16,2-4-102-16,-1 2 0 15,-1-1 13-15,-5 6 0 16,-3 4 5-16,-5 8 1 16,-3 6 13-16,-4 17 0 15,-5 13-17-15,-3 4 0 16,-1 7 51-16,-7 8 1 15,-2 7-59-15,1 8 1 16,3 5-76-16,3 5 0 16,2 4 40-16,7-7 1 0,4-2 0 15,13-9 0-15,9-7-203 16,26-4 0-16,15-3 407 16,3-15 1-16,10-12-91 15,-12-10 1-15,-3-8-123 16,-18-4 0-16,-12-7-71 15,-3 1 0-15,-13-1-26 16,-6 2 0-16,-5-1-98 0,-14 1 0 16,1-1-1775-1</inkml:trace>
  <inkml:trace contextRef="#ctx0" brushRef="#br0" timeOffset="-154992.99">21931 13589 2174 0,'17'0'0'15,"5"2"202"-15,-6 1 0 16,-1-3-63-16,4-3 0 16,-1 1-354-16,12-5 0 15,8-6 386-15,1 2 1 16,5-1-6-16,-1-3 0 16,-1 1-138-16,-8-4 0 15,-7-2-103-15,-10-2 1 16,-8-1-227-16,-22-2 1 15,-13-2-484-15,-16 2 0 16,-17-1 1295-16,-4 5 0 16,-3-1-435-16,8 4 0 0,10 4 24 15,11-4 0-15,12 3 72 16,12-1 0-16,15-2-191 16,23 2 1-16,16-2-447 15,14 4 1-15,16 3 980 16,15 2 0-16,16 0-813 15,-12 5 0-15,1 1-1091 16</inkml:trace>
  <inkml:trace contextRef="#ctx0" brushRef="#br0" timeOffset="-154678.28">22823 13639 2543 0,'7'-2'0'16,"6"-3"202"-16,-6 0 1 15,1-3-57-15,-8 8 0 16,9-10-87-16,-9 10 0 15,0 0-82-15,0 0 1 16,-6 9 5-16,1 7 1 0,-4 7-19 16,-4 8 0-16,-4 7-174 15,2 5 0-15,1 6-337 16,1 3 0-16,0 0-533 16</inkml:trace>
  <inkml:trace contextRef="#ctx0" brushRef="#br0" timeOffset="-154228.18">23197 13178 2375 0,'10'-7'0'15,"6"-4"229"-15,3 2 1 16,1-3-92-16,-5 3 0 16,-2 2-75-16,-6-1 1 15,-5 3-90-15,-2 5 0 16,-7-11-41-16,-3 9 0 15,-1 2 34-15,-5 8 0 16,-6 6 70-16,-1 11 1 16,1 8-1-16,6 6 1 15,1 8-51-15,6 5 1 16,3 6 26-16,2-4 1 0,4-2 57 16,4-3 0-16,2-4-1 15,-1-4 0-15,3-3-80 16,1-4 1-16,0-9-114 15,0-5 1-15,0-5-326 16,1-10 1-16,1 0-1087 16</inkml:trace>
  <inkml:trace contextRef="#ctx0" brushRef="#br0" timeOffset="-153972.18">23225 13200 2039 0,'0'0'0'15,"0"0"143"-15,-2-11 0 16,0-7 5-16,1 2 0 16,1 0-5-16,5 0 1 15,6 1-39-15,8 4 0 16,7 1-68-16,7-1 1 16,4 0-175-16,3 2 0 15,10 0-119-15,-2 4 0 16,0 3 375-16,-2 5 0 15,-3 5-190-15,-10 2 1 16,-5 5-650-16,-15 1 0 16,0 0 162-16</inkml:trace>
  <inkml:trace contextRef="#ctx0" brushRef="#br0" timeOffset="-153747.04">23197 13618 2140 0,'12'-15'0'0,"8"-6"170"16,-20 21 1-16,0 5 21 15,0-5 1-15,7 11-37 16,6-11 1-16,7-4-135 16,6-3 1-16,6-2-103 0,5 0 0 15,7-7-81-15,-2 7 1 16,3 2-278-16,-8 1 1 15,0 1-795-15</inkml:trace>
  <inkml:trace contextRef="#ctx0" brushRef="#br0" timeOffset="-153098.89">23786 12820 2297 0,'8'-7'0'15,"7"-8"193"-15,-4 3 0 16,2-3-61-16,-2-1 0 16,2 4-74-16,-2 6 0 15,-2 4-117-15,6 10 1 16,1 4-57-16,8 17 1 16,6 5-224-16,5 18 1 15,2 15 650-15,9 25 1 16,8 20-191-16,-19 8 1 15,-10 12-124-15,-19-8 1 16,-19 0-259-16,-15-3 1 16,-16-4 580-16,-9-22 0 15,-12-14-134-15,6-14 0 16,3-13-139-16,8-13 0 0,4-10-58 16,16-13 0-16,14-11 11 15,3-2 0-15,5-3 37 16,6-2 1-16,0 0-14 15,0 0 0-15,15-7-326 16,0 0-2087 0</inkml:trace>
  <inkml:trace contextRef="#ctx0" brushRef="#br0" timeOffset="-151691.16">18316 13645 1894 0,'13'1'0'0,"11"3"88"15,-24-4 0-15,-5-11-43 16,5 11 0-16,-15-12 19 16,15 12 1-16,-9-11-25 15,9 11 0-15,0 0 37 16,0 0 1-16,0 0-38 15,0 0 1-15,0 0 48 0,18-2 1 16,19 0 151-16,9-3 1 16,15-2-425-16,13-4 1 15,14-2 363-15,29-1 0 16,18-2-315-16,-8 3 0 16,0 2 229-16,-10 8 0 15,-10 4 28-15,-19 1 0 16,-19 0-156-16,-16 0 0 15,-16 0-24-15,-15 1 0 16,-13 1-43-16,-7 3 1 16,-7 0-40-16,-8 4 1 15,-6 2-439-15,-1-1 0 16,-4 1-436-16</inkml:trace>
  <inkml:trace contextRef="#ctx0" brushRef="#br0" timeOffset="-151480.15">18750 13546 1502 0,'15'5'0'16,"-4"0"-1067"-16</inkml:trace>
  <inkml:trace contextRef="#ctx0" brushRef="#br0" timeOffset="-151076.06">18650 13364 2017 0,'11'3'0'15,"8"5"56"-15,-8-8 1 16,-4-2 4-16,1-4 0 16,-1-1-29-16,0 2 1 15,-1 1 21-15,-6 4 1 16,11-3 23-16,-11 3 1 16,0 0-10-16,0 0 1 15,-11 12-18-15,0 1 1 16,-4 3-14-16,-7 9 1 0,-4 6-15 15,-2-2 1-15,-1-1-283 16,-14-1 1-16,-10-3 325 16,1 1 1-16,-3-2 143 15,11-3 0-15,7-2-139 16,9-3 1-16,8-3-65 16,10 1 1-16,10 0-163 15,11-3 1-15,15 1 246 16,8 0 1-16,12 0 46 15,2 0 0-15,5-1-136 0,4 1 0 16,6 0-360-16,22 2 1 16,19 3 652-16,-1 4 1 15,0-1-2757-15</inkml:trace>
  <inkml:trace contextRef="#ctx0" brushRef="#br0" timeOffset="-147082.02">28620 14383 2062 0,'0'0'0'15,"3"-13"50"-15,1 1 0 16,2-6 6-16,1 0 1 16,0-4-55-16,5 0 0 15,2-3-88-15,5 2 1 16,3 1-139-16,2 4 1 16,4 4 39-16,-3 7 1 15,-1 5 71-15,-3 11 1 16,-5 11 285-16,-3 8 1 15,-3 16-173-15,-5 4 0 16,-1 6 161-16,-2 0 1 16,-4 0 11-16,-2-1 1 15,-1-1-57-15,-1-7 0 0,0-7-52 16,1-10 0-16,1-8 36 16,2-7 0-16,2-10-101 15,0-3 0-15,8-19 36 16,1-7 0-16,4-8 31 15,4-4 1-15,1-10 12 16,4-1 1-16,4-3-25 16,0 5 1-16,3 0-59 15,1 10 0-15,-1 4-58 16,1 6 0-16,-2 11-29 0,-4 9 1 16,-4 8-19-1,-5 16 1-15,-6 12 55 0,-3 8 1 16,-5 10 89-16,3 2 1 15,-2-1-39-15,2 1 1 16,1 1-4-16,3-5 0 16,1-5-72-16,2-6 0 15,2-7 26-15,2-7 1 16,3-11 100-16,2-9 1 16,4-9 129-16,2-9 1 15,4-11-78-15,-3-5 0 16,-1-9-75-16,-4-4 0 15,-3-3 31-15,-6-3 0 16,-4-2-72-16,-3 10 1 16,-5 5-13-16,1 11 1 15,-2 11-31-15,-2 9 1 0,1 9-25 16,-3 16 0-16,0 13-2 16,2 7 0-16,2 7 98 15,4 2 0-15,5 0 42 16,2 2 1-16,2-2-50 15,0-3 0-15,0-5-17 16,6-6 1-16,3-6-16 16,2-9 0-16,2-8-70 15,-1-12 1-15,1-9-35 16,-2-8 1-16,0-12 30 16,-2-4 1-16,-1-10 203 15,-5 0 0-15,-3-2 8 0,-5 4 1 16,-5-1-119-16,-3 11 0 15,-3 7 56-15,-3 4 1 16,1 8-95-16,-1 10 0 16,2 6-18-16,2 13 1 15,4 12 23-15,2 8 0 16,2 8 68-16,3 2 1 16,6 1 94-16,-1-1 0 15,5 2-61-15,1-6 0 16,4-1-45-16,2-7 0 15,2-8-21-15,-3-8 1 16,-1-10-18-16,1-9 0 16,0-10-84-16,3-9 1 15,0-10-108-15,-1-8 0 16,1-4 195-16,-8-4 0 0,-3-3 70 16,-8 9 0-16,-3 3 15 15,-4 10 0-15,-4 4-21 16,-2 10 0-16,-1 7-56 15,-1 0 1-15,1 5-16 16,5 4 0-16,0 0-30 16,0 6 0-16,0 7 32 15,0 6 1-15,0 8-57 16,0 2 0-16,0 2 60 16,1-1 1-16,5-3 5 15,-1-3 0-15,1-4 40 0,-2-4 1 16,-1-4-8-16,-1 1 0 15,-2 0 29-15,-2-1 0 16,-1-1-47-16,-1 3 1 16,-2 1 8-16,3 5 1 15,1-4-27-15,0 0 1 16,0-2-16-16,0-1 1 16,1-2 11-16,-1-2 1 15,0-6 8-15,2-3 0 16,0 0-8-16,5-7 0 15,3-7-84-15,5-4 1 16,5-6 141-16,4-4 1 16,4-5 48-16,4-3 1 15,3-3-22-15,-2-5 1 0,1 3-81 16,-5 9 1 0,-1 5-42-16,-2 10 0 0,-3 10-17 15,-5 14 0-15,-5 13-19 16,-3 4 0-16,-5 4 59 15,-1 7 1-15,0 2 15 16,-2 5 0-16,0 3 7 16,0 2 0-16,-2-4-8 15,2-4 1-15,2-3 6 16,-2-5 1-16,-2-6 15 16,2-9 1-16,0-8 20 15,0-8 0-15,2-22-10 0,4-3 0 16,1-11-78-16,8-7 0 15,3-8-96-15,1-1 1 16,3-2 135-16,-2 9 0 16,-1 2-38-16,-3 12 0 15,1 13 42-15,-2 11 1 16,-1 16 63-16,-1 7 1 16,0 11 50-16,0 6 1 15,-2 6-22-15,0 3 1 16,0 4-56-16,-1-1 0 15,-3 2-62-15,-2-4 1 16,-1-1-81-16,0-6 1 16,-2-4-456-16,5-8 1 15,0-1-880-15</inkml:trace>
  <inkml:trace contextRef="#ctx0" brushRef="#br0" timeOffset="-146586.25">31062 14974 2499 0,'0'0'0'16,"4"-13"197"-16,0 4 1 16,3 0-72-16,-1 2 0 15,-3 0-45-15,-3 7 1 16,6-8-92-16,-6 8 0 15,-2 13 6-15,0 1 1 16,-2 6 32-16,1 9 0 16,-3 5 8-16,1 6 1 15,1 3-39-15,-2 4 0 16,-1 5-34-16,3-5 1 16,3 0 28-16,-1-8 1 15,0-3 10-15,0-5 0 0,0-8 18 16,2-5 1-16,0-7-69 15,0-2 0-15,0-9-63 16,0 0 0-16,2-11-162 16,2 2 1-16,-1 0-1513 15</inkml:trace>
  <inkml:trace contextRef="#ctx0" brushRef="#br0" timeOffset="-146271.29">31053 15337 2095 0,'0'0'0'0,"-2"11"205"15,2-11 0-15,0 0-47 0,0 0 1 16,2 9-80-16,2-4 1 16,-1 4-68-16,3-1 0 15,1-1 6-15,4-4 1 16,6-1-98-16,3-2 1 16,6-2-62-16,9-1 1 15,8-1 476-15,5 1 0 16,7-3-214-16,-5 3 1 15,-2-3-94-15,-6-1 0 16,-1-4-28-16,-11 2 1 16,-10 2 3-16,-7 3 0 15,-9 3-6-15,-4 1 0 16,0 0-69-16,0 0 0 16,-13 1-136-16,-6 3 0 15,-5 0-479-15,6-1 1 0,-1 1-353 16</inkml:trace>
  <inkml:trace contextRef="#ctx0" brushRef="#br0" timeOffset="-145714.97">31086 15130 2118 0,'0'0'0'16,"15"11"156"-16,-15-11 1 15,0 0-13-15,0 0 0 16,-5-16-122-16,8 5 1 0,6 0-63 15,6 0 0-15,6 1-51 16,3-1 1-16,5-2 177 16,2 1 1-16,5-3 140 15,4 4 1-15,6 4-105 16,-1 0 1-16,1 0-127 16,-2 0 0-16,0-1-54 15,-9-1 1-15,-7 0 56 16,-9 2 0-16,-10 2-4 15,-9 5 0-15,0 0-135 16,-9 3 0-16,-8 5-270 0,0 2 1 16,1 1-1062-16</inkml:trace>
  <inkml:trace contextRef="#ctx0" brushRef="#br0" timeOffset="-145354.22">31055 15301 2308 0,'0'0'0'0,"13"-7"138"16,-13 7 0-16,7 0-51 16,-7 0 1-16,9 9-56 15,-9-9 0-15,12 5-26 16,-1-5 1-16,5 0-61 16,3-3 1-16,1-3-52 15,6-1 0-15,3-4 302 16,6 2 0-16,6-1-106 15,0 1 1-15,3 1-345 16,2 3 1-16,0-4-1569 0</inkml:trace>
  <inkml:trace contextRef="#ctx0" brushRef="#br0" timeOffset="-144109.87">31062 15058 2006 0,'10'0'0'0,"4"0"88"0,-4 0 1 16,-5 0-38-16,-5 0 0 15,0 0 4-15,-7-2 1 16,-6 2-56-16,2-5 0 15,-2 0 0-15,4-1 1 16,1-1 34-16,8 7 0 16,8-11-167-16,14 4 0 15,13 0-196-15,11 0 0 16,13 1 844-16,4 1 1 16,5-2-420-16,-11 1 1 15,-3-1-88-15,-12 2 0 16,-8-1 89-16,-12 1 1 15,-11-1-100-15,-4 3 0 16,-5-1 22-16,-13 2 0 0,-11 2-228 16,-17 2 0-16,-15 2-79 15,8-1 0-15,-2 1 590 16,-5 5 1-16,-6 4-145 16,11-3 1-16,7 3-119 15,10 0 0-15,7-3-15 16,9 3 0-16,8 0-28 15,7-3 0-15,7-6-88 16,10-2 0-16,7-4-134 16,7-2 1-16,8-5 378 0,3 2 1 15,4-2 3-15,-1 2 1 16,1 0-108-16,-9 0 0 16,-6 1-54-16,-9 3 0 15,-5-1-31-15,-8 2 0 16,-7 0-156-16,-2 2 1 15,-13-1-251-15,-5 2 1 16,-1 1-859-16</inkml:trace>
  <inkml:trace contextRef="#ctx0" brushRef="#br0" timeOffset="-143343.89">31583 14309 2006 0,'11'4'0'0,"9"3"116"15,-20-7 1-15,0 0 1 16,-7 2 1-16,-6 1-7 15,2 3 0-15,-2 1-73 16,0-2 1-16,2 4 42 16,7-1 0-16,8-1-132 0,16-7 1 15,15-7 6 1,15-1 1-16,13-2 302 16,0 1 0-16,3-2-254 0,3 2 1 15,1-4-7-15,-24 2 1 16,-15 6 0-16,-10 1 0 15,-12 4-84-15,-9 0 1 16,0 0-89-16,-15 11 0 16,0 0-1818-16</inkml:trace>
  <inkml:trace contextRef="#ctx0" brushRef="#br0" timeOffset="-143132.75">31557 14711 2174 0,'15'-8'0'15,"11"-4"235"-15,-32 19 1 16,-18 9-67-16,6 0 0 16,-3-3-50-16,8-4 0 15,6-2-52-15,7-7 1 0,20-9-201 16,10-2 1-16,14-3 132 16,8-2 0-16,11-2 162 15,9 0 0-15,9 0-295 16,-16 3 0-16,-1 1-2136 15</inkml:trace>
  <inkml:trace contextRef="#ctx0" brushRef="#br0" timeOffset="-142053.16">32676 14016 2163 0,'0'0'133'16,"4"-13"1"-16,1-10 1 16,-1 6 0-16,-1 1-83 15,-1 7 0-15,-2 6-54 16,0 3 0-16,-9 14 2 16,2 2 1-16,-4 6 93 0,-8 3 1 15,-3 7-7-15,-6 3 0 16,-3 2-85-16,5-1 1 15,2-1-63-15,7-5 1 16,8-1 56-16,2-9 0 16,5-8 2-16,2-12 0 15,0 0-36-15,11-10 0 16,6-7-97-16,5-10 0 16,6-9-218-16,3-3 1 15,6-6 597-15,-6-2 0 16,1-5-40-16,-5 5 1 15,-3 4-98-15,-7 10 1 16,-4 6-61-16,-4 11 0 16,-5 9-65-16,-2 16 1 15,-4 13-45-15,0 10 0 16,-2 6 99-16,1 12 0 0,-3 10-4 16,0 8 1-16,1 11-137 15,-2 18 0-15,-3 12 174 16,1-10 1-16,0-2-72 15,1-9 1-15,3-9-11 16,3-12 1-16,2-11 20 16,0-20 1-16,0-18-15 15,-2-2 1-15,0-12 98 16,2-4 0-16,-7 3-22 0,-6-3 1 16,-5-2-8-1,-10 2 0-15,-7 0-71 0,7 2 1 16,2 0-43-16,-1 0 0 15,-3 0-24-15,8-1 1 16,3-1 6-16,3 0 1 16,3 0 58-16,0 2 1 15,4 0 75-15,9-2 1 16,2 14-14-16,18-8 1 16,13-1-281-16,15-3 0 15,15-4 430-15,9 2 1 16,11-2-217-16,9-3 1 15,12-2-150-15,-23 1 1 16,-11 1 145-16,-20 0 1 16,-19 1 58-16,-14 0 1 15,-15 1 10-15,-2 3 1 16,-22 0-270-16,-15 9 1 0,0 0-2036 16</inkml:trace>
  <inkml:trace contextRef="#ctx0" brushRef="#br0" timeOffset="-140702.06">28299 16355 2342 0,'0'0'152'16,"0"0"1"-16,0 0-50 15,0 0 1-15,0 0-45 16,-6 18 1-16,-5 10-57 16,0 8 1-16,-2 8-40 15,0 8 0-15,2 7-54 16,2 1 0-16,3 1 89 15,2-5 0-15,3-4 1 0,-1-9 0 16,2-5 15-16,5-11 1 16,5-11-85-16,6-10 1 15,8-10-276-15,4-9 0 16,3-8 419-16,2-6 1 16,4-6 150-16,-2-5 1 15,-1-3-120-15,-12 9 1 16,-6 3-44-16,-6 9 0 15,-7 6-132-15,-10 10 0 16,-10 9-10-16,-1 12 1 16,-2 8 87-16,5 2 1 15,2 5 108-15,11 2 1 16,8 3 25-16,7-5 0 16,7-1-22-16,6-8 1 15,5-5-71-15,0-5 0 16,5-4-87-16,-1-11 0 0,2-11-172 15,3-7 0-15,3-7-13 16,-6-9 1-16,-4-7 351 16,-11-11 0-16,-7-9-22 15,-15-11 0-15,-11-12 40 16,-12 28 1-16,-10 15-87 16,-4 7 0-16,-5 7-157 15,-2 9 0-15,-4 8-97 16,7 5 0-16,2 5 130 15,8 5 1-15,7 8 58 0,18 9 0 16,14 7-69-16,16 2 1 16,14 5-832-16,10-2 1 15,0 1 523-15</inkml:trace>
  <inkml:trace contextRef="#ctx0" brushRef="#br0" timeOffset="-139846.12">29092 16909 2207 0,'0'0'127'0,"0"0"1"16,-14-3-4-16,6 1 1 15,1-2-103-15,7 4 1 16,-11-3-62-16,11 3 1 16,-11 1 82-16,11-1 1 15,-11 8-41-15,11-8 0 0,0 10 77 16,7-4 1-16,6-1-80 15,9-5 0-15,8-2-184 16,7-5 0-16,5-5-109 16,0-3 0-1,1-5 382 1,-6-7 0-16,-6-7 103 0,-10-13 0 0,-9-9-197 16,-10-1 0-16,-9-6 170 15,-12 9 0-15,-10 3-51 16,-1 15 0-16,-1 13-117 15,-13 10 0-15,-8 12-81 0,4 11 1 16,0 12-6-16,11 9 1 16,6 10 86-16,14 6 1 15,12 7 32-15,8 0 1 16,12 3 53-16,3-6 0 16,6-3-40-16,2-11 0 15,2-9-42-15,2-10 0 16,3-10-113-16,-4-8 1 15,-1-9-70-15,-2-4 1 16,0-7 131-16,-4-10 0 16,-4-10 122-16,-5 2 1 15,-4-3 24-15,-3 10 0 16,-6 8-23-16,-2 6 1 16,-3 10-52-16,-6 14 0 15,-4 13-30-15,4 4 1 0,1 6-46 16,9 3 1-1,2 1 12-15,11-2 0 0,4-1 32 16,6-6 1-16,8-3 170 16,3-6 1-16,4-7-82 15,0-5 0-15,4-8-88 16,-3-9 1-16,1-6-53 16,-2-14 0-16,-2-10 51 15,-7-8 1-15,-4-8-2 16,-9 5 1-16,-10 2 7 15,-3 12 0-15,-6 10 47 16,1 8 1-16,-3 8-50 0,-3 6 1 16,-2 7-5-16,-6 13 1 15,-1 13-29-15,7 8 0 16,3 10-61-16,8 4 0 16,6 3 55-16,1-3 1 15,6 0 33-15,0-7 0 16,2-4-7-16,-1-8 1 15,1-4-98-15,-2-6 1 16,0-7-142-16,-2-8 0 16,0 1-1442-16</inkml:trace>
  <inkml:trace contextRef="#ctx0" brushRef="#br0" timeOffset="-139440.53">29899 16182 2297 0,'0'-8'0'0,"0"-6"170"16,0 1 1-16,-2 1-89 15,0 3 1-15,1 2-82 16,1 7 0-16,-10-2-99 16,3 11 0-16,-4 7-31 15,0 6 0-15,-2 6 215 16,2-6 1-16,2-2 54 15,-1-6 0-15,3-3-35 16,0-4 1-16,-1-5-37 0,-3-5 0 16,0-8-58-16,2-9 1 15,0-11-24-15,7-1 1 16,7-6-83-16,5 6 1 16,6 1-3-16,-1 9 0 15,0 8 155-15,-1 9 1 16,-1 8-41-16,-5 8 0 15,-5 9-43-15,-6 5 1 16,-5 2 90-16,-5 7 1 16,-3 4-170-16,1-5 0 15,-2-3-655-15,12-1 0 16,-1 0 9-16</inkml:trace>
  <inkml:trace contextRef="#ctx0" brushRef="#br0" timeOffset="-139092">30195 16052 2387 0,'7'-9'0'0,"4"-5"180"15,0 1 0-15,2-1-58 16,-4 5 0-16,-1 3-61 15,-8 6 1-15,7 16-45 16,-3 10 0-16,-1 10-57 0,-1 12 1 16,0 13 53-16,0 4 1 15,-2 7 60-15,2 20 1 16,2 14-129 0,1-8 1-16,2-1 72 0,-1-16 0 15,0-11 31-15,-5-16 1 16,-1-16-128-16,-3-7 1 15,-3-12-220-15,-1-4 0 16,-1-8-537-16,-12-3 1 16,0-1 436-16</inkml:trace>
  <inkml:trace contextRef="#ctx0" brushRef="#br0" timeOffset="-138915.02">30054 16801 2353 0,'0'0'193'0,"24"-27"0"15,17-18-193-15,12 0 0 0,14-7 193 16,5 9 1-16,9 3-148 16,-16 9 1-16,-10 10-84 15,-12 6 0-15,-10 6-166 16,-15 8 1-16,-12 6-134 16,-10 13 1-16,0 0-1073 15</inkml:trace>
  <inkml:trace contextRef="#ctx0" brushRef="#br0" timeOffset="-137008.03">30806 17046 2095 0,'0'0'132'0,"0"0"0"16,9-18 5-16,-4 9 1 15,3 2-53-15,-8 7 0 16,11-9-85-16,-11 9 0 16,0 0-2-16,0 0 1 15,-9 5-67-15,1 6 0 0,-3 7 25 16,2 9 1-16,2 7 42 16,-1 2 0-16,3 6 80 15,-3-1 0-15,3 2 50 16,-4 2 1-16,-1 0-66 15,1-3 0-15,-2-3-41 16,4-6 1-16,-1-6-25 16,3-6 0-16,3-3 6 15,0-3 0-15,0-6-11 16,2-2 0-16,0-5 5 16,0-2 0-16,0 0 1 0,0 0 0 15,0 0 3-15,4-7 0 16,3-4-6-16,1-2 1 15,1-1-27-15,-2 1 0 16,-1 2 30-16,-3 2 0 16,-1 4 21-16,-2 5 1 15,0 0 13-15,0 0 1 16,0 0-78-16,8 2 0 16,6 1 186-16,14 1 0 15,11 0-46-15,9-3 0 16,11 1-251-16,6-4 0 15,8-1 133-15,5-1 0 16,7-1 101-16,-24 1 1 16,-15 1-86-16,-20 1 1 15,-21 2-76-15,-5 0 0 16,0 0-70-16,-13-2 0 0,-7-2 66 16,-6 3 0-16,-3-1-26 15,-3 0 1-15,1 2-743 16,5 0 1-16,0 0 387 15</inkml:trace>
  <inkml:trace contextRef="#ctx0" brushRef="#br0" timeOffset="-136722.08">30811 17485 2129 0,'0'0'208'0,"0"0"1"15,9-10-26-15,-7 2 0 16,-2-3-58-16,6 2 0 16,1-1-21-16,10-1 0 15,9 0-42-15,5 0 0 16,10 0-106-16,3-1 0 16,6-1-195-16,0 1 1 15,3 1 180-15,-7 0 1 16,-5 0 102-16,-10 2 1 15,-8 0-185-15,-11 2 0 16,-8 0-221-16,-8-2 1 16,1 0-923-16</inkml:trace>
  <inkml:trace contextRef="#ctx0" brushRef="#br0" timeOffset="-136362.55">30763 17059 2454 0,'0'0'254'0,"0"0"1"15,0 0-108-15,0 0 0 16,2-13-50-16,15 2 0 15,9-1 49-15,10-3 0 16,14 1-157-16,8-2 1 16,6-4-295-16,16-2 0 15,12-3 483-15,-16 9 0 16,-6 3-118-16,-24 6 0 16,-18 3-42-16,-10 3 1 15,-12-1-48-15,-6 2 0 16,0 0-133-16,-8 2 1 15,-3-1-183-15,-2 5 0 16,0-1-1427-16</inkml:trace>
  <inkml:trace contextRef="#ctx0" brushRef="#br0" timeOffset="-135821.83">31638 16520 2174 0,'0'0'190'0,"0"0"1"16,-2-7-21-16,2 7 1 15,-5-13-34-15,1 6 1 16,-1 0-95-16,-1-2 0 16,1-2-42-16,6-1 0 15,7-3-153-15,12 1 1 16,13-2 295-16,10 3 1 16,12 4-2-16,1-4 0 0,3 1-156 15,-6 3 1-15,1 2-73 16,-10 1 1-16,-5 3-9 15,-11 3 1-15,-12 3 30 16,-10 4 0-16,-12 2-129 16,-16 11 0-16,-13 5-655 15,-8 2 0-15,1 0 402 16</inkml:trace>
  <inkml:trace contextRef="#ctx0" brushRef="#br0" timeOffset="-135637.91">31612 16763 1916 0,'0'0'208'0,"6"7"0"15,3 6-125-15,6-6 1 16,7 0-34-16,4-7 1 16,4-7 165-16,3-2 1 15,4-3-78-15,-2-1 0 16,2-3-71-16,-4 0 1 16,0-4-165-16,-7 2 1 15,-4 2-220-15,-2 3 0 16,1 0-1517-16</inkml:trace>
  <inkml:trace contextRef="#ctx0" brushRef="#br0" timeOffset="-135221.33">32395 16216 2476 0,'0'0'201'16,"6"-11"0"-16,5-9-20 16,-2 6 1-16,2 1-175 15,-3 6 1-15,-5 5-13 0,3 9 0 16,-1 10-52-16,-1 6 1 15,-2 6-9-15,-4 7 1 16,-4 5 109-16,3 4 0 16,-1 6-9-16,0 1 1 15,3 4-51-15,-7 5 1 16,-1 4-54-16,2-6 0 16,-1-1 124-16,3-10 0 15,1-6-14-15,2-8 1 16,4-9-50-16,-2-7 1 15,2-7-183-15,0-4 0 16,-1-5-474-16,-1-2 0 16,0 0-235-16</inkml:trace>
  <inkml:trace contextRef="#ctx0" brushRef="#br0" timeOffset="-135011.15">32201 16749 1860 0,'0'0'213'16,"8"-6"1"-16,3-4-43 16,2-3 0-16,3-5-29 15,7 0 1-15,2-2-83 16,3 2 1-16,3 0-88 16,-5 6 0-16,0 1-38 15,-6 4 1-15,-1 1-217 0,-1 4 1 16,1 1-1309-16</inkml:trace>
  <inkml:trace contextRef="#ctx0" brushRef="#br0" timeOffset="-133806.15">32517 16621 2163 0,'0'0'144'0,"0"-7"1"16,0-8-30-16,2 5 1 15,2-3-79-15,1 4 0 16,4 2-128-16,6 3 0 16,7 2-26-16,0 6 1 15,2 1-46-15,-1 6 0 0,1 4 311 16,-6 8 0-16,-1 6-145 15,-3 5 0-15,-2 6 65 16,-3-1 1-16,-2 1 14 16,-1-2 1-16,-4 0-80 15,-4-8 1-15,-6-5 74 16,1-5 1-16,-4-5-31 16,2-5 1-16,-2-2 4 15,-1-5 0-15,3-5-94 16,4-7 1-16,1-7-84 15,6-7 1-15,3-6 163 0,6-5 1 16,4-6 97-16,6-3 0 16,3-4-40-16,3 4 1 15,3 1-101-15,-3 10 0 16,-1 7-13-16,-7 7 0 16,-4 9-48-16,-3 5 1 15,-2 8 34-15,-3 3 1 16,0 4-23-16,-3 3 1 15,-2 2 42-15,0 1 1 16,2 1-7-16,-3-2 0 16,-1-2-57-16,-1 6 1 15,-5 2 70-15,2-1 0 16,1 1-15-16,-1 1 0 16,0 1 49-16,1-1 1 15,1 2-26-15,2 1 1 0,0-3 30 16,0-1 1-16,0-4-20 15,0-6 1-15,2-3-21 16,-2-9 1-16,12 2-6 16,0-9 1-16,4-6-68 15,1-3 0-15,1-6-10 16,1-1 1-16,-1-4 67 16,-1-5 1-16,-2-5 78 15,-6 3 1-15,-2 2-21 16,-3 7 0-16,-4 3-36 15,-2 9 0-15,-2 6-2 16,4 7 0-16,-7 13-13 0,1 3 1 16,-1 7 30-16,-6 1 0 15,-4 3-36-15,8 0 0 16,6 2 19-16,4-2 1 16,7 0-14-16,3-2 1 15,5-3-117-15,5-6 1 16,3-4 116-16,2-4 0 15,3-7 142-15,-3-4 0 16,0-4-74-16,0-8 0 16,-2-5-36-16,-2-3 1 15,-2-4 17-15,-5-9 1 16,-2-9-44-16,-4 5 1 16,-3 2-20-16,-5 10 0 15,-2 4-89-15,-3 8 0 16,0 7-40-16,-9 7 0 0,-5 9 44 15,-4 10 1-15,-2 8 69 16,3 2 0-16,3 5 126 16,9 1 1-16,7-1 90 15,11 1 0-15,11-1-36 16,10-1 0-16,11-3-141 16,10-8 0-16,10-9-160 15,26-4 0-15,20-7 145 16,-2-11 1-16,45-37 1 15</inkml:trace>
  <inkml:trace contextRef="#ctx0" brushRef="#br0" timeOffset="-115464.97">32569 5069 1737 0,'0'0'-103'0,"0"0"1"0,13 3 100 16,-13-3 0-16,9 0-9 16,-9 0 1-16,0 0 58 15,0 0 1-15,-11 0 63 16,3-3 1-16,-1-5-24 16,0 3 0-16,-2 0-51 15,-13-6 1-15,-9-5-174 16,-6 1 1-16,-5-1-163 15,-6 0 1-15,-7 0 799 16,5 1 1-16,2 3-345 0,-2 1 1 16,2 2-188-16,-7 0 0 15,-2 2-258-15,0 1 0 16,2 3 623-16,-10 3 1 16,-3 0-202-16,4 3 1 15,3 3-331-15,-9 3 1 16,-6 1 210-16,6 3 0 15,4-4 192-15,-2 7 0 16,0 2-286-16,-6 2 0 16,-3 2-126-16,-2-1 1 15,-3 3 526-15,-13 4 0 16,-10 3-396-16,9-6 1 16,5-1-67-16,20 1 1 15,13-7 451-15,0 5 0 16,2 1-314-16,-6 3 1 15,-3 0-378-15,-20 14 0 16,-12 13 699-16,5-9 1 0,1 6-396 16,3-10 1-16,-1-3-67 15,5 0 0-15,1-1 447 16,2 5 0-16,3-1-384 16,-3 1 1-16,-2 1-71 15,6 4 0-15,3 1 331 16,13-6 1-16,12-5-197 15,-8 5 0-15,-2-1-209 16,-17 15 1-16,-9 11 422 0,10-4 0 16,5 3-158-16,11 1 0 15,11 3-82-15,-5-7 0 16,-1 0-56-16,10-7 0 16,7-7-25-16,-1 14 0 15,-1 9 237-15,10-11 0 16,5-7 23-16,-6 13 1 15,1 5-94-15,7-11 0 16,6-7-97-16,-1 18 1 16,4 9 50-16,4-4 0 15,4 3 5-15,1-21 1 16,5-10-39-16,-1 3 0 16,4-4-26-16,5-1 0 15,6-2 49-15,-2-7 0 16,6-4-39-16,3-3 0 15,4-4-76-15,2-2 1 16,3-3 112-16,4-2 0 0,4 1 198 16,4 1 0-16,3-2-83 15,-1-2 1-15,1 1-103 16,-1-6 1-16,1-4-126 16,0 0 1-16,2-2-12 15,15-3 0-15,11-2 339 16,0-1 1-16,6-2-146 15,-10-1 1-15,-5-5-223 16,3-2 0-16,1-2 219 16,10-2 1-16,6 1 59 15,-3-1 1-15,1 0-353 0,0-1 1 16,2-2 357-16,6 0 1 16,3-1-47-16,-3-1 0 15,-2-1-368-15,1 4 1 16,1 3 563-16,1-3 0 15,3 1-358-15,-1-1 1 16,2 1 97-16,2 1 0 16,2 1 126-16,-9-1 1 15,-8 2-345-15,2 0 1 16,0 1 358-16,4-8 1 16,1-6-91-16,-3 3 1 15,-3-1-304-15,-3 0 1 16,-3 3 392-16,-1 2 0 15,-1-1-82-15,-6 2 1 0,-5-5-175 16,2-6 0-16,-1-4-111 16,1-1 1-16,0-1 388 15,-1 3 0-15,-1-5-93 16,-8 7 0-16,-5 2-124 16,2-8 1-16,2-2-147 15,3-2 1-15,6-3 411 16,3-1 1-16,6-1-216 15,-9 2 1-15,-6-1-77 16,-5 5 0-16,-8 2-22 16,-5-4 1-16,-6 1 63 0,4-5 0 15,0-4 179-15,3 2 0 16,3-5-85-16,-4 3 1 16,-1 2-64-16,-12 9 1 15,-9 9-18-15,1-6 0 16,-1-1 7-16,-2-4 0 15,-4-3-11-15,5-6 0 16,3-2-95-16,1 3 1 16,2-8-38-16,2 0 0 15,2-9 86-15,-7 18 0 16,-6 10 148-16,-4-3 0 16,-5 1 13-16,-4-3 1 15,-2 2-42-15,-4-1 1 16,-1-3-40-16,-1 1 1 15,1-4-4-15,-2 5 0 16,0 1 12-16,-3 1 0 0,1 4 2 16,-3-8 1-16,-3 4-13 15,-1-5 1-15,-1 2-24 16,-3-1 1-16,-4-3-75 16,-2 4 1-16,-3 1-162 15,-13 4 1-15,-12-2 423 16,-8 4 0-16,-12-2-301 15,-55 6 1-15,-39 1 125 16,-24 13 0-16,-29 7-370 16,11 9 0-16,-1 0-1440 15</inkml:trace>
  <inkml:trace contextRef="#ctx0" brushRef="#br0" timeOffset="-112717.61">24028 12471 2095 0,'0'0'0'0,"17"-13"-36"16,-4 6 0-16,3 2 76 15,-3 1 0-15,-2 2-99 16,-3 0 0-16,-3 2-12 15,-5 0 0-15,0 0 87 16,0 0 1-16,-11-12 118 16,0 1 0-16,-4-5-3 15,-3-1 1-15,-2 1-39 16,-1-4 0-16,-6 2-90 0,-5-1 1 16,-5-5-67-1,-1 3 1-15,-3-1-342 0,-7-1 1 16,-6-3 485-16,-3 3 1 15,-2 0 252-15,-2-3 0 16,-3-1-379-16,-8 2 0 16,-2 0-14-16,-28 0 1 15,-14-2 313-15,9 3 1 16,0 5-671-16,-2 2 1 16,0 3 784-16,4 3 1 15,5 4-610-15,-7 0 0 16,-6 0 419-16,6 1 0 15,2 3-219-15,0-1 0 16,1-3-109-16,3 5 1 16,3 0 394-16,4 4 1 15,0 0-777-15,-6 5 1 0,-2 2 1001 16,3 2 0-16,-1 3-684 16,-5 2 1-16,-2 2 359 15,5 0 1-15,-1 2-58 16,7 4 0-16,7 1-598 15,2 0 0-15,6 4 888 16,0-4 1-16,5 2-287 16,-1 0 1-16,5-2-328 15,11-3 0-15,11-6 337 16,-2 6 0-16,2 3 130 0,0 2 1 16,1 3-248-1,-1 5 1-15,-6 4-351 16,-14 12 0-16,-13 8 333 0,13-8 0 15,5-5 303-15,17-6 1 16,11-6-183-16,2 4 0 16,6 0-82-16,7 5 1 15,7 2-80-15,-7 4 0 16,0 3-30-16,1-2 0 16,-3 3 58-16,2-1 1 15,-2-2-10-15,2 1 1 16,0-3 12-16,7 3 0 15,6-3-9-15,3 1 0 16,6-2 170-16,0-4 1 16,4-5-37-16,2 5 0 15,-5 0-37-15,3 0 0 16,0 2-13-16,1 2 1 0,3 2-66 16,3-1 1-16,5 1 104 15,8-4 0-15,0-2-60 16,4-1 0-16,3-10-29 15,3 4 0-15,-5 0-151 16,6 0 1-16,4 2-80 16,4 1 0-16,3 6 490 15,13 6 0-15,11 5-156 16,-2-11 0-16,4-6-241 16,-2-8 0-16,1-9 143 0,2 1 0 15,5-3 225-15,-4 1 1 16,-4-1-247-1,4-4 1-15,1-1-151 0,10 1 0 16,8-2 431-16,-1 1 1 16,2-3-604-16,2-1 0 15,0-4 612-15,4 2 0 16,1 4-266-16,-8-8 1 16,-5 3-252-16,-3-1 0 15,-2 2 525-15,-1-2 0 16,-1 0-310-16,0-1 0 15,-2-1-126-15,6-1 0 16,4-1 400-16,-6 1 1 16,-5-1-347-16,-1 1 0 15,1-2-59-15,-4 0 0 16,5 1 433-16,-7-3 0 0,2-3-267 16,-2 1 0-16,0-2-269 15,3 1 1-15,3-1 553 16,1 0 0-16,1 1-253 15,-6-4 1-15,-4-4-280 16,4 0 0-16,-1-2 464 16,5 3 1-16,3-1-141 15,-7 0 0-15,-4 0-294 16,4 0 0-16,4 1 337 16,-1-3 0-16,3-3-31 15,-8 0 1-15,-4-2-269 16,2-4 0-16,4-3 120 0,-6 3 0 15,1 2 252-15,-3 2 0 16,-3 4-184-16,-2-11 0 16,-2-8-92-16,-4-1 0 15,-9-11-40-15,-1 4 1 16,-1-3 304-16,-11 10 0 16,-3 4-86-16,3-3 1 15,2 1-88-15,-4-1 0 16,-1 3-8-16,-6-4 1 15,-6-2-2-15,-1-6 1 16,-8 1-1-16,-3-1 0 16,-1 1-1-16,-1 1 1 15,0 3-37-15,-4-3 0 16,-6 0 2-16,4-1 0 16,2-8 34-16,-2 6 0 0,-3-6 53 15,1 1 0-15,-5-3-52 16,2 3 0-16,-1 1-48 15,-3-2 0-15,-2-1-51 16,-5 1 0-16,-3 1 54 16,-4-6 0-16,-3-6-65 15,-9 1 0-15,-5-2 306 16,-16-10 0-16,-10-8-112 16,-10 5 1-16,-6 2-346 15,-16 6 1-15,-13 5 561 0,-3 3 1 16,-13 4-419-16,-12 5 0 15,-10 4-353-15,-17 4 1 16,-15 1 232-16,-5 6 0 16,0 2-1015-16</inkml:trace>
  <inkml:trace contextRef="#ctx0" brushRef="#br0" timeOffset="-109910.02">13114 12827 1905 0,'0'0'0'0,"0"0"3"16,0 0 1-16,18-5-46 16,-3-1 0-16,0 3 23 15,-3-4 1-15,0 1 7 16,-3 3 1-16,-2-1 1 16,-7 4 0-16,6-9 4 15,-3 2 1-15,-3-2 26 16,0-4 1-16,-3-3-20 15,3-2 1-15,-6-4-48 16,-1 3 0-16,-4-7-67 0,-6 7 1 16,-3 1 254-16,-2-4 0 15,-2 2 132-15,-4-5 1 16,0 0-98-16,1-6 0 16,3-1-62-16,-8 3 0 15,3-3-117-15,-8 1 0 16,-4 2-278-16,-7 4 1 15,-5 0 277-15,-5 1 1 16,-6 6 192-16,3-2 0 16,0 4-257-16,-2-2 0 15,0-2-269-15,-16-1 0 16,-10-1 668-16,3 6 1 16,-1 2-249-16,-2-1 0 15,-1 3-462-15,1 6 1 16,2-1 758-16,2 2 0 0,4 1-384 15,2-7 1-15,-1 0-314 16,5 2 0-16,-3 2 641 16,2-4 1-16,-1 2-294 15,-3 4 0-15,1 0-436 16,-4 1 0-16,0 2 795 16,2 0 1-16,-1 2-395 15,3 2 1-15,0 4-391 16,3-1 1-16,-3 2 764 15,1 0 0-15,2 1-375 16,-1 1 0-16,1 1-409 0,-7 5 1 16,0 3 767-16,-2 2 1 15,2 3-400-15,0-3 0 16,-6 1-280-16,6 1 0 16,0 1 728-16,7 4 0 15,3 4-407-15,-3-2 0 16,8 1-282-16,-6 5 0 15,4 2 469-15,3 3 1 16,4 3-110-16,6 1 0 16,2-1-125-16,3 0 0 15,-1 4-60-15,10-9 1 16,10-4-82-16,0 5 1 16,-2 3 332-16,5 1 0 15,2 4-78-15,1-2 0 16,3 0 51-16,-2 2 1 15,2-2-51-15,3 0 1 0,-1-2-71 16,4-2 0-16,-1-1-49 16,5 5 0-16,4 0-19 15,-3 4 0-15,8-1 20 16,-4 1 0-16,3-1 81 16,-1 1 1-16,1 1-31 15,1-1 0-15,-3-2-2 16,6 0 0-16,2 0-58 15,6-1 0-15,3 1 133 16,-3-2 1-16,1-2-39 16,2 2 1-16,6 0-32 0,0 0 1 15,0 2-73-15,3 2 1 16,4-6-170-16,2 0 1 16,8 1-128-16,-3-7 1 15,6-1 718-15,2-1 1 16,2-3-117-16,7 2 0 15,0 0-92-15,0-1 0 16,1 1-209-16,1-7 0 16,1 0-343-16,7-2 0 15,-1-3 717-15,6-1 1 16,4 1-243-16,-4 0 1 16,0-3-205-16,-2 1 0 15,2-2-126-15,12 6 1 16,12 1 600-16,-5-4 1 15,3 1-253-15,-17-7 0 16,-7-6-403-16,-1 1 1 0,1 1 567 16,20 2 0-16,13 1-124 15,-7 1 1-15,-2 1-405 16,0-4 0-16,-7-1 416 16,5 2 1-16,4-2-4 15,-7 1 0-15,1 3-361 16,-14-3 1-16,-8-1 292 15,22 2 1-15,14 1 54 16,-8-1 1-16,-2-1-396 16,0-1 1-16,0-2 392 15,2-4 0-15,2-1 33 0,-6-2 1 16,-4-2-421-16,-12-2 0 16,-8 0 405-16,21-3 1 15,14-4-28-15,-12 0 1 16,-1 0-247-16,-13 0 0 15,-10 0 17-15,16 0 1 16,7-7 348-16,-12 3 0 16,-12 2-242-16,2-3 0 15,-1-2-339-15,-1-2 1 16,4-2 469-16,8-2 1 16,10-7 50-16,-16 10 0 15,-6 2-175-15,-8-1 0 16,-5-1-63-16,0-3 1 15,1-3-115-15,-1-1 0 16,3-2 403-16,-3-1 1 16,4-4-116-16,0 3 1 0,1-3-74 15,-5 1 1-15,-1 0-117 16,-3-6 1-16,-6 0-55 16,1 2 1-16,-5-2 112 15,-6-3 1-15,2-2-6 16,-4-2 0-16,2-2 22 15,1-4 0-15,1 1 72 16,-6 1 0-16,2-1-11 16,-1 3 0-16,-1 0 48 15,1-1 1-15,-3-3-58 0,-1-3 1 16,-4 4-71-16,-2-4 0 16,-1 3-61-16,-6 1 1 15,1-2 78-15,1-1 0 16,-4-1 38-16,-4-5 0 15,-1 1-98-15,-4-6 1 16,-1-1-82-16,-17-23 0 16,-10-13 251-16,-11 2 1 15,-11-9-15-15,-21 7 1 16,-18 2-246-16,-49 18 1 16,-38 11-623-16,-131 52 0 15,3 0-99-15</inkml:trace>
  <inkml:trace contextRef="#ctx1" brushRef="#br1" timeOffset="-149700.08">894 15943 0,'0'0'0,"0"0"15,0 0-15,0 0 0,0 0 16,0 0-1,0 0-15,0 0 16,0 0-16,0 0 16</inkml:trace>
  <inkml:trace contextRef="#ctx0" brushRef="#br1" timeOffset="-44600.52">8862 15541 2084 0,'0'0'0'0,"0"0"91"15,0 0 1-15,0 0-26 16,0 0 1-16,0 0 4 16,0 0 1-16,0 0-38 15,0 0 1-15,33-4-28 16,-9 8 1-16,4 3-11 0,-1 11 0 15,-3 7-62-15,-1 11 0 16,-3 7-46-16,-2 4 0 16,1 4 105-16,-3-3 1 15,-5 3 61-15,-1-3 1 16,-3-1 45-16,-1-6 0 16,-6-5 36-16,-6-3 0 15,-3-4-64-15,-4-8 1 16,-6-3-41-16,5-5 1 15,-5-6-16-15,1-7 1 16,-1-7-5-16,10-11 0 16,0-11-15-16,13-5 0 15,1-9 1-15,8 1 0 16,5-3-10-16,12-5 0 16,3-4-183-16,8 3 0 15,-1 3 302-15,5 6 0 0,1 5 35 16,-4 8 0-16,-1 9-190 15,-4 6 0-15,-9 6-418 16,1 8 0-16,3 0-1036 16</inkml:trace>
  <inkml:trace contextRef="#ctx0" brushRef="#br1" timeOffset="-44046.16">9921 15217 2230 0,'0'0'0'16,"-3"-8"152"-16,3-8 0 16,0-7-44-16,0 1 1 15,3 1-66-15,-6 1 0 0,-3 0-107 16,-1 6 1-16,1 5-8 15,-12 10 0-15,-6 10 0 16,-2 20 0-16,-4 17 74 16,-3 12 1-16,2 14 263 15,-2 26 0-15,-1 25-232 16,12 1 0-16,7 9 45 16,17-13 0-16,11-7-262 15,20-10 0-15,17-10 467 16,20-21 1-16,15-16-249 15,4-22 1-15,7-18-137 16,-7-7 1-16,-1-11 305 16,-10-4 1-16,-12-5-201 0,-25 4 1 15,-21-3-43-15,-3 5 1 16,-15-1-246-16,-12 6 1 16,1 0-1905-16</inkml:trace>
  <inkml:trace contextRef="#ctx0" brushRef="#br1" timeOffset="-38296.32">10165 15742 2006 0,'0'0'0'0,"0"0"116"16,0 0 1-16,0-32-38 15,0 14 1-15,0 0-50 0,0 2 0 16,0 1-43-16,0 3 0 16,0-1 15-16,0 4 0 15,0 2 108-15,0 7 0 16,0 0-13-16,-11 14 1 16,-7 8-56-16,-1 12 1 15,-5 11-45-15,6 4 0 16,-1 5 27-16,3 2 1 15,5 1 1-15,-2-3 0 16,3 0-27-16,5-7 0 16,1-4 5-16,0-9 1 15,3-7-6-15,1-8 0 16,0-9 53-16,0-10 1 16,9-14-15-16,0-11 0 15,2-15-99-15,6-9 1 0,1-10 6 16,1-8 1-16,-5-8 101 15,-1-1 1-15,2-1-126 16,4-2 0-16,-1-2-46 16,-3 28 0-16,-6 21 122 15,0 7 0-15,1 12 54 16,-5 4 1-16,2 5 35 16,3 15 0-16,1 11 29 15,2 10 0-15,5 11-84 16,-3 12 1-16,2 9-9 15,3-4 0-15,-2 1 29 0,1-5 0 16,3-6-52-16,-7-5 0 16,-1-3-2-16,-1-12 1 15,-3-3-124-15,-5-2 1 16,-1-3-205-16,-4-2 0 16,-4 0-1483-16</inkml:trace>
  <inkml:trace contextRef="#ctx0" brushRef="#br1" timeOffset="-38086.49">10099 16061 2185 0,'18'7'0'16,"19"6"158"-16,-37-13 1 16,-7-11-29-16,-1 4 1 15,-3-2-67-15,2 2 1 16,2-2-183-16,12-2 0 0,4-4-164 15,14 1 0-15,10 0 547 16,9 1 0-16,8 0-265 16,7 4 0-16,-1 0-1907 15</inkml:trace>
  <inkml:trace contextRef="#ctx0" brushRef="#br1" timeOffset="-37709.12">10754 16045 2353 0,'0'0'0'16,"-9"-11"227"-16,9 2 0 16,9-4-69-16,0 3 1 15,-3-1-119-15,-2 4 0 16,-1-4-62-16,-3 11 0 16,-9-9 20-16,-4 11 0 15,0 5 75-15,2 9 1 16,-6 9-12-16,6 8 1 0,-3 8-60 15,3 8 1-15,1 6 30 16,-1 3 0-16,-2 5-35 16,4 6 0-16,0-1-2565 15</inkml:trace>
  <inkml:trace contextRef="#ctx0" brushRef="#br1" timeOffset="-36374.07">11232 15570 2095 0,'0'0'0'0,"0"0"115"16,4-11 1-16,5-7-11 16,0 1 1-16,1-1-41 0,-3 0 1 15,0 0-53-15,-1 6 0 16,-2 1-50-16,-4 4 1 16,2 1-4-16,-2 6 1 15,-15 15 37-15,6 10 1 16,-3 7-26-16,1 12 0 15,0 8-59-15,-3 7 0 16,1 8 168-16,-6-2 0 16,1 0 117-16,-4-2 1 15,1-4-123-15,3-10 1 16,3-8-60-16,4-9 0 16,4-8-6-16,3-8 1 15,0-7-3-15,4-9 0 16,9-18-51-16,1-9 0 15,3-14-131-15,1-10 1 16,5-12 269-16,-1-3 1 0,4-8 10 16,-3 4 1-16,-1 1-79 15,1 8 0-15,-1 3 17 16,-3 15 0-16,0 9-49 16,-6 7 1-16,0 9-14 15,0 7 1-15,1 6 8 16,-1 12 1-16,6 9 19 15,-1 15 1-15,3 12-15 16,-4 11 1-16,2 5-54 16,-6 6 0-16,2 4 67 15,2-6 0-15,-4-2-1 0,0-7 1 16,1-4-14-16,-1-10 0 16,-4-8 1-16,1-3 0 15,-2-7-74-15,-1-3 1 16,-6-1-182-16,3-3 1 15,0-1-1554-15</inkml:trace>
  <inkml:trace contextRef="#ctx0" brushRef="#br1" timeOffset="-36147.73">11107 16059 2353 0,'20'9'0'16,"15"4"182"-16,-29-17 0 0,-12-10-123 16,6-1 1-16,6-4 4 15,7 2 1-15,11 1-13 16,3 4 1-16,12-1-10 16,7 4 0-16,8 4-423 15,3 1 0-15,-2 0-1262 16</inkml:trace>
  <inkml:trace contextRef="#ctx0" brushRef="#br1" timeOffset="-35864.86">11784 16211 2331 0,'-7'-19'0'15,"-6"-9"230"-15,13 15 0 16,9 9-44-16,-9 4 0 16,13-1-160-16,-13 1 0 15,9 3-99-15,-9-3 0 16,-1 15-20-16,-9 6 0 16,-3 12-26-16,-1 1 0 15,-3 4 127-15,2 1 0 16,-3 3-75-16,5 1 1 15,4 0-306-15,7-1 0 16,-4-1-813-16</inkml:trace>
  <inkml:trace contextRef="#ctx0" brushRef="#br1" timeOffset="-35353.25">12063 15521 2207 0,'0'0'0'16,"-4"11"133"-16,8-22 0 16,2-9-24-16,-1 2 0 15,1-2-40-15,1 6 0 16,-5 1-26-16,0 4 0 16,0 4-20-16,-2 5 1 15,-6 7 114-15,-3 16 1 16,-10 12-84-16,1 10 0 15,-1 9-56-15,5 7 1 16,4 6-3-16,1-3 1 16,2-1 46-16,1-1 1 0,3-3-51 15,1-3 0-15,-2-2-33 16,-1-4 0-16,5-5 22 16,0 0 1-16,0-3 17 15,0-12 0-15,0-6-75 16,0-10 1-16,0-7-149 15,0-14 0-15,5-14-656 16,4-8 1-16,1 0 432 16</inkml:trace>
  <inkml:trace contextRef="#ctx0" brushRef="#br1" timeOffset="-35038.01">11980 15562 2163 0,'6'17'0'15,"3"10"161"-15,-9-27 1 16,-9-18-55-16,5 3 1 16,2-5-149-16,13-1 0 15,11-3-348-15,15 3 1 16,9 1 855-16,6 5 0 15,7 5-389-15,2 1 0 16,4 1-177-16,-12 3 1 16,-3 0 39-16,-13 1 1 15,-9 2-17-15,-10 2 0 16,-9 2-89-16,-16 7 1 16,-13 7-543-16,-6 2 1 0,0 2 393 15</inkml:trace>
  <inkml:trace contextRef="#ctx0" brushRef="#br1" timeOffset="-34707.2">11888 16038 2252 0,'22'-9'0'16,"17"-8"221"-16,-30 14 1 15,-18 6-80-15,9-3 0 16,-15 4-80-16,15-4 1 16,13-9-141-16,7-2 0 15,11-5-276-15,8 2 0 16,11-3 730-16,5 3 0 16,10 1-275-16,-4 3 1 15,0-1-144-15,-13 4 0 16,-4-1 42-16,-14 5 1 15,-6-1-2-15,-8 4 1 16,-6 0-107-16,-10 0 0 16,-10 7-272-16,-3 6 0 15,1 0-1071-15</inkml:trace>
  <inkml:trace contextRef="#ctx0" brushRef="#br1" timeOffset="-34181.57">12440 15224 2062 0,'7'11'0'16,"4"7"100"-16,-3-26 1 15,-1-10-12-15,-5 4 1 16,1 0-36-16,1 3 1 16,0 0-59-16,1 4 1 15,1 1-34-15,9 6 1 16,7 4-93-16,6 12 0 15,3 11 328-15,4 11 1 16,6 11-20-16,-1 10 1 16,3 11-177-16,-5 38 0 15,7 31-2-15,-21-8 0 16,-11 8-2-16,-17-8 0 16,-20-3-155-16,-17-16 0 0,-20-11 178 15,-9-15 1-15,-11-14 246 16,9-9 1-16,4-11-220 15,16-14 1-15,10-14-22 16,16-6 0-16,15-11-14 16,1 0 1-16,5-2-26 15,5-5 1-15,5 9-1091 16,5-3 0-16,1-1 500 16</inkml:trace>
  <inkml:trace contextRef="#ctx0" brushRef="#br1" timeOffset="-31090.6">13254 15654 2062 0,'11'6'0'15,"9"1"38"-15,-20-7 1 16,-9 7 4-16,2-5 0 16,-3-2 1-16,5 0 0 15,-3 0-7-15,8 0 0 16,-7 0 6-16,7 0 0 16,0 0-5-16,0 0 1 15,0 0 30-15,0 0 1 16,0 0 31-16,7-2 1 15,6-2-30-15,10-3 1 0,4-2-232 16,19-2 0-16,17-3 249 16,9 1 1-16,13 1 6 15,20-3 0-15,21-3-297 16,-2 2 0-16,5-2 443 16,-9 0 0-16,-9 0-698 15,-8 2 0-15,-5 0 810 16,-19 5 0-16,-10 2-240 15,-31 3 1-15,-17 3-67 16,-7-1 0-16,-8-1-47 0,-6-2 1 16,-6-1-28-16,-3-2 1 15,-6-3-42-15,-7-3 1 16,-5-4-15-16,-1-3 1 16,-5-3 241-16,-4 3 0 15,-6 0-51-15,6 3 0 16,-3 2-77-16,6 2 1 15,-1-1-38-15,0 3 0 16,-2 0-90-16,6 1 1 16,7 2 29-16,2 2 1 15,7 0 53-15,2 4 0 16,8 3 46-16,5 2 1 16,9 0 33-16,9 5 1 15,12 4-112-15,9 2 0 16,9 2-241-16,1 3 1 15,9 4 423-15,-1 3 0 0,6 2-26 16,-8 6 1-16,2 1-117 16,-5 1 1-16,-2-3-83 15,-2-1 0-15,0 0-17 16,-9-2 0-16,-6-4 98 16,-7-1 1-16,-8-4 104 15,-10 0 0-15,-10 0 92 16,-20 2 1-16,-15 2-114 15,-10 1 0-15,-8 2-292 16,-10 9 1-16,-7 6 271 16,-24 30 1-16,2 0-2637 0</inkml:trace>
  <inkml:trace contextRef="#ctx0" brushRef="#br1" timeOffset="-11207.29">20026 18621 2017 0,'16'4'101'16,"-16"-4"0"-16,-9-11-30 16,9 11 0-16,-13-12-368 15,2 3 0-15,-2 0 489 0,-2 1 1 16,2 3-230-16,1 1 1 15,-1 1 70-15,0 3 0 16,2 0 108-16,11 0 1 16,-2 9 74-16,15-4 1 15,13 2-223-15,18-3 1 16,17 0-140-16,9-3 0 16,17-1 377-16,16 0 0 15,17 0-625-15,-7 2 1 16,-1 0 702-16,-10 2 1 15,-6-1-211-15,-26 1 0 16,-18 1-101-16,-19-5 0 16,-18-2 19-16,-4 1 1 15,-9-1-17-15,-2 2 0 16,-8-4-71-16,-23 4 1 16,-19 2-290-16,-13 2 1 0,-16 1 726 15,-34 8 1-15,-27 5-513 16,-2 3 0-16,-11 3 271 15,7-5 1-15,-4-1-91 16,21-10 1-16,5-8-336 16,-129 7-1661-1</inkml:trace>
  <inkml:trace contextRef="#ctx0" brushRef="#br1" timeOffset="-2804.15">19189 16859 2051 0,'8'-11'132'0,"-16"11"1"15,-6 4-82-15,4-3 1 16,5 3 30-16,5-4 1 16,-9 5-83-16,9-5 1 15,0 0 3-15,0 0 0 16,0 0 59-16,0 0 1 15,0 0 15-15,0 0 1 0,0 0-89 16,0 0 0-16,9-16-90 16,4-2 1-16,11-5-7 15,5-10 0-15,12-8 445 16,11-2 1-16,9-6-279 16,1-1 0-16,8-3-396 15,12-10 1-15,12-7 603 16,-7 0 0-16,-1-2-132 15,-12 9 1-15,-13 5-147 16,-5 11 0-16,-10 11-68 0,-9 4 1 16,-8 7-24-16,-7 9 0 15,-11 1 47 1,2 4 1-16,-3 4 36 0,-1-2 1 16,-2-2 60-16,-1 2 1 15,-3 0-31-15,-3 9 1 16,4-7 23-16,-4 7 1 15,0 0 25-15,0 0 1 16,0 0 16-16,0 0 1 16,-13 13-38-16,4-6 0 15,-4 2-11-15,-2 2 1 16,2 0-32-16,-5 5 0 16,-6 2 0-16,2 3 0 15,-4 5-15-15,0 1 0 16,-5 3-104-16,-3 3 0 15,-3 1-96-15,-1 0 1 0,-3 0 159 16,-1-1 1-16,-5-1 241 16,5-3 1-16,1-4-174 15,-1 2 1-15,1 0-269 16,4 4 1-16,0-1-1688 16</inkml:trace>
  <inkml:trace contextRef="#ctx0" brushRef="#br1" timeOffset="-1194.1">20879 16117 1916 0,'0'0'0'16,"0"0"45"-16,0 0 1 16,9-11-3-16,-4 0 0 15,7-1-11-15,-5-1 0 16,-2 0-68-16,-1 1 1 16,-4 1-23-16,-2 0 0 15,-1 2 47-15,-1 2 0 16,0 0 19-16,4 7 0 15,-11-11-7-15,11 11 0 16,-9-5 34-16,9 5 1 16,-9-8-57-16,-1 8 0 0,3 0 1 15,-4 4 0-15,-7 1 114 16,-1 6 1-16,-1-2 46 16,1 4 1-16,1 1-108 15,5-1 1-15,0-1 39 16,2 3 1-16,0 1-47 15,0-2 0-15,2 3 50 16,-8 2 1-16,0 5-77 16,3-4 0-16,1 0-4 15,3-2 0-15,3-2 2 0,1 0 1 16,3-2-4-16,1-1 0 16,-2-2-40-16,2-2 1 15,0-2 42-15,-3 4 1 16,-1 1 7-16,1-1 0 15,-3 0-8-15,3 2 0 16,-2-1 25-16,5 4 1 16,-4 4-24-16,2 0 0 15,4 0 5-15,-3 5 1 16,1 2 0-16,0 0 1 16,0-2-11-16,2 2 1 15,0-2-4-15,0 4 0 16,0 2-35-16,4-2 1 15,1-1 41-15,-1-2 1 16,4-3-28-16,1-5 1 16,2-4 16-16,-2-3 0 15,2-5-33-15,2-1 1 0,-2-3 50 16,4 2 1-16,0-3-74 16,1 3 0-16,7 0 43 15,-1-1 1-15,4 1 204 16,-2-1 1-16,0 3-77 15,5-1 0-15,1-1-26 16,-3-1 0-16,-1-1-50 16,0 0 0-16,0-2-34 15,-2-2 0-15,0-3-66 16,2-2 0-16,-6-2 6 0,2-2 1 16,0-4 12-16,-1-5 1 15,1-7 47-15,-7-1 0 16,1-5-1-16,-3 1 1 15,0-1-12-15,-4 3 0 16,-1-1-21-16,-1 2 1 16,0 1 64-16,-1 2 0 15,-2 1 5-15,-1 0 1 16,-1-2-42-16,-2 5 1 16,0 4 29-16,0 2 0 15,-2 2 5-15,-1-4 0 16,-1-2 28-16,0-3 0 15,1-6-44-15,-1 2 0 16,0 0 9-16,0 1 1 16,-1 1-11-16,-1 4 1 15,-1 3-6-15,0 1 0 0,-3 3-5 16,1 1 0-16,-2 1 17 16,0-1 0-16,-2 1-21 15,-2-1 0-15,1 2-2 16,-7 0 1-16,-1 1-52 15,-9-1 1-15,-10 0-144 16,-7 6 0-16,-7 3 278 16,-10 13 1-16,-5 3-7 15,5 22 0-15,-3 0-2459 16</inkml:trace>
  <inkml:trace contextRef="#ctx0" brushRef="#br1" timeOffset="39067.01">4508 4600 2163 0,'0'0'0'16,"0"0"94"-16,0 0 0 16,0 0 10-16,0 0 1 15,0 0 26-15,0 0 0 16,-3-21-116-16,3 8 0 15,3-3 33-15,-3 5 1 16,6 0-37-16,3 11 0 16,6 9 52-16,7 20 1 15,2 9 49-15,2 16 1 16,3 13-116-16,-6 1 1 16,1 8 0-16,-2-11 0 0,-2-2 11 15,-1-20 0-15,-1-9-87 16,13-23 1-16,6-24-3 15,10-28 1-15,10-29 305 16,17-51 0-16,14-39-312 16,14-17 0-16,9-19 246 15,5 25 0-15,9 9-291 16,-21 41 1-16,-3-1-2331 16</inkml:trace>
  <inkml:trace contextRef="#ctx0" brushRef="#br1" timeOffset="42099.87">10080 8301 2174 0,'0'0'0'0,"37"-26"-9"16,-26 23 1-16,-3 3-137 15,-8 0 0-15,11 3-67 16,2-3 1-16,5-1 279 15,4-1 0-15,6-7 111 16,0 2 1-16,7-6-18 16,0 2 0-16,2 0-55 0,1-1 1 15,5-1-237-15,7-1 0 16,5-1-10-16,10-1 0 16,5 4 446-16,6-5 0 15,3 1-686-15,23-5 0 16,18-5 722-16,0 1 0 15,11 0-648-15,-2 0 1 16,2-4 696-16,7 4 1 16,3-1-668-16,3 1 0 15,5-4 558-15,-5 4 0 16,0-4-160-16,0 4 0 16,-2 0-378-16,8 2 0 15,0-1 640-15,-6-1 1 16,-2-2-597-16,-2 4 0 15,-2 3 428-15,-14-2 1 0,-9 2-663 16,-14 4 0-16,-12 2 803 16,-8 3 1-16,-9 6-210 15,-15 1 1-15,-7 0-145 16,-7 3 0-16,-6 1-37 16,-10-2 0-16,-6-2-246 15,8 2 0-15,1 2-1627 16</inkml:trace>
  <inkml:trace contextRef="#ctx0" brushRef="#br1" timeOffset="48735.92">14607 10780 1983 0,'0'0'0'16,"26"23"103"-16,-26-23 1 15,-4-21-7-15,-1 8 1 16,1-3-9-16,-3 3 1 16,5 1-68-16,-2-1 0 15,2 2 65-15,8 2 1 16,3-1-10-16,0 2 1 16,10 3 7-16,3 7 0 15,11 7-64-15,0 3 0 16,1 6-66-16,3 8 0 15,-1 4-116-15,1 6 0 16,0 6 68-16,-3-3 0 0,-1 3 162 16,-6-8 0-16,-4-4 41 15,-5-4 0-15,-3-5-86 16,-2-5 1-16,-10-5 38 16,-1-2 0-16,-2-2-82 15,-9-1 0-15,-6-4 132 16,-7-10 0-16,-6-8 38 15,1-9 1-15,-3-7-117 16,8-17 1-16,7-14-84 16,6 0 1-16,9-7 41 15,6 5 0-15,8-2-138 0,7 4 0 16,6 4 217-16,7 12 0 16,3 7-79-16,5 17 1 15,4 12-320-15,-7 20 0 16,2-3-1618-16</inkml:trace>
  <inkml:trace contextRef="#ctx0" brushRef="#br1" timeOffset="49308.24">15377 9809 2308 0,'0'15'0'0,"2"14"188"16,-8-35 1-16,-5-23-63 0,2 10 0 16,2-5-59-16,1 8 1 15,1 3-108-15,5 13 0 16,-10 9 87-16,7 20 0 15,-1 11 21-15,4 14 1 16,4 13-123-16,-1 10 0 16,7 11 113-16,4 22 0 15,8 18-248-15,4-15 1 16,8-6 213-16,2-14 1 16,5-12 203-16,5-14 0 15,10-15-99-15,-8-14 0 16,1-15-79-16,-12-8 0 15,-5-14-113-15,1-6 0 16,0-8-92-16,-5 1 0 16,-4-3-41-16,-2 5 1 15,-7-1-246-15,-2 5 1 0,0-3-912 16</inkml:trace>
  <inkml:trace contextRef="#ctx0" brushRef="#br1" timeOffset="50792.01">15805 10018 2275 0,'0'0'0'16,"15"0"156"-16,-11-10 1 15,-1-8-12-15,-3 5 1 16,0 0-55-16,-3 4 0 15,1 0-90-15,2 9 0 16,-4 11-1-16,4 13 0 16,0 6-69-16,2 12 0 15,2 10 74-15,-1 4 0 16,3-1 59-16,-2 3 1 0,-2 1-30 16,1-10 0-16,-3-6-35 15,0-7 1-15,0-10 12 16,0-8 0-16,-3-8 41 15,3-10 1-15,0 0-23 16,0-16 1-16,3-18-41 16,-3-8 0-16,2-8 40 15,-4-11 0-15,-7-8 46 16,0 3 1-16,-2-4-81 16,3 7 0-16,3 3-22 0,-3 15 1 15,7 7 22-15,-3 10 1 16,4 6-11-16,7 7 1 15,4 10-30-15,6 10 1 16,7 12-19-16,0 10 0 16,4 11 85-16,3 8 0 15,4 5 54-15,-2 3 0 16,2-4 6-16,-3 1 0 16,-5-1-14-16,-6-9 1 15,-3-5-45-15,-3-1 0 16,2-10-66-16,-6-5 1 15,-2-8-117-15,-2-1 1 16,-1-6-194-16,-6-5 0 16,0 0-573-16,0 0 0 15,0 0 489-15</inkml:trace>
  <inkml:trace contextRef="#ctx0" brushRef="#br1" timeOffset="50973.18">15802 10420 2230 0,'25'-6'0'0,"18"-1"247"15,-43 7 0-15,-26-5-79 16,11 1 1-16,-1-5-104 16,12-5 0-16,4-8-195 15,13 1 1-15,9-10-113 16,6 2 0-16,7 0 361 16,5 4 1-16,8 0-272 15,-1 5 1-15,-1 0-1540 16</inkml:trace>
  <inkml:trace contextRef="#ctx0" brushRef="#br1" timeOffset="51235.43">16320 10180 2588 0,'0'0'0'15,"-5"-7"263"-15,5-2 1 16,2 2-103-16,1 0 0 15,-1 0-93-15,-2 7 1 16,9-8-120-16,-1 14 0 16,3 5-24-16,0 10 0 15,4 8 93-15,-4 5 0 16,2 11 13-16,-8 2 0 16,-1 2-191-16,2-6 1 0,-1-2-256 15,2-6 0-15,3-1-1125 16</inkml:trace>
  <inkml:trace contextRef="#ctx0" brushRef="#br1" timeOffset="51617.25">16503 9613 2409 0,'0'0'0'15,"-5"-11"249"-15,3-3 1 16,2-11-73-16,0 5 1 16,2 2-48-16,1 4 1 15,3 5-92-15,1 12 1 16,1 13-5-16,5 13 1 15,-1 11-35-15,5 5 1 16,2 7 51-16,-3 4 1 16,-1 0-31-16,-2 1 1 15,0 1-24-15,-2-4 0 16,-2-4-9-16,-3-12 0 16,-3-5-83-16,1-5 1 15,2-4-87-15,-3-4 1 0,-1-11-267 16,-2-9 0-16,0 0-1176 15</inkml:trace>
  <inkml:trace contextRef="#ctx0" brushRef="#br1" timeOffset="51829.12">16468 9644 1871 0,'0'0'0'0,"0"0"237"16,2-18 0-16,2-11 12 0,9-2 1 15,11-5-133-15,3 4 0 16,10 1-116-16,2 3 1 16,7 2-79-16,-7 5 1 15,0 3-224-15,-4 7 0 16,-2 2-345-16,-7 9 0 16,1-4 87-16</inkml:trace>
  <inkml:trace contextRef="#ctx0" brushRef="#br1" timeOffset="52024.7">16618 9847 2521 0,'13'-23'0'16,"7"-15"273"-16,-11 29 0 16,-9 16-80-16,9-10 1 0,1-3-96 15,4-5 0-15,5-7-139 16,3-1 1-16,6-7-197 15,1 5 0-15,3 1-642 16,-1 11 1-16,2 0 154 16</inkml:trace>
  <inkml:trace contextRef="#ctx0" brushRef="#br1" timeOffset="52323.87">17009 9777 2633 0,'0'-5'0'16,"-2"-8"257"-16,2 2 0 15,2 2-95-15,-2 9 0 16,13-9-100-16,-8 6 1 16,3 6-63-16,7 3 0 15,3 6 1-15,-3 4 0 16,-2 4 8-16,-2 13 0 15,-2 6-4-15,-2 3 0 16,1 5-57-16,-4-2 1 16,-1 0-113-16,-3-8 1 15,-5-4-142-15,5-8 1 16,0-5-546-16,7-13 1 16,0 0 455-16</inkml:trace>
  <inkml:trace contextRef="#ctx0" brushRef="#br1" timeOffset="53164.71">17282 9268 2454 0,'0'0'0'0,"0"0"232"16,0-15 0-16,0-10-73 15,0 5 0-15,0-3-118 16,2 8 1-16,0-1-126 15,3 9 1-15,1 5-17 0,7 11 0 16,-2 14-14-16,6 8 0 16,-1 3 117-16,1 8 0 15,-4 3 136-15,-2 5 0 16,-2 1-81-16,-1-6 1 16,-3-2-54-16,-1-2 0 15,1-8 21-15,-5-6 0 16,0-8-18-16,0-6 0 15,0-8-8-15,0-5 0 16,-9-1 95-16,-4-16 0 16,-2-8-42-16,-1-13 0 15,-1-12-64-15,0-4 0 16,-1-11 73-16,0 0 1 16,-1-7-64-16,4 11 0 15,4 2-57-15,2 14 1 0,5 3-54 16,6 4 1-16,9 6-61 15,10 7 1-15,10 7 139 16,4 5 0-16,6 10 191 16,-1 6 1-16,-3 6-51 15,-4 13 1-15,-3 10-78 16,-10 6 0-16,-9 9-84 16,-7 1 1-16,-13 5-29 15,0-5 0-15,-6-6 36 16,-2-8 1-16,-1-5 40 15,3-8 1-15,0-8 2 0,6-4 1 16,0-7 18-16,9-2 0 16,-9-9 48-16,12-9 1 15,6-7 25-15,15-2 0 16,6-6-35-16,1 3 1 16,6 1-94-16,2 2 1 15,2 3-70-15,-3 13 1 16,-1 11-43-16,-5 11 1 15,-3 11 50-15,-7 7 0 16,-7 5 176-16,-7 7 1 16,-8 1 66-16,-10 1 1 15,-8 2-34-15,-4-7 0 16,-2-2-78-16,2-6 1 16,-2-8-59-16,1-2 0 15,3-6-25-15,-2-3 1 16,2-6 2-16,1-3 0 0,-3-5-62 15,4-1 1-15,3-7-63 16,6-7 1-16,3-3-552 16,12-6 0-16,-1 1-130 15</inkml:trace>
  <inkml:trace contextRef="#ctx0" brushRef="#br1" timeOffset="53554.99">17589 8527 2420 0,'0'0'0'15,"9"8"223"-15,0-12 0 16,2-9-85-16,2 4 1 15,2 2-110-15,11 11 0 16,7 8-222-16,10 14 1 16,8 6 375-16,8 17 0 15,4 12-79-15,4 22 1 16,5 19-83-16,-13-3 0 16,-13 4-98-16,-13-4 1 15,-18-3 191-15,-15-1 0 16,-15-7-89-16,-13 0 0 0,-12-1-228 15,-18-13 0-15,-17-6 267 16,-1-9 0-16,-5-8-95 16,22-15 0-16,16-11-880 15,19-7 0-15,-3 2 128 16</inkml:trace>
  <inkml:trace contextRef="#ctx0" brushRef="#br1" timeOffset="54592.03">15912 9363 1916 0,'0'0'0'0,"-1"-7"62"16,1 7 1-16,7 12 50 16,0-1 1-16,-3-2-32 15,2 2 1-15,-5-2 28 16,1 0 0-16,-2 0-14 15,-2-2 0-15,1-3-8 16,1-4 0-16,-8 5-4 16,-1-10 1-16,-2-2-22 0,-8-13 0 15,-3-5-5-15,-2-15 1 16,-3-12-50-16,-5-8 0 16,-1-14-201-16,-8 6 1 15,-3-4 14-15,-11-9 0 16,-10-5 414-16,4 6 0 15,0 7-141-15,6 2 0 16,3 12-104-16,15 8 1 16,9 14-29-16,6 4 0 15,9 12 23-15,-1-5 0 16,-1 7 18-16,6 4 1 16,-1 8-4-16,3 2 1 15,0 5 0-15,-3 5 1 16,1 0-5-16,-6 6 1 15,2 5 1-15,1 6 0 16,-1 7 32-16,3 5 1 0,3 7-19 16,3 6 1-16,1 7-45 15,1 2 0-15,2 2 60 16,0-6 0-16,2-3 4 16,-2-10 1-16,3-5-30 15,-3-8 1-15,0-8 16 16,0-6 1-16,0-5-19 15,0-7 1-15,0 0-23 16,-5-18 1-16,1-10 13 0,-5-17 1 16,-4-13 59-1,2 2 1-15,2-7-32 16,-4 6 0-16,2-1-37 0,3 11 1 16,3 9-27-16,5 4 1 15,0 5-9-15,2 9 1 16,5 8 49-16,8 8 1 15,9 8 95-15,11 8 1 16,11 8-31-16,-2 9 0 16,2 9-77-16,4-8 0 15,2 6-182-15,3-8 1 16,1-3 301-16,5-5 0 16,3-10-357-16,19-4 0 15,2-1-2093-15</inkml:trace>
  <inkml:trace contextRef="#ctx0" brushRef="#br1" timeOffset="61225.65">20037 11709 1670 0,'0'0'0'0,"0"0"-116"0,0 0 1 16,0 0 115-16,0 0 0 15,0 0 58-15,0 0 0 16,5-20 3-16,-1 8 1 15,2-1 48-15,-3 2 0 16,3 0-85-16,-4 4 1 16,-1 2 11-16,7 7 0 15,1 7-73-15,6 5 1 16,5 8-18-16,0-1 1 16,4 8-19-16,2 5 0 15,-4 4 111-15,2 2 0 16,2 1 175-16,0-3 0 15,2-2 9-15,3-9 0 16,6-9-1-16,4-13 0 16,3-10-190-16,10-13 0 15,8-14-39-15,29-22 1 0,23-22 117 16,-8-14 0-16,1-16-240 16,5-11 1-16,5-11 200 15,4-25 1-15,3 0-2493 16</inkml:trace>
  <inkml:trace contextRef="#ctx0" brushRef="#br1" timeOffset="91282.72">20707 15166 1950 0,'0'0'0'16,"0"0"54"-16,0 0 1 16,0 0-54-16,0 0 1 15,0 0 102-15,0 0 1 16,30-23-7-16,-8 8 0 16,4-3 12-16,-1 2 0 15,1 2 40-15,4 5 1 16,1 2-63-16,1 7 1 15,1 3-91-15,-4 10 1 16,-1 5-50-16,0 9 1 16,-1 5-199-16,3 11 1 15,5 11 92-15,-5 0 1 16,3 8 422-16,-4-7 1 16,1 5-179-16,-8 6 1 15,-7 7-90-15,-10-23 0 0,-7-10-12 16,-3-12 0-16,-6-8 110 15,-9-7 0-15,-8-11 86 16,-7-11 0-16,-4-9-67 16,8-9 0-16,3-9-99 15,9-8 1-15,8-8-64 16,8-6 1-16,8-6 17 16,12-1 0-16,7-2-63 15,20-3 0-15,17-2 224 16,0 18 0-16,7 9-101 0,-5 11 0 15,0 10-210-15,-11 12 1 16,-10 8-380-16,-1 13 1 16,-1 0-990-16</inkml:trace>
  <inkml:trace contextRef="#ctx0" brushRef="#br1" timeOffset="91809.95">21925 14929 2353 0,'0'0'0'0,"-1"-17"187"16,6 1 1-16,6-6-15 16,-3 4 0-16,-3 2-79 15,-1 4 1-15,-4 1-95 16,0 4 1-16,0 1-34 0,-22 15 1 15,-12 13-71-15,3 1 1 16,-4 11 103-16,5 8 1 16,3 8 56-1,3 15 1-15,5 13-58 0,1 22 0 16,1 19 153-16,14 2 1 16,3 5-94-16,20-7 1 15,13-6 109-15,11-14 1 16,12-12-133-16,3-19 1 15,7-14-203-15,4-18 0 16,6-16 295-16,2-13 0 16,-1-14-120-16,-10-6 0 15,-10-8-211-15,-16 1 1 16,-1 0-2344-16</inkml:trace>
  <inkml:trace contextRef="#ctx0" brushRef="#br1" timeOffset="93115">22217 15253 2174 0,'2'-8'0'0,"5"-6"168"15,-1 1 1-15,7 1-54 16,-4 1 0-16,-3 0-48 16,1 6 1-16,-1 1-102 15,-6 4 0-15,-2 16-57 16,-6 10 1-16,-5 10 57 15,0 5 0-15,-1 8 42 16,-1 1 1-16,2 6 182 16,-2 0 0-16,0-1-109 0,3 1 0 15,2 0-62-15,3-9 0 16,1-6-7-16,3-10 1 16,1-9 21-16,2-13 0 15,2-11-13-15,3-14 1 16,3-13-19-16,1-13 0 15,2-8 13-15,2-8 1 16,0-5 58-16,3-9 0 16,3-9-28-16,-3-9 1 15,1-9-65-15,-2 22 1 16,-2 10 13-16,0 26 0 16,-2 19 21-16,2 10 0 15,1 10 12-15,1 11 1 16,7 11-20-16,-3 10 0 15,1 10-53-15,2 12 0 16,4 13-64-16,0 10 0 0,0 14 108 16,-6-10 0-16,-5-2-6 15,-6-17 1-15,-3-13-28 16,-8-2 0-16,-4-4-4 16,8-7 1-16,6-5-79 15,-3-7 1-15,1-10-203 16,-5-3 1-16,1 0-1401 15</inkml:trace>
  <inkml:trace contextRef="#ctx0" brushRef="#br1" timeOffset="93311">22177 15642 2207 0,'16'9'0'15,"14"5"234"-15,-30-14 0 16,-28-7-92-16,15 1 0 15,0-3-132-15,17 0 1 16,12-1 107-16,12-1 0 16,11 0-79-16,5 0 1 15,8 2-374-15,0 0 0 16,-1 2-1493-16</inkml:trace>
  <inkml:trace contextRef="#ctx0" brushRef="#br1" timeOffset="93581.78">22771 15723 2207 0,'-9'-11'0'0,"-6"-5"200"16,9 8 0-16,12 3-4 16,-6 5 1-16,6-7-70 15,-6 7 1-15,12-6-74 16,-12 6 0-16,6-3-26 15,-2 10 0-15,-4 6-41 16,-4 14 0-16,-2 12-48 16,-3-5 1-16,2 1 47 15,-2 2 0-15,-2 3-112 0,3 0 0 16,3 1-440-16,1-5 1 16,0 0-636-16</inkml:trace>
  <inkml:trace contextRef="#ctx0" brushRef="#br1" timeOffset="94090.98">23068 15197 2006 0,'4'-11'0'0,"3"-5"144"16,1 1 1-16,-1-1-32 15,0 2 1-15,1-2 5 16,-3 1 0-16,-1 3-28 16,-2 1 1-16,0 4-22 15,-2 7 1-15,0 0 28 0,0 0 0 16,-6 14-15-16,3 8 0 16,1 8-54-16,0 10 0 15,2 10-47-15,2 2 0 16,0 4 43-16,1 0 0 15,1 2-1-15,0-3 1 16,1 1-23-16,-3-2 1 16,-4-3 1-16,2-4 0 15,-2-4-63-15,2-11 1 16,2-7-120-16,6-10 1 16,3-12-619-16,2-15 0 15,-4-1-100-15</inkml:trace>
  <inkml:trace contextRef="#ctx0" brushRef="#br1" timeOffset="94332.55">23013 15130 2129 0,'7'13'0'0,"8"8"175"15,-15-21 0-15,-17-27-50 16,12 8 1-16,-1-5-120 15,14 3 0-15,8-1-294 16,12 6 1-16,13 1 655 16,7 6 1-16,11 6-308 0,-2 1 1 15,8 2-337-15,-3 2 1 16,1 3-75 0,4 6 0-16,-1 0-839 0</inkml:trace>
  <inkml:trace contextRef="#ctx0" brushRef="#br1" timeOffset="94530.08">23090 15476 1961 0,'6'-7'0'16,"5"-6"224"-16,-11 13 0 15,6 9-152-15,-6-9 0 16,12 9 23-16,9-7 1 15,6-4-12-15,9-2 0 16,6-3-194-16,2-4 0 16,2 1-1822-16</inkml:trace>
  <inkml:trace contextRef="#ctx0" brushRef="#br1" timeOffset="94857.04">23583 15634 2644 0,'6'-5'0'16,"7"-4"247"-16,0 4 0 15,0 1-98-15,-2 8 0 16,-2 3-73-16,-4 9 0 16,-1 9-145-16,-4 9 1 15,-4 10-16-15,-1-1 1 16,-4 2 121-16,-2-2 0 16,-2 0-156-16,0-1 0 15,-2-1-671-15,4-9 1 16,0 1-116-16</inkml:trace>
  <inkml:trace contextRef="#ctx0" brushRef="#br1" timeOffset="95396.31">23962 15240 2219 0,'7'-13'0'0,"4"-3"184"0,-1 0 0 16,-3 0-46-16,2 1 0 15,0 1-14-15,-5 3 1 16,2 2-84-16,-6 9 1 16,0-9 34-16,0 9 1 15,-10 7-10-15,1 13 0 16,-9 11-67-16,5 12 1 16,2 11 0-16,0 2 0 15,1 5 53-15,-1 0 0 16,0 4-54-16,2-4 0 15,0-3-43-15,7-4 1 16,4-5-5-16,11-10 0 16,7-6-126-16,10-8 1 15,10-9 264-15,4-9 0 0,8-7 63 16,-2-7 0-16,2-7-109 16,-8-3 0-16,-3-4-120 15,-4 1 0-15,-6-2-122 16,-5 3 0-16,-6 1-156 15,-3 1 1-15,-6 5-435 16,-4 3 0-16,1 0 412 16</inkml:trace>
  <inkml:trace contextRef="#ctx0" brushRef="#br1" timeOffset="95610.71">23890 15654 2174 0,'20'0'0'15,"15"2"207"-15,-35-2 1 16,-5-11-96-16,7 2 1 16,5-2-261-16,17 2 1 15,13-1 274-15,7 1 1 16,12 1 12-16,-3 1 0 16,2 4-208-16,-7-6 1 15,-9 1-249-15,-9-1 1 16,-1 0-1263-16</inkml:trace>
  <inkml:trace contextRef="#ctx0" brushRef="#br1" timeOffset="95817.89">23921 15254 2476 0,'6'-7'0'0,"3"-4"201"15,6-1 0-15,7-4-266 16,11 1 0-16,6 1 335 16,7 5 1-16,6 2-418 15,-2 5 0-15,-1 5-810 16,3 5 0-16,-4-1 445 16</inkml:trace>
  <inkml:trace contextRef="#ctx0" brushRef="#br1" timeOffset="96237.49">24479 14929 2532 0,'13'-2'0'16,"9"2"195"-16,4 3 1 15,3 6 26-15,4 4 1 16,6 3-93-16,-4 9 1 0,2 10-132 16,-7 13 1-16,-3 15-87 15,-6 29 0-15,-8 25 124 16,-11 9 0-16,-8 7-140 15,-5-8 1-15,-6-7 131 16,-9-13 0-16,-3-12-207 16,-17-12 1-16,-8-14 301 15,1-11 0-15,-8-15 17 16,22-14 1-16,13-14-93 16,2-4 0-16,8-5-89 15,4-3 0-15,5-1-436 16,0-5 1-16,-1 0-1315 0</inkml:trace>
  <inkml:trace contextRef="#ctx0" brushRef="#br1" timeOffset="97573.23">23650 16808 2017 0,'15'-2'95'0,"-25"4"1"16,-8 2 57-16,7-2 1 15,0-1-31-15,3 1 1 16,3-2-86-16,5 0 1 16,0 0-5-16,0 0 1 15,0 0-113-15,0 0 1 16,9-5 236-16,15-2 0 15,17-4 1-15,20 0 0 16,12-2-270-16,40-1 0 16,31-2 142-16,7 1 0 15,17 3 136-15,-9-3 0 16,-2 1-395-16,-13-2 0 16,-7-2 468-16,-17 3 0 15,-21 3-292-15,-6-1 0 16,-14 1-154-16,-12-1 0 0,-12 2 302 15,-16 0 0-15,-13-1-59 16,-12 5 0-16,-12 3-58 16,-9-3 1-16,-10-2 172 15,-10-2 0-15,-10-2-67 16,2 3 0-16,-2-1-86 16,-8 0 1-16,-8 0-115 15,3 2 1-15,-2 0-49 16,4 2 0-16,4 2 292 15,3 1 0-15,6 0-53 16,8 3 0-16,6 1-58 0,6 0 1 16,6 1-37-16,9-1 0 15,0 0-30-15,22 6 0 16,19 1 200-16,7 6 0 16,13 1-162-16,2 2 0 15,5 2-122-15,4 7 1 16,4 8 90-16,-30-4 0 15,-20-1 81-15,-19 7 0 16,-20 1 112-16,-18 1 1 16,-21 5-149-16,-24 5 0 15,-21 3-44-15,4 2 1 16,-3 4-328-16,33 7 0 16,-3 0-1814-16</inkml:trace>
  <inkml:trace contextRef="#ctx0" brushRef="#br1" timeOffset="100967.24">15202 11689 2073 0,'22'-7'0'15,"9"2"-4"-15,-23-1 1 16,-16 12-33-16,8-6 1 16,-13 0 35-16,13 0 0 15,0 0-52-15,0 0 1 16,0 0 51-16,0 0 1 15,9-8 11-15,1 3 0 16,4-4-45-16,5-4 1 16,5-3-86-16,7 0 0 15,3-6-57-15,6-1 1 0,3-2 661 16,8-2 0-16,7 0-356 16,-1-4 0-16,4-3-604 15,22-9 1-15,16-9 853 16,7 1 0-16,6 1-421 15,-5-4 0-15,0 0 187 16,6-6 0-16,2 1-147 16,5-6 0-16,5-5 50 15,1-2 1-15,8-6-134 16,-8 3 0-16,-1-3 289 0,-6 10 1 16,-9 5-343-16,-2 3 0 15,-3 3 119-15,-6-1 1 16,1-1 323-16,-6 3 0 15,-5 2-493-15,-4 2 1 16,-2 9 325-16,-6-1 0 16,-1 8-20-16,-17 11 1 15,-11 4-115-15,-13 4 0 16,-11 6-9-16,-9 6 1 16,-2 5-438-16,9 9 0 15,2 2-1241-15</inkml:trace>
  <inkml:trace contextRef="#ctx0" brushRef="#br1" timeOffset="107483.96">19714 15123 1804 0,'0'0'0'15,"14"5"15"-15,-6-8 1 0,1-6-31 16,0 0 0-16,1 0 77 16,8 2 0-16,0 1 61 15,5 3 1-15,2 1-16 16,7 4 0-16,-3 3-56 15,1 2 0-15,1 2-17 16,-5 2 0-16,-6 2-53 16,1 5 0-16,-1 5-27 15,-3 6 1-15,-1 7-130 16,3 0 1-16,3 2-43 16,2-6 1-16,2-1 45 15,1-10 1-15,3-8 418 0,-2-2 0 16,-8-4 13-16,6-5 1 15,3-8-17-15,-1-5 1 16,-2-7-63-16,3-10 0 16,5-10-147-16,6-9 1 15,8-9-483-15,26-23 1 16,19-18 869-16,8-11 0 16,8-13-892-16,13 11 1 15,11 4 462-15,11 11 0 16,0-1-1663-16</inkml:trace>
  <inkml:trace contextRef="#ctx0" brushRef="#br1" timeOffset="124813.93">32174 17529 2017 0,'0'0'73'0,"0"0"0"16,-21 16 9-16,10-7 0 0,0 0-38 16,2 0 0-16,0-2-44 15,1 0 1-15,3 0 42 16,1 1 1-16,2-3-6 15,2 2 1-15,2 0-39 16,2 1 0-16,1-3-67 16,10-1 1-16,7-4 22 15,15-4 1-15,15-5 384 16,11-4 1-16,11-3-700 16,25 0 0-16,21-2 708 15,-11 4 0-15,-2 3-318 0,-18 4 0 16,-13 3-212-16,-17 2 0 15,-13 2 90-15,-9-2 0 16,-10-1 122-16,-12-1 1 16,-11 1 149-16,-4 3 1 15,-13-8-2-15,-22 7 0 16,-19 1-405-16,-21 7 0 16,-23 4 459-16,-28 12 0 15,-25 9-608-15,9 1 1 16,-2 1 674-16,38-9 0 15,27-3-250-15,31-11 0 16,30-8-160-16,45-32 1 16,40-25 168-16,62-14 0 15,54-20-554-15,38 5 1 0,950-301 492 16,-1171 370 0 0</inkml:trace>
  <inkml:trace contextRef="#ctx0" brushRef="#br1" timeOffset="128921.82">32351 14919 2095 0,'0'0'65'0,"0"0"0"16,-13 4-4-16,13-4 0 15,-11 7 1-15,11-7 1 16,-9 9-105-16,9-9 1 16,-11 9 74-16,3-3 0 15,1-3-34-15,-1 1 0 0,-1 0 87 16,0-1 1-16,0-1-28 16,1-2 1-16,1 0-6 15,7 0 0-15,0-14 55 16,15-8 0-16,9-11 74 15,11-8 1-15,11-11-242 16,26-20 1-16,22-18 7 16,2-2 0-16,11-9 213 15,-16 13 0-15,-10 7-230 16,-13 12 0-16,-12 14-43 0,-18 11 1 16,-12 12 104-16,-7 10 0 15,-8 12 39-15,-6 2 0 16,-7 8 23-16,2 0 0 15,0 0-26-15,0 0 0 16,-7 4-89-16,7-4 0 16,-4 9-272-16,8-2 1 15,0 0-1520-15</inkml:trace>
  <inkml:trace contextRef="#ctx0" brushRef="#br1" timeOffset="130112.07">33466 14134 1950 0,'0'0'38'16,"0"0"0"-16,0 0 16 0,0 0 0 16,0 0-45-16,0 0 0 15,0 0 28-15,0 0 0 16,-7-3-14-16,7 3 1 15,-13-6-11-15,5 6 0 16,1 0 0-16,0 4 1 16,-3 0-14-16,-1 3 0 15,-2 4-26-15,-1 3 0 16,-5 4-29-16,1 4 0 16,-1 6-10-16,1 5 0 15,-3 1 1-15,5 4 0 16,1 0 128-16,4-2 0 15,2-2 22-15,-1 2 1 16,1-2 0-16,0 2 0 16,2 2-12-16,1-2 0 15,1 0-40-15,3-2 1 16,2-3 61-16,3-4 0 0,7-2-58 16,1-3 1-16,3-4 32 15,3-2 1-15,3-9 31 16,4-5 1-16,4-6-67 15,0-7 1-15,0-8-34 16,-1-3 0-16,-1-5-41 16,0-4 0-16,0-3-110 15,0-2 1-15,-2-3-26 16,0 1 1-16,0 2 101 16,-6 0 1-16,-1 0 192 0,-6-2 1 15,-4 0 81-15,-7-1 0 16,-4-1-45-16,-5 7 1 15,-6 1-58-15,1 7 0 16,-5 5-72-16,1 6 0 16,-3 1-65-16,5 2 1 15,-1 4-31-15,-9 3 0 16,-3 4 10-16,1 4 1 16,2 5-73-16,0 9 0 15,2 11-915-15,-25 14-218 16</inkml:trace>
  <inkml:trace contextRef="#ctx0" brushRef="#br1" timeOffset="147778.71">15368 5231 2107 0,'5'-11'0'16,"8"-4"-69"-16,-4 3 1 16,4-3 58-16,-2 3 1 15,-1 1 84-15,-1 4 0 16,-5 0-22-16,-4 7 1 0,0 0 4 16,0 0 0-1,0 0-96-15,0 0 1 0,7 0 96 16,2 1 1-16,8 1 59 15,1 5 0-15,6 2 32 16,0 8 1-16,4 4-44 16,-2 8 1-16,-2 2-86 15,0 10 1-15,-2 8-37 16,-4 1 1-16,1 6 60 16,-4 2 1-16,3-1-48 15,2-6 1-15,1-8-75 0,5-7 1 16,5-11-121-16,2-12 0 15,4-10 266-15,-2-14 0 16,-2-10 5-16,-5-10 1 16,-2-10 28-16,-4-17 0 15,-3-8-7-15,3-35 1 16,2-20-42-16,3-5 0 16,3-11-61-16,5 8 1 15,4-5-86-15,5-1 0 16,8-2-113-16,20-1 1 15,18 1 370-15,12 7 1 16,16 4-1320-16,17 0 0 16,0-2 727-16</inkml:trace>
  <inkml:trace contextRef="#ctx0" brushRef="#br1" timeOffset="150825.29">20029 6547 2017 0,'13'5'0'0,"9"6"4"15,-16-18 0-15,-13-13 44 16,5 6 0-16,2-8-13 15,0 8 0-15,2-1-34 16,-2 15 1-16,7-7 40 16,-7 7 0-16,7 20-27 0,3-2 1 15,4 11-61-15,7 3 0 16,3 2-189-16,7 8 1 16,0-1 384-16,5 6 1 15,0 0-16-15,1-6 1 16,2 1 33-16,-4-14 0 15,2-10-20-15,-5-18 1 16,-1-14-99-16,26-47 1 16,15-36-54-16,28-33 0 15,24-32-215-15,36-34 1 16,29-31 289-16,39-6 0 16,1 3-2125-16</inkml:trace>
  <inkml:trace contextRef="#ctx0" brushRef="#br1" timeOffset="156382.26">24204 10809 2039 0,'11'-2'0'0,"9"0"76"0,-20-3 0 15,-9-6-21-15,-2 0 0 16,-2-3-22-16,2-1 1 16,0-1-34-16,7 0 0 15,4-2 69-15,9 2 1 16,10 3 54-16,7 2 0 15,7 10-123-15,4 1 0 16,3 9-122-16,1 9 1 16,0 9-80-16,-3 3 0 15,1 8 298-15,-4 2 0 16,-2 1-10-16,-9-3 0 16,-5-4-37-16,-8-3 1 15,-6-6-53-15,-5-2 1 16,-3-7 43-16,-3-3 0 15,1-4 114-15,-16-9 1 16,-6-13 13-16,-3-15 0 0,-1-10-151 16,9-16 0-16,5-16-58 15,8-2 1-15,9-4-22 16,11-10 0-16,11-8-149 16,9 18 1-16,10 11 318 15,5 19 0-15,6 10-103 16,-10 21 0-16,-1 15-324 15,-6 13 1-15,0-1-1326 16</inkml:trace>
  <inkml:trace contextRef="#ctx0" brushRef="#br1" timeOffset="156875.91">24708 9880 2387 0,'2'9'0'16,"5"3"152"-16,-7-12 0 0,-19-25-47 15,10 14 0-15,-4 2-56 16,0 13 1-16,-1 12-53 16,4 11 0-16,7 13 8 15,10 10 0-15,8 13 108 16,7 7 1-16,8 11-28 15,10 18 1-15,10 11-209 16,2-16 0-16,1-8-79 16,1-12 0-16,1-14 340 0,8-21 0 15,5-15 17-15,-1-10 0 16,-1-9-199-16,-1-14 1 16,-2-10-250-16,-8-3 1 15,-5-7 281-15,-15 8 1 16,-9 4-268-16,-8-1 0 15,1 2-1174-15</inkml:trace>
  <inkml:trace contextRef="#ctx0" brushRef="#br1" timeOffset="157716.61">25132 9923 2185 0,'8'4'0'15,"6"3"125"-15,-14-7 0 16,-20-15-36-16,7 10 1 16,0-4-27-16,2 5 1 15,2 1-87-15,3 10 1 16,3 7 63-16,6 8 0 16,9 7-20-16,-1 3 0 15,5 6 16-15,5 7 0 16,4 0 29-16,-2 5 1 15,-1 3-43-15,-2-5 1 16,-2 3-22-16,-3-14 0 16,-4-2-2-16,-3-10 0 15,-3-9 1-15,-3-9 1 0,-2-7 1 16,-4-12 1-16,-1-14-97 16,-6-10 1-16,-4-10 37 15,-9-12 0-15,-4-5-1 16,-1 0 0-16,-3-7-32 15,7 7 1-15,2 3 96 16,7 14 0-16,3 10 89 16,5 3 1-16,8 8-6 15,4 9 0-15,7 5 50 16,10 11 0-16,1 9-30 16,9 7 0-16,8 11-50 0,-2 6 1 15,0 4-86-15,-2-1 0 16,-2 2-75-16,-2-4 0 15,1 1-35-15,-6-3 0 16,-2-7 41-16,-2 0 1 16,-4-5 40-16,-3-5 0 15,-4-6-9-15,0-2 1 16,-2-7-131-16,-9 0 0 16,10-13-573-16,-10 6 0 15,0 2 418-15</inkml:trace>
  <inkml:trace contextRef="#ctx0" brushRef="#br1" timeOffset="157898.11">25190 10261 2151 0,'24'-7'0'15,"14"-4"200"-15,-34 4 0 0,-22 2-35 16,6-6 1-16,-2-3 4 16,12-3 1-16,6-8-104 15,7 0 0-15,7-2-70 16,1 2 1-16,3 1-43 15,4 1 0-15,5 1-297 16,2 1 1-16,0 1-1448 16</inkml:trace>
  <inkml:trace contextRef="#ctx0" brushRef="#br1" timeOffset="158152.84">25692 9945 2476 0,'-10'0'0'16,"-2"1"206"-16,12-1 1 16,-10-1-64-16,10 1 1 15,0 0-92-15,0 0 1 16,10 7-57-16,-7 0 1 16,5 4 3-16,3 9 0 15,2 1-4-15,1 6 1 16,1 4-33-16,0-1 0 15,2 1-89-15,-5 0 1 16,-2-3-242-16,1-6 0 16,0 1-1143-16</inkml:trace>
  <inkml:trace contextRef="#ctx0" brushRef="#br1" timeOffset="158725.01">25705 9471 2331 0,'0'0'0'15,"7"4"146"-15,-11-15 0 16,-3-7-51-16,1-4 1 16,3 2-22-16,-1 1 0 15,0 2-81-15,1 7 0 16,1 2 7-16,2 8 0 15,0 6 48-15,5 12 1 16,3 7-10-16,1 11 0 16,0 7-34-16,2 6 0 15,2 3-52-15,0 2 1 16,2 2 55-16,1-9 0 16,1-2 29-16,0-13 1 0,1-3-71 15,2-15 0-15,1-10-104 16,5-9 0-16,1-10 25 15,3-7 1-15,-1-8 312 16,1-3 0-16,-2-4-54 16,-3 2 1-16,-2 3-62 15,-7 7 1-15,-3 1-83 16,-4 10 0-16,-5 3-113 16,-2 6 0-16,-4 1-245 15,-11 11 1-15,0-3-1408 16</inkml:trace>
  <inkml:trace contextRef="#ctx0" brushRef="#br1" timeOffset="159099.11">25823 9719 2140 0,'15'-9'0'16,"10"-5"215"-16,-26 0 1 16,-16-4-37-16,8-4 1 15,-2-3-117-15,9-4 0 16,5 0-174-16,9-5 0 15,8 0-98-15,0 1 0 16,6 5-10-16,0 2 0 16,0 7 88-16,-6 6 0 15,-2 8-103-15,-6 1 0 16,-7 0 314-16,-14 12 0 0,-10 4 98 16,-8 3 0-16,-12 1-116 15,0-4 0-15,-1-1-219 16,-10-11 1-16,-8-7-11 15,12-2 0-15,4-7 284 16,10-6 0-16,10-7 166 16,17-8 0-16,12-8 60 15,17-2 1-15,15-7-268 16,5 9 1-16,12 1-312 16,8 16 1-16,12 2-233 15,-10 26 1-15,1 0-467 0</inkml:trace>
  <inkml:trace contextRef="#ctx0" brushRef="#br1" timeOffset="159457.9">26271 9392 2230 0,'0'0'0'16,"17"-9"174"-16,-17 9 1 15,9-11-73-15,-9 11 0 16,8-5-70-16,-8 5 1 16,0 0-36-16,0 0 0 15,3 16 3-15,-1-2 1 0,2 6 3 16,-2-4 1-16,1 2-44 15,-3-2 0-15,0 1 58 16,0-8 1-16,-1 0-11 16,1-9 0-16,0 9-5 15,0-9 0-15,0 0 0 16,0 0 0-16,-4-9-214 16,4 9 0-16,0 0-1498 15</inkml:trace>
  <inkml:trace contextRef="#ctx0" brushRef="#br1" timeOffset="160358.29">26288 9455 2140 0,'0'0'170'16,"0"0"1"-16,7-9-85 15,-3-2 0-15,0 0-63 16,1 4 1-16,3-4-51 0,-8 11 0 15,11-7 7-15,-11 7 1 16,7 11 19-16,-5 0 0 16,0 5 43-16,-4 5 1 15,-2 5-54-15,-1-5 1 16,-1 1 41-16,1-6 1 16,-3 0-65-16,3-9 0 15,-1-1 33-15,6-6 1 16,-9 3-2-16,3-13 0 15,3-8-7-15,-1 0 1 16,2-2-2-16,4-4 0 16,2 1 23-16,-2 7 1 15,-1 3-16-15,5 2 0 16,1 10-2-16,1 1 0 16,-1 9 2-16,-1 0 1 15,-3 7 11-15,-1 4 1 16,0 3 43-16,-4-3 1 0,-1 0-57 15,-1-6 0-15,-2-1 35 16,1-3 0-16,1-6 6 16,4-4 0-16,-7 4-58 15,1-12 1-15,1-4-1 16,3-8 0-16,2-2 17 16,3 1 1-16,7-3-14 15,1 6 1-15,4-3-13 16,1 8 1-16,3 6-36 15,-1 3 1-15,1 8 52 0,-3 9 1 16,1 8 21-16,-6 12 1 16,-2 8 9-16,-5 9 1 15,-6 4 104-15,-7-1 0 16,-6-3 6-16,-4-1 1 16,-3-8-150-16,4-10 0 15,-1-8-343-15,5-8 1 16,-1-1-1427-16</inkml:trace>
  <inkml:trace contextRef="#ctx0" brushRef="#br1" timeOffset="161156.9">26378 8636 2364 0,'0'0'0'0,"10"3"161"16,-10-3 0-16,-11 9-72 15,11-9 0-15,-6 7-127 16,8 1 1-16,3 2-115 15,1 7 0-15,1 4 3 16,3-1 0-16,-1 5 80 0,-2-3 0 16,1-4 24-16,-1-6 0 15,0-1 45-15,1-9 0 16,-1-2 74-16,-7 0 1 16,9-9 54-16,-9-4 0 15,-1-5 1-15,-3 2 1 16,-4-4-22-16,-1 4 0 15,0 2-80-15,0 1 0 16,0 1-30-16,1 4 0 16,1 3-55-16,-1 3 0 15,3 4-37-15,1 14 1 16,0 11-40-16,6 2 0 16,4 2 16-16,3-4 0 15,2 0 72-15,0-4 1 16,2-9 41-16,0-3 0 0,2-4 114 15,0-7 1 1,-1-5 26-16,1-8 1 0,0-8-25 16,-4-6 0-16,-4-9-75 15,-7-2 1-15,-3-3-48 16,-8 3 0-16,-4 4 81 16,0 8 0-16,2 7 28 15,-16 13 1-15,-8 15-46 16,2 7 0-16,-2 10-128 15,5 11 1-15,5 10 62 16,3 5 1-16,5 4 42 0,8 4 1 16,9 1-29-1,8-4 1-15,7-1-23 0,7-7 1 16,6-6-181-16,7-14 1 16,8-11 121-16,5-11 1 15,6-16 356-15,12-14 0 16,10-17-183-16,-13-5 1 15,-6-9-232-15,-14-2 0 16,-10-1-194-16,-14 6 1 16,0 3-1424-16</inkml:trace>
  <inkml:trace contextRef="#ctx0" brushRef="#br1" timeOffset="161545.78">26415 8281 2331 0,'0'0'0'0,"-3"-18"218"15,-3 0 1-15,1-6-125 16,1 5 1-16,4 1-138 16,5 10 1-16,7 5-221 15,4 12 1-15,8 11 355 16,9 8 1-16,6 10 68 15,5 7 1-15,8 15-132 16,7 22 0-16,8 25-261 16,-14-3 1-16,-7 4 334 15,-18-5 0-15,-11-4-16 0,-15-4 1 16,-12-3 17-16,-10-9 0 16,-11-13 42-16,-4-3 0 15,-4-8-138-15,7-16 0 16,3-10-48-16,5-8 0 15,4-5 17-15,5-8 0 16,4 1-84-16,11-13 1 16,0 0-667-16,7-9 0 15,0 2-121-15</inkml:trace>
  <inkml:trace contextRef="#ctx1" brushRef="#br1" timeOffset="96637.58">29643 10203 0,'0'0'15,"0"0"-15,-10 9 0,0 1 16</inkml:trace>
  <inkml:trace contextRef="#ctx0" brushRef="#br1" timeOffset="162910.37">25234 9289 1983 0,'0'0'0'16,"0"0"86"-16,0 0 1 15,0 0 1-15,0 0 1 16,0 0-32-16,0 0 1 15,0 0-40-15,0 0 1 16,0 0 44-16,0 0 1 16,22 6-25-16,-15-5 0 15,1-1-3-15,-8 0 1 16,7-1 3-16,-7 1 0 16,-4-17 21-16,-1 7 0 15,-1-5-46-15,-8-5 0 16,-5-9-16-16,-5-5 0 15,-5-7-177-15,-5-10 0 16,-4-8 384-16,-3-6 1 16,-1-5-41-16,-1 2 1 0,1-4-162 15,-1-6 1-15,1-6-17 16,14 29 0-16,10 21-33 16,5 5 1-16,7 10 4 15,1 4 0-15,1 8 39 16,0-2 1-16,2 5-2 15,2 4 1-15,0 0 0 16,0 0 0-16,0 0-2 16,0 0 1-16,-7 0-1 15,7 0 0-15,-9 4 5 16,9-4 0-16,-8 0-1 0,8 0 1 16,-9 2 28-16,7 9 0 15,0 1-22-15,2 10 1 16,0 10 9-16,0 6 1 15,2 9-82-15,2 7 1 16,0 7 67-16,-3-1 1 16,1-1 59-16,0-7 0 15,0-5-40-15,0-13 0 16,0-9-1-16,1-7 1 16,3-10-27-16,-6-8 1 15,0-17-72-15,-6-6 0 16,-3-9 5-16,-4-10 1 15,-5-3 106-15,1-5 0 16,-1-6-14-16,3 0 0 16,4 0-24-16,3 6 0 0,5-1 10 15,1 15 0-15,4 9 42 16,5 11 1-16,6 5 17 16,9 10 0-16,10 10-24 15,6 0 0-15,10 5-198 16,6 4 0-16,9-2 189 15,18 2 1-15,17 4 47 16,-23-2 1-16,-6-1-255 16,-5-2 0-16,1 1-2212 15</inkml:trace>
  <inkml:trace contextRef="#ctx0" brushRef="#br1" timeOffset="180101.86">28225 10946 1961 0,'0'0'0'0,"7"-13"61"16,-7 2 1-16,0 0-25 16,0-1 1-16,-2-3-38 15,2-1 1-15,2 2-84 16,7-2 0-16,4 3-186 0,6 4 1 16,7-2-37-16,7 9 1 15,7 6 834-15,8 12 1 16,8 11-366-16,-5 9 0 15,3 7-255-15,3 19 1 16,2 13 6-16,-18-4 1 16,-10-1 236-16,-16-5 1 15,-13-8-34-15,-4-17 1 16,-7-13-17-16,0-7 0 16,-1-10 27-16,1-6 0 15,-2-4-85-15,-9-16 0 16,-6-18-145-16,2-8 0 15,0-17 209-15,13-8 1 16,9-12-34-16,15-9 1 16,11-11-223-16,11 14 1 15,13 11-171-15,4 18 0 16,9 13 595-16,3 18 1 0,5 14-290 16,-5 17 0-16,1 12-717 15,-8 18 1-15,0-4-72 16</inkml:trace>
  <inkml:trace contextRef="#ctx0" brushRef="#br1" timeOffset="180581.83">29451 10333 2219 0,'0'0'0'16,"-10"-7"167"-16,3-9 1 15,-4-7-51-15,2 5 0 16,-2-2-21-16,1 7 1 16,1 4-58-16,2 0 0 15,-1 6 28-15,-8 15 1 16,-5 6 24-16,3 20 1 0,-2 14-93 16,7 15 0-16,5 14-49 15,10 27 0-15,7 18-63 16,14 0 1-16,8 4 219 15,10-26 1-15,8-14 53 16,3-16 1-16,3-15-129 16,1-14 0-16,-1-12-178 15,8-15 0-15,7-13 183 16,10-14 0-16,6-14-381 16,-4-4 1-16,-1 0-1595 15</inkml:trace>
  <inkml:trace contextRef="#ctx0" brushRef="#br1" timeOffset="181527.92">29748 10658 2263 0,'-2'-13'0'16,"0"-9"172"-16,0 3 1 15,-1-5-36-15,-1 6 1 16,0 2-113-16,0 5 1 16,1 4-87-16,3 7 0 15,0 0-29-15,0 20 1 16,0 10 7-16,2 12 1 15,-1 3 184-15,1 14 0 16,2 4 12-16,2 6 0 16,3 3-427-16,0-8 1 15,4-1 295-15,-4-10 1 16,0-10 100-16,-1-9 1 0,-3-9 21 16,-1-8 1-16,0-8 12 15,-4-9 1-15,0-13 3 16,-6-18 0-16,-5-17 19 15,0-14 0-15,0-11-157 16,2-3 1-16,1-3 17 16,1-11 0-16,1-7-4 15,6 16 0-15,6 10-109 16,7 6 1-16,9 13 7 16,0 16 1-16,4 13 196 15,5 10 1-15,4 11-10 16,-1 15 1-16,-3 10-42 0,-1 12 1 15,-1 10-69-15,1 14 0 16,-1 13-30-16,-8-7 0 16,-8 0 53-16,-2-17 1 15,-4-10 7-15,2 0 0 16,2-4-9-16,-1-1 0 16,1-3-21-16,-2-1 0 15,2-4 21-15,-4-3 0 16,-1-6 6-16,-2-5 0 15,-3-8-90-15,-1-3 0 16,0 0-286-16,-1-10 0 16,-1 1-1257-16</inkml:trace>
  <inkml:trace contextRef="#ctx0" brushRef="#br1" timeOffset="181755.81">29652 10888 2555 0,'11'4'0'0,"9"-3"237"16,-11 1 0-16,-1 0-134 15,-8-2 1-15,0 0-163 16,11-16 1-16,9-11-211 16,15-6 0-16,13-4 549 15,8 2 1-15,6 1-371 16,16 2 1-16,12-4-912 0,-12 11 1 15,0-1 588-15</inkml:trace>
  <inkml:trace contextRef="#ctx0" brushRef="#br1" timeOffset="181994.58">30475 10713 2655 0,'-7'-1'0'16,"-6"1"220"-16,13 0 0 16,0 0-98-16,4 7 0 15,3 5-44-15,4 10 1 16,2 9-80-16,0 3 1 16,0 5-15-16,0 5 0 15,-2 1-140-15,-6 5 0 0,-1 0-411 16,3-6 1-16,1-1-752 15</inkml:trace>
  <inkml:trace contextRef="#ctx0" brushRef="#br1" timeOffset="182473.95">30695 10189 2431 0,'0'-12'0'16,"0"-4"241"-16,-2-6 0 15,0-1-70-15,2 5 0 16,0-4-104-16,2 8 0 15,2 5-110-15,-4 9 1 16,11 3 3-16,-6 17 1 16,-1 14-9-16,0 6 1 15,-2 12 138-15,-2 2 1 16,-2 9-85-16,2-4 0 16,0 6-66-16,5-5 0 15,3-4-13-15,3-11 1 16,4-13 152-16,3-5 0 0,4-7 55 15,10-13 0-15,4-7-9 16,7-7 0-16,3-11-119 16,0-2 1-16,4-5-93 15,4-4 1-15,5-5-56 16,-22 12 0-16,-13 6-73 16,-10 5 1-16,-8 6-579 15,-6 5 1-15,0 0 31 16</inkml:trace>
  <inkml:trace contextRef="#ctx0" brushRef="#br1" timeOffset="182730.45">30844 10499 2431 0,'0'0'0'16,"13"-9"202"-16,-13 0 0 15,-1-2-45-15,-1-3 0 16,0-6-24-16,13-2 0 15,7-5-121-15,8 0 0 16,9-1-35-16,2-1 1 16,6 0-87-16,-5 4 0 15,1 3-98-15,-11 10 1 16,-6-1 32-16,-9 9 1 16,-6 4-126-16,-16 8 0 15,-11 8-286-15,-6 2 0 16,0-4 305-16</inkml:trace>
  <inkml:trace contextRef="#ctx0" brushRef="#br1" timeOffset="182864.95">30776 10297 1625 0,'4'-7'0'0,"1"-2"345"16,-12-12 0-16,-6-6-169 15,6-11 1-15,3-9-135 16,15 0 0-16,11-5 122 16,11 9 0-16,12 5-101 15,-1 15 0-15,6 10-278 16,-2 15 1-16,0 0-1756 15</inkml:trace>
  <inkml:trace contextRef="#ctx0" brushRef="#br1" timeOffset="183151.01">31526 10306 2678 0,'0'0'0'16,"-17"0"239"-16,17 0 0 15,7 13-101-15,-1-6 0 16,1 0-65-16,3 6 1 16,-1 1-77-16,-2 8 0 15,-1 1-20-15,-3 8 1 16,1 3-15-16,-2 2 1 0,-2 4-102 15,0 5 1-15,0-2-288 16,4-1 1-16,-1-1-1159 16</inkml:trace>
  <inkml:trace contextRef="#ctx0" brushRef="#br1" timeOffset="183495.14">31690 9809 2353 0,'2'-10'0'16,"0"-8"210"-16,3-4 0 16,3-3-100-16,-1 3 1 15,0 2-39-15,1 8 1 16,-3 3-79-16,-5 9 1 15,10 21-79-15,-7 1 0 16,1 10 152-16,0 10 0 16,-1 8 6-16,3 6 0 15,1 5-84-15,1 4 0 16,1 4 18-16,-2-10 0 16,2-5 42-16,-3-13 0 15,-4-3-126-15,0-11 0 16,0-7-254-16,-2-13 0 0,0 2-1424 15</inkml:trace>
  <inkml:trace contextRef="#ctx0" brushRef="#br1" timeOffset="183854.84">31620 9719 2454 0,'-4'-14'0'0,"-1"-11"204"16,3 3 0-16,4-3-74 15,3 2 1-15,3 1-136 16,6 2 1-16,7 4-164 0,8 3 1 16,8 4 365-16,7 8 0 15,6 6-144-15,0 13 0 16,2 14-214-16,9 26 1 16,5 18 50-16,-14 6 0 15,-6 14-31-15,-15 1 1 16,-12 8 260-16,-19-17 0 15,-17-9 164-15,-18-12 0 16,-17-10-199-16,10-17 0 16,0-17-202-16,-10-1 1 15,-5-9-12-15,12-4 0 16,10-2 208-16,8-5 1 16,8-2-99-16,1-6 1 15,3-6-304-15,13-8 0 16,0 2-1382-16</inkml:trace>
  <inkml:trace contextRef="#ctx0" brushRef="#br1" timeOffset="184200.07">32080 9341 2510 0,'1'-9'154'16,"10"-10"0"-16,6-10-131 16,9 7 1-16,7 2 75 0,10 20 1 15,6 13-42-15,11 21 1 16,10 18-60-16,-8 24 1 16,-1 21-390-16,-5 15 1 15,-5 12 497-15,-8 8 0 16,-8 6-85-16,-22-5 1 15,-15-3 167-15,-24-6 1 16,-18-3-10-16,-17-22 0 16,-17-14-346-16,-12-17 1 15,-13-18 382-15,18-12 0 16,9-13-399-16,26-10 1 16,0-1-2089-16</inkml:trace>
  <inkml:trace contextRef="#ctx0" brushRef="#br1" timeOffset="185161.33">30734 9669 2073 0,'0'0'0'16,"0"0"113"-16,0 0 0 16,5 7-49-16,-5-7 1 15,8 9-15-15,-8-9 1 16,7 4-9-16,-7-4 0 15,0 0 28-15,0 0 1 16,-4-9 17-16,1-7 1 0,-3-6-6 16,4-7 1-16,0-7-120 15,2-11 1-15,4-10 34 16,-2-15 0-16,2-13 46 16,-3-23 0-16,1-22-68 15,-5 17 1-15,-5 1 124 16,5 17 1-16,3 10-103 15,0 12 0-15,3 13-31 16,-3 17 0-16,0 14 35 16,-3 2 1-16,-1 9 38 15,-2 0 0-15,1 5-24 0,-3 6 1 16,1-2 2-16,0 6 1 16,-3 3-14-16,1 3 1 15,-2 3 7-15,-7 10 0 16,-6 9-22-16,-6 4 1 15,-5 12-85-15,-2 2 1 16,-2 10-122-16,2 3 1 16,0-2 133-16,8 0 0 15,5-8 81-15,5-4 0 16,8-13 86-16,4-8 0 16,5-5-16-16,2-16 1 15,11-3 29-15,4-15 1 16,7-11 36-16,2-16 1 15,4-13-88-15,0 3 1 16,-1-8-86-16,5-4 0 0,1-7 1 16,-5 24 0-16,-4 10-13 15,-2 8 0-15,-4 6-17 16,2 10 0-16,1 11-58 16,3 10 1-16,2 11 111 15,1 6 0-15,5 10 179 16,3 10 0-16,5 8-81 15,14 19 0-15,12 14-203 16,8-11 0-16,11 1-220 16,19-6 1-16,-1 1-1577 15</inkml:trace>
  <inkml:trace contextRef="#ctx0" brushRef="#br1" timeOffset="202245.42">32024 4341 1871 0,'0'0'0'16,"13"-3"35"-16,-13 3 1 16,-7 7 19-16,-3 2 0 15,-1 0-59-15,0-2 0 16,0-2 3-16,0-1 0 15,2 0 3-15,0-4 0 16,1 1 54-16,8-1 0 16,-9-5 19-16,9-2 1 0,4-2-22 15,3-4 1-15,4-3-58 16,6-2 1-16,3-2-125 16,8-1 1-16,5-8-384 15,6-2 1-15,5-1 991 16,10-6 0-16,8-4-212 15,14-8 1-15,13-8-565 16,9 3 1-16,12-7 625 16,-1 7 1-16,6 6-558 15,-12-5 0-15,-5 0 431 16,-8 2 1-16,-6 0-34 0,-16 8 1 16,-11 3-166-16,-7 3 1 15,-9 4-150-15,-4 5 1 16,-6 4 45-16,-3 5 1 15,-6 4-126-15,-4 7 0 16,-1 3 230-16,-1-1 1 16,1 4 135-16,0 3 0 15,1 3-37-15,-3-3 0 16,-2-3-9-16,-4 3 0 16,-3-2-91-16,-6 2 1 15,0 0-267-15,-13 9 1 16,-8 7-501-16,-6 9 0 15,-1 0 358-15</inkml:trace>
  <inkml:trace contextRef="#ctx0" brushRef="#br1" timeOffset="207259.86">32908 720 2039 0,'0'0'64'0,"0"0"1"0,-1-9 60 16,1 2 1-16,0-2-90 15,1-4 1-15,5 4-34 16,-2-3 1-16,-1 5 40 16,1-2 0-16,2 0-12 15,-6 9 0-15,7-11-17 16,-7 11 0-16,7-9 45 15,-7 9 0-15,0 0-42 16,0 0 0-16,0 0-5 0,0 0 1 16,-1 16-9-16,-1 4 1 15,-2 5-58-15,-2 13 1 16,-1 16 111-16,-4 5 0 16,-4 13-149-16,-9 31 1 15,-5 23 28-15,-3 0 1 16,-3 7-54-16,4-3 0 15,3 0 382-15,0-13 0 16,1-4-87-16,5-10 0 16,5-12-134-16,2-10 1 15,6-7 38-15,-2-14 1 16,2-12-25-16,3-10 0 16,2-16-60-16,3-1 0 15,1-12-60-15,0-9 0 16,0 0-197-16,-2-14 0 15,0-11-761-15,6-17 1 0,-1 1 558 16</inkml:trace>
  <inkml:trace contextRef="#ctx0" brushRef="#br1" timeOffset="208842.36">33361 625 1995 0,'0'0'42'0,"0"0"1"16,-8 0 48-16,8 0 0 16,-11 0-138-16,11 0 0 15,-11 3-36-15,2 1 1 16,-4 3 7-16,0 8 0 15,0 10 47-15,0 4 0 16,2 3 22-16,2 6 0 16,3 3 94-16,1-3 1 15,-1 3 72-15,6 3 0 16,4-3-61-16,3 1 1 16,5-1-40-16,0 0 1 15,5-3-46-15,3-4 1 16,3-5 36-16,-5-4 0 15,-1-8-50-15,-1-5 0 16,-1-3 23-16,-2-9 0 16,0-7-26-16,0-6 0 15,2-5 22-15,-2-3 0 0,1-4-32 16,-6 5 0-16,-3 0 9 16,1-7 0-16,-3-5 17 15,-1-3 1-15,-4-6-16 16,-3 3 0-16,-4 0 63 15,3 0 0-15,2 2 5 16,-1-1 0-16,-1 2-69 16,1 7 1-16,-1-1 22 15,1 4 1-15,1 3-24 16,0 6 0-16,1 3-6 0,-1 4 0 16,0 2-3-16,4 7 1 15,-11-9-18-15,11 9 1 16,-11 0 5-16,0 4 1 15,-2-4-7-15,0 5 1 16,0 6-14-16,0-2 1 16,0 3 31-16,0 5 0 15,1 4-36-15,0 1 1 16,1 3 71-16,4-2 0 16,3-1-26-16,1 0 1 15,-1-6 58-15,2 5 1 16,2 5-21-16,0-3 1 15,0 2-7-15,0 1 0 16,0 2 10-16,2-2 0 16,0 4-36-16,3-5 0 15,5 1 3-15,-3-3 1 0,2-1-13 16,2-4 1-16,2 1 1 16,0-6 1-16,0-6 25 15,0-1 0-15,2-3-20 16,-2-3 1-16,1-3-8 15,-2-3 0-15,-3-1-4 16,-2 2 0-16,1-3-20 16,-1-1 0-16,0 6 7 15,1-6 0-15,-1-2-26 16,4-2 0-16,2-1 10 0,0 1 0 16,2-3-13-16,-2 0 1 15,-2-4 38-15,-2 2 0 16,-3-2 5-16,-3-1 1 15,1-1 36-15,-4-3 0 16,-2 0 17-16,-2 5 1 16,-1-2 11-16,-1 2 0 15,1 2-7-15,-3-1 0 16,-1-3-31-16,0 6 0 16,-2 0-29-16,0 3 1 15,0-1-11-15,0-3 1 16,1 5-9-16,1 1 1 15,2 6-34-15,-1-3 1 16,3 7-27-16,-8 1 0 16,-2 1-78-16,-11 10 1 15,-5 7-10-15,-6 2 1 0,-4 5 58 16,6 4 0 0,2 5-690-16,9 0 1 0,0 2 441 15</inkml:trace>
  <inkml:trace contextRef="#ctx0" brushRef="#br1" timeOffset="-207913.29">22976 2008 1894 0,'0'0'54'15,"0"0"1"-15,0 0 33 0,0 0 0 16,0 0-18-16,0 0 1 15,0 0-15-15,0 0 0 16,11-31-56-16,0 9 0 16,4 3-38-16,3 1 0 15,4 1-26-15,1 7 1 16,6 8 306-16,3 7 1 16,4 6-31-16,1 11 1 15,0 12-122-15,-2 4 0 16,-1 10-93-16,-9 4 1 15,-4 10-1-15,-10-3 1 16,-7-5 17-16,-6 0 0 16,-8-9-14-16,-1-5 0 15,-2-8-43-15,-3-7 1 16,-1-5-37-16,-9-11 1 16,-5-5 25-16,-4-11 1 0,-2-11 153 15,6-11 0-15,5-16-31 16,13-15 1-16,11-15-24 15,26-17 0-15,20-23 83 16,14 23 1-16,15 7-140 16,-6 22 1-16,1 15-203 15,0 21 1-15,3 16 170 16,-3 18 0-16,2 11-392 16,-14 22 0-16,1-3-1204 15</inkml:trace>
  <inkml:trace contextRef="#ctx0" brushRef="#br1" timeOffset="-207417.17">24006 1338 2331 0,'2'9'280'16,"-9"12"0"-16,-6 12-44 15,-6 8 1-15,-3 13-154 16,2 18 1-16,-2 17-53 16,-2 22 0-16,-8 22-85 15,10-3 0-15,4 3 115 16,12-14 1-16,12-7-32 15,7-15 0-15,7-11-63 16,9-15 0-16,8-16-125 0,6-13 0 16,7-22 125-16,7-8 0 15,7-12 22-15,-1-20 1 16,2-12-915-16,-6-2 1 16,0-4 202-16</inkml:trace>
  <inkml:trace contextRef="#ctx0" brushRef="#br1" timeOffset="-206036.91">24300 1743 2028 0,'0'0'91'0,"3"-13"1"15,5-3 33-15,-3 4 0 0,-1-5-70 16,-2 5 1-16,0-1-24 16,0 8 0-16,-2-2-43 15,0 7 1-15,0 0 4 16,-6 19 0-16,-1 16-50 16,-3 6 1-16,-3 6 149 15,4 3 0-15,4 4-71 16,-5 4 1-16,-2 5-157 15,-1 0 0-15,-2 0 107 16,2-6 1-16,0-2 100 0,2-14 1 16,4-10 12-16,-1-3 1 15,3-11-14-15,1-5 1 16,0-3-43-16,4-9 1 16,2-18 24-16,4-5 0 15,-5-11 56-15,5-13 1 16,1-15-76-16,3-4 1 15,3-10-28-15,5 6 1 16,4 2 42-16,4-12 1 16,2-2-67-16,-2 26 1 15,-1 16-44-15,-1 13 1 16,2 15-36-16,-4 13 0 16,4 19-54-16,-4 9 0 15,1 14 151-15,-7 8 1 16,-3 10 106-16,-2 14 0 0,-3 10-96 15,-5-8 1 1,-3-5 17-16,2-18 1 0,0-12 1 16,0-4 0-16,1-9-21 15,-3-8 0-15,0-5-116 16,2-3 1-16,0-4-236 16,-2-9 0-16,0 0-1428 15</inkml:trace>
  <inkml:trace contextRef="#ctx0" brushRef="#br1" timeOffset="-205811.44">24211 2195 2230 0,'9'3'236'0,"-20"-15"0"16,-9-10-70-16,7 6 0 15,6 3-25-15,7 1 1 16,13 1-54-16,11 2 0 15,9 0-108-15,9 0 1 16,12-2-319-16,5 2 1 16,7-3 279-16,3 3 1 15,1 0-629-15,5 9 0 16,1 0-52-16</inkml:trace>
  <inkml:trace contextRef="#ctx0" brushRef="#br1" timeOffset="-204294.18">24811 2370 2230 0,'0'0'219'15,"4"-13"0"-15,-2-9-57 16,-1 3 1-16,-1-3-58 16,6-7 1-16,-4-5-109 15,7 1 0-15,2-1-48 0,2 5 1 16,0 6 47-16,2 9 0 16,0 1-45-16,-4 9 0 15,0 8 33-15,-6 10 1 16,-5 10 33-16,-9 5 1 15,-8 8-7-15,4-6 1 16,2-2 45-16,2-4 1 16,0-3-41-16,2-6 1 15,5-7 2-15,-8-2 0 16,1 0-26-16,2-7 1 16,1-3 4-16,3-13 1 15,1-13 3-15,2-2 0 16,2-5 16-16,5 5 0 15,2 3-66-15,2 2 0 16,2 10-15-16,2 4 0 16,2 8 3-16,-3 11 1 0,3 9 2 15,-11 10 1-15,-6 8 115 16,-4 4 0-16,-5 3 65 16,-2-3 0-16,-2-4-77 15,-4-5 1-15,-1-4-51 16,3-5 0-16,2-7-12 15,2-8 0-15,0-1-48 16,-8-17 1-16,-3-9 56 16,7-3 0-16,2-7 68 15,10-1 0-15,8 3 33 16,12 1 1-16,9 4-89 0,0 5 1 16,3 5-78-16,4 8 1 15,6 7-123-15,-4 13 1 16,0 7 266-16,-9 9 0 15,-6 8 47-15,-16 14 1 16,-15 12 19-16,-19 21 1 16,-14 24-95-16,-4-19 1 15,-7-7-145-15,-6-15 1 16,-6-9-233-16,21-24 0 16,0-2-1774-16</inkml:trace>
  <inkml:trace contextRef="#ctx0" brushRef="#br1" timeOffset="-202328.65">25378 2173 2667 0,'0'0'260'0,"4"13"0"16,-1 5-73-16,-3-6 0 16,0-1-74-16,0-11 1 15,-3 9-92-15,3-9 1 16,-8-20-5-16,3 2 0 16,-1-7 0-16,-1-7 1 15,-3-6-34-15,5-3 0 16,-1-6-36-16,1 0 0 15,-1-3 51-15,-5 1 0 16,-4-7 3-16,1 8 0 16,-1-3-22-16,2 4 1 15,-5 6-37-15,3 7 1 16,0 5 43-16,6 9 0 16,3 4 11-16,1 7 0 15,3 3 3-15,2 6 0 0,0 0 47 16,0 0 1-16,16-3-36 15,-3-1 0-15,6-1 23 16,-1 5 1-16,3 0-86 16,6 2 0-16,5 1-95 15,5 4 0-15,5 2 155 16,1 13 0-16,3 3 112 16,2 8 0-16,2 10-88 15,12 15 1-15,10 5-27 0,-22-6 0 16,-13-6 15-16,-18-10 0 15,-18-12-23 1,-15 1 1-16,-16 3-45 0,-11-4 1 16,-10-2-132-16,-6 1 1 15,-8 1 314-15,10-7 0 16,3-2-86-16,11-4 1 16,8-4-40-16,7 1 1 15,6 0-13-15,7-1 1 16,7-3-5-16,1-1 0 15,3-3-28-15,2-5 1 16,0 0-137-16,0 0 0 16,9-18-452-16,-1 11 0 15,-1-2-904-15</inkml:trace>
  <inkml:trace contextRef="#ctx0" brushRef="#br1" timeOffset="-201887.53">25906 2433 2935 0,'0'0'233'0,"-19"25"1"15,-10 16-1351-15,-19 22-316 16</inkml:trace>
  <inkml:trace contextRef="#ctx1" brushRef="#br1" timeOffset="162760.26">30389 4298 0,'0'0'0,"0"0"15,0 0-15,0 0 16,0 0-16</inkml:trace>
  <inkml:trace contextRef="#ctx0" brushRef="#br1" timeOffset="-200526.07">26127 1923 1983 0,'0'0'114'0,"0"0"1"16,24-22-54-16,-13 15 0 15,1-2-29-15,-5 9 0 16,0 0-66-16,-7 0 1 0,4 16 12 15,-6-3 0-15,0 0-25 16,-3 3 1-16,-1-4-5 16,-1-3 0-16,-1 4 30 15,1-8 0-15,2-1 16 16,5-4 1-16,-12 4-5 16,9-13 1-16,-1-11 8 15,6 2 1-15,2-6 35 16,3 6 0-16,2-5 32 15,4 9 1-15,4 1-43 16,-4 6 0-16,0 7-29 0,-4 0 1 16,-9 7 1-16,0 2 0 15,-4 4 9-15,-1-1 1 16,-1 1-7-16,2-1 1 16,-1 5-21-16,1-5 0 15,0-3 20-15,1-2 0 16,-3-5-3-16,6-2 0 15,0 0-39-15,-2-5 1 16,-1-8 45-16,3 1 0 16,2-5 27-16,-1 1 1 15,1 4-9-15,2 6 0 16,0-1-8-16,-4 7 1 16,7 7 22-16,-3 2 1 15,-1 0-39-15,-3 4 0 16,-5-1 30-16,-1 1 1 15,1 0-48-15,-3-3 1 0,1 3-87 16,0-4 0-16,-1-5 77 16,8-4 1-16,-11 5 15 15,11-5 0-15,-13-4 36 16,10-1 0-16,-1-8 128 16,8 1 1-16,5-4-25 15,7 7 0-15,7 0-55 16,4 1 0-16,5 3-107 15,-1 7 0-15,0 9 48 0,-5 10 1 16,-4 13 35 0,-18 15 1-16,-8 14 27 0,-18 4 0 15,-9 5-159-15,-26 11 0 16,-23 14-77-16,8-27 0 16,-2-11 73-16,30-26 1 15,2 1-1868-15</inkml:trace>
  <inkml:trace contextRef="#ctx0" brushRef="#br1" timeOffset="-199656.1">26779 1359 2207 0,'0'0'200'16,"0"0"0"-16,9-12-88 15,-5 3 1-15,0 0-76 16,-4 9 0-16,2-7-42 15,-2 7 0-15,-6 12 4 16,0 1 1-16,-3 7-6 16,2 1 1-16,-2 4 11 15,1-3 0-15,3-2-56 0,5-8 0 16,3 1 11-16,-3-13 1 16,13 7-76-16,-2-14 0 15,4-9 67-15,-2-2 0 16,0-7 46-16,-6-1 1 15,-1-2 114-15,-6 2 1 16,-2 3-20-16,-2 9 0 16,-1 3-45-16,-3 2 0 15,1 9 22-15,-6 7 0 16,-3 6-62-16,3 8 0 16,0 4 5-16,5 4 0 15,3 0-6-15,3 2 1 16,4-6 4-16,5 0 1 15,4-5-61-15,4-4 1 16,3-3-16-16,1-12 1 0,-1-2-25 16,1-12 0-16,-3-3 3 15,1-9 1-15,0-4 117 16,-8-4 0-16,-4-4 138 16,-5-5 0-16,-5-1-15 15,-2 11 1-15,-5 3-55 16,-13 14 0-16,-12 8-101 15,0 16 1-15,-6 15-78 16,3 13 1-16,-3 10 30 16,4 14 0-16,4 8-23 15,6 23 1-15,3 16 140 0,15-13 0 16,9-1 71-16,15-15 0 16,15-12-35-16,9-19 0 15,12-17-65-15,3-22 0 16,7-15-227-16,10-22 0 15,10-17 299-15,0 1 1 16,6-6-70-16,-22 1 0 16,-11 6-58-16,-19 2 0 15,-16-1-74-15,-6 14 1 16,-11 6-129-16,0 0 0 16,-6 6-383-16,1 7 0 15,-1 2-827-15</inkml:trace>
  <inkml:trace contextRef="#ctx0" brushRef="#br1" timeOffset="-199279.8">26846 2645 2790 0,'11'-13'273'0,"-11"6"1"16,-4 2-241-16,9-2 0 16,7-2-751-16,10-4 1 15,0 0-520-15</inkml:trace>
  <inkml:trace contextRef="#ctx1" brushRef="#br1" timeOffset="165312.79">29286 10764 0,'0'0'0,"0"0"0</inkml:trace>
  <inkml:trace contextRef="#ctx0" brushRef="#br1" timeOffset="-197748.64">27279 1777 1860 0,'0'24'342'0,"-5"51"0"15,-6 39-233-15,-4-1 1 16,-3 11 104-16,-8-16 0 15,-6-7-326-15,-8-16 0 16,-8-15-205-16,0-12 0 16,-9-15 538-16,16-14 1 15,9-13-73-15,7-7 1 16,8-2-43-16,-1-2 0 16,3-1-32-16,0 0 1 15,0 1-67-15,4 2 1 16,2-5-4-16,2 2 0 15,-1-1 14-15,8-3 0 16,-7 0-20-16,7 0 1 16,7-16-12-16,4 3 1 15,6-6-59-15,1-3 1 0,6-7-26 16,6-5 0-16,5-4 241 16,2-9 0-16,7-7-75 15,-3 0 1-15,1 0-4 16,-3-25 0-16,-4-22-54 15,-7 2 1-15,-6-2-51 16,-5-8 0-16,-8-3 71 16,-5 11 0-16,-8 0-68 15,4 18 0-15,2 13 33 16,-8 4 1-16,-1-1 32 16,-2 11 0-16,-3 2-34 0,-4 13 0 15,-4 7-81-15,-4 1 1 16,-2 4-49-16,-6 8 0 15,-1-1 129 1,4 2 0-16,-1 8 72 0,6-1 0 16,5 4-17-16,5 2 1 15,3 2-30-15,1 1 0 16,7 0 18-16,3 4 0 16,-11 4-41-16,11-4 0 15,-10 13-70-15,7-4 0 16,1 1-307-16,9 16 1 15,1-5-1637-15</inkml:trace>
  <inkml:trace contextRef="#ctx0" brushRef="#br1" timeOffset="-196593.62">22374 1170 2062 0,'24'0'78'0,"-33"4"0"15,-17-4 29-15,9 0 0 16,1-4-45-16,5 4 0 16,3-3-42-16,8 3 0 15,-9-4 61-15,9 4 0 0,0 0 67 16,0 0 1-16,13-3-20 15,5-3 1-15,6-3-100 16,12-3 0-16,8-5-323 16,17 1 0-16,13 0 628 15,36-6 1-15,29 1-431 16,10-4 0-16,18 1-12 16,-3 3 1-16,4-1 371 15,-30 2 1-15,-16 2-350 16,-5 2 1-16,-10 0 135 0,-15-1 0 15,-15 3 83-15,-12 0 1 16,-13 5-89-16,-19 0 0 16,-18 0-10-16,-6 5 0 15,-7 4-35-15,-2 0 0 16,0 0-2-16,0 0 0 16,-8 0-4-16,8 0 1 15,-11 0 0-15,11 0 0 16,-7 0-4-16,7 0 1 15,-9 0-71-15,-2 0 1 16,-6 4-203-16,2-3 1 16,1 3-2016-16</inkml:trace>
  <inkml:trace contextRef="#ctx0" brushRef="#br1" timeOffset="-196007.45">22566 762 2140 0,'0'0'81'0,"13"-13"0"15,7-7 47-15,-1 6 1 16,3-6 16-16,-7 7 1 16,-2 1-102-16,-4 3 1 15,-2 2-8-15,-7 7 1 16,0 0 16-16,-16 10 0 15,-10 8 65-15,-7 15 1 16,-10 14-74-16,-3-2 1 16,-4 5-99-16,-3-3 1 15,-3 3-83-15,-1-1 0 16,0 1 287-16,9-8 1 16,2-4-104-16,12 3 1 15,7-3-53-15,10-8 0 16,11-1-66-16,14-4 1 0,12-5 67 15,10-7 1-15,10-1 190 16,10-3 1-16,11-3-147 16,15 1 1-16,14-3-189 15,-9 5 1-15,-1 0 254 16,-25 3 0-16,-14-1-30 16,-2-2 1-16,-8 4-37 15,0-1 0-15,-3 1-116 16,0-1 1-16,-1 1-2767 15</inkml:trace>
  <inkml:trace contextRef="#ctx0" brushRef="#br1" timeOffset="-179193.01">19073 1711 1883 0,'0'0'0'16,"0"0"0"-16,-20 10 40 16,7-1 0-16,2 0-27 15,-2 0 1-15,-6 4-44 16,3 0 0-16,1-1 104 15,-3 3 1-15,-1-3 2 0,2 1 0 16,5-4 53-16,2 0 1 16,3-2-27-16,7-7 1 15,-9 9 2-15,9-9 0 16,0 0 21-16,9-4 0 16,8-1 14-16,10-18 0 15,10-8-17-15,6-14 1 16,6-14-411-16,27-21 1 15,20-15 558-15,8-2 1 16,4-8-276-16,-4 6 1 16,-4 4-83-16,-6 16 0 15,-6 10 249-15,-14 11 0 16,-11 8-113-16,-17 12 1 16,-13 9-26-16,-12 11 0 15,-12 6-16-15,-4 1 1 16,-3 6-10-16,-2 5 1 0,-2-8-2 15,2 8 0-15,-7-5-41 16,7 5 0-16,-9 0-200 16,0 0 0-16,1 5-702 15,6 6 1-15,-3-2 23 16</inkml:trace>
  <inkml:trace contextRef="#ctx0" brushRef="#br1" timeOffset="-177782.09">20334 598 2017 0,'0'0'95'0,"0"0"1"15,0 0-10-15,0 0 1 16,6-13-46-16,-6 6 1 15,3-2-10-15,-1 2 0 16,0 1 13-16,-2 6 1 16,2-9-9-16,-2 9 0 15,0 0-37-15,0 0 0 16,-13 13-78-16,0 1 0 16,-4 10 121-16,-1 10 1 15,-2 4 7-15,-1 3 0 16,3 6 7-16,1-6 1 0,1-3 23 15,3-5 1-15,2-8-74 16,3-4 1-16,3-8-30 16,1 0 0-16,2-10-37 15,2-3 1-15,9-9 0 16,-1-11 1-16,3-10 58 16,4-6 0-16,1-15 10 15,3 5 1-15,-1-5 93 16,1 6 1-16,-1 4-28 15,-1 7 1-15,-8 5-15 16,0 7 0-16,0 10-21 0,1-1 1 16,-7 6-9-16,-3 7 0 15,11-4 24-15,-5 15 0 16,1 3-23-16,-3 10 0 16,-2 6-44-16,0 12 0 15,-1 6-21-15,1-1 0 16,0 7 32-16,0-3 0 15,2 3 52-15,1-4 1 16,-3 1-41-16,2-1 0 16,-1-1-25-16,-3-3 0 15,4 1-14-15,-4-5 0 16,-2-1 20-16,4-7 1 16,0-10 1-16,2-6 0 15,-4-9 13-15,2-2 1 16,-2-4 4-16,0-3 1 15,0 0-15-15,0 0 0 0,0 0-1 16,0 0 1-16,-2-7-25 16,2 7 0-16,-10-9-70 15,-14 13 1-15,-11-2 116 16,2 5 0-16,-4 2 63 16,0 3 1-16,-1 5-53 15,4 2 1-15,7 3-26 16,1-4 1-16,5 2-13 15,7-4 0-15,4 0-2 16,7-7 0-16,-1 0-6 0,4-9 1 16,17 7-72-16,7-14 1 15,9-5-100-15,9-5 0 16,12-4 380-16,3-1 0 16,6-3-133-16,-4-4 1 15,0 4-71-15,-9-4 0 16,-2 0-34-16,-7 8 1 15,-4 1 24-15,-8 4 1 16,-9 3 12-16,-3 4 0 16,-6 4 33-16,-4 1 1 15,-5 4 0-15,-2 0 1 16,-7 4-99-16,-2 5 1 16,-4 0-504-16,0 0 0 15,2 2-1268-15</inkml:trace>
  <inkml:trace contextRef="#ctx0" brushRef="#br1" timeOffset="-155847.05">20057 1376 1871 0,'9'-9'63'16,"-22"14"1"-16,-7 6-20 15,3-6 1-15,6-1-6 16,2 1 0-16,4-5-5 16,5 0 1-16,-11 4 17 15,11-4 1-15,-12 0 59 16,12 0 0-16,-7 3-31 15,7-3 0-15,0 0 36 0,0 0 0 16,0 0-17-16,0 0 1 16,0 0 2-16,7-7 1 15,8-5-33-15,11-14 0 16,9-8-165-16,11-11 0 16,10-14 191-16,27-11 1 15,20-11-21-15,-14 3 1 16,-2 2-129-16,-12 4 0 15,-8 2 8-15,-1 11 1 16,-9 10 161-16,-7 6 0 16,-9 14-63-16,-13 8 1 15,-10 10-22-15,-3 2 1 16,-6 5-20-16,-9 4 1 16,9-9-17-16,-9 9 0 15,0 0-4-15,0 0 1 16,0 0-87-16,0 0 1 0,0 0-188 15,0 0 1-15,0 0-732 16,15 4 0-16,-4 1 432 16</inkml:trace>
  <inkml:trace contextRef="#ctx0" brushRef="#br1" timeOffset="-155126.25">21534 389 2051 0,'0'0'177'0,"2"-11"1"16,0-3-34-16,-2-2 1 15,0-10-27-15,-2 10 1 16,0-4-42-16,-3 6 1 16,1 3-34-16,-4 2 1 15,3 0-46-15,5 9 1 0,-9-7 1 16,3 7 0-1,-7 0-48-15,-3 11 1 0,-5 3-39 16,1 11 1-16,-6 11 80 16,6-1 0-16,1 6 91 15,5 6 1-15,4 1-24 16,5 8 0-16,5 2-70 16,2 1 1-16,3 2 69 15,4-1 1-15,4-6 48 16,0-4 0-16,6-5-57 15,1-3 1-15,2-8-38 16,2-12 1-16,0-6-76 0,8-11 0 16,5-10-109-16,-2-4 0 15,3-7 176-15,-1-6 0 16,-2-3 106-16,0-4 1 16,-1 0-4-16,-5-5 0 15,-3-8-28-15,-4-3 0 16,-5-9-84-16,-4 4 1 15,-6-4-45-15,-9 7 1 16,-7 2-44-16,-15 2 0 16,-9 5 91-16,-11 6 0 15,-6 3 130-15,5 7 1 16,3 6-103-16,1 11 1 16,3 5-79-16,-7 5 0 15,3 8-33-15,7-1 1 16,7 1-139-16,6 12 0 15,0 0-2189-15</inkml:trace>
  <inkml:trace contextRef="#ctx0" brushRef="#br1" timeOffset="-139212.44">10518 2575 2151 0,'0'0'138'0,"3"-13"0"15,-3-12-30-15,2 9 0 16,0-2-62-16,0 2 0 16,2-1-46-16,-2 1 0 15,5 4-63-15,-2 3 0 16,5 0-17-16,6 1 1 15,8-1-123-15,4 13 1 16,7 1 479-16,2 12 0 16,4 8-120-16,-4 7 0 15,-1 15-88-15,-2-2 1 16,-3 7-34-16,-7 0 1 16,-2-1-8-16,-11-10 0 15,-1-1-15-15,-10 0 1 16,-6-3-14-16,-3-10 0 0,-4-3-31 15,-2-10 0-15,-7-3-3 16,2-11 0-16,-8-9-18 16,4-11 0-16,2-9-26 15,7-14 0-15,2-11 246 16,8-13 0-16,10-8-46 16,14 5 1-16,8-1-37 15,19-1 0-15,15 2-108 16,-2 16 1-16,2 11-199 15,-9 18 0-15,-9 12 232 16,3 13 1-16,-8 6-212 0,-2 15 0 16,-3 3-1780-16</inkml:trace>
  <inkml:trace contextRef="#ctx0" brushRef="#br1" timeOffset="-138762.54">11493 1964 2443 0,'0'0'186'16,"-4"-16"0"-16,0-13-32 16,-1 8 0-16,-1 1-57 15,-3 6 1-15,-6 1-138 16,-3 9 1-16,-4 8 6 16,-2 10 0-16,-4 15 38 15,4 16 0-15,2 15-106 16,3 15 0-16,4 17 191 15,-1 29 1-15,1 17-108 0,10-13 0 16,5-1 157-16,9-23 1 16,9-13-45-16,6-9 0 15,8-16-59-15,-5-16 0 16,7-11-65-16,2-14 0 16,3-15-248-16,11-11 0 15,5-12 183-15,1-2 1 16,-1 2-1987-16</inkml:trace>
  <inkml:trace contextRef="#ctx0" brushRef="#br1" timeOffset="-138056.94">11899 2031 2532 0,'0'0'223'16,"13"41"1"-16,11 28-152 16,2 1 0-16,-2 6 56 15,-6 3 1-15,-3 0-129 16,-2-3 1-16,-4-6-33 15,-5-12 0-15,1-12 52 16,-5-8 0-16,2-9 25 16,-2-7 0-16,0-10-91 0,0 1 0 15,-2-10-188-15,2-3 0 16,0 0-1813-16</inkml:trace>
  <inkml:trace contextRef="#ctx0" brushRef="#br1" timeOffset="-137720.15">11792 2407 1771 0</inkml:trace>
  <inkml:trace contextRef="#ctx0" brushRef="#br1" timeOffset="-137065.03">11640 3104 2073 0,'8'-20'0'0,"8"-12"281"15,-10 10 0-15,-1 4-136 16,-1-19 1-16,0-12-46 16,1-14 1-16,-1-13-31 15,2-7 0-15,-1-8-88 0,2-5 0 16,3-1 76-16,1 5 0 16,2 8 10-16,-4 22 0 15,2 21-58-15,0 7 0 16,0 5-8-16,-3 7 1 15,-1 6-9-15,-3 3 0 16,-1 8-7-16,-3 5 1 16,10 13-40-16,-10 14 0 15,0 14 2-15,0 4 0 16,0 11 114-16,0 5 0 16,5 2-22-16,-1 0 0 15,1 0-60-15,-1 0 0 16,-4-2-13-16,2-10 0 15,-2-6 28-15,0-11 0 0,0-9 9 16,-2-5 1-16,-2-7-85 16,1-4 0-1,1-9-312-15,-2-8 0 0,0 3-1292 16</inkml:trace>
  <inkml:trace contextRef="#ctx0" brushRef="#br1" timeOffset="-135968.87">11753 2483 1793 0,'0'0'127'0,"-9"16"1"15,-1 9-12-15,1-5 0 16,4-2-6-16,1-5 1 16,8-4-24-16,-2-2 0 15,1-3 73-15,6-4 0 16,1-4-16-16,14-12 1 15,9-6-65-15,11-3 0 16,4-7-189-16,-5 1 1 16,-3-1-17-16,-6 6 1 15,-7 5 124-15,-5 8 1 0,-11 1 82 16,-1 4 1-16,-7 5 69 16,-12 10 1-16,-11 6-53 15,-10 3 1-15,-5 5-102 16,-5 5 1-16,-1 2-93 15,-1 1 0-15,-1 5-38 16,2-8 0-16,6-1 78 16,10-4 1-16,4-4 70 15,8-5 1-15,8-3 77 16,14-5 0-16,15-8 23 0,4-5 1 16,9-7-62-16,1-2 1 15,7-7-108-15,-3 0 0 16,-3-1-25-16,-2 3 0 15,-2 5 73-15,-17 5 0 16,-3 4 62-16,-15 9 0 16,-26 6-3-16,0 6 0 15,-9 1-105-15,-3 7 0 16,-7 1-108-16,1 1 1 16,-6 3 58-16,13-5 0 15,8-4 95-15,7-3 0 16,9-4 108-16,22-9 0 15,17-9-76-15,12-4 1 16,16-7-522-16,7-5 0 16,-4 4-1142-16</inkml:trace>
  <inkml:trace contextRef="#ctx0" brushRef="#br1" timeOffset="-135143.72">12429 2557 2409 0,'0'0'227'0,"-2"25"0"16,2 18-60-16,-6-1 1 15,-1 3-48-15,-4-2 1 16,-8 2-121-16,1-11 0 16,-8-1-55-16,0-12 0 15,-2-5 16-15,6-3 0 16,4-9 38-16,-2-8 1 16,1-9-1-16,8-3 1 0,9-2-93 15,8 2 1-15,1 0-2123 16</inkml:trace>
  <inkml:trace contextRef="#ctx0" brushRef="#br1" timeOffset="-133581.62">12944 1864 2353 0,'0'0'182'0,"0"0"0"16,0 0-78-16,0 0 1 15,0 0-104-15,0 0 1 16,0 0-76-16,0 0 1 16,0 0 73-16,0 0 0 15,-6 34-36-15,1-9 0 16,5 0 1-16,0 4 0 15,0-4 15-15,1-5 1 16,3-2-36-16,2-9 1 16,1-2-54-16,8-14 0 15,3-7 47-15,-5-6 1 16,2-5 98-16,-6-4 0 16,-3-5 30-16,-6 8 1 15,-4 1 103-15,-3 5 0 16,-6 2-87-16,0 6 1 0,0 5-68 15,2 7 0-15,-4 3 2 16,2 10 0-16,4 3 8 16,0 9 0-16,5 4-27 15,2 5 1-15,2 4-7 16,2 0 0-16,5 0-68 16,-1-10 0-16,3-2-28 15,4-5 1-15,2-5 99 16,0-7 0-16,1-9-44 0,3-9 1 15,-1-12-27 1,-1-8 1-16,-1-9 149 0,-6 0 1 16,-5-7-73-16,-5-1 1 15,-5 1 212-15,-8 3 0 16,-8 8-91-16,-6 9 0 16,-5 12-83-16,-5 13 0 15,-1 13-66-15,-1 8 1 16,0 15-4-16,6 11 1 15,0 11-83-15,3 23 0 16,4 21 104-16,13-12 1 16,13 1 111-16,10-10 1 15,10-8-44-15,6-22 0 16,1-22-52-16,3-4 1 16,7-16-114-16,7-9 0 15,10-16-4-15,-1-6 0 16,8-10 235-16,-9 1 0 0,-2-3-119 15,-8 5 0-15,-12 4-134 16,-6 5 0-16,-8 4-364 16,-6 10 0-16,-1 3-978 15</inkml:trace>
  <inkml:trace contextRef="#ctx0" brushRef="#br1" timeOffset="-133252.41">13466 2382 2555 0,'0'0'220'0,"11"-9"0"15,8-7-53-15,-6 7 1 16,1-4-86-16,-4 10 0 16,-1-1-35-16,-5 13 0 15,-3 7 14-15,-2 10 1 16,-3 2-36-16,-5 7 0 16,-4 2-23-16,-2 5 1 15,0-4-133-15,0-2 0 16,4-2-523-16,9-9 1 15,-3 4-783-15</inkml:trace>
  <inkml:trace contextRef="#ctx0" brushRef="#br1" timeOffset="-132320.53">13858 2119 2342 0,'0'0'220'0,"0"20"0"16,-4 18-41-16,2-8 0 0,2-4-80 15,0-6 1-15,0-8-62 16,0-12 1-16,0 0 17 16,-2-21 0-16,0-19-49 15,-1-7 1-15,-3-12-70 16,2-8 1-16,3-16 103 16,1 4 1-16,5-4-87 15,1 2 0-15,7-7-81 16,5 30 1-16,10 20-106 15,1 10 1-15,8 11 373 16,4 8 0-16,1 9 3 16,-5 13 0-16,2 7-91 0,-2 10 1 15,-2 8-62-15,-20 11 0 16,-15 3-64-16,-8 0 0 16,-8 1-1-16,-6-8 0 15,-8-8 13-15,8-4 1 16,-4-8 98-16,6-3 1 15,1-10 18-15,4 1 0 16,6-10-43-16,0 1 0 16,5-4-12-16,4 0 0 15,0 0 39-15,10-4 0 16,8-8 29-16,4 5 0 16,11-2-22-16,-1 3 1 15,7 6-48-15,-3 2 1 16,-2 5-7-16,-8 9 0 15,-6 10-10-15,-7 1 0 0,-8 5-37 16,-14 6 0-16,-11 7-69 16,-8-4 1-16,-9-1-53 15,0 0 1-15,0-3 221 16,-5-6 0-16,1-8 103 16,2-8 1-16,4-4-56 15,8-6 0-15,5-5-58 16,1 0 1-16,6-9-38 15,6-4 1-15,2-3-31 16,5 0 1-16,-2 0-136 0,17 1 0 16,8-1-450-16,6 7 1 15,1-3-726-15</inkml:trace>
  <inkml:trace contextRef="#ctx0" brushRef="#br1" timeOffset="-129134.82">14308 1088 1703 0,'0'0'-61'0,"0"0"0"16,-9-13 188-16,1 4 0 15,3-2-50-15,-1 6 0 16,1-4-43-16,1 2 0 15,-1 1 33-15,5 6 1 16,-4-7 29-16,4 7 0 16,0 0-9-16,0 0 0 15,9 7-21-15,6 8 0 16,13 8-386-16,9 8 1 0,9 14 254 16,2 5 1-16,11 13 448 15,0 16 1-15,7 20-335 16,-20 2 0-16,-12 7 12 15,-21-3 1-15,-17-5-65 16,-20-8 1-16,-20-7-246 16,-8-10 0-16,-13-8 577 15,-1-6 1-15,-4-7-218 16,5-3 0-16,4-10-115 16,15-3 1-16,9-9-4 15,15-11 1-15,13-9 6 0,1 2 0 16,8-10 19-16,0-1 0 15,0 0 22-15,0 0 1 16,11 0-19-16,-1-1 0 16,2-3-21-16,-2 0 0 15,4-1-6-15,-4-2 1 16,3-2-39-16,-4 0 0 16,-2-2-105-16,1-2 0 15,-3 1-597-15,-1 3 1 16,0 0-272-16</inkml:trace>
  <inkml:trace contextRef="#ctx0" brushRef="#br1" timeOffset="-127231.93">10030 1525 1894 0,'0'0'32'0,"0"0"0"16,-16-11 51-16,16 11 1 15,-11-9 11-15,11 9 1 16,-6-5-53-16,6 5 1 0,0 0 12 15,0 0 0-15,0 0 30 16,0 0 0-16,0 0-52 16,0 0 0-16,0 0-98 15,19-7 1-15,14-6-239 16,20-3 1-16,19-2 721 16,19-7 0-16,16-4-362 15,39-13 1-15,31-8-223 16,2 1 1-16,8 3 517 15,-23-1 0-15,-11 2-497 0,-16 7 0 16,-14 9 352-16,-21 0 0 16,-19 8-176-16,-24-1 0 15,-24 10-33-15,-13 2 0 16,-14 3 11-16,-8 7 0 16,0 0-1-16,0 0 0 15,-13 4-26-15,5-4 1 16,1 0-92-16,-11 0 0 15,-5 5-108-15,-1-1 0 16,2 3-1868-16</inkml:trace>
  <inkml:trace contextRef="#ctx0" brushRef="#br1" timeOffset="-126686.38">10289 1071 2219 0,'0'0'195'16,"18"-16"1"-16,16-9-51 16,-10 3 1-16,0 1-35 0,-4 1 0 15,-4 5-87-15,-3 5 1 16,-3 1-13-16,-10 9 0 16,0 0-14-16,-15 9 1 15,-13 11-170-15,-9 14 1 16,-9 7 356-16,-11 10 0 15,-8 12-118-15,-16 12 0 16,-13 15-189-16,5-9 0 16,1-2 195-16,17-12 0 15,7-6 4-15,18-8 0 16,14-5-73-16,18-19 0 16,8-15-99-16,21 3 0 15,16-5 213-15,25-5 1 16,23-5-80-16,30 2 1 15,33-4 38-15,-11 3 1 0,8 1-90 16,-23 9 0-16,-9 3-165 16,-13 11 1-16,-11 11-262 15,93 28-1540 1</inkml:trace>
  <inkml:trace contextRef="#ctx0" brushRef="#br1" timeOffset="-108404.8">6757 1784 1860 0,'0'0'112'0,"-9"6"1"16,-10 1-14-16,6 2 0 15,1 0-10-15,-5 4 1 16,-2 3-91-16,-3 4 1 0,-2 5-34 16,-3 0 0-16,-7 4-67 15,3-4 1-15,-6 6 24 16,6-8 0-16,3 2 251 16,8-7 0-16,5-5-90 15,6-6 0-15,5-2 120 16,22-17 1-16,19-10 26 15,10-16 0-15,17-16-430 16,34-25 0-16,28-22 464 16,1-1 0-16,17-8-555 15,-2 9 0-15,2 6 577 16,-22 6 1-16,-9 14-434 0,-16 5 1 16,-14 7 143-16,-12 12 1 15,-16 10 112-15,-11 12 1 16,-18 13-55-16,-4 3 0 15,-12 4-14-15,-5 5 0 16,-1 4-34-16,-4 0 1 16,0 0-6-16,0 0 1 15,0 0-6-15,0 0 0 16,0 0-105-16,0 0 0 16,0 0-333-16,0 0 1 15,0 0-1386-15</inkml:trace>
  <inkml:trace contextRef="#ctx0" brushRef="#br1" timeOffset="-107670.07">8570 598 2185 0,'0'0'153'0,"-5"-13"0"15,-3-7-41-15,6 4 0 16,2 4-69-16,-3-1 1 16,3 4-44-16,-4 0 0 15,-2 2-47-15,-3 1 0 16,-6 3 9-16,-3 8 1 15,-8 6 87-15,2 7 0 16,0 11-106-16,2 9 1 16,7 7 29-16,2 9 0 15,8 9 165-15,5 0 0 0,3 3 9 16,12-3 0-16,4 0-57 16,5-5 1-16,7-2-38 15,0-8 1-15,4-6-98 16,6-12 1-16,2-8-140 15,3-8 1-15,4-12 371 16,1-11 1-16,5-12-19 16,-8-12 1-16,1-10-131 15,-10-6 1-15,-4-5-38 16,-7-18 1-16,-2-14 45 16,-15 5 1-16,-9-2-52 15,-15 7 0-15,-11 3-144 0,-19 17 0 16,-12 5 53-16,-6 15 1 15,-9 11 262-15,15 9 1 16,5 11-154-16,2 8 1 16,-2 10-113-16,2 5 1 15,-6 5-9-15,3 24 0 16,3 16-412-16,24 7 1 16,1-3-1112-16</inkml:trace>
  <inkml:trace contextRef="#ctx0" brushRef="#br1" timeOffset="-101783.36">5716 9132 2230 0,'0'0'0'0,"20"2"140"16,-20-2 1-16,4-5-1 15,-4 5 0-15,-6-13-47 16,6 4 1-16,0 0-133 16,0 2 0-16,6-4-15 15,-1 6 0-15,5-1-112 16,12 10 0-16,11 7 0 0,8 12 1 16,10 8 460-16,1 7 1 15,5 10-155-15,-3 3 1 16,-6 3-87-16,-8 2 1 15,-10 1-50-15,-4-6 1 16,-11-1-12-16,-10-3 0 16,-1-6 9-16,-10-8 0 15,-7-8 16-15,-1-5 0 16,-12-8-24-16,-4-14 1 16,-3-12-8-16,-4-18 0 15,0-15-41-15,6-13 1 16,7-10 101-16,9-18 0 15,6-11 125-15,18 11 0 16,15 3-66-16,5 9 0 16,16 6-55-16,-12 22 0 15,0 13-68-15,4 10 1 16,0 4-194-16,4 12 1 0,3 9-447 16,6 9 1-16,-4 0-673 15</inkml:trace>
  <inkml:trace contextRef="#ctx0" brushRef="#br1" timeOffset="-101320.25">6404 8389 2409 0,'0'-13'0'16,"-5"-8"210"-16,5 1 1 16,-4-2-48-16,4 6 1 15,0-4-74-15,0 11 0 16,0 0-135-16,0 24 1 15,0 13 98-15,-5 19 0 16,1 18-57-16,8 14 1 16,1 17 53-16,17 23 1 15,8 21 46-15,7-12 0 16,9 0-51-16,0-20 0 0,-3-11-47 16,3-14 1-16,-4-20-115 15,4-16 0-15,6-19 70 16,7-15 0-16,2-18 178 15,-6-8 1-15,-8-16-151 16,-1-5 1-16,-4-7-177 16,-9 1 1-16,-1 0-294 15,-8 6 0-15,4 2-1070 16</inkml:trace>
  <inkml:trace contextRef="#ctx0" brushRef="#br1" timeOffset="-100657.84">6855 8468 2342 0,'0'0'0'16,"0"0"203"-16,0-13 0 16,-4-6-61-16,4 1 0 15,0 1-80-15,0 5 0 16,0 1-62-16,0 11 0 16,0 11 0-16,0 14 1 0,4 13-59 15,1 7 0-15,5 14 58 16,3 1 0-16,1 10 66 15,5-3 0-15,-1-1-9 16,-3-3 1-16,2-5-45 16,-6-11 1-16,-2-15-3 15,-5-5 0-15,1-11 4 16,-5-7 1-16,0-7-34 16,-5-20 0-16,-3-13-78 15,-3-15 0-15,-7-12 121 16,-1-14 1-16,1-11 29 0,-6-14 1 15,2-13-10-15,3 25 1 16,-3 13 17-16,11 22 0 16,7 21-46-16,2 4 0 15,4 12-81-15,6 3 1 16,6 8 75-16,10 11 1 16,17 11 73-16,2 10 1 15,3 4-26-15,0 11 0 16,0 6-94-16,-4 3 0 15,1 5-147-15,-2-5 1 16,-5 0 11-16,-2-9 1 16,-7-5 233-16,-3-11 0 15,-5-6-40-15,-6-8 0 16,-8-5-93-16,5-6 1 0,-9-2-315 16,-1-2 1-1,0 0-1195-15</inkml:trace>
  <inkml:trace contextRef="#ctx0" brushRef="#br1" timeOffset="-100432.99">6860 8900 2275 0,'0'0'0'0,"0"0"257"16,-5 4 1-16,-8-1-80 16,7 1 1-16,-3-4-179 15,13-7 0-15,7-6 93 0,17-8 1 16,9-15 69-16,5-2 0 15,13-5-151-15,-3-2 0 16,7 0-227-16,2 5 1 16,0 2 45-16,-6 9 1 15,-5 4-343-15,-7 12 0 16,-4 1-724-16</inkml:trace>
  <inkml:trace contextRef="#ctx0" brushRef="#br1" timeOffset="-100163.63">7534 8641 2599 0,'-5'-9'0'16,"1"-11"236"-16,0 6 1 16,-1-2-76-16,1-1 1 0,2 3-85 15,2 7 1 1,0-2-77-16,0 9 0 0,0 0 23 15,6 10 1-15,7 7-25 16,2 10 1-16,-1 7-51 16,5 7 1-16,3 10 15 15,-7-10 1-15,1-1-48 16,1-4 1-16,0-4-205 16,-6-8 0-16,2-1-1613 15</inkml:trace>
  <inkml:trace contextRef="#ctx0" brushRef="#br1" timeOffset="-99337.92">7595 8167 2319 0,'-5'-12'0'15,"-1"-13"162"-15,-3 1 0 16,5-3-47-16,-5 4 0 15,3 1-30-15,3 2 1 16,3 8-77-16,0 3 1 16,0 3 48-16,0 6 1 15,13 6-47-15,-2 14 1 16,7 14-38-16,4 4 1 16,1 3-97-16,-3 9 0 15,4 1-10-15,-2-6 0 0,-4-7 131 16,-3-8 1-16,2-1 79 15,-8-9 1-15,-3-6 21 16,-3-3 1-16,-3-9 15 16,-7-4 0-16,-4-11 8 15,-6-12 0-15,-3-11-56 16,-8-11 1-16,1-16-140 16,-7 0 0-16,-1-3-47 15,-4-17 1-15,-3-5 116 16,16 21 0-16,11 13 56 0,12 4 1 15,16 5-7-15,9 7 1 16,7 7-62-16,5 8 0 16,6 7-114-16,-3 14 1 15,6 5-12-15,-7 19 1 16,-4 10 63-16,-12 12 1 16,-7 10 119-16,-7 0 0 15,-10 3 101-15,-3-6 1 16,-3-4-49-16,-3-13 0 15,0-7-51-15,4-6 0 16,0-8-43-16,3-13 0 16,1-13-80-16,7-6 1 15,5-12-53-15,8 2 0 16,7-9 131-16,11 6 0 16,4-2 141-16,9 10 1 15,6 6-95-15,-6 15 1 0,0 8-86 16,-10 11 0-16,-1 9-19 15,-11 8 0-15,-6 3 82 16,-12 7 1-16,-8 4-19 16,-6 2 1-16,-3 3-33 15,-7-4 0-15,-8 3-107 16,0-15 0-16,-5-2 28 16,-2-9 1-16,-4-10 62 15,5-8 0-15,8-7 72 16,6-9 0-16,3-15-3 15,8 3 0-15,7-4-35 16,16-1 0-16,8-2-217 0,13 6 1 16,-4 0-1673-16</inkml:trace>
  <inkml:trace contextRef="#ctx0" brushRef="#br1" timeOffset="-99065.18">8319 8130 2566 0,'-6'-4'0'16,"-6"-7"238"-16,6 0 1 16,2-3-73-16,4 3 0 15,4 0-72-15,-2 6 1 16,2-4-94-16,-4 9 0 16,9-4 25-16,-6 13 0 15,7 9-19-15,-1 15 0 16,0 5-14-16,0 7 0 15,-1 5-2-15,1-5 0 0,0 2-38 16,0-13 1-16,4-2-71 16,-3-10 1-16,3-4-366 15,-4-5 1-15,0 1-1072 16</inkml:trace>
  <inkml:trace contextRef="#ctx0" brushRef="#br1" timeOffset="-98316.73">8374 7490 2375 0,'-7'-7'0'15,"-4"-5"179"-15,-2-6 0 16,0-8 32-16,6 10 0 16,-3-4-183-16,3 8 0 15,5 3-13-15,2 9 0 16,0 0-8-16,15 14 0 15,3 13 63-15,6 7 1 16,8 8-22-16,-4 8 1 16,1 8-59-16,-1 5 0 15,-1 2-53-15,-4-10 0 16,-5-6 42-16,-3-9 0 16,-2-6 20-16,-8-13 0 15,-1-8 11-15,-2-2 0 16,2-9 25-16,-10-8 1 15,2-10 22-15,-5-16 1 0,0-12-52 16,-6-13 0-16,-7-12-188 16,-8-6 1-16,-5-8 113 15,-7-20 0-15,-4-10 144 16,9 21 0-16,7 11-78 16,17 31 0-16,8 21 52 15,16 13 0-15,15 8 103 16,9 21 1-16,11 16-110 15,-2 12 1-15,1 10-112 16,8 19 1-16,4 9-39 0,-7-3 1 16,-4-4 19-16,-12-18 0 15,-7-13 125-15,-3-5 0 16,-5-5 15-16,-1-10 1 16,-9-4-65-16,1-5 1 15,-7-6-125-15,-3-6 0 16,0 0-256-16,-7-6 1 15,-4-3-20-15,-8 6 1 16,-8-1 405-16,-8 8 0 16,-4-1 161-16,-4 3 1 15,3 3-55-15,1 1 0 16,2-4 1-16,9 1 1 16,4-3 111-16,11-4 1 15,6-4-40-15,11-9 1 16,11-6-80-16,10-8 1 15,12-9-280-15,6 1 0 0,8-6 50 16,-1 3 1-16,6 0 302 16,-3 1 0-16,1 1-309 15,-17 7 1-15,1 2-1875 16</inkml:trace>
  <inkml:trace contextRef="#ctx0" brushRef="#br1" timeOffset="-97951.63">8583 6869 2577 0,'-4'-12'0'16,"1"-14"239"-16,3 8 1 16,3-1-113-16,3 6 1 15,7 0-181-15,11 6 0 16,13 11-118-16,13 12 1 15,5 15 349-15,6 17 1 16,5 15-120-16,8 29 0 16,4 25-331-16,-12-5 0 15,-1 10 282-15,-23-5 0 16,-10 4-11-16,-23-10 0 16,-13-1 240-16,-24-14 0 15,-14-8-101-15,-10-9 1 16,-7-9-204-16,4-8 1 15,3-10-17-15,15-18 0 0,13-14 17 16,11-9 0 0,17-11-1012-16,-13 10-151 15</inkml:trace>
  <inkml:trace contextRef="#ctx1" brushRef="#br1" timeOffset="-162952.56">11299 11897 0,'0'0'15,"0"0"-15,0 0 16,-10 0-16</inkml:trace>
  <inkml:trace contextRef="#ctx0" brushRef="#br1" timeOffset="-96814.8">6419 10548 2263 0,'0'0'0'16,"-5"-42"212"-16,5 14 0 15,-4-5-22-15,-2 4 0 16,1 0-73-16,1 8 0 16,-5 5-44-16,-4 10 0 15,-2 3-2-15,1 15 0 16,-3 12-48-16,6 12 1 16,7 12-114-16,4 6 1 15,4 13 102-15,1 10 1 16,5 10-69-16,-1 26 0 15,0 20 114-15,-3 1 0 16,-3-1-85-16,7-12 0 16,-5-8 27-16,2-19 0 0,-5-15 67 15,2-14 1-15,-8-15-23 16,2-19 0-16,2-20-31 16,-3-2 0-16,-3-15-65 15,-1-8 1-15,-2-13-114 16,-1-2 1-16,5-7-48 15,-8 2 1-15,2-1 40 16,-8 7 0-16,-5-3 50 16,-1 8 0-16,-5 1-95 15,-11 2 0-15,-5 2 43 0,4 2 0 16,-4-6 234-16,7 6 0 16,4 0 274-16,11 3 1 15,5-3-189-15,10 7 0 16,4-3 1-16,5 4 0 15,1 3 18-15,12 9 0 16,9 5-48-16,2 10 0 16,8 12-59-16,-3 5 1 15,3 9-4-15,1 4 0 16,-2 6-50-16,-1 1 0 16,1 4-14-16,-7-6 1 15,0-4-74-15,-2-8 0 16,-3-5 4-16,-4-10 1 15,-2-7 39-15,11-13 1 16,3-12 181-16,10-24 0 16,9-21-45-16,15-44 0 0,13-37-378 15,9-22 1-15,-2 1-2073 16</inkml:trace>
  <inkml:trace contextRef="#ctx0" brushRef="#br1" timeOffset="-78123.69">10953 17534 2062 0,'0'0'111'0,"0"0"1"0,0 0-59 16,0 0 0-16,0 0 5 15,0 0 1-15,0 0-64 16,0 0 0-16,0 0 45 16,0 0 0-16,0 0-39 15,2 25 1-15,6 18 53 16,-5 8 1-16,5 8 35 16,-1 2 0-16,2 6-141 15,6-4 0-15,7-2-203 0,6-12 0 16,5-11 328-16,13-13 1 15,12-13 281-15,25-24 0 16,20-24-646-16,12-20 0 16,10-20 647-16,6-21 1 15,8-22-412-15,-3 11 1 16,6 2 90-16,-14 14 0 16,-4 9-59-16,-8 13 0 15,-5 9 154-15,-23 21 1 16,-14 17-425-16,-13 25 1 15,4 0-1743-15</inkml:trace>
  <inkml:trace contextRef="#ctx0" brushRef="#br1" timeOffset="-76472.79">8341 16003 1927 0,'-4'13'0'0,"-3"9"80"15,7-22 1-15,7-11-42 16,-1 2 1-16,1-2 0 0,-1 2 1 15,-1 2-41-15,-5 7 0 16,6-11 1-16,-6 11 0 16,0 0-1-16,0 0 0 15,0 0 0-15,0 0 0 16,-9 4 11-16,-2 3 0 16,-11 5 246-16,-8 14 1 15,-7 8-169-15,-5 13 1 16,-5 12-186-16,-8 2 0 15,-6 8-13-15,-16 21 1 16,-18 14 337-16,9-3 1 16,6 3-222-16,-3-14 1 15,4-10-130-15,9-8 0 16,-1-9 244-16,12 0 0 16,8-6-33-16,8-6 1 15,10-8-37-15,5-12 1 16,6-12-40-16,7-8 1 0,12-9-129 15,3-2 0-15,0 0-429 16,9-11 1-16,4 0-801 16</inkml:trace>
  <inkml:trace contextRef="#ctx0" brushRef="#br1" timeOffset="-74731.36">8891 16441 1827 0,'0'0'-43'15,"0"0"1"-15,0 0 22 16,0 0 0-16,0 0 14 15,0 0 0-15,0 0-93 16,0 0 1-16,0 0 75 0,0 0 1 16,-11-11-100-1,2 6 1-15,-8-1 125 0,3 5 0 16,-9 1 293-16,-1 5 0 16,0 6-135-16,-3 3 1 15,-1 2-63-15,4 6 1 16,-4 1-58-16,6 4 0 15,4 4-115-15,3 5 0 16,6 4-28-16,0 1 1 16,3 4 88-16,-1-2 0 15,5-1 71-15,-2-3 1 16,4 1 8-16,4 0 1 16,1-3-77-16,5 3 1 15,8 0-159-15,0-3 1 16,6-1-130-16,-1-3 0 15,4-6-118-15,1-6 0 16,-2-6 931-16,9-3 1 0,7-3-225 16,-5-3 0-16,0-4-96 15,-4-4 1-15,4-5-105 16,0-10 1-16,0-6-141 16,0-6 1-16,0-5-111 15,0-2 0-15,2-4 119 16,-8 1 0-16,-7-1 78 15,-2 2 0-15,-11 2 7 16,-1-1 1-16,-7-3 20 16,-3-2 0-16,-7-3 47 15,-4 4 1-15,-8 0 80 0,-8 3 1 16,-7 2-107-16,-6 3 1 16,-6 5-138-16,-6 1 1 15,-5 1-231-15,-8 7 0 16,1 4 560-16,-20 15 0 15,-10 11-292-15,11 16 1 16,-4 0-2457-16</inkml:trace>
  <inkml:trace contextRef="#ctx0" brushRef="#br1" timeOffset="-64476.78">7004 9772 2140 0,'0'-9'0'0,"6"-6"120"16,-6 6 0-16,-2 4-6 0,2-2 1 16,0-1 65-16,15-17 0 15,13-14-140-15,3-14 0 16,11-11-472-16,5-1 0 16,8-4 454-16,-13 19 1 15,-3 3 37-15,-7 18 1 16,-10 13-40-16,-20 32 0 15,-12 28 313-15,-10 13 0 16,-11 19-220-16,-12 12 0 16,-8 16-61-16,-5-15 0 15,1-8-63-15,18-25 1 16,9-24 11-16,13-18 0 16,17-19 30-16,17-24 0 15,16-21-41-15,13-17 1 16,11-16-150-16,-2 11 0 15,2-3 142-15,-20 22 1 0,-13 19 30 16,-11 13 1-16,-12 13 99 16,-19 19 0-16,-14 14 33 15,-11 13 1-15,-10 7-262 16,-23 15 0-16,-11 8-8 16,17-14 0-16,7-5 121 15,29-31 0-15,27-18 150 16,27-26 1-16,30-20-185 15,36-41 0-15,32-32-301 16,11 1 1-16,0-1-1573 0</inkml:trace>
  <inkml:trace contextRef="#ctx0" brushRef="#br1" timeOffset="-63651.26">8834 8410 2196 0,'0'0'0'0,"-4"-12"120"0,4 12 1 16,-3-9-4-16,3 9 0 15,-2-13-25-15,11 1 0 16,0-10 6-16,15-9 1 15,4-6-18-15,5-5 1 16,8-5-137-16,-2 1 0 16,3-8-144-16,-1 9 1 15,-4 5 142-15,-13 11 0 16,-2 8 211-16,-22 21 1 16,-9 12-2-16,-15 22 1 15,-12 17-342-15,-26 17 1 16,-21 22 133-16,9-11 0 15,0-3 216-15,31-26 1 16,19-24-228-16,15-8 0 0,17-13 82 16,19-16 1-16,19-14 172 15,4-13 0-15,8-12-190 16,10-13 1-16,8-20-211 16,-8 13 0-16,-7 3 145 15,-24 28 0-15,-15 19 71 16,-13 7 1-16,-9 13 260 15,-22 20 1-15,-21 21-222 16,-27 28 1-16,-22 23-262 16,3-13 1-16,1 0 344 0,29-25 0 15,16-16-261-15,40-29 0 16,30-24 327-16,32-30 0 16,35-34-376-16,10-9 1 15,1 0-2021-15</inkml:trace>
</inkml:ink>
</file>

<file path=ppt/ink/ink34.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4T07:41:36.353"/>
    </inkml:context>
    <inkml:brush xml:id="br0">
      <inkml:brushProperty name="width" value="0.05292" units="cm"/>
      <inkml:brushProperty name="height" value="0.05292" units="cm"/>
      <inkml:brushProperty name="color" value="#FF0000"/>
    </inkml:brush>
  </inkml:definitions>
  <inkml:trace contextRef="#ctx0" brushRef="#br0">3504 9829 1614 0,'0'0'0'0,"0"0"80"16,0 0 1-16,0 0-23 15,0 0 0-15,0 0-152 16,0 0 1-16,9 0 167 16,-3-2 0-16,3 1 1 15,4-3 1-15,2-3 42 16,5 1 0-16,8 1-29 15,7 1 0-15,2 1-160 0,11-3 0 16,11-1-531-16,2 4 1 16,3-3 1034-16,7 6 1 15,2 2-258-15,7 2 0 16,-1-1-694-16,1 1 0 16,3 1 1064-16,24 2 1 15,18 2-776-15,-3-9 1 16,7-3 503-16,1-1 0 15,1-1-725-15,3-2 0 16,1 1 926-16,-4-1 1 16,4 2-829-16,0 1 1 15,3 4 685-15,1 0 1 16,-3 0-396-16,7 4 0 16,1-1-31-16,-10 3 1 15,1-6 344-15,2 3 1 16,1 3-735-16,2-5 1 0,4-1 944 15,-1-1 0-15,1-1-565 16,0 4 0-16,-4 1 185 16,-5 4 1-16,-6 4 14 15,-3 4 1-15,1 6-129 16,-3-4 0-16,-8-5 89 16,9 1 0-16,1-4-184 15,3 0 0-15,4-2 335 16,0 0 1-16,-2 4-586 15,-2 0 0-15,1 1 736 16,-5 1 0-16,-3 0-693 16,7-1 0-16,2 1 701 15,-1-6 0-15,-9 0-674 0,9-3 1 16,-1-4 620-16,-5-2 1 16,-4-2-510-16,3 4 1 15,3-5 438-15,-10 5 1 16,-3 0-568-16,-1 0 0 15,-1 2 654-15,-9 1 1 16,-14-3-339-16,-5 2 1 16,-3 2-246-16,-6-1 1 15,-1 1 536-15,-2-2 1 16,2 0-250-16,-15-1 1 16,-7 1-116-16,-10 4 0 15,-13-5-68-15,-10 3 1 16,-7 0-827-16,-31-1 1 0,1-3 499 15</inkml:trace>
  <inkml:trace contextRef="#ctx0" brushRef="#br0" timeOffset="5693.36">15298 10233 1827 0,'7'-2'0'16,"6"-2"-166"-16,4 4 0 15,3 2-255-15,4 0 0 16,2 0 96-16</inkml:trace>
  <inkml:trace contextRef="#ctx0" brushRef="#br0" timeOffset="6306.18">15539 10245 919 0,'12'0'0'15,"10"-2"353"-15,5 1 1 16,12-1-266-16,5-2 1 15,10-1-627-15,1 1 1 0,6 1 905 16,8-1 0 0,4 0-135-16,20-1 1 0,16-4-884 15,1-2 1-15,7-1 1316 16,-3 6 0-16,3-1-1366 16,4 5 1-16,9 2 1373 15,-1-9 0-15,7 2-709 16,5-9 0-16,5-2-98 15,0 2 1-15,1-1 502 16,-3 5 1-16,6-1-724 16,-1 4 1-16,8 0 559 0,0 2 1 15,4 0-29-15,-1 1 1 16,-5-4-532-16,6 4 0 16,3 1 565-16,-5 3 0 15,-2 0-30-15,-4 4 0 16,-1 2-513-16,10-1 0 15,6 1 583-15,0-4 0 16,4 0-82-16,-6 2 1 16,-2 1-350-16,1 1 0 15,-3 1 216-15,1-1 1 16,-1-2 205-16,-3-2 1 16,-4-2-419-16,4 2 1 15,3-2 131-15,1 2 1 16,-3 2 317-16,-5 1 0 15,-1 1-559-15,-3 1 0 0,-2 3 493 16,-3-7 1 0,-5 3-147-16,-3-6 1 0,-3-1-287 15,2-1 0-15,1 0 500 16,-7 1 0-16,-5-3-519 16,-5 6 0-16,-4 4 477 15,-12-2 0-15,-7 5-252 16,-2-2 1-16,-6 3-335 15,-12 1 1-15,-12 1 597 16,-8 3 1-16,-7-4-181 16,-18-4 1-16,-9-3-330 15,-14-4 1-15,-1 1-1516 0</inkml:trace>
  <inkml:trace contextRef="#ctx0" brushRef="#br0" timeOffset="11877.94">24839 7625 1625 0,'0'0'0'16,"16"4"-171"-16,-8-4 1 15,-1 4-691-15</inkml:trace>
  <inkml:trace contextRef="#ctx0" brushRef="#br0" timeOffset="11981.34">24859 7575 1580 0,'0'0'0'0,"2"16"-11"16,-2-16 1-16,-7-7-120 16,-1-2 1-16,-1-4-13 15,-4-3 1-15,-4 2-527 16</inkml:trace>
  <inkml:trace contextRef="#ctx0" brushRef="#br0" timeOffset="12058.13">24471 7417 953 0,'-22'-6'0'0,"-15"-3"155"0,0 2 0 15,0-4-1081-15</inkml:trace>
  <inkml:trace contextRef="#ctx0" brushRef="#br0" timeOffset="12101.89">24062 7337 651 0,'-23'-3'0'16,"-15"-3"313"-16,-12-3 0 15,0 2-1289-15</inkml:trace>
  <inkml:trace contextRef="#ctx0" brushRef="#br0" timeOffset="12147.89">23539 7274 1334 0,'-20'-7'0'15,"-12"-2"123"-15,-10 0 0 16,-1 0-1279-16</inkml:trace>
  <inkml:trace contextRef="#ctx0" brushRef="#br0" timeOffset="12209.98">23087 7202 1155 0,'-19'-3'0'15,"-10"-5"244"-15,-5 3 0 16,-6-4-431-16,-10 2 0 16,0-2-658-16</inkml:trace>
  <inkml:trace contextRef="#ctx0" brushRef="#br0" timeOffset="12267.42">22594 7107 1300 0,'-11'0'0'16,"-8"3"282"-16,-12-6 0 15,-12 3-415-15,-6-7 1 16,-1 1-975-16</inkml:trace>
  <inkml:trace contextRef="#ctx0" brushRef="#br0" timeOffset="13529.42">22105 7065 1423 0,'-13'-3'0'0,"-11"1"250"15,-15-2 1-15,-13 1-541 16,-5-3 0-16,-8 3 400 16,-5-1 0-16,-9 1 165 15,10 1 0-15,7 2-479 16,-7 0 0-16,-4 0-107 15,2 5 0-15,-2 2 811 16,-1 2 1-16,0 0-524 16,-13-3 1-16,-9 1-635 15,7 0 0-15,-1 2 1321 0,5 4 0 16,2 3-585-16,18 0 0 16,15-1-506-16,-9 1 1 15,-3 2 731-15,-1 2 1 16,-2-1-166-16,-9 10 1 15,-7 7-422-15,-2 0 1 16,0-3-193-16,4 1 0 16,5-2 1085-16,15-5 0 15,13-5-495-15,-2 3 0 16,-2 2-201-16,2-2 0 16,-6 2-240-16,4 4 1 15,2 0 591-15,4-1 1 16,5 3-141-16,4-5 1 15,7 3-84-15,1 5 1 16,3-4-19-16,7 3 0 16,8-1 14-16,3-4 0 0,6 3-45 15,2-1 0-15,6 3-42 16,1-3 0-16,2-1-131 16,6 1 1-16,3-1-97 15,2 5 1-15,2 1 271 16,2 5 1-16,0-4 304 15,9-1 0-15,2-2-48 16,3 1 1-16,3 0-180 16,-1 0 0-16,-1-8-197 15,3 3 0-15,6-4-252 0,0 0 0 16,3-2 714-16,16 2 1 16,12 0-204-16,-13 2 1 15,-3-4-353-15,3-5 0 16,0 2 33-16,3-2 0 15,1 1 521-15,1-5 0 16,3 1-387-16,2-8 1 16,1-4-219-16,4 0 0 15,6-3 615-15,1 2 1 16,3-2-578-16,-5 1 0 16,-1-3 340-16,-4 4 0 15,2 5 85-15,0-4 0 16,2 6-670-16,5-9 0 15,2 0 856-15,-2-1 1 16,-1-1-449-16,3-1 1 16,0-3-43-16,-1 4 1 15,-1 0 373-15,-2 0 0 0,1-4-575 16,-3 4 0-16,1 4 504 16,0 1 1-16,-1 4-87 15,-5-1 0-15,-1-8-492 16,1 3 1-16,0-6 652 15,-4 6 0-15,0-3-154 16,-5 0 1-16,-4-3-389 16,-1-1 1-16,-1-1 243 15,-1 1 1-15,-5-1 269 16,3 1 1-16,-2 4-238 0,-4-7 1 16,-4 1-200-16,2-1 0 15,1-2 90-15,-10-2 1 16,-6 2 336-16,2 6 0 15,1 1-123-15,-3-2 0 16,1 1-133-16,-6-3 0 16,1-6-44-16,-1-1 1 15,0-3-149-15,0-4 1 16,0 2 367-16,0-5 0 16,2-1-9-16,-2 1 1 15,-2 1-80-15,-2-3 0 16,-5 2-53-16,-4-4 1 15,-2-2-56-15,-2-4 1 16,-3-1 21-16,-1-4 0 16,1 1-28-16,1-5 0 15,1-5 12-15,-2 6 0 0,-1 3 44 16,-5-1 1-16,-5 1 54 16,-12 0 0-16,-7 0-29 15,-20-3 1-15,-15-2-442 16,-53-15 0-16,-40-9 451 15,-47 11 0-15,-43 2 24 16,-86 17 0-16,1-5-1886 16</inkml:trace>
  <inkml:trace contextRef="#ctx0" brushRef="#br0" timeOffset="21589.74">25743 7379 1894 0,'21'-7'0'0,"12"-6"-47"16,-35 4 1-16,-26 4 37 15,10-8 0-15,-1 2 2 16,7-1 0-16,0-1-6 16,5 4 1-16,3-4 26 15,1 6 1-15,1 5 29 16,2 2 1-16,0 0-45 0,0 0 0 15,0 0 23-15,0 0 1 16,0 0 19-16,5 9 0 16,5 7 17-16,3 1 0 15,1 4-15-15,8-3 0 16,4 6-248-16,15-8 1 16,11-2 226-16,16-1 1 15,13-2 204-15,32-2 0 16,23-2-127-16,12-2 0 15,15 1-382-15,3-4 1 16,7-2 558-16,-5-4 1 16,-2-5-103-16,-5 5 1 15,-4-5-420-15,-20 6 1 16,-16-6 519-16,-15 7 0 16,-16 2-174-16,-20 2 1 15,-18 0-93-15,-13 1 1 0,-17 1-13 16,-9-2 0-16,-9 1 0 15,-4-3 1-15,5 7 1 16,-5-7 1-16,0 0-2 16,0 0 1-16,0 0 0 15,0 0 0-15,0 0-119 16,9-3 1-16,6-10-874 16,22-12 1-16,0-4 565 15</inkml:trace>
  <inkml:trace contextRef="#ctx0" brushRef="#br0" timeOffset="23255.92">9639 8648 1748 0,'0'0'0'15,"28"-9"-85"-15,-19 6 1 0,-5-5-55 16,-4 8 1-16,0-9-158 16,0 9 1-16,0 0 188 15,0 0 1-15,0 0 332 16,0 0 1-16,0 0-137 16,0 0 1-16,0 0-24 15,0 0 1-15,0 0-261 16,9 4 0-16,6-4 476 15,3 4 0-15,6 1-26 16,7 2 0-16,6 2-102 0,0 4 1 16,8-1-91-1,-1-3 1-15,4 2-399 0,7-2 1 16,4 0 456-16,8-5 0 16,7-2 124-16,0-1 0 15,7 1-684-15,18 2 1 16,18-4 851-16,-10 0 0 15,5 0-502-15,-1 0 0 16,2 0 184-16,1 0 1 16,5 0-59-16,-5 0 1 15,2 0-42-15,2 0 0 16,6 0 57-16,-6 0 0 16,2-4-12-16,4 1 1 15,-2-3-137-15,2 3 0 16,1 1 235-16,-1 2 0 15,-1 0-319-15,3 2 1 16,-4 1 411-16,2 3 1 0,-3 1-506 16,5-4 1-16,-1 1 544 15,-1 1 1-15,0-1-576 16,-4-2 1-16,0 0 612 16,-2-4 1-16,-2-4-594 15,4-1 1-15,4-2 588 16,-2 0 0-16,-2 0-603 15,0 0 0-15,2 2 632 16,-11 0 0-16,-3 1-443 0,0 3 0 16,-3 3 150-16,-4-2 0 15,-3 0 86-15,-13 4 1 16,-7 0-292-16,-6 1 1 16,-8 1 6-16,-5 1 0 15,-11 3 313-15,-7-8 0 16,-13 0-227-16,-6 0 0 15,2-4-2028-15</inkml:trace>
  <inkml:trace contextRef="#ctx0" brushRef="#br0" timeOffset="48149.48">28596 6356 2073 0,'-9'-5'0'0,"-6"-3"4"16,-2-1 1-16,-3-9-184 16,-10-1 0-16,-5-3 379 15,-7-7 0-15,-8 0-69 16,-2-1 1-16,-5 1-355 15,-11 4 1-15,-8 1 263 16,-7 3 0-16,-8-1 90 16,-27 2 0-16,-22-1-172 15,5 1 1-15,-3 2 141 16,1 11 1-16,1 5-48 0,6 7 1 16,8 8-60-16,2 3 0 15,2 9-23-15,7 4 0 16,8 9 276-16,3 5 0 15,3 9-586-15,12 8 1 16,7 6 337-16,13 5 0 16,10 8 267-16,13 9 1 15,7 2-327-15,16 9 1 16,15 6 35-16,10-8 1 16,12-2-205-16,16-5 0 15,10-5 294-15,13-2 1 16,13-6 199-16,-1 1 0 15,4-3-396-15,9-6 1 16,6-1 230-16,18-12 1 16,12-9-544-16,15-11 1 15,12-15 863-15,9-10 1 0,6-11-348 16,10-13 0-16,7-10-164 16,4-11 1-16,8-4 88 15,-5-7 0-15,-1-5 209 16,-11-4 0-16,-10-6-408 15,-14-5 1-15,-11-3 469 16,-30-6 1-16,-24-3-363 16,-17-6 0-16,-20-13 108 15,-18-8 1-15,-19-9 45 16,-18-3 0-16,-19 1 36 0,-34-6 0 16,-29-3-122-16,-49 11 0 15,-45-1 21-15,-60 15 1 16,-54 11-404-16,-21 47 0 15,-31 28 437-15,23 31 0 16,-1 2-2022-16</inkml:trace>
  <inkml:trace contextRef="#ctx0" brushRef="#br0" timeOffset="51571.77">16313 7606 2028 0,'0'0'0'16,"17"-18"0"-16,-17 18 0 16,9-4-33-16,-9 4 1 15,0 0-23-15,0 0 1 16,-17-9 52-16,8 0 0 15,-2-7 35-15,-8-13 1 16,-6-9 39-16,2 4 0 16,3-2-63-16,-6-2 0 15,-3 0-243-15,-10 4 0 16,-9 2 362-16,-7 5 0 16,-6 1 130-16,-4 3 1 15,0 1-651-15,-31-3 0 16,-16 0 758-16,-3 9 0 0,-3 3-650 15,-11 6 1-15,-2 2 642 16,-4 5 1-16,-3 0-857 16,-3 0 0-16,-3 1 958 15,0-1 0-15,-3-1-440 16,3 1 0-16,0 3-375 16,-6 3 1-16,-9 1 767 15,2-4 1-15,-1 3-459 16,4-1 1-16,10 6-32 15,0-2 0-15,4-4 276 0,7 3 1 16,2-3-510-16,-2 2 0 16,-2 0 605-16,8 2 1 15,1-3-779-15,-3 1 1 16,-2 2 948-16,2-2 0 16,5 2-887-16,-3 7 0 15,1 2 826-15,3 2 0 16,4 2-870-16,-6 7 1 15,-1 0 911-15,6-1 1 16,8 3-912-16,-3 1 1 16,3 3 961-16,6-1 0 15,7 2-612-15,1 2 1 16,6-1 104-16,8-2 0 16,14-1 181-16,6 4 0 15,5 1-175-15,11-1 1 16,5 3-62-16,12-6 1 15,16-10 60-15,0-4 1 0,8-1-1 16,5 2 1-16,8 1 66 16,3 8 1-16,2 3-64 15,5 2 0-15,3-2-55 16,5 4 1-16,0 0-291 16,11 2 0-16,9 3 266 15,10-5 0-15,9-6 433 16,23 6 0-16,16 0-658 15,1-6 1-15,3-1 638 16,-1-1 1-16,4-3-368 16,-6 0 0-16,-1 0-40 15,7-1 1-15,7-5 88 0,4-1 0 16,5-2 3-16,5-2 1 16,4-3-290-16,1-1 0 15,-4-3 577-15,2 8 0 16,-2-1-904-16,0 5 1 15,-1-3 1148-15,3 2 1 16,3-4-722-16,6-3 1 16,8 0 295-16,-6-8 0 15,-4-1 5-15,-1-1 0 16,-5-3-457-16,1 0 1 16,0 0 650-16,2 0 0 15,1 0-633-15,6 4 0 16,4 5 550-16,-8-9 0 15,4 0-249-15,-5 0 1 0,-3 0-131 16,-1-7 1 0,-2-8 334-16,2 3 0 0,-4-1-493 15,-2-3 0-15,-4-6 607 16,-5 2 1-16,-3-5-472 16,-3-4 0-16,1-8 341 15,-8-7 0-15,0-4-237 16,-6-14 0-16,-8-11-169 15,-5-14 1-15,-3-14 486 16,-7-3 1-16,-14-13-268 16,-17-13 0-16,-18-10-134 0,-47-2 0 15,-34-8 94-15,-83 6 1 16,2-2-1979-16</inkml:trace>
  <inkml:trace contextRef="#ctx0" brushRef="#br0" timeOffset="71601">27128 10983 2062 0,'0'0'55'0,"0"0"1"0,0 0-21 15,0 0 0-15,30 20-34 16,-10-2 0-16,2 0-47 16,-7 6 0-16,-2 1 46 0,-6 0 1 15,-3-1-16-15,-13 1 1 16,-8-2-171-16,-18-3 1 15,-15-4-113-15,-3-3 0 16,-10-8 803-16,4-5 1 16,-2-9-397-16,5-12 0 15,5-14 2-15,12-8 0 16,11-13-46-16,13-3 1 16,15-6-163-16,28-18 0 15,24-16-292-15,16 16 0 16,19 4 849-16,2 22 0 15,5 15-582-15,0 24 0 16,4 18-16-16,-4 27 1 16,0 27 296-16,-24 33 1 15,-14 24-161-15,-21 19 0 16,-21 21 26-16,-17-7 0 0,-18 7-360 16,-17-7 0-16,-20-1 383 15,-10-14 1-15,-13-4 212 16,3-21 1-16,-1-10-333 15,1-26 1-15,3-21-121 16,6-26 1-16,7-24 454 16,6-26 0-16,6-27-138 15,26-12 1-15,19-17-173 16,18-1 1-16,16-8-187 16,8 13 1-16,9 5 529 15,12 26 1-15,12 18-187 0,-2 23 0 16,6 23-483-16,5 9 1 15,4 13 719-15,6 8 0 16,3 6-307-16,-7 1 0 16,-2-1-349-16,-3-5 0 15,-5-5 550-15,-6-6 0 16,-5-7-245-16,-6-15 1 16,-9-17-560-16,1-18 0 15,0-1-638-15</inkml:trace>
  <inkml:trace contextRef="#ctx0" brushRef="#br0" timeOffset="72245.61">28740 11495 2230 0,'0'0'0'16,"16"-13"51"-16,-3 2 0 16,4-1-132-16,5-13 1 15,4-8 195-15,9-10 1 16,6-11 34-16,10-29 0 16,8-21-129-16,-7-10 0 15,-2-10-54-15,-15-6 0 16,-9-8-111-16,-4 14 0 15,-4 3 176-15,-8 24 1 16,-10 14 103-16,-2 25 0 16,-6 28-88-16,-14 17 1 15,-11 26-255-15,-24 21 1 16,-19 27 78-16,4 18 0 16,-2 18 400-16,17 12 0 15,11 8-93-15,16-4 0 0,14 0-181 16,21-14 1-16,21-7-204 15,22-29 0-15,20-16 574 16,25-27 0-16,21-31-441 16,17-29 0-16,19-30 21 15,14-16 0-15,17-20 317 16,-17 1 0-16,-3-8-419 16,-28 23 1-16,-19 14 261 15,-32 26 1-15,-29 14-318 16,-18 9 0-16,0 1-2076 0</inkml:trace>
</inkml:ink>
</file>

<file path=ppt/ink/ink35.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4T07:45:08.837"/>
    </inkml:context>
    <inkml:brush xml:id="br0">
      <inkml:brushProperty name="width" value="0.05292" units="cm"/>
      <inkml:brushProperty name="height" value="0.05292" units="cm"/>
      <inkml:brushProperty name="color" value="#FF0000"/>
    </inkml:brush>
  </inkml:definitions>
  <inkml:trace contextRef="#ctx0" brushRef="#br0">21595 13178 1838 0,'0'0'0'16,"-7"-7"-28"-16,7 7 0 15,-8-7-8-15,8 7 1 16,-7-9 99-16,-4 2 0 15,-8-2-77-15,1-2 1 16,-1 0-197-16,-16-5 0 16,-9-4-228-16,-2 0 1 0,-11-1 1010 15,-1-3 1-15,-4 1-331 16,-3-2 1-16,-1-1-425 16,-6 3 1-16,-4 1 359 15,-4 3 0-15,-3 1 12 16,-14-4 0-16,-14 0-782 15,0 1 1-15,-5-1 1119 16,5 4 0-16,0 2-871 16,-5 7 1-16,-2 5 713 15,1 6 1-15,1 5-678 16,-4 4 0-16,-4 2 645 16,8 5 1-16,2 3-625 0,-3 6 1 15,1 2 523-15,5 5 0 16,6 2-346-16,2 9 0 15,-1 8 74-15,4-1 0 16,4 4 306-16,10 3 0 16,6 1-525-16,-1 4 1 15,4 3 129-15,3 1 0 16,4 1 486-16,5 3 0 16,6 0-319-16,11 4 1 15,9 3-166-15,13 4 0 16,8 5 239-16,9-2 1 15,5 4-124-15,8 0 0 16,7 0 39-16,5 0 0 16,5-1 24-16,10-3 0 15,2-3-377-15,17 0 0 0,11-4 445 16,13 0 0-16,9-1 58 16,4-6 0-16,5-4-636 15,13-3 1-15,8-6 842 16,-1-1 1-16,5-2-684 15,3-6 0-15,3-3 635 16,7-11 0-16,3-9-354 16,9-9 1-16,5-5-324 15,18-10 1-15,12-5 710 16,-11-3 1-16,-3-8-396 0,-7-1 0 16,-2-2-342-1,4-2 0-15,3-2 708 0,-6-7 0 16,-3-6-439-16,-5-6 0 15,-5-10 88-15,8-3 0 16,-2-7 157-16,-21 1 1 16,-12-1-299-16,-12-3 1 15,-14-2-132-15,-6-1 0 16,-15-4 607-16,-2-3 1 16,-3-5-299-16,-17-4 1 15,-11-4-29-15,-11-14 0 16,-9-11-50-16,-2-7 1 15,-4-9 46-15,-14 2 1 16,-14-4-122-16,-5 4 1 16,-7 0-52-16,-21-2 1 15,-12-2 350-15,-27-2 1 16,-18 1-205-16,-62-3 1 0,-47-1-70 16,-113 9 1-1,-92 10-293-15,-149 55 0 0,-4 1-926 16</inkml:trace>
</inkml:ink>
</file>

<file path=ppt/ink/ink4.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25:54.841"/>
    </inkml:context>
    <inkml:brush xml:id="br0">
      <inkml:brushProperty name="width" value="0.05292" units="cm"/>
      <inkml:brushProperty name="height" value="0.05292" units="cm"/>
      <inkml:brushProperty name="color" value="#FF0000"/>
    </inkml:brush>
  </inkml:definitions>
  <inkml:trace contextRef="#ctx0" brushRef="#br0">6135 6848 2017 0,'0'0'34'0,"0"0"0"16,-13-17-79-16,7 8 1 15,3 0-10-15,3 9 0 0,-2-10 1 16,2 10 0-16,0 0-24 16,0 0 0-16,0 0 67 15,0 0 0-15,15 7-40 16,-2 5 0-16,3 10 49 16,6 7 0-16,1 5-5 15,-5 2 1-15,6 0-51 16,-2 4 1-16,2-3-319 15,4-2 0-15,1 1 546 16,3-6 1-16,-1-1 112 16,-1-7 1-16,1-6-69 15,2-7 1-15,-1-6-44 0,6-21 1 16,5-10-346-16,3-26 1 16,6-26 87-16,25-40 1 15,17-39 379-15,-1 4 0 16,3-16-703-16,-6 17 0 15,1-1 717-15,-10 12 0 16,-4 14-162-16,-6 21 0 16,-10 20-127-16,-15 25 1 15,-13 21 14-15,-11 13 0 16,-13 17-39-16,1 5 1 16,-10 7-98-16,9 7 0 15,0 5-667-15,15 14 0 16,-2-1 329-16</inkml:trace>
  <inkml:trace contextRef="#ctx0" brushRef="#br0" timeOffset="1096.33">15130 9230 2051 0,'0'0'0'16,"0"0"71"-16,0 0 0 16,0 0 23-16,0 0 0 15,0 0-83-15,0 0 0 16,11-27-7-16,2 9 1 15,-2-2-19-15,5 4 1 16,3-1-44-16,-3 7 0 16,1 4-28-16,3 10 0 15,2 8-29-15,-1 6 1 0,1 9-127 16,2 8 0 0,2 6 189-16,-4 6 0 0,4 7 90 15,-2 0 0-15,2 5 165 16,-2-1 0-16,0-2-55 15,1-8 1-15,-4-6-6 16,3-12 0-16,2-8-19 16,1-15 1-16,3-14-51 15,5-16 1-15,-2-19-207 16,23-32 1-16,6-26 85 16,20-21 0-16,12-18 200 0,-2-1 0 15,2-8-529-15,-2 8 1 16,3-1 703-16,-10 17 1 15,-8 7-151-15,-10 18 0 16,-10 16-212-16,-15 18 0 16,-9 20-34-16,-5 8 0 15,-6 15-2-15,-11 9 0 16,-3 13-46-16,3 9 0 16,0-1-1628-16</inkml:trace>
  <inkml:trace contextRef="#ctx0" brushRef="#br0" timeOffset="14263.6">11618 6473 1110 0,'15'-5'0'16,"11"-8"-75"-16,-26 13 1 0,-21-4-66 15,7 4 1-15,-1 4-39 16,0 0 0-16,2 1 38 15</inkml:trace>
  <inkml:trace contextRef="#ctx0" brushRef="#br0" timeOffset="14323.28">11744 6473 147 0,'20'-5'0'0,"0"1"-51"16</inkml:trace>
  <inkml:trace contextRef="#ctx0" brushRef="#br0" timeOffset="14368.14">11962 6360 1233 0,'-8'7'0'0,"1"2"-865"16</inkml:trace>
  <inkml:trace contextRef="#ctx0" brushRef="#br0" timeOffset="14427.07">11971 6343 1099 0,'0'0'0'0,"-13"17"-126"0,13-17 0 16,-9 9-70-16,9-9 0 16,0 0-37-16</inkml:trace>
  <inkml:trace contextRef="#ctx0" brushRef="#br0" timeOffset="14639.27">11790 6473 191 0,'9'-5'0'16,"0"-8"146"-16,6-3 1 16,7-6-77-16,-7 10 1 15,3-5-248-15,-5 8 0 16,-3 2 136-16,-3 2 0 15,0 1-31-15</inkml:trace>
  <inkml:trace contextRef="#ctx0" brushRef="#br0" timeOffset="32144.51">23530 8436 1681 0,'0'0'0'0,"16"-9"-69"15,-16 9 0-15,0 0 95 16,0 0 0-16,0 0-21 15,0 0 0-15,-7 3-12 0,7-3 0 16,-9 9-72-16,9-9 1 16,0 0-43-16,0 0 0 15,9-3-209-15,4-3 1 16,4-5 368-16,10-5 1 16,10-5 507-16,9-12 1 15,8-6-463-15,5-3 1 16,6-3-709-16,8-2 1 15,12-1 927-15,-20 12 0 16,-8 9-190-16,-22 12 1 16,-18 12-103-16,-6 3 0 15,-7 3-90-15,-10 6 1 16,-7 4-52-16,-13 3 1 16,-14 9 560-16,-3 1 1 15,-7 2-390-15,-7 10 0 16,-7 4-422-16,-1-3 1 15,-3 3 577-15,14-6 0 0,2-6 21 16,14-5 1-16,8-5-218 16,8-7 0-16,7-1-106 15,15-12 1-15,8 4 33 16,16-13 1-16,12-5 340 16,11-4 1-16,8-8-231 15,4-6 1-15,4-6-335 16,5-5 0-16,8-7 292 15,-17 14 1-15,-7 1 90 0,-19 14 1 16,-20 14-102-16,-4-1 0 16,-9 7 2-16,-18 11 0 15,-16 8 268-15,-6 8 0 16,-6 8-251-16,-4 4 1 16,-2 3-169-16,10-10 0 15,-1-4 91-15,12-6 0 16,9-8-45-16,27-26 1 15,1 1-1214-15</inkml:trace>
  <inkml:trace contextRef="#ctx0" brushRef="#br0" timeOffset="57127.38">23779 16247 1715 0,'15'-11'0'16,"9"-5"-60"-16,4-4 0 15,3-4-283-15,0 4 1 16,1 1-195-16</inkml:trace>
  <inkml:trace contextRef="#ctx0" brushRef="#br0" timeOffset="57201.55">24001 16124 214 0,'0'0'0'16,"-13"11"311"-16,-8 10 0 15,-8 10-512-15,-10 3 0 16,2 1-15-16</inkml:trace>
  <inkml:trace contextRef="#ctx0" brushRef="#br0" timeOffset="57307.43">23574 16448 942 0,'-17'11'0'0,"-7"7"277"15,-1 2 0-15,-3 1-243 16,6-3 0-16,0-1-45 15,5-5 1-15,4-1-42 16,13-11 1-16,-4 7-138 16,21-14 1-16,0 0-503 15</inkml:trace>
  <inkml:trace contextRef="#ctx0" brushRef="#br0" timeOffset="57365.84">23670 16434 214 0,'17'-7'0'0,"9"-4"378"0,12-13 1 16,12-10-538-16,2-4 0 15,-4 1-231-15</inkml:trace>
  <inkml:trace contextRef="#ctx0" brushRef="#br0" timeOffset="57801.75">24097 16138 91 0,'0'0'0'15,"-10"2"141"-15,10-2 0 16,0 0 97-16,0 0 0 16,-9 0 129-16,-11 15 0 15,-10 8-235-15,-7 6 1 16,-5 7-204-16,-6 0 1 16,-4 2-297-16,-1 1 0 15,-1 1 417-15,6-4 1 16,2-4 198-16,9-6 1 15,9-7-255-15,6-2 0 16,7-5-151-16,15-12 0 16,0 0-182-16,23-12 1 15,12-8 772-15,9-7 0 0,13-9-345 16,-1-4 1-16,5-5-316 16,7-5 1-16,4-8-119 15,-15 15 0-15,-9 7 582 16,-18 14 0-16,-16 13-165 15,-4 4 1-15,-9 7-17 16,-10 10 0-16,-11 8 293 16,-10 9 1-16,-8 9-200 15,-10 3 1-15,-4 8-264 16,-5-4 1-16,-4-2-235 16,5-5 0-16,3-4 599 0,12-9 1 15,12-5-237-15,6-7 1 16,11-6-305-16,12-16 1 15,14-11 450-15,18-7 0 16,16-7-675-16,24-20 0 16,0 0 234-16</inkml:trace>
  <inkml:trace contextRef="#ctx0" brushRef="#br0" timeOffset="70623.2">7311 7417 1513 0,'0'0'0'16,"18"7"-244"-16,-8-20 0 15,3-3 171-15,-4 0 1 16,2-2 165-16,2 3 0 15,5 3-160-15,-3 3 1 16,3 3 57-16,5 3 0 16,4 3 82-16,3 5 1 15,1 10-74-15,-3 6 0 16,0 6 0-16,-1 0 0 16,-3 2-135-16,0 2 1 15,4-6-99-15,-4-2 1 0,2 1 104 16</inkml:trace>
  <inkml:trace contextRef="#ctx0" brushRef="#br0" timeOffset="70863.28">7891 7575 919 0,'0'0'0'0,"5"-7"297"16,17-4 1-16,12-5-183 16,4-9 1-16,9-13-100 15,-1-7 1-15,4-16-557 16,5-8 0-16,-2-7 1043 16,25-32 1-16,11-18-233 15,-10 2 0-15,0-9-751 16,-5 14 0-16,-9 7 667 15,-1 12 1-15,-8 10 64 0,-4 21 1 16,-10 19-215-16,-11 16 1 16,-12 17 8-16,-4 3 1 15,-10 12-45-15,-5 2 1 16,0 0-4-16,0 16 1 16,-2 6-172-16,-1 10 0 15,-1 3-1230-15</inkml:trace>
  <inkml:trace contextRef="#ctx0" brushRef="#br0" timeOffset="77453.31">12613 9080 1625 0,'4'-7'0'0,"0"-7"20"16,1 5 0-16,-3 0-27 15,0 0 0-15,0 5-99 0,1-7 0 16,7 2 147-16,-1 0 0 16,0-2-79-16,6-3 1 15,3-2 31-15,1 0 1 16,3-2 119-16,-2 5 0 16,2-3-80-16,-7 5 0 15,0 4 24-15,2 0 0 16,-6 1-65-16,5 1 1 15,1-1-48-15,-1 5 1 16,-1-1-82-16,4 5 0 16,3 6 66-16,-4 2 1 15,-1 2 23-15,0 5 0 16,1 2-807-16</inkml:trace>
  <inkml:trace contextRef="#ctx0" brushRef="#br0" timeOffset="77768.64">13058 9037 729 0,'0'0'0'15,"9"16"243"-15,2-1 0 16,6 4-8-16,-2 1 0 0,0-4-132 15,-1 2 0-15,-1-5-20 16,0-2 1-16,-2-4 1 16,2-3 0-16,0-6 9 15,6-7 0-15,1-7-33 16,2-8 1-16,6-5-102 16,-1-7 0-16,7-5-288 15,3-8 1-15,5-8 144 16,4-6 1-16,4-6 595 15,17-10 1-15,10-13-326 0,-10 15 1 16,-3 3-81-16,-14 13 0 16,-6 7-15-16,-18 20 0 15,-15 17 38-15,-3 1 0 16,-7 11-26-16,-1 5 0 16,0 0 8-16,0 0 0 15,0 0-1-15,0 0 1 16,0 0-305-16,4 12 0 15,-4 3-1063-15</inkml:trace>
  <inkml:trace contextRef="#ctx0" brushRef="#br0" timeOffset="85410.32">10038 7173 1983 0,'0'0'86'16,"0"0"1"-16,0 0-21 16,0 0 0-16,0 0-64 15,0 0 0-15,0 0-52 16,0 0 1-16,0 0 46 15,0 0 0-15,0 0 16 16,0 0 1-16,0 0 44 16,0 0 0-16,0 0-27 0,0 0 0 15,0 0-31-15,0 0 0 16,5 17-34-16,1-5 0 16,7 3-110-16,5 4 1 15,6 7-178-15,2-7 1 16,4 3 393-16,3-2 1 15,2-2 206-15,0 2 0 16,2-2-47-16,4-2 1 16,-1 0-89-16,3 2 1 15,-1 2-136-15,-5-4 0 16,-6 2-142-16,4-5 1 16,2 3-21-16,4 0 1 15,1 0 353-15,5 6 1 16,4 0-60-16,-1-1 1 15,2 3-115-15,-4 1 0 0,0 0-294 16,0 0 0-16,0 4 167 16,5-4 1-16,-1-3 341 15,4 3 0-15,-1-2-112 16,-3-1 0-16,-6-6-100 16,0 6 0-16,-4-4-160 15,-3 2 0-15,2 1 24 16,-1 1 1-16,-5-2 287 15,10-2 0-15,-3-2-51 16,4 0 0-16,1 0-78 16,-11-3 0-16,-8-4-55 0,2 2 1 15,-4-2-62-15,3 3 0 16,-1-3-75-16,-1 0 1 16,1 0 20-16,0-1 0 15,0-1 261-15,1-4 1 16,2 3-38-16,1-3 1 15,3 1-26-15,-4 1 1 16,1 3-44-16,1 1 1 16,-5 0-55-16,-1 0 1 15,1 7-77-15,-2-7 0 16,0 2 6-16,-6-2 1 16,2-2 21-16,-3-2 1 15,-1 1 27-15,-3-3 0 16,0 1 94-16,1-1 1 15,-1 3 44-15,2-3 1 16,-1-3-27-16,1 4 1 16,1-4-46-16,-3 2 0 0,0-2-13 15,-2 0 0-15,-4 0-13 16,2 0 0-16,-2 2 6 16,1-1 1-16,1 3-8 15,-2-4 1-15,-2 4-10 16,-7-4 0-16,13 0-4 15,-13 0 1-15,9 0 0 16,-9 0 1-16,6 0 2 16,-6 0 1-16,0 0-2 15,0 0 0-15,0 0 0 16,0 0 1-16,0 0-3 0,0 0 1 16,0 0-51-16,-6 1 0 15,-8 1-24-15,-5 0 1 16,-9 2-17-16,-3-1 0 15,-8 1 250-15,4 1 1 16,-2-5-71-16,4 0 0 16,4 0-35-16,1-5 0 15,0 1-45-15,4 1 1 16,2 3-10-16,4 0 0 16,-5 0-43-16,5 0 1 15,1 0 29-15,4 0 1 16,0 0-24-16,4 0 1 15,4-4 38-15,5 4 0 16,0 0 34-16,9 4 1 16,6-4-38-16,9 3 0 0,7 3-114 15,6-3 1-15,5 1-71 16,5-4 1-16,-1 0 347 16,0 0 0-16,2-4-57 15,-2 4 0-15,0 0-55 16,-9 0 0-16,-9-3-38 15,-8-3 0-15,-3-1-9 16,-6-2 0-16,-4-4 30 16,-3-6 1-16,-6-8-11 15,-3-2 0-15,-1-9-22 16,-3 4 0-16,-4-2-5 0,2 3 1 16,2 3-21-16,-4 1 1 15,3 0-43-15,-4-1 1 16,-5-3-95-16,-5 1 0 15,-4-3-373-15,1 1 1 16,-1 0-963-16</inkml:trace>
  <inkml:trace contextRef="#ctx0" brushRef="#br0" timeOffset="91730.13">9992 6968 2151 0,'0'0'0'0,"5"25"43"0,1-32 0 16,3-14-1-16,-2 4 1 16,-1-4-9-16,-6 5 0 15,4-2-50-15,-4 7 1 16,-4 2-2-16,4 9 1 16,-4-9 27-16,4 9 0 15,0 0 35-15,0 0 0 16,0 0 3-16,0 0 1 15,0 0-12-15,0 0 0 16,8-7-39-16,-8 7 1 16,5-13 13-16,-5 13 1 15,9-9-14-15,-9 9 0 16,13-4-67-16,-4 1 0 16,6 1 7-16,-2 0 1 15,6 0-17-15,1 2 0 16,4 0 165-16,2 2 0 15,3 2 75-15,5-1 0 16,2 1-2-16,5 0 0 0,2-3-91 16,-3 3 1-16,-7 1-119 15,4 3 0-15,0 4-111 16,2-5 1-16,2 6 31 16,-1-4 0-16,5 4 299 15,4-1 0-15,1 1-32 16,-4-1 1-16,6 1-127 15,-6-6 1-15,0 2-123 16,2 0 1-16,-5-2-71 16,-1-1 0-16,-1 1 352 15,5-3 1-15,0 1-47 0,-3-1 1 16,3 1-79-16,-4 2 1 16,-1 2-56-16,-4 0 0 15,0-2-139-15,2-1 1 16,1-3 29-16,3 1 0 15,-1-4 292-15,4 4 0 16,0-3-80-16,2 3 0 16,2 1-94-16,-4-1 0 15,2 0-140-15,2-4 1 16,-2-6 39-16,6 4 0 16,1 1 264-16,2 1 0 15,3 0-106-15,-3 0 0 16,-2 0-159-16,1-4 1 15,-1-1-91-15,-3 1 0 16,3-5 384-16,0 5 0 0,3 1-106 16,1-1 0-16,-2 2-160 15,2-1 0-15,-2-6-156 16,2 5 1-16,-3-5 427 16,5 6 0-16,-4-5-88 15,2 5 1-15,-4 1-119 16,-3-2 1-16,0 1-162 15,-2-1 0-15,-1-1 173 16,3 1 0-16,3 1 143 16,3 1 0-16,-3 2-135 0,0-2 1 15,-3 0-144-15,4-5 0 16,-5 2 7-16,1 1 0 16,3 0 293-16,3 4 1 15,1 4-110-15,0-4 1 16,2 4-123-16,-6-4 1 15,2 0-172-15,-3 0 0 16,-2-4 415-16,-1 8 0 16,5-4-97-16,-3 5 1 15,1 4-74-15,-3-2 1 16,-3 0-99-16,0-1 1 16,0 1-109-16,-5-3 0 15,-1 1 320-15,3 2 0 16,1 2-18-16,2 0 0 15,2 4-77-15,-8-4 0 0,4 2-98 16,-3-2 0 0,3 0-169-16,2-2 0 0,2 2 400 15,5-4 0-15,0 2-63 16,-3-1 0-16,4 5-107 16,-5-8 0-16,5 3-193 15,-1-3 0-15,-1 1 277 16,5 1 1-16,5-1 27 15,10 5 0-15,7-2-146 16,-7-2 1-16,-2 1-189 16,-15-3 0-16,-10 1 356 0,8 0 0 15,-3 1-26-15,3 2 0 16,0-1-154-16,16 1 0 16,8 2-206-16,-2 0 1 15,3 2 504-15,-4-2 1 16,1-4-214-16,-5 6 1 15,-2 1-264-15,2-3 1 16,0 1 378-16,4 0 0 16,3-4-68-16,-3 3 1 15,-2 2-270-15,0-8 1 16,-2-1 239-16,5 2 0 16,3-1 68-16,3-1 1 15,-4 0-282-15,-1 3 0 16,-4 1 160-16,1 1 1 15,3-2 131-15,-8 6 0 16,-5-4-148-16,-12 2 0 16,-9 4-175-16,3-4 1 0,-3-2 231 15,6 2 1-15,1-4 80 16,16 4 0-16,10 2-128 16,-16-2 0-16,-7-5-182 15,-1-1 1-15,1-1 256 16,14 2 0-16,10-1 47 15,-10 3 0-15,-3 1-137 16,-10-3 1-16,-7-3-201 16,4-1 0-16,3 0 314 15,1 0 1-15,-3 2 35 0,14 4 1 16,5 1-136-16,-17-2 0 16,-11-5-127-16,4 0 1 15,-2 0 59-15,4 0 1 16,2 0 212-16,1 0 1 15,3 4-92-15,-4-4 1 16,1 2-121-16,10-2 0 16,11-2-151-16,-17 2 1 15,-5-4 427-15,-1 8 0 16,1 1-130-16,-2 2 0 16,0 2-82-16,-4-5 0 15,-2-2-111-15,2 0 0 16,2-2-8-16,2 0 1 15,-2 0 273-15,2 0 0 16,2 1-63-16,-6 3 1 16,0 0-80-16,-7-3 0 0,-2 1-38 15,-2-2 1-15,-2 0-50 16,-5-2 0-16,1 1-16 16,-3 1 1-16,0-4 45 15,-4 4 0-15,0-4 127 16,-1 3 0-16,-3-1-2 15,1 0 1-15,-1 2-32 16,0 0 0-16,5 0-28 16,-12 0 1-16,0 0-23 15,-11 0 0-15,9 0-1 0,-9 0 1 16,0 0-8-16,0 0 0 16,0 0-2-16,0 0 1 15,0 0-7-15,0 0 1 16,-9-4-24-16,1-1 0 15,-3 1-3-15,-2-3 1 16,-3 2 96-16,-3 1 0 16,1-3 8-16,-14 2 1 15,-8-4-17-15,7 1 1 16,3 1-7-16,2-2 0 16,4 0-40-16,0-11 1 15,2-1-4-15,-2-6 1 16,2-6-47-16,-2 5 1 15,4-1-26-15,-8 7 1 16,-3-1 12-16,7 8 1 16,3 3 57-16,5 3 0 0,5 5 1 15,1 0 1-15,7-1 7 16,3 5 1-16,0 0 11 16,0 0 1-16,5 9 19 15,3 0 0-15,6 7-8 16,3 6 0-16,7 3-24 15,2 4 1-15,5 3-14 16,-1-1 1-16,5 1-96 16,7-1 0-16,6-2-45 15,0 0 0-15,0-1 300 16,-1-1 1-16,-1 2-98 16,-4-2 0-16,-5-3-24 0,-9-5 1 15,-2-1-34-15,-6-3 1 16,-5-3-12-16,-2 1 0 15,-4-4-2-15,-2-4 0 16,-3-1 8-16,-4-4 0 16,0 0 5-16,0 0 0 15,0 0 0-15,0 0 1 16,0 0-6-16,0 0 0 16,0 0-51-16,-15 9 1 15,-16 7-97-15,-4 4 0 16,-6 5 149-16,-5 0 0 15,-4 6 203-15,2 1 0 16,-7 5-130-16,3-1 0 16,-3 1-125-16,-1-1 0 15,1-1-97-15,1-3 1 16,4-7 219-16,14-5 0 0,4-6-347 16,12-10 0-16,0 0-1776 15</inkml:trace>
  <inkml:trace contextRef="#ctx0" brushRef="#br0" timeOffset="120452.22">22858 8142 1894 0,'0'0'0'15,"0"0"-2"-15,0 0 1 16,0 0-42-16,0 0 1 16,0 0 15-16,0 0 0 15,0 0-39-15,0 0 1 16,0 0 12-16,0 0 1 16,0 0 46-16,0 0 1 15,11 34-60-15,-6-12 1 16,-1 7 0-16,0 3 0 15,-4 2 78-15,-4 4 1 16,0 0 135-16,1 3 0 16,1 1-44-16,0-1 0 0,2-3-82 15,2 3 1-15,0-3-98 16,1 7 0-16,5 2 73 16,-5 4 0-16,3-1 112 15,3 0 0-15,-3-1-57 16,1-2 1-16,-1 0-56 15,-3-1 0-15,3-1-67 16,-4 4 0-16,1 0 66 16,1-1 0-16,2 3 75 15,-3-4 1-15,-1 1-15 16,2-5 1-16,0-1-61 0,1 3 0 16,1-4-53-16,-3-1 1 15,-1 1 24-15,-2-1 0 16,0-1 29-16,0-1 0 15,0 0 91-15,-3 0 1 16,-3 2-49-16,4 1 0 16,2 0-47-16,2 3 1 15,2-3-91-15,-1 0 1 16,3 3 84-16,-2 1 0 16,-3-2 76-16,1 5 0 15,-2-3-15-15,0 2 0 16,0-2-53-16,0 2 0 15,-2-5-39-15,1 4 1 16,-3 3 24-16,4 1 1 0,0 3 118 16,0-1 0-1,-2 2-97-15,2-4 0 0,0 1-31 16,2-5 1-16,2-1-47 16,1 6 1-16,1-4 86 15,-4 7 0-15,-1 0 58 16,-2 0 0-16,-5 0-60 15,4 0 1-15,0-2-58 16,2 2 1-16,2 4 13 16,-2-4 0-16,2 0 118 15,-2-4 0-15,0 0-37 16,0-4 0-16,-2-3-70 0,0 0 1 16,-1-3-16-16,3-1 0 15,0 1-24-15,1-2 0 16,3 3 94-16,-2 0 1 15,2-1 8-15,-2 0 0 16,-1-3-36-16,-1 1 1 16,0 0-14-16,0 0 1 15,0 1-43-15,2 1 1 16,4 2-9-16,-3 1 1 16,1 2 124-16,-2 0 0 15,-2 3-35-15,-2 1 0 16,-2 0-39-16,1-3 1 15,-1-2-39-15,0 1 0 16,3-4-18-16,1 0 1 0,1-1 93 16,-1-2 1-16,2 0 13 15,-2-2 1-15,2-2-55 16,-2 2 1-16,2-2 11 16,0-1 0-16,1-5-82 15,1 3 0-15,2-8 38 16,-3 3 0-16,5-5 45 15,-6 4 0-15,-1 1-12 16,1 1 1-16,-2 0 47 16,0-4 1-16,0-3-32 15,0-2 1-15,-2-2 37 16,1 2 1-16,1 0-56 0,-2-2 1 16,2-1 33-16,0 4 1 15,-4 3-6-15,2 2 0 16,-1 1-28-16,1-2 0 15,2 1-48-15,0-3 0 16,2 1 15-16,-2 1 0 16,1-1-19-16,-1 3 0 15,2 0 62-15,-2 8 1 16,0-1-9-16,0-1 0 16,0-1 39-16,0-5 1 15,-2-5-69-15,2-4 0 16,2-5 28-16,0-2 0 15,2 0 35-15,-4-3 1 16,2 1 3-16,-2-7 0 16,0 9-41-16,-2-2 1 15,2 2 15-15,-4-4 1 0,2 1-25 16,2-6 1-16,-5 9 23 16,5-9 0-16,0 0-24 15,0 0 1-15,0 0 8 16,0 0 0-16,0 0 40 15,0 0 0-15,0 0-77 16,0 0 0-16,-8-4 31 16,8 4 0-16,-11-14-14 15,6-1 0-15,-1-4 18 16,-1-3 1-16,-2-3-39 0,-1-6 0 16,1-1 105-16,-2-4 1 15,0-2-63-15,-6-2 1 16,-3-3-14-16,-4 0 0 15,-6 0-123-15,5 5 0 16,-1 6 6-16,0-1 1 16,2 2 124-16,2 6 1 15,3 2 81-15,5 3 0 16,1 2-16-16,3 4 1 16,1 1-5-16,2 6 0 15,5 0-95-15,2 7 0 16,-6-6-25-16,6 6 0 15,8 4 126-15,1 5 1 16,8 5-28-16,-3 6 1 16,5 5 31-16,1 8 0 15,6 3-4-15,2 3 1 16,1 3-68-16,3 3 1 0,3 3-76 16,-6 3 1-16,-5 1 65 15,0-5 0-15,-2 1-24 16,-3-6 1-16,-3-8-44 15,-1-3 1-15,0-4 71 16,-6-2 1-16,2-2-53 16,0 1 1-16,-1 1-58 15,-1-5 0-15,0-1 80 16,-2-2 1-16,-1-7 32 0,0 0 0 16,-3-7 106-16,-3-3 0 15,8-13-35-15,-5-3 0 16,1-5-49-16,2-6 0 15,3-4 25-15,6-9 0 16,3-5 46-16,6-10 0 16,7-10 35-16,12-20 1 15,9-14-182-15,-8 7 1 16,0 2 21-16,-12 20 0 16,-10 14 26-16,-8 20 0 15,-10 18 35-15,0 6 0 16,-6 10-58-16,2 2 0 15,-9 7 26-15,3 6 0 16,-7 5 7-16,8-2 0 16,-4 0-3-16,3-3 1 15,2-4-184-15,4-9 0 16,0 0-1670-16</inkml:trace>
  <inkml:trace contextRef="#ctx0" brushRef="#br0" timeOffset="136175.43">14142 9104 2857 0</inkml:trace>
  <inkml:trace contextRef="#ctx0" brushRef="#br0" timeOffset="138197.24">14068 16875 1771 0,'0'0'-49'0,"9"0"1"0,8 2 38 16,-6-2 0-16,2 0-85 15,5 0 0-15,3 2 121 16,6-4 0-16,5-4 13 16,1-1 0-16,2-2-374 15,8-2 1-15,-1 1-217 16</inkml:trace>
  <inkml:trace contextRef="#ctx0" brushRef="#br0" timeOffset="138257.37">14587 16785 684 0,'18'-6'0'0,"12"-3"350"15,10 0 1-15,12-1-706 16,4-3 0-16,-5 0-3 0</inkml:trace>
  <inkml:trace contextRef="#ctx0" brushRef="#br0" timeOffset="138377.7">15091 16634 1076 0,'13'-4'0'16,"9"-1"202"-16,6-3 0 16,5-1-184-16,-5 2 1 15,-8 2-19-15,-4 1 0 16,-6 2-38-16,-1 2 1 16,-9 2-24-16,0-2 0 15,-15 9-169-15,-5 0 1 16,0 0-300-16</inkml:trace>
  <inkml:trace contextRef="#ctx0" brushRef="#br0" timeOffset="138438.13">14886 16743 1099 0,'-11'6'-121'0,"-39"10"1"15,0 0-434-15</inkml:trace>
  <inkml:trace contextRef="#ctx0" brushRef="#br0" timeOffset="138631.81">14458 16859 1289 0,'-23'9'0'16,"-6"5"141"-16,-14-1 0 0,-6-2-523 15,-7-1 0-15,-1 1 407 16,-2 0 1-16,3-2 393 15,5 2 0-15,-5 0-302 16,14-1 1-16,9-1-71 16,5-1 0-16,6-5-66 15,7 1 1-15,2-1 12 16,8-1 0-16,-1 0-45 16,6-2 0-16,0 0-21 15,15-2 0-15,3-3-259 16,12-1 0-16,1 1-328 0</inkml:trace>
  <inkml:trace contextRef="#ctx0" brushRef="#br0" timeOffset="138678.24">14136 16945 1300 0,'22'-2'0'16,"17"-1"108"-16,7-6 1 16,1 0-1214-16</inkml:trace>
  <inkml:trace contextRef="#ctx0" brushRef="#br0" timeOffset="139322.34">14629 16823 1300 0,'19'0'0'16,"18"1"170"-16,1-4 0 16,12-3-506-16,-2 1 1 15,6-2 79-15,-12 0 0 16,-1-1 571-16,-8 1 1 15,-5 2-114-15,-4-1 1 16,-6 3-60-16,-7-3 1 16,-1-1-76-16,-7 0 0 15,-3-2-192-15,-13-2 0 16,-7 0 349-16,-8 6 0 16,-10 1-47-16,-7 3 1 15,-5 2-279-15,-10 5 0 0,-7 5-292 16,-3 1 0-16,-4 3 843 15,-15 6 1-15,-8 4-452 16,6-5 0-16,6-3-248 16,21-5 1-16,16-3 201 15,7 2 1-15,11-2 204 16,5-2 0-16,4-1-87 16,6-3 0-16,4 1-39 15,4-2 1-15,5-1-75 16,2-1 1-16,0 0-189 0,13 2 0 15,9 0 470-15,11-4 0 16,8-1-107-16,14-6 0 16,12-6-605-16,7-5 0 15,2-5 776-15,25-4 1 16,19-5-207-16,-20 7 0 16,-4 4-311-16,-21 5 1 15,-10 5-49-15,-24 6 0 16,-21 5 363-16,-3 2 0 15,-8 2 23-15,-2 0 1 16,-3-1-43-16,-4-1 0 16,0 0-47-16,0 0 0 15,0 0-37-15,0 0 0 16,-15 0 215-16,-13 4 1 16,-8 1-111-16,-11 4 1 0,-10 2-371 15,-7 5 1-15,-10 2 334 16,-2 8 1-16,-5 2 92 15,-10 10 1-15,-14 6-328 16,20-12 1-16,8-3-14 16,29-11 1-16,22-7-71 15,5-2 0-15,3 0-817 16</inkml:trace>
  <inkml:trace contextRef="#ctx0" brushRef="#br0" timeOffset="145342.73">6641 14534 1983 0,'0'0'0'0,"-17"-5"29"0,17 5 0 16,-11-6-14-16,11 6 0 16,0 0-31-16,0 0 1 15,0 0-67-15,0 0 0 16,0 0 58-16,0 0 1 16,0 0 16-16,0 0 1 15,15 2 1-15,-2 7 1 16,2-2-24-16,3 10 0 15,0 2-97-15,6 8 1 16,4 4-358-16,5 1 0 16,8 3 708-16,1 1 0 15,5 3 65-15,-1 3 0 16,5 1-95-16,-4 0 1 16,-1 4-162-16,-9-11 0 15,-4-2-138-15,-5 0 0 16,-1-7-14-16,-5-5 1 0,-5-6 57 15,0-1 1-15,-8-10 58 16,2 2 0-16,-2-7 44 16,0-3 0-16,1-1 125 15,3-1 1-15,0-4-67 16,-2-2 1-16,3-4-9 16,3-8 0-16,3-6-7 15,2-12 0-15,1-10 87 16,4-12 1-16,3-9-177 15,12-30 0-15,12-21-118 0,1-5 0 16,12-10-107-16,-1 4 1 16,8 1 563-16,-2 11 0 15,4 5-452-15,-12 12 0 16,1 10-102-16,-17 12 1 16,-7 9 212-16,-14 18 1 15,-8 13 3-15,-4 14 1 16,-12 15 76-16,-1 3 1 15,-2 6-21-15,0 5 1 16,0 0-45-16,0 0 1 16,0 0 18-16,0 0 1 15,0 0-43-15,0 0 1 16,9 2-131-16,13-6 0 16,-3 0-1438-16</inkml:trace>
  <inkml:trace contextRef="#ctx0" brushRef="#br0" timeOffset="149728.01">10187 17091 1771 0,'0'0'-32'16,"13"-2"0"-16,2 0 163 16,13-1 1-16,9-4-40 15,0-2 1-15,9-2-151 16,0-2 0-16,2-3-325 16,2-4 0-16,1 0-416 15</inkml:trace>
  <inkml:trace contextRef="#ctx0" brushRef="#br0" timeOffset="150358">10773 16873 975 0,'18'0'0'0,"6"0"258"0,7-3 1 15,6-5-216-15,-7 1 0 16,1-2-90-16,-3-3 1 16,0-3 81-16,-10 2 0 15,-9 3 3-15,-3 1 1 16,-2 0 5-16,-17 3 0 16,-6 3-139-16,-10 3 1 15,-10 3-398-15,-5 4 0 16,-10 4 701-16,-3 5 0 15,-4 6 227-15,-2 0 0 16,0 1-451-16,1 1 1 16,-1 1-237-16,2-4 1 15,7-1 75-15,8-2 0 16,9-3 387-16,8-3 1 16,5-1-112-16,5-2 1 0,10-4-102 15,0 1 0-15,9-3-114 16,0-3 0-16,5 6 218 15,17-4 0-15,6-1 159 16,11-2 1-16,7-3-143 16,4-5 0-16,5-4-321 15,3-3 1-15,2-2-345 16,0 2 1-16,0 0 982 16,-2 1 0-16,1 3-300 15,-17 1 0-15,-5 4-87 16,-5 0 1-16,-8 1-51 0,-4 1 0 15,-4 1 9-15,-6 2 0 16,-5 1-11-16,-5 1 0 16,0 0-43-16,-15 0 0 15,-7 1-223-15,-11 5 1 16,-9 1 176-16,-8 2 0 16,-6 2 502-16,1 1 1 15,-2 1-333-15,1-2 1 16,5-4-130-16,5 0 1 15,3 0-44-15,10-1 0 16,5-1 54-16,10-1 0 16,5-2 70-16,7-1 1 15,3 1 88-15,15-5 1 16,14-3-100-16,9-5 1 16,8-3-773-16,16-4 0 15,2 0 366-15</inkml:trace>
  <inkml:trace contextRef="#ctx0" brushRef="#br0" timeOffset="152821.57">14504 16174 1815 0,'11'-7'0'0,"9"-5"10"16,4-1 0-16,4 0-43 15,-4 3 1-15,-2 1-81 16,-4 3 0-16,-3 3-145 16,-4 3 0-16,-3 0-53 0,-8 0 0 15,0 0 144-15</inkml:trace>
  <inkml:trace contextRef="#ctx0" brushRef="#br0" timeOffset="152954.84">14463 16169 494 0,'0'0'0'15,"-5"7"313"-15,-10 2 0 16,-11 2-209-16,8 0 0 15,-1-2-104-15,8 0 0 16,-2-2 0-16,8-1 0 16,-1-1-100-16,6-5 1 15,7 0-195-15,10-7 1 16,-4 0 19-16</inkml:trace>
  <inkml:trace contextRef="#ctx0" brushRef="#br0" timeOffset="153075.79">14592 16131 975 0,'0'0'0'16,"10"-7"275"-16,3-2 1 15,7-2-157-15,-5 2 0 16,1 2-58-16,-7 2 1 16,-3 1-182-16,-6 4 1 0,-15 11-144 15,2 5 1-15,0 0-455 16</inkml:trace>
  <inkml:trace contextRef="#ctx0" brushRef="#br0" timeOffset="158283.34">9002 13353 1759 0,'4'-16'0'0,"7"-9"26"0,-11 25 0 16,7 16-70-16,-7-4 0 15,0 3 3-15,-2-4 1 16,1-1-29-16,-7-1 0 16,1-1-4-16,-2-3 0 15,1-1 76-15,8-4 0 16,-11 0 67-16,11 0 1 15,-7-2-17-15,7 2 0 16,0 0 22-16,0 0 0 16,-11-15-9-16,3 3 0 15,3-1 15-15,-1-7 0 16,-1-1-2-16,5-4 0 16,4-10-81-16,-2 1 1 15,3-2-20-15,-3-2 1 16,4-3 85-16,2-4 1 0,-3-4 16 15,3 1 1-15,3-3-20 16,0 1 0-16,1-2-71 16,-1-2 1-16,-4 1-28 15,-1-4 1-15,0 1 102 16,1 0 1-16,-3 0-32 16,0 6 0-16,0-1-49 15,2-3 1-15,-4-3-52 16,1 1 1-16,1 0 89 15,0 0 0-15,-2 1 79 16,0 2 1-16,0 1-108 0,0 0 1 16,0-2-41-16,0-2 0 15,-2-2 40-15,2 1 1 16,0-3 79-16,0 3 0 16,-2-3-121-16,1 3 1 15,-5 1-43-15,2-3 0 16,1 3 101-16,-3 0 1 15,1 2 36-15,1 0 1 16,-5 2 1-16,3-1 1 16,-1 1-122-16,1 0 1 15,2 0 5-15,3 0 0 16,-3-2 117-16,4 0 0 16,-4 0-17-16,2 0 1 15,-1 1-60-15,-3-1 1 16,-1 0-49-16,1-2 0 15,1 1 66-15,-3 1 0 16,6 1 92-16,-5-1 1 0,5 4-75 16,-5 0 1-16,1-3-83 15,3 3 1-15,1 3 39 16,-2-3 1-16,2 3 97 16,2-2 1-16,0 2-25 15,0-3 0-15,0 1-48 16,0 3 0-16,2-5-37 15,2 1 1-15,-1-2 43 16,3 1 1-16,3-1 34 0,-5 2 0 16,1-1-33-16,5 2 1 15,-5-5-12-15,4 4 1 16,1-6-51-16,-1 2 0 16,4-2 103-16,-4 1 1 15,0-1-16-15,-3 4 0 16,3 5-53-16,-5-2 1 15,1 6-43-15,-3-4 1 16,-2 6 19-16,4-4 1 16,0 0 64-16,-1-2 0 15,-1 0 14-15,2-2 1 16,-1 3-45-16,3 1 1 16,0 5-31-16,-1-1 0 15,2 1-16-15,-1 4 1 16,-2 4 45-16,-4-6 1 15,2 0 36-15,1-4 1 16,-3 5-25-16,0 2 0 0,0 7 33 16,0 2 0-16,0 3-54 15,0 1 0-15,0 3-22 16,0 1 0-16,0 5 29 16,0 0 1-16,4 4-3 15,-4 9 1-15,0-7 8 16,0 7 0-16,0 0-5 15,-4 6 0-15,4 4-1 16,-5 7 1-16,1 1-3 16,-2 7 0-16,1 7-57 0,1-1 1 15,-5 5 2-15,0 2 0 16,-6 3 58-16,-3 6 0 16,-5 0 2-16,-1 3 1 15,-3 4-146-15,-5 4 0 16,3 1 191-16,1-1 1 15,-3-4 130-15,3-4 1 16,4-5-102-16,0-11 0 16,6-3-44-16,1-8 0 15,8-6-39-15,3-8 1 16,1-2-42-16,5-7 1 16,0 0-7-16,5-13 1 15,4-10-55-15,4-8 0 16,2-10 101-16,4-8 1 15,1-7 24-15,6-10 0 16,1-10 68-16,16-12 0 0,7-11 64 16,-6 7 0-16,0 0-123 15,-10 17 0-15,-3 13-39 16,-11 23 0-16,-11 19-28 16,-3 2 1-16,-2 11 19 15,-4 7 0-15,0 0 14 16,0 0 0-16,0 0 0 15,0 0 0-15,0 0 3 16,0 0 0-16,0 12-1 16,0-6 0-16,0 5-7 0,3 1 1 15,3 6-32-15,3 9 0 16,6 7-143-16,7 8 1 16,0 10 21-16,8 13 1 15,1 10 364-15,15 26 1 16,12 25-102-16,-12-9 1 15,-6 2-172-15,-12-18 0 16,2 0-2143-16</inkml:trace>
  <inkml:trace contextRef="#ctx0" brushRef="#br0" timeOffset="175294.23">27231 5841 1905 0,'0'0'0'15,"10"-13"61"-15,-8 6 0 16,-2-2 24-16,0-3 0 15,0-6-48-15,-2 5 0 16,0 2-35-16,2 2 1 16,4 6 0-16,-4 3 0 15,0 0 34-15,1 7 0 16,1 5-19-16,4 10 1 16,3 12-162-16,6 15 0 15,7 10 97-15,2 2 0 16,2 12-18-16,9 11 0 15,5 15 322-15,-1-11 0 0,0-3-76 16,-6-11 0-16,-5-15-50 16,-11-14 0-16,-12-16-63 15,-3-7 1-15,-4-6-74 16,-2-7 0-16,1-5-87 16,-19-8 0-16,-12-9 107 15,1-12 1-15,-6-13 180 16,-3-12 1-16,-4-17-161 15,-8-25 0-15,-5-17-186 16,2-3 0-16,1-5 143 16,20 5 0-16,12 6-32 0,25 11 1 15,23 12 131-15,8 11 0 16,14 11-93-16,4 19 0 16,5 19-315-16,4 21 0 15,4 22 433-15,0 9 0 16,3 16 29-16,-14 10 0 15,-8 12-95-15,-22 3 0 16,-14 6-137-16,-25-6 0 16,-22 6-192-16,-18-17 1 15,-19-10 599-15,3-13 1 16,-5-13-324-16,13-17 0 16,10-15-112-16,7-4 1 15,9-7 117-15,10-3 0 16,10-6 55-16,17 0 0 15,14 4-160-15,13 3 0 0,14 8-434 16,7 12 1-16,0-2-693 16</inkml:trace>
  <inkml:trace contextRef="#ctx0" brushRef="#br0" timeOffset="175835.75">27935 6376 2140 0,'0'0'0'16,"0"0"148"-16,0 0 0 16,-11-9-17-16,11 9 1 0,-13-13-91 15,13 13 0-15,-8-7-90 16,10 23 0-16,2 9 57 16,3 6 1-16,3 10 120 15,3 8 1-15,1 1-18 16,3 4 0-16,3 2-91 15,1 2 0-15,1-4-20 16,-4-4 1-16,-3-5-63 16,-2-7 0-16,-4-9-142 15,-2-6 1-15,-1-6-425 16,1-7 0-16,1-1-242 0</inkml:trace>
  <inkml:trace contextRef="#ctx0" brushRef="#br0" timeOffset="176195.15">28156 6394 2207 0,'0'7'0'16,"-1"6"206"-16,-5-22 0 16,-1-11-48-16,-1 2 0 15,3-2-44-15,1 2 1 16,0 4-73-16,4 5 0 15,2 3-6-15,6 8 0 16,3 11-35-16,3 12 1 16,5 14-12-16,3 1 0 0,4 9 16 15,-2 1 1-15,2 8-12 16,0-4 0-16,-1 5-62 16,-2-5 1-16,-3 0 131 15,-4-7 1-15,-3-2-3 16,-3-14 0-16,-5-6-16 15,-1-5 0-15,-4-11-59 16,0-9 0-16,0 0-147 16,-2-13 0-16,-2-9-751 15,8-14 1-15,0 2 174 0</inkml:trace>
  <inkml:trace contextRef="#ctx0" brushRef="#br0" timeOffset="177005.55">28265 5740 2140 0,'10'0'0'16,"6"0"187"-16,-16 0 1 0,-11 6-82 16,2-6 0-16,-2 3-39 15,0-3 1-15,1 4-69 16,1-4 0-16,2 2 1 15,7-2 0-15,-9 0 16 16,16-6 1-16,8-6-330 16,14-10 1-16,14-10 593 15,14-3 0-15,17-2-173 16,24-17 0-16,22-13-108 16,-10 13 0-16,5 3 181 0,-23 10 1 15,-12 7-174-15,-27 14 0 16,-21 11 9-16,-14 0 0 15,-16 7-10-15,-2 2 1 16,-20 0-164-16,-21 2 1 16,-18 3 128-16,9-5 0 15,0 4 198-15,-5-4 1 16,-4 0-113-16,13 0 1 16,9 0-35-16,7-4 1 15,8 1-26-15,5-3 1 16,8-4-1-16,13-5 0 15,9-5-165-15,14 2 0 16,14-1 146-16,7 1 1 16,7 1 187-16,8 8 0 0,5 6-147 15,10 5 0 1,7 5-405-16,-20 9 1 0,-14 6 597 16,-19 3 1-16,-19 4-129 15,-12 5 0-15,-12 11 15 16,-7 2 1-16,-12 10-66 15,-5-6 1-15,-9-4-80 16,-2-2 0-16,-2-8 5 16,9-8 1-16,8-7 41 15,7-6 1-15,5-3 55 16,12-10 1-16,14-6 2 16,8-3 1-16,11 3-112 0,3-8 1 15,8-2-254-15,-2 4 1 16,0 0-1946-16</inkml:trace>
  <inkml:trace contextRef="#ctx0" brushRef="#br0" timeOffset="178612.18">29589 4723 1939 0,'0'0'0'0,"-6"-15"87"15,-1-4 0-15,-4-7 22 0,2 5 0 16,0-4-53-16,1 1 0 15,1 6-61-15,3 9 0 16,4 9 3-16,2 13 0 16,2 8 51-16,3 5 1 15,6 11 79-15,0 5 1 16,2 8-127-16,5 12 1 16,4 6-194-16,7 11 1 15,8 13 184-15,-8-13 0 16,1-3 14-16,-8-17 0 15,-6-7 43-15,-7-14 0 16,-7-16 62-16,-2-6 0 16,-4-7 17-16,2-9 1 15,-13 0 1-15,0-16 1 16,-3-9-53-16,-3-10 0 16,-1-15-71-16,-2-8 0 0,-2-12 16 15,0-2 0-15,0-12-160 16,-4-15 1-16,-3-15 87 15,7 10 0-15,5-4 54 16,14 19 1-16,8 14 28 16,12 12 1-16,13 14-116 15,5 11 0-15,9 13-163 16,-5 16 0-16,2 9 220 16,-2 13 0-16,0 12 168 15,0 18 1-15,2 18-98 16,-17 2 1-16,-9 8-107 0,-13-17 0 15,-13-17-3-15,-4-2 1 16,-7-10 270-16,-5-5 0 16,-5-2-115-16,3-6 1 15,2-8-140-15,-1-1 1 16,0-6-170-16,6-4 1 16,6 1-298-16,11 3 0 15,-1-3-684-15</inkml:trace>
  <inkml:trace contextRef="#ctx0" brushRef="#br0" timeOffset="179272.28">30291 5407 2185 0,'11'-5'0'0,"9"-8"231"15,-29 9 0-15,-19-3-74 0,4 2 1 16,-4 1-70-16,4-8 1 16,4-1-100-16,9-9 0 15,7-6-134-15,12-1 0 16,10-5-161-16,8 5 1 16,7 0 567-16,8 7 0 15,5 10-81-15,2 5 0 16,2 10-107-16,-4 10 0 15,-2 8-36-15,-9 12 0 16,-7 10-38-16,-13 27 0 16,-10 22 0-16,-14-7 0 15,-13 1 39-15,-9-12 1 16,-10-2-88-16,8-22 1 16,1-12-4-16,8-9 0 15,4-7 87-15,7-3 0 16,6-6 65-16,7-13 0 0,18 0 31 15,10-13 0-15,13-8-114 16,1-6 0-16,8-4-173 16,0-5 1-16,1 2 98 15,8-4 1-15,4-3 56 16,-11 12 1-16,-8 7-77 16,-14 10 1-16,-12 3-100 15,-5 2 0-15,-5 3-165 16,-8 4 0-16,9-9-369 15,-9 9 0-15,0 0 364 0</inkml:trace>
  <inkml:trace contextRef="#ctx0" brushRef="#br0" timeOffset="179647.56">31011 5364 1670 0,'0'-11'0'16,"-2"-7"148"-16,0-7 0 16,2-8-62-16,-4-1 1 15,-3-2-50-15,-2 7 1 16,-1 6 22-16,-1 7 0 15,-2 3 12-15,0 1 1 16,-1 4 11-16,1-1 0 16,2 6 32-16,1-3 0 15,1 3-5-15,9 3 0 16,-5 9 1-16,10 3 1 16,8 5 11-16,4 4 0 15,7 12-38-15,2 1 1 16,1 11-87-16,1 5 0 0,2 8-76 15,-3 1 1-15,3 4 82 16,-6 4 1-16,-2 5 49 16,-13-20 0-16,-7-14-18 15,-4-7 0-15,-5-10 5 16,-1-6 0-16,-1-6-38 16,0-6 0-16,0-3-26 15,-1-2 1-15,3 1-116 16,3-10 0-16,3-4-345 15,10-1 0-15,0 0-1316 16</inkml:trace>
  <inkml:trace contextRef="#ctx0" brushRef="#br0" timeOffset="182336.08">30974 6559 2051 0,'0'0'0'15,"3"-7"48"-15,-3 2 1 16,-1-8 6-16,-1 4 1 16,-2-2-14-16,0 2 1 15,-1-3-43-15,-1 3 0 16,1 0 67-16,5 9 0 15,-6-7-52-15,6 7 1 16,-4 16 109-16,10 5 1 0,3 8 48 16,4 13 0-16,2 4-116 15,3 12 0-15,3 14-145 16,10 20 1-16,8 16 107 16,-4-4 0-16,-2 4-248 15,-1-5 1-15,-5-4 281 16,-5-14 1-16,-3-8 83 15,-8-14 0-15,-7-9-86 16,-4-16 0-16,-6-16 53 16,1-6 0-16,-5-4-10 15,3-6 0-15,-2-4-47 0,1-1 0 16,1-2-50 0,-6-1 1-16,-4 0-1 0,3-2 1 15,-1 1-41-15,0-1 1 16,0-1-26-16,-1-4 1 15,-3-2-3-15,-1-5 1 16,-4-2-55-16,-2-4 0 16,0-3-23-16,-3 0 0 15,-1 0 108-15,4 1 1 16,2 3 35-16,8 4 0 16,3 8 77-16,5 2 0 15,5 7 40-15,8 7 0 16,8 10 52-16,7 4 0 15,10 4-86-15,1 10 0 16,6 4-133-16,2 4 1 16,5 2-139-16,-1-3 1 0,-1 1 111 15,-3-11 0-15,-2-6 189 16,-4-8 1-16,-1-8 14 16,-3-11 1-16,-3-14-6 15,-2-14 0-15,-2-17-68 16,-2-21 1-16,-1-19-72 15,-2 6 1-15,-1-1 3 16,-3 15 1-16,0 1-189 16,-6 22 1-16,-5 17 21 15,0 3 1-15,-2 10-808 16,11 3 0-16,0-1 560 16</inkml:trace>
  <inkml:trace contextRef="#ctx0" brushRef="#br0" timeOffset="183296.14">31232 8686 2095 0,'0'0'0'15,"8"-13"126"-15,-5 4 1 16,1 0-42-16,-4 9 1 16,5-7-87-16,-5 7 0 15,10 13 5-15,-1 16 0 16,6 8 90-16,5 5 1 16,6 8 77-16,2 4 0 15,3 6-124-15,4 13 0 16,4 12-73-16,-8-6 1 15,-3 2 9-15,-8-10 1 16,-5-10 57-16,-6-14 0 16,-3-17-44-16,-4-5 1 15,-4-8 17-15,-2-7 0 16,0-4-11-16,-3-10 0 16,-4-8-40-16,-8-14 0 0,-3-8-86 15,-4-14 0-15,-5-12 16 16,-4-5 1-16,-2-7-100 15,-5-16 1-15,-3-15 366 16,8 8 0-16,4 0-24 16,13 10 1-16,9 6-185 15,14 9 0-15,12 3-99 16,13 16 1-16,14 6 322 16,6 20 1-16,8 16-102 0,-8 13 1 15,0 17-41-15,-6 12 0 16,-5 14-41-16,-9 7 0 15,-8 9-27-15,-9 3 0 16,-7 14 33-16,-13-25 1 16,-10-10 80-16,-1-9 0 15,-2-10-168-15,-19-5 1 16,-14-8-185-16,7-6 1 16,0-9 398-16,5-3 0 15,3-8-143-15,10 1 1 16,8-10-295-16,18 4 1 15,15 0 10-15,21 2 0 16,18 1-172-16,12 12 1 16,1-4 150-16</inkml:trace>
  <inkml:trace contextRef="#ctx0" brushRef="#br0" timeOffset="183897.19">31889 9629 2118 0,'0'0'0'0,"8"-16"106"0,-8 16 1 16,-2-9-59-16,2 9 1 15,-11-3 9-15,3-6 0 16,-1 0-58-16,4-6 0 16,3-3 98-16,6-2 0 15,7-1-18-15,5-1 0 16,8 2-42-16,-2 8 0 15,4 3-39-15,-4 11 0 16,1 8-29-16,-1 8 0 16,-2 9-64-16,-2 9 1 15,-3 9 41-15,-4 6 1 16,-5 6 176-16,-12 3 1 16,-7 1-27-16,-1-1 1 0,-7-5-72 15,3-2 0-15,-1-7-37 16,3-4 0-16,3-8 5 15,4-7 0-15,1-9 46 16,10-5 1-16,9-13 0 16,4-6 0-16,7-8-129 15,9-4 0-15,10-11-89 16,0 0 0-16,3-5 296 16,-3 3 1-16,-1-1-114 15,-8 5 1-15,-5 4-199 16,-8 3 0-16,-10 7-380 0,-3 1 1 15,-1-1-350-15</inkml:trace>
  <inkml:trace contextRef="#ctx0" brushRef="#br0" timeOffset="184602.47">32283 9266 2230 0,'0'0'168'0,"1"-7"1"16,5-10-51-16,0 12 0 0,-1 1-83 15,-5 4 1-15,13 17-42 16,-7 1 1-16,1 5 58 15,-2 4 1-15,3 5-49 16,-3 1 0-16,1 5 79 16,-1-1 0-16,3 1-114 15,-4-5 0-15,-1 1 2 16,3-9 0-16,1-3 37 16,2-6 1-16,2-11 15 15,4-5 1-15,2-5-28 16,1-8 1-16,4-5-70 0,2 0 0 15,2 0 0-15,-2-2 0 16,0 6-42-16,-3-2 1 16,-1-2 74-16,-5 2 1 15,-6-1 80-15,-4 5 1 16,-5-4 18-16,-3 3 0 16,-3-5-20-16,-1 0 1 15,-2 0 19-15,-1 0 0 16,-1 2-53-16,2 3 0 15,0-1 13-15,1 3 1 16,5 0 21-16,-1 6 0 16,2-4 4-16,2 9 0 15,0 0-46-15,4 11 0 16,1 7 3-16,3 5 0 16,1 9 33-16,2 4 0 15,2 11-83-15,2 9 1 16,3 7-30-16,-1-2 0 0,-2 2 172 15,-2-5 0-15,-2-4-8 16,-4-11 0-16,-1-7-64 16,-5-9 0-16,-2-11-41 15,-3-8 0-15,-2-12-125 16,1-9 0-16,-1-8-303 16,3 1 1-16,-1-4-1089 15</inkml:trace>
  <inkml:trace contextRef="#ctx0" brushRef="#br0" timeOffset="189977.09">29866 9626 1737 0,'33'-7'0'16,"21"-4"99"-16,-64 16 0 16,-32 8 36-16,7-1 1 15,-8 1-76-15,8-4 1 16,2 2-52-16,4 0 1 16,3-1-38-16,0 3 0 15,2 5 21-15,5-5 1 16,5-3-7-16,1 3 1 15,4-4 25-15,1-4 1 16,3 3 50-16,12-8 0 16,10-4-189-16,14-9 0 15,13-5 94-15,17-10 0 16,15-10 342-16,29-16 0 16,26-13-470-16,2 4 0 15,9-3 259-15,-11 3 1 16,-1 0-102-16,-12 5 1 0,-7 0 205 15,-23 15 1-15,-18 5-206 16,-20 9 0-16,-20 11 18 16,-14 8 0-16,-16 4-45 15,0 6 0-15,-11 0-167 16,-16 9 0-16,-14 0-355 16,2 7 1-16,0-3-386 15</inkml:trace>
  <inkml:trace contextRef="#ctx0" brushRef="#br0" timeOffset="190637.97">29716 9404 2039 0,'0'0'0'0,"11"-10"42"16,-5 2 0-16,-2 1 0 15,-4 7 1-15,2-9-28 16,-2 9 0-16,0 0-15 15,0 0 0-15,0 0 0 16,0 0 0-16,7 9 23 0,-3 4 1 16,-3 5 105-16,-4 9 0 15,-6 7-44-15,-6 7 0 16,-6 10-105-16,-4 1 1 16,-7 6-44-16,-1-6 0 15,-4-4-33-15,4-6 1 16,1-6 102-16,8-7 1 15,4-8 44-15,13-3 0 16,9-7 155-16,14-5 1 16,16-6-167-16,14-8 1 15,13-6-327-15,22-6 1 16,21-7 582-16,-10 11 0 16,2 1-263-16,-26 6 1 15,-14 4-192-15,-21 5 1 16,-20 4-234-16,-4 12 1 15,1 2-943-15</inkml:trace>
  <inkml:trace contextRef="#ctx0" brushRef="#br0" timeOffset="191868.42">27846 10607 1771 0,'4'-16'0'16,"3"-15"-54"-16,-1 3 0 15,-1-5 54-15,-3-3 1 16,-4 0 137-16,1 4 0 15,-1-1-134-15,0 10 0 0,-2 3 35 16,2 7 1-16,0 6-42 16,2 7 0-16,4 9-10 15,5 15 0-15,6 8 140 16,7 15 0-16,6 9-40 16,0 5 1-16,3 2 55 15,6 16 1-15,7 9-86 16,-10-17 1-16,-5-16-67 15,-12-19 0-15,-12-21-10 16,-1-4 1-16,-6-10-4 16,2-1 0-16,-15-18-145 0,-11-7 1 15,-10-9-297-15,-5-11 1 16,-5-13 934-16,-2-8 1 16,-4-10-354-16,2-14 1 15,2-13-82-15,11 12 0 16,8 2 56-16,23 5 0 15,17 5-286-15,23 8 0 16,19 5 51-16,12 15 0 16,14 6 383-16,0 16 1 15,5 15-391-15,-12 16 1 16,-6 14 6-16,-14 20 1 16,-10 20 194-16,-16 14 0 15,-13 13-56-15,-19-6 0 16,-16 3 284-16,-15-7 0 15,-13-6-172-15,10-22 1 16,-1-18-180-16,-9-7 0 0,-5-11-234 16,5-5 0-16,4-12 452 15,7-1 0-15,8-9-277 16,12 0 1-16,12-5-126 16,18 7 1-16,15-1-110 15,16 14 1-15,1-1-414 16</inkml:trace>
  <inkml:trace contextRef="#ctx0" brushRef="#br0" timeOffset="192364.2">28913 10976 2039 0,'0'0'0'16,"-9"7"109"-16,2-10 1 15,-4-1 47-15,1 1 1 16,3 1-61-16,-2-2 1 15,1 4-74-15,-5 9 1 16,-1 6-30-16,1 6 1 0,0 8-54 16,5 2 0-16,7 3-56 15,6-7 0-15,8-2-40 16,7-3 0-16,8-6 395 16,7-2 0-16,9-1-110 15,-1 1 1-15,1-1-63 16,-9 3 0-16,-5 4-69 15,-12 7 1-15,-10 5-35 16,-12 15 1-16,-13 9-231 16,-10 2 0-16,-10 1 118 0,0-5 0 15,-2-5 296-15,8-12 1 16,3-8-151-16,6-7 1 16,7-15-319-16,6-14 1 15,0 0-909-15</inkml:trace>
  <inkml:trace contextRef="#ctx0" brushRef="#br0" timeOffset="192605.36">28707 11012 2364 0,'0'0'0'15,"9"-9"121"-15,-7-5 1 16,-4-8-75-16,5-5 1 16,3-5-289-16,11-8 0 0,8-3-251 15,11-2 1-15,6-5 882 16,6 5 1-16,7 0-407 16,6 5 0-16,0 0-1414 15</inkml:trace>
  <inkml:trace contextRef="#ctx0" brushRef="#br0" timeOffset="193250.02">29297 10744 2073 0,'4'-14'0'15,"2"-8"141"-15,-1-3 0 16,1 0-71-16,-3-1 1 16,1-2-49-16,-2 8 0 15,-2 4-86-15,0 7 0 16,2 5 7-16,1 11 0 15,3 11-33-15,3 11 0 16,4 11 244-16,4 6 1 16,5 3-18-16,4 3 0 0,3 2-104 15,3-5 0-15,1-2-38 16,-2-15 0-16,2-7-94 16,-3-12 0-16,-2-13-11 15,-4-11 1-15,-2-11-20 16,-2-12 0-16,-1-11-28 15,-5-2 1-15,-3-5 279 16,-3 0 1-16,-4-2 61 16,-3 4 1-16,-2 8-21 15,-1 8 0-15,-2 11-110 16,2 6 0-16,2 8-52 0,0 9 1 16,13 13-89-16,-2 16 1 15,2 9 107-15,4 8 1 16,1 12 194-16,8 5 0 15,5 7-132-15,6 15 1 16,8 14-27-16,-12-18 0 16,-4-2 4-16,-3-10 0 15,-5-12-64-15,-8-15 0 16,-8-15-61-16,-1-6 1 16,-4-8-116-16,0-4 1 15,-2-6-789-15,-5-6 1 16,-1 1 386-16</inkml:trace>
  <inkml:trace contextRef="#ctx0" brushRef="#br0" timeOffset="195697.76">28252 9467 1849 0,'0'0'0'0,"0"0"1"16,0 0 0-16,0 0 39 16,0 0 0-16,0 0-37 15,0 0 0-15,0 0-13 16,0 0 1-16,0 0 21 0,0 0 0 15,0 0 40-15,0 0 1 16,0 0-42-16,0 0 0 16,0 0 34-16,0 0 0 15,4-34-38-15,0 9 1 16,-1-4 39-16,-3-7 0 16,-1-5 75-16,-1-6 0 15,-2-5-65-15,2-6 1 16,0-7-135-16,2-10 1 15,2-10 217-15,-4-25 1 16,-1-21-223-16,-3 8 0 16,-3-3 214-16,-8 9 0 15,-3 6-196-15,2 1 0 16,-1 7 77-16,-1-3 1 16,-1 0-111-16,-1 5 0 0,-2 5-75 15,0 12 0-15,2 12 233 16,4 11 0-16,3 14 16 15,6 12 1-15,7 19 16 16,-2 4 1-16,4 4-44 16,0 8 0-16,4-5-50 15,-4 5 0-15,0 0 43 16,0 0 1-16,0 0-79 16,0 0 1-16,0 0 37 15,0 0 0-15,2 13-6 16,-2 3 1-16,-2 9-107 15,-6 9 1-15,-3 4 146 0,-3 7 0 16,-3 7 97-16,-1 1 1 16,-1-1-50-16,2-9 0 15,5-5-94-15,0-8 0 16,5-12 14-16,0-1 0 16,3-8-8-16,4-9 0 15,-6-8-9-15,6-11 1 16,4-14-121-16,4-10 0 15,1-11 79-15,2-7 0 16,4-4 122-16,-1 7 0 16,3 1 32-16,0 10 0 15,-1 9-27-15,3 9 1 16,-1 9 2-16,4 8 0 16,2 6-6-16,4 6 1 0,2 6-53 15,1 3 1-15,4 5-74 16,0 8 1-16,0 7-112 15,0 1 1-15,0 6 2 16,-5-1 0-16,-2-1 132 16,-1-2 0-16,-1-3-458 15,7-7 1-15,1-3-751 16</inkml:trace>
  <inkml:trace contextRef="#ctx0" brushRef="#br0" timeOffset="204782.1">27702 13675 2006 0,'11'-1'0'16,"6"-5"-46"-16,-10 4 1 15,-5 1-45-15,-2 1 0 16,0 0 40-16,0 0 1 16,-11 9-26-16,11-9 1 15,-9 9 47-15,9-9 0 16,4 7 24-16,5-5 0 15,6-4-186-15,5 0 1 16,0 0-493-16</inkml:trace>
  <inkml:trace contextRef="#ctx0" brushRef="#br0" timeOffset="205321.18">27987 13637 1423 0,'18'-1'0'0,"12"-5"295"15,12-3 1-15,15-5-980 16,26-6 1-16,24-7 1457 16,4-2 1-16,9-3-1196 15,6-6 1-15,7-5 995 16,0 0 1-16,1-4-728 15,8-4 1-15,6-3 205 16,-4 0 1-16,2 0 142 16,7-1 1-16,4-9-428 15,9 3 0-15,6-2 417 16,-4-2 1-16,-2-1-88 16,0 1 0-16,2 2-357 15,-7 0 0-15,-2 2 519 16,-15 5 0-16,-11 2-346 0,-4 3 1 15,-7-3 81-15,0 4 1 16,-1-4 14-16,7 4 0 16,5-6-32-16,-11 7 1 15,-4-1 115-15,-11 8 0 16,-7 6-21-16,-17 6 1 16,-13 5-231-16,-7-1 0 15,-10 1-155-15,-7 4 1 16,-5 1 410-16,-4 2 0 15,-6 1 57-15,-3 5 1 16,-2 3-78-16,-8 2 1 16,-7 1-73-16,-3 3 1 15,-5 1 26-15,-3 2 0 16,0 0-147-16,0 0 0 0,-9-2-70 16,-8 2 0-16,-5 0 428 15,-15 5 0-15,-9 4-109 16,-11 6 1-16,-11 6-489 15,-17 5 0-15,-13 4 668 16,-50 26 1-16,-36 20-409 16,-27 16 1-16,-27 16-496 15,-68 41 1-15,-1 1-448 16</inkml:trace>
</inkml:ink>
</file>

<file path=ppt/ink/ink5.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44:17.412"/>
    </inkml:context>
    <inkml:brush xml:id="br0">
      <inkml:brushProperty name="width" value="0.05292" units="cm"/>
      <inkml:brushProperty name="height" value="0.05292" units="cm"/>
      <inkml:brushProperty name="color" value="#FF0000"/>
    </inkml:brush>
  </inkml:definitions>
  <inkml:trace contextRef="#ctx0" brushRef="#br0">9471 6414 1905 0,'0'-13'0'16,"2"-9"50"-16,-4 3 0 15,-4-3-85-15,3 2 0 16,-3 4-34-16,3 2 1 15,-5 1-36-15,6 0 1 16,-3 1-9-16,1-3 0 16,-5 1-48-16,0-6 1 0,-6-1-108 15,-7-1 0-15,-2 2 167 16,-8-1 0-16,1-1 702 16,-4 8 1-16,-2 5-333 15,0 0 0-15,0 3-192 16,0-1 1-16,-3 0-211 15,-5 1 0-15,-1 3-302 16,-4 3 0-16,-5-4 862 16,-1 8 0-16,1 3-237 15,-2 2 1-15,-4 0-347 16,-17 4 0-16,-10 3-88 0,12 0 1 16,-1 0 618-16,21 2 0 15,17-2-293-15,-3 1 1 16,5 1-89-16,-4 1 1 15,3 3-237-15,-3 0 0 16,-5 3-169-16,5 0 1 16,2 0 657-16,2-1 0 15,1 1-104-15,6 0 1 16,4 0-22-16,6-3 0 16,7 1-41-16,-2 2 0 15,2 2-13-15,-2 0 0 16,3 2-18-16,-1-2 0 15,5-2-92-15,-1 4 1 16,0 0 8-16,5-4 0 16,-1 1-70-16,5 2 1 0,0 7 23 15,1 1 1-15,5 0 64 16,1 3 1-16,-1 1 65 16,-1-1 0-16,3 1-35 15,-3-4 0-15,-1-7-16 16,2 1 0-16,-3-1-76 15,6 0 1-15,1 0-75 16,4 0 1-16,9 1-163 16,-5 3 1-16,2-6 473 15,8 2 1-15,0-1 103 16,5-6 1-16,8-2-51 0,1 0 0 16,4 1-121-16,-5-5 1 15,-6 1-135-15,6 1 1 16,-1-6-299-16,3 4 0 15,-1-3 505-15,4 0 1 16,2 1 15-16,2 0 0 16,6 1-112-16,-14-3 1 15,-1 1-121-15,-3 0 0 16,5-3-266-16,1-1 0 16,2-3 363-16,6-3 0 15,3 1 183-15,1-4 0 16,5 0-194-16,-13-4 1 15,-2 3-149-15,4-3 1 16,-4 0-256-16,0-1 1 16,2 1 606-16,2-5 1 15,-4 2-64-15,2-2 0 16,2-2-99-16,-8-1 0 0,1-3-135 16,-6-1 0-16,0-5-140 15,0 1 1-15,-4-2-203 16,0 1 1-16,-2 1 606 15,-1 4 0-15,1-4 7 16,1-4 0-16,1-1-46 16,0-5 0-16,4-5-58 15,-9 5 1-15,-1-3-115 16,-8-1 0-16,-1-2-41 16,-7 2 0-16,1-4 22 0,-5 0 0 15,0 2-28-15,-5-3 0 16,2-3 79-16,-4-3 1 15,0 2-20-15,0 2 1 16,0 3-15-16,-4 0 1 16,2 6-51-16,-3-6 1 15,1 0 23-15,-5 4 0 16,0 1-57-16,-6-1 0 16,-2-4 29-16,-1 6 0 15,-3-2 54-15,-4-2 0 16,1 1-47-16,0 7 1 15,-4-5 46-15,0 8 0 16,-3 2 202-16,1 3 0 16,3 0-76-16,-5 4 0 15,3 1-84-15,-3 3 0 16,-1-1-134-16,-4-3 0 0,-3 3-147 16,-7 1 1-16,-1 1 146 15,-7 6 0-15,-6 1 388 16,-28 11 0-16,-18 6-635 15,-13 12 1-15,-14 9 676 16,-14 11 0-16,-11 11-365 16,-22 11 0-16,-14 10-90 15,-34 20 0-15,1 0-1658 16</inkml:trace>
  <inkml:trace contextRef="#ctx0" brushRef="#br0" timeOffset="2267.1">10075 6487 1804 0,'9'15'0'0,"6"8"9"0,-15-23 0 15,-6-12-71-15,-3 4 1 16,2-4-64-16,1 3 0 16,2 0-60-16,4 9 0 15,-2-7-90-15,2 7 1 16,10 0 139-16,-1 3 0 16,6 6 81-16,-4 4 1 15,5 5 101-15,-5 2 1 16,1-4-50-16,-1 0 0 15,-2 0-42-15,4-5 1 16,-2-4 332-16,11-10 0 16,6-6 34-16,3-13 1 15,8-5-4-15,1-11 0 16,5-9-264-16,1-8 0 16,4-7-655-16,-2-4 0 15,5-4 767-15,3-22 0 0,5-18 191 16,-6 13 1-16,-3 3-252 15,-10 26 0-15,-5 14-65 16,-15 23 0-16,-14 20-58 16,1 6 1-16,-2 10-137 15,2 15 1-15,-3 9-504 16,1 14 0-16,1-2 362 16</inkml:trace>
  <inkml:trace contextRef="#ctx0" brushRef="#br0" timeOffset="3033.91">9717 7791 1838 0,'0'0'0'16,"33"34"-47"-16,-24-39 0 15,-7-13 17-15,2 5 0 16,-4-1-88-16,3 1 0 15,-1 2 54-15,5 6 0 16,8 1 133-16,-2 8 0 16,7 0-68-16,4 10 0 15,6 6 76-15,-6 5 1 16,0 7-80-16,-2 3 0 16,-7-1 54-16,0-2 0 15,-2-6-60-15,0-1 0 16,1 0-90-16,-3-9 1 15,2-7-17-15,0-5 0 0,-2-13-168 16,11-11 0-16,2-12 86 16,4-15 0-16,4-16 671 15,6-4 0-15,8-9-254 16,10-10 0-16,8-6-430 16,7 24 0-16,-3 1-650 15</inkml:trace>
</inkml:ink>
</file>

<file path=ppt/ink/ink6.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30:36.925"/>
    </inkml:context>
    <inkml:brush xml:id="br0">
      <inkml:brushProperty name="width" value="0.05292" units="cm"/>
      <inkml:brushProperty name="height" value="0.05292" units="cm"/>
      <inkml:brushProperty name="color" value="#FF0000"/>
    </inkml:brush>
  </inkml:definitions>
  <inkml:trace contextRef="#ctx0" brushRef="#br0">8450 8167 1849 0,'0'0'0'15,"0"0"49"-15,0 0 1 16,0 0 46-16,0 0 1 16,0 0-48-16,0 0 0 15,0 0-21-15,0 0 0 16,-15-19-4-16,6 10 1 16,0 0 100-16,9 9 1 15,18-11-8-15,10 5 1 16,11 3-256-16,14-6 0 15,8 2 138-15,15 3 0 0,16 2 152 16,19 4 1-16,24 2-263 16,3 3 1-16,12 2 53 15,3-2 1-15,11-2 315 16,6-5 1-16,0-7-230 16,4 2 0-16,3-8-261 15,0 6 0-15,-2 2 404 16,-14-4 0-16,-10-2-189 15,-25 5 1-15,-15 3 156 0,-26 3 1 16,-28 3-144-16,-16-3 1 16,-27 4-139-16,-14-4 0 15,-33 9-595-15,2-9 0 16,1 4-178-16</inkml:trace>
  <inkml:trace contextRef="#ctx0" brushRef="#br0" timeOffset="1110.92">9375 6590 2017 0,'-9'-5'0'0,"-6"-4"-39"16,0-4 0-16,-3-3 40 16,1 0 1-16,2-6 43 0,4-7 1 15,8-5 19-15,3-2 1 16,9-2 91-16,9 4 0 16,16-4-29-16,2 9 1 15,11 4-169-15,-1 13 0 16,5 12-208-16,-1 12 1 15,-2 17-385-15,-5 11 1 16,-3 15 970-16,-8 5 1 16,-6 8-181-16,-10 13 1 15,-5 13-220-15,-11-15 1 16,-9-7 124-16,0-23 0 16,-2-19 114-16,-2-6 1 15,0-15-62-15,-4-9 1 16,-1-13 5-16,5-17 1 15,0-14-168-15,11-11 1 16,8-16-295-16,7 1 0 0,5-6 533 16,21-5 0-16,16-7-40 15,1 27 0-15,5 11-144 16,-21 19 0-16,-7 20-76 16,-1 8 1-16,-3 13-138 15,-1 16 1-15,-6 11-20 16,-2 10 1-16,-3 11 329 15,-2-1 1-15,-10 6-111 16,5-3 0-16,-1-1-113 0,0-10 0 16,4-8 171-16,-2-6 0 15,6-14 141-15,7-12 0 16,5-11-4-16,6-10 1 16,2-17-147-16,-4-9 1 15,1-16-113-15,-3-9 1 16,-3-7 57-16,1-11 1 15,3-6-58-15,-14 33 1 16,-5 17 53-16,-4 6 1 16,-3 15 9-16,-6 9 1 15,-6 3 33-15,-1 17 1 16,-4 10-90-16,3 11 1 16,5 11-34-16,3 2 0 15,3 0 45-15,7-6 1 16,4 1-35-16,3-10 0 15,2-7-57-15,-1-7 0 16,0-5 194-16,3-6 0 0,1-11 50 16,-4-8 1-16,1-10-95 15,-8-7 0-15,-4-12 99 16,-1-6 0-16,-10-7-80 16,-1 4 1-16,-1-1-31 15,-7 14 0-15,0 8 199 16,-13 13 1-16,-9 12-110 15,-3 9 1-15,-7 15-149 16,6 9 1-16,3 9-172 16,2-4 1-16,10 2-105 15,13-9 1-15,0 2-964 0</inkml:trace>
  <inkml:trace contextRef="#ctx0" brushRef="#br0" timeOffset="2342.96">11131 6559 1871 0,'-6'-10'0'16,"1"-5"46"-16,5 15 1 0,2-9-37 15,-2 9 1-15,12 2-89 16,3-4 1-16,7-1 255 16,6-14 1-16,9-8-41 15,-2-4 0-15,6-12-117 16,-10 0 0-16,2-6-101 15,-9-4 0-15,-2-3-29 16,-10 8 1-16,-5 4 95 16,-5 8 1-16,-8 7-148 15,-12 13 1-15,-15 14-327 0,-8 9 0 16,-11 10 942-16,1 16 0 16,-1 10-235-16,6 5 1 15,9 9-253-15,13-5 0 16,11 0-103-16,13-7 1 15,18-9-166-15,10-9 0 16,14-13 759-16,8-7 0 16,11-14-330-16,0-12 0 15,-2-11-186-15,2-21 1 16,0-16-9-16,-18-10 1 16,-16-12 56-16,-18-10 0 15,-18-11 188-15,-6 3 1 16,-12 1-220-16,5 16 0 15,-2 9 97-15,1 12 0 16,3 6-72-16,4 27 0 16,6 17-96-16,-1 8 0 0,-4 15-59 15,-3 17 1-15,-2 17 156 16,3 12 0-16,0 7 82 16,6 33 0-16,-2 25-89 15,13-7 0-15,4 2 204 16,7-4 1-16,11-7-146 15,1-10 1-15,4-8-37 16,6-23 0-16,4-15-133 16,-2-20 1-16,2-22-236 0,4-6 0 15,-2-10 746-15,11-16 1 16,9-12-150-16,2-18 1 16,9-24-284-16,-11 4 0 15,2-4-81-15,-22 20 0 16,-8 12 133-16,-16 13 0 15,-12 10 99-15,-6 10 1 16,-12 7-26-16,-4 18 0 16,-12 9-112-16,3 9 0 15,-1 10 35-15,5 3 0 16,5 7 18-16,12 0 1 16,11 1-26-16,10-4 0 15,14-4-377-15,13-11 0 16,14-8 599-16,8-11 0 15,9-12-33-15,7-16 0 16,10-10-292-16,-13-12 1 16,1-12-306-16,-21-3 1 15,-10-10 558-15,-17-5 1 0,-14-7-47 16,-8 19 0-16,-14 10 72 16,-4 12 0-16,-13 11 17 15,-7 13 1-15,-12 10-128 16,2 8 1-16,-1 10-128 15,0 9 1-15,5 3-35 16,9 11 1-16,9 7 92 16,14 1 1-16,12 3 67 15,15-5 0-15,15-1-298 16,13-10 0-16,11-6 488 16,24-3 1-16,20 0-113 0,-23-6 1 15,-9-5-104-15,-28 1 1 16,-21-4 25-16,-30 11 1 15,-23 7-409-15,-62 30 1 16,-51 17 160-16,-50 14 1 16,-4-3-1405-16</inkml:trace>
</inkml:ink>
</file>

<file path=ppt/ink/ink7.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31:45.099"/>
    </inkml:context>
    <inkml:brush xml:id="br0">
      <inkml:brushProperty name="width" value="0.05292" units="cm"/>
      <inkml:brushProperty name="height" value="0.05292" units="cm"/>
      <inkml:brushProperty name="color" value="#FF0000"/>
    </inkml:brush>
  </inkml:definitions>
  <inkml:trace contextRef="#ctx0" brushRef="#br0">5500 12654 1961 0,'0'0'0'0,"0"0"61"16,0 0 1-16,-15 0 3 16,6 0 1-16,3 0-33 15,6 0 0-15,10-10-18 16,8-1 1-16,12-4 96 16,10-6 1-16,12-8-226 15,7-5 0-15,11-8 150 16,13-1 1-16,15-4-236 15,29-14 0-15,27-15 399 16,3 1 1-16,5-6-409 16,4 3 0-16,8 3 279 0,-8-1 0 15,2 2 90-15,-6-3 0 16,-5-1-360-16,4-1 0 16,-1 0 424-16,-19 9 1 15,-21 7-689-15,-13 12 1 16,-13 8 788-16,-20 11 1 15,-19 10-231-15,-18 8 1 16,-16 8-50-16,-9-1 1 16,-8 7-50-16,-13 2 1 15,-10 3-287-15,-14 3 0 16,-13 4 591-16,-28 15 0 16,-24 11-334-16,-12 7 0 15,-21 5 165-15,1 12 0 16,-5 6-715-16,-9 2 1 0,-9 0 1068 15,0-1 0-15,-6-2-377 16,-12 8 0-16,-7 4-342 16,-3 6 1-16,-9 5 147 15,-5-4 1-15,-1 1 365 16,8 1 0-16,10 2-204 16,20-5 0-16,15 1-152 15,25-16 0-15,17-8-328 16,34-7 0-16,-1 1-922 15</inkml:trace>
  <inkml:trace contextRef="#ctx0" brushRef="#br0" timeOffset="11411.07">6524 4300 2129 0,'10'0'0'15,"10"3"57"-15,-7-6 0 16,-2-6 4-16,-2 2 1 16,-1-2-53-16,1 0 0 15,-4 1-32-15,-5 8 1 16,10-12 24-16,-5 19 0 15,8 11-8-15,-9 11 0 16,1 9-89-16,-1-1 1 16,-4 5-4-16,-4-1 0 15,-1-3 34-15,-8-9 0 16,-2-11 59-16,-3-7 0 16,-10-15 39-16,4-9 0 15,-4-10 21-15,10-11 0 16,-1-9 1-16,16-6 1 0,6-9 34 15,7 12 1-15,8 2 16 16,0 12 1-16,-3 10-11 16,6 12 0-16,4 13-55 15,-1 13 0-15,0 15-26 16,-7 5 0-16,-8 9-37 16,-3 2 1-16,-6 3-94 15,-9-5 0-15,-6 2-9 16,-2-13 0-16,-3-9 121 15,-2-14 1-15,-2-11 33 16,5-16 0-16,1-13 60 0,3-12 0 16,8-17-94-16,7 2 0 15,7-7 55-15,2 15 0 16,2 8-20-16,2 11 0 16,2 13 32-16,7 13 0 15,2 10-31-15,-2 18 1 16,-1 13-31-16,-5 0 0 15,-7 8-7-15,-3-4 0 16,-6-4-47-16,-6-4 1 16,-6-5 71-16,-1-10 1 15,-2-10-64-15,0-12 1 16,-7-12 42-16,3-10 0 16,1-11-52-16,7 2 0 15,-2-4 62-15,7 9 0 16,3 4 51-16,3 5 0 15,5 8-7-15,12 6 1 0,3 3-133 16,12 6 0-16,1 1-1975 16</inkml:trace>
  <inkml:trace contextRef="#ctx0" brushRef="#br0" timeOffset="12613.82">7468 5299 2230 0,'5'-13'0'16,"5"-8"112"-16,-5 3 1 15,4 3-63-15,-1 6 0 16,-1 0-7-16,6 9 1 16,2 9-56-16,1 2 0 15,-1 7-16-15,-2 0 0 16,-7 6-23-16,-6 1 1 16,-4 4-52-16,-7-2 1 15,-8 0-66-15,-3-6 0 16,-2-4 121-16,-3-8 0 15,-1-9-8-15,0-13 0 16,1-9 200-16,8-10 0 0,8-11-104 16,7 1 0-16,14-8 93 15,-1 10 1-15,6 6 13 16,7 3 1-16,7 4-42 16,-1 13 0-16,3 7-70 15,-3 10 1-15,0 14-14 16,-10 4 1-16,-3 10-18 15,-11 1 0-15,-8 6-34 16,-5-6 1-16,-6 3-91 16,-7-10 0-16,-2-4 26 0,-4-8 1 15,-5-6-10-15,1-14 1 16,1-7 162-16,7-12 1 16,4-11-138-16,11 1 1 15,1-2 74-15,12 4 1 16,1 1 131-16,5 8 1 15,3 7-32-15,11 7 0 16,3 9-11-16,1 8 0 16,0 6-26-16,-4 5 0 15,0 4-23-15,-8 8 1 16,-5 3-104-16,-11-1 1 16,-11 3-52-16,-7-1 1 15,-10-5-16-15,-3-2 1 16,-6-8 157-16,7-8 1 15,-1-6 96-15,11-8 1 16,1-6-108-16,10-8 0 16,5-11-95-16,10 4 0 0,10-6 194 15,5 8 1-15,4 5-35 16,9 5 0-16,-1 9-21 16,-2 4 1-16,-5 4-184 15,0 9 0-15,-2-4-2183 16</inkml:trace>
  <inkml:trace contextRef="#ctx0" brushRef="#br0" timeOffset="13694.06">5559 5344 2174 0,'0'0'0'16,"0"0"112"-16,0 0 1 16,-13-41-44-16,11 8 1 15,2-5-65-15,0 11 0 16,2-1-43-16,2 8 1 16,1 5 43-16,8 8 1 15,0 4 57-15,7 13 1 16,3 12-23-16,-3 7 0 15,2 9-82-15,-13 1 0 16,-5 6-37-16,-4-3 1 16,-4-5 32-16,-5-4 0 0,-9-8-9 15,-1-12 0-15,1-4-19 16,-6-22 1-16,-8-8 53 16,5-15 0-16,-3-11 8 15,12-4 1-15,-1-3-18 16,10 7 0-16,5 8 110 15,8 8 0-15,5 10 79 16,10 8 1-16,5 9-25 16,7 8 0-16,6 9-57 15,-4 8 0-15,-3 4-51 0,-5 4 0 16,-6 5-37 0,-10-1 0-16,-3-3-44 0,-12-1 0 15,-3-5-1-15,-10-6 1 16,-3-6-60-16,-5-8 0 15,-3-13 20-15,-1-7 1 16,3-13 43-16,10-7 1 16,8-4 122-16,10 4 0 15,4-2 72-15,14 10 0 16,6 6-68-16,4 6 1 16,5 7-8-16,-5 12 1 15,-4 6-64-15,-7 11 0 16,-6 5 3-16,-8 4 0 15,-8 5-69-15,-14-3 0 16,-6 1-70-16,-5-12 0 16,-3-2 14-16,1-14 0 0,5-13-26 15,18-20 0 1,-1 4-1442-16</inkml:trace>
  <inkml:trace contextRef="#ctx0" brushRef="#br0" timeOffset="14878.7">3895 6977 2140 0,'10'-7'0'16,"8"-7"125"-16,-14-3 1 15,-8-8-61-15,4 2 1 16,0 1-109-16,4 1 0 16,1 4-188-16,1 8 1 15,7 0 86-15,5 15 1 16,6 6 247-16,-2 5 1 15,-1 4-70-15,-5 4 1 16,-1 4-21-16,-15 0 1 16,-5 2 79-16,-12 1 0 15,-7-3 113-15,0-8 0 16,-7-4-118-16,-3-14 1 16,1-6-113-16,5-10 0 0,1-9-23 15,8-5 1-15,10-7 48 16,5-4 0-16,12-5-11 15,-1 11 1-15,10 3-206 16,10 7 0-16,10 10-39 16,-7 8 0-16,3 4 445 15,-1 13 1-15,1 3-193 16,-11 9 0-16,-9 6-41 16,-17 5 0-16,-9 2 284 15,-7-1 0-15,-11-4-58 0,-1-6 0 16,-3-7-149-16,0-11 1 15,2-9-49-15,1-13 1 16,3-12-81-16,5 0 1 16,7-6 125-16,12-1 0 15,10-10-29-15,4 8 0 16,8 5-60-16,3 4 1 16,8 9-191-16,0 7 1 15,9 9 60-15,-6 12 0 16,2 5 218-16,-12 8 0 15,-5 9 130-15,-16 4 0 16,-9 0 124-16,-9-4 1 16,-10 2-166-16,-4-11 0 15,-1-9-101-15,0-10 1 16,5-10-94-16,6-10 1 16,4-10 55-16,16-6 0 15,11-10-183-15,21 0 0 0,10-8-615 16,25 1 1-16,-4 0 307 15</inkml:trace>
  <inkml:trace contextRef="#ctx0" brushRef="#br0" timeOffset="15631.72">4946 5999 2174 0,'-4'-16'0'15,"-1"-9"190"-15,-1 0 1 16,-7-8-49-16,4 8 1 16,-2 0-141-16,2 7 0 15,0 2-50-15,5 3 0 16,0 6-76-16,4 7 0 16,0 0-60-16,13 16 0 0,6 4 50 15,1 9 0-15,6 5 210 16,-6 4 0-16,-2 3 22 15,-5-3 1-15,-3 0-50 16,-10-9 0-16,0-4-37 16,-6-7 1-16,-3-9 58 15,-4-7 1-15,-6-9 52 16,1-10 1-16,-6-8-15 16,2-9 0-16,-2-15-51 15,9 2 1-15,2-3-126 0,8 5 0 16,6 2-51-16,7 10 1 15,3 6-81-15,7 11 1 16,8 13 274-16,0 12 0 16,5 12 15-16,1 12 0 15,-4 8-59-15,-4 2 0 16,-6 6-6-16,-12-2 0 16,-10 1-54-16,-5-8 1 15,-6-4-19-15,-4-11 0 16,-1-9 160-16,-2-10 1 15,0-12-75-15,1-10 1 16,-1-9 0-16,8-4 0 16,1-9-39-16,7 0 0 15,6-3-43-15,4 7 0 16,1 5-83-16,5 6 0 16,8 5 191-16,0 5 0 15,6 9 6-15,0 13 0 16,8 11-317-16,-4 18 1 0,-1-4-1537 15</inkml:trace>
  <inkml:trace contextRef="#ctx0" brushRef="#br0" timeOffset="16605.86">4015 8497 2207 0,'-3'-7'0'0,"-10"-11"172"0,4-2 0 16,-2-9-77-16,1-3 1 15,3 1-139-15,1 6 1 16,6 3-147-16,6 11 1 16,11 8 232-16,7 14 0 15,9 10 64-15,-2 12 0 16,-1 13-53-16,-4-1 1 15,-8 9-144-15,-9-1 0 16,-9-1-115-16,-9-5 0 16,-9-6 30-16,-10-14 0 15,-5-7 453-15,1-16 1 16,-5-12-76-16,4-10 1 16,0-18-165-16,7-1 1 15,6-10-86-15,10 2 1 16,10-2-81-16,2 9 1 0,8 6-117 15,8 10 0-15,10 2 152 16,5 15 1-16,8 8 376 16,-1 10 0-16,-1 12-169 15,-8 4 0-15,-3 9-77 16,-13 0 1-16,-10 5-138 16,-10-2 1-16,-10 1-49 15,-7-10 1-15,-6-7 281 16,-5-12 1-16,-4-13 74 15,0-9 1-15,-2-7-155 0,8-13 1 16,7-5-68-16,7 1 0 16,12-4-112-16,8 4 1 15,9 4-139-15,13 11 0 16,9 2 350-16,8 12 0 16,8 12-200-16,13 8 0 15,-1 0-1548-15</inkml:trace>
  <inkml:trace contextRef="#ctx0" brushRef="#br0" timeOffset="17267.62">4940 9424 2443 0,'-3'-14'0'0,"-1"-10"163"0,2 5 1 16,-1-5-93-16,3 3 0 16,0 1-88-16,3 5 0 15,-1 5-18-15,15 8 0 16,10 2 120-16,-3 16 0 16,8 11-52-16,-12 5 1 15,-5 6-48-15,-8-2 1 16,-7 2-60-16,-13-4 0 15,-5-5 20-15,-6-11 1 16,-9-2 228-16,-4-12 0 16,-4-13-121-16,8-7 0 15,-4-10-103-15,9-8 0 16,6-7 9-16,7 3 1 16,6-2 36-16,9 6 1 15,9-4-47-15,4 13 0 16,8 9-235-16,10 9 1 15,6 14 247-15,-4 9 0 0,4 9 206 16,-13 4 1-16,-6 9-93 16,-10 0 0-16,-12 0 64 15,-11-1 1-15,-12 1 6 16,-1-9 0-16,-5-7-115 16,1-10 0-16,5-5-37 15,8-16 1-15,1-10-88 16,21-14 1-16,12-14-970 15,13-10 0-15,3 1 494 0</inkml:trace>
  <inkml:trace contextRef="#ctx0" brushRef="#br0" timeOffset="26594.71">6670 4320 2073 0,'0'0'0'16,"13"12"68"-16,-13-12 0 15,9 0-46-15,-9 0 1 16,-3-7-23-16,3 7 0 16,-2-9-55-16,2 9 0 15,-4-7 40-15,4 7 0 16,0 0 12-16,0 0 1 15,0 0 2-15,0 0 0 16,0 0-34-16,4 7 0 16,1 6-17-16,7 5 1 15,4 10-88-15,-1 5 1 0,7 1-83 16,-3 4 0-16,-1-4-98 16,0-2 0-16,3-3 530 15,1 0 0-15,2 0 139 16,0 1 0-16,4-1-70 15,3 0 1-15,2 2-123 16,-1-2 1-16,-3-4-77 16,-3-4 1-16,-2 3-84 15,0 1 0-15,0 4-103 16,2-2 1-16,-2 5-118 0,-2-3 0 16,2 2 21-16,0-4 1 15,4-2 323-15,-1 0 0 16,5 0 100-16,-3-3 1 15,3-2-22-15,-5-2 0 16,3-2-113-16,-4 0 1 16,-2-7-8-16,-6 0 0 15,-7-2-88-15,2-1 0 16,-4 1-37-16,-3-5 0 16,-2 1 53-16,-4-3 0 15,0 0-16-15,0 0 1 16,0 0 3-16,0 0 0 15,0 0-5-15,0 0 0 16,0 0 1-16,0 0 1 16,0 0 2-16,0 0 1 15,0 0-2-15,0 0 0 16,0 0 2-16,0 0 0 16,0 0-1-16,0 0 0 0,0 0 0 15,0 0 0-15,0 0 2 16,0 0 0-16,0 0-1 15,0 0 0-15,0 0-1 16,0 0 1-16,0 7 4 16,0-7 1-16,-10 13-31 15,5-8 0-15,1 3 23 16,-5 1 0-16,0-2-12 16,0 2 0-16,3-4 15 15,-3 2 0-15,1-1-1 0,-1 5 0 16,-2 1-49-16,2-3 0 15,-4 0 51-15,2 2 1 16,2-2-9-16,-4 0 1 16,3 0 6-16,1 2 1 15,0-2-9-15,-4 4 0 16,4-4-1-16,-2 3 0 16,-4 4 126-16,-2-3 1 15,-1 3-37-15,-1 0 0 16,-1 1 10-16,-2 4 1 15,-2 1-63-15,0 3 0 16,2 0-29-16,-2 4 0 16,-4 0-69-16,0 0 0 15,-3-4-54-15,-2 5 0 0,-4 3-62 16,4-4 0-16,-4-1 284 16,0 3 0-16,0-6 49 15,4 4 1-15,-4 0-68 16,4-4 1-16,5 0-66 15,-4 1 1-15,3-1-30 16,-2 0 1-16,-1-3-60 16,3 1 1-16,-6-1-15 15,5-3 0-15,-3 3 4 16,5-4 1-16,-3 2 184 16,1-2 1-16,2 5 11 0,1-1 1 15,-1 3-69 1,-3 4 0-16,3 0-49 0,-2 5 1 15,-1-2-71-15,-2 2 1 16,-4 1-9-16,-6 2 0 16,-3 3 50-16,0 3 0 15,0-1 148-15,4-1 1 16,1-3-67-16,-2 12 0 16,-3 8-53-16,6-17 1 15,6-6-68-15,-12 8 0 16,-5 5-34-16,-1-4 1 15,-3 4 143-15,12-10 1 16,10-6 61-16,-2 3 1 16,5-1-50-16,3-5 0 15,-1 1-55-15,0-3 0 16,0-3-41-16,-5 5 1 0,2 3-22 16,-2-1 0-1,-4 1-13-15,0 2 0 0,-2 2 125 16,2 2 0-16,2 0 43 15,2-6 1-15,3 2-57 16,3 1 0-16,1-3-37 16,2 0 1-16,0-1-32 15,-4 0 0-15,-3-3-13 16,1 1 0-16,-1 0-32 16,-3 2 0-16,-6-1-23 15,1 5 0-15,2-5 261 16,0 3 1-16,0-5-93 0,10-1 0 15,-1-1-50-15,6-3 0 16,7-3-21-16,-5 3 1 16,1 1-35-16,6-3 0 15,-2 1 2-15,-1-6 1 16,1-5-2-16,0-2 1 16,2-6 30-16,2 3 0 15,2-6 2-15,2 0 0 16,1 0 0-16,6 0 0 15,0 0-2-15,0 0 1 16,-9 9 2-16,9-9 0 16,-13 11 0-16,11-2 1 15,2 0 0-15,2 3 0 16,2 1 7-16,-1 3 1 16,3 2 14-16,3 5 1 0,4-1-21 15,-2 1 0-15,-2 3-21 16,4 1 0-16,2 2-45 15,7-1 1-15,6 7-99 16,1-1 0-16,8 2-3 16,0 2 0-16,4 3 398 15,1 0 1-15,5-1-101 16,-5 1 0-16,0-1-97 16,-5-4 0-16,-5-5-43 15,-5 5 1-15,-2 0-36 16,-7 1 0-16,-3-4 35 15,-2-2 1-15,-4-8 4 0,0-1 1 16,-7-6 2-16,2-4 0 16,-1-3 5-16,-3 0 1 15,0-5-4-15,0-4 0 16,0 9 3-16,0-9 0 16,0 0-7-16,0 0 1 15,6 5-1-15,-6-5 1 16,5 11-14-16,-5-11 1 15,10 13-40-15,-10-13 0 16,13 9-78-16,0-11 1 16,11-3 147-16,3-4 0 15,6-6 97-15,4-5 1 16,10-1-13-16,-5-8 1 16,4-2-44-16,-3-5 0 15,-1-2-137-15,2-7 1 0,3-1-139 16,4-5 1-16,1-6 354 15,3 6 0-15,3-3-33 16,6-5 0-16,6-11-102 16,-20 19 0-16,-7 13-108 15,-3-3 0-15,-3 0-17 16,2-5 0-16,7 0 252 16,13-14 1-16,13-12-35 15,-9 7 0-15,-6 2-105 16,-14 13 1-16,-8 9-190 15,2-4 0-15,1 1 129 0,9-2 0 16,-1 1 243-16,15-19 0 16,7-11-104-16,-7 10 1 15,-6 2-136-15,-3 0 1 16,-6 4-196-16,-3 8 1 16,-10 12 319-16,7-5 1 15,3-1 111-15,12-10 0 16,10-12-117-16,-4-5 1 15,3-2-281-15,-6 2 0 16,-3 5 126-16,0 4 1 16,-7 2 316-16,-3 14 1 15,-3 10-146-15,-5-3 1 16,2 0-86-16,1 2 1 16,-3-3-138-16,2 0 0 15,2-1-54-15,-4 4 1 16,0 1 251-16,-8 1 1 0,3 5 78 15,-5 2 0-15,5 0-18 16,-5-1 1-16,7 1-46 16,-7-3 1-16,7 1-79 15,-3 2 0-15,-2-3-43 16,-1 7 1-16,-6 7 5 16,-3-2 0-16,-4 5 3 15,-6 8 0-15,-6 0 45 16,-3 7 1-16,10-5 14 15,-10 5 0-15,9-4-53 0,-9 4 0 16,5-2-14-16,5 2 1 16,-1-2-3-16,2 2 0 15,6 0 2-15,1 8 0 16,6-3 248-16,4 15 1 16,1 5-81-16,8 9 1 15,8 6-93-15,-9 8 1 16,7 10-43-16,-6 0 0 15,-4 1-35-15,0 2 0 16,-1 2-59-16,1-3 0 16,0-3-35-16,2-10 0 15,-5-2 217-15,-3-7 1 16,-3-6 13-16,-5-5 0 16,-2-7-31-16,-6-4 1 15,2-3 6-15,-2 0 0 16,0-4-36-16,-2 0 1 0,-2-2 10 15,1 2 1-15,1-6-36 16,-4 6 1-16,5 0 2 16,-7-1 1-16,3-3-4 15,-6 2 1-15,4 2-2 16,-8-2 1-16,4 2-22 16,-6 4 0-16,-3 0 7 15,-4-1 1-15,4 1-5 16,-9 3 1-16,-5 6-50 15,-1-1 1-15,-3 4 220 16,-7 4 1-16,-4 4-65 0,-7 4 0 16,-3 1-168-16,-1 0 0 15,-3 4-48-15,0-10 1 16,-3-1 77-16,5 5 0 16,2 0 228-16,-7 12 0 15,-1 6-117-15,1-3 0 16,7 3-134-16,-11 1 1 15,1 3-202-15,-6-4 1 16,-6-4 481-16,-2 1 0 16,0-4-111-16,7 1 0 15,10-3-177-15,-6 8 0 16,-4 1-233-16,0 0 0 16,1 3 630-16,-3 3 0 15,3 4-253-15,-1-2 0 16,4-1-276-16,-9 2 0 15,-7-4 221-15,10-1 1 0,4 0 173 16,6-1 1-16,2 3-179 16,3-1 0-16,2 0-172 15,-5 3 1-15,-2-3-18 16,-3-1 1-16,3-2 455 16,2 1 1-16,-2 1-188 15,12-4 1-15,7-4-87 16,6-3 0-16,4-2-122 15,-1-7 0-15,-2-8-24 16,-1 1 1-16,3-4 58 16,1 2 0-16,0 0 226 0,1-2 1 15,-1 3 1-15,4 5 0 16,0-5-55-16,-4 4 1 16,2 2-80-16,2 0 0 15,0-1-31-15,2-1 1 16,2-2-58-16,-6-3 0 15,-2-2 30-15,8-4 1 16,2-5 31-16,1 2 1 16,8-2 18-16,1-2 0 15,5 1 0-15,-3-1 0 16,-3-2 13-16,1-3 0 16,3-2-4-16,5-2 1 15,0-1-10-15,0-6 0 16,0 9 9-16,0-9 0 15,0 0-1-15,0 0 0 0,0 0 25 16,5 7 0-16,3 5 7 16,7 5 1-16,3 4-38 15,1-3 1-15,8 4-24 16,1 5 0-16,1 4-176 16,8 1 0-16,4 2-197 15,1 2 1-15,6 2 770 16,6 2 0-16,7 3-220 15,-6 0 0-15,6 0-171 16,-5-3 0-16,1-2-192 16,-4-4 0-16,-5-4 274 15,-11-4 1-15,-3-7 12 0,-3-2 1 16,-7-5-17-16,-6-3 1 16,-3-5-19-16,2 1 1 15,-6-1-16-15,2-1 1 16,0 1-31-16,-4 0 0 15,0-1 4-15,6 3 1 16,0-6-7-16,-1 0 0 16,3 0 6-16,2-13 0 15,1-3-12-15,2-9 0 16,6-8-130-16,-1-5 1 16,3-7-203-16,7-3 1 15,5-4 614-15,8-8 1 16,0-3-114-16,11-16 0 15,9-13-211-15,-9 7 0 16,-2 4-133-16,-7 17 1 0,-6 10 73 16,-13 18 1-16,-11 18 246 15,6-6 0-15,-4 6-29 16,-6 0 1-16,1 2-37 16,-1 0 1-16,-7 3-44 15,2-3 0-15,-7 0-35 16,1 1 0-16,-7 1-14 15,0 0 0-15,0-3-26 16,-7-1 0-16,1-1-14 16,-3-7 1-16,-6-2-6 0,2 2 1 15,1 3 7-15,-3-1 1 16,-6 5 107-16,3-7 0 16,0 3 74-16,-5-2 1 15,-1 0-24-15,-3-2 1 16,-1-8-86-16,0 3 1 15,1-6-58-15,-5 2 1 16,3-2-87-16,-5 4 1 16,-1-2-75-16,-2 2 0 15,-1 3 101-15,1-1 0 16,0 1 306-16,0 3 1 16,-2-1-93-16,8-2 1 15,-2 0-76-15,5 4 1 16,-4-5-46-16,8 0 0 15,0-3-101-15,-7-2 1 16,0-7-106-16,-6 5 1 0,-6-1 105 16,5 1 1-16,-3 1 359 15,-5 0 0-15,3-2-147 16,1 4 0-16,1 2-106 16,-7-14 0-16,-7-5-184 15,-6-1 1-15,-4-3 41 16,1-3 1-16,-1-5 390 15,4 6 1-15,0 3-250 16,0 8 1-16,-3 4-191 16,-1-1 0-16,-5 4 142 15,2-6 1-15,1 2 234 0,3-13 0 16,4-8-196-16,-4-3 0 16,-3-4-300-16,3 6 1 15,3 2 406-15,0 8 0 16,2 1 49-16,3 7 0 15,5 6-160-15,-7 7 0 16,3 2-173-16,-6-1 0 16,2 3 142-16,7 0 0 15,6-3 139-15,15 10 1 16,11 0-38-16,1 9 1 16,6 0-67-16,-2 3 1 15,2 0-4-15,2 4 1 16,4 0 3-16,-4-7 0 15,-2-4-12-15,4-7 0 16,0-5 11-16,-1-2 0 16,5 1-14-16,1 3 1 0,4 1-42 15,4 0 0-15,1-3-23 16,5-2 1-16,2-4-45 16,7-7 0-16,1-2 72 15,8-13 0-15,3-6-67 16,6-4 0-16,2-6 289 15,13-7 1-15,10-5 2 16,-4 9 0-16,-3 3-127 16,-24 27 1-16,-12 21-48 15,-4 6 0-15,-6 6-37 0,0 7 1 16,-7 0 48-16,-2 9 1 16,7-7-46-16,-7 7 1 15,0 0 40-15,0 0 0 16,0 0-54-16,0 0 0 15,0 0 20-15,0 0 1 16,0 0-11-16,0 0 1 16,2 7-4-16,-2-7 0 15,13 12-28-15,-7-3 1 16,3 4-58-16,8 3 0 16,7 9-184-16,0 1 1 15,7 6 481-15,6 2 0 16,5-1 147-16,8 8 0 15,2 8-255-15,3 3 1 16,6 7-624-16,19 13 1 16,12 15 993-16,-3-8 0 0,3 0-308 15,-7-7 0-15,-11-1-421 16,-1-5 1-16,-6 3 371 16,16 1 1-16,9 0 133 15,-12 6 0-15,-6-3-527 16,1 3 1-16,3 0 473 15,-3-6 0-15,3-2 43 16,-15-5 1-16,-8 0-127 16,-11-1 1-16,-5-8-226 15,-2 5 0-15,-4 2-380 16,12 6 0-16,6 5 1003 0,5-2 1 16,5 6-309-16,-4-8 0 15,2-1-185-15,-13-8 1 16,0-5-164-16,-12-9 1 15,-7-12 10-15,1 1 0 16,5-5 386-16,0 8 0 16,8 5-55-16,5 8 1 15,0 1-150-15,12 19 1 16,2 11-40-16,-8-5 1 16,-6 1-34-16,-5-12 1 15,-4-9-121-15,-13-20 1 16,-6-13 295-16,10-1 1 15,0-3 25-15,-1-1 1 16,1-3-98-16,5 3 1 16,4 0-15-16,-3 2 0 15,1 1-42-15,-2 3 1 0,-4-1-89 16,-3-3 1-16,-7-4 47 16,-3-3 0-16,1-1 2 15,-6-8 0-15,2-2-13 16,0-8 0-16,5-6 38 15,-3-1 1-15,0 1 191 16,7-10 1-16,6-1-40 16,5-4 0-16,4-2-62 15,0 0 1-15,2-7-69 16,1-2 1-16,-3-3-168 0,4-8 1 16,1-7-221-16,-3 4 1 15,2-6 548-15,-8 12 0 16,0-1-39-16,-2 11 0 15,-7 5-27-15,4 4 1 16,-2 6-43-16,-6 3 1 16,-5 5-58-16,-2 6 0 15,-4-2 1-15,-3 5 1 16,-3-1-37-16,-3 5 1 16,0 0 37-16,0 0 1 15,4-7-1-15,-2-3 0 16,2 0-67-16,-4-8 1 15,-6-4 7-15,-1-1 1 16,-4-4-23-16,-2-4 0 16,-6-3 40-16,-5-6 0 15,0-3 40-15,-7-4 1 0,-6-3 260 16,-6-4 1-16,-8-4-343 16,-23-14 0-16,-18-11-167 15,-3 2 1-15,-1-5 573 16,12 5 0-16,0 2-476 15,5-1 1-15,-4 1-162 16,4-4 1-16,1 1 643 16,4 6 1-16,8 4-332 15,-4 2 0-15,5 3-230 16,-5 0 1-16,-4 1 325 16,6 1 1-16,5 4 25 15,4-8 0-15,3 1-185 0,5-4 1 16,-1 0-25-16,-3-7 0 15,-1-4-268-15,5 4 0 16,-1-2 689-16,-4 7 0 16,1 3-197-16,0 5 0 15,3 3-231-15,-9 3 1 16,-4 6-383-16,1 0 1 16,-1-1 853-16,8 1 1 15,-2 0-231-15,11 0 1 16,11-8-151-16,-7 6 1 15,5 2-189-15,-7 4 0 16,0 0-185-16,3 14 1 16,10 10 501-16,2 5 1 15,7 1 66-15,1 2 0 16,9 2-73-16,-5-4 0 16,1 2 6-16,-1-4 0 0,1-3-72 15,3 5 0-15,-2 2-59 16,3 2 0-16,1 4-31 15,2 1 0-15,5 5-3 16,-3-3 1-16,5 2 19 16,0 2 0-16,4-2-20 15,4-2 0-15,2-4 0 16,7-7 1-16,5-5-176 16,6-6 1-16,4-5-393 15,9-5 1-15,5-6 1226 16,4-3 1-16,4-10-401 0,2 6 0 15,0-3-148-15,-6 6 0 16,0 1-133-16,-9 12 0 16,-10 2-86-16,-3 11 0 15,-5 7 108-15,-4 5 1 16,-2 4 30-16,-8 2 0 16,1 3 42-16,-6 4 1 15,0 0 8-15,0 0 1 16,0 0-44-16,0 0 0 15,0 0-1-15,0 0 0 16,0 0-35-16,0 0 1 16,13 0 25-16,-4 0 0 15,0 0 109-15,4 0 1 16,2 4-54-16,-2-4 1 16,1 0-17-16,-1 0 1 15,-2 0 9-15,-1 0 0 0,-5 0-36 16,4 0 0-16,1 0 46 15,3 4 0-15,0-4 14 16,1 5 1-16,8 2-67 16,-1-3 1-16,1 5-2 15,-2-4 0-15,-1 2-13 16,-3 2 1-16,-1 0 12 16,-2 2 0-16,-2-2-38 15,2 0 1-15,-4 2 35 16,-3 0 1-16,-1 0 2 0,3 1 1 15,-3-3-11-15,-1 4 0 16,-2-4-14-16,1 2 1 16,3 1-16-16,1-3 0 15,-1 4-28-15,-2-4 0 16,1 2-735-16,8 10-252 16</inkml:trace>
  <inkml:trace contextRef="#ctx0" brushRef="#br0" timeOffset="38029.75">29233 17485 2051 0,'0'0'21'0,"-15"6"0"16,-11 5 57-16,9-4 1 15,5 0-24-15,0-2 0 16,5-1-67-16,7-4 0 16,-9 4 0-16,9-4 0 15,0 0 17-15,0 0 0 16,13-8-45-16,7-4 1 15,10-8-659-15,16-9 1 16,13-11 1378-16,31-24 1 16,28-23-863-16,14-5 0 15,17-10 392-15,-7-3 0 16,4-4 21-16,6-5 1 16,3-3-742-16,0 4 1 0,2 1 1060 15,-12 6 0-15,-4 1-960 16,-18 15 0-16,-10 9 749 15,-19 13 0-15,-16 8-157 16,-19 12 1-16,-19 10-143 16,-4 4 1-16,-11 5-44 15,-6 9 0-15,-8 6 8 16,-6 5 0-16,-3 7-24 16,-2 2 1-16,0 0-2 15,-7 11 0-15,-4 7-32 16,-13 12 0-16,-11 14-197 0,-17 6 0 15,-16 11 481-15,-23 20 0 16,-19 15-471-16,-9-5 0 16,-10 3 474-16,-2 0 0 15,-4 1-622-15,-11 2 1 16,-7 4 676-16,0-11 1 16,-4-5-218-16,13-2 1 15,7-4-214-15,10-5 0 16,11-4 49-16,12-2 1 15,12-3 351-15,18-5 0 16,19-5-245-16,16-10 0 16,17-8-42-16,13-9 1 15,12-8-16-15,10-5 1 16,11-6-177-16,9-11 0 16,10-7 347-16,25-16 1 15,23-13-69-15,10-16 1 0,17-17-18 16,10-15 0-16,10-17-464 15,16-15 1-15,14-16 855 16,5-10 0-16,10-14-423 16,-17 21 1-16,-5 7-91 15,-32 30 1-15,-22 22 103 16,-20 19 0-16,-23 19 74 16,-14 9 1-16,-15 13-75 15,-13 8 0-15,-14 8-22 0,-8 2 1 16,0 0-138-16,0 0 0 15,-8 5-490-15,1-1 0 16,0-1-480-16</inkml:trace>
  <inkml:trace contextRef="#ctx0" brushRef="#br0" timeOffset="59890.89">29303 11940 1771 0,'0'0'0'0,"-11"-4"102"16,-6-9 1-16,-9-10-83 16,6 9 0-16,0-3-55 0,1 5 1 15,3-1-195-15,-8 4 1 16,-2 6-200-16,-2-3 1 15,0 3 117-15</inkml:trace>
  <inkml:trace contextRef="#ctx0" brushRef="#br0" timeOffset="60310.41">28814 11961 740 0,'-8'16'0'15,"-3"6"255"-15,-4 3 1 16,-1 6-85-16,-1 3 0 16,-1 2-47-16,1 4 0 15,2 3-81-15,4 2 0 16,4 2-163-16,5-1 1 15,8 3-67-15,3 2 0 16,7-5 14-16,3 3 1 16,1 0 113-16,0-1 0 15,3 1-200-15,1-2 0 16,1-4 575-16,5-4 1 16,5-3 49-16,4-9 0 0,3-9-178 15,17-12 1-15,12-12-380 16,-3-12 1-16,4-14-49 15,-6-15 0-15,-1-14 511 16,-8-4 0-16,-7-5-52 16,-8-6 1-16,-5-3-184 15,-7 9 0-15,-6 3-72 16,-6 8 1-16,-7 7 39 16,-9 10 0-16,-9 8 76 0,-10-4 1 15,-7 0-196-15,-16 4 0 16,-14 4 132-16,-10 4 1 15,-14 5 233-15,-24 6 1 16,-21 5-663-16,5 17 0 16,-6 11 579-16,19 16 1 15,-1 0-1843-15</inkml:trace>
  <inkml:trace contextRef="#ctx0" brushRef="#br0" timeOffset="68776.81">25396 11889 1972 0,'4'15'0'0,"0"10"40"16,-23-22 1-16,-16-12-159 15,2 4 0-15,-4 0-394 16,-5 6 0-16,-12 5 309 16,8 1 1-16,2 2 607 15,-4 9 0-15,3 7-240 16,-6 8 0-16,-3 4-260 15,0 3 1-15,3 3-260 0,1-1 1 16,0-3 233-16,9 1 1 16,8-2 295-16,7 3 1 15,10 2-277-15,5 2 1 16,7 6 179-16,2-8 0 16,4 0 226-16,7 4 1 15,8-4-47-15,7 2 0 16,5 2-71-16,6-2 1 15,8-2-169-15,7 8 0 16,9 4-350-16,2-8 0 16,5-5 41-16,1-10 1 15,-1-7 753-15,1-7 0 16,-1-12-345-16,-5-8 1 16,-4-9-341-16,-1-5 0 15,-3-7 2-15,-12-1 1 16,-12-3 627-16,3-5 0 15,-3-4-188-15,1-4 1 16,-1-1-127-16,-5-6 1 0,-3 2-95 16,-5-6 0-16,-3-1 40 15,-5 0 0-15,-7-2-28 16,-2 0 1-16,-7 4-70 16,-3-4 0-16,-4 3-67 15,1-3 0-15,-9 4-29 16,-1-1 1-16,-1 3 237 15,-3 4 1-15,-4 3 172 16,1 0 1-16,-8 6-146 16,6 3 1-16,2 7-71 0,-6 0 0 15,-2 3-152-15,-5 2 1 16,-2 4-145-16,-8 7 0 16,-5 5 541-16,-4 13 1 15,-3 11-324-15,-27 34 0 16,-17 25-93-16,-3 19 1 15,-9 19-317-15,17 16 0 16,0 0-868-16</inkml:trace>
  <inkml:trace contextRef="#ctx0" brushRef="#br0" timeOffset="77259.42">27316 13402 1804 0,'0'0'0'15,"10"-8"45"-15,-10 8 0 16,0 0-39-16,0 0 1 16,0 0-24-16,0 0 1 15,0 0-41-15,0 0 1 16,5-9-1-16,1 0 1 16,1-1 97-16,-1-3 1 15,1 0 8-15,-1 3 0 16,-3-1-44-16,1 0 1 15,-2 0 3-15,3-1 1 16,1-3-112-16,3-3 1 16,4-3 48-16,0 1 0 15,0-2 175-15,2 4 1 0,-1 0 40 16,1 4 1-16,2 1-42 16,1-3 0-16,3 3-4 15,3-3 1-15,5 4-61 16,-1-3 0-16,5 1-59 15,2-4 1-15,4-2-201 16,0 2 1-16,3-2 14 16,1 4 0-16,1 0 471 15,2 3 1-15,2 2-181 16,0 2 1-16,2 2-112 0,13 3 0 16,7-1-392-16,0 3 0 15,2 4 640-15,0 3 1 16,0-3-118-16,-6 5 1 15,-3 2-251-15,0 2 0 16,0-4-275-16,-4 11 1 16,-2 2 705-16,-7 5 0 15,-4 6-144-15,-9-2 1 16,-9-4-19-16,-1 4 0 16,-3 0-89-16,0 1 1 15,0 1-121-15,2-2 0 16,2-4-67-16,0-2 0 15,1-1-81-15,-3 0 1 16,0-3 151-16,-4 1 0 16,-4-2 194-16,-3-2 1 15,-4-3-28-15,-2-2 1 0,-1-4-21 16,-3 0 0-16,-1-1-63 16,-4-6 1-16,0 0 57 15,0 0 0-15,0 0-81 16,0 0 0-16,0 0-10 15,0 0 1-15,-9 1 98 16,9-1 0-16,-13-3-46 16,0-4 1-16,-2-2 35 15,-3-4 0-15,-4-7-28 16,-4-5 1-16,-4-7-57 16,3-3 1-16,-3-1-86 0,2-3 0 15,2-4-21-15,-3 1 0 16,-2-3 38-16,-3-2 0 15,-1-5-28-15,2 5 0 16,0 2 190-16,1 6 0 16,3 4 28-16,3 5 0 15,6 3-56-15,3 7 1 16,4 4-36-16,2 5 0 16,4 4-27-16,-1 1 0 15,5 3-49-15,3 3 0 16,0 0-30-16,9 7 0 15,6 6-27-15,5 5 0 16,8 3 248-16,7 8 1 16,5 3-84-16,5 8 1 15,4 5-106-15,14 9 1 16,11 9-165-16,-7-9 0 0,-1 0 274 16,-5-7 0-16,-2-4 105 15,-7-7 0-15,-8-5-135 16,-13-10 1-16,-12-6-13 15,-3-3 1-15,-6-4-23 16,-3-5 1-16,-3-3 0 16,-4 0 0-16,0 0-1 15,0 0 0-15,0 0-6 16,0 0 0-16,-9-2-33 16,1 2 0-16,1 0-42 0,-14 8 1 15,-6 1-86-15,-6 9 0 16,-8 5 290-16,-2 6 0 15,-3 9 76-15,-4-1 1 16,-1 5-158-16,-5-1 0 16,-1 2-129-16,2-3 0 15,1-2-30-15,8-7 1 16,7-6 226-16,6-4 1 16,5-1-70-16,6-7 1 15,6-2-29-15,1-1 1 16,4-2-144-16,2-1 1 15,-1 0-2129-15</inkml:trace>
  <inkml:trace contextRef="#ctx0" brushRef="#br0" timeOffset="84676.55">16669 11435 1860 0,'0'0'0'16,"2"24"-24"-16,-13-26 1 16,-13-7-119-16,6 0 0 15,-1 0-125-15,-5-7 1 0,-4-8-31 16,3 6 1-16,-3 0 639 15,-5 4 0-15,-4 1-44 16,5 4 1-16,3 4-170 16,-4 1 1-16,-2 4-127 15,9 0 0-15,4 2-61 16,-6 0 1-16,-4 2-146 16,-3 5 1-16,-3 3-200 15,-1 3 1-15,-2 8 720 16,4-3 1-16,4 3-102 0,0 4 0 15,3 2-97-15,3 2 0 16,1 3-61-16,5-2 1 16,7 1-10-16,-5 4 1 15,-1 7-21-15,0 2 0 16,-3 5-186-16,1 3 1 16,2 7-33-16,2-7 0 15,-1 0 212-15,10-5 0 16,7-4 140-16,2 0 0 15,6-7-9-15,5 3 0 16,5-3-112-16,-1 3 1 16,5-1-109-16,1 7 1 15,-1 3-12-15,2-3 0 16,-3 0-37-16,5-6 1 16,3-3-187-16,1-4 1 0,9-1 542 15,0-5 1 1,7-2 13-16,0-1 0 0,3-5-161 15,-1 1 1-15,0 1-140 16,-2-1 1-16,-1 3-316 16,1-3 1-16,-2-3 359 15,6-3 0-15,6-6 324 16,3-6 1-16,4-6-214 16,-6-3 1-16,-3-4-205 15,-2-1 1-15,0-2-138 16,-8-1 1-16,-5-6 325 15,9-5 0-15,2-4 82 0,2-2 0 16,6-6-112-16,-1-14 1 16,6-6-58-16,-24 8 1 15,-9 2 13-15,-4 0 0 16,-12-1-30-16,3-3 0 16,-6-3-91-16,-3 2 1 15,0-6 235-15,-18-15 1 16,-6-12-22-16,-8 8 1 15,-3 3-174-15,1-2 1 16,0 2-61-16,-11 2 0 16,-7-3 7-16,-7 4 1 15,-8 3 333-15,0 3 0 16,0 6-163-16,-17-1 0 16,-6 6-375-16,-11 6 0 15,-2 5 676-15,-9 10 1 16,-6 11-663-16,-8 19 1 0,-10 15 575 15,-6 19 1-15,-6 18-299 16,1 32 1-16,1 25-815 16,11 24 1-16,0-1-98 15</inkml:trace>
  <inkml:trace contextRef="#ctx0" brushRef="#br0" timeOffset="91731.68">17698 12120 1715 0,'0'0'0'16,"-10"-4"-32"-16,10 4 0 16,0 0-70-16,0 0 1 15,8 9-115-15,-8-9 1 16,11 7 148-16,-11-7 0 16,9 6 34-16,-9-6 0 15,0 0 72-15,0 0 0 16,0 0-71-16,0 0 0 0,-7-13 54 15,3 4 0-15,-3 0 58 16,1-4 0-16,1-5-13 16,-3 4 0-16,3 1 1 15,1 4 0-15,2-3-18 16,2-1 0-16,0-5-17 16,0 0 0-16,0-3-32 15,0 1 0-15,0-2 17 16,0 4 0-16,0-3-15 15,0 4 0-15,0 3-9 16,0 1 1-16,-4 1-4 0,4-1 0 16,0 2-37-16,0-1 0 15,-1-3 47-15,1 1 1 16,1-2-37-16,-2 3 0 16,-1 0 54-16,0 4 1 15,-2 2 22-15,4 7 0 16,-5-9-5-16,5 9 0 15,-8-9 15-15,8 9 1 16,-7-12-64-16,5 4 0 16,0 1 14-16,2 7 0 15,0-11 2-15,0 11 1 16,0 0 31-16,0 0 1 16,0 0-33-16,0 0 1 15,4-7-36-15,-4 7 0 16,11-12 42-16,-11 12 1 15,9-13-26-15,-9 13 0 16,0 0 8-16,0 0 0 0,0 0 5 16,0 0 0-16,0 0 35 15,0 0 1-15,0 0-65 16,0 0 0-16,0 0 28 16,0 0 1-16,0 0 0 15,0 0 1-15,0 0-7 16,0 0 1-16,0 0-17 15,0 0 0-15,0 0 14 16,0 0 1-16,0 0-11 16,0 0 0-16,-3 7 19 15,3-7 1-15,-6 9-10 0,6-9 0 16,-6 9-199-16,6-9 0 16,0 0-134-16,0 0 0 15,0 0 158-15</inkml:trace>
  <inkml:trace contextRef="#ctx0" brushRef="#br0" timeOffset="92528.77">20700 7959 1659 0,'7'12'0'16,"2"10"57"-16,-27-19 0 15,-19-3-131-15,5-3 1 16,-3-6-146-16,-3-2 1 15,-7-2-130-15,8 8 0 16,0-4 125-16</inkml:trace>
  <inkml:trace contextRef="#ctx0" brushRef="#br0" timeOffset="93262.85">20286 7971 91 0,'-9'6'0'15,"-2"1"477"-15,-13 9 0 16,-4 6-234-16,2 3 0 16,2 0-128-16,2 4 0 15,4 9-192-15,5 3 0 16,3 6-12-16,3 3 0 15,3 4 156-15,1 0 1 16,1 0-41-16,2-3 0 16,2-1-77-16,3-1 1 15,3-2-134-15,3 3 1 0,2 0-71 16,3-5 0-16,-1-1 255 16,2 1 1-16,1-8-3 15,-1 5 1-15,1-1 89 16,2 1 0-16,4 1 206 15,0-2 0-15,-1-3-80 16,10 0 1-16,9 0-35 16,-9-6 0-16,1-1-125 15,1-4 1-15,2-4-213 16,1-3 0-16,5-4-241 0,3-1 1 16,4-3 812-16,4-1 0 15,8-6-275-15,-6-1 0 16,-3-4-258-16,14-9 0 15,5-7-372-15,-17 1 1 16,-9-1 702-16,-3 0 1 16,-6 0 13-16,-2-6 1 15,-4 1-31-15,0-12 0 16,1-5-56-16,-4-9 1 16,-4-1-208-16,0-8 1 15,-2-2-50-15,2-8 1 16,0-8 144-16,-11 15 1 15,-6 8 14-15,-1 1 0 16,-6-1-47-16,0 1 0 16,-6-2-60-16,2-4 1 0,-1-2 157 15,-3-1 1 1,3-4-47-16,-4 5 0 0,-4 4-59 16,0 0 1-16,-2 7-80 15,-5-3 1-15,-6 5-19 16,-4 0 0-16,-5 5-52 15,-4 1 1-15,-3 1 480 16,-2 0 1-16,-4 4-114 16,-2 0 0-16,-4 5-238 15,-8 4 1-15,-10 1-8 16,-24 13 0-16,-17 8 185 16,0 12 0-16,-3 7-496 0,3 15 0 15,1 17 544-15,12 10 0 16,10 14-471-16,6 16 1 15,3 4-1434-15</inkml:trace>
  <inkml:trace contextRef="#ctx0" brushRef="#br0" timeOffset="97331.97">26024 11549 1860 0,'0'0'0'16,"-13"-16"79"-16,4-2 0 16,0-4-21-16,1-1 1 15,5-1-156-15,3 4 1 16,3 2-15-16,3 6 1 15,1 1 151-15,1 6 1 0,-1 5 0 16,2 10 1-16,0 10-5 16,2 13 1-16,1 10-24 15,2 5 1-15,5 10 161 16,3 5 0-16,2 5-165 16,4 21 1-16,1 12-47 15,-1-6 0-15,0-1 80 16,-8-10 1-16,-5-5-119 15,3-10 0-15,2-11-176 16,1-15 0-16,1-14-17 16,0-6 1-16,0-7 119 0,-3-5 1 15,-3-7 252-15,-3-6 1 16,-2-7 60-16,-2-13 0 16,1-8 69-16,1-14 0 15,2-12-136-15,3-8 0 16,3-14 126-16,10-23 1 15,8-17-150-15,2 10 0 16,3-6-56-16,-5 6 1 16,0-2-24-16,-5 20 0 15,-5 11-174-15,-4 16 0 16,-5 14 112-16,-7 17 0 16,-5 16 98-16,-3 1 0 15,-3 6 41-15,-2 2 1 16,1 5-42-16,1 2 0 15,-6-12 49-15,6 12 1 16,0 0-88-16,0 0 1 16,0 0 16-16,0 0 0 0,0 0-87 15,0 0 1-15,0 0-215 16,0 0 1-16,0 0-1197 16</inkml:trace>
  <inkml:trace contextRef="#ctx0" brushRef="#br0" timeOffset="99674.04">29746 13607 2891 0,'0'0'0'0,"0"0"-2109"15</inkml:trace>
  <inkml:trace contextRef="#ctx0" brushRef="#br0" timeOffset="106341.12">21578 7809 1793 0,'10'5'0'0,"4"6"-80"15,-14-11 1-15,-1-12 10 16,-3 1 1-16,0 0-5 0,0 4 1 15,-1-2 70-15,5 9 1 16,-6-11-7-16,6 11 1 16,0 0-39-16,0 0 1 15,4 7-129-15,3 2 1 16,3 4-93-16,3 3 1 16,0 0 117-16</inkml:trace>
  <inkml:trace contextRef="#ctx0" brushRef="#br0" timeOffset="106985.82">21733 7933 572 0,'8'9'0'16,"5"8"405"-16,2 1 1 15,5 5-172-15,0 2 0 16,4 2-112-16,-2-3 1 16,2 1-123-16,-3-9 1 15,-1-3-15-15,-5-3 1 16,-2-4-22-16,-4-1 0 16,-5-5 36-16,3-5 0 0,0-2-6 15,3-13 0-15,-1-9-240 16,9-11 0-16,6-8 3 15,4-15 0-15,1-13 368 16,16-25 0-16,12-19 282 16,2-1 0-16,6-3-244 15,-3 5 1-15,1 2-471 16,-2 12 0-16,-5 10 306 16,-3 7 1-16,-3 9 258 15,-8 16 1-15,-5 9-167 16,-3 12 1-16,-7 11-54 0,-10 12 0 15,-8 10 12-15,0-2 1 16,-1 5-96-16,-8 6 0 16,9-7 80-16,-9 7 0 15,0 0-5-15,0 0 0 16,4-5 5-16,-4 5 0 16,9-13-36-16,-9 13 1 15,9-12-1-15,-9 12 0 16,4-13 31-16,-1 6 1 15,3 1-35-15,-6 6 1 16,9-9 28-16,0 6 0 16,-3 3-44-16,1-4 0 15,1 1 14-15,1 1 0 16,2-2-51-16,-4 1 1 16,1-1 67-16,-8 4 1 15,9-4-28-15,-9 4 0 0,13-1 13 16,-13 1 0-16,13 0-9 15,-13 0 1-15,7 1 31 16,-7-1 1-16,0 0-34 16,0 0 1-16,0 0 10 15,0 0 1-15,0 0 45 16,0 0 1-16,0 0-107 16,0 0 1-16,0 0-157 15,0 0 0-15,0 0-1442 16</inkml:trace>
  <inkml:trace contextRef="#ctx0" brushRef="#br0" timeOffset="108834.24">21093 15195 1647 0,'5'13'0'16,"8"6"15"-16,-27-26 1 0,-14-14-96 15,4 1 0-15,-4-2-190 16,-7 4 1-16,2 0-338 16</inkml:trace>
  <inkml:trace contextRef="#ctx0" brushRef="#br0" timeOffset="108922.06">20749 15116 91 0,'-5'3'0'0,"-10"5"454"16,-7 2 1-16,-9 7-301 15,3-3 0-15,0 0-189 16,-1 6 1-16,-8 4-286 16,2 3 1-16,0 0 8 15</inkml:trace>
  <inkml:trace contextRef="#ctx0" brushRef="#br0" timeOffset="109761.61">20306 15519 158 0,'0'0'0'15,"-3"13"29"-15,-5 5 0 16,1 7 184-16,3 4 1 15,-1 3-254-15,3 2 0 16,2-3 48-16,-2 1 1 16,2 1 164-16,0-3 1 15,0 1 12-15,2 0 0 16,1-1-23-16,5 1 1 16,3 1-29-16,2 2 0 15,-4 2-86-15,4 2 0 16,2 4-49-16,0-1 1 15,-1 4 2-15,3-2 1 16,1-1 36-16,1-4 1 16,1-2 27-16,2 0 0 0,-1-2-81 15,1 0 0-15,0 0-65 16,2-1 1-16,-4-3-153 16,2-1 1-16,2-4-217 15,2 0 1-15,0-3 310 16,2-4 0-16,0-2 537 15,1-3 0-15,4-4-90 16,1-2 1-16,2-2-122 16,0-1 1-16,-1-4-142 15,2-2 1-15,-6-1-165 0,4-3 0 16,0 1-161-16,0-6 0 16,0-3 240-16,0-3 0 15,0-2 261-15,2-5 1 16,-5-1-54-16,1-2 1 15,0-4-112-15,-3 1 0 16,-1-4-63-16,-5-2 1 16,-3-4-11-16,-3-3 0 15,-1-2 43-15,-6 2 1 16,-4-1 0-16,-1 1 1 16,-5 2-38-16,-1-1 1 15,-1-1-68-15,-3-2 0 16,4-2 72-16,-4-5 1 15,2-4 58-15,-5 2 1 16,0-2-11-16,-3 4 1 16,-1 2-88-16,-3 3 0 15,-5 2-116-15,-1 2 0 0,-6 1 53 16,2 1 1-16,2 1 75 16,-4 2 1-16,-2 1 158 15,1 2 1-15,-9 3 130 16,1 1 0-16,0 6-92 15,0 4 1-15,-2 6-175 16,0-1 0-16,0 5-141 16,-14 6 0-16,-6 3 94 15,-3 7 0-15,-2 6 252 16,-1 7 1-16,0 4-258 0,0 12 0 16,-1 7-248-16,-14 17 0 15,-7 10 349-15,11 4 0 16,8 6-917-16,31-1 1 15,2 1 534-15</inkml:trace>
  <inkml:trace contextRef="#ctx0" brushRef="#br0" timeOffset="112239.66">21901 10550 1927 0,'13'0'0'0,"8"0"-43"15,-14 3 1-15,-1-1 52 16,-6 11 1-16,0 5-97 16,0 5 1-16,1 8-4 15,7 5 0-15,-3 3 122 16,3 4 0-16,1 6-32 16,0 1 0-16,2 3-220 0,4 4 1 15,2 4-129 1,3-1 1-16,4-4 305 0,-2 1 0 15,0 1 189-15,4 14 1 16,4 11 81-16,-4-8 0 16,-1-3 7-16,-2-5 1 15,-3-4 24-15,-4-9 1 16,-1-5-164-16,0-2 1 16,0 1-136-16,-8 4 1 15,-5 4 38-15,4 13 1 16,1 10 85-16,-2-7 1 15,3-2-125-15,-3-11 0 16,-5-8-7-16,0 5 0 16,4-2 132-16,3 14 1 15,6 6-46-15,-3-2 0 0,1 2-77 16,-2 7 0-16,-2-2 33 16,-1 2 1-16,-2-2 55 15,-1-5 1-15,-1-4-69 16,2-10 1-16,1-10-91 15,5 15 0-15,4 5 159 16,-4-12 0-16,-3-8-18 16,-3 4 1-16,1 2-163 15,4 22 1-15,-3 13 176 16,-2-6 0-16,-4 0 50 16,-4-6 1-16,-2-5-183 15,6-1 0-15,2 1 126 16,-4-2 0-16,2 0 5 0,-3-1 1 15,3-1-81-15,3 4 1 16,1 3-43-16,2-5 1 16,1-2 145-16,-3-10 1 15,-1-8-116-15,1 2 1 16,2-4-38-16,1 1 1 16,2-3 59-16,-3 3 1 15,-3 1 86-15,-3-2 0 16,-1 4 36-16,-1-3 1 15,-2-1-150-15,2 1 1 16,2-3-57-16,2-1 1 16,2-2 101-16,-2-3 0 15,-1-6 74-15,-1-2 1 16,-1-2-31-16,-3 1 0 16,-3-3-6-16,-1-3 1 0,-1-3-32 15,0-3 1-15,-1-3-14 16,1 0 0-16,2-3-54 15,3 3 0-15,4-6 52 16,-4-1 1-16,4-2-17 16,0-2 0-16,0-3 9 15,0-4 0-15,0 0 6 16,0 0 0-16,0 0-4 16,0 0 1-16,0 0 41 15,0 0 0-15,-5-16-29 0,1-2 1 16,-1-8-18-16,-1-4 1 15,2-8-68-15,1-2 0 16,1-1 78-16,-2-2 0 16,-1-8 51-16,-6 1 0 15,-2-4-28-15,0-5 1 16,0-6-214-16,-6-4 1 16,-5-5 194-16,0 8 0 15,0 1-27-15,2 13 0 16,0 9-44-16,4 8 0 15,3 8 66-15,0 8 0 16,4 6 79-16,4 2 1 16,3 4-36-16,4 7 0 15,-9-4-9-15,11 12 1 16,1 4 5-16,1 10 1 16,1 7-59-16,3 7 1 0,1 7 86 15,6 5 0-15,-2 5 0 16,3 4 0-16,3 4-63 15,-1 2 0-15,4 1-48 16,-3-1 0-16,-1 1 75 16,5 12 1-16,1 7-19 15,-10-24 1-15,-3-12-48 16,-3-9 0-16,-3-13 0 16,1-3 0-16,1-12-3 15,-3-1 0-15,1-3 35 16,-5-6 0-16,10-6 17 0,-8-3 1 15,1-1-58-15,1-8 1 16,0-2-81-16,10-9 1 16,7-5-231-16,6-8 0 15,7-8 647-15,6-6 1 16,10-9-35-16,7-8 1 16,10-12-243-16,-16 15 0 15,-3 5-24-15,-18 22 1 16,-10 16-3-16,-7 5 1 15,-7 8 3-15,-1-1 0 16,-1 4 6-16,0 2 0 16,-2 4 35-16,-2 5 1 15,0 0-29-15,0 0 0 16,0 0-6-16,0 0 0 16,0 0 2-16,0 0 0 15,0 0-173-15,0 0 1 0,0 0-1802 16</inkml:trace>
  <inkml:trace contextRef="#ctx0" brushRef="#br0" timeOffset="114806.63">17591 14124 1939 0,'-2'9'0'0,"-2"3"-53"16,4-12 0-16,0 0 14 16,0 0 0-16,0 0-107 15,0 0 1-15,0 0 10 16,-5 2 1-16,-8 0 28 15,-2 9 0-15,-4 7-158 16,1 12 1-16,-6 13 155 16,5 8 1-16,-3 7 329 15,4 8 0-15,3 10 42 0,-2 23 1 16,1 18-47-16,-5-6 1 16,-1 5 35-16,0-5 1 15,-6-3-256-15,1-7 0 16,-5-7 48-16,3-10 0 15,1-6-134-15,0-15 0 16,1-11-97-16,5-18 1 16,9-16 142-16,3-3 1 15,5-8 48-15,5-7 0 16,-2 9 110-16,9-13 1 16,5-3 7-16,4-7 0 15,6-8-92-15,2-7 0 16,4-7-378-16,5-14 1 15,8-11-121-15,12-28 0 16,14-22 983-16,-2-3 0 0,5-8-248 16,-11 1 0-16,-8 1-238 15,-6 6 0-15,-8 4-96 16,-8 15 0-16,-8 12 102 16,-3 13 1-16,-5 16-40 15,-6 20 0-15,-3 16 21 16,0 3 0-16,-2 10 28 15,-2 5 0-15,0 0-34 16,0 0 1-16,0 0 72 16,0 0 1-16,-8 12-83 15,1-3 0-15,-2 6 34 0,-3 10 1 16,0 8-43-16,2 4 1 16,5 7 67-16,5 8 0 15,0 9-94-15,5 9 0 16,10 15-210-16,7 23 1 15,6 20 146-15,3 0 0 16,8 5 259-16,9-11 0 16,9-5-106-16,12-5 0 15,-1 0-1896-15</inkml:trace>
  <inkml:trace contextRef="#ctx0" brushRef="#br0" timeOffset="120316.47">18272 13301 1793 0,'5'-2'0'15,"10"-3"-119"-15,-4-3 0 16,-2-1-131-16,3-3 0 16,0-4 261-16,3 1 0 15,4-1 16-15,-5 3 0 16,5 1 68-16,3 1 1 15,2 0 11-15,4 0 0 16,3-1-83-16,2 3 1 0,2-4-107 16,1 1 1-16,-3 1-351 15,2 2 1-15,0 0 179 16</inkml:trace>
  <inkml:trace contextRef="#ctx0" brushRef="#br0" timeOffset="122223.42">18872 13054 572 0,'13'-2'0'0,"11"-1"439"15,13-3 1-15,5 1-306 16,4 1 1-16,2-1-518 15,4 0 1-15,2-3 229 16,1 5 1-16,-2 3 629 16,7 1 1-16,0 1-353 15,0 0 1-15,-1 2-400 16,0 1 1-16,-2 2 81 0,11-3 0 16,8 0 608-16,0 1 0 15,-3-5-280-15,-15 4 1 16,-12 1-307-16,0 2 0 15,-4 4-267-15,5 2 0 16,-1-1 1003-16,4 6 1 16,3 4-364-16,12 5 0 15,7 5-241-15,-6-5 0 16,-1 0-421-16,-4-2 0 16,-2 1 712-16,-11-3 1 15,-9-1-111-15,5 6 1 16,-5 7-45-16,7 6 0 15,6 4-88-15,-12-11 0 16,-7-5-151-16,1 0 1 0,1 0-110 16,-4-1 1-16,2 0 496 15,1 2 1-15,-1 3-105 16,-2 3 0-16,-1 1-66 16,-3 5 0-16,-1 1-11 15,0 0 0-15,0-1-12 16,-6-3 1-16,-1 1-55 15,1-1 1-15,0-1-17 16,-5 2 1-16,2-1-110 16,-2 5 0-16,-1 1 10 15,-3 0 1-15,0 0 113 0,2-2 0 16,2 0-49-16,-2 0 0 16,2-1 79-16,0-1 0 15,-4 1-29-15,0-1 1 16,-2 0-22-16,-2 1 1 15,1 1 137-15,-5-3 1 16,5-3-40-16,-1 3 0 16,1-2 66-16,1 2 1 15,4 1-59-15,-2 0 1 16,2 3-136-16,-4-1 0 16,-2 2 6-16,-1-2 1 15,-2-2 45-15,-1 1 1 16,-1-3 30-16,-2-1 1 15,-2-2-30-15,2-2 0 16,2 1-11-16,-2-1 1 16,0-3-29-16,0 1 1 15,-2-1-72-15,2-3 1 0,0-1 114 16,2-3 0-16,2-4-6 16,-4-1 1-16,2-2 37 15,0-3 1-15,-2-1-43 16,0-4 1-16,0-4 5 15,0-5 0-15,-2 7 60 16,2-7 0-16,0 0-82 16,0 0 1-16,0 0 5 15,0 0 1-15,0 0-17 16,0 0 1-16,-10-5 8 16,1-2 1-16,-2-6-3 0,-4 0 0 15,1-1 68-15,-5-2 1 16,-3-6 72-16,-4-3 0 15,-2-6-47-15,1 1 1 16,-3-4-76-16,3 1 1 16,-1-1-42-16,4 1 0 15,-2-1-40-15,0 0 1 16,-2-2-12-16,3-5 0 16,-1-4 92-16,4-2 0 15,-4-2-93-15,4 2 0 16,1-1 50-16,3 6 0 15,1 6-46-15,4 6 0 16,-3 3 158-16,6 5 0 16,3 6-28-16,2 3 0 0,3 6-39 15,2 7 0-15,-2-7 22 16,2 7 1-16,0 0 48 16,7 11 1-16,10 9 13 15,-2 5 1-15,7 5-30 16,2 8 1-16,3 7-45 15,3 4 1-15,5 3-55 16,-5 2 0-16,-1 0 38 16,-1 0 1-16,-4 0-72 15,2-2 0-15,0-3-40 16,-1-4 1-16,-1-4-75 16,-1-3 1-16,-5-2 99 0,-1-9 1 15,-6-5 138-15,-2-4 1 16,-2-6-1-16,-1-1 1 15,-2-5 40-15,-4-6 0 16,1 10-37-16,-1-10 0 16,0 0 52-16,0 0 1 15,0 0-71-15,0 0 1 16,13 0-6-16,-3-7 0 16,1-4 17-16,3-8 0 15,7-5 28-15,-1-5 0 16,2-7-72-16,4-5 1 15,2-6-9-15,-1-5 1 16,3-6-31-16,-2-1 0 16,-4-4-7-16,0 2 0 0,-2 3-58 15,-4-3 1-15,1 3-53 16,-5 4 1-16,5 4 150 16,-6 3 0-16,-4 4 69 15,0 3 1-15,-7 6-19 16,0 7 1-16,0 7-4 15,0 4 0-15,0 5-35 16,-1 2 1-16,-1 4-11 16,0 5 1-16,2-8-7 15,-2 8 0-15,0 0 0 16,0 0 1-16,0 0 4 16,0 0 1-16,0 0-3 0,0 0 1 15,0 0-4-15,0 0 1 16,0 0-3-16,0 0 0 15,9-7-31-15,-9 7 1 16,13-11 30-16,-13 11 1 16,11-9 36-16,-11 9 1 15,12-5-24-15,-12 5 0 16,9-4 11-16,-9 4 1 16,9-3-16-16,-9 3 1 15,7 0-9-15,-7 0 0 16,0 0 0-16,0 0 0 15,0 0 7-15,0 0 1 16,0 0-8-16,0 0 0 16,0 0-4-16,0 0 0 15,0 0-46-15,0 0 1 16,0 0-119-16,0 0 0 0,0 0-236 16,0 0 0-16,0 0-959 15</inkml:trace>
  <inkml:trace contextRef="#ctx0" brushRef="#br0" timeOffset="124463.47">17653 14302 1782 0,'0'0'0'16,"6"-7"-20"-16,-6 7 1 16,4-8-133-16,-4 8 0 15,0 0-16-15,0 0 0 16,-13 10-130-16,0 6 1 16,0 0 50-16</inkml:trace>
  <inkml:trace contextRef="#ctx0" brushRef="#br0" timeOffset="124507.29">17543 14475 91 0,'-10'16'0'16,"-3"11"10"-16,-1 11 0 0,-5 0-36 15</inkml:trace>
  <inkml:trace contextRef="#ctx0" brushRef="#br0" timeOffset="124715.56">17371 14943 908 0,'-8'25'0'0,"-3"18"363"16,-7 17 1-16,-1 17-263 15,-5 24 0-15,-7 20 20 16,7-15 0-16,2-3-226 16,3-19 0-16,3-8-24 15,3-15 1-15,4-14 125 16,1-18 0-16,6-17 8 15,2-1 1-15,4-9 29 0,-4-2 0 16,8 3-43-16,-1-10 1 16,2-7 44-16,2-11 0 15,6-10 9-15,-2-8 1 16,3-11-331-16,6-9 0 16,0 0-539-16</inkml:trace>
  <inkml:trace contextRef="#ctx0" brushRef="#br0" timeOffset="125090.69">17432 15195 1065 0,'7'-31'0'16,"8"-19"184"-16,3-29 0 15,8-26 71-15,-4 4 0 16,2-7-233-16,-1 13 0 16,1 3 84-16,-4 18 0 15,0 15-73-15,-11 23 1 16,-3 18-31-16,0 4 1 16,-5 8-4-16,-1 6 0 15,0 0-24-15,6 13 1 16,-2 7-33-16,3 5 0 0,2 7 68 15,-1 2 0-15,1 6 67 16,0 3 1-16,2 2-89 16,2 9 1-16,0 7-162 15,0 6 0-15,2 7 246 16,5 12 0-16,4 17-280 16,6-9 0-16,3-1 383 15,2-14 1-15,2-8 103 16,-2-7 1-16,2-8-128 15,-11-11 0-15,-4-9-136 0,-4-7 0 16,-5-7 23 0,-4-2 0-16,1-4-90 0,-7-2 0 15,-1-3-4-15,2-2 0 16,-4-5-148-16,0-4 0 16,0 0-1532-16</inkml:trace>
</inkml:ink>
</file>

<file path=ppt/ink/ink8.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37:30.676"/>
    </inkml:context>
    <inkml:brush xml:id="br0">
      <inkml:brushProperty name="width" value="0.05292" units="cm"/>
      <inkml:brushProperty name="height" value="0.05292" units="cm"/>
      <inkml:brushProperty name="color" value="#FF0000"/>
    </inkml:brush>
  </inkml:definitions>
  <inkml:trace contextRef="#ctx0" brushRef="#br0">18805 13085 1670 0,'11'-4'0'0,"6"-3"47"0,7 2 0 16,9-3 51-16,4 1 1 16,6 0-153-16,3-2 1 15,4 5-524-15,3-3 1 16,1 2 254-16</inkml:trace>
  <inkml:trace contextRef="#ctx0" brushRef="#br0" timeOffset="59.87">19439 13011 1009 0,'18'0'0'15,"6"0"122"-15,11 3 0 16,9 1-499-16,1 9 0 15,-1-1 157-15</inkml:trace>
  <inkml:trace contextRef="#ctx0" brushRef="#br0" timeOffset="119.73">19858 13171 1222 0,'16'13'0'16,"14"8"240"-16,3 1 0 15,10 1-369-15,3-1 1 16,0 0-864-16</inkml:trace>
  <inkml:trace contextRef="#ctx0" brushRef="#br0" timeOffset="195.07">20308 13360 931 0,'17'6'0'15,"9"3"304"-15,7 3 0 16,7 4-320-16,3 8 1 0,1 5-267 15,2-1 0-15,1 1-296 16</inkml:trace>
  <inkml:trace contextRef="#ctx0" brushRef="#br0" timeOffset="629.21">20823 13661 1457 0,'21'13'0'0,"16"5"187"15,5 10 0-15,12 10-736 16,5 22 1-16,9 17 395 16,-9 2 0-16,-5 8 625 15,-10 4 0-15,-4 7-383 16,-8-3 1-16,-3 2 171 15,1-3 1-15,-2-2-259 16,-3 1 0-16,-2-1-41 0,-1-4 1 16,-2-3 47-16,0-2 1 15,3-2-324-15,-5 4 0 16,-3 3 403-16,-4-4 0 16,-6 1-5-16,-3-4 1 15,-2-3-166-15,2-15 0 16,0-13 74-16,2-16 1 15,3-14 11-15,-1-2 0 16,1-5-2-16,-2-4 0 16,1-4 58-16,-6-5 1 15,7 11-4-15,-7-11 0 16,0 11-25-16,0-11 0 16,4 10-34-16,-4-10 0 15,11 8 3-15,-11-8 1 16,13 1 2-16,-13-1 0 15,6 0-4-15,-6 0 1 16,0 0-4-16,0 0 1 0,0 0 1 16,0 0 1-16,0 0-36 15,0 0 1-15,7-9-176 16,-1 2 0-16,-1 0-768 16</inkml:trace>
  <inkml:trace contextRef="#ctx0" brushRef="#br0" timeOffset="1064.62">20653 17003 1983 0,'0'0'-65'0,"0"0"1"0,8-7-9 16,-8 7 0-16,9-6-14 15,-9 6 1-15,0 0 16 16,0 0 0-16,0 0 112 16,0 0 0-16,-9 2-2 15,-8 3 0-15,-5 3-66 16,0 1 1-16,-6 1-398 15,-14 7 0-15,1-1 92 16</inkml:trace>
  <inkml:trace contextRef="#ctx0" brushRef="#br0" timeOffset="1125.4">20232 17140 214 0,'-14'0'0'0,"-12"1"529"0,-4 1 1 15,-7-2-533-15,-11 2 1 16,0 0-889-16</inkml:trace>
  <inkml:trace contextRef="#ctx0" brushRef="#br0" timeOffset="1679.52">19714 17152 1401 0,'-19'0'0'15,"-12"-2"197"-15,-12-1 1 16,-8-4-456-16,-7-8 1 15,-4-5 424-15,-1-3 1 16,-2-4 88-16,4-4 0 16,6-3-299-16,-6 0 0 15,2-4-577-15,-17-5 0 16,-7-6 1039-16,-2 6 1 16,2 3-172-16,6 4 1 15,3 4-408-15,9 7 0 16,8 5 162-16,-2 0 0 15,4 0 302-15,1 1 1 0,0-1-284 16,3-2 1 0,3-3-242-16,-2-2 1 0,-2-2-413 15,1-1 1-15,-5-5 1175 16,3-6 0-16,3-6-289 16,0-18 0-16,-2-12-198 15,12 3 1-15,12-2-111 16,6 3 0-16,7 1 55 15,4 10 0-15,4 10 28 16,-1-20 0-16,1-12-173 16,3-8 1-16,2-11 257 15,8 4 0-15,3-4-183 0,2 12 1 16,6 2 49-16,-6 8 0 16,0 6 84-16,-2 8 0 15,-3 9-55-15,-1 13 1 16,-1 11-66-16,-2-2 0 15,-4 4 47-15,2 1 0 16,2 4 1-16,-2-3 0 16,2-3 18-16,-2 6 0 15,0 2 52-15,0 5 1 16,-2 2-17-16,2 6 1 16,0 4-49-16,0 8 0 15,2-7-27-15,-2 7 1 16,0 0-187-16,5 15 0 15,-3-1-1223-15</inkml:trace>
  <inkml:trace contextRef="#ctx0" brushRef="#br0" timeOffset="5166">17613 12141 1771 0,'-6'-9'0'16,"-1"-7"-99"-16,-8-9 0 16,-3-11-109-16,3-4 0 15,-4-10 87-15,1-4 0 16,3-11-163-16,6-3 1 15,3-6 493-15,3 0 0 16,1-2-314-16,0-10 1 16,2-11-50-16,0-1 1 15,2-2 457-15,5-3 1 16,4-3-394-16,10-1 0 16,8-1 434-16,12 0 0 0,5 0-790 15,6 2 1-15,-1 0 241 16</inkml:trace>
  <inkml:trace contextRef="#ctx0" brushRef="#br0" timeOffset="5223.2">17910 10040 91 0,'18'-27'0'0,"16"-18"398"16,10-7 1-16,15-11-319 16,0 0 1-16,0 0-828 15</inkml:trace>
  <inkml:trace contextRef="#ctx0" brushRef="#br0" timeOffset="5268.8">18445 9534 1031 0,'15'-9'0'0,"11"-7"102"16,11-8 0-16,2 3-994 15</inkml:trace>
  <inkml:trace contextRef="#ctx0" brushRef="#br0" timeOffset="5328.37">18940 9363 931 0,'24'4'0'0,"9"-1"102"0,14-1 0 16,-1 0-919-16</inkml:trace>
  <inkml:trace contextRef="#ctx0" brushRef="#br0" timeOffset="5374.35">19409 9354 1065 0,'24'0'0'15,"19"-7"-74"-15,6 1 1 16,3 3-538-16</inkml:trace>
  <inkml:trace contextRef="#ctx0" brushRef="#br0" timeOffset="5434.73">19885 9338 1110 0,'13'3'0'15,"8"6"261"-15,8 0 1 16,10 6-302-16,3-3 1 15,1 1-1057-15</inkml:trace>
  <inkml:trace contextRef="#ctx0" brushRef="#br0" timeOffset="5633.09">20316 9442 1076 0,'16'4'0'16,"12"5"303"-16,3-2 0 15,6 2-229-15,-4 4 0 16,1 1-100-16,-10-1 0 16,-6-3-20-16,-5-1 0 15,-4 0 22-15,-1-1 1 0,-3-5 27 16,-5-3 1-16,0 0 17 15,0 0 1-15,0 0 11 16,0 0 0-16,0 0-3 16,-13-7 0-16,-2 2-128 15,-12-12 1-15,-5-8-393 16,-3 0 1-16,0-4 180 16</inkml:trace>
  <inkml:trace contextRef="#ctx0" brushRef="#br0" timeOffset="5791.26">20221 9295 751 0,'-9'-13'0'0,"-4"-7"514"16,-7-5 1-16,-4-11-305 15,0 5 0-15,0-5-176 0,2 6 1 16,3 1-40-16,5 7 0 16,1 2-44-16,3 8 1 15,7 6 3-15,3 6 1 16,0 0 44-16,11 4 0 16,5 5-185-16,8 4 1 15,0-1-988-15</inkml:trace>
  <inkml:trace contextRef="#ctx0" brushRef="#br0" timeOffset="5833.27">20349 9159 1323 0,'16'11'0'15,"10"4"200"-15,20 3 0 16,-3 0-1483-16</inkml:trace>
  <inkml:trace contextRef="#ctx0" brushRef="#br0" timeOffset="5990.15">20794 9347 1278 0,'16'7'0'15,"12"2"313"-15,0 4 0 16,3 3-188-16,-5-2 1 16,0 1-80-16,-11-6 1 15,-2 0-53-15,-12 0 0 16,-2 1-172-16,-25 3 0 15,-13 1-327-15,-9 6 1 0,-11 4 1068 16,-2 6 1-16,-4 4-630 16,-3 8 0-16,-2 6-548 15,-6 17 0-15,-3 0 343 16</inkml:trace>
  <inkml:trace contextRef="#ctx0" brushRef="#br0" timeOffset="8660.69">21837 10405 1827 0,'0'0'0'16,"0"0"41"-16,0 0 1 15,0 0-42-15,0 0 0 16,0 0-1-16,0 0 1 15,18 2-48-15,-5 2 0 16,2-4 48-16,-2 3 1 0,-2 3 1 16,4 3 0-16,1 2 45 15,-6 1 1-15,1 1 1 16,0 3 1-16,4 2-44 16,-3-2 1-16,5 4-64 15,0 2 1-15,1-1-7 16,1 5 0-16,-1 2-26 15,1 3 1-15,1 1 134 16,-2 4 0-16,3 2 298 16,1 2 0-16,4-1-131 0,1 1 0 15,3 1-147-15,-2 1 0 16,-3 1-56-16,-4 2 0 16,-7 2 12-16,-1 2 1 15,-3-4 48-15,-5 1 0 16,-1 1-73-16,0-2 1 15,-1-2 0-15,3 6 0 16,1-4-12-16,4 5 0 16,4 3 43-16,-2 1 0 15,0 3-19-15,0-1 0 16,0 0-57-16,0 16 0 16,3 9-24-16,-3-23 0 15,-4-12 80-15,-1-1 0 16,-1-3 49-16,-1 1 0 15,-3 0-54-15,5 0 1 16,3 2-77-16,2 2 0 16,2 2-6-16,-3 1 1 0,1 3 195 15,-3 1 1 1,-3 3-26-16,0-3 1 0,-3 2-80 16,2 0 0-16,-3 1 16 15,1 1 0-15,2 0 36 16,-1 12 1-16,2 13-40 15,1-6 0-15,-1 2-39 16,1-3 0-16,-1-2 17 16,-1-2 0-16,-3-2 42 15,3-14 1-15,3-7-49 16,-5 1 1-16,1 0-54 16,-3 4 1-16,0 0 56 0,0 20 0 15,1 13 8-15,-3-6 0 16,-3 3-64-16,1-5 1 15,2-1 50-15,0-20 1 16,2-13 52-16,-2 9 0 16,0-6-79-16,-2 8 0 15,-2 0-59-15,-1 19 1 16,-5 15 121-16,1-3 1 16,0 3-43-16,-2-9 0 15,0-5-75-15,2-21 0 16,1-13 62-16,-1 3 1 15,2-4 82-15,-3 4 1 16,3 2-15-16,0 2 0 16,-1-1-50-16,3-1 1 0,1-2-6 15,0-5 1-15,2-6 3 16,-5 2 0-16,0 0 20 16,-1-5 1-16,3-3 31 15,-4 7 1-15,-1 1-34 16,-1 1 1-16,0 1-19 15,2-4 0-15,0-3-24 16,1-4 1-16,5-11-11 16,-1-1 0-16,0-6 12 15,2 0 0-15,-1-4-14 0,1 2 0 16,0-1 29-16,0 1 1 16,-2-2-5-16,4-5 0 15,-5 11-23-15,5-11 0 16,-7 7 33-16,7-7 0 15,0 0-5-15,0 0 0 16,0 0-3-16,0 0 1 16,-6 7 7-16,6-7 1 15,0 0 18-15,0 0 0 16,-6-7-13-16,-3-9 0 16,-2-7-20-16,2-13 0 15,-2-9-48-15,0-4 1 16,-2-3 29-16,0-2 1 15,2-4 64-15,-2 1 0 16,2-3-68-16,-8-1 0 16,-1 0-135-16,0-2 0 15,-1-4 171-15,3 6 0 16,1 3 77-16,4 10 1 16,2 4-19-16,2 12 0 0,4 9-22 15,1 5 0-15,0 7 1 16,4 11 0-16,-2-7-38 15,8 17 1-15,3 10 24 16,0 9 1-16,4 11 39 16,8 8 0-16,3 8 17 15,0 5 0-15,1 6-126 16,-1 18 1-16,8 14 33 16,-10-11 1-16,-2-2 8 0,-5-14 0 15,-6-9-19-15,1-18 0 16,-3-14-62-16,0-6 1 15,1-9 7-15,5 0 1 16,3-5 21-16,3-5 1 16,3-6-103-16,4-11 1 15,5-9 323-15,6-9 1 16,7-10-70-16,-1-10 1 16,3-9-15-16,4-15 0 15,7-16-87-15,-15 14 0 16,-3 3-99-16,-7 16 1 15,-7 13 52-15,-8 14 0 16,-6 13 47-16,-3 5 0 16,-7 7 3-16,-1 4 0 15,0 0 22-15,0 0 0 0,0 0-43 16,0 0 0 0,6 11-94-16,-6-11 0 0,2 13-250 15,-2-13 0-15,0 0-1073 16</inkml:trace>
  <inkml:trace contextRef="#ctx0" brushRef="#br0" timeOffset="9547.78">20661 16997 1715 0,'0'0'-83'15,"0"0"1"-15,-13-5 73 16,13 5 0-16,-9-5-78 16,9 5 0-16,0 0 45 15,0 0 0-15,-8 1 46 16,1 1 0-16,1-2-10 16,-10 4 0-16,-3 1-103 0,-1 1 0 15,-4 1-71-15,-9 2 0 16,1 0-234-16</inkml:trace>
  <inkml:trace contextRef="#ctx0" brushRef="#br0" timeOffset="10615.77">20207 17118 942 0,'0'0'366'0,"-26"4"1"15,-19 1-219-15,10-5 1 16,-2-4-178-16,-3-5 0 16,-4-5-280-16,-1 0 1 15,-1-1 419-15,0-1 1 16,-6 0 224-16,2 0 0 15,1-2-257-15,1-2 1 16,5 0-280-16,-10-3 0 16,-1-3-302-16,-1-1 1 15,-1-1 984-15,1 1 0 16,-2-1-263-16,1 7 1 0,1 1-241 16,-1 6 1-1,-1 1-167-15,0 0 1 0,0-1 356 16,5-2 1-16,0-4 59 15,3 0 1-15,2-1-157 16,3-3 1-16,3 1-138 16,-5-1 1-16,4 3-209 15,-4-1 1-15,-4-1 197 16,4-2 0-16,0-2 267 16,3-8 1-16,4-2-63 15,-3-5 1-15,1-5-50 16,1 1 0-16,-3 0-231 0,1-6 0 15,-6 0-195-15,-2-20 0 16,-6-11 569-16,8-1 1 16,8-6-50-16,3 7 0 15,6 2-157-15,10 1 0 16,5 3 68-16,-5 0 0 16,3-1-50-16,1 1 1 15,6-2-149-15,-4-2 0 16,2-4 152-16,4 4 0 15,0 2-54-15,5 5 0 16,2 5-56-16,8 10 0 16,3 9 64-16,0-4 0 15,3-2 65-15,0 4 0 16,5 3-62-16,-2 0 0 16,-6 6-10-16,2 5 1 15,0 0-80-15,-3 10 1 0,-1 2 65 16,-3 5 1-16,1 5 109 15,-5 1 1-15,2 8-73 16,-2 7 0-16,-7-5 69 16,-6 10 1-16,-6 8-71 15,-5 5 1-15,-3 3-88 16,-8 4 0-16,-4 6-256 16,-7 5 1-16,-4 7 500 15,-2 4 0-15,0 4 4 16,4 8 0-16,8 9-108 15,-16 10 0-15,-12 5-229 0,20-8 0 16,4-3 36-16,14-27 1 16,15-18 110-16,1-7 1 15,6-9 67-15,3-4 0 16,5-7-5-16,5-9 0 16,8-7 84-16,6-15 0 15,1-10-70-15,2-11 0 16,6-13-134-16,3-7 0 15,12-7-50-15,5-24 1 16,11-16-100-16,-2 15 0 16,4 1 448-16,2 18 1 15,-1 15-106-15,-14 20 0 16,-9 16-110-16,-15 14 1 16,-11 13-15-16,6 7 1 15,-8 10-98-15,7 12 0 0,2 9-75 16,4 10 1-16,6 11 260 15,20 36 0-15,11 28 137 16,7 13 1-16,8 19-265 16,1 1 1-16,3 3-299 15,1-7 0-15,0 1-1256 16</inkml:trace>
  <inkml:trace contextRef="#ctx0" brushRef="#br0" timeOffset="34184.18">30392 11936 1771 0,'0'0'0'16,"15"-16"-71"-16,-2 7 0 16,3-4-64-16,-3 1 1 15,0-1-20-15,-7 0 1 16,-6 3-141-16,-8-5 0 15,1 1 78-15</inkml:trace>
  <inkml:trace contextRef="#ctx0" brushRef="#br0" timeOffset="35565.78">30263 11702 180 0,'0'0'0'15,"15"5"503"-15,-34-17 1 16,-14-12-313-16,-9 1 1 16,-12-6-673-16,-9 4 1 15,-7 0 790-15,-6 3 1 16,-5-3-86-16,2 1 0 15,1 1-808-15,-5 0 1 0,-4 1 1107 16,-23-5 1-16,-18 2-669 16,3 1 0-16,-3 5 298 15,5 6 1-15,3 4-174 16,5 0 0-16,6 2-287 16,6 0 1-16,3 1 752 15,2-3 0-15,2 2-1103 16,-5 3 1-16,-3 4 1319 15,-5 8 1-15,-1-1-1161 0,-3 7 0 16,-3 4 1064-16,10 6 1 16,7 1-715-16,-6 4 0 15,-4-4 235-15,-2 9 0 16,-2 6-212-16,-3 5 1 16,-2 3 185-16,0 1 0 15,-1 1-7-15,7-3 1 16,1 0-195-16,11-2 0 15,10-7 449-15,10 5 1 16,14 0-423-16,0 4 1 16,5 3-534-16,-8 4 1 15,-1 4 1221-15,2 3 0 16,0 6-417-16,10-1 0 16,10 1-250-16,6 2 1 15,9-1 118-15,10-7 0 16,14-5 15-16,4 16 0 0,7 14-168 15,-1 6 0-15,3 7 306 16,9 0 0-16,7 4-205 16,4 5 0-16,8 4 15 15,6-8 0-15,7-1-671 16,12-1 0-16,11 1 1305 16,2-11 0-16,8-6-492 15,-4-5 1-15,0-3-692 16,1-1 0-16,3-3 1078 15,5 2 0-15,6-1-403 16,-3-3 0-16,1-2-439 0,9-3 1 16,8-4 621-1,1-2 1-15,4-5-629 0,1 0 1 16,5-2 712-16,-2-4 1 16,-1-3-797-16,3-4 1 15,3-3 803-15,-2-2 0 16,2-2-973-16,0 0 1 15,1 0 1075-15,-1-6 1 16,2-4-832-16,3-3 0 16,3-3 757-16,0-8 0 15,-1-6-714-15,2-3 0 16,1-1 577-16,-6-2 1 16,-6-3-636-16,2-6 0 15,0-4 702-15,0-3 1 16,2-6-613-16,0-5 0 15,2-5 596-15,-7-2 1 16,-4-4-728-16,-2 0 0 0,-1-3 764 16,-8-4 1-16,-4-4-595 15,-2-5 1-15,-1-4 306 16,4-5 1-16,7-7 84 16,-16 3 1-16,-6 1-509 15,-5 1 1-15,-3-3 327 16,-7 6 1-16,-8 5 310 15,0-10 1-15,0-5-276 16,0-13 0-16,-2-10-268 16,-2 3 1-16,-3-1 147 0,-4 3 0 15,-2 0 210 1,-7 9 1-16,-8 3 12 0,-5 4 0 16,-7 6-13-16,-8 1 0 15,-7 4-143-15,-10-3 1 16,-7-3-130-16,-2 3 0 15,-3-1 120-15,3 4 0 16,0 0 29-16,2 12 1 16,0 10 79-16,-3-2 0 15,-3 3 1-15,-1-3 0 16,-2-2 9-16,-4-4 1 16,-3 3-5-16,-3-1 1 15,-1-4-97-15,-2 3 1 16,0 1-183-16,-8-4 0 15,-3 1-61-15,-4-2 0 16,-5 1 589-16,-23-12 0 0,-14-9-391 16,-9 4 1-16,-10 1 140 15,-7 8 0-15,-6 3-402 16,-13 6 0-16,-9-1 576 16,-22 1 1-16,-18 5-367 15,-50 12 1-15,-41 12 174 16,-102 30 1-16,-80 23-602 15,-93 67 1-15,0 2-640 16</inkml:trace>
</inkml:ink>
</file>

<file path=ppt/ink/ink9.xml><?xml version="1.0" encoding="utf-8"?>
<inkml:ink xmlns:inkml="http://www.w3.org/2003/InkML">
  <inkml:definitions>
    <inkml:context xml:id="ctx0">
      <inkml:inkSource xml:id="inkSrc0">
        <inkml:traceFormat>
          <inkml:channel name="X" type="integer" max="18344" units="cm"/>
          <inkml:channel name="Y" type="integer" max="10580" units="cm"/>
          <inkml:channel name="F" type="integer" max="4096" units="dev"/>
          <inkml:channel name="T" type="integer" max="2.14748E9" units="dev"/>
        </inkml:traceFormat>
        <inkml:channelProperties>
          <inkml:channelProperty channel="X" name="resolution" value="623.94556" units="1/cm"/>
          <inkml:channelProperty channel="Y" name="resolution" value="637.34943" units="1/cm"/>
          <inkml:channelProperty channel="F" name="resolution" value="0" units="1/dev"/>
          <inkml:channelProperty channel="T" name="resolution" value="1" units="1/dev"/>
        </inkml:channelProperties>
      </inkml:inkSource>
      <inkml:timestamp xml:id="ts0" timeString="2020-10-03T07:43:09.252"/>
    </inkml:context>
    <inkml:brush xml:id="br0">
      <inkml:brushProperty name="width" value="0.05292" units="cm"/>
      <inkml:brushProperty name="height" value="0.05292" units="cm"/>
      <inkml:brushProperty name="color" value="#FF0000"/>
    </inkml:brush>
  </inkml:definitions>
  <inkml:trace contextRef="#ctx0" brushRef="#br0">27333 12775 2219 0,'0'0'0'0,"0"0"61"15,0 0 0-15,0 0-12 16,0 0 1-16,0 0-55 16,0 0 1-16,0 0-132 15,0 0 1-15,-2 18-54 0,8 4 0 16,3 6-388-16,6 14 0 16,7 10 815-16,2 9 1 15,4 10 81-15,5 24 0 16,4 13-239-16,-8-7 0 15,-3-4 81-15,-9-20 0 16,-6-15-87-16,-6-25 0 16,-7-18-123-16,1-7 1 15,-5-8-80-15,-9-8 1 16,-7-8-98-16,-7-12 0 16,-6-8 575-16,-6-13 1 15,-3-11-132-15,3-11 1 16,0-10-257-16,3-24 0 15,1-20 154-15,15 13 0 16,9-5-154-16,14 25 0 16,12 14-55-16,11 9 1 15,11 13-394-15,12 9 1 0,8 8 709 16,10 17 1-16,10 13-42 16,-1 18 1-16,2 15-212 15,-15 14 0-15,-10 14 54 16,-17 5 0-16,-18 11 9 15,-21 7 0-15,-23 9 98 16,-20-8 1-16,-18-1-472 16,-14-14 0-16,-14-10 693 15,2-11 0-15,-2-16-356 16,12-10 0-16,10-10-140 0,26-8 1 16,22-8 139-16,4-1 0 15,11-3 35-15,11 1 1 16,10-2-74-16,9 4 1 15,8 2-389-15,6 5 0 16,0 1-733-16</inkml:trace>
  <inkml:trace contextRef="#ctx0" brushRef="#br0" timeOffset="570.39">28214 13373 1950 0,'5'-18'0'0,"6"-11"77"15,0-2 0-15,4-3-4 16,-4 5 1-16,-2 1-10 16,-1 6 1-16,-5 4-1 0,-1 5 0 15,0 6-14-15,-2 7 0 16,-2 16 25-16,2 10 1 15,0 11-102-15,4 10 1 16,3 11-130-16,3 7 1 16,1 8 219-16,3 17 0 15,5 11-170-15,-4-11 1 16,-1-3 148-16,-4-17 0 16,-7-12 23-16,1-26 1 15,0-19 2-15,-4-4 1 16,-2-11 44-16,-5-11 0 15,-5-12 39-15,-2-13 1 16,-7-12-101-16,-1-15 1 16,-2-12-73-16,-5-35 0 15,-6-29-61-15,7 15 0 16,4 2-27-16,9 34 0 0,10 27-223 16,-1 40 0-16,1-1-1230 15</inkml:trace>
  <inkml:trace contextRef="#ctx0" brushRef="#br0" timeOffset="1878.02">26908 15937 2151 0,'0'-9'0'16,"-2"-6"65"-16,1 5 1 16,-1-1-25-16,0 4 1 15,2 1-79-15,0 6 1 16,0 0-114-16,5 13 1 16,8 3 188-16,10 15 0 0,6 10 135 15,10 11 1-15,7 13-146 16,4 21 0-16,5 21 7 15,-9-12 0-15,-3-1-136 16,-19-13 1-16,-11-9 24 16,-8-13 1-16,-8-10 115 15,-1-19 0-15,-3-15-38 16,-14-6 0-16,-6-11-144 16,-16-16 0-16,-10-13 41 15,-3-15 0-15,-3-16 410 16,-6-28 0-16,-5-23-135 15,13-2 1-15,7-10-212 0,17 3 1 16,15 1 99-16,10 17 1 16,16 9-59-16,8 12 1 15,14 13-233-15,8 14 0 16,14 12-38-16,7 17 0 16,10 13 604-16,-3 19 1 15,1 12-215-15,-8 11 0 16,-4 12-232-16,-5 9 0 15,-6 8-56-15,-16-1 1 16,-12 0 263-16,-23 9 1 16,-19 7 79-16,-11-4 1 15,-20 2-374-15,-11-7 0 16,-13-5 59-16,5-13 1 16,2-9 392-16,30-14 1 15,18-15-180-15,7-2 1 0,12-6-86 16,7 1 0-16,9-13-216 15,13 2 0-15,13-5 490 16,12 5 1-16,14 0-173 16,3 6 1-16,12 3-453 15,22 8 0-15,18 3 670 16,-7 1 1-16,2 3-392 16,-21 3 0-16,-14 2-158 15,-12-3 0-15,-12-3 233 16,-19-6 0-16,-14-5-78 15,-8 1 1-15,-11-4-298 0,0 2 0 16,0 0-671-16</inkml:trace>
  <inkml:trace contextRef="#ctx0" brushRef="#br0" timeOffset="2327.12">28097 15906 2163 0,'-7'-14'0'0,"-4"-13"133"16,2 3 1-16,1-1 1 16,3 4 0-16,-1 1-50 15,2 2 1-15,1 5-54 16,3 13 1-16,0 0-18 16,5 13 0-16,3 7 57 15,6 7 0-15,7 9 33 16,-1 9 1-16,0 7-97 15,3 7 0-15,1 6-105 0,-2 0 1 16,0 3 52-16,0-1 1 16,0 0 81-16,-9-22 0 15,-7-15 7-15,-3-8 1 16,-3-11-47-16,0-11 0 16,-7 1-200-16,0-15 0 15,-1 0-1816-15</inkml:trace>
  <inkml:trace contextRef="#ctx0" brushRef="#br0" timeOffset="3318.25">29063 14424 2241 0,'0'9'0'15,"-2"6"75"-15,2-15 0 16,0 0-11-16,0 0 1 15,2 16-17-15,3 7 1 16,5 12-35-16,3 4 1 16,3 13-166-16,4 10 1 15,6 6-8-15,0-1 1 16,0 1 162-16,0 11 1 16,2 8-77-16,-8-19 1 15,-5-7 101-15,-8-19 0 16,-5-17 92-16,-4-11 0 0,-4-6 66 15,-3-5 1-15,-6-12-79 16,-14-11 0-16,-12-12-196 16,-3-9 0-16,-8-12-444 15,2-10 0-15,-1-12 733 16,-5-30 1-16,-3-23-145 16,21 2 0-16,10-5 72 15,20 9 0-15,18 1-227 16,10 20 1-16,13 15 362 15,10 14 0-15,10 14-166 16,-3 20 0-16,2 20-151 16,-1 22 1-16,3 16-268 0,-6 14 0 15,-2 16 249-15,-11 13 0 16,-9 13 66-16,-11 7 0 16,-11 8 51-16,-12-11 1 15,-12-8 245-15,-10-9 0 16,-8-9-180-16,8-18 1 15,2-15-111-15,-3-4 1 16,-4-8-139-16,3-2 1 16,5-5 67-16,5 1 0 15,7-6 122-15,4 1 1 16,3-2 46-16,16 1 0 16,10-3-34-16,12 6 1 15,9 2-278-15,10 5 0 16,12 6 308-16,24 5 1 0,20 7-15 15,-12-2 1-15,-3 3-352 16,-10-7 0-16,-8-1 248 16,-15-7 1-16,-13-4 133 15,-14-5 0-15,-14-5-171 16,-5-3 0-16,-5-1-275 16,-6 7 1-16,0 0-1013 15</inkml:trace>
  <inkml:trace contextRef="#ctx0" brushRef="#br0" timeOffset="4068.84">30174 14858 1995 0,'8'0'0'0,"6"2"42"16,-14-2 1-16,-9-4-3 15,-4 1 1-15,-5-3-41 16,-1-3 0-16,-3 0-35 16,-5-9 1-16,-5-5 35 15,6 0 0-15,4-4 77 16,7 0 1-16,8-4 73 0,9-1 0 16,11-3-112-16,5 7 0 15,8 1-71-15,2 9 0 16,5 5-168-16,4 11 1 15,4 11 36-15,-3 15 0 16,-1 13 307-16,-7 14 1 16,-4 10-111-16,-8 18 1 15,-3 17 56-15,-13-4 1 16,-10 1-93-16,-3-10 0 16,-4-7 47-16,4-22 1 15,2-18 73-15,5-8 1 16,4-11-89-16,4-8 1 15,4-9 182-15,14-11 1 16,13-11 7-16,7-10 1 16,12-11-277-16,23-13 0 0,19-14 4 15,-5 12 0-15,3 4 114 16,-17 13 1-16,-6 6-246 16,-14 3 1-16,0-1-2164 15</inkml:trace>
  <inkml:trace contextRef="#ctx0" brushRef="#br0" timeOffset="12415.15">28657 12467 1939 0,'3'-9'0'16,"3"-3"64"-16,-4-1 1 15,-4-3-63-15,-4 3 1 16,-1-1-2-16,0 1 0 15,1 2-37-15,-1-1 0 16,1 3 36-16,1 1 1 16,1 3 41-16,4 5 0 15,0 0 13-15,7 5 0 0,6 6-89 16,6 11 0 0,5 10-461-16,7 6 1 0,8 5 194 15,1 1 0-15,7 4 902 16,1-5 0-16,1 2-371 15,1 0 0-15,0-3-112 16,-17-17 0-16,-10-12-14 16,-3-8 0-16,-5-10-120 15,3-15 0-15,2-13-170 16,4-13 1-16,6-17-69 16,20-45 0-16,14-38 667 15,10-2 0-15,9-14-465 0,-1 18 1 16,2 7-4-16,3 13 1 15,2 14 322-15,-13 18 1 16,-6 22-233-16,-13 16 1 16,-11 16-101-16,-9 8 1 15,-11 10 69-15,-9 7 1 16,-12 6-27-16,-5 7 1 16,0 0 28-16,0 0 1 15,-7 7-12-15,7-7 1 16,-6 9 0-16,4 0 0 15,0 2-11-15,1 2 0 16,-1-1-70-16,0 1 1 16,-2-1-38-16,2-4 0 15,2 1-341-15,8 3 1 16,-1 1-509-16</inkml:trace>
  <inkml:trace contextRef="#ctx0" brushRef="#br0" timeOffset="15658.92">27579 17606 1759 0,'0'0'4'0,"0"0"1"16,0-7-8-16,0 7 1 16,0 0-52-16,0 0 1 15,-6 7 2-15,6-7 0 16,-7 9 139-16,7-9 0 15,-8 7-38-15,8-7 1 0,-3 7 15 16,3-7 0-16,0 8-16 16,0-8 0-16,0 0 26 15,0 0 1-15,11 3-6 16,-2-1 0-16,2 0 1 16,2 0 0-16,2-1-22 15,-4 1 1-15,-4-2 10 16,2-2 1-16,1-3-58 15,-3 1 0-15,0 1-2 16,1-1 1-16,1-1 2 16,-2 1 1-16,-1 1-13 15,3-3 1-15,6-3 6 0,-8 2 0 16,1 2-41-16,-1-1 1 16,0-1 46-16,-7 7 0 15,11-13-7-15,-3 8 1 16,1-2-44-16,-2 1 0 15,3 1 43-15,1 0 1 16,2-3-64-16,1-1 1 16,5 0-119-16,3-3 0 15,6-4 468-15,5-4 1 16,8-6-149-16,5-1 0 16,5-3-262-16,20-15 1 15,14-11 32-15,-1 0 1 16,9-1 365-16,-10 6 1 15,-2 4-279-15,-11 2 1 16,-5 4-302-16,-4 1 1 16,-4 3 304-16,-7 6 1 0,-4 8 140 15,-13 6 1-15,-11 10-53 16,-1-2 0-16,-5 4 9 16,-3-1 1-16,-4 3-66 15,-9 3 0-15,8-11-37 16,-8 11 0-16,-4-7-89 15,4 7 1-15,-9-4-20 16,-6 4 1-16,-5 2 32 16,0 0 0-16,-1-2-34 15,1 1 0-15,0 1-1594 0</inkml:trace>
  <inkml:trace contextRef="#ctx0" brushRef="#br0" timeOffset="17084.48">29785 16457 1692 0,'0'0'-35'15,"0"0"1"-15,0 0 37 16,0 0 0-16,-8 4-72 15,8-4 1-15,-9 5 3 16,9-5 0-16,-9 4 99 16,9-4 0-16,-9 2-23 15,9-2 0-15,-10 0 74 0,10 0 1 16,-9 1-26 0,9-1 0-16,-11 4 4 0,11-4 0 15,-11 5-70-15,11-5 0 16,-9 4 2-16,9-4 0 15,0 0-34-15,0 0 0 16,7-2-67-16,4-5 1 16,8-4-369-16,7-3 0 15,5-4 1045-15,10-4 0 16,8-1-318-16,7-10 1 16,5-4-353-16,18-17 1 15,13-11 251-15,3 3 1 16,6-2-61-16,-5 2 0 15,0 1-728-15,-5 4 1 16,-5 3 1207-16,-3 1 1 16,-5 5-447-16,-17 6 1 0,-13 8-85 15,-11 5 1-15,-9 6-38 16,-12 9 0-16,-10 6-8 16,-6 8 1-16,0 0 8 15,0 0 0-15,-11 4-13 16,-6 5 0-16,-7 4-228 15,-17 12 1-15,-12 9-125 16,-6 6 0-16,-8 5 823 16,-3 5 0-16,-6 4-568 15,-20 13 1-15,-16 6 158 16,8-1 1-16,3 2 73 16,12-5 0-16,12-6-283 0,1-7 0 15,6-6-79-15,16-12 0 16,16-9 482-16,2-4 1 15,11-7-127-15,2-2 1 16,9-3-92-16,1-3 1 16,4-2-75-16,9-8 1 15,12 0-157-15,12-11 1 16,13-9 463-16,11-9 0 16,13-9-316-16,26-21 1 15,22-20 95-15,6 1 0 16,8-6-22-16,-6 6 0 15,-3 3-313-15,-9 10 1 16,-7 9 586-16,-17 7 0 16,-11 8-242-16,-18 10 0 15,-15 8-40-15,-15 9 0 16,-13 6-15-16,-9 8 0 0,0 0-79 16,-12 8 0-16,-11 4-264 15,-10 6 0-15,0 0-1224 16</inkml:trace>
  <inkml:trace contextRef="#ctx0" brushRef="#br0" timeOffset="53297.01">3497 10166 1860 0,'0'0'0'16,"0"0"107"-16,0 0 0 0,-11-9-101 15,11 9 0-15,-10-9-57 16,10 9 1-16,0 0-17 16,0 0 1-16,6 13-38 15,-2-8 0-15,-3 2 65 16,3 0 1-16,0-1 168 16,5 1 0-16,0-2 84 15,10 1 0-15,5-1-47 16,9 1 1-16,9-3-86 15,5 3 1-15,4-3-240 0,3 3 1 16,7 1-109-16,3-5 0 16,7-2 614-16,2 0 1 15,7 0-480-15,-1 0 0 16,1-2 8-16,-1 4 1 16,0 3 435-16,17 9 0 15,13 6-520-15,-3-4 1 16,4-1 392-16,-1-3 1 15,6 1-199-15,-6-9 1 16,0-8-18-16,3 2 0 16,1-1 135-16,-2-3 0 15,-4 4-321-15,0 4 1 16,3 4 474-16,-2-3 0 16,-1 6-592-16,0-5 0 15,3 1 681-15,3-7 0 16,7-5-671-16,0-2 1 0,6-2 618 15,-1 1 0-15,1-3-529 16,-8 2 1-16,0-5 518 16,-9 11 0-16,-4-3-537 15,-11 5 1-15,-1-1 439 16,-1 4 1-16,2 2-51 16,-7-6 0-16,-8-1-352 15,-7 3 0-15,-7 0 274 16,-19 2 1-16,-15 2 39 15,-8 2 0-15,-7 1-57 0,-3-1 0 16,-4-1-22-16,-9-3 1 16,6 4-65-16,-6-4 0 15,0 0-357-15,-9 9 1 16,-1 0-1236-16</inkml:trace>
  <inkml:trace contextRef="#ctx0" brushRef="#br0" timeOffset="104251.32">17260 13956 1827 0,'17'4'0'16,"10"3"-43"-16,-27-7 1 16,-13 0 71-16,4-2 0 15,-6 0-75-15,6 1 1 16,0-3-43-16,9 4 1 16,-7-5-10-16,7 5 1 0,9-6-61 15,6 6 1-15,5 4-126 16,0-1 0-16,4 3 212 15,4 3 0-15,3 2 554 16,1-1 0-16,5-1-175 16,7 0 1-16,6-1-245 15,0-5 0-15,3-1-390 16,-1 2 1-16,1-4 283 16,1 1 0-16,1 3 409 15,6 3 1-15,6 2-251 16,-6 0 0-16,0 2-498 0,11-4 0 15,13-1 600-15,-1-5 0 16,7-2-31-16,-10-7 0 16,-1-1-561-16,-3 4 1 15,-1 0 558-15,5 3 0 16,2 2 45-16,-5 0 0 16,-3 2-550-16,3-1 1 15,-1 3 449-15,8 1 1 16,-2 1 106-16,-3-6 0 15,-8-4-549-15,5-1 0 16,6-2 481-16,6 1 0 16,13-1-39-16,-12 0 1 15,2 0-529-15,1-1 0 16,-1 3 812-16,-5-4 1 16,-2 5-558-16,0-3 1 15,1 2 14-15,3-2 0 16,0-4 476-16,-3 5 0 0,-1 3-510 15,-7-1 1-15,-2-1 2 16,-6-2 0-16,-4-1 467 16,-1 7 1-16,-1 1-274 15,-8 0 0-15,-6 1-111 16,-12 1 1-16,-6-2-16 16,-8 2 0-16,-6-2 79 15,-3 0 0-15,-2 0 10 16,-4-2 0-16,-5 0 3 15,-4 2 0-15,9-1-774 0,-9 1 1 16,0 0 331-16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7E00-66FE-4AE5-B79A-D00B823C99C6}" type="datetimeFigureOut">
              <a:rPr lang="en-US" smtClean="0"/>
              <a:pPr/>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B63D4-1D70-40BD-BDA7-41BED4081780}" type="slidenum">
              <a:rPr lang="en-US" smtClean="0"/>
              <a:pPr/>
              <a:t>‹#›</a:t>
            </a:fld>
            <a:endParaRPr lang="en-US"/>
          </a:p>
        </p:txBody>
      </p:sp>
    </p:spTree>
    <p:extLst>
      <p:ext uri="{BB962C8B-B14F-4D97-AF65-F5344CB8AC3E}">
        <p14:creationId xmlns:p14="http://schemas.microsoft.com/office/powerpoint/2010/main" val="158110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FB63D4-1D70-40BD-BDA7-41BED4081780}" type="slidenum">
              <a:rPr lang="en-US" smtClean="0"/>
              <a:pPr/>
              <a:t>1</a:t>
            </a:fld>
            <a:endParaRPr lang="en-US"/>
          </a:p>
        </p:txBody>
      </p:sp>
    </p:spTree>
    <p:extLst>
      <p:ext uri="{BB962C8B-B14F-4D97-AF65-F5344CB8AC3E}">
        <p14:creationId xmlns:p14="http://schemas.microsoft.com/office/powerpoint/2010/main" val="286069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FB63D4-1D70-40BD-BDA7-41BED4081780}" type="slidenum">
              <a:rPr lang="en-US" smtClean="0"/>
              <a:pPr/>
              <a:t>2</a:t>
            </a:fld>
            <a:endParaRPr lang="en-US"/>
          </a:p>
        </p:txBody>
      </p:sp>
    </p:spTree>
    <p:extLst>
      <p:ext uri="{BB962C8B-B14F-4D97-AF65-F5344CB8AC3E}">
        <p14:creationId xmlns:p14="http://schemas.microsoft.com/office/powerpoint/2010/main" val="417644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17808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40358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9019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203200" y="5667376"/>
            <a:ext cx="2540000" cy="27622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a:solidFill>
                  <a:srgbClr val="FFFFFF"/>
                </a:solidFill>
                <a:cs typeface="Arial" pitchFamily="34" charset="0"/>
              </a:rPr>
              <a:t>Hyderabad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52869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3"/>
          <p:cNvSpPr>
            <a:spLocks noGrp="1"/>
          </p:cNvSpPr>
          <p:nvPr>
            <p:ph type="dt" sz="half" idx="11"/>
          </p:nvPr>
        </p:nvSpPr>
        <p:spPr>
          <a:xfrm>
            <a:off x="838200" y="6531161"/>
            <a:ext cx="2743200" cy="365125"/>
          </a:xfrm>
        </p:spPr>
        <p:txBody>
          <a:bodyPr/>
          <a:lstStyle/>
          <a:p>
            <a:r>
              <a:rPr lang="en-US"/>
              <a:t>16/02/2017</a:t>
            </a:r>
            <a:endParaRPr lang="en-US" dirty="0"/>
          </a:p>
        </p:txBody>
      </p:sp>
      <p:sp>
        <p:nvSpPr>
          <p:cNvPr id="15" name="Slide Number Placeholder 14"/>
          <p:cNvSpPr>
            <a:spLocks noGrp="1"/>
          </p:cNvSpPr>
          <p:nvPr>
            <p:ph type="sldNum" sz="quarter" idx="12"/>
          </p:nvPr>
        </p:nvSpPr>
        <p:spPr>
          <a:xfrm>
            <a:off x="8431313" y="6531161"/>
            <a:ext cx="1241612" cy="365125"/>
          </a:xfrm>
        </p:spPr>
        <p:txBody>
          <a:bodyPr/>
          <a:lstStyle/>
          <a:p>
            <a:fld id="{CC2BD6FF-E75D-41F8-962C-A79919DAC6B9}" type="slidenum">
              <a:rPr lang="en-US" smtClean="0"/>
              <a:pPr/>
              <a:t>‹#›</a:t>
            </a:fld>
            <a:endParaRPr lang="en-US"/>
          </a:p>
        </p:txBody>
      </p:sp>
      <p:sp>
        <p:nvSpPr>
          <p:cNvPr id="16" name="Footer Placeholder 15"/>
          <p:cNvSpPr>
            <a:spLocks noGrp="1"/>
          </p:cNvSpPr>
          <p:nvPr>
            <p:ph type="ftr" sz="quarter" idx="13"/>
          </p:nvPr>
        </p:nvSpPr>
        <p:spPr>
          <a:xfrm>
            <a:off x="4038600" y="6531161"/>
            <a:ext cx="4114800" cy="365125"/>
          </a:xfrm>
        </p:spPr>
        <p:txBody>
          <a:bodyPr/>
          <a:lstStyle/>
          <a:p>
            <a:r>
              <a:rPr lang="en-US"/>
              <a:t>Course Title: Distributed Computing</a:t>
            </a:r>
          </a:p>
        </p:txBody>
      </p:sp>
    </p:spTree>
    <p:extLst>
      <p:ext uri="{BB962C8B-B14F-4D97-AF65-F5344CB8AC3E}">
        <p14:creationId xmlns:p14="http://schemas.microsoft.com/office/powerpoint/2010/main" val="35695311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8732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429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16/02/2017</a:t>
            </a:r>
          </a:p>
        </p:txBody>
      </p:sp>
      <p:sp>
        <p:nvSpPr>
          <p:cNvPr id="6" name="Footer Placeholder 5"/>
          <p:cNvSpPr>
            <a:spLocks noGrp="1"/>
          </p:cNvSpPr>
          <p:nvPr>
            <p:ph type="ftr" sz="quarter" idx="11"/>
          </p:nvPr>
        </p:nvSpPr>
        <p:spPr/>
        <p:txBody>
          <a:bodyPr/>
          <a:lstStyle/>
          <a:p>
            <a:r>
              <a:rPr lang="en-US"/>
              <a:t>Course Title: Distributed Computing</a:t>
            </a:r>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94329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16/02/2017</a:t>
            </a:r>
          </a:p>
        </p:txBody>
      </p:sp>
      <p:sp>
        <p:nvSpPr>
          <p:cNvPr id="8" name="Footer Placeholder 7"/>
          <p:cNvSpPr>
            <a:spLocks noGrp="1"/>
          </p:cNvSpPr>
          <p:nvPr>
            <p:ph type="ftr" sz="quarter" idx="11"/>
          </p:nvPr>
        </p:nvSpPr>
        <p:spPr/>
        <p:txBody>
          <a:bodyPr/>
          <a:lstStyle/>
          <a:p>
            <a:r>
              <a:rPr lang="en-US"/>
              <a:t>Course Title: Distributed Computing</a:t>
            </a:r>
          </a:p>
        </p:txBody>
      </p:sp>
      <p:sp>
        <p:nvSpPr>
          <p:cNvPr id="9" name="Slide Number Placeholder 8"/>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22809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16/02/2017</a:t>
            </a:r>
          </a:p>
        </p:txBody>
      </p:sp>
      <p:sp>
        <p:nvSpPr>
          <p:cNvPr id="4" name="Footer Placeholder 3"/>
          <p:cNvSpPr>
            <a:spLocks noGrp="1"/>
          </p:cNvSpPr>
          <p:nvPr>
            <p:ph type="ftr" sz="quarter" idx="11"/>
          </p:nvPr>
        </p:nvSpPr>
        <p:spPr/>
        <p:txBody>
          <a:bodyPr/>
          <a:lstStyle/>
          <a:p>
            <a:r>
              <a:rPr lang="en-US"/>
              <a:t>Course Title: Distributed Computing</a:t>
            </a:r>
          </a:p>
        </p:txBody>
      </p:sp>
      <p:sp>
        <p:nvSpPr>
          <p:cNvPr id="5" name="Slide Number Placeholder 4"/>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6841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16/02/2017</a:t>
            </a:r>
          </a:p>
        </p:txBody>
      </p:sp>
      <p:sp>
        <p:nvSpPr>
          <p:cNvPr id="3" name="Footer Placeholder 2"/>
          <p:cNvSpPr>
            <a:spLocks noGrp="1"/>
          </p:cNvSpPr>
          <p:nvPr>
            <p:ph type="ftr" sz="quarter" idx="11"/>
          </p:nvPr>
        </p:nvSpPr>
        <p:spPr/>
        <p:txBody>
          <a:bodyPr/>
          <a:lstStyle/>
          <a:p>
            <a:r>
              <a:rPr lang="en-US"/>
              <a:t>Course Title: Distributed Computing</a:t>
            </a:r>
          </a:p>
        </p:txBody>
      </p:sp>
      <p:sp>
        <p:nvSpPr>
          <p:cNvPr id="4" name="Slide Number Placeholder 3"/>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354298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16/02/2017</a:t>
            </a:r>
          </a:p>
        </p:txBody>
      </p:sp>
      <p:sp>
        <p:nvSpPr>
          <p:cNvPr id="6" name="Footer Placeholder 5"/>
          <p:cNvSpPr>
            <a:spLocks noGrp="1"/>
          </p:cNvSpPr>
          <p:nvPr>
            <p:ph type="ftr" sz="quarter" idx="11"/>
          </p:nvPr>
        </p:nvSpPr>
        <p:spPr/>
        <p:txBody>
          <a:bodyPr/>
          <a:lstStyle/>
          <a:p>
            <a:r>
              <a:rPr lang="en-US"/>
              <a:t>Course Title: Distributed Computing</a:t>
            </a:r>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03685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16/02/2017</a:t>
            </a:r>
          </a:p>
        </p:txBody>
      </p:sp>
      <p:sp>
        <p:nvSpPr>
          <p:cNvPr id="6" name="Footer Placeholder 5"/>
          <p:cNvSpPr>
            <a:spLocks noGrp="1"/>
          </p:cNvSpPr>
          <p:nvPr>
            <p:ph type="ftr" sz="quarter" idx="11"/>
          </p:nvPr>
        </p:nvSpPr>
        <p:spPr/>
        <p:txBody>
          <a:bodyPr/>
          <a:lstStyle/>
          <a:p>
            <a:r>
              <a:rPr lang="en-US"/>
              <a:t>Course Title: Distributed Computing</a:t>
            </a:r>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74111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16/02/2017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Course Title: Distributed Computing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BD6FF-E75D-41F8-962C-A79919DAC6B9}" type="slidenum">
              <a:rPr lang="en-US" smtClean="0"/>
              <a:pPr/>
              <a:t>‹#›</a:t>
            </a:fld>
            <a:endParaRPr lang="en-US"/>
          </a:p>
        </p:txBody>
      </p:sp>
    </p:spTree>
    <p:extLst>
      <p:ext uri="{BB962C8B-B14F-4D97-AF65-F5344CB8AC3E}">
        <p14:creationId xmlns:p14="http://schemas.microsoft.com/office/powerpoint/2010/main" val="236305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customXml" Target="../ink/ink13.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9.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customXml" Target="../ink/ink20.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1.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customXml" Target="../ink/ink22.xml"/></Relationships>
</file>

<file path=ppt/slides/_rels/slide19.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15.tiff"/><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customXml" Target="../ink/ink24.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5.xml"/><Relationship Id="rId1" Type="http://schemas.openxmlformats.org/officeDocument/2006/relationships/slideLayout" Target="../slideLayouts/slideLayout13.xml"/><Relationship Id="rId5" Type="http://schemas.openxmlformats.org/officeDocument/2006/relationships/image" Target="../media/image110.png"/><Relationship Id="rId4" Type="http://schemas.openxmlformats.org/officeDocument/2006/relationships/customXml" Target="../ink/ink26.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customXml" Target="../ink/ink28.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3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customXml" Target="../ink/ink3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customXml" Target="../ink/ink32.xml"/><Relationship Id="rId1"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customXml" Target="../ink/ink33.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customXml" Target="../ink/ink3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3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customXml" Target="../ink/ink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3.xml"/><Relationship Id="rId6" Type="http://schemas.openxmlformats.org/officeDocument/2006/relationships/customXml" Target="../ink/ink8.xml"/><Relationship Id="rId5" Type="http://schemas.openxmlformats.org/officeDocument/2006/relationships/image" Target="../media/image13.png"/><Relationship Id="rId4" Type="http://schemas.openxmlformats.org/officeDocument/2006/relationships/customXml" Target="../ink/ink7.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customXml" Target="../ink/ink1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81399" y="3835021"/>
            <a:ext cx="7091149" cy="1524000"/>
          </a:xfrm>
        </p:spPr>
        <p:txBody>
          <a:bodyPr wrap="square" numCol="1" compatLnSpc="1">
            <a:prstTxWarp prst="textNoShape">
              <a:avLst/>
            </a:prstTxWarp>
          </a:bodyPr>
          <a:lstStyle/>
          <a:p>
            <a:pPr algn="ctr">
              <a:defRPr/>
            </a:pPr>
            <a:r>
              <a:rPr lang="en-US" sz="2800" dirty="0">
                <a:latin typeface="Arial" charset="0"/>
                <a:cs typeface="Arial" charset="0"/>
              </a:rPr>
              <a:t>Distributed Computing</a:t>
            </a:r>
            <a:br>
              <a:rPr lang="en-US" sz="2800" dirty="0">
                <a:latin typeface="Arial" charset="0"/>
                <a:cs typeface="Arial" charset="0"/>
              </a:rPr>
            </a:br>
            <a:r>
              <a:rPr lang="en-US" sz="2800" dirty="0">
                <a:latin typeface="Arial" charset="0"/>
                <a:cs typeface="Arial" charset="0"/>
              </a:rPr>
              <a:t>Deadlock Detection in Distributed Systems	</a:t>
            </a:r>
          </a:p>
        </p:txBody>
      </p:sp>
      <p:sp>
        <p:nvSpPr>
          <p:cNvPr id="3" name="Content Placeholder 5"/>
          <p:cNvSpPr>
            <a:spLocks noGrp="1"/>
          </p:cNvSpPr>
          <p:nvPr/>
        </p:nvSpPr>
        <p:spPr>
          <a:xfrm>
            <a:off x="2806013" y="5221024"/>
            <a:ext cx="6019800" cy="533400"/>
          </a:xfrm>
          <a:prstGeom prst="rect">
            <a:avLst/>
          </a:prstGeom>
        </p:spPr>
        <p:txBody>
          <a:bodyPr vert="horz" lIns="91440" tIns="45720" rIns="91440" bIns="45720" rtlCol="0" anchor="b" anchorCtr="0">
            <a:noAutofit/>
          </a:bodyPr>
          <a:lstStyle>
            <a:lvl1pPr marL="0" indent="0" algn="r" defTabSz="914400" rtl="0" eaLnBrk="1" latinLnBrk="0" hangingPunct="1">
              <a:lnSpc>
                <a:spcPts val="1800"/>
              </a:lnSpc>
              <a:spcBef>
                <a:spcPts val="0"/>
              </a:spcBef>
              <a:buFont typeface="Arial" pitchFamily="34" charset="0"/>
              <a:buNone/>
              <a:defRPr sz="18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Dr. </a:t>
            </a:r>
            <a:r>
              <a:rPr lang="en-US" dirty="0" err="1"/>
              <a:t>Barsha</a:t>
            </a:r>
            <a:r>
              <a:rPr lang="en-US" dirty="0"/>
              <a:t> </a:t>
            </a:r>
            <a:r>
              <a:rPr lang="en-US" dirty="0" err="1"/>
              <a:t>Mitra</a:t>
            </a:r>
            <a:endParaRPr lang="en-US" dirty="0"/>
          </a:p>
          <a:p>
            <a:r>
              <a:rPr lang="en-US" dirty="0"/>
              <a:t>CSIS </a:t>
            </a:r>
            <a:r>
              <a:rPr lang="en-US" dirty="0" err="1"/>
              <a:t>Dept</a:t>
            </a:r>
            <a:r>
              <a:rPr lang="en-US" dirty="0"/>
              <a:t>, BITS Pilani, Hyderabad Campus</a:t>
            </a:r>
          </a:p>
        </p:txBody>
      </p:sp>
    </p:spTree>
    <p:extLst>
      <p:ext uri="{BB962C8B-B14F-4D97-AF65-F5344CB8AC3E}">
        <p14:creationId xmlns:p14="http://schemas.microsoft.com/office/powerpoint/2010/main" val="4200375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406400" y="1450744"/>
            <a:ext cx="11595100" cy="954107"/>
          </a:xfrm>
          <a:prstGeom prst="rect">
            <a:avLst/>
          </a:prstGeom>
        </p:spPr>
        <p:txBody>
          <a:bodyPr wrap="square">
            <a:spAutoFit/>
          </a:bodyPr>
          <a:lstStyle/>
          <a:p>
            <a:pPr marL="457200" indent="-457200">
              <a:buFont typeface="Arial" panose="020B0604020202020204" pitchFamily="34" charset="0"/>
              <a:buChar char="•"/>
            </a:pPr>
            <a:r>
              <a:rPr lang="en-US" sz="2800" dirty="0"/>
              <a:t>if a cycle is detected in the WFG, it implies a deadlock but not vice versa</a:t>
            </a:r>
          </a:p>
          <a:p>
            <a:pPr marL="457200" indent="-457200">
              <a:buFont typeface="Arial" panose="020B0604020202020204" pitchFamily="34" charset="0"/>
              <a:buChar char="•"/>
            </a:pPr>
            <a:r>
              <a:rPr lang="en-US" sz="2800" dirty="0"/>
              <a:t>a process may not be a part of a cycle, it can still be deadlocked</a:t>
            </a:r>
          </a:p>
        </p:txBody>
      </p:sp>
      <p:pic>
        <p:nvPicPr>
          <p:cNvPr id="6" name="Picture 2"/>
          <p:cNvPicPr>
            <a:picLocks noChangeAspect="1" noChangeArrowheads="1"/>
          </p:cNvPicPr>
          <p:nvPr/>
        </p:nvPicPr>
        <p:blipFill>
          <a:blip r:embed="rId2"/>
          <a:srcRect/>
          <a:stretch>
            <a:fillRect/>
          </a:stretch>
        </p:blipFill>
        <p:spPr bwMode="auto">
          <a:xfrm>
            <a:off x="3011888" y="2404851"/>
            <a:ext cx="5827312" cy="3907074"/>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3D27D91-1CE3-43F6-A768-9368DDAF1B1A}"/>
                  </a:ext>
                </a:extLst>
              </p14:cNvPr>
              <p14:cNvContentPartPr/>
              <p14:nvPr/>
            </p14:nvContentPartPr>
            <p14:xfrm>
              <a:off x="2681640" y="2400120"/>
              <a:ext cx="12600" cy="39960"/>
            </p14:xfrm>
          </p:contentPart>
        </mc:Choice>
        <mc:Fallback xmlns="">
          <p:pic>
            <p:nvPicPr>
              <p:cNvPr id="3" name="Ink 2">
                <a:extLst>
                  <a:ext uri="{FF2B5EF4-FFF2-40B4-BE49-F238E27FC236}">
                    <a16:creationId xmlns:a16="http://schemas.microsoft.com/office/drawing/2014/main" id="{83D27D91-1CE3-43F6-A768-9368DDAF1B1A}"/>
                  </a:ext>
                </a:extLst>
              </p:cNvPr>
              <p:cNvPicPr/>
              <p:nvPr/>
            </p:nvPicPr>
            <p:blipFill>
              <a:blip r:embed="rId4"/>
              <a:stretch>
                <a:fillRect/>
              </a:stretch>
            </p:blipFill>
            <p:spPr>
              <a:xfrm>
                <a:off x="2672280" y="2390760"/>
                <a:ext cx="3132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9475BBC-4C50-4A33-B73F-E1F82E5D9D04}"/>
                  </a:ext>
                </a:extLst>
              </p14:cNvPr>
              <p14:cNvContentPartPr/>
              <p14:nvPr/>
            </p14:nvContentPartPr>
            <p14:xfrm>
              <a:off x="5696640" y="5359320"/>
              <a:ext cx="1927080" cy="579240"/>
            </p14:xfrm>
          </p:contentPart>
        </mc:Choice>
        <mc:Fallback xmlns="">
          <p:pic>
            <p:nvPicPr>
              <p:cNvPr id="4" name="Ink 3">
                <a:extLst>
                  <a:ext uri="{FF2B5EF4-FFF2-40B4-BE49-F238E27FC236}">
                    <a16:creationId xmlns:a16="http://schemas.microsoft.com/office/drawing/2014/main" id="{89475BBC-4C50-4A33-B73F-E1F82E5D9D04}"/>
                  </a:ext>
                </a:extLst>
              </p:cNvPr>
              <p:cNvPicPr/>
              <p:nvPr/>
            </p:nvPicPr>
            <p:blipFill>
              <a:blip r:embed="rId6"/>
              <a:stretch>
                <a:fillRect/>
              </a:stretch>
            </p:blipFill>
            <p:spPr>
              <a:xfrm>
                <a:off x="5687280" y="5349960"/>
                <a:ext cx="1945800" cy="597960"/>
              </a:xfrm>
              <a:prstGeom prst="rect">
                <a:avLst/>
              </a:prstGeom>
            </p:spPr>
          </p:pic>
        </mc:Fallback>
      </mc:AlternateContent>
    </p:spTree>
    <p:extLst>
      <p:ext uri="{BB962C8B-B14F-4D97-AF65-F5344CB8AC3E}">
        <p14:creationId xmlns:p14="http://schemas.microsoft.com/office/powerpoint/2010/main" val="8557438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642938" y="1380647"/>
            <a:ext cx="10730770" cy="5670783"/>
          </a:xfrm>
          <a:prstGeom prst="rect">
            <a:avLst/>
          </a:prstGeom>
        </p:spPr>
        <p:txBody>
          <a:bodyPr wrap="square">
            <a:spAutoFit/>
          </a:bodyPr>
          <a:lstStyle/>
          <a:p>
            <a:pPr marL="457200" indent="-457200">
              <a:buFont typeface="Arial" panose="020B0604020202020204" pitchFamily="34" charset="0"/>
              <a:buChar char="•"/>
            </a:pPr>
            <a:r>
              <a:rPr lang="en-US" sz="2800" dirty="0"/>
              <a:t>a process can make a request for multiple resources simultaneously </a:t>
            </a:r>
          </a:p>
          <a:p>
            <a:pPr marL="457200" indent="-457200">
              <a:buFont typeface="Arial" panose="020B0604020202020204" pitchFamily="34" charset="0"/>
              <a:buChar char="•"/>
            </a:pPr>
            <a:r>
              <a:rPr lang="en-US" sz="2800" dirty="0"/>
              <a:t>request is satisfied if any one of the requested resources is granted</a:t>
            </a:r>
          </a:p>
          <a:p>
            <a:pPr marL="457200" indent="-457200">
              <a:buFont typeface="Arial" panose="020B0604020202020204" pitchFamily="34" charset="0"/>
              <a:buChar char="•"/>
            </a:pPr>
            <a:r>
              <a:rPr lang="en-US" sz="2800" dirty="0"/>
              <a:t>requested resources may exist at different locations</a:t>
            </a:r>
          </a:p>
          <a:p>
            <a:pPr marL="457200" indent="-457200">
              <a:buFont typeface="Arial" panose="020B0604020202020204" pitchFamily="34" charset="0"/>
              <a:buChar char="•"/>
            </a:pPr>
            <a:r>
              <a:rPr lang="en-US" sz="2800" dirty="0"/>
              <a:t>if all requests in the WFG are OR requests, then the nodes are called OR nodes</a:t>
            </a:r>
          </a:p>
          <a:p>
            <a:pPr marL="457200" indent="-457200">
              <a:buFont typeface="Arial" panose="020B0604020202020204" pitchFamily="34" charset="0"/>
              <a:buChar char="•"/>
            </a:pPr>
            <a:r>
              <a:rPr lang="en-US" sz="2800" b="1" dirty="0">
                <a:solidFill>
                  <a:srgbClr val="7030A0"/>
                </a:solidFill>
              </a:rPr>
              <a:t>presence of a knot indicates a deadlock</a:t>
            </a:r>
          </a:p>
          <a:p>
            <a:pPr marL="457200" indent="-457200">
              <a:buFont typeface="Arial" panose="020B0604020202020204" pitchFamily="34" charset="0"/>
              <a:buChar char="•"/>
            </a:pPr>
            <a:r>
              <a:rPr lang="en-US" sz="2800" dirty="0"/>
              <a:t>with every blocked process, there is an associated set of processes called </a:t>
            </a:r>
            <a:r>
              <a:rPr lang="en-US" sz="2800" i="1" dirty="0">
                <a:solidFill>
                  <a:srgbClr val="FF0000"/>
                </a:solidFill>
              </a:rPr>
              <a:t>dependent set</a:t>
            </a:r>
          </a:p>
          <a:p>
            <a:pPr marL="457200" indent="-457200">
              <a:buFont typeface="Arial" panose="020B0604020202020204" pitchFamily="34" charset="0"/>
              <a:buChar char="•"/>
            </a:pPr>
            <a:r>
              <a:rPr lang="en-US" sz="2800" i="1" dirty="0">
                <a:solidFill>
                  <a:srgbClr val="FF00FF"/>
                </a:solidFill>
              </a:rPr>
              <a:t>a blocked process becomes active on receiving a grant message from any one of the processes in its dependent set</a:t>
            </a:r>
          </a:p>
          <a:p>
            <a:pPr marL="457200" indent="-457200">
              <a:buFont typeface="Arial" panose="020B0604020202020204" pitchFamily="34" charset="0"/>
              <a:buChar char="•"/>
            </a:pPr>
            <a:r>
              <a:rPr lang="en-US" sz="2800" i="1" dirty="0">
                <a:solidFill>
                  <a:srgbClr val="FF00FF"/>
                </a:solidFill>
              </a:rPr>
              <a:t>a process is permanently blocked if it never receives a grant message from any of the processes in its dependent set</a:t>
            </a:r>
          </a:p>
          <a:p>
            <a:pPr marL="457200" indent="-457200">
              <a:buFont typeface="Arial" panose="020B0604020202020204" pitchFamily="34" charset="0"/>
              <a:buChar char="•"/>
            </a:pPr>
            <a:endParaRPr lang="en-US" sz="265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0242797-6415-41E4-9F73-69545A9B6D1A}"/>
                  </a:ext>
                </a:extLst>
              </p14:cNvPr>
              <p14:cNvContentPartPr/>
              <p14:nvPr/>
            </p14:nvContentPartPr>
            <p14:xfrm>
              <a:off x="542160" y="761760"/>
              <a:ext cx="11634840" cy="4559760"/>
            </p14:xfrm>
          </p:contentPart>
        </mc:Choice>
        <mc:Fallback xmlns="">
          <p:pic>
            <p:nvPicPr>
              <p:cNvPr id="3" name="Ink 2">
                <a:extLst>
                  <a:ext uri="{FF2B5EF4-FFF2-40B4-BE49-F238E27FC236}">
                    <a16:creationId xmlns:a16="http://schemas.microsoft.com/office/drawing/2014/main" id="{70242797-6415-41E4-9F73-69545A9B6D1A}"/>
                  </a:ext>
                </a:extLst>
              </p:cNvPr>
              <p:cNvPicPr/>
              <p:nvPr/>
            </p:nvPicPr>
            <p:blipFill>
              <a:blip r:embed="rId3"/>
              <a:stretch>
                <a:fillRect/>
              </a:stretch>
            </p:blipFill>
            <p:spPr>
              <a:xfrm>
                <a:off x="532800" y="752400"/>
                <a:ext cx="11653560" cy="4578480"/>
              </a:xfrm>
              <a:prstGeom prst="rect">
                <a:avLst/>
              </a:prstGeom>
            </p:spPr>
          </p:pic>
        </mc:Fallback>
      </mc:AlternateContent>
    </p:spTree>
    <p:extLst>
      <p:ext uri="{BB962C8B-B14F-4D97-AF65-F5344CB8AC3E}">
        <p14:creationId xmlns:p14="http://schemas.microsoft.com/office/powerpoint/2010/main" val="18280635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6" name="Picture 2"/>
          <p:cNvPicPr>
            <a:picLocks noChangeAspect="1" noChangeArrowheads="1"/>
          </p:cNvPicPr>
          <p:nvPr/>
        </p:nvPicPr>
        <p:blipFill>
          <a:blip r:embed="rId2"/>
          <a:srcRect/>
          <a:stretch>
            <a:fillRect/>
          </a:stretch>
        </p:blipFill>
        <p:spPr bwMode="auto">
          <a:xfrm>
            <a:off x="1677987" y="1422633"/>
            <a:ext cx="7337425" cy="4919569"/>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62B14E1-B562-4253-86DE-C2F169A3400C}"/>
                  </a:ext>
                </a:extLst>
              </p14:cNvPr>
              <p14:cNvContentPartPr/>
              <p14:nvPr/>
            </p14:nvContentPartPr>
            <p14:xfrm>
              <a:off x="1405800" y="1902600"/>
              <a:ext cx="7343640" cy="4217040"/>
            </p14:xfrm>
          </p:contentPart>
        </mc:Choice>
        <mc:Fallback xmlns="">
          <p:pic>
            <p:nvPicPr>
              <p:cNvPr id="3" name="Ink 2">
                <a:extLst>
                  <a:ext uri="{FF2B5EF4-FFF2-40B4-BE49-F238E27FC236}">
                    <a16:creationId xmlns:a16="http://schemas.microsoft.com/office/drawing/2014/main" id="{362B14E1-B562-4253-86DE-C2F169A3400C}"/>
                  </a:ext>
                </a:extLst>
              </p:cNvPr>
              <p:cNvPicPr/>
              <p:nvPr/>
            </p:nvPicPr>
            <p:blipFill>
              <a:blip r:embed="rId4"/>
              <a:stretch>
                <a:fillRect/>
              </a:stretch>
            </p:blipFill>
            <p:spPr>
              <a:xfrm>
                <a:off x="1396440" y="1893240"/>
                <a:ext cx="7362360" cy="4235760"/>
              </a:xfrm>
              <a:prstGeom prst="rect">
                <a:avLst/>
              </a:prstGeom>
            </p:spPr>
          </p:pic>
        </mc:Fallback>
      </mc:AlternateContent>
    </p:spTree>
    <p:extLst>
      <p:ext uri="{BB962C8B-B14F-4D97-AF65-F5344CB8AC3E}">
        <p14:creationId xmlns:p14="http://schemas.microsoft.com/office/powerpoint/2010/main" val="11603865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1466335" y="1631129"/>
            <a:ext cx="8962768" cy="2677656"/>
          </a:xfrm>
          <a:prstGeom prst="rect">
            <a:avLst/>
          </a:prstGeom>
        </p:spPr>
        <p:txBody>
          <a:bodyPr wrap="square">
            <a:spAutoFit/>
          </a:bodyPr>
          <a:lstStyle/>
          <a:p>
            <a:pPr marL="457200" indent="-457200">
              <a:buFont typeface="Arial" panose="020B0604020202020204" pitchFamily="34" charset="0"/>
              <a:buChar char="•"/>
            </a:pPr>
            <a:r>
              <a:rPr lang="en-US" sz="2800" dirty="0"/>
              <a:t>deadlock detection in the OR model is equivalent to finding knots in the graph</a:t>
            </a:r>
          </a:p>
          <a:p>
            <a:pPr marL="457200" indent="-457200">
              <a:buFont typeface="Arial" panose="020B0604020202020204" pitchFamily="34" charset="0"/>
              <a:buChar char="•"/>
            </a:pPr>
            <a:r>
              <a:rPr lang="en-US" sz="2800" dirty="0">
                <a:solidFill>
                  <a:srgbClr val="FF00FF"/>
                </a:solidFill>
              </a:rPr>
              <a:t>note: there can be a deadlocked process that is not a part of a knot</a:t>
            </a:r>
          </a:p>
          <a:p>
            <a:pPr marL="457200" indent="-457200">
              <a:buFont typeface="Arial" panose="020B0604020202020204" pitchFamily="34" charset="0"/>
              <a:buChar char="•"/>
            </a:pPr>
            <a:r>
              <a:rPr lang="en-US" sz="2800" dirty="0"/>
              <a:t>in an OR model, a blocked process P is deadlocked if it is either in a knot or it can only reach processes on a knot</a:t>
            </a:r>
            <a:endParaRPr lang="en-US" sz="2650" dirty="0"/>
          </a:p>
        </p:txBody>
      </p:sp>
    </p:spTree>
    <p:extLst>
      <p:ext uri="{BB962C8B-B14F-4D97-AF65-F5344CB8AC3E}">
        <p14:creationId xmlns:p14="http://schemas.microsoft.com/office/powerpoint/2010/main" val="21401955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85341" y="1381956"/>
            <a:ext cx="11027718" cy="3970318"/>
          </a:xfrm>
          <a:prstGeom prst="rect">
            <a:avLst/>
          </a:prstGeom>
        </p:spPr>
        <p:txBody>
          <a:bodyPr wrap="square">
            <a:spAutoFit/>
          </a:bodyPr>
          <a:lstStyle/>
          <a:p>
            <a:pPr marL="457200" indent="-457200">
              <a:buFont typeface="Arial" panose="020B0604020202020204" pitchFamily="34" charset="0"/>
              <a:buChar char="•"/>
            </a:pPr>
            <a:r>
              <a:rPr lang="en-US" sz="2800" dirty="0"/>
              <a:t>uses a special message called </a:t>
            </a:r>
            <a:r>
              <a:rPr lang="en-US" sz="2800" b="1" dirty="0">
                <a:solidFill>
                  <a:srgbClr val="FF0000"/>
                </a:solidFill>
              </a:rPr>
              <a:t>probe</a:t>
            </a:r>
          </a:p>
          <a:p>
            <a:pPr marL="914400" lvl="1" indent="-457200">
              <a:buFont typeface="Arial" panose="020B0604020202020204" pitchFamily="34" charset="0"/>
              <a:buChar char="•"/>
            </a:pPr>
            <a:r>
              <a:rPr lang="en-US" sz="2800" dirty="0"/>
              <a:t>probe is a triplet </a:t>
            </a:r>
            <a:r>
              <a:rPr lang="en-US" sz="2800" b="1" dirty="0">
                <a:solidFill>
                  <a:srgbClr val="FF00FF"/>
                </a:solidFill>
              </a:rPr>
              <a:t>(</a:t>
            </a:r>
            <a:r>
              <a:rPr lang="en-US" sz="2800" b="1" dirty="0" err="1">
                <a:solidFill>
                  <a:srgbClr val="FF00FF"/>
                </a:solidFill>
              </a:rPr>
              <a:t>i</a:t>
            </a:r>
            <a:r>
              <a:rPr lang="en-US" sz="2800" b="1" dirty="0">
                <a:solidFill>
                  <a:srgbClr val="FF00FF"/>
                </a:solidFill>
              </a:rPr>
              <a:t>, j, k)</a:t>
            </a:r>
          </a:p>
          <a:p>
            <a:pPr marL="914400" lvl="1" indent="-457200">
              <a:buFont typeface="Arial" panose="020B0604020202020204" pitchFamily="34" charset="0"/>
              <a:buChar char="•"/>
            </a:pPr>
            <a:r>
              <a:rPr lang="en-US" sz="2800" dirty="0"/>
              <a:t>denotes that </a:t>
            </a:r>
          </a:p>
          <a:p>
            <a:pPr marL="1371600" lvl="2" indent="-457200">
              <a:buFont typeface="Arial" panose="020B0604020202020204" pitchFamily="34" charset="0"/>
              <a:buChar char="•"/>
            </a:pPr>
            <a:r>
              <a:rPr lang="en-US" sz="2800" dirty="0"/>
              <a:t>it belongs to a deadlock detection initiated for P</a:t>
            </a:r>
            <a:r>
              <a:rPr lang="en-US" sz="2800" baseline="-25000" dirty="0"/>
              <a:t>i </a:t>
            </a:r>
            <a:r>
              <a:rPr lang="en-US" sz="2800" dirty="0"/>
              <a:t>(1</a:t>
            </a:r>
            <a:r>
              <a:rPr lang="en-US" sz="2800" baseline="30000" dirty="0"/>
              <a:t>st</a:t>
            </a:r>
            <a:r>
              <a:rPr lang="en-US" sz="2800" dirty="0"/>
              <a:t> element)</a:t>
            </a:r>
          </a:p>
          <a:p>
            <a:pPr marL="1371600" lvl="2" indent="-457200">
              <a:buFont typeface="Arial" panose="020B0604020202020204" pitchFamily="34" charset="0"/>
              <a:buChar char="•"/>
            </a:pPr>
            <a:r>
              <a:rPr lang="en-US" sz="2800" dirty="0"/>
              <a:t>it is sent by the home site of </a:t>
            </a:r>
            <a:r>
              <a:rPr lang="en-US" sz="2800" dirty="0" err="1"/>
              <a:t>P</a:t>
            </a:r>
            <a:r>
              <a:rPr lang="en-US" sz="2800" baseline="-25000" dirty="0" err="1"/>
              <a:t>j</a:t>
            </a:r>
            <a:r>
              <a:rPr lang="en-US" sz="2800" dirty="0"/>
              <a:t> (2</a:t>
            </a:r>
            <a:r>
              <a:rPr lang="en-US" sz="2800" baseline="30000" dirty="0"/>
              <a:t>nd</a:t>
            </a:r>
            <a:r>
              <a:rPr lang="en-US" sz="2800" dirty="0"/>
              <a:t> element)</a:t>
            </a:r>
          </a:p>
          <a:p>
            <a:pPr marL="1371600" lvl="2" indent="-457200">
              <a:buFont typeface="Arial" panose="020B0604020202020204" pitchFamily="34" charset="0"/>
              <a:buChar char="•"/>
            </a:pPr>
            <a:r>
              <a:rPr lang="en-US" sz="2800" dirty="0"/>
              <a:t>it is sent to the home site of </a:t>
            </a:r>
            <a:r>
              <a:rPr lang="en-US" sz="2800" dirty="0" err="1"/>
              <a:t>P</a:t>
            </a:r>
            <a:r>
              <a:rPr lang="en-US" sz="2800" baseline="-25000" dirty="0" err="1"/>
              <a:t>k</a:t>
            </a:r>
            <a:r>
              <a:rPr lang="en-US" sz="2800" baseline="-25000" dirty="0"/>
              <a:t> </a:t>
            </a:r>
            <a:r>
              <a:rPr lang="en-US" sz="2800" dirty="0"/>
              <a:t>(3</a:t>
            </a:r>
            <a:r>
              <a:rPr lang="en-US" sz="2800" baseline="30000" dirty="0"/>
              <a:t>rd</a:t>
            </a:r>
            <a:r>
              <a:rPr lang="en-US" sz="2800" dirty="0"/>
              <a:t> element)</a:t>
            </a:r>
            <a:endParaRPr lang="en-US" sz="2800" baseline="-25000" dirty="0"/>
          </a:p>
          <a:p>
            <a:pPr marL="457200" indent="-457200">
              <a:buFont typeface="Arial" panose="020B0604020202020204" pitchFamily="34" charset="0"/>
              <a:buChar char="•"/>
            </a:pPr>
            <a:r>
              <a:rPr lang="en-US" sz="2800" dirty="0"/>
              <a:t>probe message travels along the edges of the global WFG graph</a:t>
            </a:r>
          </a:p>
          <a:p>
            <a:pPr marL="457200" indent="-457200">
              <a:buFont typeface="Arial" panose="020B0604020202020204" pitchFamily="34" charset="0"/>
              <a:buChar char="•"/>
            </a:pPr>
            <a:r>
              <a:rPr lang="en-US" sz="2800" dirty="0"/>
              <a:t>deadlock is detected when a probe message returns to the process that initiated it</a:t>
            </a:r>
            <a:endParaRPr lang="en-US" sz="265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BD2CDA2-3D6F-4A64-9014-FCDB7B0F3AF4}"/>
                  </a:ext>
                </a:extLst>
              </p14:cNvPr>
              <p14:cNvContentPartPr/>
              <p14:nvPr/>
            </p14:nvContentPartPr>
            <p14:xfrm>
              <a:off x="1573200" y="1825920"/>
              <a:ext cx="10178640" cy="2679480"/>
            </p14:xfrm>
          </p:contentPart>
        </mc:Choice>
        <mc:Fallback xmlns="">
          <p:pic>
            <p:nvPicPr>
              <p:cNvPr id="3" name="Ink 2">
                <a:extLst>
                  <a:ext uri="{FF2B5EF4-FFF2-40B4-BE49-F238E27FC236}">
                    <a16:creationId xmlns:a16="http://schemas.microsoft.com/office/drawing/2014/main" id="{DBD2CDA2-3D6F-4A64-9014-FCDB7B0F3AF4}"/>
                  </a:ext>
                </a:extLst>
              </p:cNvPr>
              <p:cNvPicPr/>
              <p:nvPr/>
            </p:nvPicPr>
            <p:blipFill>
              <a:blip r:embed="rId3"/>
              <a:stretch>
                <a:fillRect/>
              </a:stretch>
            </p:blipFill>
            <p:spPr>
              <a:xfrm>
                <a:off x="1563840" y="1816560"/>
                <a:ext cx="10197360" cy="2698200"/>
              </a:xfrm>
              <a:prstGeom prst="rect">
                <a:avLst/>
              </a:prstGeom>
            </p:spPr>
          </p:pic>
        </mc:Fallback>
      </mc:AlternateContent>
    </p:spTree>
    <p:extLst>
      <p:ext uri="{BB962C8B-B14F-4D97-AF65-F5344CB8AC3E}">
        <p14:creationId xmlns:p14="http://schemas.microsoft.com/office/powerpoint/2010/main" val="2429322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10054" y="1447859"/>
            <a:ext cx="10418118" cy="3539430"/>
          </a:xfrm>
          <a:prstGeom prst="rect">
            <a:avLst/>
          </a:prstGeom>
        </p:spPr>
        <p:txBody>
          <a:bodyPr wrap="square">
            <a:spAutoFit/>
          </a:bodyPr>
          <a:lstStyle/>
          <a:p>
            <a:pPr marL="457200" indent="-457200">
              <a:buFont typeface="Arial" panose="020B0604020202020204" pitchFamily="34" charset="0"/>
              <a:buChar char="•"/>
            </a:pPr>
            <a:r>
              <a:rPr lang="en-US" sz="2800" dirty="0"/>
              <a:t>P</a:t>
            </a:r>
            <a:r>
              <a:rPr lang="en-US" sz="2800" baseline="-25000" dirty="0"/>
              <a:t>j</a:t>
            </a:r>
            <a:r>
              <a:rPr lang="en-US" sz="2800" dirty="0"/>
              <a:t> is said to be </a:t>
            </a:r>
            <a:r>
              <a:rPr lang="en-US" sz="2800" i="1" dirty="0">
                <a:solidFill>
                  <a:srgbClr val="FF0000"/>
                </a:solidFill>
              </a:rPr>
              <a:t>dependent</a:t>
            </a:r>
            <a:r>
              <a:rPr lang="en-US" sz="2800" i="1" dirty="0"/>
              <a:t> </a:t>
            </a:r>
            <a:r>
              <a:rPr lang="en-US" sz="2800" dirty="0"/>
              <a:t>on P</a:t>
            </a:r>
            <a:r>
              <a:rPr lang="en-US" sz="2800" baseline="-25000" dirty="0"/>
              <a:t>k</a:t>
            </a:r>
            <a:r>
              <a:rPr lang="en-US" sz="2800" dirty="0"/>
              <a:t> if there exists a sequence of processes P</a:t>
            </a:r>
            <a:r>
              <a:rPr lang="en-US" sz="2800" baseline="-25000" dirty="0"/>
              <a:t>j</a:t>
            </a:r>
            <a:r>
              <a:rPr lang="en-US" sz="2800" dirty="0"/>
              <a:t>, P</a:t>
            </a:r>
            <a:r>
              <a:rPr lang="en-US" sz="2800" baseline="-25000" dirty="0"/>
              <a:t>i1</a:t>
            </a:r>
            <a:r>
              <a:rPr lang="en-US" sz="2800" dirty="0"/>
              <a:t>, P</a:t>
            </a:r>
            <a:r>
              <a:rPr lang="en-US" sz="2800" baseline="-25000" dirty="0"/>
              <a:t>i2</a:t>
            </a:r>
            <a:r>
              <a:rPr lang="en-US" sz="2800" dirty="0"/>
              <a:t>, . . . , </a:t>
            </a:r>
            <a:r>
              <a:rPr lang="en-US" sz="2800" dirty="0" err="1"/>
              <a:t>P</a:t>
            </a:r>
            <a:r>
              <a:rPr lang="en-US" sz="2800" baseline="-25000" dirty="0" err="1"/>
              <a:t>im</a:t>
            </a:r>
            <a:r>
              <a:rPr lang="en-US" sz="2800" dirty="0"/>
              <a:t>, P</a:t>
            </a:r>
            <a:r>
              <a:rPr lang="en-US" sz="2800" baseline="-25000" dirty="0"/>
              <a:t>k</a:t>
            </a:r>
            <a:r>
              <a:rPr lang="en-US" sz="2800" dirty="0"/>
              <a:t> such that </a:t>
            </a:r>
          </a:p>
          <a:p>
            <a:pPr marL="914400" lvl="1" indent="-457200">
              <a:buFont typeface="Arial" panose="020B0604020202020204" pitchFamily="34" charset="0"/>
              <a:buChar char="•"/>
            </a:pPr>
            <a:r>
              <a:rPr lang="en-US" sz="2800" dirty="0"/>
              <a:t>each process except P</a:t>
            </a:r>
            <a:r>
              <a:rPr lang="en-US" sz="2800" baseline="-25000" dirty="0"/>
              <a:t>k</a:t>
            </a:r>
            <a:r>
              <a:rPr lang="en-US" sz="2800" dirty="0"/>
              <a:t> in the sequence is blocked </a:t>
            </a:r>
          </a:p>
          <a:p>
            <a:pPr marL="914400" lvl="1" indent="-457200">
              <a:buFont typeface="Arial" panose="020B0604020202020204" pitchFamily="34" charset="0"/>
              <a:buChar char="•"/>
            </a:pPr>
            <a:r>
              <a:rPr lang="en-US" sz="2800" dirty="0"/>
              <a:t>each process, except P</a:t>
            </a:r>
            <a:r>
              <a:rPr lang="en-US" sz="2800" baseline="-25000" dirty="0"/>
              <a:t>j</a:t>
            </a:r>
            <a:r>
              <a:rPr lang="en-US" sz="2800" dirty="0"/>
              <a:t>, holds a resource for which the previous process in the sequence is waiting</a:t>
            </a:r>
          </a:p>
          <a:p>
            <a:pPr marL="457200" indent="-457200">
              <a:buFont typeface="Arial" panose="020B0604020202020204" pitchFamily="34" charset="0"/>
              <a:buChar char="•"/>
            </a:pPr>
            <a:r>
              <a:rPr lang="en-US" sz="2800" dirty="0"/>
              <a:t>P</a:t>
            </a:r>
            <a:r>
              <a:rPr lang="en-US" sz="2800" baseline="-25000" dirty="0"/>
              <a:t>j</a:t>
            </a:r>
            <a:r>
              <a:rPr lang="en-US" sz="2800" dirty="0"/>
              <a:t> is said to be </a:t>
            </a:r>
            <a:r>
              <a:rPr lang="en-US" sz="2800" i="1" dirty="0">
                <a:solidFill>
                  <a:srgbClr val="FF0000"/>
                </a:solidFill>
              </a:rPr>
              <a:t>locally dependent</a:t>
            </a:r>
            <a:r>
              <a:rPr lang="en-US" sz="2800" i="1" dirty="0"/>
              <a:t> </a:t>
            </a:r>
            <a:r>
              <a:rPr lang="en-US" sz="2800" dirty="0"/>
              <a:t>upon P</a:t>
            </a:r>
            <a:r>
              <a:rPr lang="en-US" sz="2800" baseline="-25000" dirty="0"/>
              <a:t>k</a:t>
            </a:r>
            <a:r>
              <a:rPr lang="en-US" sz="2800" dirty="0"/>
              <a:t> if </a:t>
            </a:r>
          </a:p>
          <a:p>
            <a:pPr marL="914400" lvl="1" indent="-457200">
              <a:buFont typeface="Arial" panose="020B0604020202020204" pitchFamily="34" charset="0"/>
              <a:buChar char="•"/>
            </a:pPr>
            <a:r>
              <a:rPr lang="en-US" sz="2800" dirty="0"/>
              <a:t>P</a:t>
            </a:r>
            <a:r>
              <a:rPr lang="en-US" sz="2800" baseline="-25000" dirty="0"/>
              <a:t>j</a:t>
            </a:r>
            <a:r>
              <a:rPr lang="en-US" sz="2800" dirty="0"/>
              <a:t> is dependent upon P</a:t>
            </a:r>
            <a:r>
              <a:rPr lang="en-US" sz="2800" baseline="-25000" dirty="0"/>
              <a:t>k</a:t>
            </a:r>
            <a:r>
              <a:rPr lang="en-US" sz="2800" dirty="0"/>
              <a:t> </a:t>
            </a:r>
          </a:p>
          <a:p>
            <a:pPr marL="914400" lvl="1" indent="-457200">
              <a:buFont typeface="Arial" panose="020B0604020202020204" pitchFamily="34" charset="0"/>
              <a:buChar char="•"/>
            </a:pPr>
            <a:r>
              <a:rPr lang="en-US" sz="2800" dirty="0"/>
              <a:t>both the processes are on the same site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70FAFA3-BC2E-43BB-B7EB-3AB869136D4D}"/>
                  </a:ext>
                </a:extLst>
              </p14:cNvPr>
              <p14:cNvContentPartPr/>
              <p14:nvPr/>
            </p14:nvContentPartPr>
            <p14:xfrm>
              <a:off x="900720" y="1474560"/>
              <a:ext cx="5194440" cy="2647080"/>
            </p14:xfrm>
          </p:contentPart>
        </mc:Choice>
        <mc:Fallback xmlns="">
          <p:pic>
            <p:nvPicPr>
              <p:cNvPr id="3" name="Ink 2">
                <a:extLst>
                  <a:ext uri="{FF2B5EF4-FFF2-40B4-BE49-F238E27FC236}">
                    <a16:creationId xmlns:a16="http://schemas.microsoft.com/office/drawing/2014/main" id="{870FAFA3-BC2E-43BB-B7EB-3AB869136D4D}"/>
                  </a:ext>
                </a:extLst>
              </p:cNvPr>
              <p:cNvPicPr/>
              <p:nvPr/>
            </p:nvPicPr>
            <p:blipFill>
              <a:blip r:embed="rId3"/>
              <a:stretch>
                <a:fillRect/>
              </a:stretch>
            </p:blipFill>
            <p:spPr>
              <a:xfrm>
                <a:off x="891360" y="1465200"/>
                <a:ext cx="5213160" cy="2665800"/>
              </a:xfrm>
              <a:prstGeom prst="rect">
                <a:avLst/>
              </a:prstGeom>
            </p:spPr>
          </p:pic>
        </mc:Fallback>
      </mc:AlternateContent>
    </p:spTree>
    <p:extLst>
      <p:ext uri="{BB962C8B-B14F-4D97-AF65-F5344CB8AC3E}">
        <p14:creationId xmlns:p14="http://schemas.microsoft.com/office/powerpoint/2010/main" val="33519489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35914" y="1489048"/>
            <a:ext cx="11027718" cy="2246769"/>
          </a:xfrm>
          <a:prstGeom prst="rect">
            <a:avLst/>
          </a:prstGeom>
        </p:spPr>
        <p:txBody>
          <a:bodyPr wrap="square">
            <a:spAutoFit/>
          </a:bodyPr>
          <a:lstStyle/>
          <a:p>
            <a:r>
              <a:rPr lang="en-US" sz="2800" b="1" dirty="0"/>
              <a:t>Data structures</a:t>
            </a:r>
          </a:p>
          <a:p>
            <a:pPr marL="914400" lvl="1" indent="-457200">
              <a:buFont typeface="Arial" panose="020B0604020202020204" pitchFamily="34" charset="0"/>
              <a:buChar char="•"/>
            </a:pPr>
            <a:r>
              <a:rPr lang="en-US" sz="2800" dirty="0"/>
              <a:t>each process P</a:t>
            </a:r>
            <a:r>
              <a:rPr lang="en-US" sz="2800" baseline="-25000" dirty="0"/>
              <a:t>i</a:t>
            </a:r>
            <a:r>
              <a:rPr lang="en-US" sz="2800" dirty="0"/>
              <a:t> maintains a boolean array, </a:t>
            </a:r>
            <a:r>
              <a:rPr lang="en-US" sz="2800" dirty="0" err="1">
                <a:solidFill>
                  <a:srgbClr val="FF0000"/>
                </a:solidFill>
              </a:rPr>
              <a:t>dependent</a:t>
            </a:r>
            <a:r>
              <a:rPr lang="en-US" sz="2800" baseline="-25000" dirty="0" err="1">
                <a:solidFill>
                  <a:srgbClr val="FF0000"/>
                </a:solidFill>
              </a:rPr>
              <a:t>i</a:t>
            </a:r>
            <a:endParaRPr lang="en-US" sz="2800" baseline="-25000" dirty="0">
              <a:solidFill>
                <a:srgbClr val="FF0000"/>
              </a:solidFill>
            </a:endParaRPr>
          </a:p>
          <a:p>
            <a:pPr marL="914400" lvl="1" indent="-457200">
              <a:buFont typeface="Arial" panose="020B0604020202020204" pitchFamily="34" charset="0"/>
              <a:buChar char="•"/>
            </a:pPr>
            <a:r>
              <a:rPr lang="en-US" sz="2800" dirty="0" err="1"/>
              <a:t>dependent</a:t>
            </a:r>
            <a:r>
              <a:rPr lang="en-US" sz="2800" baseline="-25000" dirty="0" err="1"/>
              <a:t>i</a:t>
            </a:r>
            <a:r>
              <a:rPr lang="en-US" sz="2800" dirty="0"/>
              <a:t>(j) is true if </a:t>
            </a:r>
          </a:p>
          <a:p>
            <a:pPr marL="1371600" lvl="2" indent="-457200">
              <a:buFont typeface="Arial" panose="020B0604020202020204" pitchFamily="34" charset="0"/>
              <a:buChar char="•"/>
            </a:pPr>
            <a:r>
              <a:rPr lang="en-US" sz="2800" dirty="0"/>
              <a:t>P</a:t>
            </a:r>
            <a:r>
              <a:rPr lang="en-US" sz="2800" baseline="-25000" dirty="0"/>
              <a:t>i</a:t>
            </a:r>
            <a:r>
              <a:rPr lang="en-US" sz="2800" dirty="0"/>
              <a:t> knows that P</a:t>
            </a:r>
            <a:r>
              <a:rPr lang="en-US" sz="2800" baseline="-25000" dirty="0"/>
              <a:t>j </a:t>
            </a:r>
            <a:r>
              <a:rPr lang="en-US" sz="2800" dirty="0"/>
              <a:t>is dependent on it</a:t>
            </a:r>
          </a:p>
          <a:p>
            <a:pPr marL="914400" lvl="1" indent="-457200">
              <a:buFont typeface="Arial" panose="020B0604020202020204" pitchFamily="34" charset="0"/>
              <a:buChar char="•"/>
            </a:pPr>
            <a:r>
              <a:rPr lang="en-US" sz="2800" dirty="0"/>
              <a:t>initially, </a:t>
            </a:r>
            <a:r>
              <a:rPr lang="en-US" sz="2800" dirty="0" err="1"/>
              <a:t>dependent</a:t>
            </a:r>
            <a:r>
              <a:rPr lang="en-US" sz="2800" baseline="-25000" dirty="0" err="1"/>
              <a:t>i</a:t>
            </a:r>
            <a:r>
              <a:rPr lang="en-US" sz="2800" dirty="0"/>
              <a:t>(j) is false for all </a:t>
            </a:r>
            <a:r>
              <a:rPr lang="en-US" sz="2800" dirty="0" err="1"/>
              <a:t>i</a:t>
            </a:r>
            <a:r>
              <a:rPr lang="en-US" sz="2800" dirty="0"/>
              <a:t> and j</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8F94C69-0D2A-4EEB-B4DA-C171D6904908}"/>
                  </a:ext>
                </a:extLst>
              </p14:cNvPr>
              <p14:cNvContentPartPr/>
              <p14:nvPr/>
            </p14:nvContentPartPr>
            <p14:xfrm>
              <a:off x="1771920" y="2152080"/>
              <a:ext cx="7929360" cy="1591560"/>
            </p14:xfrm>
          </p:contentPart>
        </mc:Choice>
        <mc:Fallback xmlns="">
          <p:pic>
            <p:nvPicPr>
              <p:cNvPr id="3" name="Ink 2">
                <a:extLst>
                  <a:ext uri="{FF2B5EF4-FFF2-40B4-BE49-F238E27FC236}">
                    <a16:creationId xmlns:a16="http://schemas.microsoft.com/office/drawing/2014/main" id="{28F94C69-0D2A-4EEB-B4DA-C171D6904908}"/>
                  </a:ext>
                </a:extLst>
              </p:cNvPr>
              <p:cNvPicPr/>
              <p:nvPr/>
            </p:nvPicPr>
            <p:blipFill>
              <a:blip r:embed="rId3"/>
              <a:stretch>
                <a:fillRect/>
              </a:stretch>
            </p:blipFill>
            <p:spPr>
              <a:xfrm>
                <a:off x="1762560" y="2142720"/>
                <a:ext cx="7948080" cy="1610280"/>
              </a:xfrm>
              <a:prstGeom prst="rect">
                <a:avLst/>
              </a:prstGeom>
            </p:spPr>
          </p:pic>
        </mc:Fallback>
      </mc:AlternateContent>
    </p:spTree>
    <p:extLst>
      <p:ext uri="{BB962C8B-B14F-4D97-AF65-F5344CB8AC3E}">
        <p14:creationId xmlns:p14="http://schemas.microsoft.com/office/powerpoint/2010/main" val="26383039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35914" y="1489048"/>
            <a:ext cx="11027718" cy="3108543"/>
          </a:xfrm>
          <a:prstGeom prst="rect">
            <a:avLst/>
          </a:prstGeom>
        </p:spPr>
        <p:txBody>
          <a:bodyPr wrap="square">
            <a:spAutoFit/>
          </a:bodyPr>
          <a:lstStyle/>
          <a:p>
            <a:r>
              <a:rPr lang="en-US" sz="2800" b="1" i="1" dirty="0">
                <a:solidFill>
                  <a:srgbClr val="FF0000"/>
                </a:solidFill>
              </a:rPr>
              <a:t>if </a:t>
            </a:r>
            <a:r>
              <a:rPr lang="en-US" sz="2800" dirty="0"/>
              <a:t>P</a:t>
            </a:r>
            <a:r>
              <a:rPr lang="en-US" sz="2800" baseline="-25000" dirty="0"/>
              <a:t>i</a:t>
            </a:r>
            <a:r>
              <a:rPr lang="en-US" sz="2800" dirty="0"/>
              <a:t> is locally dependent on itself</a:t>
            </a:r>
          </a:p>
          <a:p>
            <a:pPr lvl="1"/>
            <a:r>
              <a:rPr lang="en-US" sz="2800" dirty="0"/>
              <a:t>then declare a deadlock</a:t>
            </a:r>
          </a:p>
          <a:p>
            <a:r>
              <a:rPr lang="en-US" sz="2800" b="1" i="1" dirty="0">
                <a:solidFill>
                  <a:srgbClr val="FF0000"/>
                </a:solidFill>
              </a:rPr>
              <a:t>else </a:t>
            </a:r>
            <a:r>
              <a:rPr lang="en-US" sz="2800" dirty="0"/>
              <a:t>for all P</a:t>
            </a:r>
            <a:r>
              <a:rPr lang="en-US" sz="2800" baseline="-25000" dirty="0"/>
              <a:t>j</a:t>
            </a:r>
            <a:r>
              <a:rPr lang="en-US" sz="2800" dirty="0"/>
              <a:t> and P</a:t>
            </a:r>
            <a:r>
              <a:rPr lang="en-US" sz="2800" baseline="-25000" dirty="0"/>
              <a:t>k</a:t>
            </a:r>
            <a:r>
              <a:rPr lang="en-US" sz="2800" dirty="0"/>
              <a:t> such that</a:t>
            </a:r>
          </a:p>
          <a:p>
            <a:pPr lvl="3"/>
            <a:r>
              <a:rPr lang="en-US" sz="2800" dirty="0"/>
              <a:t>(a) P</a:t>
            </a:r>
            <a:r>
              <a:rPr lang="en-US" sz="2800" baseline="-25000" dirty="0"/>
              <a:t>i</a:t>
            </a:r>
            <a:r>
              <a:rPr lang="en-US" sz="2800" dirty="0"/>
              <a:t> is locally dependent upon P</a:t>
            </a:r>
            <a:r>
              <a:rPr lang="en-US" sz="2800" baseline="-25000" dirty="0"/>
              <a:t>j</a:t>
            </a:r>
            <a:r>
              <a:rPr lang="en-US" sz="2800" dirty="0"/>
              <a:t> , and</a:t>
            </a:r>
          </a:p>
          <a:p>
            <a:pPr lvl="3"/>
            <a:r>
              <a:rPr lang="en-US" sz="2800" dirty="0"/>
              <a:t>(b) P</a:t>
            </a:r>
            <a:r>
              <a:rPr lang="en-US" sz="2800" baseline="-25000" dirty="0"/>
              <a:t>j</a:t>
            </a:r>
            <a:r>
              <a:rPr lang="en-US" sz="2800" dirty="0"/>
              <a:t> is waiting on P</a:t>
            </a:r>
            <a:r>
              <a:rPr lang="en-US" sz="2800" baseline="-25000" dirty="0"/>
              <a:t>k</a:t>
            </a:r>
            <a:r>
              <a:rPr lang="en-US" sz="2800" dirty="0"/>
              <a:t>, and</a:t>
            </a:r>
          </a:p>
          <a:p>
            <a:pPr lvl="3"/>
            <a:r>
              <a:rPr lang="en-US" sz="2800" dirty="0"/>
              <a:t>(c) P</a:t>
            </a:r>
            <a:r>
              <a:rPr lang="en-US" sz="2800" baseline="-25000" dirty="0"/>
              <a:t>j </a:t>
            </a:r>
            <a:r>
              <a:rPr lang="en-US" sz="2800" dirty="0"/>
              <a:t>and P</a:t>
            </a:r>
            <a:r>
              <a:rPr lang="en-US" sz="2800" baseline="-25000" dirty="0"/>
              <a:t>k</a:t>
            </a:r>
            <a:r>
              <a:rPr lang="en-US" sz="2800" dirty="0"/>
              <a:t> are on different sites,</a:t>
            </a:r>
          </a:p>
          <a:p>
            <a:pPr lvl="1"/>
            <a:r>
              <a:rPr lang="en-US" sz="2800" dirty="0"/>
              <a:t>  send a probe (</a:t>
            </a:r>
            <a:r>
              <a:rPr lang="en-US" sz="2800" dirty="0" err="1"/>
              <a:t>i</a:t>
            </a:r>
            <a:r>
              <a:rPr lang="en-US" sz="2800" dirty="0"/>
              <a:t>, j, k) to the home site of P</a:t>
            </a:r>
            <a:r>
              <a:rPr lang="en-US" sz="2800" baseline="-25000" dirty="0"/>
              <a:t>k</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FD0F73D-4BB9-4A54-BE82-C7FB920C4579}"/>
                  </a:ext>
                </a:extLst>
              </p14:cNvPr>
              <p14:cNvContentPartPr/>
              <p14:nvPr/>
            </p14:nvContentPartPr>
            <p14:xfrm>
              <a:off x="3265920" y="1201680"/>
              <a:ext cx="8606160" cy="3568320"/>
            </p14:xfrm>
          </p:contentPart>
        </mc:Choice>
        <mc:Fallback xmlns="">
          <p:pic>
            <p:nvPicPr>
              <p:cNvPr id="3" name="Ink 2">
                <a:extLst>
                  <a:ext uri="{FF2B5EF4-FFF2-40B4-BE49-F238E27FC236}">
                    <a16:creationId xmlns:a16="http://schemas.microsoft.com/office/drawing/2014/main" id="{2FD0F73D-4BB9-4A54-BE82-C7FB920C4579}"/>
                  </a:ext>
                </a:extLst>
              </p:cNvPr>
              <p:cNvPicPr/>
              <p:nvPr/>
            </p:nvPicPr>
            <p:blipFill>
              <a:blip r:embed="rId3"/>
              <a:stretch>
                <a:fillRect/>
              </a:stretch>
            </p:blipFill>
            <p:spPr>
              <a:xfrm>
                <a:off x="3256560" y="1192320"/>
                <a:ext cx="8624880" cy="3587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CD45A43-C8E7-4B59-BC7D-228A768C1863}"/>
                  </a:ext>
                </a:extLst>
              </p14:cNvPr>
              <p14:cNvContentPartPr/>
              <p14:nvPr/>
            </p14:nvContentPartPr>
            <p14:xfrm>
              <a:off x="351720" y="2081880"/>
              <a:ext cx="806400" cy="1072080"/>
            </p14:xfrm>
          </p:contentPart>
        </mc:Choice>
        <mc:Fallback xmlns="">
          <p:pic>
            <p:nvPicPr>
              <p:cNvPr id="4" name="Ink 3">
                <a:extLst>
                  <a:ext uri="{FF2B5EF4-FFF2-40B4-BE49-F238E27FC236}">
                    <a16:creationId xmlns:a16="http://schemas.microsoft.com/office/drawing/2014/main" id="{6CD45A43-C8E7-4B59-BC7D-228A768C1863}"/>
                  </a:ext>
                </a:extLst>
              </p:cNvPr>
              <p:cNvPicPr/>
              <p:nvPr/>
            </p:nvPicPr>
            <p:blipFill>
              <a:blip r:embed="rId5"/>
              <a:stretch>
                <a:fillRect/>
              </a:stretch>
            </p:blipFill>
            <p:spPr>
              <a:xfrm>
                <a:off x="342360" y="2072520"/>
                <a:ext cx="825120" cy="1090800"/>
              </a:xfrm>
              <a:prstGeom prst="rect">
                <a:avLst/>
              </a:prstGeom>
            </p:spPr>
          </p:pic>
        </mc:Fallback>
      </mc:AlternateContent>
    </p:spTree>
    <p:extLst>
      <p:ext uri="{BB962C8B-B14F-4D97-AF65-F5344CB8AC3E}">
        <p14:creationId xmlns:p14="http://schemas.microsoft.com/office/powerpoint/2010/main" val="8683616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44152" y="1233675"/>
            <a:ext cx="11027718" cy="5509200"/>
          </a:xfrm>
          <a:prstGeom prst="rect">
            <a:avLst/>
          </a:prstGeom>
        </p:spPr>
        <p:txBody>
          <a:bodyPr wrap="square">
            <a:spAutoFit/>
          </a:bodyPr>
          <a:lstStyle/>
          <a:p>
            <a:r>
              <a:rPr lang="en-US" sz="2200" dirty="0"/>
              <a:t>On receipt of a probe (</a:t>
            </a:r>
            <a:r>
              <a:rPr lang="en-US" sz="2200" dirty="0" err="1"/>
              <a:t>i</a:t>
            </a:r>
            <a:r>
              <a:rPr lang="en-US" sz="2200" dirty="0"/>
              <a:t>, j, k), the site takes the following actions:</a:t>
            </a:r>
          </a:p>
          <a:p>
            <a:pPr lvl="1"/>
            <a:r>
              <a:rPr lang="en-US" sz="2200" b="1" i="1" dirty="0">
                <a:solidFill>
                  <a:srgbClr val="FF0000"/>
                </a:solidFill>
              </a:rPr>
              <a:t>if</a:t>
            </a:r>
          </a:p>
          <a:p>
            <a:pPr lvl="2"/>
            <a:r>
              <a:rPr lang="en-US" sz="2200" dirty="0"/>
              <a:t>(d) P</a:t>
            </a:r>
            <a:r>
              <a:rPr lang="en-US" sz="2200" baseline="-25000" dirty="0"/>
              <a:t>k</a:t>
            </a:r>
            <a:r>
              <a:rPr lang="en-US" sz="2200" dirty="0"/>
              <a:t> is blocked, and</a:t>
            </a:r>
          </a:p>
          <a:p>
            <a:pPr lvl="2"/>
            <a:r>
              <a:rPr lang="en-US" sz="2200" dirty="0"/>
              <a:t>(e) </a:t>
            </a:r>
            <a:r>
              <a:rPr lang="en-US" sz="2200" dirty="0" err="1"/>
              <a:t>dependent</a:t>
            </a:r>
            <a:r>
              <a:rPr lang="en-US" sz="2200" baseline="-25000" dirty="0" err="1"/>
              <a:t>k</a:t>
            </a:r>
            <a:r>
              <a:rPr lang="en-US" sz="2200" dirty="0"/>
              <a:t>(</a:t>
            </a:r>
            <a:r>
              <a:rPr lang="en-US" sz="2200" dirty="0" err="1"/>
              <a:t>i</a:t>
            </a:r>
            <a:r>
              <a:rPr lang="en-US" sz="2200" dirty="0"/>
              <a:t>) is false, and</a:t>
            </a:r>
          </a:p>
          <a:p>
            <a:pPr lvl="2"/>
            <a:r>
              <a:rPr lang="en-US" sz="2200" dirty="0"/>
              <a:t>(f) P</a:t>
            </a:r>
            <a:r>
              <a:rPr lang="en-US" sz="2200" baseline="-25000" dirty="0"/>
              <a:t>k</a:t>
            </a:r>
            <a:r>
              <a:rPr lang="en-US" sz="2200" dirty="0"/>
              <a:t> has not replied to all requests by P</a:t>
            </a:r>
            <a:r>
              <a:rPr lang="en-US" sz="2200" baseline="-25000" dirty="0"/>
              <a:t>j</a:t>
            </a:r>
            <a:r>
              <a:rPr lang="en-US" sz="2200" dirty="0"/>
              <a:t>,</a:t>
            </a:r>
          </a:p>
          <a:p>
            <a:pPr lvl="2"/>
            <a:r>
              <a:rPr lang="en-US" sz="2200" b="1" i="1" dirty="0">
                <a:solidFill>
                  <a:srgbClr val="FF0000"/>
                </a:solidFill>
              </a:rPr>
              <a:t>then</a:t>
            </a:r>
          </a:p>
          <a:p>
            <a:pPr lvl="3"/>
            <a:r>
              <a:rPr lang="en-US" sz="2200" b="1" i="1" dirty="0">
                <a:solidFill>
                  <a:srgbClr val="FF0000"/>
                </a:solidFill>
              </a:rPr>
              <a:t>begin</a:t>
            </a:r>
          </a:p>
          <a:p>
            <a:pPr lvl="4"/>
            <a:r>
              <a:rPr lang="en-US" sz="2200" dirty="0" err="1"/>
              <a:t>dependent</a:t>
            </a:r>
            <a:r>
              <a:rPr lang="en-US" sz="2200" baseline="-25000" dirty="0" err="1"/>
              <a:t>k</a:t>
            </a:r>
            <a:r>
              <a:rPr lang="en-US" sz="2200" dirty="0"/>
              <a:t>(</a:t>
            </a:r>
            <a:r>
              <a:rPr lang="en-US" sz="2200" dirty="0" err="1"/>
              <a:t>i</a:t>
            </a:r>
            <a:r>
              <a:rPr lang="en-US" sz="2200" dirty="0"/>
              <a:t>) = true;</a:t>
            </a:r>
          </a:p>
          <a:p>
            <a:pPr lvl="4"/>
            <a:r>
              <a:rPr lang="en-US" sz="2200" b="1" i="1" dirty="0">
                <a:solidFill>
                  <a:srgbClr val="FF0000"/>
                </a:solidFill>
              </a:rPr>
              <a:t>if</a:t>
            </a:r>
            <a:r>
              <a:rPr lang="en-US" sz="2200" dirty="0"/>
              <a:t> k = </a:t>
            </a:r>
            <a:r>
              <a:rPr lang="en-US" sz="2200" dirty="0" err="1"/>
              <a:t>i</a:t>
            </a:r>
            <a:endParaRPr lang="en-US" sz="2200" dirty="0"/>
          </a:p>
          <a:p>
            <a:pPr lvl="5"/>
            <a:r>
              <a:rPr lang="en-US" sz="2200" dirty="0"/>
              <a:t>then declare that P</a:t>
            </a:r>
            <a:r>
              <a:rPr lang="en-US" sz="2200" baseline="-25000" dirty="0"/>
              <a:t>i</a:t>
            </a:r>
            <a:r>
              <a:rPr lang="en-US" sz="2200" dirty="0"/>
              <a:t> is deadlocked</a:t>
            </a:r>
          </a:p>
          <a:p>
            <a:pPr lvl="4"/>
            <a:r>
              <a:rPr lang="en-US" sz="2200" b="1" i="1" dirty="0">
                <a:solidFill>
                  <a:srgbClr val="FF0000"/>
                </a:solidFill>
              </a:rPr>
              <a:t>else</a:t>
            </a:r>
            <a:r>
              <a:rPr lang="en-US" sz="2200" dirty="0"/>
              <a:t> for all P</a:t>
            </a:r>
            <a:r>
              <a:rPr lang="en-US" sz="2200" baseline="-25000" dirty="0"/>
              <a:t>m</a:t>
            </a:r>
            <a:r>
              <a:rPr lang="en-US" sz="2200" dirty="0"/>
              <a:t> and </a:t>
            </a:r>
            <a:r>
              <a:rPr lang="en-US" sz="2200" dirty="0" err="1"/>
              <a:t>P</a:t>
            </a:r>
            <a:r>
              <a:rPr lang="en-US" sz="2200" baseline="-25000" dirty="0" err="1"/>
              <a:t>n</a:t>
            </a:r>
            <a:r>
              <a:rPr lang="en-US" sz="2200" dirty="0"/>
              <a:t> such that</a:t>
            </a:r>
          </a:p>
          <a:p>
            <a:pPr lvl="5"/>
            <a:r>
              <a:rPr lang="en-US" sz="2200" dirty="0"/>
              <a:t>(a’) P</a:t>
            </a:r>
            <a:r>
              <a:rPr lang="en-US" sz="2200" baseline="-25000" dirty="0"/>
              <a:t>k</a:t>
            </a:r>
            <a:r>
              <a:rPr lang="en-US" sz="2200" dirty="0"/>
              <a:t> is locally dependent upon P</a:t>
            </a:r>
            <a:r>
              <a:rPr lang="en-US" sz="2200" baseline="-25000" dirty="0"/>
              <a:t>m</a:t>
            </a:r>
            <a:r>
              <a:rPr lang="en-US" sz="2200" dirty="0"/>
              <a:t>, and</a:t>
            </a:r>
          </a:p>
          <a:p>
            <a:pPr lvl="5"/>
            <a:r>
              <a:rPr lang="en-US" sz="2200" dirty="0"/>
              <a:t>(b’) P</a:t>
            </a:r>
            <a:r>
              <a:rPr lang="en-US" sz="2200" baseline="-25000" dirty="0"/>
              <a:t>m</a:t>
            </a:r>
            <a:r>
              <a:rPr lang="en-US" sz="2200" dirty="0"/>
              <a:t> is waiting on </a:t>
            </a:r>
            <a:r>
              <a:rPr lang="en-US" sz="2200" dirty="0" err="1"/>
              <a:t>P</a:t>
            </a:r>
            <a:r>
              <a:rPr lang="en-US" sz="2200" baseline="-25000" dirty="0" err="1"/>
              <a:t>n</a:t>
            </a:r>
            <a:r>
              <a:rPr lang="en-US" sz="2200" dirty="0"/>
              <a:t>, and</a:t>
            </a:r>
          </a:p>
          <a:p>
            <a:pPr lvl="5"/>
            <a:r>
              <a:rPr lang="en-US" sz="2200" dirty="0"/>
              <a:t>(c’) P</a:t>
            </a:r>
            <a:r>
              <a:rPr lang="en-US" sz="2200" baseline="-25000" dirty="0"/>
              <a:t>m</a:t>
            </a:r>
            <a:r>
              <a:rPr lang="en-US" sz="2200" dirty="0"/>
              <a:t> and </a:t>
            </a:r>
            <a:r>
              <a:rPr lang="en-US" sz="2200" dirty="0" err="1"/>
              <a:t>P</a:t>
            </a:r>
            <a:r>
              <a:rPr lang="en-US" sz="2200" baseline="-25000" dirty="0" err="1"/>
              <a:t>n</a:t>
            </a:r>
            <a:r>
              <a:rPr lang="en-US" sz="2200" dirty="0"/>
              <a:t> are on different sites,</a:t>
            </a:r>
          </a:p>
          <a:p>
            <a:pPr lvl="4"/>
            <a:r>
              <a:rPr lang="en-US" sz="2200" dirty="0"/>
              <a:t>send a probe (</a:t>
            </a:r>
            <a:r>
              <a:rPr lang="en-US" sz="2200" dirty="0" err="1"/>
              <a:t>i</a:t>
            </a:r>
            <a:r>
              <a:rPr lang="en-US" sz="2200" dirty="0"/>
              <a:t>, m, n) to the home site of </a:t>
            </a:r>
            <a:r>
              <a:rPr lang="en-US" sz="2200" dirty="0" err="1"/>
              <a:t>P</a:t>
            </a:r>
            <a:r>
              <a:rPr lang="en-US" sz="2200" baseline="-25000" dirty="0" err="1"/>
              <a:t>n</a:t>
            </a:r>
            <a:endParaRPr lang="en-US" sz="2200" baseline="-25000" dirty="0"/>
          </a:p>
          <a:p>
            <a:pPr lvl="3"/>
            <a:r>
              <a:rPr lang="en-US" sz="2200" b="1" i="1" dirty="0">
                <a:solidFill>
                  <a:srgbClr val="FF0000"/>
                </a:solidFill>
              </a:rPr>
              <a:t>end</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482ADE3F-356E-4EAA-85ED-16E90DD7A487}"/>
                  </a:ext>
                </a:extLst>
              </p14:cNvPr>
              <p14:cNvContentPartPr/>
              <p14:nvPr/>
            </p14:nvContentPartPr>
            <p14:xfrm>
              <a:off x="457200" y="1254240"/>
              <a:ext cx="11588400" cy="5184000"/>
            </p14:xfrm>
          </p:contentPart>
        </mc:Choice>
        <mc:Fallback xmlns="">
          <p:pic>
            <p:nvPicPr>
              <p:cNvPr id="3" name="Ink 2">
                <a:extLst>
                  <a:ext uri="{FF2B5EF4-FFF2-40B4-BE49-F238E27FC236}">
                    <a16:creationId xmlns:a16="http://schemas.microsoft.com/office/drawing/2014/main" id="{482ADE3F-356E-4EAA-85ED-16E90DD7A487}"/>
                  </a:ext>
                </a:extLst>
              </p:cNvPr>
              <p:cNvPicPr/>
              <p:nvPr/>
            </p:nvPicPr>
            <p:blipFill>
              <a:blip r:embed="rId3"/>
              <a:stretch>
                <a:fillRect/>
              </a:stretch>
            </p:blipFill>
            <p:spPr>
              <a:xfrm>
                <a:off x="447840" y="1244880"/>
                <a:ext cx="11607120" cy="5202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6E5B4ED-8013-4B83-A08C-3F1A2170A7CB}"/>
                  </a:ext>
                </a:extLst>
              </p14:cNvPr>
              <p14:cNvContentPartPr/>
              <p14:nvPr/>
            </p14:nvContentPartPr>
            <p14:xfrm>
              <a:off x="2431080" y="3729600"/>
              <a:ext cx="3205440" cy="1137600"/>
            </p14:xfrm>
          </p:contentPart>
        </mc:Choice>
        <mc:Fallback xmlns="">
          <p:pic>
            <p:nvPicPr>
              <p:cNvPr id="4" name="Ink 3">
                <a:extLst>
                  <a:ext uri="{FF2B5EF4-FFF2-40B4-BE49-F238E27FC236}">
                    <a16:creationId xmlns:a16="http://schemas.microsoft.com/office/drawing/2014/main" id="{96E5B4ED-8013-4B83-A08C-3F1A2170A7CB}"/>
                  </a:ext>
                </a:extLst>
              </p:cNvPr>
              <p:cNvPicPr/>
              <p:nvPr/>
            </p:nvPicPr>
            <p:blipFill>
              <a:blip r:embed="rId5"/>
              <a:stretch>
                <a:fillRect/>
              </a:stretch>
            </p:blipFill>
            <p:spPr>
              <a:xfrm>
                <a:off x="2421720" y="3720240"/>
                <a:ext cx="3224160" cy="1156320"/>
              </a:xfrm>
              <a:prstGeom prst="rect">
                <a:avLst/>
              </a:prstGeom>
            </p:spPr>
          </p:pic>
        </mc:Fallback>
      </mc:AlternateContent>
    </p:spTree>
    <p:extLst>
      <p:ext uri="{BB962C8B-B14F-4D97-AF65-F5344CB8AC3E}">
        <p14:creationId xmlns:p14="http://schemas.microsoft.com/office/powerpoint/2010/main" val="23376521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5" name="Picture 4">
            <a:extLst>
              <a:ext uri="{FF2B5EF4-FFF2-40B4-BE49-F238E27FC236}">
                <a16:creationId xmlns:a16="http://schemas.microsoft.com/office/drawing/2014/main" id="{C21E0682-4C4A-8245-9739-6C9BE2326960}"/>
              </a:ext>
            </a:extLst>
          </p:cNvPr>
          <p:cNvPicPr>
            <a:picLocks noChangeAspect="1"/>
          </p:cNvPicPr>
          <p:nvPr/>
        </p:nvPicPr>
        <p:blipFill>
          <a:blip r:embed="rId2"/>
          <a:stretch>
            <a:fillRect/>
          </a:stretch>
        </p:blipFill>
        <p:spPr>
          <a:xfrm>
            <a:off x="2185989" y="1413741"/>
            <a:ext cx="7943850" cy="512993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C9166D0-00ED-4741-ABA0-F06C9650055E}"/>
                  </a:ext>
                </a:extLst>
              </p14:cNvPr>
              <p14:cNvContentPartPr/>
              <p14:nvPr/>
            </p14:nvContentPartPr>
            <p14:xfrm>
              <a:off x="565560" y="672840"/>
              <a:ext cx="8546400" cy="5245560"/>
            </p14:xfrm>
          </p:contentPart>
        </mc:Choice>
        <mc:Fallback xmlns="">
          <p:pic>
            <p:nvPicPr>
              <p:cNvPr id="3" name="Ink 2">
                <a:extLst>
                  <a:ext uri="{FF2B5EF4-FFF2-40B4-BE49-F238E27FC236}">
                    <a16:creationId xmlns:a16="http://schemas.microsoft.com/office/drawing/2014/main" id="{1C9166D0-00ED-4741-ABA0-F06C9650055E}"/>
                  </a:ext>
                </a:extLst>
              </p:cNvPr>
              <p:cNvPicPr/>
              <p:nvPr/>
            </p:nvPicPr>
            <p:blipFill>
              <a:blip r:embed="rId4"/>
              <a:stretch>
                <a:fillRect/>
              </a:stretch>
            </p:blipFill>
            <p:spPr>
              <a:xfrm>
                <a:off x="556200" y="663480"/>
                <a:ext cx="8565120" cy="5264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7D3A3107-C38D-4500-B2EF-F2D60B29BD46}"/>
                  </a:ext>
                </a:extLst>
              </p14:cNvPr>
              <p14:cNvContentPartPr/>
              <p14:nvPr/>
            </p14:nvContentPartPr>
            <p14:xfrm>
              <a:off x="2850480" y="2381400"/>
              <a:ext cx="2450160" cy="3343320"/>
            </p14:xfrm>
          </p:contentPart>
        </mc:Choice>
        <mc:Fallback xmlns="">
          <p:pic>
            <p:nvPicPr>
              <p:cNvPr id="4" name="Ink 3">
                <a:extLst>
                  <a:ext uri="{FF2B5EF4-FFF2-40B4-BE49-F238E27FC236}">
                    <a16:creationId xmlns:a16="http://schemas.microsoft.com/office/drawing/2014/main" id="{7D3A3107-C38D-4500-B2EF-F2D60B29BD46}"/>
                  </a:ext>
                </a:extLst>
              </p:cNvPr>
              <p:cNvPicPr/>
              <p:nvPr/>
            </p:nvPicPr>
            <p:blipFill>
              <a:blip r:embed="rId6"/>
              <a:stretch>
                <a:fillRect/>
              </a:stretch>
            </p:blipFill>
            <p:spPr>
              <a:xfrm>
                <a:off x="2841120" y="2372040"/>
                <a:ext cx="2468880" cy="3362040"/>
              </a:xfrm>
              <a:prstGeom prst="rect">
                <a:avLst/>
              </a:prstGeom>
            </p:spPr>
          </p:pic>
        </mc:Fallback>
      </mc:AlternateContent>
    </p:spTree>
    <p:extLst>
      <p:ext uri="{BB962C8B-B14F-4D97-AF65-F5344CB8AC3E}">
        <p14:creationId xmlns:p14="http://schemas.microsoft.com/office/powerpoint/2010/main" val="16421231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Introduction</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1148014" y="1626302"/>
            <a:ext cx="10099105" cy="3539430"/>
          </a:xfrm>
          <a:prstGeom prst="rect">
            <a:avLst/>
          </a:prstGeom>
        </p:spPr>
        <p:txBody>
          <a:bodyPr wrap="square">
            <a:spAutoFit/>
          </a:bodyPr>
          <a:lstStyle/>
          <a:p>
            <a:pPr marL="914400" lvl="1" indent="-457200">
              <a:buFont typeface="Arial" panose="020B0604020202020204" pitchFamily="34" charset="0"/>
              <a:buChar char="•"/>
            </a:pPr>
            <a:r>
              <a:rPr lang="en-US" altLang="en-US" sz="2800" dirty="0"/>
              <a:t>a process may request resources in any order</a:t>
            </a:r>
          </a:p>
          <a:p>
            <a:pPr marL="914400" lvl="1" indent="-457200">
              <a:buFont typeface="Arial" panose="020B0604020202020204" pitchFamily="34" charset="0"/>
              <a:buChar char="•"/>
            </a:pPr>
            <a:r>
              <a:rPr lang="en-US" altLang="en-US" sz="2800" dirty="0"/>
              <a:t>request order may not be known </a:t>
            </a:r>
            <a:r>
              <a:rPr lang="en-US" altLang="en-US" sz="2800" dirty="0" err="1"/>
              <a:t>apriori</a:t>
            </a:r>
            <a:endParaRPr lang="en-US" altLang="en-US" sz="2800" dirty="0"/>
          </a:p>
          <a:p>
            <a:pPr marL="914400" lvl="1" indent="-457200">
              <a:buFont typeface="Arial" panose="020B0604020202020204" pitchFamily="34" charset="0"/>
              <a:buChar char="•"/>
            </a:pPr>
            <a:r>
              <a:rPr lang="en-US" altLang="en-US" sz="2800" dirty="0"/>
              <a:t>a process can request a resource while holding others</a:t>
            </a:r>
          </a:p>
          <a:p>
            <a:pPr marL="914400" lvl="1" indent="-457200">
              <a:buFont typeface="Arial" panose="020B0604020202020204" pitchFamily="34" charset="0"/>
              <a:buChar char="•"/>
            </a:pPr>
            <a:r>
              <a:rPr lang="en-US" altLang="en-US" sz="2800" dirty="0"/>
              <a:t>if the allocation sequence of process resources is not controlled in such environments</a:t>
            </a:r>
          </a:p>
          <a:p>
            <a:pPr marL="1371600" lvl="2" indent="-457200">
              <a:buFont typeface="Arial" panose="020B0604020202020204" pitchFamily="34" charset="0"/>
              <a:buChar char="•"/>
            </a:pPr>
            <a:r>
              <a:rPr lang="en-US" altLang="en-US" sz="2800" dirty="0"/>
              <a:t>deadlocks can occur</a:t>
            </a:r>
          </a:p>
          <a:p>
            <a:pPr marL="914400" lvl="1" indent="-457200">
              <a:buFont typeface="Arial" panose="020B0604020202020204" pitchFamily="34" charset="0"/>
              <a:buChar char="•"/>
            </a:pPr>
            <a:r>
              <a:rPr lang="en-US" altLang="en-US" sz="2800" b="1" dirty="0">
                <a:solidFill>
                  <a:srgbClr val="FF0000"/>
                </a:solidFill>
              </a:rPr>
              <a:t>deadlock</a:t>
            </a:r>
            <a:r>
              <a:rPr lang="en-US" altLang="en-US" sz="2800" dirty="0">
                <a:solidFill>
                  <a:srgbClr val="FF0000"/>
                </a:solidFill>
              </a:rPr>
              <a:t> </a:t>
            </a:r>
            <a:r>
              <a:rPr lang="en-US" altLang="en-US" sz="2800" dirty="0"/>
              <a:t>- condition where a set of processes request resources that are held by other processes in the set</a:t>
            </a:r>
            <a:endParaRPr lang="en-US" altLang="en-US" sz="5400" dirty="0"/>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DD15E86-D833-4020-B39E-3D4007E09A18}"/>
                  </a:ext>
                </a:extLst>
              </p14:cNvPr>
              <p14:cNvContentPartPr/>
              <p14:nvPr/>
            </p14:nvContentPartPr>
            <p14:xfrm>
              <a:off x="9778680" y="872640"/>
              <a:ext cx="2082600" cy="2472480"/>
            </p14:xfrm>
          </p:contentPart>
        </mc:Choice>
        <mc:Fallback xmlns="">
          <p:pic>
            <p:nvPicPr>
              <p:cNvPr id="3" name="Ink 2">
                <a:extLst>
                  <a:ext uri="{FF2B5EF4-FFF2-40B4-BE49-F238E27FC236}">
                    <a16:creationId xmlns:a16="http://schemas.microsoft.com/office/drawing/2014/main" id="{FDD15E86-D833-4020-B39E-3D4007E09A18}"/>
                  </a:ext>
                </a:extLst>
              </p:cNvPr>
              <p:cNvPicPr/>
              <p:nvPr/>
            </p:nvPicPr>
            <p:blipFill>
              <a:blip r:embed="rId4"/>
              <a:stretch>
                <a:fillRect/>
              </a:stretch>
            </p:blipFill>
            <p:spPr>
              <a:xfrm>
                <a:off x="9769320" y="863280"/>
                <a:ext cx="2101320" cy="2491200"/>
              </a:xfrm>
              <a:prstGeom prst="rect">
                <a:avLst/>
              </a:prstGeom>
            </p:spPr>
          </p:pic>
        </mc:Fallback>
      </mc:AlternateContent>
    </p:spTree>
    <p:extLst>
      <p:ext uri="{BB962C8B-B14F-4D97-AF65-F5344CB8AC3E}">
        <p14:creationId xmlns:p14="http://schemas.microsoft.com/office/powerpoint/2010/main" val="28695704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60628" y="1489048"/>
            <a:ext cx="9254229" cy="1815882"/>
          </a:xfrm>
          <a:prstGeom prst="rect">
            <a:avLst/>
          </a:prstGeom>
        </p:spPr>
        <p:txBody>
          <a:bodyPr wrap="square">
            <a:spAutoFit/>
          </a:bodyPr>
          <a:lstStyle/>
          <a:p>
            <a:r>
              <a:rPr lang="en-US" sz="2800" b="1" dirty="0">
                <a:solidFill>
                  <a:srgbClr val="FF0000"/>
                </a:solidFill>
              </a:rPr>
              <a:t>Performance analysis</a:t>
            </a:r>
          </a:p>
          <a:p>
            <a:endParaRPr lang="en-US" sz="2800" b="1" dirty="0">
              <a:solidFill>
                <a:srgbClr val="FF0000"/>
              </a:solidFill>
            </a:endParaRPr>
          </a:p>
          <a:p>
            <a:pPr marL="457200" indent="-457200">
              <a:buFont typeface="Arial" panose="020B0604020202020204" pitchFamily="34" charset="0"/>
              <a:buChar char="•"/>
            </a:pPr>
            <a:r>
              <a:rPr lang="en-US" sz="2800" dirty="0"/>
              <a:t>algorithm exchanges at most </a:t>
            </a:r>
            <a:r>
              <a:rPr lang="en-US" sz="2800" b="1" dirty="0"/>
              <a:t>m(n−1)/2</a:t>
            </a:r>
            <a:r>
              <a:rPr lang="en-US" sz="2800" dirty="0"/>
              <a:t> messages to detect a deadlock that involves </a:t>
            </a:r>
            <a:r>
              <a:rPr lang="en-US" sz="2800" b="1" dirty="0"/>
              <a:t>m</a:t>
            </a:r>
            <a:r>
              <a:rPr lang="en-US" sz="2800" dirty="0"/>
              <a:t> processes and spans over </a:t>
            </a:r>
            <a:r>
              <a:rPr lang="en-US" sz="2800" b="1" dirty="0"/>
              <a:t>n</a:t>
            </a:r>
            <a:r>
              <a:rPr lang="en-US" sz="2800" dirty="0"/>
              <a:t> sites</a:t>
            </a:r>
          </a:p>
        </p:txBody>
      </p:sp>
    </p:spTree>
    <p:extLst>
      <p:ext uri="{BB962C8B-B14F-4D97-AF65-F5344CB8AC3E}">
        <p14:creationId xmlns:p14="http://schemas.microsoft.com/office/powerpoint/2010/main" val="3756686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85341" y="1381956"/>
            <a:ext cx="11027718" cy="3539430"/>
          </a:xfrm>
          <a:prstGeom prst="rect">
            <a:avLst/>
          </a:prstGeom>
        </p:spPr>
        <p:txBody>
          <a:bodyPr wrap="square">
            <a:spAutoFit/>
          </a:bodyPr>
          <a:lstStyle/>
          <a:p>
            <a:pPr marL="457200" indent="-457200">
              <a:buFont typeface="Arial" panose="020B0604020202020204" pitchFamily="34" charset="0"/>
              <a:buChar char="•"/>
            </a:pPr>
            <a:r>
              <a:rPr lang="en-US" sz="2800" dirty="0"/>
              <a:t>2 types of messages are used:</a:t>
            </a:r>
          </a:p>
          <a:p>
            <a:pPr marL="914400" lvl="1" indent="-457200">
              <a:buFont typeface="Arial" panose="020B0604020202020204" pitchFamily="34" charset="0"/>
              <a:buChar char="•"/>
            </a:pPr>
            <a:r>
              <a:rPr lang="en-US" sz="2800" dirty="0">
                <a:solidFill>
                  <a:srgbClr val="FF0000"/>
                </a:solidFill>
              </a:rPr>
              <a:t>query(</a:t>
            </a:r>
            <a:r>
              <a:rPr lang="en-US" sz="2800" dirty="0" err="1">
                <a:solidFill>
                  <a:srgbClr val="FF0000"/>
                </a:solidFill>
              </a:rPr>
              <a:t>i</a:t>
            </a:r>
            <a:r>
              <a:rPr lang="en-US" sz="2800" dirty="0">
                <a:solidFill>
                  <a:srgbClr val="FF0000"/>
                </a:solidFill>
              </a:rPr>
              <a:t>, j, k)</a:t>
            </a:r>
          </a:p>
          <a:p>
            <a:pPr marL="914400" lvl="1" indent="-457200">
              <a:buFont typeface="Arial" panose="020B0604020202020204" pitchFamily="34" charset="0"/>
              <a:buChar char="•"/>
            </a:pPr>
            <a:r>
              <a:rPr lang="en-US" sz="2800" dirty="0">
                <a:solidFill>
                  <a:srgbClr val="FF0000"/>
                </a:solidFill>
              </a:rPr>
              <a:t>reply(</a:t>
            </a:r>
            <a:r>
              <a:rPr lang="en-US" sz="2800" dirty="0" err="1">
                <a:solidFill>
                  <a:srgbClr val="FF0000"/>
                </a:solidFill>
              </a:rPr>
              <a:t>i</a:t>
            </a:r>
            <a:r>
              <a:rPr lang="en-US" sz="2800" dirty="0">
                <a:solidFill>
                  <a:srgbClr val="FF0000"/>
                </a:solidFill>
              </a:rPr>
              <a:t>, j, k)</a:t>
            </a:r>
          </a:p>
          <a:p>
            <a:pPr marL="914400" lvl="1" indent="-457200">
              <a:buFont typeface="Arial" panose="020B0604020202020204" pitchFamily="34" charset="0"/>
              <a:buChar char="•"/>
            </a:pPr>
            <a:r>
              <a:rPr lang="en-US" sz="2800" dirty="0"/>
              <a:t>denote that they belong to a diffusion computation initiated by P</a:t>
            </a:r>
            <a:r>
              <a:rPr lang="en-US" sz="2800" baseline="-25000" dirty="0"/>
              <a:t>i</a:t>
            </a:r>
            <a:r>
              <a:rPr lang="en-US" sz="2800" dirty="0"/>
              <a:t> and are being sent from P</a:t>
            </a:r>
            <a:r>
              <a:rPr lang="en-US" sz="2800" baseline="-25000" dirty="0"/>
              <a:t>j</a:t>
            </a:r>
            <a:r>
              <a:rPr lang="en-US" sz="2800" dirty="0"/>
              <a:t> to P</a:t>
            </a:r>
            <a:r>
              <a:rPr lang="en-US" sz="2800" baseline="-25000" dirty="0"/>
              <a:t>k</a:t>
            </a:r>
          </a:p>
          <a:p>
            <a:pPr marL="457200" indent="-457200">
              <a:buFont typeface="Arial" panose="020B0604020202020204" pitchFamily="34" charset="0"/>
              <a:buChar char="•"/>
            </a:pPr>
            <a:r>
              <a:rPr lang="en-US" sz="2800" dirty="0"/>
              <a:t>a blocked process initiates deadlock detection by sending query messages to all processes in its dependent set (i.e., processes from which it is waiting to receive a message)</a:t>
            </a:r>
            <a:endParaRPr lang="en-US" sz="265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510D3BE-CC3C-40C1-8503-7C60CD3CA380}"/>
                  </a:ext>
                </a:extLst>
              </p14:cNvPr>
              <p14:cNvContentPartPr/>
              <p14:nvPr/>
            </p14:nvContentPartPr>
            <p14:xfrm>
              <a:off x="3473280" y="1798920"/>
              <a:ext cx="7026840" cy="1884960"/>
            </p14:xfrm>
          </p:contentPart>
        </mc:Choice>
        <mc:Fallback xmlns="">
          <p:pic>
            <p:nvPicPr>
              <p:cNvPr id="3" name="Ink 2">
                <a:extLst>
                  <a:ext uri="{FF2B5EF4-FFF2-40B4-BE49-F238E27FC236}">
                    <a16:creationId xmlns:a16="http://schemas.microsoft.com/office/drawing/2014/main" id="{1510D3BE-CC3C-40C1-8503-7C60CD3CA380}"/>
                  </a:ext>
                </a:extLst>
              </p:cNvPr>
              <p:cNvPicPr/>
              <p:nvPr/>
            </p:nvPicPr>
            <p:blipFill>
              <a:blip r:embed="rId3"/>
              <a:stretch>
                <a:fillRect/>
              </a:stretch>
            </p:blipFill>
            <p:spPr>
              <a:xfrm>
                <a:off x="3463920" y="1789560"/>
                <a:ext cx="7045560" cy="1903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F4E049-A5AE-47A5-B299-963E8AA90027}"/>
                  </a:ext>
                </a:extLst>
              </p14:cNvPr>
              <p14:cNvContentPartPr/>
              <p14:nvPr/>
            </p14:nvContentPartPr>
            <p14:xfrm>
              <a:off x="2263680" y="4464720"/>
              <a:ext cx="8583480" cy="589680"/>
            </p14:xfrm>
          </p:contentPart>
        </mc:Choice>
        <mc:Fallback xmlns="">
          <p:pic>
            <p:nvPicPr>
              <p:cNvPr id="4" name="Ink 3">
                <a:extLst>
                  <a:ext uri="{FF2B5EF4-FFF2-40B4-BE49-F238E27FC236}">
                    <a16:creationId xmlns:a16="http://schemas.microsoft.com/office/drawing/2014/main" id="{78F4E049-A5AE-47A5-B299-963E8AA90027}"/>
                  </a:ext>
                </a:extLst>
              </p:cNvPr>
              <p:cNvPicPr/>
              <p:nvPr/>
            </p:nvPicPr>
            <p:blipFill>
              <a:blip r:embed="rId5"/>
              <a:stretch>
                <a:fillRect/>
              </a:stretch>
            </p:blipFill>
            <p:spPr>
              <a:xfrm>
                <a:off x="2254320" y="4455360"/>
                <a:ext cx="8602200" cy="608400"/>
              </a:xfrm>
              <a:prstGeom prst="rect">
                <a:avLst/>
              </a:prstGeom>
            </p:spPr>
          </p:pic>
        </mc:Fallback>
      </mc:AlternateContent>
    </p:spTree>
    <p:extLst>
      <p:ext uri="{BB962C8B-B14F-4D97-AF65-F5344CB8AC3E}">
        <p14:creationId xmlns:p14="http://schemas.microsoft.com/office/powerpoint/2010/main" val="351893645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34768" y="1431384"/>
            <a:ext cx="10467546" cy="2246769"/>
          </a:xfrm>
          <a:prstGeom prst="rect">
            <a:avLst/>
          </a:prstGeom>
        </p:spPr>
        <p:txBody>
          <a:bodyPr wrap="square">
            <a:spAutoFit/>
          </a:bodyPr>
          <a:lstStyle/>
          <a:p>
            <a:pPr marL="457200" indent="-457200">
              <a:buFont typeface="Arial" panose="020B0604020202020204" pitchFamily="34" charset="0"/>
              <a:buChar char="•"/>
            </a:pPr>
            <a:r>
              <a:rPr lang="en-US" sz="2800" dirty="0"/>
              <a:t>local variable </a:t>
            </a:r>
            <a:r>
              <a:rPr lang="en-US" sz="2800" dirty="0" err="1">
                <a:solidFill>
                  <a:srgbClr val="FF0000"/>
                </a:solidFill>
              </a:rPr>
              <a:t>num</a:t>
            </a:r>
            <a:r>
              <a:rPr lang="en-US" sz="2800" baseline="-25000" dirty="0" err="1">
                <a:solidFill>
                  <a:srgbClr val="FF0000"/>
                </a:solidFill>
              </a:rPr>
              <a:t>k</a:t>
            </a:r>
            <a:r>
              <a:rPr lang="en-US" sz="2800" dirty="0">
                <a:solidFill>
                  <a:srgbClr val="FF0000"/>
                </a:solidFill>
              </a:rPr>
              <a:t>(</a:t>
            </a:r>
            <a:r>
              <a:rPr lang="en-US" sz="2800" dirty="0" err="1">
                <a:solidFill>
                  <a:srgbClr val="FF0000"/>
                </a:solidFill>
              </a:rPr>
              <a:t>i</a:t>
            </a:r>
            <a:r>
              <a:rPr lang="en-US" sz="2800" dirty="0">
                <a:solidFill>
                  <a:srgbClr val="FF0000"/>
                </a:solidFill>
              </a:rPr>
              <a:t>)</a:t>
            </a:r>
            <a:r>
              <a:rPr lang="en-US" sz="2800" dirty="0"/>
              <a:t> = number of query messages sent</a:t>
            </a:r>
          </a:p>
          <a:p>
            <a:pPr marL="457200" indent="-457200">
              <a:buFont typeface="Arial" panose="020B0604020202020204" pitchFamily="34" charset="0"/>
              <a:buChar char="•"/>
            </a:pPr>
            <a:r>
              <a:rPr lang="en-US" sz="2800" dirty="0" err="1"/>
              <a:t>P</a:t>
            </a:r>
            <a:r>
              <a:rPr lang="en-US" sz="2800" baseline="-25000" dirty="0" err="1"/>
              <a:t>k</a:t>
            </a:r>
            <a:r>
              <a:rPr lang="en-US" sz="2800" dirty="0"/>
              <a:t> maintains a </a:t>
            </a:r>
            <a:r>
              <a:rPr lang="en-US" sz="2800" dirty="0" err="1"/>
              <a:t>boolean</a:t>
            </a:r>
            <a:r>
              <a:rPr lang="en-US" sz="2800" dirty="0"/>
              <a:t> variable </a:t>
            </a:r>
            <a:r>
              <a:rPr lang="en-US" sz="2800" dirty="0" err="1">
                <a:solidFill>
                  <a:srgbClr val="FF0000"/>
                </a:solidFill>
              </a:rPr>
              <a:t>wait</a:t>
            </a:r>
            <a:r>
              <a:rPr lang="en-US" sz="2800" baseline="-25000" dirty="0" err="1">
                <a:solidFill>
                  <a:srgbClr val="FF0000"/>
                </a:solidFill>
              </a:rPr>
              <a:t>k</a:t>
            </a:r>
            <a:r>
              <a:rPr lang="en-US" sz="2800" dirty="0">
                <a:solidFill>
                  <a:srgbClr val="FF0000"/>
                </a:solidFill>
              </a:rPr>
              <a:t>(</a:t>
            </a:r>
            <a:r>
              <a:rPr lang="en-US" sz="2800" dirty="0" err="1">
                <a:solidFill>
                  <a:srgbClr val="FF0000"/>
                </a:solidFill>
              </a:rPr>
              <a:t>i</a:t>
            </a:r>
            <a:r>
              <a:rPr lang="en-US" sz="2800" dirty="0">
                <a:solidFill>
                  <a:srgbClr val="FF0000"/>
                </a:solidFill>
              </a:rPr>
              <a:t>)</a:t>
            </a:r>
            <a:r>
              <a:rPr lang="en-US" sz="2800" dirty="0"/>
              <a:t> </a:t>
            </a:r>
          </a:p>
          <a:p>
            <a:pPr marL="457200" indent="-457200">
              <a:buFont typeface="Arial" panose="020B0604020202020204" pitchFamily="34" charset="0"/>
              <a:buChar char="•"/>
            </a:pPr>
            <a:r>
              <a:rPr lang="en-US" sz="2800" dirty="0" err="1"/>
              <a:t>wait</a:t>
            </a:r>
            <a:r>
              <a:rPr lang="en-US" sz="2800" baseline="-25000" dirty="0" err="1"/>
              <a:t>k</a:t>
            </a:r>
            <a:r>
              <a:rPr lang="en-US" sz="2800" dirty="0"/>
              <a:t>(</a:t>
            </a:r>
            <a:r>
              <a:rPr lang="en-US" sz="2800" dirty="0" err="1"/>
              <a:t>i</a:t>
            </a:r>
            <a:r>
              <a:rPr lang="en-US" sz="2800" dirty="0"/>
              <a:t>) denotes that </a:t>
            </a:r>
            <a:r>
              <a:rPr lang="en-US" sz="2800" dirty="0" err="1"/>
              <a:t>P</a:t>
            </a:r>
            <a:r>
              <a:rPr lang="en-US" sz="2800" baseline="-25000" dirty="0" err="1"/>
              <a:t>k</a:t>
            </a:r>
            <a:r>
              <a:rPr lang="en-US" sz="2800" baseline="-25000" dirty="0"/>
              <a:t> </a:t>
            </a:r>
            <a:r>
              <a:rPr lang="en-US" sz="2800" dirty="0"/>
              <a:t>has been continuously blocked since it received the last engaging query from P</a:t>
            </a:r>
            <a:r>
              <a:rPr lang="en-US" sz="2800" baseline="-25000" dirty="0"/>
              <a:t>i</a:t>
            </a:r>
            <a:r>
              <a:rPr lang="en-US" sz="2800" dirty="0"/>
              <a:t> </a:t>
            </a:r>
          </a:p>
          <a:p>
            <a:endParaRPr lang="en-US" sz="28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A52B48F3-0D4E-473A-8D91-9893252C97E7}"/>
                  </a:ext>
                </a:extLst>
              </p14:cNvPr>
              <p14:cNvContentPartPr/>
              <p14:nvPr/>
            </p14:nvContentPartPr>
            <p14:xfrm>
              <a:off x="1238760" y="1644840"/>
              <a:ext cx="6169680" cy="1906560"/>
            </p14:xfrm>
          </p:contentPart>
        </mc:Choice>
        <mc:Fallback xmlns="">
          <p:pic>
            <p:nvPicPr>
              <p:cNvPr id="3" name="Ink 2">
                <a:extLst>
                  <a:ext uri="{FF2B5EF4-FFF2-40B4-BE49-F238E27FC236}">
                    <a16:creationId xmlns:a16="http://schemas.microsoft.com/office/drawing/2014/main" id="{A52B48F3-0D4E-473A-8D91-9893252C97E7}"/>
                  </a:ext>
                </a:extLst>
              </p:cNvPr>
              <p:cNvPicPr/>
              <p:nvPr/>
            </p:nvPicPr>
            <p:blipFill>
              <a:blip r:embed="rId3"/>
              <a:stretch>
                <a:fillRect/>
              </a:stretch>
            </p:blipFill>
            <p:spPr>
              <a:xfrm>
                <a:off x="1229400" y="1635480"/>
                <a:ext cx="6188400" cy="192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6D3D246-58B6-4112-A59F-7AE604F34882}"/>
                  </a:ext>
                </a:extLst>
              </p14:cNvPr>
              <p14:cNvContentPartPr/>
              <p14:nvPr/>
            </p14:nvContentPartPr>
            <p14:xfrm>
              <a:off x="3819600" y="2535840"/>
              <a:ext cx="2289960" cy="1062000"/>
            </p14:xfrm>
          </p:contentPart>
        </mc:Choice>
        <mc:Fallback xmlns="">
          <p:pic>
            <p:nvPicPr>
              <p:cNvPr id="4" name="Ink 3">
                <a:extLst>
                  <a:ext uri="{FF2B5EF4-FFF2-40B4-BE49-F238E27FC236}">
                    <a16:creationId xmlns:a16="http://schemas.microsoft.com/office/drawing/2014/main" id="{D6D3D246-58B6-4112-A59F-7AE604F34882}"/>
                  </a:ext>
                </a:extLst>
              </p:cNvPr>
              <p:cNvPicPr/>
              <p:nvPr/>
            </p:nvPicPr>
            <p:blipFill>
              <a:blip r:embed="rId5"/>
              <a:stretch>
                <a:fillRect/>
              </a:stretch>
            </p:blipFill>
            <p:spPr>
              <a:xfrm>
                <a:off x="3810240" y="2526480"/>
                <a:ext cx="2308680" cy="1080720"/>
              </a:xfrm>
              <a:prstGeom prst="rect">
                <a:avLst/>
              </a:prstGeom>
            </p:spPr>
          </p:pic>
        </mc:Fallback>
      </mc:AlternateContent>
    </p:spTree>
    <p:extLst>
      <p:ext uri="{BB962C8B-B14F-4D97-AF65-F5344CB8AC3E}">
        <p14:creationId xmlns:p14="http://schemas.microsoft.com/office/powerpoint/2010/main" val="4753916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406400" y="1379306"/>
            <a:ext cx="11188014" cy="5693866"/>
          </a:xfrm>
          <a:prstGeom prst="rect">
            <a:avLst/>
          </a:prstGeom>
        </p:spPr>
        <p:txBody>
          <a:bodyPr wrap="square">
            <a:spAutoFit/>
          </a:bodyPr>
          <a:lstStyle/>
          <a:p>
            <a:pPr marL="457200" indent="-457200">
              <a:buFont typeface="Arial" panose="020B0604020202020204" pitchFamily="34" charset="0"/>
              <a:buChar char="•"/>
            </a:pPr>
            <a:r>
              <a:rPr lang="en-US" sz="2800" dirty="0"/>
              <a:t>first query message received by </a:t>
            </a:r>
            <a:r>
              <a:rPr lang="en-US" sz="2800" dirty="0" err="1"/>
              <a:t>P</a:t>
            </a:r>
            <a:r>
              <a:rPr lang="en-US" sz="2800" baseline="-25000" dirty="0" err="1"/>
              <a:t>k</a:t>
            </a:r>
            <a:r>
              <a:rPr lang="en-US" sz="2800" dirty="0"/>
              <a:t> for the deadlock detection initiated by P</a:t>
            </a:r>
            <a:r>
              <a:rPr lang="en-US" sz="2800" baseline="-25000" dirty="0"/>
              <a:t>i</a:t>
            </a:r>
            <a:r>
              <a:rPr lang="en-US" sz="2800" dirty="0"/>
              <a:t> </a:t>
            </a:r>
            <a:r>
              <a:rPr lang="en-US" sz="2800" dirty="0">
                <a:sym typeface="Wingdings" pitchFamily="2" charset="2"/>
              </a:rPr>
              <a:t> </a:t>
            </a:r>
            <a:r>
              <a:rPr lang="en-US" sz="2800" b="1" i="1" dirty="0">
                <a:solidFill>
                  <a:srgbClr val="FF00FF"/>
                </a:solidFill>
                <a:sym typeface="Wingdings" pitchFamily="2" charset="2"/>
              </a:rPr>
              <a:t>engaging query</a:t>
            </a:r>
            <a:endParaRPr lang="en-US" sz="2800" b="1" i="1" dirty="0">
              <a:solidFill>
                <a:srgbClr val="FF00FF"/>
              </a:solidFill>
            </a:endParaRPr>
          </a:p>
          <a:p>
            <a:pPr marL="457200" indent="-457200">
              <a:buFont typeface="Arial" panose="020B0604020202020204" pitchFamily="34" charset="0"/>
              <a:buChar char="•"/>
            </a:pPr>
            <a:r>
              <a:rPr lang="en-US" sz="2800" dirty="0"/>
              <a:t>if an active process receives a query or reply message, it discards it</a:t>
            </a:r>
          </a:p>
          <a:p>
            <a:pPr marL="457200" indent="-457200">
              <a:buFont typeface="Arial" panose="020B0604020202020204" pitchFamily="34" charset="0"/>
              <a:buChar char="•"/>
            </a:pPr>
            <a:r>
              <a:rPr lang="en-US" sz="2800" dirty="0"/>
              <a:t>when a blocked process P</a:t>
            </a:r>
            <a:r>
              <a:rPr lang="en-US" sz="2800" baseline="-25000" dirty="0"/>
              <a:t>k</a:t>
            </a:r>
            <a:r>
              <a:rPr lang="en-US" sz="2800" dirty="0"/>
              <a:t> receives a query(</a:t>
            </a:r>
            <a:r>
              <a:rPr lang="en-US" sz="2800" dirty="0" err="1"/>
              <a:t>i</a:t>
            </a:r>
            <a:r>
              <a:rPr lang="en-US" sz="2800" dirty="0"/>
              <a:t>, j, k) message, it takes certain actions</a:t>
            </a:r>
          </a:p>
          <a:p>
            <a:pPr marL="914400" lvl="1" indent="-457200">
              <a:buFont typeface="Arial" panose="020B0604020202020204" pitchFamily="34" charset="0"/>
              <a:buChar char="•"/>
            </a:pPr>
            <a:r>
              <a:rPr lang="en-US" sz="2800" dirty="0"/>
              <a:t>if this is the engaging query from P</a:t>
            </a:r>
            <a:r>
              <a:rPr lang="en-US" sz="2800" baseline="-25000" dirty="0"/>
              <a:t>i</a:t>
            </a:r>
            <a:r>
              <a:rPr lang="en-US" sz="2800" dirty="0"/>
              <a:t>, </a:t>
            </a:r>
            <a:r>
              <a:rPr lang="en-US" sz="2800" dirty="0" err="1"/>
              <a:t>P</a:t>
            </a:r>
            <a:r>
              <a:rPr lang="en-US" sz="2800" baseline="-25000" dirty="0" err="1"/>
              <a:t>k</a:t>
            </a:r>
            <a:r>
              <a:rPr lang="en-US" sz="2800" baseline="-25000" dirty="0"/>
              <a:t> </a:t>
            </a:r>
            <a:r>
              <a:rPr lang="en-US" sz="2800" dirty="0"/>
              <a:t>propagates the query to all the processes in its dependent set and sets </a:t>
            </a:r>
            <a:r>
              <a:rPr lang="en-US" sz="2800" dirty="0" err="1"/>
              <a:t>num</a:t>
            </a:r>
            <a:r>
              <a:rPr lang="en-US" sz="2800" baseline="-25000" dirty="0" err="1"/>
              <a:t>k</a:t>
            </a:r>
            <a:r>
              <a:rPr lang="en-US" sz="2800" dirty="0"/>
              <a:t>(</a:t>
            </a:r>
            <a:r>
              <a:rPr lang="en-US" sz="2800" dirty="0" err="1"/>
              <a:t>i</a:t>
            </a:r>
            <a:r>
              <a:rPr lang="en-US" sz="2800" dirty="0"/>
              <a:t>) = number of query messages sent</a:t>
            </a:r>
          </a:p>
          <a:p>
            <a:pPr marL="914400" lvl="1" indent="-457200">
              <a:buFont typeface="Arial" panose="020B0604020202020204" pitchFamily="34" charset="0"/>
              <a:buChar char="•"/>
            </a:pPr>
            <a:r>
              <a:rPr lang="en-US" sz="2800" dirty="0"/>
              <a:t>if this is not engaging query, </a:t>
            </a:r>
            <a:r>
              <a:rPr lang="en-US" sz="2800" dirty="0" err="1"/>
              <a:t>P</a:t>
            </a:r>
            <a:r>
              <a:rPr lang="en-US" sz="2800" baseline="-25000" dirty="0" err="1"/>
              <a:t>k</a:t>
            </a:r>
            <a:r>
              <a:rPr lang="en-US" sz="2800" baseline="-25000" dirty="0"/>
              <a:t> </a:t>
            </a:r>
            <a:r>
              <a:rPr lang="en-US" sz="2800" dirty="0"/>
              <a:t>returns a reply message if </a:t>
            </a:r>
            <a:r>
              <a:rPr lang="en-US" sz="2800" dirty="0" err="1"/>
              <a:t>P</a:t>
            </a:r>
            <a:r>
              <a:rPr lang="en-US" sz="2800" baseline="-25000" dirty="0" err="1"/>
              <a:t>k</a:t>
            </a:r>
            <a:r>
              <a:rPr lang="en-US" sz="2800" dirty="0"/>
              <a:t> has been continuously blocked since it received the corresponding engaging query</a:t>
            </a:r>
          </a:p>
          <a:p>
            <a:pPr marL="914400" lvl="1" indent="-457200">
              <a:buFont typeface="Arial" panose="020B0604020202020204" pitchFamily="34" charset="0"/>
              <a:buChar char="•"/>
            </a:pPr>
            <a:r>
              <a:rPr lang="en-US" sz="2800" dirty="0"/>
              <a:t>if </a:t>
            </a:r>
            <a:r>
              <a:rPr lang="en-US" sz="2800" dirty="0" err="1"/>
              <a:t>P</a:t>
            </a:r>
            <a:r>
              <a:rPr lang="en-US" sz="2800" baseline="-25000" dirty="0" err="1"/>
              <a:t>k</a:t>
            </a:r>
            <a:r>
              <a:rPr lang="en-US" sz="2800" dirty="0"/>
              <a:t> is not blocked, it discards the query</a:t>
            </a:r>
          </a:p>
          <a:p>
            <a:endParaRPr lang="en-US" sz="28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86B2C22-ADD6-4157-A6FD-BEEED5E65C4E}"/>
                  </a:ext>
                </a:extLst>
              </p14:cNvPr>
              <p14:cNvContentPartPr/>
              <p14:nvPr/>
            </p14:nvContentPartPr>
            <p14:xfrm>
              <a:off x="4162680" y="1859760"/>
              <a:ext cx="6185880" cy="3484440"/>
            </p14:xfrm>
          </p:contentPart>
        </mc:Choice>
        <mc:Fallback xmlns="">
          <p:pic>
            <p:nvPicPr>
              <p:cNvPr id="3" name="Ink 2">
                <a:extLst>
                  <a:ext uri="{FF2B5EF4-FFF2-40B4-BE49-F238E27FC236}">
                    <a16:creationId xmlns:a16="http://schemas.microsoft.com/office/drawing/2014/main" id="{E86B2C22-ADD6-4157-A6FD-BEEED5E65C4E}"/>
                  </a:ext>
                </a:extLst>
              </p:cNvPr>
              <p:cNvPicPr/>
              <p:nvPr/>
            </p:nvPicPr>
            <p:blipFill>
              <a:blip r:embed="rId3"/>
              <a:stretch>
                <a:fillRect/>
              </a:stretch>
            </p:blipFill>
            <p:spPr>
              <a:xfrm>
                <a:off x="4153320" y="1850400"/>
                <a:ext cx="6204600" cy="3503160"/>
              </a:xfrm>
              <a:prstGeom prst="rect">
                <a:avLst/>
              </a:prstGeom>
            </p:spPr>
          </p:pic>
        </mc:Fallback>
      </mc:AlternateContent>
    </p:spTree>
    <p:extLst>
      <p:ext uri="{BB962C8B-B14F-4D97-AF65-F5344CB8AC3E}">
        <p14:creationId xmlns:p14="http://schemas.microsoft.com/office/powerpoint/2010/main" val="25326152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62227" y="1522000"/>
            <a:ext cx="10467546" cy="5262979"/>
          </a:xfrm>
          <a:prstGeom prst="rect">
            <a:avLst/>
          </a:prstGeom>
        </p:spPr>
        <p:txBody>
          <a:bodyPr wrap="square">
            <a:spAutoFit/>
          </a:bodyPr>
          <a:lstStyle/>
          <a:p>
            <a:r>
              <a:rPr lang="en-US" sz="2800" b="1" dirty="0">
                <a:solidFill>
                  <a:srgbClr val="FF0000"/>
                </a:solidFill>
              </a:rPr>
              <a:t>Initiate a deadlock detection for a blocked process P</a:t>
            </a:r>
            <a:r>
              <a:rPr lang="en-US" sz="2800" b="1" baseline="-25000" dirty="0">
                <a:solidFill>
                  <a:srgbClr val="FF0000"/>
                </a:solidFill>
              </a:rPr>
              <a:t>i</a:t>
            </a:r>
            <a:r>
              <a:rPr lang="en-US" sz="2800" b="1" dirty="0">
                <a:solidFill>
                  <a:srgbClr val="FF0000"/>
                </a:solidFill>
              </a:rPr>
              <a:t>:</a:t>
            </a:r>
          </a:p>
          <a:p>
            <a:pPr marL="914400" lvl="1" indent="-457200">
              <a:buFont typeface="Arial" panose="020B0604020202020204" pitchFamily="34" charset="0"/>
              <a:buChar char="•"/>
            </a:pPr>
            <a:r>
              <a:rPr lang="en-US" sz="2800" dirty="0"/>
              <a:t>send query(</a:t>
            </a:r>
            <a:r>
              <a:rPr lang="en-US" sz="2800" dirty="0" err="1"/>
              <a:t>i</a:t>
            </a:r>
            <a:r>
              <a:rPr lang="en-US" sz="2800" dirty="0"/>
              <a:t>, </a:t>
            </a:r>
            <a:r>
              <a:rPr lang="en-US" sz="2800" dirty="0" err="1"/>
              <a:t>i</a:t>
            </a:r>
            <a:r>
              <a:rPr lang="en-US" sz="2800" dirty="0"/>
              <a:t>, j) to all processes P</a:t>
            </a:r>
            <a:r>
              <a:rPr lang="en-US" sz="2800" baseline="-25000" dirty="0"/>
              <a:t>j</a:t>
            </a:r>
            <a:r>
              <a:rPr lang="en-US" sz="2800" dirty="0"/>
              <a:t> in the dependent set </a:t>
            </a:r>
            <a:r>
              <a:rPr lang="en-US" sz="2800" dirty="0" err="1"/>
              <a:t>DS</a:t>
            </a:r>
            <a:r>
              <a:rPr lang="en-US" sz="2800" baseline="-25000" dirty="0" err="1"/>
              <a:t>i</a:t>
            </a:r>
            <a:r>
              <a:rPr lang="en-US" sz="2800" dirty="0"/>
              <a:t> of P</a:t>
            </a:r>
            <a:r>
              <a:rPr lang="en-US" sz="2800" baseline="-25000" dirty="0"/>
              <a:t>i</a:t>
            </a:r>
            <a:endParaRPr lang="en-US" sz="2800" dirty="0"/>
          </a:p>
          <a:p>
            <a:pPr marL="914400" lvl="1" indent="-457200">
              <a:buFont typeface="Arial" panose="020B0604020202020204" pitchFamily="34" charset="0"/>
              <a:buChar char="•"/>
            </a:pPr>
            <a:r>
              <a:rPr lang="en-US" sz="2800" dirty="0" err="1"/>
              <a:t>num</a:t>
            </a:r>
            <a:r>
              <a:rPr lang="en-US" sz="2800" baseline="-25000" dirty="0" err="1"/>
              <a:t>i</a:t>
            </a:r>
            <a:r>
              <a:rPr lang="en-US" sz="2800" dirty="0"/>
              <a:t>(</a:t>
            </a:r>
            <a:r>
              <a:rPr lang="en-US" sz="2800" dirty="0" err="1"/>
              <a:t>i</a:t>
            </a:r>
            <a:r>
              <a:rPr lang="en-US" sz="2800" dirty="0"/>
              <a:t>) = |</a:t>
            </a:r>
            <a:r>
              <a:rPr lang="en-US" sz="2800" dirty="0" err="1"/>
              <a:t>DS</a:t>
            </a:r>
            <a:r>
              <a:rPr lang="en-US" sz="2800" baseline="-25000" dirty="0" err="1"/>
              <a:t>i</a:t>
            </a:r>
            <a:r>
              <a:rPr lang="en-US" sz="2800" dirty="0"/>
              <a:t>|</a:t>
            </a:r>
          </a:p>
          <a:p>
            <a:pPr marL="914400" lvl="1" indent="-457200">
              <a:buFont typeface="Arial" panose="020B0604020202020204" pitchFamily="34" charset="0"/>
              <a:buChar char="•"/>
            </a:pPr>
            <a:r>
              <a:rPr lang="en-US" sz="2800" dirty="0" err="1"/>
              <a:t>wait</a:t>
            </a:r>
            <a:r>
              <a:rPr lang="en-US" sz="2800" baseline="-25000" dirty="0" err="1"/>
              <a:t>i</a:t>
            </a:r>
            <a:r>
              <a:rPr lang="en-US" sz="2800" dirty="0"/>
              <a:t>(</a:t>
            </a:r>
            <a:r>
              <a:rPr lang="en-US" sz="2800" dirty="0" err="1"/>
              <a:t>i</a:t>
            </a:r>
            <a:r>
              <a:rPr lang="en-US" sz="2800" dirty="0"/>
              <a:t>) = true</a:t>
            </a:r>
          </a:p>
          <a:p>
            <a:r>
              <a:rPr lang="en-US" sz="2800" b="1" dirty="0">
                <a:solidFill>
                  <a:srgbClr val="FF0000"/>
                </a:solidFill>
              </a:rPr>
              <a:t>When a blocked process P</a:t>
            </a:r>
            <a:r>
              <a:rPr lang="en-US" sz="2800" b="1" baseline="-25000" dirty="0">
                <a:solidFill>
                  <a:srgbClr val="FF0000"/>
                </a:solidFill>
              </a:rPr>
              <a:t>k</a:t>
            </a:r>
            <a:r>
              <a:rPr lang="en-US" sz="2800" dirty="0">
                <a:solidFill>
                  <a:srgbClr val="FF0000"/>
                </a:solidFill>
              </a:rPr>
              <a:t> </a:t>
            </a:r>
            <a:r>
              <a:rPr lang="en-US" sz="2800" b="1" dirty="0">
                <a:solidFill>
                  <a:srgbClr val="FF0000"/>
                </a:solidFill>
              </a:rPr>
              <a:t>receives a query(</a:t>
            </a:r>
            <a:r>
              <a:rPr lang="en-US" sz="2800" b="1" dirty="0" err="1">
                <a:solidFill>
                  <a:srgbClr val="FF0000"/>
                </a:solidFill>
              </a:rPr>
              <a:t>i</a:t>
            </a:r>
            <a:r>
              <a:rPr lang="en-US" sz="2800" b="1" dirty="0">
                <a:solidFill>
                  <a:srgbClr val="FF0000"/>
                </a:solidFill>
              </a:rPr>
              <a:t>, j, k):</a:t>
            </a:r>
          </a:p>
          <a:p>
            <a:pPr marL="914400" lvl="1" indent="-457200">
              <a:buFont typeface="Arial" panose="020B0604020202020204" pitchFamily="34" charset="0"/>
              <a:buChar char="•"/>
            </a:pPr>
            <a:r>
              <a:rPr lang="en-US" sz="2800" b="1" i="1" dirty="0">
                <a:solidFill>
                  <a:srgbClr val="0000FF"/>
                </a:solidFill>
              </a:rPr>
              <a:t>if</a:t>
            </a:r>
            <a:r>
              <a:rPr lang="en-US" sz="2800" dirty="0"/>
              <a:t> this is the </a:t>
            </a:r>
            <a:r>
              <a:rPr lang="en-US" sz="2800" b="1" dirty="0"/>
              <a:t>engaging query </a:t>
            </a:r>
            <a:r>
              <a:rPr lang="en-US" sz="2800" dirty="0"/>
              <a:t>for process P</a:t>
            </a:r>
            <a:r>
              <a:rPr lang="en-US" sz="2800" baseline="-25000" dirty="0"/>
              <a:t>i</a:t>
            </a:r>
            <a:r>
              <a:rPr lang="en-US" sz="2800" dirty="0"/>
              <a:t> then </a:t>
            </a:r>
          </a:p>
          <a:p>
            <a:pPr marL="1371600" lvl="2" indent="-457200">
              <a:buFont typeface="Arial" panose="020B0604020202020204" pitchFamily="34" charset="0"/>
              <a:buChar char="•"/>
            </a:pPr>
            <a:r>
              <a:rPr lang="en-US" sz="2800" dirty="0"/>
              <a:t>send query(</a:t>
            </a:r>
            <a:r>
              <a:rPr lang="en-US" sz="2800" dirty="0" err="1"/>
              <a:t>i</a:t>
            </a:r>
            <a:r>
              <a:rPr lang="en-US" sz="2800" dirty="0"/>
              <a:t>, k, m) to all P</a:t>
            </a:r>
            <a:r>
              <a:rPr lang="en-US" sz="2800" baseline="-25000" dirty="0"/>
              <a:t>m</a:t>
            </a:r>
            <a:r>
              <a:rPr lang="en-US" sz="2800" dirty="0"/>
              <a:t> in its dependent set </a:t>
            </a:r>
            <a:r>
              <a:rPr lang="en-US" sz="2800" dirty="0" err="1"/>
              <a:t>DS</a:t>
            </a:r>
            <a:r>
              <a:rPr lang="en-US" sz="2800" baseline="-25000" dirty="0" err="1"/>
              <a:t>k</a:t>
            </a:r>
            <a:endParaRPr lang="en-US" sz="2800" dirty="0"/>
          </a:p>
          <a:p>
            <a:pPr marL="1371600" lvl="2" indent="-457200">
              <a:buFont typeface="Arial" panose="020B0604020202020204" pitchFamily="34" charset="0"/>
              <a:buChar char="•"/>
            </a:pPr>
            <a:r>
              <a:rPr lang="en-US" sz="2800" dirty="0" err="1"/>
              <a:t>num</a:t>
            </a:r>
            <a:r>
              <a:rPr lang="en-US" sz="2800" baseline="-25000" dirty="0" err="1"/>
              <a:t>k</a:t>
            </a:r>
            <a:r>
              <a:rPr lang="en-US" sz="2800" dirty="0"/>
              <a:t>(</a:t>
            </a:r>
            <a:r>
              <a:rPr lang="en-US" sz="2800" dirty="0" err="1"/>
              <a:t>i</a:t>
            </a:r>
            <a:r>
              <a:rPr lang="en-US" sz="2800" dirty="0"/>
              <a:t>) = |</a:t>
            </a:r>
            <a:r>
              <a:rPr lang="en-US" sz="2800" dirty="0" err="1"/>
              <a:t>DS</a:t>
            </a:r>
            <a:r>
              <a:rPr lang="en-US" sz="2800" baseline="-25000" dirty="0" err="1"/>
              <a:t>k</a:t>
            </a:r>
            <a:r>
              <a:rPr lang="en-US" sz="2800" dirty="0"/>
              <a:t>|</a:t>
            </a:r>
          </a:p>
          <a:p>
            <a:pPr marL="1371600" lvl="2" indent="-457200">
              <a:buFont typeface="Arial" panose="020B0604020202020204" pitchFamily="34" charset="0"/>
              <a:buChar char="•"/>
            </a:pPr>
            <a:r>
              <a:rPr lang="en-US" sz="2800" dirty="0" err="1"/>
              <a:t>wait</a:t>
            </a:r>
            <a:r>
              <a:rPr lang="en-US" sz="2800" baseline="-25000" dirty="0" err="1"/>
              <a:t>k</a:t>
            </a:r>
            <a:r>
              <a:rPr lang="en-US" sz="2800" dirty="0"/>
              <a:t>(</a:t>
            </a:r>
            <a:r>
              <a:rPr lang="en-US" sz="2800" dirty="0" err="1"/>
              <a:t>i</a:t>
            </a:r>
            <a:r>
              <a:rPr lang="en-US" sz="2800" dirty="0"/>
              <a:t>) = true</a:t>
            </a:r>
          </a:p>
          <a:p>
            <a:pPr marL="914400" lvl="1" indent="-457200">
              <a:buFont typeface="Arial" panose="020B0604020202020204" pitchFamily="34" charset="0"/>
              <a:buChar char="•"/>
            </a:pPr>
            <a:r>
              <a:rPr lang="en-US" sz="2800" b="1" i="1" dirty="0">
                <a:solidFill>
                  <a:srgbClr val="0000FF"/>
                </a:solidFill>
              </a:rPr>
              <a:t>else</a:t>
            </a:r>
            <a:r>
              <a:rPr lang="en-US" sz="2800" dirty="0"/>
              <a:t> if </a:t>
            </a:r>
            <a:r>
              <a:rPr lang="en-US" sz="2800" dirty="0" err="1"/>
              <a:t>wait</a:t>
            </a:r>
            <a:r>
              <a:rPr lang="en-US" sz="2800" baseline="-25000" dirty="0" err="1"/>
              <a:t>k</a:t>
            </a:r>
            <a:r>
              <a:rPr lang="en-US" sz="2800" dirty="0"/>
              <a:t>(</a:t>
            </a:r>
            <a:r>
              <a:rPr lang="en-US" sz="2800" dirty="0" err="1"/>
              <a:t>i</a:t>
            </a:r>
            <a:r>
              <a:rPr lang="en-US" sz="2800" dirty="0"/>
              <a:t>) = true then </a:t>
            </a:r>
          </a:p>
          <a:p>
            <a:pPr marL="1371600" lvl="2" indent="-457200">
              <a:buFont typeface="Arial" panose="020B0604020202020204" pitchFamily="34" charset="0"/>
              <a:buChar char="•"/>
            </a:pPr>
            <a:r>
              <a:rPr lang="en-US" sz="2800" dirty="0"/>
              <a:t>send a reply(</a:t>
            </a:r>
            <a:r>
              <a:rPr lang="en-US" sz="2800" dirty="0" err="1"/>
              <a:t>i</a:t>
            </a:r>
            <a:r>
              <a:rPr lang="en-US" sz="2800" dirty="0"/>
              <a:t>, k, j) to P</a:t>
            </a:r>
            <a:r>
              <a:rPr lang="en-US" sz="2800" baseline="-25000" dirty="0"/>
              <a:t>j</a:t>
            </a:r>
            <a:r>
              <a:rPr lang="en-US" sz="2800" dirty="0"/>
              <a:t> </a:t>
            </a:r>
          </a:p>
          <a:p>
            <a:endParaRPr lang="en-US" sz="265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52746DD5-BBD4-428F-B2AA-7E6672B39E8B}"/>
                  </a:ext>
                </a:extLst>
              </p14:cNvPr>
              <p14:cNvContentPartPr/>
              <p14:nvPr/>
            </p14:nvContentPartPr>
            <p14:xfrm>
              <a:off x="400680" y="1834920"/>
              <a:ext cx="10290960" cy="4532040"/>
            </p14:xfrm>
          </p:contentPart>
        </mc:Choice>
        <mc:Fallback xmlns="">
          <p:pic>
            <p:nvPicPr>
              <p:cNvPr id="3" name="Ink 2">
                <a:extLst>
                  <a:ext uri="{FF2B5EF4-FFF2-40B4-BE49-F238E27FC236}">
                    <a16:creationId xmlns:a16="http://schemas.microsoft.com/office/drawing/2014/main" id="{52746DD5-BBD4-428F-B2AA-7E6672B39E8B}"/>
                  </a:ext>
                </a:extLst>
              </p:cNvPr>
              <p:cNvPicPr/>
              <p:nvPr/>
            </p:nvPicPr>
            <p:blipFill>
              <a:blip r:embed="rId3"/>
              <a:stretch>
                <a:fillRect/>
              </a:stretch>
            </p:blipFill>
            <p:spPr>
              <a:xfrm>
                <a:off x="391320" y="1825560"/>
                <a:ext cx="10309680" cy="4550760"/>
              </a:xfrm>
              <a:prstGeom prst="rect">
                <a:avLst/>
              </a:prstGeom>
            </p:spPr>
          </p:pic>
        </mc:Fallback>
      </mc:AlternateContent>
    </p:spTree>
    <p:extLst>
      <p:ext uri="{BB962C8B-B14F-4D97-AF65-F5344CB8AC3E}">
        <p14:creationId xmlns:p14="http://schemas.microsoft.com/office/powerpoint/2010/main" val="27818147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62227" y="1522000"/>
            <a:ext cx="10110573" cy="3108543"/>
          </a:xfrm>
          <a:prstGeom prst="rect">
            <a:avLst/>
          </a:prstGeom>
        </p:spPr>
        <p:txBody>
          <a:bodyPr wrap="square">
            <a:spAutoFit/>
          </a:bodyPr>
          <a:lstStyle/>
          <a:p>
            <a:r>
              <a:rPr lang="en-US" sz="2800" b="1" dirty="0">
                <a:solidFill>
                  <a:srgbClr val="FF0000"/>
                </a:solidFill>
              </a:rPr>
              <a:t>When a process P</a:t>
            </a:r>
            <a:r>
              <a:rPr lang="en-US" sz="2800" b="1" baseline="-25000" dirty="0">
                <a:solidFill>
                  <a:srgbClr val="FF0000"/>
                </a:solidFill>
              </a:rPr>
              <a:t>k</a:t>
            </a:r>
            <a:r>
              <a:rPr lang="en-US" sz="2800" dirty="0">
                <a:solidFill>
                  <a:srgbClr val="FF0000"/>
                </a:solidFill>
              </a:rPr>
              <a:t> </a:t>
            </a:r>
            <a:r>
              <a:rPr lang="en-US" sz="2800" b="1" dirty="0">
                <a:solidFill>
                  <a:srgbClr val="FF0000"/>
                </a:solidFill>
              </a:rPr>
              <a:t>receives a reply(</a:t>
            </a:r>
            <a:r>
              <a:rPr lang="en-US" sz="2800" b="1" dirty="0" err="1">
                <a:solidFill>
                  <a:srgbClr val="FF0000"/>
                </a:solidFill>
              </a:rPr>
              <a:t>i</a:t>
            </a:r>
            <a:r>
              <a:rPr lang="en-US" sz="2800" b="1" dirty="0">
                <a:solidFill>
                  <a:srgbClr val="FF0000"/>
                </a:solidFill>
              </a:rPr>
              <a:t>, j, k):</a:t>
            </a:r>
          </a:p>
          <a:p>
            <a:pPr marL="914400" lvl="1" indent="-457200">
              <a:buFont typeface="Arial" panose="020B0604020202020204" pitchFamily="34" charset="0"/>
              <a:buChar char="•"/>
            </a:pPr>
            <a:r>
              <a:rPr lang="en-US" sz="2800" b="1" i="1" dirty="0">
                <a:solidFill>
                  <a:srgbClr val="0000FF"/>
                </a:solidFill>
              </a:rPr>
              <a:t>if </a:t>
            </a:r>
            <a:r>
              <a:rPr lang="en-US" sz="2800" dirty="0" err="1"/>
              <a:t>wait</a:t>
            </a:r>
            <a:r>
              <a:rPr lang="en-US" sz="2800" baseline="-25000" dirty="0" err="1"/>
              <a:t>k</a:t>
            </a:r>
            <a:r>
              <a:rPr lang="en-US" sz="2800" dirty="0"/>
              <a:t>(</a:t>
            </a:r>
            <a:r>
              <a:rPr lang="en-US" sz="2800" dirty="0" err="1"/>
              <a:t>i</a:t>
            </a:r>
            <a:r>
              <a:rPr lang="en-US" sz="2800" dirty="0"/>
              <a:t>) = true then</a:t>
            </a:r>
          </a:p>
          <a:p>
            <a:pPr marL="1371600" lvl="2" indent="-457200">
              <a:buFont typeface="Arial" panose="020B0604020202020204" pitchFamily="34" charset="0"/>
              <a:buChar char="•"/>
            </a:pPr>
            <a:r>
              <a:rPr lang="en-US" sz="2800" dirty="0" err="1"/>
              <a:t>num</a:t>
            </a:r>
            <a:r>
              <a:rPr lang="en-US" sz="2800" baseline="-25000" dirty="0" err="1"/>
              <a:t>k</a:t>
            </a:r>
            <a:r>
              <a:rPr lang="en-US" sz="2800" dirty="0"/>
              <a:t>(</a:t>
            </a:r>
            <a:r>
              <a:rPr lang="en-US" sz="2800" dirty="0" err="1"/>
              <a:t>i</a:t>
            </a:r>
            <a:r>
              <a:rPr lang="en-US" sz="2800" dirty="0"/>
              <a:t>) = </a:t>
            </a:r>
            <a:r>
              <a:rPr lang="en-US" sz="2800" dirty="0" err="1"/>
              <a:t>num</a:t>
            </a:r>
            <a:r>
              <a:rPr lang="en-US" sz="2800" baseline="-25000" dirty="0" err="1"/>
              <a:t>k</a:t>
            </a:r>
            <a:r>
              <a:rPr lang="en-US" sz="2800" dirty="0"/>
              <a:t>(</a:t>
            </a:r>
            <a:r>
              <a:rPr lang="en-US" sz="2800" dirty="0" err="1"/>
              <a:t>i</a:t>
            </a:r>
            <a:r>
              <a:rPr lang="en-US" sz="2800" dirty="0"/>
              <a:t>) − 1</a:t>
            </a:r>
          </a:p>
          <a:p>
            <a:pPr marL="914400" lvl="1" indent="-457200">
              <a:buFont typeface="Arial" panose="020B0604020202020204" pitchFamily="34" charset="0"/>
              <a:buChar char="•"/>
            </a:pPr>
            <a:r>
              <a:rPr lang="en-US" sz="2800" b="1" i="1" dirty="0">
                <a:solidFill>
                  <a:srgbClr val="0000FF"/>
                </a:solidFill>
              </a:rPr>
              <a:t>if</a:t>
            </a:r>
            <a:r>
              <a:rPr lang="en-US" sz="2800" dirty="0"/>
              <a:t> </a:t>
            </a:r>
            <a:r>
              <a:rPr lang="en-US" sz="2800" dirty="0" err="1"/>
              <a:t>num</a:t>
            </a:r>
            <a:r>
              <a:rPr lang="en-US" sz="2800" baseline="-25000" dirty="0" err="1"/>
              <a:t>k</a:t>
            </a:r>
            <a:r>
              <a:rPr lang="en-US" sz="2800" dirty="0"/>
              <a:t>(</a:t>
            </a:r>
            <a:r>
              <a:rPr lang="en-US" sz="2800" dirty="0" err="1"/>
              <a:t>i</a:t>
            </a:r>
            <a:r>
              <a:rPr lang="en-US" sz="2800" dirty="0"/>
              <a:t>) = 0 then</a:t>
            </a:r>
          </a:p>
          <a:p>
            <a:pPr marL="1371600" lvl="2" indent="-457200">
              <a:buFont typeface="Arial" panose="020B0604020202020204" pitchFamily="34" charset="0"/>
              <a:buChar char="•"/>
            </a:pPr>
            <a:r>
              <a:rPr lang="en-US" sz="2800" b="1" i="1" dirty="0">
                <a:solidFill>
                  <a:srgbClr val="0000FF"/>
                </a:solidFill>
              </a:rPr>
              <a:t>if</a:t>
            </a:r>
            <a:r>
              <a:rPr lang="en-US" sz="2800" dirty="0"/>
              <a:t>  </a:t>
            </a:r>
            <a:r>
              <a:rPr lang="en-US" sz="2800" dirty="0" err="1"/>
              <a:t>i</a:t>
            </a:r>
            <a:r>
              <a:rPr lang="en-US" sz="2800" dirty="0"/>
              <a:t> = k then </a:t>
            </a:r>
            <a:r>
              <a:rPr lang="en-US" sz="2800" b="1" dirty="0"/>
              <a:t>declare a deadlock</a:t>
            </a:r>
          </a:p>
          <a:p>
            <a:pPr marL="1371600" lvl="2" indent="-457200">
              <a:buFont typeface="Arial" panose="020B0604020202020204" pitchFamily="34" charset="0"/>
              <a:buChar char="•"/>
            </a:pPr>
            <a:r>
              <a:rPr lang="en-US" sz="2800" b="1" i="1" dirty="0">
                <a:solidFill>
                  <a:srgbClr val="0000FF"/>
                </a:solidFill>
              </a:rPr>
              <a:t>else</a:t>
            </a:r>
            <a:r>
              <a:rPr lang="en-US" sz="2800" dirty="0"/>
              <a:t> send reply(</a:t>
            </a:r>
            <a:r>
              <a:rPr lang="en-US" sz="2800" dirty="0" err="1"/>
              <a:t>i</a:t>
            </a:r>
            <a:r>
              <a:rPr lang="en-US" sz="2800" dirty="0"/>
              <a:t>, k, m) to the process P</a:t>
            </a:r>
            <a:r>
              <a:rPr lang="en-US" sz="2800" baseline="-25000" dirty="0"/>
              <a:t>m </a:t>
            </a:r>
            <a:r>
              <a:rPr lang="en-US" sz="2800" dirty="0"/>
              <a:t>which sent </a:t>
            </a:r>
          </a:p>
          <a:p>
            <a:pPr marL="2286000" lvl="4" indent="-457200"/>
            <a:r>
              <a:rPr lang="en-US" sz="2800" dirty="0"/>
              <a:t>   the engaging query</a:t>
            </a:r>
            <a:endParaRPr lang="en-US" sz="265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A92E1AF-0FC1-458D-8F85-6B1F28C5F050}"/>
                  </a:ext>
                </a:extLst>
              </p14:cNvPr>
              <p14:cNvContentPartPr/>
              <p14:nvPr/>
            </p14:nvContentPartPr>
            <p14:xfrm>
              <a:off x="1345320" y="1021680"/>
              <a:ext cx="5965920" cy="3177720"/>
            </p14:xfrm>
          </p:contentPart>
        </mc:Choice>
        <mc:Fallback xmlns="">
          <p:pic>
            <p:nvPicPr>
              <p:cNvPr id="3" name="Ink 2">
                <a:extLst>
                  <a:ext uri="{FF2B5EF4-FFF2-40B4-BE49-F238E27FC236}">
                    <a16:creationId xmlns:a16="http://schemas.microsoft.com/office/drawing/2014/main" id="{7A92E1AF-0FC1-458D-8F85-6B1F28C5F050}"/>
                  </a:ext>
                </a:extLst>
              </p:cNvPr>
              <p:cNvPicPr/>
              <p:nvPr/>
            </p:nvPicPr>
            <p:blipFill>
              <a:blip r:embed="rId3"/>
              <a:stretch>
                <a:fillRect/>
              </a:stretch>
            </p:blipFill>
            <p:spPr>
              <a:xfrm>
                <a:off x="1335960" y="1012320"/>
                <a:ext cx="5984640" cy="3196440"/>
              </a:xfrm>
              <a:prstGeom prst="rect">
                <a:avLst/>
              </a:prstGeom>
            </p:spPr>
          </p:pic>
        </mc:Fallback>
      </mc:AlternateContent>
    </p:spTree>
    <p:extLst>
      <p:ext uri="{BB962C8B-B14F-4D97-AF65-F5344CB8AC3E}">
        <p14:creationId xmlns:p14="http://schemas.microsoft.com/office/powerpoint/2010/main" val="8323175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41" name="Rectangle 40">
            <a:extLst>
              <a:ext uri="{FF2B5EF4-FFF2-40B4-BE49-F238E27FC236}">
                <a16:creationId xmlns:a16="http://schemas.microsoft.com/office/drawing/2014/main" id="{4A37440B-D6B6-5948-AB13-FA0D4CD67D91}"/>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EEB40D2B-062D-7940-BC6F-FF5B4CC15F49}"/>
              </a:ext>
            </a:extLst>
          </p:cNvPr>
          <p:cNvGrpSpPr/>
          <p:nvPr/>
        </p:nvGrpSpPr>
        <p:grpSpPr>
          <a:xfrm>
            <a:off x="1567541" y="1306286"/>
            <a:ext cx="8541658" cy="4363216"/>
            <a:chOff x="1828799" y="1872343"/>
            <a:chExt cx="8541658" cy="4363216"/>
          </a:xfrm>
        </p:grpSpPr>
        <p:sp>
          <p:nvSpPr>
            <p:cNvPr id="5" name="TextBox 4">
              <a:extLst>
                <a:ext uri="{FF2B5EF4-FFF2-40B4-BE49-F238E27FC236}">
                  <a16:creationId xmlns:a16="http://schemas.microsoft.com/office/drawing/2014/main" id="{A0B249DD-7312-AF41-81AE-EF1E897A892D}"/>
                </a:ext>
              </a:extLst>
            </p:cNvPr>
            <p:cNvSpPr txBox="1"/>
            <p:nvPr/>
          </p:nvSpPr>
          <p:spPr>
            <a:xfrm>
              <a:off x="1828800" y="1886857"/>
              <a:ext cx="856343" cy="923330"/>
            </a:xfrm>
            <a:prstGeom prst="rect">
              <a:avLst/>
            </a:prstGeom>
            <a:noFill/>
            <a:ln w="38100">
              <a:solidFill>
                <a:schemeClr val="tx1"/>
              </a:solidFill>
            </a:ln>
          </p:spPr>
          <p:txBody>
            <a:bodyPr wrap="square" rtlCol="0">
              <a:spAutoFit/>
            </a:bodyPr>
            <a:lstStyle/>
            <a:p>
              <a:r>
                <a:rPr lang="en-US" sz="5400" dirty="0"/>
                <a:t> B</a:t>
              </a:r>
            </a:p>
          </p:txBody>
        </p:sp>
        <p:sp>
          <p:nvSpPr>
            <p:cNvPr id="8" name="TextBox 7">
              <a:extLst>
                <a:ext uri="{FF2B5EF4-FFF2-40B4-BE49-F238E27FC236}">
                  <a16:creationId xmlns:a16="http://schemas.microsoft.com/office/drawing/2014/main" id="{1AC7EDB2-DC5A-8C4F-A9B4-C4D058670A15}"/>
                </a:ext>
              </a:extLst>
            </p:cNvPr>
            <p:cNvSpPr txBox="1"/>
            <p:nvPr/>
          </p:nvSpPr>
          <p:spPr>
            <a:xfrm>
              <a:off x="1828799" y="5312229"/>
              <a:ext cx="856343" cy="923330"/>
            </a:xfrm>
            <a:prstGeom prst="rect">
              <a:avLst/>
            </a:prstGeom>
            <a:noFill/>
            <a:ln w="38100">
              <a:solidFill>
                <a:schemeClr val="tx1"/>
              </a:solidFill>
            </a:ln>
          </p:spPr>
          <p:txBody>
            <a:bodyPr wrap="square" rtlCol="0">
              <a:spAutoFit/>
            </a:bodyPr>
            <a:lstStyle/>
            <a:p>
              <a:r>
                <a:rPr lang="en-US" sz="5400" dirty="0"/>
                <a:t> A</a:t>
              </a:r>
            </a:p>
          </p:txBody>
        </p:sp>
        <p:sp>
          <p:nvSpPr>
            <p:cNvPr id="9" name="TextBox 8">
              <a:extLst>
                <a:ext uri="{FF2B5EF4-FFF2-40B4-BE49-F238E27FC236}">
                  <a16:creationId xmlns:a16="http://schemas.microsoft.com/office/drawing/2014/main" id="{FA9A0E6E-3BAD-C84D-8B2A-A2735D62693A}"/>
                </a:ext>
              </a:extLst>
            </p:cNvPr>
            <p:cNvSpPr txBox="1"/>
            <p:nvPr/>
          </p:nvSpPr>
          <p:spPr>
            <a:xfrm>
              <a:off x="5812970" y="5312229"/>
              <a:ext cx="856343" cy="923330"/>
            </a:xfrm>
            <a:prstGeom prst="rect">
              <a:avLst/>
            </a:prstGeom>
            <a:noFill/>
            <a:ln w="38100">
              <a:solidFill>
                <a:schemeClr val="tx1"/>
              </a:solidFill>
            </a:ln>
          </p:spPr>
          <p:txBody>
            <a:bodyPr wrap="square" rtlCol="0">
              <a:spAutoFit/>
            </a:bodyPr>
            <a:lstStyle/>
            <a:p>
              <a:r>
                <a:rPr lang="en-US" sz="5400" dirty="0"/>
                <a:t> F</a:t>
              </a:r>
            </a:p>
          </p:txBody>
        </p:sp>
        <p:sp>
          <p:nvSpPr>
            <p:cNvPr id="10" name="TextBox 9">
              <a:extLst>
                <a:ext uri="{FF2B5EF4-FFF2-40B4-BE49-F238E27FC236}">
                  <a16:creationId xmlns:a16="http://schemas.microsoft.com/office/drawing/2014/main" id="{564A4EF8-74B2-5044-BDB2-5448E9B601F1}"/>
                </a:ext>
              </a:extLst>
            </p:cNvPr>
            <p:cNvSpPr txBox="1"/>
            <p:nvPr/>
          </p:nvSpPr>
          <p:spPr>
            <a:xfrm>
              <a:off x="9492343" y="1886857"/>
              <a:ext cx="856343" cy="923330"/>
            </a:xfrm>
            <a:prstGeom prst="rect">
              <a:avLst/>
            </a:prstGeom>
            <a:noFill/>
            <a:ln w="38100">
              <a:solidFill>
                <a:schemeClr val="tx1"/>
              </a:solidFill>
            </a:ln>
          </p:spPr>
          <p:txBody>
            <a:bodyPr wrap="square" rtlCol="0">
              <a:spAutoFit/>
            </a:bodyPr>
            <a:lstStyle/>
            <a:p>
              <a:r>
                <a:rPr lang="en-US" sz="5400" dirty="0"/>
                <a:t> D</a:t>
              </a:r>
            </a:p>
          </p:txBody>
        </p:sp>
        <p:sp>
          <p:nvSpPr>
            <p:cNvPr id="11" name="TextBox 10">
              <a:extLst>
                <a:ext uri="{FF2B5EF4-FFF2-40B4-BE49-F238E27FC236}">
                  <a16:creationId xmlns:a16="http://schemas.microsoft.com/office/drawing/2014/main" id="{DE8F2BCB-9052-0349-8196-FF11D214443F}"/>
                </a:ext>
              </a:extLst>
            </p:cNvPr>
            <p:cNvSpPr txBox="1"/>
            <p:nvPr/>
          </p:nvSpPr>
          <p:spPr>
            <a:xfrm>
              <a:off x="5812971" y="1872343"/>
              <a:ext cx="856343" cy="923330"/>
            </a:xfrm>
            <a:prstGeom prst="rect">
              <a:avLst/>
            </a:prstGeom>
            <a:noFill/>
            <a:ln w="38100">
              <a:solidFill>
                <a:schemeClr val="tx1"/>
              </a:solidFill>
            </a:ln>
          </p:spPr>
          <p:txBody>
            <a:bodyPr wrap="square" rtlCol="0">
              <a:spAutoFit/>
            </a:bodyPr>
            <a:lstStyle/>
            <a:p>
              <a:r>
                <a:rPr lang="en-US" sz="5400" dirty="0"/>
                <a:t> C</a:t>
              </a:r>
            </a:p>
          </p:txBody>
        </p:sp>
        <p:sp>
          <p:nvSpPr>
            <p:cNvPr id="12" name="TextBox 11">
              <a:extLst>
                <a:ext uri="{FF2B5EF4-FFF2-40B4-BE49-F238E27FC236}">
                  <a16:creationId xmlns:a16="http://schemas.microsoft.com/office/drawing/2014/main" id="{AA896E91-DB31-F141-B957-8C88DA8B31AA}"/>
                </a:ext>
              </a:extLst>
            </p:cNvPr>
            <p:cNvSpPr txBox="1"/>
            <p:nvPr/>
          </p:nvSpPr>
          <p:spPr>
            <a:xfrm>
              <a:off x="9514114" y="5312229"/>
              <a:ext cx="856343" cy="923330"/>
            </a:xfrm>
            <a:prstGeom prst="rect">
              <a:avLst/>
            </a:prstGeom>
            <a:noFill/>
            <a:ln w="38100">
              <a:solidFill>
                <a:schemeClr val="tx1"/>
              </a:solidFill>
            </a:ln>
          </p:spPr>
          <p:txBody>
            <a:bodyPr wrap="square" rtlCol="0">
              <a:spAutoFit/>
            </a:bodyPr>
            <a:lstStyle/>
            <a:p>
              <a:r>
                <a:rPr lang="en-US" sz="5400" dirty="0"/>
                <a:t> E</a:t>
              </a:r>
            </a:p>
          </p:txBody>
        </p:sp>
        <p:cxnSp>
          <p:nvCxnSpPr>
            <p:cNvPr id="14" name="Straight Arrow Connector 13">
              <a:extLst>
                <a:ext uri="{FF2B5EF4-FFF2-40B4-BE49-F238E27FC236}">
                  <a16:creationId xmlns:a16="http://schemas.microsoft.com/office/drawing/2014/main" id="{CC5AE0E0-41DF-BC4F-A06D-F842C656C363}"/>
                </a:ext>
              </a:extLst>
            </p:cNvPr>
            <p:cNvCxnSpPr>
              <a:stCxn id="8" idx="0"/>
              <a:endCxn id="5" idx="2"/>
            </p:cNvCxnSpPr>
            <p:nvPr/>
          </p:nvCxnSpPr>
          <p:spPr>
            <a:xfrm flipV="1">
              <a:off x="2256971" y="2810187"/>
              <a:ext cx="1" cy="250204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55499F-F420-FA46-97CB-149E567DEC6B}"/>
                </a:ext>
              </a:extLst>
            </p:cNvPr>
            <p:cNvCxnSpPr>
              <a:cxnSpLocks/>
              <a:stCxn id="5" idx="3"/>
              <a:endCxn id="11" idx="1"/>
            </p:cNvCxnSpPr>
            <p:nvPr/>
          </p:nvCxnSpPr>
          <p:spPr>
            <a:xfrm flipV="1">
              <a:off x="2685143" y="2339500"/>
              <a:ext cx="3127828" cy="902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8B4E78-FBB6-5F4E-AC95-5FD795519359}"/>
                </a:ext>
              </a:extLst>
            </p:cNvPr>
            <p:cNvCxnSpPr>
              <a:cxnSpLocks/>
              <a:endCxn id="9" idx="0"/>
            </p:cNvCxnSpPr>
            <p:nvPr/>
          </p:nvCxnSpPr>
          <p:spPr>
            <a:xfrm>
              <a:off x="2685142" y="2579354"/>
              <a:ext cx="3556000" cy="273287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2A61A2-A88C-BF48-A26A-BC901530300B}"/>
                </a:ext>
              </a:extLst>
            </p:cNvPr>
            <p:cNvCxnSpPr>
              <a:cxnSpLocks/>
              <a:stCxn id="8" idx="3"/>
              <a:endCxn id="9" idx="1"/>
            </p:cNvCxnSpPr>
            <p:nvPr/>
          </p:nvCxnSpPr>
          <p:spPr>
            <a:xfrm>
              <a:off x="2685142" y="5773894"/>
              <a:ext cx="3127828" cy="0"/>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0C02815-9977-634D-BE23-631A5B26D903}"/>
                </a:ext>
              </a:extLst>
            </p:cNvPr>
            <p:cNvCxnSpPr>
              <a:cxnSpLocks/>
              <a:stCxn id="11" idx="3"/>
              <a:endCxn id="10" idx="1"/>
            </p:cNvCxnSpPr>
            <p:nvPr/>
          </p:nvCxnSpPr>
          <p:spPr>
            <a:xfrm>
              <a:off x="6669314" y="2339500"/>
              <a:ext cx="2823029" cy="902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2CDA6A-7178-6B4F-9BDA-6BD6A95C87EF}"/>
                </a:ext>
              </a:extLst>
            </p:cNvPr>
            <p:cNvCxnSpPr>
              <a:cxnSpLocks/>
              <a:stCxn id="10" idx="2"/>
              <a:endCxn id="12" idx="0"/>
            </p:cNvCxnSpPr>
            <p:nvPr/>
          </p:nvCxnSpPr>
          <p:spPr>
            <a:xfrm>
              <a:off x="9920515" y="2810187"/>
              <a:ext cx="21771" cy="250204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817341-77D6-BC4D-8AB1-41A0E6AD2723}"/>
                </a:ext>
              </a:extLst>
            </p:cNvPr>
            <p:cNvCxnSpPr>
              <a:cxnSpLocks/>
            </p:cNvCxnSpPr>
            <p:nvPr/>
          </p:nvCxnSpPr>
          <p:spPr>
            <a:xfrm>
              <a:off x="6669312" y="2463938"/>
              <a:ext cx="3011717" cy="283377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3285D62-22C0-B143-BD2A-1E8FA3F963CB}"/>
                </a:ext>
              </a:extLst>
            </p:cNvPr>
            <p:cNvCxnSpPr>
              <a:cxnSpLocks/>
              <a:stCxn id="12" idx="1"/>
              <a:endCxn id="9" idx="3"/>
            </p:cNvCxnSpPr>
            <p:nvPr/>
          </p:nvCxnSpPr>
          <p:spPr>
            <a:xfrm flipH="1">
              <a:off x="6669313" y="5773894"/>
              <a:ext cx="284480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E57700F-05FB-4A11-872B-3535F8EBF1AA}"/>
                  </a:ext>
                </a:extLst>
              </p14:cNvPr>
              <p14:cNvContentPartPr/>
              <p14:nvPr/>
            </p14:nvContentPartPr>
            <p14:xfrm>
              <a:off x="535680" y="2057400"/>
              <a:ext cx="2388960" cy="4598640"/>
            </p14:xfrm>
          </p:contentPart>
        </mc:Choice>
        <mc:Fallback xmlns="">
          <p:pic>
            <p:nvPicPr>
              <p:cNvPr id="3" name="Ink 2">
                <a:extLst>
                  <a:ext uri="{FF2B5EF4-FFF2-40B4-BE49-F238E27FC236}">
                    <a16:creationId xmlns:a16="http://schemas.microsoft.com/office/drawing/2014/main" id="{1E57700F-05FB-4A11-872B-3535F8EBF1AA}"/>
                  </a:ext>
                </a:extLst>
              </p:cNvPr>
              <p:cNvPicPr/>
              <p:nvPr/>
            </p:nvPicPr>
            <p:blipFill>
              <a:blip r:embed="rId3"/>
              <a:stretch>
                <a:fillRect/>
              </a:stretch>
            </p:blipFill>
            <p:spPr>
              <a:xfrm>
                <a:off x="526320" y="2048040"/>
                <a:ext cx="2407680" cy="4617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7453688-F7A6-419C-877D-85DB1846FA59}"/>
                  </a:ext>
                </a:extLst>
              </p14:cNvPr>
              <p14:cNvContentPartPr/>
              <p14:nvPr/>
            </p14:nvContentPartPr>
            <p14:xfrm>
              <a:off x="321840" y="84960"/>
              <a:ext cx="11869920" cy="6663240"/>
            </p14:xfrm>
          </p:contentPart>
        </mc:Choice>
        <mc:Fallback xmlns="">
          <p:pic>
            <p:nvPicPr>
              <p:cNvPr id="4" name="Ink 3">
                <a:extLst>
                  <a:ext uri="{FF2B5EF4-FFF2-40B4-BE49-F238E27FC236}">
                    <a16:creationId xmlns:a16="http://schemas.microsoft.com/office/drawing/2014/main" id="{77453688-F7A6-419C-877D-85DB1846FA59}"/>
                  </a:ext>
                </a:extLst>
              </p:cNvPr>
              <p:cNvPicPr/>
              <p:nvPr/>
            </p:nvPicPr>
            <p:blipFill>
              <a:blip r:embed="rId5"/>
              <a:stretch>
                <a:fillRect/>
              </a:stretch>
            </p:blipFill>
            <p:spPr>
              <a:xfrm>
                <a:off x="312480" y="75600"/>
                <a:ext cx="11888640" cy="6681960"/>
              </a:xfrm>
              <a:prstGeom prst="rect">
                <a:avLst/>
              </a:prstGeom>
            </p:spPr>
          </p:pic>
        </mc:Fallback>
      </mc:AlternateContent>
    </p:spTree>
    <p:extLst>
      <p:ext uri="{BB962C8B-B14F-4D97-AF65-F5344CB8AC3E}">
        <p14:creationId xmlns:p14="http://schemas.microsoft.com/office/powerpoint/2010/main" val="25015132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62228" y="1711471"/>
            <a:ext cx="10110573" cy="1815882"/>
          </a:xfrm>
          <a:prstGeom prst="rect">
            <a:avLst/>
          </a:prstGeom>
        </p:spPr>
        <p:txBody>
          <a:bodyPr wrap="square">
            <a:spAutoFit/>
          </a:bodyPr>
          <a:lstStyle/>
          <a:p>
            <a:r>
              <a:rPr lang="en-US" sz="2800" b="1" dirty="0">
                <a:solidFill>
                  <a:srgbClr val="FF0000"/>
                </a:solidFill>
              </a:rPr>
              <a:t>Performance analysis</a:t>
            </a:r>
          </a:p>
          <a:p>
            <a:pPr marL="457200" indent="-457200">
              <a:buFont typeface="Arial" panose="020B0604020202020204" pitchFamily="34" charset="0"/>
              <a:buChar char="•"/>
            </a:pPr>
            <a:r>
              <a:rPr lang="en-US" sz="2800" dirty="0"/>
              <a:t>for every deadlock detection, the algorithm exchanges e query messages and </a:t>
            </a:r>
            <a:r>
              <a:rPr lang="en-US" sz="2800" b="1" dirty="0"/>
              <a:t>e</a:t>
            </a:r>
            <a:r>
              <a:rPr lang="en-US" sz="2800" dirty="0"/>
              <a:t> reply</a:t>
            </a:r>
            <a:r>
              <a:rPr lang="en-US" sz="2800" i="1" dirty="0"/>
              <a:t> </a:t>
            </a:r>
            <a:r>
              <a:rPr lang="en-US" sz="2800" dirty="0"/>
              <a:t>messages, where </a:t>
            </a:r>
            <a:r>
              <a:rPr lang="en-US" sz="2800" b="1" dirty="0"/>
              <a:t>e = n(n − 1)</a:t>
            </a:r>
          </a:p>
          <a:p>
            <a:pPr marL="457200" indent="-457200">
              <a:buFont typeface="Arial" panose="020B0604020202020204" pitchFamily="34" charset="0"/>
              <a:buChar char="•"/>
            </a:pPr>
            <a:r>
              <a:rPr lang="en-US" sz="2800" dirty="0"/>
              <a:t>e is the number of edges, n is the number of processes</a:t>
            </a:r>
            <a:endParaRPr lang="en-US" sz="265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8DF35A8-76C1-4D3C-A960-BDA67E9086C4}"/>
                  </a:ext>
                </a:extLst>
              </p14:cNvPr>
              <p14:cNvContentPartPr/>
              <p14:nvPr/>
            </p14:nvContentPartPr>
            <p14:xfrm>
              <a:off x="1261440" y="2125440"/>
              <a:ext cx="9717840" cy="2274120"/>
            </p14:xfrm>
          </p:contentPart>
        </mc:Choice>
        <mc:Fallback xmlns="">
          <p:pic>
            <p:nvPicPr>
              <p:cNvPr id="3" name="Ink 2">
                <a:extLst>
                  <a:ext uri="{FF2B5EF4-FFF2-40B4-BE49-F238E27FC236}">
                    <a16:creationId xmlns:a16="http://schemas.microsoft.com/office/drawing/2014/main" id="{E8DF35A8-76C1-4D3C-A960-BDA67E9086C4}"/>
                  </a:ext>
                </a:extLst>
              </p:cNvPr>
              <p:cNvPicPr/>
              <p:nvPr/>
            </p:nvPicPr>
            <p:blipFill>
              <a:blip r:embed="rId3"/>
              <a:stretch>
                <a:fillRect/>
              </a:stretch>
            </p:blipFill>
            <p:spPr>
              <a:xfrm>
                <a:off x="1252080" y="2116080"/>
                <a:ext cx="9736560" cy="2292840"/>
              </a:xfrm>
              <a:prstGeom prst="rect">
                <a:avLst/>
              </a:prstGeom>
            </p:spPr>
          </p:pic>
        </mc:Fallback>
      </mc:AlternateContent>
    </p:spTree>
    <p:extLst>
      <p:ext uri="{BB962C8B-B14F-4D97-AF65-F5344CB8AC3E}">
        <p14:creationId xmlns:p14="http://schemas.microsoft.com/office/powerpoint/2010/main" val="35806388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Deadlock Resolution</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08454" y="1307608"/>
            <a:ext cx="11170508" cy="4378122"/>
          </a:xfrm>
          <a:prstGeom prst="rect">
            <a:avLst/>
          </a:prstGeom>
        </p:spPr>
        <p:txBody>
          <a:bodyPr wrap="square">
            <a:spAutoFit/>
          </a:bodyPr>
          <a:lstStyle/>
          <a:p>
            <a:pPr marL="914400" lvl="1" indent="-457200">
              <a:buFont typeface="Arial" panose="020B0604020202020204" pitchFamily="34" charset="0"/>
              <a:buChar char="•"/>
            </a:pPr>
            <a:r>
              <a:rPr lang="en-US" sz="2800" dirty="0"/>
              <a:t>deadlock resolution involves breaking existing wait-for dependencies between processes</a:t>
            </a:r>
          </a:p>
          <a:p>
            <a:pPr marL="914400" lvl="1" indent="-457200">
              <a:buFont typeface="Arial" panose="020B0604020202020204" pitchFamily="34" charset="0"/>
              <a:buChar char="•"/>
            </a:pPr>
            <a:r>
              <a:rPr lang="en-US" sz="2800" dirty="0"/>
              <a:t>rolling back one or more deadlocked processes </a:t>
            </a:r>
          </a:p>
          <a:p>
            <a:pPr marL="914400" lvl="1" indent="-457200">
              <a:buFont typeface="Arial" panose="020B0604020202020204" pitchFamily="34" charset="0"/>
              <a:buChar char="•"/>
            </a:pPr>
            <a:r>
              <a:rPr lang="en-US" sz="2800" dirty="0"/>
              <a:t>assigning resources of rolled back processes to blocked processes</a:t>
            </a:r>
          </a:p>
          <a:p>
            <a:pPr marL="914400" lvl="1" indent="-457200">
              <a:buFont typeface="Arial" panose="020B0604020202020204" pitchFamily="34" charset="0"/>
              <a:buChar char="•"/>
            </a:pPr>
            <a:r>
              <a:rPr lang="en-US" sz="2800" dirty="0"/>
              <a:t>blocked processes resume execution</a:t>
            </a:r>
          </a:p>
          <a:p>
            <a:pPr marL="914400" lvl="1" indent="-457200">
              <a:buFont typeface="Arial" panose="020B0604020202020204" pitchFamily="34" charset="0"/>
              <a:buChar char="•"/>
            </a:pPr>
            <a:r>
              <a:rPr lang="en-US" sz="2800" dirty="0"/>
              <a:t>when a wait-for dependency is broken</a:t>
            </a:r>
          </a:p>
          <a:p>
            <a:pPr marL="1371600" lvl="2" indent="-457200">
              <a:buFont typeface="Arial" panose="020B0604020202020204" pitchFamily="34" charset="0"/>
              <a:buChar char="•"/>
            </a:pPr>
            <a:r>
              <a:rPr lang="en-US" sz="2800" dirty="0"/>
              <a:t>the corresponding information should be immediately cleaned from the system</a:t>
            </a:r>
          </a:p>
          <a:p>
            <a:pPr marL="457200" indent="-457200">
              <a:buFont typeface="Arial" panose="020B0604020202020204" pitchFamily="34" charset="0"/>
              <a:buChar char="•"/>
            </a:pPr>
            <a:r>
              <a:rPr lang="en-US" sz="2800" dirty="0"/>
              <a:t>otherwise may result in detection of phantom deadlocks</a:t>
            </a:r>
          </a:p>
          <a:p>
            <a:endParaRPr lang="en-US" sz="265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A26F444-CFD7-4CA2-B65A-4828A281C6E4}"/>
                  </a:ext>
                </a:extLst>
              </p14:cNvPr>
              <p14:cNvContentPartPr/>
              <p14:nvPr/>
            </p14:nvContentPartPr>
            <p14:xfrm>
              <a:off x="6327360" y="4484880"/>
              <a:ext cx="1748160" cy="1125000"/>
            </p14:xfrm>
          </p:contentPart>
        </mc:Choice>
        <mc:Fallback xmlns="">
          <p:pic>
            <p:nvPicPr>
              <p:cNvPr id="3" name="Ink 2">
                <a:extLst>
                  <a:ext uri="{FF2B5EF4-FFF2-40B4-BE49-F238E27FC236}">
                    <a16:creationId xmlns:a16="http://schemas.microsoft.com/office/drawing/2014/main" id="{BA26F444-CFD7-4CA2-B65A-4828A281C6E4}"/>
                  </a:ext>
                </a:extLst>
              </p:cNvPr>
              <p:cNvPicPr/>
              <p:nvPr/>
            </p:nvPicPr>
            <p:blipFill>
              <a:blip r:embed="rId3"/>
              <a:stretch>
                <a:fillRect/>
              </a:stretch>
            </p:blipFill>
            <p:spPr>
              <a:xfrm>
                <a:off x="6318000" y="4475520"/>
                <a:ext cx="1766880" cy="1143720"/>
              </a:xfrm>
              <a:prstGeom prst="rect">
                <a:avLst/>
              </a:prstGeom>
            </p:spPr>
          </p:pic>
        </mc:Fallback>
      </mc:AlternateContent>
    </p:spTree>
    <p:extLst>
      <p:ext uri="{BB962C8B-B14F-4D97-AF65-F5344CB8AC3E}">
        <p14:creationId xmlns:p14="http://schemas.microsoft.com/office/powerpoint/2010/main" val="156499143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316173"/>
            <a:ext cx="8432800" cy="1143000"/>
          </a:xfrm>
        </p:spPr>
        <p:txBody>
          <a:bodyPr>
            <a:normAutofit/>
          </a:bodyPr>
          <a:lstStyle/>
          <a:p>
            <a:r>
              <a:rPr lang="en-US" altLang="en-US" sz="4000" b="0" dirty="0">
                <a:solidFill>
                  <a:srgbClr val="0000FF"/>
                </a:solidFill>
              </a:rPr>
              <a:t>References</a:t>
            </a:r>
            <a:endParaRPr lang="fr-FR" sz="4000" dirty="0"/>
          </a:p>
        </p:txBody>
      </p:sp>
      <p:sp>
        <p:nvSpPr>
          <p:cNvPr id="4" name="Rectangle 3"/>
          <p:cNvSpPr txBox="1">
            <a:spLocks noChangeArrowheads="1"/>
          </p:cNvSpPr>
          <p:nvPr/>
        </p:nvSpPr>
        <p:spPr>
          <a:xfrm>
            <a:off x="1323835" y="1655023"/>
            <a:ext cx="9062112" cy="39678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Ajay D. </a:t>
            </a:r>
            <a:r>
              <a:rPr lang="en-US" dirty="0" err="1"/>
              <a:t>Kshemkalyani</a:t>
            </a:r>
            <a:r>
              <a:rPr lang="en-US" dirty="0"/>
              <a:t>, and </a:t>
            </a:r>
            <a:r>
              <a:rPr lang="en-US" dirty="0" err="1"/>
              <a:t>Mukesh</a:t>
            </a:r>
            <a:r>
              <a:rPr lang="en-US" dirty="0"/>
              <a:t> </a:t>
            </a:r>
            <a:r>
              <a:rPr lang="en-US" dirty="0" err="1"/>
              <a:t>Singhal</a:t>
            </a:r>
            <a:r>
              <a:rPr lang="en-US" dirty="0"/>
              <a:t>, Chapter 10, “Distributed Computing: Principles, Algorithms, and Systems”, Cambridge University Press, 2008.</a:t>
            </a:r>
          </a:p>
          <a:p>
            <a:pPr>
              <a:lnSpc>
                <a:spcPct val="100000"/>
              </a:lnSpc>
            </a:pPr>
            <a:r>
              <a:rPr lang="fr-FR" dirty="0"/>
              <a:t>http://greenteapress.com/complexity/html/thinkcomplexity014.html</a:t>
            </a:r>
          </a:p>
          <a:p>
            <a:pPr>
              <a:lnSpc>
                <a:spcPct val="100000"/>
              </a:lnSpc>
            </a:pPr>
            <a:r>
              <a:rPr lang="en-US" dirty="0"/>
              <a:t>ube.ege.edu.tr/~</a:t>
            </a:r>
            <a:r>
              <a:rPr lang="en-US" dirty="0" err="1"/>
              <a:t>cinsdiki</a:t>
            </a:r>
            <a:r>
              <a:rPr lang="en-US" dirty="0"/>
              <a:t>/2006...8.../Chandy-Misra-Haas-DistDeadlockDetection.ppt</a:t>
            </a:r>
            <a:endParaRPr lang="fr-FR" dirty="0"/>
          </a:p>
          <a:p>
            <a:pPr>
              <a:lnSpc>
                <a:spcPct val="100000"/>
              </a:lnSpc>
            </a:pPr>
            <a:endParaRPr lang="fr-FR" sz="2800" dirty="0"/>
          </a:p>
        </p:txBody>
      </p:sp>
      <p:sp>
        <p:nvSpPr>
          <p:cNvPr id="7" name="Footer Placeholder 6"/>
          <p:cNvSpPr>
            <a:spLocks noGrp="1"/>
          </p:cNvSpPr>
          <p:nvPr>
            <p:ph type="ftr" sz="quarter" idx="13"/>
          </p:nvPr>
        </p:nvSpPr>
        <p:spPr/>
        <p:txBody>
          <a:bodyPr/>
          <a:lstStyle/>
          <a:p>
            <a:r>
              <a:rPr lang="en-US"/>
              <a:t>Course Title: Distributed Computing</a:t>
            </a:r>
            <a:endParaRPr lang="en-US" dirty="0"/>
          </a:p>
        </p:txBody>
      </p:sp>
    </p:spTree>
    <p:extLst>
      <p:ext uri="{BB962C8B-B14F-4D97-AF65-F5344CB8AC3E}">
        <p14:creationId xmlns:p14="http://schemas.microsoft.com/office/powerpoint/2010/main" val="29707684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System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263242" y="1462275"/>
            <a:ext cx="11665516" cy="4662815"/>
          </a:xfrm>
          <a:prstGeom prst="rect">
            <a:avLst/>
          </a:prstGeom>
        </p:spPr>
        <p:txBody>
          <a:bodyPr wrap="square">
            <a:spAutoFit/>
          </a:bodyPr>
          <a:lstStyle/>
          <a:p>
            <a:pPr marL="914400" lvl="1" indent="-457200">
              <a:buFont typeface="Arial" panose="020B0604020202020204" pitchFamily="34" charset="0"/>
              <a:buChar char="•"/>
            </a:pPr>
            <a:r>
              <a:rPr lang="en-US" altLang="en-US" sz="2700" dirty="0">
                <a:solidFill>
                  <a:srgbClr val="FF0000"/>
                </a:solidFill>
              </a:rPr>
              <a:t>N</a:t>
            </a:r>
            <a:r>
              <a:rPr lang="en-US" altLang="en-US" sz="2700" dirty="0"/>
              <a:t> processors, </a:t>
            </a:r>
            <a:r>
              <a:rPr lang="en-US" altLang="en-US" sz="2700" dirty="0">
                <a:solidFill>
                  <a:srgbClr val="FF0000"/>
                </a:solidFill>
              </a:rPr>
              <a:t>N</a:t>
            </a:r>
            <a:r>
              <a:rPr lang="en-US" altLang="en-US" sz="2700" dirty="0"/>
              <a:t> processes, each process runs on a processor</a:t>
            </a:r>
          </a:p>
          <a:p>
            <a:pPr marL="914400" lvl="1" indent="-457200">
              <a:buFont typeface="Arial" panose="020B0604020202020204" pitchFamily="34" charset="0"/>
              <a:buChar char="•"/>
            </a:pPr>
            <a:r>
              <a:rPr lang="en-US" altLang="en-US" sz="2700" dirty="0"/>
              <a:t>systems have only reusable resources</a:t>
            </a:r>
          </a:p>
          <a:p>
            <a:pPr marL="914400" lvl="1" indent="-457200">
              <a:buFont typeface="Arial" panose="020B0604020202020204" pitchFamily="34" charset="0"/>
              <a:buChar char="•"/>
            </a:pPr>
            <a:r>
              <a:rPr lang="en-US" altLang="en-US" sz="2700" dirty="0"/>
              <a:t>processes are allowed to make only exclusive access to resources</a:t>
            </a:r>
          </a:p>
          <a:p>
            <a:pPr marL="914400" lvl="1" indent="-457200">
              <a:buFont typeface="Arial" panose="020B0604020202020204" pitchFamily="34" charset="0"/>
              <a:buChar char="•"/>
            </a:pPr>
            <a:r>
              <a:rPr lang="en-US" altLang="en-US" sz="2700" dirty="0"/>
              <a:t>only one copy/instance of each resource is present</a:t>
            </a:r>
          </a:p>
          <a:p>
            <a:pPr marL="914400" lvl="1" indent="-457200">
              <a:buFont typeface="Arial" panose="020B0604020202020204" pitchFamily="34" charset="0"/>
              <a:buChar char="•"/>
            </a:pPr>
            <a:r>
              <a:rPr lang="en-US" altLang="en-US" sz="2700" dirty="0"/>
              <a:t>process can be in two states</a:t>
            </a:r>
          </a:p>
          <a:p>
            <a:pPr marL="1371600" lvl="2" indent="-457200">
              <a:buFont typeface="Arial" panose="020B0604020202020204" pitchFamily="34" charset="0"/>
              <a:buChar char="•"/>
            </a:pPr>
            <a:r>
              <a:rPr lang="en-US" altLang="en-US" sz="2700" dirty="0"/>
              <a:t>running </a:t>
            </a:r>
          </a:p>
          <a:p>
            <a:pPr marL="1371600" lvl="2" indent="-457200">
              <a:buFont typeface="Arial" panose="020B0604020202020204" pitchFamily="34" charset="0"/>
              <a:buChar char="•"/>
            </a:pPr>
            <a:r>
              <a:rPr lang="en-US" altLang="en-US" sz="2700" dirty="0"/>
              <a:t>blocked</a:t>
            </a:r>
          </a:p>
          <a:p>
            <a:pPr marL="914400" lvl="1" indent="-457200">
              <a:buFont typeface="Arial" panose="020B0604020202020204" pitchFamily="34" charset="0"/>
              <a:buChar char="•"/>
            </a:pPr>
            <a:r>
              <a:rPr lang="en-US" altLang="en-US" sz="2700" dirty="0">
                <a:solidFill>
                  <a:srgbClr val="FF0000"/>
                </a:solidFill>
              </a:rPr>
              <a:t>running state/active state</a:t>
            </a:r>
            <a:r>
              <a:rPr lang="en-US" altLang="en-US" sz="2700" dirty="0"/>
              <a:t>:</a:t>
            </a:r>
          </a:p>
          <a:p>
            <a:pPr marL="1371600" lvl="2" indent="-457200">
              <a:buFont typeface="Arial" panose="020B0604020202020204" pitchFamily="34" charset="0"/>
              <a:buChar char="•"/>
            </a:pPr>
            <a:r>
              <a:rPr lang="en-US" altLang="en-US" sz="2700" dirty="0"/>
              <a:t>process has all the needed resources </a:t>
            </a:r>
          </a:p>
          <a:p>
            <a:pPr marL="1371600" lvl="2" indent="-457200">
              <a:buFont typeface="Arial" panose="020B0604020202020204" pitchFamily="34" charset="0"/>
              <a:buChar char="•"/>
            </a:pPr>
            <a:r>
              <a:rPr lang="en-US" altLang="en-US" sz="2700" dirty="0"/>
              <a:t>either is executing or is ready for execution</a:t>
            </a:r>
          </a:p>
          <a:p>
            <a:pPr marL="914400" lvl="1" indent="-457200">
              <a:buFont typeface="Arial" panose="020B0604020202020204" pitchFamily="34" charset="0"/>
              <a:buChar char="•"/>
            </a:pPr>
            <a:r>
              <a:rPr lang="en-US" altLang="en-US" sz="2700" dirty="0">
                <a:solidFill>
                  <a:srgbClr val="FF0000"/>
                </a:solidFill>
              </a:rPr>
              <a:t>blocked state </a:t>
            </a:r>
            <a:r>
              <a:rPr lang="en-US" altLang="en-US" sz="2700" dirty="0"/>
              <a:t>- process is waiting to acquire some resource</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B044E6C9-2564-44AB-AFE1-D90BE38373EC}"/>
                  </a:ext>
                </a:extLst>
              </p14:cNvPr>
              <p14:cNvContentPartPr/>
              <p14:nvPr/>
            </p14:nvContentPartPr>
            <p14:xfrm>
              <a:off x="711000" y="1349640"/>
              <a:ext cx="10913760" cy="4866840"/>
            </p14:xfrm>
          </p:contentPart>
        </mc:Choice>
        <mc:Fallback xmlns="">
          <p:pic>
            <p:nvPicPr>
              <p:cNvPr id="3" name="Ink 2">
                <a:extLst>
                  <a:ext uri="{FF2B5EF4-FFF2-40B4-BE49-F238E27FC236}">
                    <a16:creationId xmlns:a16="http://schemas.microsoft.com/office/drawing/2014/main" id="{B044E6C9-2564-44AB-AFE1-D90BE38373EC}"/>
                  </a:ext>
                </a:extLst>
              </p:cNvPr>
              <p:cNvPicPr/>
              <p:nvPr/>
            </p:nvPicPr>
            <p:blipFill>
              <a:blip r:embed="rId3"/>
              <a:stretch>
                <a:fillRect/>
              </a:stretch>
            </p:blipFill>
            <p:spPr>
              <a:xfrm>
                <a:off x="701640" y="1340280"/>
                <a:ext cx="10932480" cy="4885560"/>
              </a:xfrm>
              <a:prstGeom prst="rect">
                <a:avLst/>
              </a:prstGeom>
            </p:spPr>
          </p:pic>
        </mc:Fallback>
      </mc:AlternateContent>
    </p:spTree>
    <p:extLst>
      <p:ext uri="{BB962C8B-B14F-4D97-AF65-F5344CB8AC3E}">
        <p14:creationId xmlns:p14="http://schemas.microsoft.com/office/powerpoint/2010/main" val="67277890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3493" y="2967335"/>
            <a:ext cx="3805016"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Thank You</a:t>
            </a:r>
          </a:p>
        </p:txBody>
      </p:sp>
      <p:sp>
        <p:nvSpPr>
          <p:cNvPr id="5" name="Footer Placeholder 4"/>
          <p:cNvSpPr>
            <a:spLocks noGrp="1"/>
          </p:cNvSpPr>
          <p:nvPr>
            <p:ph type="ftr" sz="quarter" idx="13"/>
          </p:nvPr>
        </p:nvSpPr>
        <p:spPr/>
        <p:txBody>
          <a:bodyPr/>
          <a:lstStyle/>
          <a:p>
            <a:r>
              <a:rPr lang="en-US"/>
              <a:t>Course Title: Distributed Computing</a:t>
            </a:r>
          </a:p>
        </p:txBody>
      </p:sp>
    </p:spTree>
    <p:extLst>
      <p:ext uri="{BB962C8B-B14F-4D97-AF65-F5344CB8AC3E}">
        <p14:creationId xmlns:p14="http://schemas.microsoft.com/office/powerpoint/2010/main" val="3831732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(WFG)</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1105469" y="1505317"/>
            <a:ext cx="9608024" cy="3539430"/>
          </a:xfrm>
          <a:prstGeom prst="rect">
            <a:avLst/>
          </a:prstGeom>
        </p:spPr>
        <p:txBody>
          <a:bodyPr wrap="square">
            <a:spAutoFit/>
          </a:bodyPr>
          <a:lstStyle/>
          <a:p>
            <a:pPr>
              <a:buFont typeface="Arial" pitchFamily="34" charset="0"/>
              <a:buChar char="•"/>
            </a:pPr>
            <a:r>
              <a:rPr lang="en-US" sz="2800" dirty="0"/>
              <a:t>state of a distributed system can be modeled as a directed graph</a:t>
            </a:r>
          </a:p>
          <a:p>
            <a:pPr lvl="1">
              <a:buFont typeface="Arial" pitchFamily="34" charset="0"/>
              <a:buChar char="•"/>
            </a:pPr>
            <a:r>
              <a:rPr lang="en-US" sz="2800" b="1" i="1" dirty="0">
                <a:solidFill>
                  <a:srgbClr val="FF0000"/>
                </a:solidFill>
              </a:rPr>
              <a:t>wait-for graph (WFG)</a:t>
            </a:r>
            <a:endParaRPr lang="en-US" sz="2800" dirty="0"/>
          </a:p>
          <a:p>
            <a:pPr lvl="2">
              <a:buFont typeface="Arial" pitchFamily="34" charset="0"/>
              <a:buChar char="•"/>
            </a:pPr>
            <a:r>
              <a:rPr lang="en-US" sz="2800" dirty="0"/>
              <a:t> nodes are processes </a:t>
            </a:r>
          </a:p>
          <a:p>
            <a:pPr lvl="2">
              <a:buFont typeface="Arial" pitchFamily="34" charset="0"/>
              <a:buChar char="•"/>
            </a:pPr>
            <a:r>
              <a:rPr lang="en-US" sz="2800" dirty="0"/>
              <a:t>a directed edge from node P</a:t>
            </a:r>
            <a:r>
              <a:rPr lang="en-US" sz="2800" baseline="-25000" dirty="0"/>
              <a:t>1</a:t>
            </a:r>
            <a:r>
              <a:rPr lang="en-US" sz="2800" dirty="0"/>
              <a:t> to node P</a:t>
            </a:r>
            <a:r>
              <a:rPr lang="en-US" sz="2800" baseline="-25000" dirty="0"/>
              <a:t>2</a:t>
            </a:r>
            <a:r>
              <a:rPr lang="en-US" sz="2800" dirty="0"/>
              <a:t> if </a:t>
            </a:r>
          </a:p>
          <a:p>
            <a:pPr lvl="3">
              <a:buFont typeface="Arial" pitchFamily="34" charset="0"/>
              <a:buChar char="•"/>
            </a:pPr>
            <a:r>
              <a:rPr lang="en-US" sz="2800" dirty="0"/>
              <a:t>P</a:t>
            </a:r>
            <a:r>
              <a:rPr lang="en-US" sz="2800" baseline="-25000" dirty="0"/>
              <a:t>1</a:t>
            </a:r>
            <a:r>
              <a:rPr lang="en-US" sz="2800" dirty="0"/>
              <a:t> is blocked </a:t>
            </a:r>
          </a:p>
          <a:p>
            <a:pPr lvl="3">
              <a:buFont typeface="Arial" pitchFamily="34" charset="0"/>
              <a:buChar char="•"/>
            </a:pPr>
            <a:r>
              <a:rPr lang="en-US" sz="2800" dirty="0"/>
              <a:t>P</a:t>
            </a:r>
            <a:r>
              <a:rPr lang="en-US" sz="2800" baseline="-25000" dirty="0"/>
              <a:t>1</a:t>
            </a:r>
            <a:r>
              <a:rPr lang="en-US" sz="2800" dirty="0"/>
              <a:t> is waiting for P</a:t>
            </a:r>
            <a:r>
              <a:rPr lang="en-US" sz="2800" baseline="-25000" dirty="0"/>
              <a:t>2</a:t>
            </a:r>
            <a:r>
              <a:rPr lang="en-US" sz="2800" dirty="0"/>
              <a:t> to release some resource</a:t>
            </a:r>
          </a:p>
          <a:p>
            <a:pPr>
              <a:buFont typeface="Arial" pitchFamily="34" charset="0"/>
              <a:buChar char="•"/>
            </a:pPr>
            <a:r>
              <a:rPr lang="en-US" sz="2800" dirty="0"/>
              <a:t>a system is deadlocked if and only if there exists a directed cycle or knot in the </a:t>
            </a:r>
            <a:r>
              <a:rPr lang="en-US" sz="2800" dirty="0" err="1"/>
              <a:t>WFG</a:t>
            </a:r>
            <a:endParaRPr lang="en-US" sz="28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EDE5C3B-D129-404E-A07C-32553DCBE779}"/>
                  </a:ext>
                </a:extLst>
              </p14:cNvPr>
              <p14:cNvContentPartPr/>
              <p14:nvPr/>
            </p14:nvContentPartPr>
            <p14:xfrm>
              <a:off x="1502640" y="2158560"/>
              <a:ext cx="9708120" cy="3054600"/>
            </p14:xfrm>
          </p:contentPart>
        </mc:Choice>
        <mc:Fallback xmlns="">
          <p:pic>
            <p:nvPicPr>
              <p:cNvPr id="3" name="Ink 2">
                <a:extLst>
                  <a:ext uri="{FF2B5EF4-FFF2-40B4-BE49-F238E27FC236}">
                    <a16:creationId xmlns:a16="http://schemas.microsoft.com/office/drawing/2014/main" id="{CEDE5C3B-D129-404E-A07C-32553DCBE779}"/>
                  </a:ext>
                </a:extLst>
              </p:cNvPr>
              <p:cNvPicPr/>
              <p:nvPr/>
            </p:nvPicPr>
            <p:blipFill>
              <a:blip r:embed="rId3"/>
              <a:stretch>
                <a:fillRect/>
              </a:stretch>
            </p:blipFill>
            <p:spPr>
              <a:xfrm>
                <a:off x="1493280" y="2149200"/>
                <a:ext cx="9726840" cy="3073320"/>
              </a:xfrm>
              <a:prstGeom prst="rect">
                <a:avLst/>
              </a:prstGeom>
            </p:spPr>
          </p:pic>
        </mc:Fallback>
      </mc:AlternateContent>
    </p:spTree>
    <p:extLst>
      <p:ext uri="{BB962C8B-B14F-4D97-AF65-F5344CB8AC3E}">
        <p14:creationId xmlns:p14="http://schemas.microsoft.com/office/powerpoint/2010/main" val="6727789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a:t>
            </a:r>
            <a:r>
              <a:rPr lang="en-US" altLang="en-US" b="0" spc="0" dirty="0" err="1">
                <a:solidFill>
                  <a:srgbClr val="0000FF"/>
                </a:solidFill>
              </a:rPr>
              <a:t>WFG</a:t>
            </a:r>
            <a:r>
              <a:rPr lang="en-US" altLang="en-US" b="0" spc="0" dirty="0">
                <a:solidFill>
                  <a:srgbClr val="0000FF"/>
                </a:solidFill>
              </a:rPr>
              <a:t>)</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44034" name="Picture 2"/>
          <p:cNvPicPr>
            <a:picLocks noChangeAspect="1" noChangeArrowheads="1"/>
          </p:cNvPicPr>
          <p:nvPr/>
        </p:nvPicPr>
        <p:blipFill>
          <a:blip r:embed="rId2"/>
          <a:srcRect/>
          <a:stretch>
            <a:fillRect/>
          </a:stretch>
        </p:blipFill>
        <p:spPr bwMode="auto">
          <a:xfrm>
            <a:off x="2044790" y="1625702"/>
            <a:ext cx="7316380" cy="4905459"/>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C77413D-74DD-4953-A506-B0B7DFB13CFA}"/>
                  </a:ext>
                </a:extLst>
              </p14:cNvPr>
              <p14:cNvContentPartPr/>
              <p14:nvPr/>
            </p14:nvContentPartPr>
            <p14:xfrm>
              <a:off x="2199960" y="1520640"/>
              <a:ext cx="9786240" cy="4632480"/>
            </p14:xfrm>
          </p:contentPart>
        </mc:Choice>
        <mc:Fallback xmlns="">
          <p:pic>
            <p:nvPicPr>
              <p:cNvPr id="3" name="Ink 2">
                <a:extLst>
                  <a:ext uri="{FF2B5EF4-FFF2-40B4-BE49-F238E27FC236}">
                    <a16:creationId xmlns:a16="http://schemas.microsoft.com/office/drawing/2014/main" id="{8C77413D-74DD-4953-A506-B0B7DFB13CFA}"/>
                  </a:ext>
                </a:extLst>
              </p:cNvPr>
              <p:cNvPicPr/>
              <p:nvPr/>
            </p:nvPicPr>
            <p:blipFill>
              <a:blip r:embed="rId4"/>
              <a:stretch>
                <a:fillRect/>
              </a:stretch>
            </p:blipFill>
            <p:spPr>
              <a:xfrm>
                <a:off x="2190600" y="1511280"/>
                <a:ext cx="9804960" cy="4651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BADDD640-CA7F-48B3-BB0C-296C539D164F}"/>
                  </a:ext>
                </a:extLst>
              </p14:cNvPr>
              <p14:cNvContentPartPr/>
              <p14:nvPr/>
            </p14:nvContentPartPr>
            <p14:xfrm>
              <a:off x="2750400" y="2028960"/>
              <a:ext cx="1200600" cy="868320"/>
            </p14:xfrm>
          </p:contentPart>
        </mc:Choice>
        <mc:Fallback xmlns="">
          <p:pic>
            <p:nvPicPr>
              <p:cNvPr id="4" name="Ink 3">
                <a:extLst>
                  <a:ext uri="{FF2B5EF4-FFF2-40B4-BE49-F238E27FC236}">
                    <a16:creationId xmlns:a16="http://schemas.microsoft.com/office/drawing/2014/main" id="{BADDD640-CA7F-48B3-BB0C-296C539D164F}"/>
                  </a:ext>
                </a:extLst>
              </p:cNvPr>
              <p:cNvPicPr/>
              <p:nvPr/>
            </p:nvPicPr>
            <p:blipFill>
              <a:blip r:embed="rId6"/>
              <a:stretch>
                <a:fillRect/>
              </a:stretch>
            </p:blipFill>
            <p:spPr>
              <a:xfrm>
                <a:off x="2741040" y="2019600"/>
                <a:ext cx="1219320" cy="887040"/>
              </a:xfrm>
              <a:prstGeom prst="rect">
                <a:avLst/>
              </a:prstGeom>
            </p:spPr>
          </p:pic>
        </mc:Fallback>
      </mc:AlternateContent>
    </p:spTree>
    <p:extLst>
      <p:ext uri="{BB962C8B-B14F-4D97-AF65-F5344CB8AC3E}">
        <p14:creationId xmlns:p14="http://schemas.microsoft.com/office/powerpoint/2010/main" val="67277890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a:t>
            </a:r>
            <a:r>
              <a:rPr lang="en-US" altLang="en-US" b="0" spc="0" dirty="0" err="1">
                <a:solidFill>
                  <a:srgbClr val="0000FF"/>
                </a:solidFill>
              </a:rPr>
              <a:t>WFG</a:t>
            </a:r>
            <a:r>
              <a:rPr lang="en-US" altLang="en-US" b="0" spc="0" dirty="0">
                <a:solidFill>
                  <a:srgbClr val="0000FF"/>
                </a:solidFill>
              </a:rPr>
              <a:t>)</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600075" y="1971473"/>
            <a:ext cx="11258550" cy="2677656"/>
          </a:xfrm>
          <a:prstGeom prst="rect">
            <a:avLst/>
          </a:prstGeom>
        </p:spPr>
        <p:txBody>
          <a:bodyPr wrap="square">
            <a:spAutoFit/>
          </a:bodyPr>
          <a:lstStyle/>
          <a:p>
            <a:pPr>
              <a:buFont typeface="Arial" pitchFamily="34" charset="0"/>
              <a:buChar char="•"/>
            </a:pPr>
            <a:r>
              <a:rPr lang="en-US" sz="2800" dirty="0"/>
              <a:t>knot – </a:t>
            </a:r>
          </a:p>
          <a:p>
            <a:pPr lvl="1">
              <a:buFont typeface="Arial" pitchFamily="34" charset="0"/>
              <a:buChar char="•"/>
            </a:pPr>
            <a:r>
              <a:rPr lang="en-US" sz="2800" dirty="0"/>
              <a:t>collection of vertices and edges such that every vertex in the knot has outgoing edges, and all outgoing edges from vertices in the knot terminate at other vertices in the knot</a:t>
            </a:r>
          </a:p>
          <a:p>
            <a:pPr lvl="1">
              <a:buFont typeface="Arial" pitchFamily="34" charset="0"/>
              <a:buChar char="•"/>
            </a:pPr>
            <a:r>
              <a:rPr lang="en-US" sz="2800" dirty="0"/>
              <a:t>it is impossible to leave the knot while following any path along its directed edges</a:t>
            </a:r>
            <a:endParaRPr lang="en-US" altLang="en-US" sz="28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F4EAFC7-3BFD-43AA-B587-1FED5B005157}"/>
                  </a:ext>
                </a:extLst>
              </p14:cNvPr>
              <p14:cNvContentPartPr/>
              <p14:nvPr/>
            </p14:nvContentPartPr>
            <p14:xfrm>
              <a:off x="3030120" y="1952280"/>
              <a:ext cx="1612800" cy="988200"/>
            </p14:xfrm>
          </p:contentPart>
        </mc:Choice>
        <mc:Fallback xmlns="">
          <p:pic>
            <p:nvPicPr>
              <p:cNvPr id="3" name="Ink 2">
                <a:extLst>
                  <a:ext uri="{FF2B5EF4-FFF2-40B4-BE49-F238E27FC236}">
                    <a16:creationId xmlns:a16="http://schemas.microsoft.com/office/drawing/2014/main" id="{0F4EAFC7-3BFD-43AA-B587-1FED5B005157}"/>
                  </a:ext>
                </a:extLst>
              </p:cNvPr>
              <p:cNvPicPr/>
              <p:nvPr/>
            </p:nvPicPr>
            <p:blipFill>
              <a:blip r:embed="rId3"/>
              <a:stretch>
                <a:fillRect/>
              </a:stretch>
            </p:blipFill>
            <p:spPr>
              <a:xfrm>
                <a:off x="3020760" y="1942920"/>
                <a:ext cx="1631520" cy="1006920"/>
              </a:xfrm>
              <a:prstGeom prst="rect">
                <a:avLst/>
              </a:prstGeom>
            </p:spPr>
          </p:pic>
        </mc:Fallback>
      </mc:AlternateContent>
    </p:spTree>
    <p:extLst>
      <p:ext uri="{BB962C8B-B14F-4D97-AF65-F5344CB8AC3E}">
        <p14:creationId xmlns:p14="http://schemas.microsoft.com/office/powerpoint/2010/main" val="67277890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B9C9BA7-F850-47BC-9FF6-723C44A850E7}"/>
              </a:ext>
            </a:extLst>
          </p:cNvPr>
          <p:cNvPicPr>
            <a:picLocks noChangeAspect="1"/>
          </p:cNvPicPr>
          <p:nvPr/>
        </p:nvPicPr>
        <p:blipFill>
          <a:blip r:embed="rId2"/>
          <a:stretch>
            <a:fillRect/>
          </a:stretch>
        </p:blipFill>
        <p:spPr>
          <a:xfrm>
            <a:off x="5863442" y="3082110"/>
            <a:ext cx="5572125" cy="3429000"/>
          </a:xfrm>
          <a:prstGeom prst="rect">
            <a:avLst/>
          </a:prstGeom>
        </p:spPr>
      </p:pic>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a:t>
            </a:r>
            <a:r>
              <a:rPr lang="en-US" altLang="en-US" b="0" spc="0" dirty="0" err="1">
                <a:solidFill>
                  <a:srgbClr val="0000FF"/>
                </a:solidFill>
              </a:rPr>
              <a:t>WFG</a:t>
            </a:r>
            <a:r>
              <a:rPr lang="en-US" altLang="en-US" b="0" spc="0" dirty="0">
                <a:solidFill>
                  <a:srgbClr val="0000FF"/>
                </a:solidFill>
              </a:rPr>
              <a:t>)</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1026" name="Picture 2" descr="Image result for cycle vs knot"/>
          <p:cNvPicPr>
            <a:picLocks noChangeAspect="1" noChangeArrowheads="1"/>
          </p:cNvPicPr>
          <p:nvPr/>
        </p:nvPicPr>
        <p:blipFill>
          <a:blip r:embed="rId3"/>
          <a:srcRect/>
          <a:stretch>
            <a:fillRect/>
          </a:stretch>
        </p:blipFill>
        <p:spPr bwMode="auto">
          <a:xfrm>
            <a:off x="1224176" y="1400758"/>
            <a:ext cx="2247900" cy="2724151"/>
          </a:xfrm>
          <a:prstGeom prst="rect">
            <a:avLst/>
          </a:prstGeom>
          <a:noFill/>
        </p:spPr>
      </p:pic>
      <p:sp>
        <p:nvSpPr>
          <p:cNvPr id="7" name="TextBox 6"/>
          <p:cNvSpPr txBox="1"/>
          <p:nvPr/>
        </p:nvSpPr>
        <p:spPr>
          <a:xfrm>
            <a:off x="3600664" y="1491266"/>
            <a:ext cx="8472274" cy="738664"/>
          </a:xfrm>
          <a:prstGeom prst="rect">
            <a:avLst/>
          </a:prstGeom>
          <a:noFill/>
        </p:spPr>
        <p:txBody>
          <a:bodyPr wrap="square" rtlCol="0">
            <a:spAutoFit/>
          </a:bodyPr>
          <a:lstStyle/>
          <a:p>
            <a:r>
              <a:rPr lang="fr-FR" sz="1400" dirty="0"/>
              <a:t>Image Source: https://www.google.co.in/search?q=cycle+vs+knot&amp;biw=1366&amp;bih=657&amp;source=lnms&amp;tbm=isch&amp;sa=X&amp;ved=0ahUKEwihz9GVwrLPAhVBto8KHZx9D_IQ_AUIBigB#imgrc=7y11eqv7-wrLpM%3A</a:t>
            </a:r>
          </a:p>
        </p:txBody>
      </p:sp>
      <p:sp>
        <p:nvSpPr>
          <p:cNvPr id="4" name="Rectangle 3">
            <a:extLst>
              <a:ext uri="{FF2B5EF4-FFF2-40B4-BE49-F238E27FC236}">
                <a16:creationId xmlns:a16="http://schemas.microsoft.com/office/drawing/2014/main" id="{C2C86F32-AC70-D847-ABAD-E1200033A488}"/>
              </a:ext>
            </a:extLst>
          </p:cNvPr>
          <p:cNvSpPr/>
          <p:nvPr/>
        </p:nvSpPr>
        <p:spPr>
          <a:xfrm>
            <a:off x="661987" y="5752304"/>
            <a:ext cx="6096000" cy="523220"/>
          </a:xfrm>
          <a:prstGeom prst="rect">
            <a:avLst/>
          </a:prstGeom>
        </p:spPr>
        <p:txBody>
          <a:bodyPr>
            <a:spAutoFit/>
          </a:bodyPr>
          <a:lstStyle/>
          <a:p>
            <a:r>
              <a:rPr lang="en-US" sz="1400" dirty="0"/>
              <a:t>Image Source: https://</a:t>
            </a:r>
            <a:r>
              <a:rPr lang="en-US" sz="1400" dirty="0" err="1"/>
              <a:t>www.cs.colostate.edu</a:t>
            </a:r>
            <a:r>
              <a:rPr lang="en-US" sz="1400" dirty="0"/>
              <a:t>/~cs551/CourseNotes/Deadlock/</a:t>
            </a:r>
            <a:r>
              <a:rPr lang="en-US" sz="1400" dirty="0" err="1"/>
              <a:t>WFGs.html</a:t>
            </a:r>
            <a:endParaRPr lang="en-US" sz="1400" dirty="0"/>
          </a:p>
        </p:txBody>
      </p:sp>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43C2D4B6-474D-418B-B790-3AA1CBEFA188}"/>
                  </a:ext>
                </a:extLst>
              </p14:cNvPr>
              <p14:cNvContentPartPr/>
              <p14:nvPr/>
            </p14:nvContentPartPr>
            <p14:xfrm>
              <a:off x="1353960" y="1500120"/>
              <a:ext cx="10018800" cy="4817160"/>
            </p14:xfrm>
          </p:contentPart>
        </mc:Choice>
        <mc:Fallback>
          <p:pic>
            <p:nvPicPr>
              <p:cNvPr id="5" name="Ink 4">
                <a:extLst>
                  <a:ext uri="{FF2B5EF4-FFF2-40B4-BE49-F238E27FC236}">
                    <a16:creationId xmlns:a16="http://schemas.microsoft.com/office/drawing/2014/main" id="{43C2D4B6-474D-418B-B790-3AA1CBEFA188}"/>
                  </a:ext>
                </a:extLst>
              </p:cNvPr>
              <p:cNvPicPr/>
              <p:nvPr/>
            </p:nvPicPr>
            <p:blipFill>
              <a:blip r:embed="rId5"/>
              <a:stretch>
                <a:fillRect/>
              </a:stretch>
            </p:blipFill>
            <p:spPr>
              <a:xfrm>
                <a:off x="1344600" y="1490760"/>
                <a:ext cx="10037520" cy="4835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C4FAA85C-9360-4625-986D-DA510A744F53}"/>
                  </a:ext>
                </a:extLst>
              </p14:cNvPr>
              <p14:cNvContentPartPr/>
              <p14:nvPr/>
            </p14:nvContentPartPr>
            <p14:xfrm>
              <a:off x="6124680" y="3245400"/>
              <a:ext cx="5346720" cy="2929680"/>
            </p14:xfrm>
          </p:contentPart>
        </mc:Choice>
        <mc:Fallback>
          <p:pic>
            <p:nvPicPr>
              <p:cNvPr id="6" name="Ink 5">
                <a:extLst>
                  <a:ext uri="{FF2B5EF4-FFF2-40B4-BE49-F238E27FC236}">
                    <a16:creationId xmlns:a16="http://schemas.microsoft.com/office/drawing/2014/main" id="{C4FAA85C-9360-4625-986D-DA510A744F53}"/>
                  </a:ext>
                </a:extLst>
              </p:cNvPr>
              <p:cNvPicPr/>
              <p:nvPr/>
            </p:nvPicPr>
            <p:blipFill>
              <a:blip r:embed="rId7"/>
              <a:stretch>
                <a:fillRect/>
              </a:stretch>
            </p:blipFill>
            <p:spPr>
              <a:xfrm>
                <a:off x="6115320" y="3236040"/>
                <a:ext cx="5365440" cy="2948400"/>
              </a:xfrm>
              <a:prstGeom prst="rect">
                <a:avLst/>
              </a:prstGeom>
            </p:spPr>
          </p:pic>
        </mc:Fallback>
      </mc:AlternateContent>
    </p:spTree>
    <p:extLst>
      <p:ext uri="{BB962C8B-B14F-4D97-AF65-F5344CB8AC3E}">
        <p14:creationId xmlns:p14="http://schemas.microsoft.com/office/powerpoint/2010/main" val="1318648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23784" y="1466372"/>
            <a:ext cx="10297298" cy="3539430"/>
          </a:xfrm>
          <a:prstGeom prst="rect">
            <a:avLst/>
          </a:prstGeom>
        </p:spPr>
        <p:txBody>
          <a:bodyPr wrap="square">
            <a:spAutoFit/>
          </a:bodyPr>
          <a:lstStyle/>
          <a:p>
            <a:pPr marL="457200" indent="-457200">
              <a:buFont typeface="Arial" panose="020B0604020202020204" pitchFamily="34" charset="0"/>
              <a:buChar char="•"/>
            </a:pPr>
            <a:r>
              <a:rPr lang="en-US" sz="2800" dirty="0"/>
              <a:t>a process can request more than one resource simultaneously</a:t>
            </a:r>
          </a:p>
          <a:p>
            <a:pPr marL="457200" indent="-457200">
              <a:buFont typeface="Arial" panose="020B0604020202020204" pitchFamily="34" charset="0"/>
              <a:buChar char="•"/>
            </a:pPr>
            <a:r>
              <a:rPr lang="en-US" sz="2800" dirty="0"/>
              <a:t>request is satisfied only after all the requested resources are granted to the process</a:t>
            </a:r>
          </a:p>
          <a:p>
            <a:pPr marL="457200" indent="-457200">
              <a:buFont typeface="Arial" panose="020B0604020202020204" pitchFamily="34" charset="0"/>
              <a:buChar char="•"/>
            </a:pPr>
            <a:r>
              <a:rPr lang="en-US" sz="2800" dirty="0"/>
              <a:t>requested resources may exist at different locations</a:t>
            </a:r>
          </a:p>
          <a:p>
            <a:pPr marL="457200" indent="-457200">
              <a:buFont typeface="Arial" panose="020B0604020202020204" pitchFamily="34" charset="0"/>
              <a:buChar char="•"/>
            </a:pPr>
            <a:r>
              <a:rPr lang="en-US" sz="2800" dirty="0"/>
              <a:t>out degree of a node in the WFG for AND model can be greater than 1</a:t>
            </a:r>
          </a:p>
          <a:p>
            <a:pPr marL="457200" indent="-457200">
              <a:buFont typeface="Arial" panose="020B0604020202020204" pitchFamily="34" charset="0"/>
              <a:buChar char="•"/>
            </a:pPr>
            <a:r>
              <a:rPr lang="en-US" sz="2800" dirty="0"/>
              <a:t>presence of a cycle in the WFG indicates a deadlock</a:t>
            </a:r>
          </a:p>
          <a:p>
            <a:pPr marL="457200" indent="-457200">
              <a:buFont typeface="Arial" panose="020B0604020202020204" pitchFamily="34" charset="0"/>
              <a:buChar char="•"/>
            </a:pPr>
            <a:r>
              <a:rPr lang="en-US" sz="2800" dirty="0"/>
              <a:t>each node of the WFG is called an AND node</a:t>
            </a:r>
            <a:endParaRPr lang="en-US" sz="265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B8DACB7-7171-45DC-B1AA-02019082616C}"/>
                  </a:ext>
                </a:extLst>
              </p14:cNvPr>
              <p14:cNvContentPartPr/>
              <p14:nvPr/>
            </p14:nvContentPartPr>
            <p14:xfrm>
              <a:off x="1251360" y="3653280"/>
              <a:ext cx="9942840" cy="2700720"/>
            </p14:xfrm>
          </p:contentPart>
        </mc:Choice>
        <mc:Fallback xmlns="">
          <p:pic>
            <p:nvPicPr>
              <p:cNvPr id="3" name="Ink 2">
                <a:extLst>
                  <a:ext uri="{FF2B5EF4-FFF2-40B4-BE49-F238E27FC236}">
                    <a16:creationId xmlns:a16="http://schemas.microsoft.com/office/drawing/2014/main" id="{3B8DACB7-7171-45DC-B1AA-02019082616C}"/>
                  </a:ext>
                </a:extLst>
              </p:cNvPr>
              <p:cNvPicPr/>
              <p:nvPr/>
            </p:nvPicPr>
            <p:blipFill>
              <a:blip r:embed="rId3"/>
              <a:stretch>
                <a:fillRect/>
              </a:stretch>
            </p:blipFill>
            <p:spPr>
              <a:xfrm>
                <a:off x="1242000" y="3643920"/>
                <a:ext cx="9961560" cy="2719440"/>
              </a:xfrm>
              <a:prstGeom prst="rect">
                <a:avLst/>
              </a:prstGeom>
            </p:spPr>
          </p:pic>
        </mc:Fallback>
      </mc:AlternateContent>
    </p:spTree>
    <p:extLst>
      <p:ext uri="{BB962C8B-B14F-4D97-AF65-F5344CB8AC3E}">
        <p14:creationId xmlns:p14="http://schemas.microsoft.com/office/powerpoint/2010/main" val="19638692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44034" name="Picture 2"/>
          <p:cNvPicPr>
            <a:picLocks noChangeAspect="1" noChangeArrowheads="1"/>
          </p:cNvPicPr>
          <p:nvPr/>
        </p:nvPicPr>
        <p:blipFill>
          <a:blip r:embed="rId2"/>
          <a:srcRect/>
          <a:stretch>
            <a:fillRect/>
          </a:stretch>
        </p:blipFill>
        <p:spPr bwMode="auto">
          <a:xfrm>
            <a:off x="1192745" y="1426086"/>
            <a:ext cx="7408335" cy="4967112"/>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8C539ED-0359-4B4B-A0EC-DC62B3DE5AEC}"/>
                  </a:ext>
                </a:extLst>
              </p14:cNvPr>
              <p14:cNvContentPartPr/>
              <p14:nvPr/>
            </p14:nvContentPartPr>
            <p14:xfrm>
              <a:off x="1625040" y="1512360"/>
              <a:ext cx="6713280" cy="4006800"/>
            </p14:xfrm>
          </p:contentPart>
        </mc:Choice>
        <mc:Fallback xmlns="">
          <p:pic>
            <p:nvPicPr>
              <p:cNvPr id="3" name="Ink 2">
                <a:extLst>
                  <a:ext uri="{FF2B5EF4-FFF2-40B4-BE49-F238E27FC236}">
                    <a16:creationId xmlns:a16="http://schemas.microsoft.com/office/drawing/2014/main" id="{68C539ED-0359-4B4B-A0EC-DC62B3DE5AEC}"/>
                  </a:ext>
                </a:extLst>
              </p:cNvPr>
              <p:cNvPicPr/>
              <p:nvPr/>
            </p:nvPicPr>
            <p:blipFill>
              <a:blip r:embed="rId4"/>
              <a:stretch>
                <a:fillRect/>
              </a:stretch>
            </p:blipFill>
            <p:spPr>
              <a:xfrm>
                <a:off x="1615680" y="1503000"/>
                <a:ext cx="6732000" cy="402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0CD19B63-D617-4A07-B379-FB5182FA7830}"/>
                  </a:ext>
                </a:extLst>
              </p14:cNvPr>
              <p14:cNvContentPartPr/>
              <p14:nvPr/>
            </p14:nvContentPartPr>
            <p14:xfrm>
              <a:off x="2387520" y="5304960"/>
              <a:ext cx="2324520" cy="901440"/>
            </p14:xfrm>
          </p:contentPart>
        </mc:Choice>
        <mc:Fallback xmlns="">
          <p:pic>
            <p:nvPicPr>
              <p:cNvPr id="4" name="Ink 3">
                <a:extLst>
                  <a:ext uri="{FF2B5EF4-FFF2-40B4-BE49-F238E27FC236}">
                    <a16:creationId xmlns:a16="http://schemas.microsoft.com/office/drawing/2014/main" id="{0CD19B63-D617-4A07-B379-FB5182FA7830}"/>
                  </a:ext>
                </a:extLst>
              </p:cNvPr>
              <p:cNvPicPr/>
              <p:nvPr/>
            </p:nvPicPr>
            <p:blipFill>
              <a:blip r:embed="rId6"/>
              <a:stretch>
                <a:fillRect/>
              </a:stretch>
            </p:blipFill>
            <p:spPr>
              <a:xfrm>
                <a:off x="2378160" y="5295600"/>
                <a:ext cx="2343240" cy="920160"/>
              </a:xfrm>
              <a:prstGeom prst="rect">
                <a:avLst/>
              </a:prstGeom>
            </p:spPr>
          </p:pic>
        </mc:Fallback>
      </mc:AlternateContent>
    </p:spTree>
    <p:extLst>
      <p:ext uri="{BB962C8B-B14F-4D97-AF65-F5344CB8AC3E}">
        <p14:creationId xmlns:p14="http://schemas.microsoft.com/office/powerpoint/2010/main" val="264727750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11258</TotalTime>
  <Words>1945</Words>
  <Application>Microsoft Office PowerPoint</Application>
  <PresentationFormat>Widescreen</PresentationFormat>
  <Paragraphs>206</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Distributed Computing Deadlock Detection in Distributed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dc:title>
  <dc:creator>admin</dc:creator>
  <cp:lastModifiedBy>Barsha Mitra</cp:lastModifiedBy>
  <cp:revision>888</cp:revision>
  <dcterms:created xsi:type="dcterms:W3CDTF">2016-05-19T10:09:53Z</dcterms:created>
  <dcterms:modified xsi:type="dcterms:W3CDTF">2020-10-05T12:32:23Z</dcterms:modified>
</cp:coreProperties>
</file>