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547" r:id="rId3"/>
    <p:sldId id="552" r:id="rId4"/>
    <p:sldId id="594" r:id="rId5"/>
    <p:sldId id="595" r:id="rId6"/>
    <p:sldId id="596" r:id="rId7"/>
    <p:sldId id="598" r:id="rId8"/>
    <p:sldId id="599" r:id="rId9"/>
    <p:sldId id="600" r:id="rId10"/>
    <p:sldId id="553" r:id="rId11"/>
    <p:sldId id="425" r:id="rId12"/>
    <p:sldId id="601" r:id="rId13"/>
    <p:sldId id="626" r:id="rId14"/>
    <p:sldId id="555" r:id="rId15"/>
    <p:sldId id="548" r:id="rId16"/>
    <p:sldId id="627" r:id="rId17"/>
    <p:sldId id="628" r:id="rId18"/>
    <p:sldId id="602" r:id="rId19"/>
    <p:sldId id="604" r:id="rId20"/>
    <p:sldId id="629" r:id="rId21"/>
    <p:sldId id="630" r:id="rId22"/>
    <p:sldId id="605" r:id="rId23"/>
    <p:sldId id="631" r:id="rId24"/>
    <p:sldId id="611" r:id="rId25"/>
    <p:sldId id="41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937EB-F9FB-4C2C-A45F-54FE053E81DE}" v="5" dt="2020-10-04T08:59:35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50000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429937EB-F9FB-4C2C-A45F-54FE053E81DE}"/>
    <pc:docChg chg="modSld">
      <pc:chgData name="Barsha Mitra" userId="e950407b141705e3" providerId="LiveId" clId="{429937EB-F9FB-4C2C-A45F-54FE053E81DE}" dt="2020-10-04T08:59:35.842" v="5"/>
      <pc:docMkLst>
        <pc:docMk/>
      </pc:docMkLst>
      <pc:sldChg chg="addSp">
        <pc:chgData name="Barsha Mitra" userId="e950407b141705e3" providerId="LiveId" clId="{429937EB-F9FB-4C2C-A45F-54FE053E81DE}" dt="2020-10-04T08:27:39.441" v="2"/>
        <pc:sldMkLst>
          <pc:docMk/>
          <pc:sldMk cId="672778905" sldId="425"/>
        </pc:sldMkLst>
        <pc:inkChg chg="add">
          <ac:chgData name="Barsha Mitra" userId="e950407b141705e3" providerId="LiveId" clId="{429937EB-F9FB-4C2C-A45F-54FE053E81DE}" dt="2020-10-04T08:27:39.441" v="2"/>
          <ac:inkMkLst>
            <pc:docMk/>
            <pc:sldMk cId="672778905" sldId="425"/>
            <ac:inkMk id="3" creationId="{3D611D5F-4F99-44B0-B1B1-87C1413B7F70}"/>
          </ac:inkMkLst>
        </pc:inkChg>
      </pc:sldChg>
      <pc:sldChg chg="addSp">
        <pc:chgData name="Barsha Mitra" userId="e950407b141705e3" providerId="LiveId" clId="{429937EB-F9FB-4C2C-A45F-54FE053E81DE}" dt="2020-10-04T08:04:40.426" v="1"/>
        <pc:sldMkLst>
          <pc:docMk/>
          <pc:sldMk cId="2869570497" sldId="552"/>
        </pc:sldMkLst>
        <pc:inkChg chg="add">
          <ac:chgData name="Barsha Mitra" userId="e950407b141705e3" providerId="LiveId" clId="{429937EB-F9FB-4C2C-A45F-54FE053E81DE}" dt="2020-10-04T08:04:40.426" v="1"/>
          <ac:inkMkLst>
            <pc:docMk/>
            <pc:sldMk cId="2869570497" sldId="552"/>
            <ac:inkMk id="3" creationId="{8396903B-B2F2-42DF-A049-82581FAD0D50}"/>
          </ac:inkMkLst>
        </pc:inkChg>
      </pc:sldChg>
      <pc:sldChg chg="addSp">
        <pc:chgData name="Barsha Mitra" userId="e950407b141705e3" providerId="LiveId" clId="{429937EB-F9FB-4C2C-A45F-54FE053E81DE}" dt="2020-10-04T08:27:39.441" v="2"/>
        <pc:sldMkLst>
          <pc:docMk/>
          <pc:sldMk cId="2869570497" sldId="553"/>
        </pc:sldMkLst>
        <pc:inkChg chg="add">
          <ac:chgData name="Barsha Mitra" userId="e950407b141705e3" providerId="LiveId" clId="{429937EB-F9FB-4C2C-A45F-54FE053E81DE}" dt="2020-10-04T08:27:39.441" v="2"/>
          <ac:inkMkLst>
            <pc:docMk/>
            <pc:sldMk cId="2869570497" sldId="553"/>
            <ac:inkMk id="4" creationId="{C6CCC85C-FC36-43F0-BA66-38F86C1D784A}"/>
          </ac:inkMkLst>
        </pc:inkChg>
      </pc:sldChg>
      <pc:sldChg chg="addSp">
        <pc:chgData name="Barsha Mitra" userId="e950407b141705e3" providerId="LiveId" clId="{429937EB-F9FB-4C2C-A45F-54FE053E81DE}" dt="2020-10-04T08:27:39.441" v="2"/>
        <pc:sldMkLst>
          <pc:docMk/>
          <pc:sldMk cId="672778905" sldId="555"/>
        </pc:sldMkLst>
        <pc:inkChg chg="add">
          <ac:chgData name="Barsha Mitra" userId="e950407b141705e3" providerId="LiveId" clId="{429937EB-F9FB-4C2C-A45F-54FE053E81DE}" dt="2020-10-04T08:27:39.441" v="2"/>
          <ac:inkMkLst>
            <pc:docMk/>
            <pc:sldMk cId="672778905" sldId="555"/>
            <ac:inkMk id="3" creationId="{44929F3C-51EB-4CEB-AB1A-A8EDB520CB5F}"/>
          </ac:inkMkLst>
        </pc:inkChg>
      </pc:sldChg>
      <pc:sldChg chg="addSp modSp mod">
        <pc:chgData name="Barsha Mitra" userId="e950407b141705e3" providerId="LiveId" clId="{429937EB-F9FB-4C2C-A45F-54FE053E81DE}" dt="2020-10-04T08:04:40.426" v="1"/>
        <pc:sldMkLst>
          <pc:docMk/>
          <pc:sldMk cId="1757341321" sldId="594"/>
        </pc:sldMkLst>
        <pc:spChg chg="mod">
          <ac:chgData name="Barsha Mitra" userId="e950407b141705e3" providerId="LiveId" clId="{429937EB-F9FB-4C2C-A45F-54FE053E81DE}" dt="2020-10-03T17:23:44.812" v="0" actId="21"/>
          <ac:spMkLst>
            <pc:docMk/>
            <pc:sldMk cId="1757341321" sldId="594"/>
            <ac:spMk id="10" creationId="{00000000-0000-0000-0000-000000000000}"/>
          </ac:spMkLst>
        </pc:spChg>
        <pc:inkChg chg="add">
          <ac:chgData name="Barsha Mitra" userId="e950407b141705e3" providerId="LiveId" clId="{429937EB-F9FB-4C2C-A45F-54FE053E81DE}" dt="2020-10-04T08:04:40.426" v="1"/>
          <ac:inkMkLst>
            <pc:docMk/>
            <pc:sldMk cId="1757341321" sldId="594"/>
            <ac:inkMk id="3" creationId="{8B244B42-4476-463C-847D-54D56F269338}"/>
          </ac:inkMkLst>
        </pc:inkChg>
      </pc:sldChg>
      <pc:sldChg chg="addSp">
        <pc:chgData name="Barsha Mitra" userId="e950407b141705e3" providerId="LiveId" clId="{429937EB-F9FB-4C2C-A45F-54FE053E81DE}" dt="2020-10-04T08:04:40.426" v="1"/>
        <pc:sldMkLst>
          <pc:docMk/>
          <pc:sldMk cId="2310366095" sldId="596"/>
        </pc:sldMkLst>
        <pc:inkChg chg="add">
          <ac:chgData name="Barsha Mitra" userId="e950407b141705e3" providerId="LiveId" clId="{429937EB-F9FB-4C2C-A45F-54FE053E81DE}" dt="2020-10-04T08:04:40.426" v="1"/>
          <ac:inkMkLst>
            <pc:docMk/>
            <pc:sldMk cId="2310366095" sldId="596"/>
            <ac:inkMk id="3" creationId="{6C5C03E4-494A-4D90-B232-2560E82537A9}"/>
          </ac:inkMkLst>
        </pc:inkChg>
      </pc:sldChg>
      <pc:sldChg chg="addSp">
        <pc:chgData name="Barsha Mitra" userId="e950407b141705e3" providerId="LiveId" clId="{429937EB-F9FB-4C2C-A45F-54FE053E81DE}" dt="2020-10-04T08:04:40.426" v="1"/>
        <pc:sldMkLst>
          <pc:docMk/>
          <pc:sldMk cId="1608534459" sldId="599"/>
        </pc:sldMkLst>
        <pc:inkChg chg="add">
          <ac:chgData name="Barsha Mitra" userId="e950407b141705e3" providerId="LiveId" clId="{429937EB-F9FB-4C2C-A45F-54FE053E81DE}" dt="2020-10-04T08:04:40.426" v="1"/>
          <ac:inkMkLst>
            <pc:docMk/>
            <pc:sldMk cId="1608534459" sldId="599"/>
            <ac:inkMk id="3" creationId="{1A110852-4C9C-4E09-9509-B4434167F2F8}"/>
          </ac:inkMkLst>
        </pc:inkChg>
      </pc:sldChg>
      <pc:sldChg chg="addSp">
        <pc:chgData name="Barsha Mitra" userId="e950407b141705e3" providerId="LiveId" clId="{429937EB-F9FB-4C2C-A45F-54FE053E81DE}" dt="2020-10-04T08:04:40.426" v="1"/>
        <pc:sldMkLst>
          <pc:docMk/>
          <pc:sldMk cId="53371321" sldId="600"/>
        </pc:sldMkLst>
        <pc:inkChg chg="add">
          <ac:chgData name="Barsha Mitra" userId="e950407b141705e3" providerId="LiveId" clId="{429937EB-F9FB-4C2C-A45F-54FE053E81DE}" dt="2020-10-04T08:04:40.426" v="1"/>
          <ac:inkMkLst>
            <pc:docMk/>
            <pc:sldMk cId="53371321" sldId="600"/>
            <ac:inkMk id="3" creationId="{AF04B93F-E3CC-483B-8018-96605613AA69}"/>
          </ac:inkMkLst>
        </pc:inkChg>
      </pc:sldChg>
      <pc:sldChg chg="addSp">
        <pc:chgData name="Barsha Mitra" userId="e950407b141705e3" providerId="LiveId" clId="{429937EB-F9FB-4C2C-A45F-54FE053E81DE}" dt="2020-10-04T08:27:39.441" v="2"/>
        <pc:sldMkLst>
          <pc:docMk/>
          <pc:sldMk cId="2210890153" sldId="601"/>
        </pc:sldMkLst>
        <pc:inkChg chg="add">
          <ac:chgData name="Barsha Mitra" userId="e950407b141705e3" providerId="LiveId" clId="{429937EB-F9FB-4C2C-A45F-54FE053E81DE}" dt="2020-10-04T08:27:39.441" v="2"/>
          <ac:inkMkLst>
            <pc:docMk/>
            <pc:sldMk cId="2210890153" sldId="601"/>
            <ac:inkMk id="3" creationId="{D3A7E5FC-D016-4EA9-AB6A-E7D4C7937080}"/>
          </ac:inkMkLst>
        </pc:inkChg>
      </pc:sldChg>
      <pc:sldChg chg="addSp">
        <pc:chgData name="Barsha Mitra" userId="e950407b141705e3" providerId="LiveId" clId="{429937EB-F9FB-4C2C-A45F-54FE053E81DE}" dt="2020-10-04T08:39:00.516" v="3"/>
        <pc:sldMkLst>
          <pc:docMk/>
          <pc:sldMk cId="672778905" sldId="602"/>
        </pc:sldMkLst>
        <pc:inkChg chg="add">
          <ac:chgData name="Barsha Mitra" userId="e950407b141705e3" providerId="LiveId" clId="{429937EB-F9FB-4C2C-A45F-54FE053E81DE}" dt="2020-10-04T08:39:00.516" v="3"/>
          <ac:inkMkLst>
            <pc:docMk/>
            <pc:sldMk cId="672778905" sldId="602"/>
            <ac:inkMk id="3" creationId="{FC0C38E0-E39C-4637-9F45-FFB21792A345}"/>
          </ac:inkMkLst>
        </pc:inkChg>
      </pc:sldChg>
      <pc:sldChg chg="addSp">
        <pc:chgData name="Barsha Mitra" userId="e950407b141705e3" providerId="LiveId" clId="{429937EB-F9FB-4C2C-A45F-54FE053E81DE}" dt="2020-10-04T08:42:08.826" v="4"/>
        <pc:sldMkLst>
          <pc:docMk/>
          <pc:sldMk cId="672778905" sldId="604"/>
        </pc:sldMkLst>
        <pc:inkChg chg="add">
          <ac:chgData name="Barsha Mitra" userId="e950407b141705e3" providerId="LiveId" clId="{429937EB-F9FB-4C2C-A45F-54FE053E81DE}" dt="2020-10-04T08:39:00.516" v="3"/>
          <ac:inkMkLst>
            <pc:docMk/>
            <pc:sldMk cId="672778905" sldId="604"/>
            <ac:inkMk id="3" creationId="{DFC9236B-41E3-40ED-BF7A-6093334A8648}"/>
          </ac:inkMkLst>
        </pc:inkChg>
        <pc:inkChg chg="add">
          <ac:chgData name="Barsha Mitra" userId="e950407b141705e3" providerId="LiveId" clId="{429937EB-F9FB-4C2C-A45F-54FE053E81DE}" dt="2020-10-04T08:42:08.826" v="4"/>
          <ac:inkMkLst>
            <pc:docMk/>
            <pc:sldMk cId="672778905" sldId="604"/>
            <ac:inkMk id="4" creationId="{8A7637BE-5199-4B52-8EC0-4EF83FB5FFD3}"/>
          </ac:inkMkLst>
        </pc:inkChg>
      </pc:sldChg>
      <pc:sldChg chg="addSp">
        <pc:chgData name="Barsha Mitra" userId="e950407b141705e3" providerId="LiveId" clId="{429937EB-F9FB-4C2C-A45F-54FE053E81DE}" dt="2020-10-04T08:59:35.842" v="5"/>
        <pc:sldMkLst>
          <pc:docMk/>
          <pc:sldMk cId="672778905" sldId="605"/>
        </pc:sldMkLst>
        <pc:inkChg chg="add">
          <ac:chgData name="Barsha Mitra" userId="e950407b141705e3" providerId="LiveId" clId="{429937EB-F9FB-4C2C-A45F-54FE053E81DE}" dt="2020-10-04T08:59:35.842" v="5"/>
          <ac:inkMkLst>
            <pc:docMk/>
            <pc:sldMk cId="672778905" sldId="605"/>
            <ac:inkMk id="3" creationId="{6452BE49-9463-43A4-9EA7-CEE648DBA2A6}"/>
          </ac:inkMkLst>
        </pc:inkChg>
      </pc:sldChg>
      <pc:sldChg chg="addSp">
        <pc:chgData name="Barsha Mitra" userId="e950407b141705e3" providerId="LiveId" clId="{429937EB-F9FB-4C2C-A45F-54FE053E81DE}" dt="2020-10-04T08:59:35.842" v="5"/>
        <pc:sldMkLst>
          <pc:docMk/>
          <pc:sldMk cId="672778905" sldId="611"/>
        </pc:sldMkLst>
        <pc:inkChg chg="add">
          <ac:chgData name="Barsha Mitra" userId="e950407b141705e3" providerId="LiveId" clId="{429937EB-F9FB-4C2C-A45F-54FE053E81DE}" dt="2020-10-04T08:59:35.842" v="5"/>
          <ac:inkMkLst>
            <pc:docMk/>
            <pc:sldMk cId="672778905" sldId="611"/>
            <ac:inkMk id="3" creationId="{D8667234-B4CE-4D65-8BC9-D2A8C9EF7F26}"/>
          </ac:inkMkLst>
        </pc:inkChg>
      </pc:sldChg>
      <pc:sldChg chg="addSp">
        <pc:chgData name="Barsha Mitra" userId="e950407b141705e3" providerId="LiveId" clId="{429937EB-F9FB-4C2C-A45F-54FE053E81DE}" dt="2020-10-04T08:27:39.441" v="2"/>
        <pc:sldMkLst>
          <pc:docMk/>
          <pc:sldMk cId="588643360" sldId="626"/>
        </pc:sldMkLst>
        <pc:inkChg chg="add">
          <ac:chgData name="Barsha Mitra" userId="e950407b141705e3" providerId="LiveId" clId="{429937EB-F9FB-4C2C-A45F-54FE053E81DE}" dt="2020-10-04T08:27:39.441" v="2"/>
          <ac:inkMkLst>
            <pc:docMk/>
            <pc:sldMk cId="588643360" sldId="626"/>
            <ac:inkMk id="3" creationId="{05B515CA-217B-400B-A6D9-AFB45B3709CE}"/>
          </ac:inkMkLst>
        </pc:inkChg>
      </pc:sldChg>
      <pc:sldChg chg="addSp">
        <pc:chgData name="Barsha Mitra" userId="e950407b141705e3" providerId="LiveId" clId="{429937EB-F9FB-4C2C-A45F-54FE053E81DE}" dt="2020-10-04T08:39:00.516" v="3"/>
        <pc:sldMkLst>
          <pc:docMk/>
          <pc:sldMk cId="1297776380" sldId="627"/>
        </pc:sldMkLst>
        <pc:inkChg chg="add">
          <ac:chgData name="Barsha Mitra" userId="e950407b141705e3" providerId="LiveId" clId="{429937EB-F9FB-4C2C-A45F-54FE053E81DE}" dt="2020-10-04T08:39:00.516" v="3"/>
          <ac:inkMkLst>
            <pc:docMk/>
            <pc:sldMk cId="1297776380" sldId="627"/>
            <ac:inkMk id="3" creationId="{EEAD83DE-922B-4777-A580-175A29904757}"/>
          </ac:inkMkLst>
        </pc:inkChg>
      </pc:sldChg>
      <pc:sldChg chg="addSp">
        <pc:chgData name="Barsha Mitra" userId="e950407b141705e3" providerId="LiveId" clId="{429937EB-F9FB-4C2C-A45F-54FE053E81DE}" dt="2020-10-04T08:39:00.516" v="3"/>
        <pc:sldMkLst>
          <pc:docMk/>
          <pc:sldMk cId="543305904" sldId="628"/>
        </pc:sldMkLst>
        <pc:inkChg chg="add">
          <ac:chgData name="Barsha Mitra" userId="e950407b141705e3" providerId="LiveId" clId="{429937EB-F9FB-4C2C-A45F-54FE053E81DE}" dt="2020-10-04T08:39:00.516" v="3"/>
          <ac:inkMkLst>
            <pc:docMk/>
            <pc:sldMk cId="543305904" sldId="628"/>
            <ac:inkMk id="3" creationId="{1FC06CFD-5457-4C36-99A7-BA2A13125111}"/>
          </ac:inkMkLst>
        </pc:inkChg>
      </pc:sldChg>
      <pc:sldChg chg="addSp">
        <pc:chgData name="Barsha Mitra" userId="e950407b141705e3" providerId="LiveId" clId="{429937EB-F9FB-4C2C-A45F-54FE053E81DE}" dt="2020-10-04T08:59:35.842" v="5"/>
        <pc:sldMkLst>
          <pc:docMk/>
          <pc:sldMk cId="996064234" sldId="629"/>
        </pc:sldMkLst>
        <pc:inkChg chg="add">
          <ac:chgData name="Barsha Mitra" userId="e950407b141705e3" providerId="LiveId" clId="{429937EB-F9FB-4C2C-A45F-54FE053E81DE}" dt="2020-10-04T08:59:35.842" v="5"/>
          <ac:inkMkLst>
            <pc:docMk/>
            <pc:sldMk cId="996064234" sldId="629"/>
            <ac:inkMk id="2" creationId="{37D49F00-2812-47F6-816B-6F62C63527F6}"/>
          </ac:inkMkLst>
        </pc:inkChg>
      </pc:sldChg>
      <pc:sldChg chg="addSp">
        <pc:chgData name="Barsha Mitra" userId="e950407b141705e3" providerId="LiveId" clId="{429937EB-F9FB-4C2C-A45F-54FE053E81DE}" dt="2020-10-04T08:59:35.842" v="5"/>
        <pc:sldMkLst>
          <pc:docMk/>
          <pc:sldMk cId="1553249878" sldId="630"/>
        </pc:sldMkLst>
        <pc:inkChg chg="add">
          <ac:chgData name="Barsha Mitra" userId="e950407b141705e3" providerId="LiveId" clId="{429937EB-F9FB-4C2C-A45F-54FE053E81DE}" dt="2020-10-04T08:59:35.842" v="5"/>
          <ac:inkMkLst>
            <pc:docMk/>
            <pc:sldMk cId="1553249878" sldId="630"/>
            <ac:inkMk id="2" creationId="{5C713D81-4F87-413C-BB75-4F2DDE9A4EEB}"/>
          </ac:inkMkLst>
        </pc:inkChg>
      </pc:sldChg>
      <pc:sldChg chg="addSp">
        <pc:chgData name="Barsha Mitra" userId="e950407b141705e3" providerId="LiveId" clId="{429937EB-F9FB-4C2C-A45F-54FE053E81DE}" dt="2020-10-04T08:59:35.842" v="5"/>
        <pc:sldMkLst>
          <pc:docMk/>
          <pc:sldMk cId="1391019543" sldId="631"/>
        </pc:sldMkLst>
        <pc:inkChg chg="add">
          <ac:chgData name="Barsha Mitra" userId="e950407b141705e3" providerId="LiveId" clId="{429937EB-F9FB-4C2C-A45F-54FE053E81DE}" dt="2020-10-04T08:59:35.842" v="5"/>
          <ac:inkMkLst>
            <pc:docMk/>
            <pc:sldMk cId="1391019543" sldId="631"/>
            <ac:inkMk id="2" creationId="{18FB1C84-D38B-4B2B-9651-359A471C622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7:51:0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11520 2872 1950 0,'0'0'0'0,"39"-14"-259"0,-11 10 0 16,3 4 356-16,6 4 0 16,6 1 74-16,-1 4 0 15,8 4-171-15,2-3 0 16,-1 3-341-16,5-8 0 16,3 3 315-16,3-7 0 15,7 3 392-15,-1-4 1 16,2 4-478-16,13-1 1 15,13 6-152-15,0 0 0 16,2 7 692-16,-4-3 0 16,4 0-1169-16,11-6 0 15,4-5 1437-15,10-4 0 16,8-2-949-16,8-5 1 16,5-2 426-16,0 2 1 15,2-3 46-15,7 3 1 0,6 2-459 16,1 1 0-16,8 8 18 15,13-4 1-15,17 2 595 16,-4-3 1-16,1-5-259 16,1 3 0-16,2-4-139 15,-3 2 0-15,1 1-223 16,-4 6 1-16,0 0 82 16,-4 2 0-16,1 2 610 15,-10-1 0-15,-4 1-380 16,2 5 1-16,1 7-288 0,1-7 1 15,-6 0 221-15,3-2 1 16,1-1 236-16,-11 1 1 16,-13-3-342-16,8 1 1 15,0-1-151-15,7 1 1 16,3-1 582-16,-5 3 0 16,-3-2-342-16,-4-1 1 15,-2 1-318-15,-2 2 1 16,-4-3 684-16,-5-2 0 15,-4 1-707-15,-2 5 1 16,-5-3 650-16,-6 2 0 16,-7 2-468-16,6-2 0 15,1 2 319-15,-5 0 0 16,-3-1-281-16,-2 1 0 16,-5 0 319-16,-11-6 1 15,-7 1-484-15,-16-4 1 16,-10 2 283-16,-9 5 1 0,-8-4-150 15,-6-10 1-15,-1 2-1184 16</inkml:trace>
  <inkml:trace contextRef="#ctx0" brushRef="#br0" timeOffset="88369.2">23799 5470 1905 0,'0'0'0'0,"-1"-14"-1"15,2 3 0-15,5-2-51 16,-2-3 0-16,-1 2 9 16,-3-1 0-16,0 1-30 0,-5-2 1 15,-3-2-91-15,-5-2 1 16,-3-5-162-16,-4-1 1 15,-1 1 16-15</inkml:trace>
  <inkml:trace contextRef="#ctx0" brushRef="#br0" timeOffset="88998.82">23561 5164 1323 0,'0'0'0'16,"0"0"323"-16,-24 0 1 15,-16 0-315-15,-8 2 1 16,-10 1-117-16,3 6 1 16,0 6 158-16,1 3 0 15,0 7 221-15,6 7 1 16,4 3-195-16,7 6 1 15,6 6-81-15,5 2 0 16,4 1 27-16,5 0 0 16,8 1 14-16,0 3 0 15,3 2-71-15,4 8 0 16,2 5 26-16,6 19 0 0,-2 15 65 16,1-10 0-16,3 3-100 15,3-1 1-15,3-3 42 16,-3-4 0-16,-1-1 32 15,3-3 1-15,3-1-251 16,1-4 1-16,-1 1 110 16,7-8 1-16,4-6 284 15,10-12 1-15,11-3 37 16,4-17 1-16,13-9-134 16,-10-9 1-16,2-9-247 15,6-10 1-15,3-10 174 0,8-10 1 16,6-8 169-16,-5-3 0 15,3-6-324-15,-13 1 0 16,-3-8-119-16,-8 4 1 16,-10 0 483-16,2-6 1 15,-1-3-68-15,-8-6 1 16,-1-5-128-16,-2 0 1 16,-10 0-3-16,-8 5 0 15,-8 12 16-15,-3-8 1 16,-1-4-98-16,-8-21 1 15,-3-9 15-15,-4-13 1 16,-2-7 25-16,-7-6 0 16,-8-3-187-16,-11 0 0 15,-7 2 350-15,-13 14 1 16,-11 9-83-16,-17 13 0 16,-13 16-235-16,-20 22 0 0,-16 19 99 15,-18 35 1-15,-17 24 187 16,8 21 0-16,3 21-822 15,43-7 0-15,1-1-307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23:47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15521 5328 2297 0,'0'0'0'0,"-9"-38"0"0,0 7 0 16,1-1 32-16,1-6 0 16,-1-7-23-16,3-5 1 15,1-13-105-15,10-4 0 16,5-8 145-16,18-14 0 16,17-15 122-16,6 12 1 15,16 0-323-15,6 29 1 16,13 22 104-16,13 21 0 15,7 20 129-15,-7 23 0 16,5 28-735-16,-7 12 0 16,-1 12 1285-16,-4 14 0 15,-8 10-781-15,-11 2 1 16,-6 3 25-16,-22-3 1 16,-11 0 110-16,-9 1 1 15,-15-1 69-15,-9-13 1 0,-10-8 191 16,-6-14 1-16,-5-12-109 15,1-16 1-15,1-13-53 16,-1-19 1-16,1-15-106 16,-1-17 0-16,1-19 0 15,6-10 0-15,2-21 12 16,9-19 1-16,3-26-153 16,8 7 1-16,6-6 150 15,9 3 0-15,7 5-535 16,2 19 1-16,4 6 883 0,5 24 1 15,4 20-136-15,4 27 0 16,7 25-109-16,-7 23 0 16,-1 22-103-16,1 22 0 15,2 17-294-15,-3 10 1 16,7 5 659-16,-1-2 0 16,4 2-298-16,0-16 1 15,-4-13-230-15,11-28 0 16,4-26 375-16,24-47 0 15,17-44-385-15,16-59 1 16,15-47 410-16,43-102 0 16,30-83-464-16,-2-86 0 15,-1-3-1832-15</inkml:trace>
  <inkml:trace contextRef="#ctx0" brushRef="#br0" timeOffset="7595.95">28166 7525 2129 0,'13'0'0'15,"7"3"35"-15,-20-3 0 16,-19 6-36-16,6-3 0 0,-3 3-70 15,1 1 0-15,-2-4 5 16,5 1 1-16,-1 1 136 16,13-5 0-16,-8 13 91 15,21-9 1-15,9-1-159 16,13-3 0-16,12-3-244 16,17-5 0-16,19-1 580 15,30 0 1-15,25-3-483 16,10-1 0-16,14 1-141 15,5-5 1-15,8 5 671 16,11-12 1-16,10-1-196 16,5 0 0-16,10-2-107 0,-30 7 1 15,-15 2-92-15,-35 11 1 16,-26 2-192-16,-33 5 1 16,-31 5 222-16,-13-1 0 15,-21-3 43-15,-7-1 1 16,0 0-71-16,0 0 0 15,-13 4-374-15,13-4 0 16,0 0-1088-16</inkml:trace>
  <inkml:trace contextRef="#ctx0" brushRef="#br0" timeOffset="8586.86">10606 7496 1457 0,'13'-9'0'0,"-3"0"-1033"16</inkml:trace>
  <inkml:trace contextRef="#ctx0" brushRef="#br0" timeOffset="9532.1">10658 7336 1681 0,'0'-8'0'0,"2"-8"127"16,-4-2 0-16,0-5 17 0,-7 1 0 15,0 0-24-15,-6 1 1 16,-7 1-114-16,-6 0 1 15,-5 2-134-15,-10 2 1 16,-6-4-569-16,-7 2 1 16,-5 2 1252-16,-9-2 0 15,-4 2-527-15,-20-8 0 16,-20-3-266-16,3-1 1 16,-5-5 680-16,3 6 1 15,-3 4-818-15,-4 3 1 16,2 2 782-16,-6 5 1 15,2 1-680-15,-7-1 0 16,-2 6 470-16,-4 2 1 16,2 5-235-16,6-6 0 15,1 3-3-15,-3 4 0 0,-2 7 124 16,5 4 0-16,1 4-394 16,1 10 0-16,2 8 543 15,6-2 1-15,1 6-334 16,-3 3 1-16,-2 6 288 15,4 7 1-15,3 2-273 16,4 9 0-16,2 0-283 16,13 1 1-16,9 1 789 15,11-4 0-15,10-2-387 16,12-7 0-16,15-7-93 0,9 2 1 16,14 1-66-16,4 0 1 15,10 6 113-15,10 2 1 16,4-4 30-16,5-7 0 15,5-8-315-15,13 5 1 16,9-7 202-16,28 10 0 16,20 11 372-16,-2-8 1 15,10 1-1068-15,5-6 0 16,5-4 1564-16,3 0 0 16,7-1-1139-16,7 1 1 15,6 1 745-15,-4 3 1 16,4-2-574-16,3 2 0 15,6-3-43-15,0-5 1 16,2-8 624-16,5-4 1 16,4-5-595-16,2-5 0 15,8-6 49-15,1-6 1 16,6-5 522-16,-1-10 1 0,3-8-383 16,-4-3 0-16,-2-4-482 15,-10 1 1-15,-6-1 1069 16,-12-3 1-16,-13-8-953 15,3-3 0-15,-1-6 745 16,-11-6 1-16,-3-2-1001 16,-8 1 1-16,-9-6 1152 15,-10-3 1-15,-5-5-375 16,-24 3 1-16,-14-5-199 16,-14-4 1-16,-13-3 120 0,-14-3 0 15,-13-3-26-15,-28-1 1 16,-18-4-462-16,-28 1 1 15,-25-5 661-15,-30-8 1 16,-30-9-422-16,-52-8 1 16,-44-9 411-16,-61 15 0 15,-57 10-361-15,-68 54 0 16,-65 44 29-16,-85 98 0 16,-4 2-1757-16</inkml:trace>
  <inkml:trace contextRef="#ctx0" brushRef="#br0" timeOffset="36587.26">10141 9620 2230 0,'0'0'0'16,"-42"-10"68"-16,36 6 0 15,6 0-22-15,0 4 0 16,-4-7-46-16,-5 0 1 15,-6-6-60-15,-3-6 0 0,-10-7-115 16,-7-2 0-16,-7-3-466 16,-6-5 0-16,-6 0 1187 15,-3 7 0-15,-8 4-343 16,4 9 0-16,-5 0-428 16,-12 10 0-16,-14 8 133 15,7 7 1-15,2 7 506 16,4 13 0-16,-1 12-416 15,10 1 1-15,6 5-416 16,-1 10 0-16,4 6 570 16,6 7 0-16,9 6 103 15,9 5 0-15,5 6-260 0,17 4 1 16,15 5-92-16,6-1 1 16,11 2-21-16,10-3 1 15,10 0-38-15,15-6 0 16,9-5 535-16,5-2 1 15,12-4-501-15,5-7 1 16,7-5 196-16,10-7 0 16,9-8-120-16,2-10 1 15,0-9 23-15,1-12 1 16,3-8 202-16,-12-5 1 16,-1-6-566-16,-19-6 0 15,-8-6 702-15,-5-21 0 16,-1-14-92-16,-12-10 0 15,-7-14-267-15,-8-19 0 16,-5-18 117-16,-18-9 1 16,-10-7-111-16,-16-9 0 0,-14-8 29 15,-12 5 1-15,-19-1-319 16,-12 3 1-16,-19 5 659 16,-15 19 0-16,-13 13-755 15,-27 28 1-15,-21 26 359 16,-42 43 0-16,-34 33 90 15,-58 80 0-15,-1-3-1740 16</inkml:trace>
  <inkml:trace contextRef="#ctx0" brushRef="#br0" timeOffset="40730.69">24750 9786 1961 0,'0'0'0'0,"0"0"-51"16,0 0 1-16,0 0-15 15,0 0 0-15,0 0-25 16,0 0 1-16,-18-11-65 0,3-1 1 15,-4-5 249-15,-5-8 1 16,0-4-75-16,2-3 1 16,0-2 149-16,2 5 1 15,3 4 6-15,2 3 0 16,-1 2-38-16,-3 6 0 16,-3 3-30-16,-4 4 0 15,-3 2-124-15,-10 8 0 16,-5 1-199-16,-4 7 1 15,-6 5-22-15,1 4 1 16,-1 5 550-16,2 4 1 16,1 5-204-16,3 7 1 15,3 4-46-15,1 6 0 16,5 3-84-16,2 2 1 16,6 1-236-16,7 3 0 15,7 1 330-15,12 14 1 16,10 10 106-16,12 1 0 15,9-3-172-15,5 2 1 0,6 1-151 16,6-5 0-16,3-5-111 16,2-2 0-16,4-2 413 15,5-7 0-15,6-8-4 16,-1-3 1-16,3-3-214 16,-2-8 1-16,-2-7-253 15,-4-4 0-15,-2-6 532 16,1-5 0-16,-3-5-63 15,3-8 1-15,1-16-162 16,0-15 0-16,0-18-193 0,-5-15 0 16,-4-13 183-16,-4-6 0 15,-1-5 85-15,-5 1 0 16,-2-4 88-16,-5-5 1 16,-2-4-102-16,-6 1 1 15,-5-9-109-15,-5 12 1 16,-9 5 51-16,-8 8 0 15,-5 6-42-15,-15 3 0 16,-8 5-267-16,-8 1 0 16,-8-3 450-16,3 13 0 15,-1 8 90-15,-18-12 0 16,-12 0-355-16,-14 9 0 16,-12 6 252-16,-3 10 1 15,-2 7-245-15,-13 10 0 16,-10 8 194-16,9 4 1 15,2 7-301-15,5 8 1 0,1 4-119 16,32 3 1-16,0-4-1168 16</inkml:trace>
  <inkml:trace contextRef="#ctx0" brushRef="#br0" timeOffset="47276.52">16376 11012 1479 0,'0'0'0'0,"0"0"-1050"16</inkml:trace>
  <inkml:trace contextRef="#ctx0" brushRef="#br0" timeOffset="47889.79">16427 10973 1737 0,'0'0'0'0,"0"0"71"16,0 0 0-16,-3-18 30 16,-3 5 1-16,1-3 60 15,-6 1 1-15,0-1-122 0,-10 2 0 16,-1 1-45-16,-6 1 0 16,-9-1-151-16,-5 0 1 15,-4-1-346-15,-10 1 0 16,-1-1 830-16,-2 5 0 15,-7 4-120-15,-3-3 0 16,-1 5-513-16,-7 5 1 16,-3 3 611-16,-14 15 1 15,-15 9-179-15,15 7 1 16,9 5-409-16,2 9 0 16,6 6-140-16,16 5 0 15,13 8 867-15,5 10 0 16,12 8-395-16,12 8 1 15,14 9-101-15,10 4 1 16,14 4-193-16,10-4 1 0,16-3 542 16,16-6 1-1,14-4-170-15,5-9 0 0,6-5-489 16,12-7 0-16,13-12 669 16,-2-14 1-16,5-12-711 15,6-11 0-15,4-17 779 16,0-10 1-16,-4-14-537 15,5-15 0-15,-3-16 442 16,-7-10 0-16,-3-12-847 16,-14-5 0-16,-9-5 1038 15,-6-7 0-15,-13-6-346 0,-13-2 0 16,-13-8-98-16,-25-5 1 16,-17-10-32-16,-17 2 0 15,-18 0-418-15,-26 12 0 16,-24 10 858-16,-17 13 0 15,-24 14-629-15,-12 15 1 16,-23 19 278-16,4 12 1 16,-4 16 23-16,19 15 0 15,9 14-479-15,11 20 0 16,0 2-1254-16</inkml:trace>
  <inkml:trace contextRef="#ctx0" brushRef="#br0" timeOffset="49271.88">19058 12091 2129 0,'0'0'0'0,"4"-20"0"15,7 15 0-15,6 1-101 16,3 2 0-16,6 4-287 16,3 5 1-16,6 2 47 15,4 0 0-15,7-2 796 16,1 2 0-16,2 2-168 0,9-2 1 16,1 0-522-16,7-5 0 15,4-1 366-15,23-1 0 16,17 2 64-16,-3-13 0 15,6-4-697-15,0 1 0 16,1-5 1033-16,-1 5 1 16,1-4-1065-16,3 5 0 15,-1 2 1067-15,0 3 1 16,1 3-1052-16,-1-3 0 16,-2 3 1103-16,-1-4 0 15,-4 1-1092-15,2 6 1 16,-1-3 1070-16,-1 6 1 15,0-3-805-15,2 6 1 16,3 3 560-16,1-4 0 16,-1-3-476-16,-1 1 1 15,-2-6 375-15,1-1 0 16,-1-1-228-16,-6-4 1 0,-1 0-31 16,1 2 1-16,0-1 186 15,-5 5 1-15,-2 3-511 16,3 2 0-16,5 3 709 15,-5 0 0-15,4 3-621 16,-1-5 1-16,-1-3 529 16,-1-3 1-16,-3-5-214 15,-3 7 1-15,-5 2-242 16,3-1 0-16,0 2 454 16,-2 2 1-16,1 1-467 15,-1 1 1-15,-1 1 336 0,1-5 0 16,0-4-11-16,-5-2 0 15,-2-3-357-15,0 2 0 16,0-1 452-16,0-1 0 16,1-2-192-16,-1 2 1 15,2 3-307-15,0 2 1 16,0 2 565-16,1 0 0 16,1 0-368-16,-1 0 0 15,-1 4 18-15,2-2 1 16,1-2 260-16,-1-2 0 15,1-2-411-15,5-3 1 16,1-2 406-16,1-2 0 16,1-3-226-16,0 3 0 15,2 2-9-15,1 0 0 0,3 0 175 16,-8 0 1-16,-4 6-389 16,-5-1 1-16,-4 4 415 15,-2 4 0-15,-3-1-78 16,-12 6 0-16,-9-3-147 15,-3 1 0-15,-4 0-86 16,-4 0 0-16,-4-1 4 16,-14-1 0-16,-9-1 57 15,-8-4 0-15,-8-4-722 16,-21-39 0-16,-1 1 360 16</inkml:trace>
  <inkml:trace contextRef="#ctx0" brushRef="#br0" timeOffset="69090.19">6678 12292 1625 0,'14'-12'0'16,"10"-12"-187"-16,-5-3 0 15,3-3-159-15,2-4 0 16,4-2 476-16,-10-2 1 15,1 0 119-15,-10 0 0 16,-4 6 9-16,-10-2 1 16,-4-2-118-16,-4-4 1 15,-2-1-24-15,-9-3 1 16,-2-1-86-16,-3 4 0 16,-6 3-168-16,-10 9 1 15,-5 9-320-15,-7 10 1 16,-6 6 972-16,-18 15 1 0,-15 12-515 15,2 2 0-15,-4 6-251 16,6 9 0-16,3 7 644 16,6-1 0-16,13 5-425 15,0 10 1-15,11 6-257 16,0 8 0-16,7 10 159 16,10 8 0-16,5 8 29 15,13 6 1-15,5 6 272 16,15 2 1-16,14 6-115 15,12-10 1-15,7-1 249 16,16-5 0-16,10-10-316 16,15-8 1-16,10-10-445 0,12-14 1 15,11-9 879-15,8-20 0 16,5-18-882-16,4-12 0 16,2-17 832-16,0-17 1 15,-2-17-613-15,-4-14 0 16,-3-17 552-16,-11-10 0 15,-6-13-359-15,-17-3 1 16,-13-6-121-16,-10-2 1 16,-19-3 160-16,-15-5 1 15,-17-5 190-15,-23-3 1 16,-15-5 14-16,-23 11 1 16,-18 5-642-16,-23 18 0 15,-25 16 675-15,-31 31 0 16,-28 26-346-16,-50 48 1 0,-44 36-800 15,-56 77 0-15,1 0 541 16</inkml:trace>
  <inkml:trace contextRef="#ctx0" brushRef="#br0" timeOffset="76026.03">6720 14547 2028 0,'0'0'0'0,"0"0"0"15,0 0 0-15,0 0-8 16,0 0 1-16,0 0-75 16,0 0 1-16,0 0-31 15,0 0 1-15,0 0 101 0,0 0 1 16,0 0-11-16,0 0 1 16,0 0 94-16,0 0 0 15,0 0-57-15,0 0 0 16,0 0-128-16,0 0 1 15,33 7-383-15,-5 2 1 16,13 4 1050-16,7-1 0 16,7 3-300-16,0-1 0 15,10 2-407-15,2-5 0 16,6-2 276-16,7-5 0 16,3-4 113-16,15-4 0 15,12-5-573-15,-8-4 0 16,-4-3 544-16,-8 2 1 15,-3-1 5-15,-22 5 1 16,-14 1-233-16,-14 1 1 0,-9 1 13 16,-9 4 0-16,-8 1 0 15,-4-2 0-15,-7 2-209 16,-13 1 0-16,0-1-1467 16</inkml:trace>
  <inkml:trace contextRef="#ctx0" brushRef="#br0" timeOffset="77871.98">28003 3104 1972 0,'-4'-12'0'16,"1"-5"63"-16,-5-2 0 15,1 1-121-15,-2-2 1 16,0-2 8-16,-1 6 1 16,-1-4 108-16,2 8 0 15,2 3 26-15,-1 0 1 16,3 5-88-16,5 4 0 16,2 16 88-16,10 9 0 15,11 13 48-15,8 7 1 16,8 9-52-16,3 2 1 15,4 7-95-15,6 11 1 16,5 1-196-16,-9-8 1 16,-2-9-6-16,-12-19 1 15,-12-13 254-15,-2-7 0 16,-3-6 103-16,-8-6 1 16,-3-5-149-16,-6-2 0 0,0 0 275 15,-23-9 0-15,-15-11-114 16,-7-7 0-16,-6-5-213 15,-8-15 0-15,-6-7-342 16,-11-25 1-16,-9-17 747 16,13-1 0-16,6-6-352 15,22 19 0-15,16 8-4 16,15 6 0-16,17 10-52 16,7 12 0-16,9 14-148 15,8 5 0-15,9 7 319 0,22 13 0 16,20 9-5-16,-9 22 0 15,0 16-213-15,-11 7 1 16,-9 5 122-16,-18 0 0 16,-18 1 61-16,-12-10 0 15,-13 1-26-15,-5-1 0 16,-8-3-80-16,-13 0 1 16,-9-4-278-16,-4-5 1 15,-4-4 290-15,10-9 0 16,3-3 77-16,4-13 1 15,6-7-166-15,11-10 1 16,10-4-686-16,20-4 1 16,15-6 601-16,14 2 1 15,0 4-53-15</inkml:trace>
  <inkml:trace contextRef="#ctx0" brushRef="#br0" timeOffset="78306.48">28943 3167 2207 0,'-8'-12'0'16,"-3"-5"88"-16,-2 1 0 16,-1 0 79-16,1 2 0 15,0 1-57-15,2 0 1 16,2 3-126-16,1 4 0 16,3-1-56-16,5 7 1 15,11 9 88-15,9 7 0 16,11 9 136-16,8 11 0 15,7 4-65-15,0 9 0 16,2 1-101-16,6 13 0 16,3 7-129-16,-9-10 1 15,-5-3 22-15,-17-15 0 16,-12-12 118-16,-3-6 0 16,-7-12 1-16,-4-12 1 15,0 0-133-15,-7-19 1 0,-1 1-1645 16</inkml:trace>
  <inkml:trace contextRef="#ctx0" brushRef="#br0" timeOffset="79419.67">29583 1961 2118 0,'0'0'84'0,"0"0"0"15,-5-18-70-15,1 11 1 16,-1-2-10-16,5 9 0 15,-10-4-20-15,10 4 0 16,-1 16 37-16,10 2 1 16,6 11-31-16,7 7 0 15,7 4-515-15,8 5 1 16,6 0 521-16,5-2 0 16,5-2 414-16,8 4 1 15,9 2-245-15,-12-9 0 0,-7-6-115 16,-19-10 1-16,-14-9-47 15,-5-4 0-15,-6-2-1 16,-7-7 0-16,-1 5 0 16,1-5 1-16,-11 4-76 15,-17-13 0-15,-15 0-372 16,-5-11 0-16,-7-2 697 16,-2-10 0-16,-2-6 11 15,3-9 0-15,1-14-204 16,7-2 1-16,7-9-201 15,2-18 0-15,4-11 296 0,21 9 0 16,12 1-99-16,15 19 0 16,13 10-122-16,7 15 0 15,9 13-211-15,8 11 1 16,7 8 203-16,2 15 1 16,2 13 358-16,-7 9 0 15,-6 10-245-15,-20 2 1 16,-14 4-84-16,-12 0 0 15,-11 7-104-15,-10-4 1 16,-8 3-27-16,1-12 1 16,0-3 325-16,-5-8 1 15,-6-4-59-15,5-3 1 16,3-3-136-16,7-2 1 16,3-6-280-16,6 3 0 15,0 1-1008-15</inkml:trace>
  <inkml:trace contextRef="#ctx0" brushRef="#br0" timeOffset="80034">30470 2562 2118 0,'0'0'1'0,"-11"-18"0"16,-10-11-1-16,7-7 0 15,-1-3-8-15,9-1 0 16,6 1 102-16,9-3 1 16,8-3 68-16,3 7 0 15,4 0-114-15,4 10 0 16,5 10-142-16,2 14 1 16,2 13-305-16,0 11 1 15,2 14 240-15,-6 4 1 16,-1 12 438-16,-7 12 1 0,-1 13-204 15,-11-19 1-15,-5-7-20 16,-6-3 1-16,-6-1 9 16,0-7 1-16,-1-9 18 15,3-2 1-15,0-4 21 16,6-10 0-16,1-4 22 16,8-5 0-16,7-13 7 15,12-8 0-15,8-8-37 16,5-7 0-16,5-10-232 15,12-4 1-15,12-14 41 0,-9 15 0 16,-1 4 148-16,-19 8 0 16,-16 12-130-16,-12 5 0 15,-13 10-162-15,-4 6 1 16,-8-7-657-16,8 7 1 16,0 0 479-16</inkml:trace>
  <inkml:trace contextRef="#ctx0" brushRef="#br0" timeOffset="81295.86">30688 3810 2174 0,'0'0'0'15,"9"9"95"-15,-9-9 1 16,0 0-83-16,0 0 1 16,0 0-20-16,0 0 1 15,-15 13-78-15,11 3 1 16,4 5-177-16,13 8 0 15,9 0 221-15,12 5 1 16,8 8 363-16,6-5 1 16,7 5-253-16,10 1 1 15,7 6-75-15,-15-11 0 16,-5-4-29-16,-19-5 0 16,-12-13 29-16,-9 2 1 15,-8-6 126-15,-6 1 0 16,-7-2 1-16,-4-2 1 15,-3 0-60-15,-14-2 1 16,-7-2-164-16,-13-10 1 16,-11-8-253-16,0-6 1 15,-1-14 617-15,3-5 0 0,-1-8-106 16,12-8 0-16,6-10-130 16,11-2 1-16,7-6-50 15,13-18 1-15,12-11-41 16,14 9 1-16,11 8-62 15,5 21 0-15,10 10-29 16,1 19 1-16,5 12 309 16,-1 19 0-16,0 15-51 0,-2 10 1 15,1 14-119-15,-18-5 0 16,-12 1-14-16,-6 6 1 16,-9 3-28-16,-9-6 1 15,-9-7-85-15,-14 10 1 16,-10 0 23-16,5-6 0 15,-2-3 304-15,11-11 1 16,6-5-120-16,0-6 1 16,4-7-151-16,3-16 1 15,6-9-262-15,10-1 0 16,12-6 123-16,11 1 1 16,10-1-100-16,12 7 0 15,0 0-450-15</inkml:trace>
  <inkml:trace contextRef="#ctx0" brushRef="#br0" timeOffset="81895.56">31465 4204 2230 0,'-4'-21'0'0,"0"-21"9"15,-16 33 1-15,-11 22-85 16,5-8 1-16,2 6 73 16,0-14 0-16,0-6 69 0,9-11 1 15,6-13 64-15,9 3 0 16,9-3-29-16,6 6 0 16,7 4-31-16,6 5 0 15,7 11-73-15,2 7 0 16,5 9-167-16,1 7 0 15,3 9-129-15,-7 4 1 16,-6 0 324-16,-11-1 0 16,-11-2 120-16,-7-5 1 15,-8 1 36-15,-5-2 0 16,-8 0-110-16,4-6 1 16,-2-1-24-16,3-3 1 15,-1-8-56-15,2-4 1 16,1-12-79-16,10 0 1 15,6-12 0-15,9 1 0 16,7-4-98-16,2 4 1 0,5 5 158 16,1 15 0-16,3 5 153 15,0 12 0-15,2 10 71 16,0 12 1-16,1 17-138 16,-12 3 0-16,-6 9-132 15,-12 11 1-15,-12 8-131 16,-14-19 0-16,-14-16 246 15,-6-5 0-15,-10-8 210 16,11-9 1-16,4-9-209 16,7-5 0-16,6-6-70 0,-4-10 1 15,2-6-129-15,12-19 1 16,-1-3-1975-16</inkml:trace>
  <inkml:trace contextRef="#ctx0" brushRef="#br0" timeOffset="83247.36">29881 8506 2140 0,'0'0'0'0,"-6"-25"69"16,2 12 1-16,1 0-6 0,-1 4 1 16,0 2-54-1,4 7 0-15,-3-12 24 0,3 12 1 16,7 9 41-16,2 9 0 15,4 9 17-15,8 12 0 16,6 13-76-16,3 15 0 16,3 12 47-16,6 31 0 15,7 23-298-15,0-3 1 16,4 7 96-16,-4-11 0 16,0-7 202-16,-1-11 0 15,-3-9 141-15,1-18 1 16,-1-11-96-16,-9-12 0 15,-7-19-67-15,-6-8 1 16,-3-13-136-16,-8-13 0 16,-5-6-144-16,-2-12 1 15,0-3-1514-15</inkml:trace>
  <inkml:trace contextRef="#ctx0" brushRef="#br0" timeOffset="84868.1">29766 8576 2039 0,'2'-7'0'15,"2"-4"48"-15,-2 2 0 16,-2 4-5-16,0 5 1 16,-4-13-48-16,4 13 1 15,0 0-19-15,0 0 0 16,0 0-47-16,0 0 0 15,0 0-12-15,0 0 1 16,4-7-26-16,3 1 0 16,6-4 142-16,5-1 0 15,8 0 185-15,7-2 1 16,6-3-87-16,6 0 1 16,4-2-278-16,5-7 1 0,5-6-108 15,22-5 0-15,19-11 697 16,-2-3 1-16,5-2-828 15,2 0 1-15,4-2 710 16,-3 3 1-16,-1 1-437 16,-4-1 1-16,-3-1 141 15,6-4 0-15,3-1 195 16,-8-1 0-16,-1-1-885 16,-4 5 1-16,-1-2 1130 15,-5 7 1-15,-1-1-480 16,-4 8 1-16,-2 8-340 0,-7-2 0 15,-4 5 756-15,-5 3 0 16,-6 2-307-16,-5 5 0 16,-5 1-90-16,-1 2 0 15,-3 4-180-15,-3-4 1 16,1 0-97-16,-6 1 1 16,-4-2 436-16,-5 1 1 15,-6 5-54-15,0 0 0 16,-2 3-14-16,-1 1 0 15,-1 0 2-15,1-2 1 16,1-2-57-16,-2-1 1 16,-1-1-61-16,0 1 1 15,-3 1 1-15,-3 3 0 16,-1 4-3-16,-1 1 0 16,-2 5-18-16,1 2 1 0,-3 1 2 15,-5-3 1-15,11 9-37 16,-2 0 0-16,3 4 7 15,0 1 1-15,3 4 38 16,2 7 1-16,-1 8 5 16,1 5 0-16,0 5-155 15,-1 11 1-15,1 7 153 16,7 15 1-16,4 12 211 16,1-2 1-16,4 3-125 15,-3-5 0-15,-2-1-72 0,-4-4 0 16,-2-9 49-16,-4-3 0 15,-3-6-62-15,-2-5 0 16,0-7-12-16,-6-10 1 16,-1-10-47-16,-1 2 0 15,-1-10 20-15,0 3 0 16,-1-3 25-16,3-3 0 16,0-1 8-16,-1-3 0 15,2-3-3-15,-1 0 1 16,0-8 4-16,-6-3 1 15,12 9 0-15,-12-9 1 16,12 6 31-16,-12-6 1 16,3 7 2-16,-3-7 1 15,-2 9-14-15,2-9 1 16,-11 12 13-16,2-4 1 16,0 2-35-16,-2 1 1 15,0 2-28-15,-10 5 1 16,-6 5-132-16,-8-1 0 0,-10 7 158 15,-3-4 0-15,-7 4 147 16,-4 0 0-16,-6-1-299 16,-5 7 0-16,-8-5 64 15,-1 4 1-15,-6 2 296 16,-16 6 0-16,-14 1-396 16,4 2 1-16,-3-4 369 15,9-3 1-15,3-5-159 16,4 3 0-16,6 0-408 15,2-4 0-15,1 2 696 0,2 4 1 16,0 0-374-16,14-7 0 16,8-3-79-16,-16 10 0 15,-6 4 401-15,17-6 1 16,11-2-269-16,-2-4 0 16,4-1-202-16,3 0 0 15,2 0 83-15,6-6 0 16,6 1 265-16,3-1 1 15,3-1-57-15,5-4 1 16,5 0-22-16,2 0 0 16,3-4-18-16,3 0 1 15,1-1-43-15,-2-4 0 16,1 4-9-16,-3-4 1 16,1 3-69-16,-8 1 0 15,-6 1-17-15,7 1 0 0,1-3 1 16,-4 1 0-16,-2 0 127 15,6-4 1-15,2-2-65 16,4-2 1-16,5-1-294 16,0-2 1-16,0-1-1283 15</inkml:trace>
  <inkml:trace contextRef="#ctx0" brushRef="#br0" timeOffset="87076.42">27372 3724 1883 0,'0'0'98'16,"-11"-13"0"-16,-10-9 27 15,8 10 0-15,2 1-76 16,2 2 0-16,4 4-128 16,-6 5 1-16,-1 0-10 15,-6 5 0-15,-4 4 22 16,-4 14 1-16,-2 6 147 15,8 9 1-15,5 9-58 16,12 3 1-16,8 8-39 0,10 1 1 16,9 4-39-16,4-5 0 15,7-4-305-15,5-16 1 16,6-9 446-16,15-13 1 16,13-14 206-16,-4-15 1 15,2-12-215-15,-13-13 1 16,-7-16-82-16,-13 3 1 15,-11-4 18-15,-12 13 0 16,-12 3 89-16,-12 1 1 16,-8 4-98-16,-19-1 1 15,-15 7-462-15,-13 6 0 16,-14 6 931-16,-19 19 0 16,-17 10-469-16,8 12 1 15,0 17-259-15,20 8 1 16,13 9 229-16,29-1 0 15,1-4-1564-15</inkml:trace>
  <inkml:trace contextRef="#ctx0" brushRef="#br0" timeOffset="88486.24">31880 2161 1849 0,'0'0'38'0,"0"0"1"16,0 0-108-16,0 0 1 15,0 0-71-15,0 0 1 16,-22 3-62-16,5 15 0 16,-3 4 94-16,3 7 0 15,1 7 363-15,5 7 1 0,5 6-121 16,3 1 1-16,4-3-86 16,1-2 1-16,4-2 19 15,-1-7 0-15,1-11-42 16,-1-7 0-16,-1-9 30 15,3-9 0-15,1-9 29 16,-1-9 0-16,-1-7-62 16,-3-7 0-16,1-10-116 15,-4-5 1-15,0-3 4 16,-2 0 0-16,-1-8 211 0,-1 4 1 16,2-4-45-1,4 11 1-15,2 6-19 0,1 10 1 16,3 12-42-16,1 10 1 15,4 12-24-15,-2 12 1 16,0 13-40-16,4 8 1 16,1 15 105-16,5 3 0 15,1 5-54-15,5 12 1 16,5 1-71-16,-6-9 1 16,-2-2-32-16,-8-18 0 15,-5-9-1-15,-1-1 0 16,-5-12 142-16,-1-1 1 15,-4-7 21-15,-4-1 1 16,-3 1 35-16,-3-4 1 16,-1 2-95-16,-5 1 1 15,-3 3-19-15,-1 4 0 0,-4-2-5 16,2 4 1-16,0-1-83 16,0-2 1-16,1 2 5 15,-1 2 1-15,2 3 80 16,1-9 1-16,5-3 24 15,4-4 1-15,7-9 107 16,10-9 0-16,10-8 7 16,8-8 0-16,12-13-226 15,11-7 0-15,11-5-41 16,21-17 0-16,16-12 409 0,-15 20 0 16,-3 8-241-16,-27 19 1 15,-16 10-53-15,-16 13 0 16,-17 9-104-16,-2 0 0 15,-21 18-226-15,-1-2 0 16,-9 4-132-16,5-2 0 16,0 2-369-16</inkml:trace>
  <inkml:trace contextRef="#ctx0" brushRef="#br0" timeOffset="89507.3">32430 4233 2129 0,'0'0'91'0,"0"-7"0"16,2-7-29-16,-4 3 1 15,0 2-74-15,2 9 1 16,-11-6-107-16,4 6 0 15,0 2 115-15,-10 14 1 16,-3 8 26-16,-1 10 1 16,1 7-43-16,2 6 0 15,1 11 8-15,4 1 0 16,6-1 137-16,5 1 0 16,6-5 10-16,7-3 0 15,5-5-28-15,5-6 1 16,4-13-65-16,1-7 0 15,2-7-49-15,1-10 0 16,5-14-110-16,-1-7 0 16,0-14-160-16,-1-2 0 15,-1-4 197-15,-5-4 1 16,-4-4 249-16,-7 1 1 0,-8 0 71 16,-9 5 1-16,-9-1-63 15,-5 3 0-15,-8 5-103 16,-10 5 0-16,-8 1-194 15,-12 12 1-15,-8 13 51 16,-3 15 0-16,-3 12 172 16,7 13 1-16,2 12-272 15,16 4 1-15,1-3-2008 16</inkml:trace>
  <inkml:trace contextRef="#ctx0" brushRef="#br0" timeOffset="91384.03">30841 8059 1916 0,'0'0'0'0,"0"0"113"15,0 0 0-15,0 0-67 16,0 0 0-16,16-21-31 0,-5 12 1 16,1 2-16-16,-1 7 1 15,2 0 77-15,1 5 1 16,1 6 12-16,2 5 0 16,1 6-58-16,2 12 1 15,3 4-140-15,-1 12 0 16,2 11 117-16,3 22 0 15,3 18-174-15,3 3 0 16,4 10-284-16,-4-13 0 16,-1-4 904-16,-1-4 1 15,2-3-306-15,-3-3 0 16,-4-8-34-16,-2-5 0 16,-4-6 36-16,-3-8 0 15,-6-6-159-15,-4-7 1 16,-3-8-6-16,-2-14 0 0,-4-12-35 15,0-4 0-15,0-9-24 16,2 0 0-16,-15-16-139 16,6-6 0-16,0-10-443 15,5-8 1-15,1 1 84 16</inkml:trace>
  <inkml:trace contextRef="#ctx0" brushRef="#br0" timeOffset="92090.31">31843 7512 1983 0,'0'0'0'0,"-2"7"42"16,2-7 0-16,-9-2-46 16,9 2 1-16,-13-5 3 15,6 0 0-15,-1 1 1 16,1 2 0-16,0 0 4 15,7 2 1-15,-11 0 92 16,11 0 1-16,-4 13 1 0,9 3 1 16,5 9 18-16,1 6 0 15,4 9-83-15,1 10 1 16,3 9 9-16,3 8 1 16,2 9 10-16,7 23 0 15,8 23-161-15,-4-10 0 16,-2 5 119-16,-5-7 1 15,-2-11-199-15,0-2 0 16,-1-11 45-16,-2-10 1 16,-5-11 205-16,-1-11 0 15,-1-11 30-15,-1-7 0 16,-2-9 50-16,-4-9 0 16,-1-11-84-16,-8-7 1 15,7 9-50-15,-7-9 0 16,11-12-54-16,-5 1 0 15,-3-4-163-15,1-8 0 0,0 1-1545 16</inkml:trace>
  <inkml:trace contextRef="#ctx0" brushRef="#br0" timeOffset="93787.84">30501 8762 2028 0,'0'0'0'0,"-2"-22"63"0,0 9 1 16,-1 1-65-16,-1 3 1 15,0 2 7-15,4 7 1 16,-11-9-84-16,4 9 1 15,-1 0-58-15,-6 12 0 16,-5 10-17-16,1 3 0 16,-3 9 200-16,5 6 0 15,-1 7 52-15,6 7 0 16,6 1-24-16,6 7 1 16,7 4 77-16,7-6 0 15,9-3 3-15,5-10 0 16,8-5-124-16,2-17 0 15,1-7-230-15,14-15 0 16,9-12-260-16,-12-12 1 16,-1-19 809-16,-2-3 0 15,-3-15-126-15,-10 2 0 0,-6-1-137 16,-12 10 1-16,-10 0-151 16,-12 2 0-16,-14 0-81 15,-10 2 0-15,-12 2 486 16,-3 6 1-16,-8 12-269 15,-7 14 1-15,-7 9-292 16,-3 14 0-16,-5 13 200 16,8 8 0-16,5 6 115 15,7-3 1-15,6 3-192 16,12-7 1-16,8-5-323 0,19-11 1 16,-1 2-848-16</inkml:trace>
  <inkml:trace contextRef="#ctx0" brushRef="#br0" timeOffset="94402.04">31476 8353 2151 0,'2'-9'0'0,"3"-7"104"0,-3-1 1 15,-2-1-10-15,-2-1 0 16,-3 1-79-16,1 5 1 15,-2-3 6-15,1 7 1 16,-1 0-28-16,6 9 1 16,-9-7 16-16,9 7 1 15,0 12-15-15,2 6 1 16,2 9 64-16,3 11 0 16,4 3 28-16,2 10 1 15,2 8-91-15,-2 1 0 16,2 1-56-16,-4-2 0 15,-2 3 2-15,-2-12 1 16,1-5 87-16,-1-9 0 16,2-9-32-16,-1-5 1 15,1-10-74-15,-9-12 1 16,9-7-96-16,-7-6 1 0,0 1-1516 16</inkml:trace>
  <inkml:trace contextRef="#ctx0" brushRef="#br0" timeOffset="95124.04">32711 7825 1827 0,'0'0'97'16,"0"0"1"-16,-17-5 35 15,8 1 1-15,2 1-56 16,-1-1 0-16,1 0-37 15,0 3 1-15,1 1 11 16,-3 1 0-16,-2 7-55 16,-6 4 1-16,-3 10-1 15,-2 7 1-15,-1 5 66 16,3 7 1-16,2 6-79 16,7 5 0-16,3 1-110 0,8 2 1 15,6 5 80-15,3-4 1 16,6-4-38-16,1-9 1 15,5-9-102-15,5-10 0 16,7-12 255-16,6-12 0 16,5-16 209-16,11-13 1 15,10-16-107-15,-13-5 1 16,-4-10-100-16,-15 1 0 16,-11-2-143-16,-9-4 1 15,-11-3 70-15,-10 12 1 16,-6 2-42-16,-16 7 1 15,-11 5-241-15,-12 17 1 16,-14 13 561-16,-21 33 0 16,-17 21-613-16,7 12 1 15,0-4-1278-15</inkml:trace>
  <inkml:trace contextRef="#ctx0" brushRef="#br0" timeOffset="108755.72">30226 4221 1927 0,'-2'-13'0'16,"-2"-9"187"-16,-5-3 0 16,-6-7-86-16,1 6 1 15,-3 5-102-15,4 5 0 16,4 3-59-16,-4 6 0 15,-2 7-34-15,-5 16 1 0,-2 9 103 16,7 11 0-16,6 11 138 16,7 7 1-16,7 9-185 15,10 13 0-15,7 10 8 16,15 19 0-16,13 13-353 16,4-9 1-16,5-1 698 15,2-20 0-15,1-9-91 16,-6-12 0-16,-4-8-171 15,-8-7 0-15,-5-9-121 16,-10-1 0-16,-9-10-101 0,-8-5 1 16,-9-3 24-16,-5-10 0 15,1 2-1348-15</inkml:trace>
  <inkml:trace contextRef="#ctx0" brushRef="#br0" timeOffset="109024.68">29814 5177 2196 0,'9'-9'0'15,"6"-8"283"-15,15-8 0 16,10-7-53-16,10-11 1 16,9-11-475-16,32-22 1 15,21-19 463-15,-3-1 0 16,6-8-260-16,-12 6 0 0,-5 5-80 15,-11 12 1-15,-11 7 239 16,-19 18 0-16,-15 18-121 16,-18 13 1-16,-16 13-192 15,-5 4 1-15,-6 8-207 16,-18 0 0-16,1 4-881 16</inkml:trace>
  <inkml:trace contextRef="#ctx0" brushRef="#br0" timeOffset="114101.18">30532 10845 1972 0,'0'0'0'16,"2"-15"74"-16,-2 6 0 16,-2 0-23-16,1 0 1 15,-1 0-15-15,2 9 1 16,-6-7-55-16,6 7 1 16,-7 2 31-16,1 12 0 15,1 12 21-15,1 8 0 16,4 13-72-16,4 14 0 15,5 11 133-15,8 23 0 0,5 19-192 16,2 5 0-16,5 7-13 16,1-4 0-16,3 2-90 15,-3-7 1-15,-1-7 11 16,-5-11 0-16,-4-16 542 16,3-11 0-16,-1-11-186 15,-2-18 0-15,0-14-102 16,-5-13 1-16,-2-12-120 15,-4-4 1-15,-1-9-244 16,-6-9 1-16,-1 0-937 0</inkml:trace>
  <inkml:trace contextRef="#ctx0" brushRef="#br0" timeOffset="115375.83">30357 10823 1804 0,'0'0'0'0,"0"0"33"15,0 0 1-15,0 0-72 16,0 0 0-16,-7 0-11 16,7 0 0-16,-11 7 1 15,5 4 0-15,1-2 48 16,-1 4 1-16,2-1 51 15,4 1 1-15,2-2 67 0,7-2 0 16,8-4 52-16,9-1 0 16,7-10-68-16,8-6 1 15,9-8-709-15,14-11 0 16,14-10 1105-16,36-20 1 16,32-18-771-16,7 3 1 15,17-10 316-15,4 4 1 16,7-6 324-16,-4 2 1 15,-2-2-489-15,-7 12 1 16,-4 4-8-16,-1 4 0 16,-4 3 372-16,-25 9 0 15,-14 7-380-15,-22 10 1 16,-18 8-93-16,-18 6 0 16,-14 1 453-16,-9 10 0 15,-11 3-186-15,-8 6 1 16,-7 1 18-16,-5 2 0 15,-8 4-52-15,0-2 1 0,0 0-9 16,0 0 1-16,0 0 36 16,0 0 1-16,-8-3-41 15,8 3 1-15,-9 0 30 16,9 0 0-16,0 0-32 16,0 0 0-16,2 9-18 15,-2 1 0-15,0 7-22 16,0 4 1-16,0 1 40 15,2 10 1-15,1 1 140 16,7 13 1-16,4 10-96 0,3 15 1 16,3 11-20-16,6 30 0 15,4 23-38-15,-3-5 1 16,1 3 9-16,-8-9 1 16,-3-1-50-16,-2-14 1 15,0-8-24-15,-4-11 0 16,-4-10 148-16,-3-12 0 15,-6-10-7-15,-2-13 1 16,-1-13-26-16,-1-10 1 16,-1-12-32-16,-1 1 0 15,3-9 0-15,5-2 0 16,-8 4-14-16,8-4 0 16,-7 0 1-16,7 0 0 15,-9-2-3-15,9 2 1 16,-11 0-17-16,11 0 1 15,-11 3-60-15,-4 3 1 0,-5 1-232 16,-16 4 1-16,-10 3 537 16,-9 4 1-16,-8 2-167 15,-11 2 0-15,-11 3-339 16,-5 4 0-16,-6-2 591 16,-30 10 0-16,-20 7-516 15,2 2 1-15,-7 1 463 16,14 0 1-16,6 2-581 15,11-4 0-15,8 2 575 16,7-2 1-16,5 1-262 16,8-1 0-16,5-1-163 0,9 1 0 15,8 1 392-15,7-2 1 16,8-1-221-16,16-13 0 16,15-8-50-16,0 1 0 15,8-1-23-15,-1-2 1 16,4-4 1-16,0 2 0 15,4-5 31-15,0-2 0 16,1-2-108-16,8-9 0 16,0 0-713-16,8-18 0 15,-1 0 485-15</inkml:trace>
  <inkml:trace contextRef="#ctx0" brushRef="#br0" timeOffset="116455.84">31439 10377 1614 0,'0'0'0'16,"0"0"35"-16,0 0 1 16,-6-15 35-16,5 10 0 15,-1-6-9-15,2 0 0 16,0 0-53-16,0 6 1 15,0-4-2-15,0 9 0 16,0 0 78-16,0 0 0 16,-4 9 26-16,6 4 1 0,2 5-21 15,1 7 0-15,2 5-43 16,3 10 0-16,-1 9-50 16,4 12 1-16,3 9 117 15,7 26 0-15,4 19-324 16,5 0 1-16,5 9 239 15,-6-3 1-15,-3 1-151 16,-4-6 1-16,-4-7 226 16,-5-11 1-16,-6-10 87 15,6-16 1-15,0-16-104 0,-4-13 1 16,0-16-51-16,-6-9 1 16,-3-11-106-16,-2-7 1 15,0 0-83-15,-9-3 0 16,-6-10-82-16,-2-3 0 15,1 0-1436-15</inkml:trace>
  <inkml:trace contextRef="#ctx0" brushRef="#br0" timeOffset="117793.02">32068 10155 1849 0,'0'0'-158'16,"12"-2"1"-16,6-3-66 15,-3 0 1-15,-2-3 277 16,-2-1 1-16,-4 2-51 16,-1 0 1-16,-3-2 138 15,-1 4 0-15,0-4-6 0,-2 9 0 16,4-8-68-16,-4 8 1 15,7 9-79-15,1 4 0 16,1 7-105-16,4 5 0 16,1 6 360-16,3 10 0 15,0 8-22-15,5 14 1 16,6 7-166-16,7 34 0 16,7 24 101-16,-1 0 0 15,-1 9-281-15,-5-6 0 16,-1-1 181-16,-7-6 0 15,-5-5-238-15,-7-13 1 16,-6-9 311-16,-5-10 0 16,-8-10-56-16,1-15 0 15,-3-17-79-15,1-11 0 16,-1-16-54-16,1-7 1 0,-1-10-259 16,1-13 1-16,-1-1-1268 15</inkml:trace>
  <inkml:trace contextRef="#ctx0" brushRef="#br0" timeOffset="121036.87">30979 11126 1849 0,'0'-9'0'0,"0"-2"22"16,0 0 1-16,-2 0 3 15,2 2 0-15,2-3 0 16,-4 1 0-16,1 0-37 15,-3 0 1-15,0 2-8 16,-1 0 0-16,-3 0-35 16,1 2 0-16,-1 0-9 0,1 3 1 15,2 2-8-15,-3 2 1 16,1 0-32-16,-10 9 1 16,-3 11-47-16,-2 5 1 15,-2 6 250-15,3 1 1 16,5 3 155-16,3 3 0 15,2 3-117-15,7 4 1 16,4 2-87-16,6 1 0 16,7 5 54-16,5-1 0 15,8 0 34-15,2-2 0 16,1-1-41-16,10-8 0 16,5-6-185-16,12-1 1 15,6-4-214-15,-3-10 1 16,-1-9 342-16,-3-11 0 15,0-16 129-15,-5-6 0 16,-5-10-117-16,-12-1 1 0,-11-1 41 16,-4-5 0-16,-3-5-84 15,-4 1 0-15,-3-4-39 16,-10-1 1-16,-6-3-100 16,-5 5 1-16,-7-5 4 15,-2 13 1-15,-2 8-87 16,-15 6 1-16,-9 8 457 15,-2 5 0-15,-1 10-109 16,-8 4 0-16,-4 8-278 16,-2 3 1-16,-3 4-238 0,9-1 0 15,5 1 509-15,6 0 1 16,6 0-428-16,5-2 1 16,0 2-862-16</inkml:trace>
  <inkml:trace contextRef="#ctx0" brushRef="#br0" timeOffset="122552.58">31856 10650 1916 0,'0'0'0'16,"-9"2"-8"-16,9-2 0 15,-11-14 11-15,5 8 1 16,-1-3-128-16,0 8 1 16,-1 1-74-16,-1 3 0 15,0 4 51-15,-2 10 0 16,-2 6 258-16,2 8 1 16,1 6 55-16,5 5 1 15,1 5-185-15,2-2 1 16,4-2 19-16,0-2 0 15,2-8-6-15,-1-10 0 16,1-7 48-16,2-7 1 16,-1-9 70-16,3-5 0 15,-1-8-25-15,2-10 0 0,2-4-37 16,2-9 1-16,2-6-53 16,2-4 0-16,-1-7 59 15,1 3 1-15,-2 1 76 16,-1 1 1-16,3 5-84 15,-4 8 1-15,-4 7-54 16,-2 8 0-16,-3 5-3 16,-4 15 0-16,8-1-25 15,-5 15 1-15,1 11-66 16,-4 6 0-16,-2 7 91 16,4 7 1-16,2 0 86 0,1 3 0 15,3 4-89-15,1 1 0 16,4 1-99-16,0-2 0 15,0 0 30-15,-1-3 0 16,3-4 61-16,-4-4 1 16,-1-5 54-16,-7-7 1 15,-1-6 44-15,-4-1 0 16,-3-8-36-16,-3-1 0 16,1-2-54-16,-2-4 0 15,-1-2-11-15,-1 1 1 16,0-3-22-16,-2 5 0 15,-1-7-68-15,-3 7 1 16,-1-1-32-16,-3 2 0 16,-1 0 54-16,2 0 0 15,1 0 70-15,3 2 1 0,3-6 54 16,4 2 1-16,1-1 143 16,8-6 1-16,11 1-22 15,8-6 0-15,7-4-65 16,1-5 1-16,6-3-196 15,8-6 1-15,7 0-267 16,-2 3 1-16,2-5 450 16,-5 7 0-16,-5 1 35 15,-6 7 1-15,-4 4-82 16,-10 3 1-16,-5 3-120 16,-6-4 0-16,-7 4-339 0,0 0 0 15,0 0-716-15</inkml:trace>
  <inkml:trace contextRef="#ctx0" brushRef="#br0" timeOffset="128122.55">31771 5611 1871 0,'0'0'0'16,"0"0"-32"-16,0 0 0 15,0 0 37-15,0 0 0 16,0 0-3-16,0 0 1 16,0 0-65-16,0 0 0 15,0 0 108-15,0 0 0 16,0 0-1-16,0 0 1 16,0 0-34-16,0 0 1 15,0 0 39-15,0 0 1 16,19 0 109-16,5-8 0 15,9-1 4-15,8-12 0 16,8-6-271-16,10-7 0 16,12-13 252-16,23-16 0 15,22-17-212-15,-7 5 0 0,2-4-195 16,-19 5 1-16,-13 4 568 16,-16 14 0-16,-13 9-246 15,-20 15 1-15,-19 15-181 16,-13 8 1-16,-13 15 39 15,-16 14 1-15,-17 14 236 16,-21 20 0-16,-16 16-319 16,-7 2 0-16,-9 4 222 15,5 6 0-15,1 1 32 16,9 0 0-16,3-2-279 0,-2-2 0 16,0-8 243-16,5-5 0 15,5-6 99-15,12-10 0 16,9-9-155-16,17-12 0 15,15-13-5-15,4-3 0 16,7-8 3-16,11-5 0 16,0 0 43-16,22-18 1 15,13-10-328-15,35-26 0 16,28-20 564-16,11-5 0 16,16-11-354-16,7 0 0 15,8-4 172-15,-9-2 1 16,-4-1-233-16,-12 7 0 15,-12 6 395-15,-20 13 1 16,-14 12-301-16,-23 14 0 16,-20 11-180-16,-12 12 1 15,1 2-1720-15</inkml:trace>
  <inkml:trace contextRef="#ctx0" brushRef="#br0" timeOffset="143271.79">32755 3803 1726 0,'0'0'-104'0,"-15"-13"1"16,-9-12 194-16,4 5 0 16,0-1 69-16,0 3 1 15,1 1-92-15,-5 5 1 16,-2-1-143-16,-14 10 0 15,-12 3-363-15,2 9 0 16,-3 3 142-16,3 13 0 0,0 8 744 16,6 10 0-16,3 9-288 15,6 11 1-15,5 6-25 16,-3 21 1-16,2 16-35 16,3-3 1-16,2 3-245 15,4-2 1-15,4-1 214 16,5-6 0-16,5-5-136 15,3 0 1-15,5-4-29 16,0-5 1-16,2-8 192 16,3-3 1-16,2-3-66 15,6-10 0-15,6-5-189 16,12-7 0-16,1-2-1122 0</inkml:trace>
  <inkml:trace contextRef="#ctx0" brushRef="#br0" timeOffset="143705.4">32264 5515 1356 0,'20'0'0'15,"16"-3"383"-15,13-6 1 16,16-2-371-16,0-4 0 15,3-8-226-15,-3-4 1 16,-1-2 612-16,-3-7 1 16,-2 2-300-16,-11-8 0 15,-9 1-100-15,-2-6 0 16,-6-10-9-16,-10-3 0 16,-10-10 41-16,2-2 1 15,-4-7-167-15,2-4 0 16,-2-2 146-16,-5-3 0 15,-4-2 95-15,-2 9 0 16,-4-2-167-16,-1 8 1 0,-4-1 149 16,-4-2 0-16,-5-3-48 15,-2 8 1-15,-4 1-154 16,4 18 0-16,0 16-80 16,1 4 1-16,5 14-21 15,-3 2 1-15,-1 5 136 16,-8 2 0-16,-7 10 401 15,-2 1 0-15,-3 9-156 16,-7 3 1-16,-4 4-110 16,-1 10 0-16,0 1-293 0,-5 12 1 15,-6 8 188-15,2 7 1 16,-1 9 300-16,-12 25 0 16,-9 17-321-16,9-1 1 15,2 1-519-15,9-6 0 16,6-2 429-16,13-5 0 15,-1-4-707-15</inkml:trace>
  <inkml:trace contextRef="#ctx0" brushRef="#br0" timeOffset="156122.16">32768 10377 2017 0,'0'0'45'16,"0"0"0"-16,0 0-45 15,0 0 0-15,0 0-47 16,0 0 1-16,-22-11 35 15,9 5 0-15,0 3 102 16,2-3 1-16,2 5 9 16,1 2 0-16,1 5 12 15,-2 1 0-15,-2 7-49 0,-2 8 0 16,-4 7-55-16,2 3 0 16,1 6-43-16,1-2 0 15,4 4-26-15,-1-6 0 16,3-3 33-16,0-6 0 15,1-4-17-15,0-4 1 16,3-5 42-16,3-12 0 16,9-7-36-16,-3-6 1 15,1-12 43-15,2-4 1 16,2-5 29-16,2-5 0 16,2-6-142-16,2 0 0 15,1-4 3-15,-1 6 0 16,-1 3 266-16,-3 9 0 15,0 10-103-15,-4 8 0 16,-3 10 3-16,-6 3 0 16,5 18 52-16,-3 5 1 0,-2 11-63 15,2 8 1-15,0 3-60 16,2 7 0-16,1 6-9 16,3-1 1-16,3-3 94 15,2 2 1-15,1-2-22 16,-1-4 1-16,0-3-71 15,-4-7 1-15,1-6-50 16,-5-5 0-16,-3-4 29 16,-2-7 0-16,-4-4-36 15,-1 1 0-15,-3-4 66 16,-1-1 0-16,0-2-112 0,-2 1 1 16,-2 0 109-16,-2 1 1 15,-3-1 152-15,-3 4 1 16,-3 0-54-16,6-2 0 15,1-2-58-15,4-6 0 16,4 1-42-16,0 1 1 16,2-5-61-16,7 0 0 15,0 0-89-15,20-9 1 16,15-5 430-16,11-4 1 16,15-8-242-16,0 1 1 15,7 0-280-15,10 0 0 16,7-2 405-16,-15 7 0 15,-9 4-106-15,-15 3 1 16,-11 4-101-16,-15-2 1 16,-12 2-427-16,-1-19 1 15,0 2-1141-15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30:23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15771 1905 0,'0'-14'0'0,"0"-10"3"15,0 24 1-15,19 8-33 16,-10-3 0-16,4 2 27 16,11-7 1-16,5-3 23 15,3-5 0-15,-1-4-23 16,2-3 1-16,1-1-99 16,-3 4 1-16,-2-1-279 0,7 6 1 15,2 5 547-15,8 4 0 16,10 3 230-16,1 1 0 15,8 1-476-15,5-4 0 16,7 1-138-16,6 0 0 16,6 1 583-16,14 2 0 15,17 4-1017-15,-7 0 0 16,3 1 1286-16,4-3 0 16,0 0-1125-16,2-3 1 15,7-4 1074-15,-1-1 0 16,1 1-909-16,6-2 0 15,3-2 728-15,-3 4 0 16,-6 2-518-16,6-2 1 16,2 1 73-16,5 6 1 15,7 6 297-15,-1-6 0 16,4 0-464-16,1-6 0 16,4-3 202-16,5-2 0 15,6-1 285-15,8-1 1 0,1-1-321 16,-2-2 0-16,4-2-158 15,6-2 0-15,5-4 279 16,-9 3 0-16,-6 1 99 16,3-2 0-16,-7 1-220 15,3-3 1-15,1 1-232 16,2-2 1-16,8 0 503 16,-8-1 1-16,1-1-121 15,-7 0 0-15,1 0-276 16,-6 4 0-16,2 5 32 0,0-2 1 15,4 6 375-15,-10-1 0 16,-3 1-347-16,-6 1 1 16,-3 2 30-16,7-5 0 15,-2-2 277-15,7 4 0 16,4-1-289-16,1 5 0 16,1-1-176-16,-4 2 1 15,2 2 590-15,-15 5 1 16,-8 2-534-16,-10 0 1 15,-8 0 473-15,-16 2 1 16,-13-1-402-16,-9 0 1 16,-10-1 69-16,-8 0 0 15,-12-2 169-15,-17-2 0 16,-12-3-225-16,-11 0 1 16,-1 0-2124-16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30:45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23890 5186 1804 0,'0'0'0'0,"0"0"-62"0,0 0 1 15,0 0-76-15,0 0 1 16,2-13 45-16,-2 4 0 16,2 0 28-16,-10-7 0 15,-5-4-203-15,-14-2 0 16,-1 1-34-16</inkml:trace>
  <inkml:trace contextRef="#ctx0" brushRef="#br0" timeOffset="226.06">23576 4959 1166 0,'-17'-7'0'15,"-9"-6"284"-15,-10-5 1 16,-12-2-609-16,-12-1 1 15,-10-5 527-15,-9 7 1 16,-12-1-196-16,-23-2 0 16,-26 1-91-16,7 8 1 15,-2 0 153-15,4 2 0 16,-4 1-60-16,6 2 0 16,3 1-171-16,-5 5 1 0,-3-1 509 15,-1 10 0-15,0 6-1016 16,0 8 1-16,-7 5 1341 15,5 4 0-15,3 6-1318 16,4 6 1-16,5 4 1132 16,5 12 0-16,0-4-1780 15</inkml:trace>
  <inkml:trace contextRef="#ctx0" brushRef="#br0" timeOffset="374.35">20177 5299 1591 0,'-26'32'0'0,"-13"19"-4"16,-1 7 0-16,-6 14-34 15,11-6 1-15,5 1 168 0,15-1 0 16,13 1-177-16,12 1 1 15,10 3 45 1,8-5 0-16,9 1-81 0,11-8 1 16,9-5-345-16,17-5 1 15,16-2 975-15,6-6 1 16,0-1-1959-16</inkml:trace>
  <inkml:trace contextRef="#ctx0" brushRef="#br0" timeOffset="734.38">20945 6451 1311 0,'50'8'0'15,"33"1"87"-15,24 7 1 16,26 2-575-16,7 5 0 15,15 4 1204-15,-9-2 0 16,0 2-882-16,4-3 1 16,-4-4 234-16,9-8 1 15,7-5 235-15,6-14 1 16,7-11-439-16,1-7 1 0,3-7-559 16,-17-13 0-16,-10-6 1493 15,-17-6 0-15,-15-6-945 16,-10-6 0-16,-12-6 268 15,-2 1 1-15,-7-2 167 16,-12-7 1-16,-10-1-324 16,-17 1 0-16,-17 7 29 15,-18 6 0-15,-19 11 107 16,-26-1 1-16,-21 8-425 16,-43 0 1-16,-34 0 539 15,-31 1 0-15,-31 4-321 16,-26-7 1-16,-27 0-29 15,-21-5 0-15,-21-8 479 0,-27 13 0 16,-22 4-494-16,-37 30 0 16,-30 24-802-16,-62 46 0 15,0-3 524-15</inkml:trace>
  <inkml:trace contextRef="#ctx0" brushRef="#br0" timeOffset="21527.95">15940 7771 1815 0,'0'0'0'0,"0"0"119"0,0 0 0 16,-18-12-43-16,5-1 0 15,-4-5-25-15,0 2 0 16,-1 0-52-16,-2-6 1 15,1 2-59-15,-7 0 0 16,-1-1-103-16,-10 1 0 16,-6-2-444-16,-5 4 1 15,-5 2 1068-15,-6-2 1 16,-4 2-240-16,-7 0 0 16,-4 0-871-16,-26-4 0 15,-18 2 1405-15,0-2 1 16,-6 2-1275-16,-3 2 1 15,-8 3 1092-15,0 4 1 16,-3-3-787-16,3-1 1 16,-3 0 495-16,6-7 1 0,1-1-362 15,2-1 0-15,4-1 149 16,-1 1 1-16,4-3-202 16,2 2 0-16,-2 5 192 15,2-2 0-15,-5 2-82 16,1 5 1-16,-1 1-140 15,-3-1 0-15,-7-3 361 16,8 7 1-16,2 5-538 16,-3-1 1-16,3 3 679 15,-6 6 1-15,1 3-752 0,-1 2 1 16,2 3 845-16,0 5 1 16,-1 2-871-16,3 7 1 15,-2 4 862-15,9-1 1 16,7 3-1026-16,-3 3 1 15,1 2 1092-15,3 5 1 16,-1-2-944-16,-1-1 1 16,1-1 950-16,6 2 1 15,6 1-576-15,3 0 1 16,0-1-111-16,9-4 1 16,10 0 447-16,11-2 1 15,10 0-277-15,3 6 1 16,11 1-136-16,5-3 0 15,6-2 84-15,10-11 1 16,14-6 96-16,4 2 1 16,7-3 48-16,5 7 1 15,8 8-39-15,3-4 0 0,4 5-69 16,2 2 0-16,4 2-196 16,9 1 1-16,2 1-485 15,7-4 0-15,9 0 1334 16,4-7 0-16,8-2-485 15,-3-2 1-15,7-2-360 16,12 8 0-16,11 5 445 16,-2-2 1-16,0 4-128 15,-7-4 0-15,-5 2-480 16,1-5 1-16,4-2 555 0,0-4 1 16,7-5-89-16,0 1 0 15,4-1-395-15,8-2 1 16,3-2 645-16,0 2 1 15,4-2-776-15,-2-1 1 16,5-1 840-16,2-1 0 16,4-2-775-16,2-2 0 15,2 0 748-15,0-4 1 16,-1 2-599-16,3-1 1 16,5 1 435-16,-2-4 1 15,2-1-239-15,2 4 1 16,2-1-94-16,0-1 0 15,0-1 261-15,-1 3 1 16,1-3-569-16,5 1 0 16,-1 1 775-16,-3-5 0 0,3 0-586 15,-1 0 0-15,5 4 384 16,-9-4 0-16,-1 0-141 16,-2 3 0-16,-1 6-94 15,-1-5 0-15,-4 5 153 16,-3-5 1-16,0 1-93 15,-4-5 0-15,-3-5-49 16,-1 1 1-16,-3-7 187 16,-13-3 0-16,-6-6-548 15,-3-2 1-15,-8-3 690 16,-7-4 1-16,-6-1-119 0,-11-6 1 16,-7-7-104-16,-7-6 0 15,-3-5-78-15,-5-5 1 16,0-12-199-16,-1 1 0 15,-3-2 247-15,-16-11 1 16,-6-7 105-16,-26-3 0 16,-14-5-14-16,-35-10 1 15,-30-2-167-15,-58 2 0 16,-45-1-195-16,-84 4 1 16,-75 3 15-16,-111 30 0 15,-3 1-1377-15</inkml:trace>
  <inkml:trace contextRef="#ctx0" brushRef="#br0" timeOffset="26726.56">15076 4889 1972 0,'0'0'0'0,"-15"-4"-14"15,15 4 1-15,-9-9-204 16,-4 2 0-16,0-2 435 15,-13-7 1-15,-11-1-158 16,-3-4 1-16,-6-4-269 16,-6-10 0-16,0 3-924 15</inkml:trace>
  <inkml:trace contextRef="#ctx0" brushRef="#br0" timeOffset="27428.93">14471 4512 1502 0,'-19'-12'0'0,"-16"-8"124"16,-20-2 1-16,-21-3-134 0,-28 0 1 15,-30 0 79-15,1 1 0 16,-8 6-117-16,10 9 1 15,-2 7-76-15,2 10 1 16,-3 8 369-16,-5 5 0 16,-1 12-954-16,-4 17 0 15,-9 17 1125-15,3-8 1 16,-7 8-161-16,17 3 1 16,1 6-495-16,10 8 1 15,11 8 248-15,11 0 1 16,16 0 314-16,16-2 1 15,14-2-473-15,11-3 1 16,17-2 195-16,12-4 0 16,14-4 14-16,11 1 0 15,5-6-186-15,15 2 0 0,13 4-238 16,9-6 0-16,9-9 350 16,16-1 1-16,12-10 425 15,-2 1 1-15,6-6-1124 16,7 5 0-16,7 0 1334 15,10 1 1-15,7-1-1032 16,2-3 1-16,4-6 961 16,2-1 0-16,8-4-883 15,3 0 0-15,7-7 623 16,-2-2 0-16,-2-4-264 0,-1-5 0 16,-4-5-315-16,5-6 0 15,4-3 651-15,0-11 0 16,5-8-625-16,-1-5 0 15,2-8 500-15,-12-7 0 16,-9-6-483-16,-1-4 0 16,-3-6 472-16,-5-8 0 15,-9-11-395-15,-2-2 1 16,0-6 403-16,-13-3 0 16,-6-1-298-16,-16-7 0 15,-11 1-87-15,-13-2 1 16,-13 5 17-16,-17-3 0 15,-11-4 391-15,-10-3 1 16,-18-6-132-16,-9 2 0 16,-14-2-3-16,-13-3 1 15,-19-1-410-15,-28 5 1 0,-25 4 169 16,-47 11 0-16,-38 6 319 16,-78 29 0-16,-64 21-319 15,-93 54 1-15,-83 44-32 16,-96 93 0-16,2 0-1544 15</inkml:trace>
  <inkml:trace contextRef="#ctx0" brushRef="#br0" timeOffset="43040.99">22428 11327 2051 0,'9'0'0'16,"6"2"0"-16,1-2 1 15,-1-2-176-15,9 1 1 16,6 1-298-16,6 0 1 15,7 0 980-15,5 0 1 0,4 3-280 16,3-1 1-16,4-2-345 16,11-4 1-16,2-1 307 15,30-4 1-15,21 2-196 16,3-2 1-16,5-7 117 16,8 7 1-16,1-4-599 15,8 8 0-15,5 3 951 16,0 0 1-16,4 2-365 15,5 5 0-15,6 4-275 16,6-1 0-16,3-1 230 16,12-7 1-16,10-4 135 15,-2-3 1-15,3-2-115 0,-6-2 0 16,-4 0-151-16,-4 4 1 16,-5 0-137-16,-4 2 0 15,-3 1 506-15,-8 2 1 16,-7 0-318-16,-8 10 0 15,-8-1 30-15,-20 2 1 16,-14-2-70-16,-15 4 1 16,-14 1 240-16,-14 1 0 15,-14 1-126-15,-13 1 1 16,-12-3-57-16,-8-3 0 16,-12-1-66-16,-7-8 1 15,2 7-300-15,-9-5 0 16,-1-1-1587-16</inkml:trace>
  <inkml:trace contextRef="#ctx0" brushRef="#br0" timeOffset="44272.87">5275 12316 2107 0,'5'-9'0'0,"8"-2"43"15,-13 11 1-15,-4-9-88 16,4 9 1-16,-13-7-21 15,13 7 1-15,-5-11 29 16,5 11 0-16,-4-11 111 16,4 11 0-16,0 0 29 15,0 0 1-15,0 0-67 16,0 0 0-16,13 13-98 16,2-2 0-16,7 3-198 0,11 0 1 15,13 4 684-15,1-5 0 16,8 0-264-16,0-4 1 15,6-2-232-15,4 5 1 16,1 1 63-16,14 2 0 16,8-1 178-16,23-3 1 15,13-4-322-15,9-11 1 16,9-6 363-16,-13-5 0 16,-3-3-348-16,-1 2 0 15,-3-2 320-15,-9-2 1 16,-3 0-385-16,7 2 0 15,-3 0 408-15,-7 4 0 16,-7 1-404-16,-11 4 0 16,-8-3 221-16,-15 4 1 15,-16 5 88-15,-13 1 1 16,-20 4-110-16,-1 0 0 0,-6-1-184 16,-1-1 0-16,0 0-2026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32:53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10582 4901 1782 0,'0'0'0'15,"6"-16"-171"-15,7 11 1 16,-4 1-809-16</inkml:trace>
  <inkml:trace contextRef="#ctx0" brushRef="#br0" timeOffset="750.31">10680 4889 1155 0,'0'0'0'15,"-11"-8"120"-15,11 8 1 16,0 0-71-16,0 0 0 16,0 0-112-16,0 0 0 15,0-5 150-15,0-6 0 16,2-1-88-16,-2-6 0 15,0-4 88-15,-4-1 0 16,-3-5 26-16,-10 0 0 16,-3-1-5-16,-8-5 0 0,-5 1-112 15,-6-1 0-15,-5 2-331 16,-10-3 0-16,-3-1 457 16,-2 9 0-16,-4-1 119 15,1 6 1-15,-3 6-364 16,-16 5 0-16,-17 6-248 15,6 5 0-15,-1 7 817 16,8 5 1-16,4 10-564 16,9 0 1-16,0 6-493 15,9 1 0-15,4 9 640 16,11 3 1-16,2 6 457 0,9-5 1 16,6-1-294-16,1 2 0 15,-1 2-213-15,-2 18 0 16,-4 13-179-16,9-6 0 15,0-3 271-15,14-11 0 16,10-11 18-16,8 9 0 16,1 0-92-16,14 16 0 15,3 18 1-15,5-12 0 16,7-4-40-16,3-6 1 16,7-4-511-16,2-16 1 15,4-11 1112-15,20 10 1 16,19 1-576-16,-3-4 0 15,5-10-467-15,-1-7 0 16,1-7 1069-16,1-7 1 16,0-5-789-16,3-6 0 0,1-13 377 15,1-7 0-15,1-7 45 16,-5-2 1-16,-5-5-576 16,-3-2 1-16,-2-2 731 15,4-3 1-15,2-2-427 16,-4-9 1-16,1-4-304 15,-6-18 1-15,-1-7 788 16,-5-11 0-16,-4-3-449 16,-18-15 0-16,-12-11 80 15,-21 1 1-15,-14-5-146 16,-38 6 1-16,-35 2 126 0,-48 18 1 16,-43 18-155-16,-100 40 0 15,-73 25-583-15,-135 57 1 16,2-3-213-16</inkml:trace>
  <inkml:trace contextRef="#ctx0" brushRef="#br0" timeOffset="7087.42">19093 8281 1692 0,'0'0'0'16,"0"0"-102"-16,0 0 1 15,8-22-56-15,-5 8 1 16,1-4-56-16,-2 2 0 16,-2-1 246-16,-6-4 0 15,-5-4-35-15,-2-4 1 0,-5-5-260 16,0-1 0-16,-1 3 160 16</inkml:trace>
  <inkml:trace contextRef="#ctx0" brushRef="#br0" timeOffset="7176.09">18794 7813 371 0,'-14'-11'0'0,"-10"-4"524"15,-4 5 0-15,-2-3-392 16,-1 2 0-16,0 0-386 16,-14 6 0-16,1-4-504 15</inkml:trace>
  <inkml:trace contextRef="#ctx0" brushRef="#br0" timeOffset="8001.16">18294 7777 1009 0,'-11'7'0'0,"-9"5"267"16,-6 5 1-16,-4 8-268 0,-9-4 0 15,-1 8-293-15,-6-4 0 16,-6 4 24-16,2 2 0 15,-2 5 822-15,6 2 0 16,4 3-421-16,5 10 1 16,4 4-101-16,-2 1 0 15,1 4 26-15,1 12 0 16,-2 10-138-16,2-6 1 16,0 0-147-16,9-1 0 15,7-1 362-15,15 2 0 16,8-2 43-16,3-15 1 15,8-9-131-15,3 17 1 16,6 9-96-16,3-4 1 16,8-2-11-16,0 0 0 15,9-3-415-15,0-4 0 16,6 0 810-16,5-2 0 16,6 0-76-16,-6-5 1 0,1-6-182 15,-5-3 1-15,1-9-326 16,1-4 1-16,4-5 411 15,-7-9 0-15,-2-7 69 16,-6-1 0-16,0-8-195 16,-3-1 0-16,-2-3-115 15,1-1 0-15,3-5-275 16,3-3 0-16,2-3 503 16,4-5 1-16,3-8 46 15,-2 2 1-15,-1-2-203 0,0-4 0 16,-4-2-78-16,5-10 0 15,1-8-69-15,-13 9 0 16,-10 4 215-16,-2-1 1 16,-5 1 90-16,2-4 1 15,2-1-74-15,2-1 1 16,-1-1-30-16,1-6 0 16,-3-3-20-16,-6 2 0 15,-3-2-17-15,-1 3 0 16,-8 4-87-16,-5-2 0 15,-4 2 8-15,-4-4 0 16,-5 3 21-16,1-8 1 16,1 0 76-16,-2-2 1 15,-1 2-80-15,-1-4 1 16,0 2-94-16,-3 2 1 16,-3 0-22-16,-3 4 0 0,-3 5 32 15,-4-4 0-15,-5 6 465 16,-5-2 0-16,-3 2-197 15,1-2 1-15,0 0-103 16,-1-2 1-16,1 0-174 16,-5-1 1-16,-3 1-95 15,-23 0 0-15,-16-7 576 16,-20 18 0-16,-23 9-432 16,-39 23 1-16,-35 20-56 15,-57 26 1-15,-52 23-68 0,-52 25 0 16,-3 2-1319-16</inkml:trace>
  <inkml:trace contextRef="#ctx0" brushRef="#br0" timeOffset="23074.25">22708 7136 1692 0,'0'0'0'16,"0"0"-135"-16,0 0 0 16,0 0-247-16,0 0 0 15,0 0 583-15,0 0 0 16,-27-11 22-16,4 2 0 0,-2 0-27 15,-11-4 1-15,-4-3-153 16,-1 0 1-16,-3 0-252 16,-4-2 1-16,-4 0-289 15,2 1 1-15,-1 1 809 16,-7 4 1-16,-4-1 35 16,-1 0 0-16,-2 1-645 15,-5-1 1-15,-4 4 349 16,-1 2 1-16,-3 0 282 15,-16-2 0-15,-9 0-741 0,-3-2 0 16,-1 6 756-16,6-4 1 16,7 5-356-16,-8-1 0 15,4 3-404-15,0 0 0 16,0-5 880-16,4 1 1 16,2-4-843-16,-6 1 1 15,-2 0 716-15,1 0 0 16,1-4-345-16,-4 6 0 15,-1 3-156-15,1 1 0 16,1 1 437-16,3-2 0 16,4 1-928-16,-2-3 1 15,-2 3 1204-15,6-3 1 16,3 3-565-16,0-1 1 16,-1-5-345-16,1 0 0 15,3-2 795-15,3 6 1 16,1-4-600-16,-3 2 0 15,-1-3 66-15,-3 10 1 0,-1 0 345 16,18 0 1-16,11 0-506 16,-21 0 1-16,-10 2 305 15,2 2 0-15,-1 0 137 16,6-4 0-16,8 3-529 16,-10-3 1-16,0 2 480 15,19 5 1-15,7-3 35 16,5 5 0-16,3-4-310 15,-4 2 0-15,-2 1-394 16,-4 1 0-16,-2 0 1020 16,-14 0 1-16,-10 7-463 0,6 0 0 15,2 0-502-15,0 0 1 16,1 2 796-16,-3 4 0 16,-2 1-280-16,2-1 0 15,0-2-554-15,0 1 1 16,4-4 960-16,-4 4 1 15,3 1-383-15,1-6 1 16,1 0-456-16,3-3 1 16,4-1 689-16,9 1 1 15,14 0-175-15,-4 3 0 16,8 0-197-16,-4 2 1 16,-2-2-178-16,2 6 0 15,-4-4 25-15,6 5 0 16,0-3 421-16,9 5 1 15,4 2-121-15,5 2 1 0,4 0-50 16,6 0 0-16,5-4 6 16,-2 0 1-16,2 0-22 15,-2 1 1-15,6 2-34 16,2 1 1-16,5 0-26 16,-2 2 1-16,8-3-23 15,1 1 0-15,8-2-162 16,6 2 1-16,5-2-143 15,0 4 0-15,3-6 184 16,1 4 0-16,3-4 548 0,-1 0 1 16,3-3-120-16,6 1 0 15,3 2-81-15,1 1 0 16,3-5-260-16,0-5 1 16,0 1-333-16,6-3 1 15,0-3 795-15,5 1 0 16,6 1-253-16,-2 0 0 15,-2-4-261-15,2 0 1 16,0-2-211-16,12-2 1 16,12 4 748-16,-2 2 1 15,2-6-407-15,-7 3 1 16,-2-3-606-16,3-1 0 16,2-1 1171-16,2 1 1 15,2-4-570-15,-2 0 0 16,0 3-465-16,2 3 0 15,-2-1 958-15,-1 2 1 0,-3-1-551 16,2 1 1-16,0 0-247 16,6-1 1-16,6-3 717 15,-5-3 1-15,-5-3-607 16,-2 3 1-16,1-4 120 16,6 4 1-16,1 4 363 15,-6-4 0-15,0 0-601 16,2 0 0-16,-6 0 496 15,8-4 0-15,2 2-46 16,-8 2 1-16,-3 2-430 0,-3 2 1 16,3-1 373-16,-3 1 1 15,3-2 130-15,-2 1 0 16,1 1-528-16,-3 5 1 16,5-2 386-16,-3 2 0 15,2-4 136-15,-3 3 0 16,1 1-450-16,0 1 1 15,1 1 188-15,-1 4 0 16,2-1 320-16,-5 2 1 16,-1-5-385-16,-1 0 1 15,-7 0-284-15,8-8 0 16,6 3 828-16,-3-6 1 16,5 3-387-16,-5-3 1 15,1 0-394-15,-7 2 0 16,-3 2 584-16,2-1 1 15,-1 1-67-15,-3 5 1 0,1-4-293 16,-10-3 0-16,-5-4-231 16,4 0 0-16,-6 2 709 15,16 0 0-15,8 0-226 16,-5 0 1-16,-3 0-248 16,-8 0 1-16,-4 0-242 15,-4-3 1-15,1-1 650 16,-2 4 0-16,2 4-137 15,1-4 1-15,2 0-195 16,-2 0 0-16,0 0-178 16,-2 0 0-16,1 0 135 0,-1 3 1 15,0-3 299-15,4 2 1 16,2-2-96-16,-4 2 0 16,-1-2-183-16,1 0 0 15,-2 0-166-15,-2 0 1 16,1-2 117-16,1 0 0 15,3-1 367-15,-1-6 1 16,-2-4-136-16,-5 1 0 16,-5-1-96-16,-3-1 0 15,-3-1-47-15,-3-1 0 16,-3-2-80-16,2 2 1 16,0 0-22-16,-3-4 1 15,1 2-48-15,-2 2 1 16,0-4 256-16,-3 2 0 15,-5 0-11-15,-1-2 1 16,-4-2-69-16,0 3 0 0,-2-3 51 16,-1-5 0-16,-3 0-69 15,-1 2 1-15,3 0 3 16,3-4 0-16,1-4 77 16,-2 3 1-16,0-8-19 15,-3 2 1-15,-5-2-48 16,3 0 1-16,-2 0-79 15,-2 1 0-15,0 1-17 16,-4-2 0-16,1 0 69 16,-3 0 0-16,1 0 9 0,-3-1 1 15,-1-3-96-15,-10 1 1 16,-8-4 321-16,-10 2 1 16,-7 1-134-16,-1 3 0 15,-1 1-186-15,-13 0 1 16,-9-2-100-16,-28-5 0 15,-21-5 390-15,-27 0 1 16,-18-4-134-16,-37 5 0 16,-29 2-568-16,-45 0 1 15,-41-1 744-15,-62 19 1 16,-1 2-2115-16</inkml:trace>
  <inkml:trace contextRef="#ctx0" brushRef="#br0" timeOffset="27563.38">17112 10240 1849 0,'0'0'0'16,"-14"-25"-46"-16,10 16 1 16,4 1-159-16,0 8 0 15,0-7 67-15,0 7 0 16,0 0 35-16,0 0 0 15,-9-5 101-15,-1-2 0 16,-2-2-6-16,-7-6 1 16,-3-3-202-16,-4-2 1 15,-3-3 692-15,-5 1 0 16,-3-1-184-16,0 1 1 16,-5 1-206-16,-2-1 1 15,-4 2-344-15,-4-3 0 0,-3 0-260 16,-4 1 0-16,-2 2 1092 15,-6-1 1-15,-3 2-587 16,-17 1 1-16,-18-1-424 16,5 4 1-16,2 3 1012 15,2 4 0-15,4 3-814 16,2-4 0-16,-3-2 271 16,5 2 1-16,1-3 237 15,-3-1 1-15,-3 0-908 16,-3 3 1-16,-3-3 1216 15,1 2 0-15,0 4-718 0,-2-2 1 16,-1-4 222-16,1 4 0 16,2-1 54-16,-2 2 0 15,2 1-517-15,-5 2 1 16,-4 3 745-16,9-2 0 16,0 8-822-16,-5 0 1 15,1 6 795-15,1 1 1 16,-6-4-528-16,0 4 1 15,-4 2 226-15,6-1 1 16,5 3 8-16,-5 1 1 16,1 4-307-16,1 0 1 15,-2 1 558-15,1-1 1 16,-3 0-873-16,2 1 0 16,2 1 1103-16,5 7 0 15,2 3-662-15,2 3 1 0,-4-1 110 16,9 2 0-1,1 0 179-15,6 5 0 0,7 4-471 16,-5 2 1-16,3 2 142 16,5-3 0-16,3 1 549 15,3 4 0-15,3 3-398 16,2 0 0-16,4 2-367 16,2-1 1-16,-1 3 27 15,6-4 1-15,6-2 798 16,3 2 1-16,5 0-287 15,8-7 0-15,9-4-130 0,-1 6 0 16,7-1-37-16,0 5 1 16,4-1 45-16,3 4 0 15,3 1-59-15,3-1 0 16,3-2-119-16,7 0 1 16,3 0-90-16,3 0 0 15,3-2 76-15,3 4 1 16,6-5 219-16,10 12 0 15,8 7 179-15,4-7 1 16,0-2-160-16,2-1 1 16,3-10-103-16,-12-7 1 15,-5-7-260-15,9 6 0 16,3-5 447-16,20 7 0 16,13 6-54-16,-4-7 1 15,4-1-389-15,-7-3 0 0,1 3 164 16,3-4 1-1,-1-1 406-15,6-2 0 0,6-3-689 16,-1-1 0-16,6-3 744 16,-4 1 0-16,6 0-372 15,-7 0 0-15,-1-8-292 16,1 3 0-16,1-3 623 16,-3-1 0-16,-1 0-657 15,1 0 0-15,1 0 426 16,4-2 1-16,-1 1 34 15,-1-2 1-15,2 1-769 0,-5 0 1 16,-2 1 1198-16,1-2 0 16,-5-1-544-16,8-2 1 15,1 1-278-15,0 3 0 16,1 2 654-16,4 1 0 16,1 3-680-16,0-1 1 15,-4-1 562-15,2-1 1 16,-3-1-282-16,-5-4 0 15,-5-1-527-15,2-5 0 16,-2-2 991-16,0-3 0 16,-1-1-448-16,-5 1 0 15,-7-1-387-15,4-3 1 16,-2-2 704-16,4-1 1 16,0-4-247-16,-6 3 1 15,-4-3-268-15,-9 1 0 16,-7 0 106-16,4-3 1 0,1 1 300 15,1-2 1-15,1-2-227 16,11-3 1-16,12-4-287 16,-8-4 0-16,3-3 337 15,1 2 0-15,-6 1 123 16,-13 2 1-16,-9 2-210 16,2-1 0-16,-4-3-310 15,4 0 1-15,6 1 542 16,8-6 0-16,8-2 53 15,-16 4 0-15,-8-1-193 16,0 5 1-16,-10-4-176 0,7-1 1 16,1 1-365-16,15-11 0 15,9-7 797-15,-18 9 1 16,-8 5-191-16,-2 0 0 16,-5-1-86-16,0-1 1 15,0 0-10-15,-2-1 0 16,0 0-137-16,-1-3 1 15,-7 1-58-15,3-2 1 16,-3 0 8-16,-1-4 0 16,-2-1 291-16,0 1 1 15,4 3-30-15,-10-5 0 16,-3 1 52-16,0-1 1 16,-2 1-88-16,-4-2 0 15,-3-2-114-15,1-2 0 16,2-7-9-16,1 4 0 0,-7-3 55 15,3 3 0-15,-6-2 68 16,0 1 1-16,-4-1-101 16,2 2 1-16,2-3-112 15,-3 5 0-15,-1-1-13 16,-2 1 0-16,-3-1 178 16,0 2 0-16,0-3-25 15,-1-3 1-15,-3 3-58 16,1 3 1-16,0 2-44 15,-2 4 0-15,3 1 94 16,1 6 0-16,3 3 40 16,-2 1 1-16,3-1 58 0,-1 1 0 15,1 3 60-15,-8-4 0 16,1 0-75-16,-6 3 1 16,-5 1-23-16,2 1 0 15,0 5-66-15,-4 1 0 16,0-5-82-16,2 3 1 15,2 2-12-15,-6-1 0 16,-1-8-106-16,1 5 0 16,0 3-102-16,-3-4 0 15,1-1 445-15,-3 1 1 16,2-2 145-16,-1 0 1 16,-1 0-122-16,4 2 1 15,1 0-84-15,-2 1 1 16,1 3-81-16,5 1 1 15,-2 4-63-15,-2 0 0 16,1 1-114-16,-3 3 1 0,1-1-56 16,-3-3 0-16,-1 3 206 15,2-5 1-15,-3 2 286 16,-6 0 1-16,-1 0-108 16,-5-4 1-16,-4 2-242 15,-13 5 1-15,-7 0 73 16,-33-5 0-16,-25 2-196 15,-23 0 1-15,-30 0 249 16,-35 0 0-16,-31 3 151 16,-99 11 1-16,-74 8-487 0,-68 19 0 15,3 4-1132-15</inkml:trace>
  <inkml:trace contextRef="#ctx0" brushRef="#br0" timeOffset="34861.37">11251 11824 1771 0,'0'0'0'0,"0"0"35"15,0 0 1-15,0 0-35 16,0 0 0-16,0 0 12 15,0 0 0-15,9 0 32 16,0 0 1-16,6-1-50 16,3-1 1-16,6 0-33 15,2-2 1-15,2-1-27 0,5-2 1 16,0 0-192-16,-3-2 0 16,5 0-116-16,-5 0 0 15,1 0 134-15</inkml:trace>
  <inkml:trace contextRef="#ctx0" brushRef="#br0" timeOffset="35341.1">11703 11740 998 0,'0'0'0'15,"0"0"350"-15,17-8 1 16,9 3-181-16,-1-4 0 16,-2 2-96-16,-5 1 0 15,-1 3-74-15,-4-1 0 16,-8 2-40-16,-5 2 1 16,0 0-52-16,0 0 1 15,-11 6-13-15,-2-1 1 16,-2 2-63-16,-11-1 0 15,-3 3 108-15,-2 2 0 16,-3-1 410-16,-6 3 1 16,1 2-200-16,-2 1 1 15,4-4-112-15,4 1 1 16,5-4-129-16,-1 0 1 0,-6-2-118 16,0 0 0-16,0 2-130 15,1-3 0-15,3 3 183 16,5 2 1-16,4-4 246 15,5 0 1-15,6 0-20 16,2-1 1-16,5-3 39 16,4-3 0-16,0 0 128 15,13 0 0-15,10 2-62 16,6-4 0-16,8-1-84 0,0-3 0 16,0-3-144-1,0-2 0-15,5-1-123 0,-5-1 0 16,0 1-102-16,-9 1 0 15,-4 0 219-15,-6 4 0 16,-5 0 129-16,-4 3 0 16,-3 2 45-16,-6 2 0 15,0 0-32-15,-15 7 0 16,-13 4-780-16,-8 2 0 16,-5-1 411-16</inkml:trace>
  <inkml:trace contextRef="#ctx0" brushRef="#br0" timeOffset="40159.62">13385 11983 1883 0,'0'-6'0'16,"0"-10"-149"-16,9 11 1 15,8 3-99-15,-1 0 0 16,3 2-54-16,7-3 0 16,1-1 179-16,-3-1 1 15,0 1 483-15,2-5 0 0,0 2-139 16,-4 1 1-16,-3 3-65 16,3-1 1-16,2 2-27 15,-2 1 0-15,-2-1-123 16,2 2 0-16,2 0-81 15,4 0 1-15,4 2-143 16,1-1 0-16,0 1-766 16</inkml:trace>
  <inkml:trace contextRef="#ctx0" brushRef="#br0" timeOffset="40505.82">14072 11920 942 0,'13'0'0'0,"11"-2"417"16,7 0 0-16,11-1-275 0,1 1 1 16,3 2-265-16,0-4 0 15,6 4-457-15,0-2 1 16,3-1 1214-16,4-1 0 15,8-5-473-15,-8 2 1 16,2-2-264-16,0 2 1 16,-6 1-360-16,2 6 0 15,-1 0 944-15,-1 4 0 16,2 0-292-16,-3 1 1 16,-1 2-194-16,1-1 0 15,-3-5-296-15,5 1 1 16,-4-4 421-16,3 1 1 15,0 1 102-15,-5-6 0 16,0 3-134-16,-2-1 1 16,-4 0-95-16,-3 1 1 15,-8-1-108-15,-1 2 0 16,-3 2 47-16,-5-3 1 0,-4 3-3 16,-3 0 0-16,-4 0 48 15,-4 0 1-15,-1 3-266 16,-8-3 1-16,0 0-931 15</inkml:trace>
  <inkml:trace contextRef="#ctx0" brushRef="#br0" timeOffset="50761.16">26724 9363 2084 0,'7'-7'0'16,"4"-8"47"-16,-11 3 0 15,-4-1 4-15,-5-7 0 16,-4 1 46-16,8-8 1 16,3-9-55-16,13-4 1 15,11-2-292-15,11-3 1 16,12 0-22-16,12 8 0 16,11 2 640-16,23 14 1 15,14 8-656-15,-11 19 0 16,0 15 380-16,-14 19 0 15,-12 14-2-15,-22 11 0 0,-20 12-139 16,-22 4 1-16,-23 7 24 16,-14-5 0-16,-19-4 291 15,-3-7 0-15,-8-7-253 16,10-13 1-16,1-10-132 16,17-19 0-16,11-16 69 15,4-1 0-15,7-10 149 16,13-14 0-16,9-11 88 15,11-5 0-15,10-2-294 16,10 2 0-16,14 2 30 16,25 5 0-16,21 3 275 0,-6 17 0 15,6 14-574-15,-12 13 0 16,-3 14 335-16,-13 8 0 16,-11 8 218-16,-18 4 0 15,-17 2-117-15,-28 9 0 16,-26 7-85-16,-20 7 1 15,-24 2 238-15,-15-4 0 16,-16-1-415-16,-6-8 0 16,-9-3 507-16,9-20 0 15,5-9-499-15,7-12 0 16,4-17 174-16,29-5 1 16,17-8 95-16,14-1 0 15,15-11-258-15,10-5 0 16,14-10-695-16,14 3 1 15,2-5 484-15</inkml:trace>
  <inkml:trace contextRef="#ctx0" brushRef="#br0" timeOffset="51300.37">28319 9212 2163 0,'0'0'0'16,"11"-17"77"-16,-6 7 1 15,3 1-75-15,-3 3 1 16,-1-1-9-16,-4 7 1 16,0 0-79-16,0 0 0 15,7 4 26-15,-7-4 0 16,6 9 82-16,-6-9 1 15,0 0 57-15,0 0 1 16,-4 7 37-16,4-7 1 16,-7 7-25-16,7-7 1 0,0 0-65 15,-7 0 1-15,-5-2 4 16,0-3 0-16,-5-8-31 16,2 1 0-16,2-1-29 15,4 0 0-15,2 3-39 16,7 10 0-16,0 0-51 15,5 12 1-15,6 8-82 16,0 3 1-16,0 4-213 16,-3-3 0-16,-1-1-383 15</inkml:trace>
  <inkml:trace contextRef="#ctx0" brushRef="#br0" timeOffset="52065.34">28738 8686 2073 0,'-4'-13'0'15,"1"-10"51"-15,1-2 0 0,4-6-134 16,9-5 1-16,5-7-353 16,8 1 0-16,8-1 732 15,6-2 1-15,9-3 14 16,15-1 0-16,14-3-312 15,-2 21 1-15,2 8-621 16,-1 17 0-16,1 14 1088 16,0 22 0-16,-1 21-397 15,-17 3 1-15,-14 9 26 16,-16 3 0-16,-16 8-76 16,-17 2 0-16,-17 5-322 0,-15-11 0 15,-17-7-70-15,12-18 1 16,1-18 694-16,6-4 1 15,6-10-102-15,1-6 0 16,6-5-141-16,0-7 0 16,1-15-170-16,14-2 1 15,11-8-200-15,16-3 0 16,17-8 773-16,13 3 1 16,14 2-545-16,25 5 1 15,22 6 41-15,-1 13 0 16,7 8 169-16,-18 17 0 15,-8 10-425-15,-21 15 1 16,-14 12 204-16,-25 2 1 16,-20 6 338-16,-20 9 0 15,-21 5-136-15,-14 1 1 16,-15 7-507-16,-13-8 1 0,-15-2 658 16,4-7 1-16,-2-9-143 15,20-16 1-15,16-13-163 16,2-12 1-16,9-15-179 15,3-4 1-15,7-8-12 16,2-8 1-16,6-6-58 16,12-7 1-16,10-6-178 15,18-8 1-15,1 3-28 16</inkml:trace>
  <inkml:trace contextRef="#ctx0" brushRef="#br0" timeOffset="52845.34">30468 8110 1916 0,'0'0'0'16,"-17"-13"-268"-16,-7 1 0 16,-9-10 76-16,3 0 0 0,1 3 479 15,1-7 0 1,4-6-261-16,9-1 0 0,10-3-154 16,12-3 0-16,14-4 561 15,14-4 1-15,16 2-356 16,25-6 0-16,20-10-860 15,-7 20 0-15,3 7 1335 16,-13 19 1-16,-8 17-400 16,-20 18 1-16,-14 14-94 15,-15 7 0-15,-12 10-168 16,-12-8 0-16,-11 2-202 0,-6 0 0 16,-8-4 95-16,1-6 0 15,0-7 139-15,2-2 1 16,2-10 311-16,3-3 0 15,3-4-108-15,3-6 0 16,5 1-196-16,8-4 0 16,6-7 363-16,14-2 0 15,13-4-67-15,14 2 1 16,14 2-512-16,7 5 0 16,9 3 454-16,16 10 1 15,14 9-11-15,-26 14 1 16,-13 15-161-16,-20 11 1 15,-16 12-111-15,-19 5 0 16,-17 14 145-16,-16-7 1 16,-19 7-384-16,-18-5 1 15,-17-3 518-15,-9-5 0 16,-13-8-75-16,5-8 1 0,3-8-338 16,19-18 1-16,16-16 289 15,20-7 1-15,16-11 39 16,0-13 0-16,6-12-32 15,17-9 1-15,14-7 317 16,17-4 1-16,15-4-356 16,27 9 1-16,23-1-164 15,-12 28 1-15,2 19 267 16,-20 21 1-16,-13 20-250 16,-16 7 1-16,-1 0-1951 0</inkml:trace>
  <inkml:trace contextRef="#ctx0" brushRef="#br0" timeOffset="54451.52">25500 8936 2196 0,'0'0'0'0,"2"13"47"15,-2-13 1-15,14 12 20 0,-4-8 0 16,1 5-11-16,2 0 1 16,3 4-32-16,3 3 0 15,1 0 47-15,0 9 1 16,2 8-74-16,1 13 0 16,-7 7 61-16,3 15 1 15,1 11-61-15,4 40 1 16,4 31-36-16,3 4 1 15,2 19-181-15,-1 2 1 16,-3 7-113-16,-1 1 1 16,-4 7 412-16,-2-19 1 15,0-4 210-15,-5-28 0 16,-4-20-119-16,3-15 1 16,1-18-66-16,1-10 0 15,3-11-13-15,-7-20 0 16,-1-15-43-16,-5-6 0 0,-6-13-24 15,-1-4 1-15,-2-14 5 16,1 7 0-16,11-6 16 16,2-3 0-16,3-3-14 15,8-5 1-15,8-8-85 16,6 4 1-16,7-3-115 16,12-1 0-16,9 0 375 15,21-8 1-15,18-3-320 16,-1 6 1-16,3 3 148 0,-2 5 0 15,0 6 17 1,-18 3 1-16,-11 4-169 0,-12 2 0 16,-12 4-39-16,-15-3 0 15,-13 4-33-15,-11 1 0 16,0 1-1962-16</inkml:trace>
  <inkml:trace contextRef="#ctx0" brushRef="#br0" timeOffset="55398.13">31638 6653 2196 0,'8'-2'0'16,"5"-1"-29"-16,1-1 0 16,5 4-34-16,-4 7 1 15,-1 2 46-15,-1 4 1 0,0 3 50 16,2 0 1-1,0 6 1-15,1 3 1 0,5 8 13 16,1 4 1-16,2 14 73 16,2 6 0-16,1 12-90 15,7 35 1-15,4 29-67 16,3 6 0-16,1 16-577 16,6 0 1-16,4 5 980 15,-4-7 0-15,-2-3-124 16,0-12 0-16,-1-8-64 15,-8-6 0-15,-6-12-121 16,0-10 0-16,1-8-64 16,-4-13 0-16,-4-11-100 0,1-9 0 15,3-10-5-15,-8-8 1 16,-1-7 108-16,-8-11 1 16,-4-7 78-16,-3-5 0 15,-2-8-3-15,-2-5 1 16,0 0 3-16,0 0 1 15,-9 0-19-15,9 0 0 16,-13 8 11-16,3-5 0 16,-1 3-28-16,-3 3 1 15,-5 1-42-15,-14 7 1 16,-10 4-122-16,-12 8 1 16,-10 2 243-16,-16 8 0 15,-13 8-452-15,-54 20 1 16,-40 21 290-16,-17-9 0 15,-24 0-170-15,-33-7 1 0,0 0-1531 16</inkml:trace>
  <inkml:trace contextRef="#ctx0" brushRef="#br0" timeOffset="56419.06">26683 13603 2387 0,'0'0'0'0,"0"0"140"16,0 0 1-16,19-9-55 15,6-7 0-15,10-6-434 0,15-12 0 16,11-9 778-16,22-13 0 16,19-14-461-16,-6 5 0 15,4 0-360-15,-14 15 0 16,-6 9 629-16,-19 14 0 15,-13 12-335-15,-22 12 1 16,-21 10-695-16,-20 22 0 16,1-1 403-16</inkml:trace>
  <inkml:trace contextRef="#ctx0" brushRef="#br0" timeOffset="56614.35">26825 14093 2689 0,'19'-2'0'0,"14"2"173"15,9-11 0-15,12-3 13 16,16-17 0-16,13-12-355 16,2-13 0-16,9-10-226 15,0-13 1-15,2 1-1158 16</inkml:trace>
  <inkml:trace contextRef="#ctx0" brushRef="#br0" timeOffset="57574.29">28243 12307 2443 0,'-2'-13'0'0,"-1"-10"90"16,4-10 1-16,7-6-92 15,10-10 0-15,10-3 8 16,14-2 0-16,14 0 174 15,23-9 1-15,19-4-592 16,9 21 0-16,11 8 764 16,2 23 1-16,8 23-728 0,1 10 0 15,4 19 732-15,-19 8 1 16,-12 9-501-16,-32 18 0 16,-24 15 291-16,-29 8 0 15,-28 11-266-15,-28 3 1 16,-28 2-99-16,-10-6 0 15,-17-3 494-15,7-17 0 16,2-15-399-16,6-21 1 16,3-21-21-16,26-13 0 15,19-13 273-15,12-15 1 16,17-14 93-16,17-7 0 16,18-11-117-16,21-11 1 15,20-14-517-15,14 12 1 16,20 2 776-16,-3 11 1 15,6 8-653-15,1 11 1 16,6 14 562-16,2 12 0 16,2 12-317-16,-29 8 0 0,-20 9-147 15,-15 12 1-15,-20 13 217 16,-19 13 1-16,-21 14 61 16,-22 7 0-16,-20 11 18 15,-17 2 0-15,-17 4-529 16,-12-6 1-16,-14-2 727 15,1-18 1-15,-4-12-504 16,0-13 1-16,-2-13 326 16,31-14 1-16,21-16-20 15,5-20 1-15,14-18-168 16,19-4 1-16,17-7-19 0,17-3 0 16,15-4 35-16,21 0 0 15,19-4 255-15,4 19 1 16,9 10-327-16,4 15 1 15,7 14 80-15,-1 18 1 16,3 18 137-16,-13 23 0 16,-6 22-228-16,-10 7 0 15,-12 11-287-15,-16-18 1 16,0 0-1220-16</inkml:trace>
  <inkml:trace contextRef="#ctx0" brushRef="#br0" timeOffset="64842.15">15514 14943 1995 0,'-2'-11'0'0,"2"-9"59"0,0-5 1 15,2-9 6-15,7-4 1 16,7-3-6-16,5-3 1 16,6-6-107-16,9 3 0 15,6 0-141-15,2 8 0 16,10 1-432-16,-2 11 0 16,5 13 1032-16,6 19 0 15,7 15-92-15,7 28 1 16,14 24-724-16,-12 8 0 15,-1 13 197-15,-16-1 0 16,-8 5 630-16,-13-12 0 16,-12-6-454-16,-14-12 0 15,-11-8-8-15,-4-23 0 16,-10-16 16-16,-1-4 1 16,-2-7 213-16,-9-7 1 0,-2-9 100 15,-4-17 0-15,-7-12-137 16,4-14 0-16,0-17-196 15,-10-23 0-15,-1-23 94 16,12 14 1-16,10 2-53 16,10 8 0-16,12 8-62 15,13 13 1-15,9 9-31 16,-2 23 1-16,2 18-112 16,8 9 0-16,3 12 157 15,11 19 0-15,13 8 439 0,15 32 1 16,11 22-514-16,-2 1 0 15,4 7-55-15,-8-11 1 16,-3-4 507-16,-8-14 0 16,-7-9-314-16,-17-16 1 15,-9-15-195-15,-13-12 0 16,-7-13-746-16,-2-12 1 16,2 0 488-16</inkml:trace>
  <inkml:trace contextRef="#ctx0" brushRef="#br0" timeOffset="65218.25">16968 14318 2163 0,'8'-5'0'0,"1"-11"133"16,4-1 1-16,5-1 68 15,10-3 1-15,7-5-143 0,2-4 0 16,6-4-306-16,3-4 1 15,5-4 133-15,3-1 0 16,3-4 432-16,12-8 0 16,4-8-245-16,-10 10 1 15,-7 5-242-15,-16 14 1 16,-12 8-362-16,-10 10 1 16,1-4-518-16</inkml:trace>
  <inkml:trace contextRef="#ctx0" brushRef="#br0" timeOffset="65457.3">17445 14590 2588 0,'5'-11'0'0,"5"-7"185"16,10-2 0-16,9-3-58 15,6-11 1-15,10-11-181 16,3-6 1-16,7-8-383 16,12-11 0-16,6-11 514 15,-8 10 1-15,-2 7-213 16,-17 20 1-16,2-2-1374 16</inkml:trace>
  <inkml:trace contextRef="#ctx0" brushRef="#br0" timeOffset="65907.2">18146 12604 2342 0,'-7'9'0'16,"0"11"63"-16,7-20 0 16,20-2 4-16,-2 7 1 15,10 4-8-15,-4 15 0 0,7 12-240 16,-3 12 1-16,3 14 405 15,14 26 1-15,8 23-2 16,-1 1 0-16,2 5-222 16,-5-12 1-16,-1-6-7 15,-1-9 1-15,-3-9-122 16,-7-7 0-16,-2-10-23 16,-6-10 0-16,-3-12 204 15,-4-12 0-15,-3-10-86 16,-10-5 0-16,0-6-207 0,-9-9 0 15,6 3-394-15,-8-21 1 16,0 2 57-16</inkml:trace>
  <inkml:trace contextRef="#ctx0" brushRef="#br0" timeOffset="66433.61">19025 12141 2409 0,'0'0'0'15,"-5"16"2"-15,-7-12 1 0,-4-4-22 16,3 5 1-16,2 3 19 15,3 11 0-15,3 8-18 16,5 15 1-16,5 6-72 16,8 12 0-16,0 7 219 15,8 8 0-15,6 3-233 16,19 24 1-16,14 19-627 16,12-17 1-16,11 1 1490 15,2-21 0-15,7-12-867 16,0-23 1-16,4-20 182 0,-2-26 0 15,0-19 175-15,-12-23 1 16,-10-21-364-16,-10-12 0 16,-4-20 108-16,-21-3 1 15,-10-11 24-15,-27-4 1 16,-16-7 239-16,-14 0 0 16,-18-2-354-16,-18 14 1 15,-19 6 136-15,-13 24 0 16,-13 17 20-16,-16 29 0 15,-15 28 3-15,-4 26 0 16,-7 29-393-16,7 18 1 16,4 21 76-16,22 10 0 15,-4 0-1260-15</inkml:trace>
  <inkml:trace contextRef="#ctx0" brushRef="#br0" timeOffset="76101.47">19745 14878 2084 0,'0'-7'0'0,"0"-6"-82"16,9 6 0-16,4 3 128 16,6-5 0-16,3-1 71 15,2-8 1-15,5-6-117 16,-1-3 0-16,0-5-24 16,-4-4 1-16,0-4-45 0,-6-3 0 15,-5 0 56-15,-4-4 0 16,-3-3 64-16,-8-1 0 15,-5-6-121-15,-12-1 1 16,-7-2-533-16,-5 5 1 16,-4 2 482-16,-8 10 1 15,-5 4 690-15,-1 6 0 16,-3 8-434-16,0 9 1 16,-1 7-261-16,1 14 0 15,4 10 7-15,7 3 1 16,10 5 117-16,5 6 0 15,8 3-1-15,5 6 0 16,7 2-7-16,1 6 1 16,7 7-35-16,1 4 1 15,6-1 251-15,4-4 0 16,4-3-67-16,1-8 0 16,5-6-79-16,-9-7 0 0,3-6-64 15,0-4 0-15,-1-5-5 16,-7-4 0-16,1-6 0 15,-3-1 0-15,-1-2-4 16,3-2 0-16,4-5-67 16,3-2 0-16,5-5-128 15,5-3 0-15,1-2-68 16,-3-1 0-16,4 2 155 16,-8 0 1-16,-3 2 166 15,-4-2 0-15,-4 0 104 0,-3 0 0 16,-5-2 55-16,-2-7 1 15,-5-6 19-15,-1 3 0 16,-3-3-129-16,1 4 0 16,-2 4-23-16,2 4 0 15,0 4-111-15,1 7 0 16,5 4-16-16,3 6 1 16,-2 6-110-16,9 19 0 15,6 16-194-15,5 12 1 16,8 10 756-16,8 7 1 15,6 11-279-15,8 16 1 16,11 20-50-16,-13-18 1 16,-1-5-83-16,-7-15 0 15,-4-12-109-15,-1-12 0 16,-5-10-60-16,-8-16 0 0,-7-13-121 16,0-7 1-16,-4 2-870 15</inkml:trace>
  <inkml:trace contextRef="#ctx0" brushRef="#br0" timeOffset="76626.97">20498 14271 2454 0,'0'0'0'16,"0"0"92"-16,0 0 0 15,0 0-8-15,0 0 1 16,-2 13-100-16,2 7 0 16,0 7-27-16,2 11 1 15,0 10 111-15,2 12 0 0,1 12-114 16,6 10 1-16,4 12 155 15,0 25 0-15,2 20-236 16,1-10 1-16,2 1 123 16,-1-15 1-16,-1-16-5 15,-3-11 1-15,-2-14-74 16,-4-18 0-16,-5-18 84 16,2-13 1-16,-6-12-138 15,0-13 1-15,0 0-253 16,0-27 0-16,-4 0-630 15</inkml:trace>
  <inkml:trace contextRef="#ctx0" brushRef="#br0" timeOffset="77453.25">21034 14763 1737 0,'0'-7'0'0,"0"-4"155"15,-9-4 0-15,-6-10-47 16,6-2 0-16,-1-3-42 15,8-1 1-15,8 0-71 16,3 4 0-16,2 2-145 16,11 2 1-16,8 3-230 15,7 6 0-15,7 3 775 16,10 9 1-16,9 9-145 16,-4 8 0-16,7 8-314 15,2 17 0-15,8 14-153 16,-15 3 0-16,-9 6-25 0,-19 0 0 15,-16 2 379-15,-14-15 0 16,-12-8 116-16,-9-4 1 16,-10-8-89-16,0-6 1 15,-1-8-131-15,-1-7 1 16,2-7-132-16,-5-8 0 16,-7-13-70-16,10-7 0 15,-1-6 237-15,16-4 0 16,7-6 86-16,16 1 0 15,5-2-139-15,11 7 0 16,9 2-167-16,8 8 0 16,10 8-29-16,3 9 1 15,10 9 446-15,10 17 0 16,9 11-330-16,-9 12 0 16,0 10-138-16,-15 10 0 15,-5 8 138-15,-14 3 0 0,-16 2 45 16,-14 5 1-16,-14 3 159 15,-16-2 0-15,-16-2 148 16,-12-5 0-16,-12-3-382 16,-11-13 0-16,-8-11-113 15,1-13 0-15,-1-14 485 16,16-11 0-16,13-12-233 16,10-11 0-16,5-11-31 15,9-6 0-15,9-8-21 16,12-1 0-16,10-3-99 15,16 6 0-15,14 3-307 0,11 9 0 16,11 9 678-16,24 16 1 16,13 13-269-16,-5 7 1 15,2 9-617-15,-14-2 0 16,1 0-235-16</inkml:trace>
  <inkml:trace contextRef="#ctx0" brushRef="#br0" timeOffset="77919.12">21894 13778 2499 0,'4'-11'0'16,"3"-5"124"-16,10-7 1 16,9-6-356-16,12-4 0 15,14-5 318-15,7 1 1 16,8-3 55-16,5-9 0 15,7-8-217-15,-9 10 1 16,-2 6-245-16,-21 15 0 16,-1 1-1016-16</inkml:trace>
  <inkml:trace contextRef="#ctx0" brushRef="#br0" timeOffset="78128.71">22520 14079 2510 0,'11'-13'0'0,"9"-10"-42"16,12-6 0-16,12-7 134 15,4-7 0-15,9-6-646 16,6-16 1-16,0 0-376 15</inkml:trace>
  <inkml:trace contextRef="#ctx0" brushRef="#br0" timeOffset="78938.13">22847 12480 2263 0,'-6'-22'0'0,"-1"-16"72"16,-1-5 0-16,3-11-24 16,7-2 0-16,5-5 58 15,12 0 1-15,10-2-243 16,21 0 0-16,18-2-5 16,8 22 0-16,9 12 404 15,-2 24 1-15,4 14-533 16,-2 27 0-16,0 22 81 15,-8 14 0-15,-3 13 585 16,-13 9 1-16,-13 9-452 16,-15 0 1-16,-14 1 82 15,-10-10 0-15,-13-7-72 16,-9-15 1-16,-11-11-170 0,6-21 1 16,1-22-18-16,-3-3 1 15,-2-9 303-15,-6-12 1 16,-5-13 72-16,9-8 1 15,5-12-208-15,16-3 0 16,4-4 199-16,16-1 0 16,9-3 158-16,9 11 1 15,11-1-246-15,2 17 1 16,4 9-317-16,16 19 0 16,12 15 107-16,-8 9 1 15,0 13 479-15,-6 10 0 16,-3 12-272-16,-15 4 1 15,-11 8-93-15,-15 3 0 16,-11 6 122-16,-15-2 1 0,-12-1-83 16,-14-5 0-16,-14-5-498 15,-12-3 0-15,-10-4 832 16,-15-9 1-16,-12-5-241 16,7-17 1-16,-5-14-462 15,6-16 1-15,2-17 774 16,20-4 0-16,15-10-258 15,13-7 0-15,9-9-114 16,25-2 0-16,19-3-284 16,37-3 0-16,34-2 369 15,9 22 0-15,-2 1-2292 0</inkml:trace>
  <inkml:trace contextRef="#ctx0" brushRef="#br0" timeOffset="86790.98">24135 11628 1703 0,'0'-13'0'15,"-1"-10"-50"-15,-1 16 0 0,2 7 35 16,0 0 1-16,0-9 70 16,2-4 0-16,5-3-57 15,-2-6 0-15,3-5 24 16,-3 0 1-16,-3-1-51 15,-4-5 0-15,-1 3-109 16,-7 1 0-16,-1 0 98 16,-3 4 1-16,-5 1 316 15,-7-1 1-15,-5 0-97 0,1 3 1 16,3 4-131-16,-14 2 1 16,-1-2-208-16,-6 4 1 15,-4 1-262-15,-2 4 0 16,-1 2 859-16,-6 3 1 15,-4 4-327-15,-1 4 0 16,1 3-427-16,-5 2 0 16,0 4 412-16,0 3 1 15,2 2 200-15,3 5 1 16,4 6-280-16,2 2 1 16,7 5-159-16,-1 5 0 15,1 6-269-15,-2 16 0 16,-6 7 605-16,10-3 0 15,7-2 26-15,6-10 1 16,11-8-108-16,1 7 1 16,2 0-124-16,-1 20 0 15,0 16 8-15,0-5 1 0,-1 5-26 16,4-2 0-16,8 0-132 16,-1-1 0-16,6 1 230 15,3 2 0-15,5 2-86 16,-4 3 0-16,2 4 51 15,8-2 0-15,3 3 50 16,4-3 0-16,5-2-145 16,3 4 0-16,4 0 122 15,3-2 0-15,4-3-414 16,4-2 0-16,7-4 182 0,5-3 0 16,4-2 594-16,3-6 0 15,6-5-382-15,-2 2 0 16,2-2-181-16,-2-5 0 15,4-6 54-15,1-5 0 16,7-8 390-16,-1-5 1 16,4-5-314-16,-1-5 1 15,1-5-369-15,-2-1 1 16,0-1 627-16,-2-3 0 16,1-1-136-16,-3-10 1 15,-2-10-263-15,1 2 0 16,1-3 135-16,4-2 1 15,2-5 208-15,-6-10 1 16,-1-4-222-16,-1-3 0 16,3-6-266-16,1-9 1 15,4-7 560-15,-1-9 0 0,5-3-282 16,-6-6 1-16,4-6-166 16,-4-1 1-16,-2-2 312 15,-6-6 0-15,-3-3-74 16,-5-1 1-16,-6-5-17 15,-6 3 1-15,-7 1-154 16,-2-7 1-16,-2-6 10 16,-2-3 0-16,-1-5-69 15,-2 3 1-15,-1-2 152 16,-8 10 0-16,-6 1 115 16,-11 0 1-16,-4 4-169 0,-6-4 0 15,-3 0 186-15,2-5 1 16,-6-2-114-16,6-6 0 15,2-6 49-15,-6 5 0 16,-4-1 12-16,-9 10 1 16,-3 9-123-16,-17-2 0 15,-10 9-111-15,-18-4 0 16,-16 2 260-16,-12-1 1 16,-12-1-485-16,-15-3 1 15,-15-4 690-15,-10 15 0 16,-8 8-314-16,-30 35 0 15,-20 23-105-15,-60 56 0 16,-43 47-349-16,-77 74 1 16,-3-1-920-16</inkml:trace>
  <inkml:trace contextRef="#ctx0" brushRef="#br0" timeOffset="117026.31">2956 15679 2174 0,'-19'-5'0'0,"-7"-4"73"15,-1-4 0-15,-3-5-186 0,-7-3 1 16,-9-4-517-16,0-8 1 16,-2-5 745-16,-2-5 1 15,4-7 281-15,-2-15 0 16,2-11-184-16,9 6 1 16,15-2-162-16,13 18 1 15,16 13-292-15,11 3 0 16,12 7 232-16,16 8 0 15,13 5 310-15,4 12 1 16,11 10-396-16,18 18 0 16,11 14 256-16,3 16 0 15,6 14-65-15,-19 12 1 16,-10 12-296-16,-13 7 0 16,-9 11-12-16,-6-5 0 15,-12 1 415-15,-6-7 1 16,-10-10-53-16,-5-13 1 15,-7-11-79-15,-6-22 0 0,-5-16-80 16,-8-12 0-16,-5-15-80 16,-6-20 0-16,-10-15-26 15,1-16 1-15,-4-17 353 16,-2-36 1-16,3-29-248 16,4 0 0-16,5-11 61 15,12 15 0-15,12 6-168 16,3 19 1-16,4 14 86 15,2 18 0-15,3 17-2 0,-5 23 0 16,-3 21 141-16,17 15 1 16,8 18-14-16,15 32 0 15,15 27-54-15,-8 15 1 16,8 16-376-16,-6-4 1 16,2 2 479-16,5-9 1 15,6-6-30-15,-11-17 1 16,-6-15-162-16,-16-17 1 15,-17-19-251-15,12-14 1 16,-3-1-1674-16</inkml:trace>
  <inkml:trace contextRef="#ctx0" brushRef="#br0" timeOffset="117882.96">3895 13926 2230 0,'-9'1'0'16,"-6"3"62"-16,3 0 1 15,-3-1-62-15,6 1 0 16,1-2-35-16,8-2 0 16,0 0-31-16,13-9 1 15,6-6-110-15,8-3 0 0,10-5 374 16,11 1 1-1,15-1 46-15,0 5 0 0,9-4-586 16,9 8 1-16,11 5 713 16,23 3 0-16,16 6-592 15,-6 4 0-15,1 1 448 16,-10 3 0-16,-5 1-134 16,-32-2 1-16,-14 0-176 15,-17-2 1-15,-13 1 29 16,-7-4 1-16,-13-1 62 15,-4 1 1-15,-4-2 97 16,-7 0 1-16,-4-9 2 0,-9 2 1 16,-3-4-56-16,-6 2 0 15,-6 2-73-15,-5 7 0 16,-4 5-175-16,-4 12 1 16,-1 8-115-16,-1 9 1 15,1 11 568-15,1 9 1 16,-1 9-103-16,-4 22 0 15,-4 17-157-15,7 3 0 16,6 5 74-16,0-4 0 16,4-2-206-16,5-12 1 15,1-9 45-15,3-13 1 16,5-12 80-16,6-19 1 16,8-17 2-16,1-4 1 15,8-11-56-15,-4-7 0 16,5 6-285-16,17-17 1 15,-3 0-1240-15</inkml:trace>
  <inkml:trace contextRef="#ctx0" brushRef="#br0" timeOffset="118513.36">5660 14273 2140 0,'0'0'0'0,"-12"0"53"15,6-4 0-15,-3-1-53 16,-8 1 1-16,-3 1-65 16,-4 6 0-16,-4 5-202 15,0 6 0-15,1 6 489 16,-6 7 0-16,1 7 70 15,1 11 0-15,-2 9-81 16,5 6 1-16,-2 6-166 16,3 22 1-16,1 19-8 15,2-7 1-15,5 5-37 0,-1-8 1 16,2-3-144-16,-5-13 1 16,1-9 138-16,7-20 1 15,6-18-33-15,4-12 0 16,5-15-315-16,0-7 1 15,0 0-1155-15</inkml:trace>
  <inkml:trace contextRef="#ctx0" brushRef="#br0" timeOffset="119564.97">5544 13214 1927 0,'-16'-7'0'16,"-12"-4"-1"-16,4-3 1 15,-6-4 170-15,-1-5 0 16,3-4-48-16,1-2 1 16,3-4-72-16,11-8 0 15,11-6-111-15,13 0 0 16,11-7-71-16,11 4 1 15,13 5 380-15,6 11 0 0,7 3-303 16,11 13 1 0,6 9-170-16,20 16 0 15,13 13 537-15,-9 12 1 0,-6 17-403 16,-15 7 1-16,-11 14-237 16,-16 2 1-16,-13 6 478 15,-13 1 0-15,-17 5-129 16,-9-4 0-16,-9-3 64 15,-4-18 1-15,-9-8 45 16,7-21 1-16,0-10-92 16,0-9 0-16,-1-9-7 15,1-6 0-15,0-7-34 16,2-12 0-16,4-9-10 0,9-6 1 16,4-7-97-16,14-2 1 15,10-2-337-15,14 4 0 16,14 2 804-16,1 11 1 15,11 8-311-15,-3 15 1 16,-2 13-201-16,-1 12 1 16,-1 15 10-16,6 23 1 15,7 21 297-15,-19 6 0 16,-9 13-28-16,-13 1 1 16,-14 8-175-16,-15-4 0 15,-17-7-10-15,-6-7 0 16,-14-8 71-16,-9-10 1 15,-12-12 190-15,0-13 0 16,-10-21-179-16,3-8 1 16,-4-13-202-16,-5-18 0 0,2-14 69 15,7-10 0-15,6-12 152 16,21 11 1-16,16 3-16 16,9 1 1-16,9 1-56 15,5 9 1-15,10 4 14 16,13 9 1-16,12 10 138 15,3 10 0-15,7 10-142 16,-4 4 0-16,-2 8-143 16,0 2 1-16,-7 8-310 15,-2-5 0-15,0 1-852 16</inkml:trace>
  <inkml:trace contextRef="#ctx0" brushRef="#br0" timeOffset="120240.22">6925 11875 1838 0,'-15'-6'0'0,"-12"-3"205"0,-5 4 0 15,-1 1-98-15,0 6 0 16,5 2-85-16,2 3 1 15,8 4-27-15,7 12 1 16,3 8-118-16,10 14 0 16,9 11 72-16,11 10 1 15,12 13-113-15,17 28 1 16,23 21 595-16,0-4 1 16,5 4-546-16,4-1 0 15,6 1 250-15,3-7 0 16,12-4 50-16,-8-4 0 15,-2-1-522-15,4-2 0 16,-6-6 726-16,-7-10 1 16,-6-4-401-16,-7-9 0 0,-5-5-30 15,-21-19 0-15,-15-14-48 16,-5-7 0-16,-9-9-128 16,-8-9 1-16,-14-10-130 15,-14-8 0-15,1 0-953 16</inkml:trace>
  <inkml:trace contextRef="#ctx0" brushRef="#br0" timeOffset="120541.28">7100 13339 2588 0,'10'-2'0'16,"6"-4"89"-16,10-4 1 15,4-8-190-15,7-9 0 16,5-9 196-16,12-6 1 16,7-8 92-16,-1-6 1 15,1-5-197-15,4 3 1 16,0 2-302-16,8 2 1 15,11-2 418-15,-33 22 1 16,-18 14-495-16,-5 6 0 16,0 0-938-16</inkml:trace>
  <inkml:trace contextRef="#ctx0" brushRef="#br0" timeOffset="121098.18">7627 12550 2331 0,'13'-13'0'15,"11"-6"67"-15,-4 10 1 16,6 3-102-16,7-3 1 0,4-3 324 16,9-10 0-16,6-5-168 15,3-7 1-15,2-6-210 16,2-3 1-16,2-6-258 15,-5 6 1-15,-6 2 435 16,-8 6 0-16,-9 7 43 16,-5 2 0-16,-6 1-127 15,-5 5 1-15,-4 4-94 16,-10 0 1-16,-1 2-416 16,-11 5 0-16,0 0-580 15</inkml:trace>
  <inkml:trace contextRef="#ctx0" brushRef="#br0" timeOffset="121429.01">7920 11936 2353 0,'17'4'0'16,"12"5"165"-16,-16-9 0 15,-11-8-53-15,-2 8 0 16,4-9-32-16,-4 9 0 15,4 8-107-15,-3 6 0 16,3 6 27-16,-4 9 0 16,4 1 59-16,-2 12 0 15,1 6 43-15,3 10 0 16,3 7-110-16,4 8 0 0,5 9 31 16,3 17 1-16,6 10-41 15,5-10 0-15,-1-5-142 16,-1-17 1-16,-3-10 51 15,-8-27 0-15,-10-21-78 16,0-8 1-16,1-14-277 16,-1-26 1-16,4 0-499 15</inkml:trace>
  <inkml:trace contextRef="#ctx0" brushRef="#br0" timeOffset="122477.35">8622 11176 2140 0,'3'9'0'16,"-3"6"86"-16,4-26 1 0,2-16-14 15,-1 7 1-15,-1-3-29 16,-4 6 0-16,-4 5-78 15,4 12 0-15,0 0-41 16,-3 16 0-16,-3 11 83 16,4 7 0-16,0 8 85 15,2 8 0-15,2 8-204 16,4 5 1-16,3 3-16 16,0-3 1-16,6 0 95 15,-2-12 0-15,-2-10 16 0,2-10 1 16,-4-6 18-16,0-9 1 15,1-9-18-15,1-14 1 16,2-11 55 0,-4-16 1-16,-2-15 170 0,-5-10 1 15,-2-15-243-15,-2 2 1 16,-2-7 145-16,-5-9 0 16,-7-8 18-16,5 29 1 15,-4 17-78-15,2 12 1 16,4 15-52-16,-1 5 1 15,1 9 15-15,0 5 0 16,0 6-93-16,3 11 0 16,2 10-43-16,8 11 0 15,7 11-10-15,6 6 1 16,7 5 104-16,7 8 1 16,4 3 209-16,15 23 1 15,15 16-98-15,-8-5 1 0,6-6-96 16,-6-4 1-16,4-7-406 15,-2-6 1-15,2-8 639 16,-2-4 1-16,2-6-64 16,-13-6 1-16,-6-7-129 15,-16-15 0-15,-11-10-37 16,-2-6 1-16,-8-7-48 16,-1 0 0-16,-4-4-40 15,0-5 0-15,-13 11-7 16,-2-2 0-16,-10 0-143 15,-5 2 0-15,-7 0-138 0,0 1 1 16,-5 3 645-16,5-1 1 16,0 1-130-16,4 1 0 15,-1 0-70-15,9-2 1 16,4 1 1-16,5-1 0 16,5-1-48-16,3-2 0 15,6-2-36-15,4 0 1 16,6-2-55-16,10-4 0 15,10-1-43-15,7-11 1 16,9-12 455-16,8-8 0 16,12-9-270-16,1-3 0 15,7-8-371-15,15-12 0 16,14-10 453-16,-12 7 1 16,-4-3-408-16,-11-1 0 15,0-1-1804-15</inkml:trace>
  <inkml:trace contextRef="#ctx0" brushRef="#br0" timeOffset="134278.76">3871 16888 2062 0,'0'0'-4'0,"-9"0"0"15,-7-2-50-15,5-2 0 16,-2 1 48-16,3 1 1 16,5 0-55-16,5 2 0 15,-9 4 22-15,9-4 0 16,0 14 40-16,0-7 0 15,0 0 7-15,0-7 1 16,14 11-83-16,1-7 0 16,11-4-256-16,7 0 1 15,4 0 664-15,11 0 0 16,8 2-2-16,6-2 1 16,5 0-431-16,1-8 1 15,4-2-26-15,11-10 0 16,4-5 429-16,20-15 0 0,19-11-527 15,1 1 0-15,6-2 622 16,-2 0 1-16,-2-1-528 16,6-8 1-16,5-5 71 15,1-8 0-15,6-5 339 16,7-12 1-16,-1-6-459 16,18-11 0-16,10-11 2 15,6-5 0-15,7-5 410 16,-2 1 1-16,2 0-52 15,-8 9 1-15,-5 0-328 16,-8 6 1-16,-3 3 92 0,-7 5 1 16,-4 6 263-16,-10 8 0 15,-5 6-457-15,-5 6 1 16,-8 7 529-16,-19 11 1 16,-14 6-476-16,-7 14 0 15,-12 9 226-15,-9 8 1 16,-11 8 32-16,-11 7 0 15,-11 0-192-15,-4-4 1 16,2 1-2126-16</inkml:trace>
  <inkml:trace contextRef="#ctx0" brushRef="#br0" timeOffset="136786.85">27172 4442 1950 0,'17'-9'0'16,"9"-7"-74"-16,-35 16 0 15,-23 3 25-15,8-1 1 16,-2 5 34-16,4-7 1 16,0 4-70-16,-2-15 0 0,-2-3 47 15,4-10 0-15,2-6 154 16,5-8 1-16,6-7-134 16,5-2 0-16,6-7 340 15,13 0 1-15,12 0-120 16,8 7 1-16,8 2-146 15,3 16 0-15,4 11-296 16,18 11 1-16,15 18 161 16,-3 20 0-16,3 15 258 15,-8 16 0-15,-3 13-137 16,-11 1 1-16,-9 10-271 16,-8-1 1-16,-7-2 56 0,-9-4 1 15,-8-7 297-15,-10-9 1 16,-9-5 11-16,-2-20 0 15,-5-19-7-15,0-2 1 16,1-12 9-16,-10-9 0 16,-3-8-135-16,-6-19 1 15,-6-14 25-15,6-14 1 16,0-21-72-16,8-24 0 16,4-26 32-16,12 10 1 15,10-8-1-15,12 22 0 16,11 14-353-16,8 18 0 15,7 20 457-15,3 27 1 16,5 20 140-16,-1 27 1 16,4 21-157-16,-5 15 1 15,-1 19-325-15,3 12 1 0,3 10 323 16,0-5 1-16,4 3 72 16,-6-19 0-16,0-9-136 15,-7-13 0-15,-4-13-46 16,-7-23 0-16,-6-18-66 15,-9-18 1-15,-5-20-328 16,-8-16 1-16,0 4-1157 16</inkml:trace>
  <inkml:trace contextRef="#ctx0" brushRef="#br0" timeOffset="138873.04">29395 2809 2174 0,'6'-9'0'15,"1"-4"112"-15,0 1 1 16,1-1 1-16,-4 4 0 16,-3 2-138-16,-1 7 1 15,-7 0-65-15,-8 16 1 0,-7 6 292 16,-4 15 0-16,-5 9-69 15,-4 13 0-15,-4 17-103 16,-9 23 1-16,-7 18-108 16,-1-9 1-16,-3 1-202 15,7-20 1-15,6-12 186 16,17-26 1-16,14-30 207 16,15-8 1-16,15-19 174 15,20-17 0-15,17-20-295 16,38-18 0-16,30-24 105 0,6 15 1 15,14-6-452-15,-4 17 0 16,3 6 674-16,-19 19 1 16,-9 9-380-16,-24 16 0 15,-19 9-66-15,-18 9 1 16,-17 7 90-16,-18 2 1 16,-17 6-40-16,-20 10 0 15,-19 11-105-15,10-11 0 16,-1 4-1553-16</inkml:trace>
  <inkml:trace contextRef="#ctx0" brushRef="#br0" timeOffset="139232.01">29571 4212 2331 0,'3'-11'0'0,"5"-7"90"16,-8 18 0-16,0 0-24 15,0 0 1-15,-17 0 7 16,19-9 0-16,7-4-72 16,15-10 0-16,11-6-238 15,19-5 1-15,16-8 641 16,28-8 0-16,22-6-852 0,0 7 0 15,9 6 854-15,-16 11 1 16,-6 12-409-16,-21 6 0 16,-14 6-118-16,-18 8 0 15,-17 4 115-15,-15 1 0 16,-13 3-124-16,-9-8 1 16,0 0-364-16,-9-9 0 15,0-2-518-15</inkml:trace>
  <inkml:trace contextRef="#ctx0" brushRef="#br0" timeOffset="140132.34">31053 2634 2062 0,'0'0'72'0,"-20"-12"1"16,-15-6-70-16,9-8 1 16,2-2-52-16,4-7 1 15,3-6-29-15,11 0 0 16,10-4 290-16,11-6 0 16,9-5-95-16,9 2 1 15,10 4-402-15,16 1 1 16,14 2 361-16,-1 19 1 15,4 15 122-15,-11 17 1 16,-8 14-177-16,-7 14 0 16,-10 9-161-16,-4 6 1 15,-9 4 134-15,-12-3 0 16,-13-4 134-16,-8 4 1 16,-7 3-90-16,-3 3 0 15,-6 5-158-15,-6-5 1 16,-3 0-135-16,-3-13 1 0,1-3 149 15,7-9 1-15,4-11 100 16,4-5 0-16,1-1 62 16,2-8 1-16,4-4 127 15,11 0 0-15,9-16 35 16,12 3 1-16,8 0-107 16,10-3 0-16,7-2-231 15,4 6 0-15,5 4-135 16,1 8 0-16,1 8 432 15,6 10 0-15,5 7-79 0,-16 11 1 16,-10 7-59-16,-25 2 1 16,-21 2-221-16,-18 23 1 15,-20 13-20-15,-8-6 1 16,-9 1 500-16,-4-12 0 16,-5-3-271-16,18-21 0 15,9-12-147-15,0-4 1 16,3-10-60-16,1-7 1 15,2-6 241-15,-2-12 0 16,2-10-70-16,13-10 1 16,10-5-52-16,18 1 0 15,14 3 237-15,10 4 0 16,9 5-106-16,1 10 1 16,5 9-98-16,-3 8 1 15,2 3-170-15,-5 3 0 0,-4 4-202 16,2-3 1-16,0 0-1104 15</inkml:trace>
  <inkml:trace contextRef="#ctx0" brushRef="#br0" timeOffset="141062.89">32517 1534 2129 0,'0'0'91'0,"0"0"0"15,2-16-40-15,-2 16 1 16,-2-9-35-16,2 9 0 16,-9-4-55-16,-2 11 0 15,-6-1-2-15,-3 14 0 16,-4 5-38-16,4 16 0 15,1 10 97-15,8 8 1 16,7 11 202-16,8 6 0 0,7 9-233 16,4 32 0-16,5 23 107 15,12-5 0-15,8 6-380 16,4-6 0-16,4-2 124 16,-3 0 1-16,-3-7 379 15,-3-9 1-15,-4-9 4 16,-7-7 0-16,-8-15-219 15,-7-6 1-15,-9-12-115 16,-8-14 1-16,-7-12-83 0,-6-10 1 16,-3-10-370-16,0-6 0 15,-1 2-62-15</inkml:trace>
  <inkml:trace contextRef="#ctx0" brushRef="#br0" timeOffset="141379.37">32061 3284 2364 0,'9'-3'93'0,"10"-6"1"15,10-11-94-15,5-5 0 16,6-6 320-16,23-18 1 15,16-14-332-15,8-3 1 16,13-10-202-16,1 10 1 0,6-5 411 16,-16 8 1-16,-10 4-287 15,-14 8 0-15,-12 10-19 16,-16 9 1-16,-15 6 56 16,-11 8 1-16,-12 8-3 15,-2 4 0-15,-5 3-241 16,6 3 1-16,0 0-1072 15</inkml:trace>
  <inkml:trace contextRef="#ctx0" brushRef="#br0" timeOffset="154635.26">26788 16009 2319 0,'0'0'0'15,"37"-7"106"-15,-44 1 0 16,-15-5-54-16,1 2 1 16,-1-1-52-16,2-5 0 15,1-5-21-15,8-1 1 16,6-3 91-16,7-3 1 15,7-1-6-15,9 2 0 16,8 1-251-16,9 9 1 16,11 7 40-16,6 9 0 15,5 9 429-15,3 9 0 0,2 9-206 16,3 25 1-16,1 18-87 16,-16 10 1-16,-9 10-121 15,-13-6 1-15,-12 3 247 16,-8-4 0-16,-12-4-79 15,-4-16 1-15,-3-15-14 16,4-17 0-16,0-18 12 16,-1-4 0-16,3-8-30 15,-3-13 1-15,-1-15-55 16,2-15 0-16,1-12 42 16,1-12 0-16,1-15 12 0,13-20 1 15,11-20-233-15,8 22 0 16,7 4 35-16,2 28 0 15,2 20 403-15,0 24 1 16,-1 23-50-16,9 20 1 16,2 19-14-16,-4 17 0 15,-1 16-153-15,-1 0 1 16,-1 7-235-16,-1-7 0 16,-1-1 98-16,-5-6 0 15,-5-4 222-15,-6-14 0 16,-4-13-244-16,-9-16 1 15,0 0-1670-15</inkml:trace>
  <inkml:trace contextRef="#ctx0" brushRef="#br0" timeOffset="155026.78">28155 15690 2532 0,'0'0'0'15,"3"-16"223"-15,1 9 1 16,1 0-108-16,1-1 1 16,1-1-63-16,10-5 1 15,9-6-326-15,11-9 0 16,11-9 400-16,7-3 0 16,8-8-3-16,13-3 0 15,10-5-214-15,-6 10 0 16,-3 5-171-16,-27 17 1 15,-17 13-154-15,-20 17 0 16,0 0-754-16</inkml:trace>
  <inkml:trace contextRef="#ctx0" brushRef="#br0" timeOffset="155223.29">28186 16110 2622 0,'7'-6'0'0,"8"-3"222"15,-8 4 0-15,1 3-130 16,10-14 1-16,10-4-290 16,13-12 1-16,10-12 337 15,21-20 1-15,17-19-319 16,5 2 0-16,8-6-231 16,5 6 1-16,0 0-911 15</inkml:trace>
  <inkml:trace contextRef="#ctx0" brushRef="#br0" timeOffset="155687.32">29726 14511 2431 0,'1'-11'0'16,"5"-7"162"-16,-4 2 1 0,0-4 30 15,-2 6 1-15,-2-1-102 16,-2 4 0-16,0 4-63 15,4 7 0-15,-7 0-3 16,5 15 0-16,0 10 25 16,4 9 0-16,2 9-50 15,5 11 1-15,4 9-153 16,4 7 0-16,5 8 308 16,9 21 1-16,10 18-85 15,-2-7 0-15,1 0-29 16,-7-13 1-16,-3-7 2 0,-8-13 1 15,-5-10-93-15,-6-18 0 16,-6-19-91-16,-3-12 0 16,-4-12-178-16,-5-17 0 15,0 0-1719-15</inkml:trace>
  <inkml:trace contextRef="#ctx0" brushRef="#br0" timeOffset="156092.14">30226 14260 2644 0,'2'-9'0'0,"3"-7"157"15,1 2 1-15,1-8-34 16,-1 8 0-16,-2 1-84 16,-3 6 0-16,-1 5-52 15,4 11 0-15,0 7-97 16,7 13 0-16,5 11 232 16,8 10 1-16,8 13 39 15,14 24 0-15,11 17-163 16,-7-3 0-16,-2 5 0 15,-11-9 0-15,-6-5 7 16,-8-12 1-16,-11-10-42 0,0-13 0 16,-5-12 15-16,0-14 1 15,-1-18-46-15,-4-6 0 16,-4-14-132-16,-4-10 1 16,1 1-1953-16</inkml:trace>
  <inkml:trace contextRef="#ctx0" brushRef="#br0" timeOffset="160851.9">28068 16924 2286 0,'0'0'130'15,"0"-9"0"-15,-2-8-18 16,4-1 1-16,3-3-4 16,3 3 0-16,1 0-100 15,2 7 0-15,4 4 36 16,-2 7 0-16,-2 5-5 16,4 6 0-16,1 7-16 0,3 11 1 15,-1 7-130-15,8 14 1 16,3 13-247-16,10 22 0 15,6 16 628-15,-7-1 1 16,1 5-217-16,-8-8 1 16,-5-1 53-16,-2-14 0 15,-3-6-5-15,-1-15 0 16,0-10-72-16,-1-17 1 16,-1-14-35-16,4-8 0 15,2-10-121-15,13-11 1 16,9-9-69-16,17-16 1 15,15-17 411-15,-3-1 1 16,5-7-203-16,-6 8 1 16,-4 3-146-16,-9 10 1 15,-10 7 0-15,-8 8 1 16,-10 9 117-16,-9 5 0 16,-11 7-335-16,-4 0 1 0,0 0-1234 15</inkml:trace>
  <inkml:trace contextRef="#ctx0" brushRef="#br0" timeOffset="161602.7">28915 16785 2219 0,'9'12'89'0,"-22"-4"0"15,-12-1 62-15,8-5 0 16,0-2-61-16,6-8 1 16,2-6-107-16,9-8 1 15,9-8 82-15,12-1 0 16,12-3 76-16,7 2 0 16,10-1-149-16,0 10 0 0,4 3-152 15,-1 11 1-15,3 9-173 16,-5 9 1-16,-3 9 434 15,-13 5 1-15,-9 8-169 16,-15 5 1-16,-13 5 164 16,-9 3 1-16,-9 2 94 15,-2-6 1-15,-6-2-139 16,6-9 0-16,0-8-58 16,5-4 0-16,3-7-1 15,1-4 0-15,3-4-38 0,10-10 0 16,6-4-169-16,12-6 1 15,14-4 1-15,7 1 1 16,7-5 526-16,4 7 1 16,7 2-249-16,-7 6 0 15,-2 4-35-15,-8 7 0 16,-5 6-38-16,-9 8 1 16,-9 6 88-16,-14 9 1 15,-12 5-109-15,-7 4 0 16,-8 5-204-16,-11 0 1 15,-12 4-72-15,-2-4 1 16,-7-3 591-16,12-11 1 16,5-10-195-16,2-10 0 15,6-9-52-15,3-5 0 16,6-6-178-16,13-9 1 16,12-8-438-16,14-5 1 15,0 1-533-15</inkml:trace>
  <inkml:trace contextRef="#ctx0" brushRef="#br0" timeOffset="162067.35">29866 16527 2476 0,'0'0'173'0,"-4"8"0"15,-3 2-99-15,1-2 1 16,3-3-58-16,3-5 0 15,-8 9-69-15,8-9 1 16,-3 7 41-16,3-7 1 16,0 0 9-16,0 0 0 15,0 0-20-15,0 0 0 16,0 0 49-16,0 0 0 16,-8-2 45-16,8 2 0 15,-13-5-6-15,4 0 1 0,0-1-7 16,0-1 1-16,-1-2-63 15,1 2 1-15,0-2-7 16,1 3 0-16,1 1-74 16,7 5 1-16,0 0-142 15,0 0 1-15,0 0-1690 16</inkml:trace>
  <inkml:trace contextRef="#ctx0" brushRef="#br0" timeOffset="162817.79">30156 16223 2454 0,'0'0'0'16,"5"16"176"-16,-8-25 0 15,-7-10-57-15,1 0 0 16,-4-6-86-16,8 0 0 0,5-2-96 15,7 2 1-15,8 0-95 16,7 3 1-16,8 2-107 16,1 6 0-16,6 5 556 15,5 5 0-15,5 8-106 16,-3 7 0-16,2 8-195 16,-7 5 1-16,-6 3-50 15,-11 3 0-15,-11 6-6 16,-11 4 1-16,-11 2 7 15,-5 3 0-15,-10 1-92 0,-4-2 0 16,-7-1-17-16,8-11 1 16,1-7 249-1,6-7 1-15,5-7-19 0,4-9 1 16,4-7-51-16,15-10 0 16,8-6 248-16,14-5 0 15,11-6-142-15,7-4 0 16,11-5-255-16,10 1 1 15,8 0-50-15,-8 19 1 16,-3 12 295-16,-21 12 1 16,-14 12-83-16,-6 12 0 15,-10 12 31-15,-12 8 0 16,-10 7-179-16,-7 0 1 16,-8 0 187-16,-8-2 1 15,-7-3 12-15,4-11 1 16,2-8-88-16,-8-3 1 15,-1-3-83-15,9-6 1 16,7-7-49-16,-2-11 0 16,2-9-50-16,8-11 1 0,5-9-591 15,9-5 0-15,1 0 397 16</inkml:trace>
  <inkml:trace contextRef="#ctx0" brushRef="#br0" timeOffset="163568.17">30929 15822 2252 0,'0'0'0'15,"-14"9"59"-15,3-15 1 16,-4-8-51-16,2 1 0 16,-2-1 58-16,2 1 1 15,2 2-71-15,2-3 0 16,0-2 129-16,10-6 1 15,9-3 34-15,8-2 1 0,12-4-81 16,5 3 0-16,5-3-152 16,3 6 0-1,5 1-162-15,-4 12 0 0,-1 8 43 16,-8 17 1-16,-6 12 190 16,-10 11 0-16,-10 13 5 15,-9 1 0-15,-9 4 121 16,-4-2 0-16,-6 0 40 15,-5-5 1-15,-3-2-168 16,3-9 0-16,1-7-12 0,9-7 0 16,3-8 2-1,11-14 0-15,0 0-92 0,11-14 0 16,9-12-256-16,10-1 0 16,8-5 262-16,1 0 1 15,5-4 464-15,-1 9 0 16,-1 5-203-16,-3 9 1 15,-2 8-74-15,-6 12 0 16,-1 9-96-16,-6 8 1 16,-6 5 43-16,-7 5 0 15,-7 4-35-15,-8 1 1 16,-7 3-77-16,-11 1 0 16,-11 0-307-16,-6-2 0 15,-7 1 433-15,7-10 1 16,2-6 196-16,0-5 0 15,2-6-182-15,8-5 1 16,6-4-72-16,5-3 0 0,7-3-160 16,-1-5 1-16,3-8-433 15,14-10 1-15,1 0-274 16</inkml:trace>
  <inkml:trace contextRef="#ctx0" brushRef="#br0" timeOffset="164168.32">31520 15001 2420 0,'4'-13'0'16,"3"-10"167"-16,1-1 0 16,1-3-24-16,-4 5 1 15,1 3-68-15,-4 8 0 16,-2 5-115-16,-2 15 0 16,0 11 52-16,0 13 1 15,2 10-1-15,8 9 0 16,5 11-209-16,5 6 0 15,4 8 71-15,11 9 1 16,8 12 250-16,0-16 1 0,1-4 12 16,-3-13 1-1,-4-9-55-15,-2-6 1 0,-1-7-71 16,-10-7 1-16,-8-5 35 16,-2-6 1-16,-7-3-51 15,-3-3 1-15,-4-1 1 16,-2-1 0-16,-1-1-8 15,-3-2 0-15,-3 1-221 16,-14 4 1-16,-11 3 131 16,-6 5 0-16,-8 2 338 15,-2 3 0-15,-5 4-188 0,2 0 1 16,1 0-111-16,-1 2 0 16,-2 2-22-16,9-4 0 15,5-2 24-15,8-7 1 16,9-5 84-16,4-6 0 15,7-4-108-15,4-4 0 16,4-8-333-16,9-8 0 16,0 1-977-16</inkml:trace>
  <inkml:trace contextRef="#ctx0" brushRef="#br0" timeOffset="164755.19">31048 17420 2487 0,'0'0'129'0,"7"-5"1"16,8-6-76-16,1-5 1 0,3-4-135 16,3-3 0-16,4-2-172 15,0-2 1-15,1-4 351 16,3 2 0-16,3-1 32 16,-5 3 1-16,-4 0-150 15,-8 9 1-15,-3 5-264 16,-13 13 0-16,0 0-1138 15</inkml:trace>
  <inkml:trace contextRef="#ctx0" brushRef="#br0" timeOffset="164966.07">31086 17700 2499 0,'6'-8'124'0,"12"-8"1"15,14-7-65-15,-5-4 0 16,5-7-86-16,-3 1 0 16,3-1-27-16,-3 0 1 15,3-1-125-15,-1 1 1 16,2 2-604-16,12-15 0 16,-1 0 436-16</inkml:trace>
  <inkml:trace contextRef="#ctx0" brushRef="#br0" timeOffset="165879.41">31725 16852 2151 0,'0'0'166'0,"-13"-6"0"16,-7-3-30-16,3-5 0 15,1-8-70-15,5-3 1 16,3-4-50-16,8-2 0 16,6-1-55-16,7 1 1 15,7 3 125-15,9 1 1 16,12 1 71-16,2 5 1 16,3 3-109-16,-4 7 1 15,1 7-96-15,-5 12 0 16,-3 8-101-16,-3 13 1 15,-4 10 47-15,-10 13 1 16,-9 13 181-16,-12 14 0 16,-10 13-74-16,-11-12 0 15,-10-5-190-15,1-17 0 16,-4-15-135-16,8-11 0 0,3-10 186 16,6-8 0-16,3-6 221 15,0-14 0-15,4-8 177 16,15-11 0-16,11-13-22 15,11 0 1-15,9-5-175 16,8 1 0-16,7-1-292 16,11-2 1-16,11-2 144 15,-9 22 0-15,-2 14 218 16,-11 22 1-16,-5 20-84 16,-12 14 0-16,-7 14-129 15,-11 8 0-15,-11 10 31 0,-4 1 0 16,-5 4 0-16,-4-10 0 15,-2-3-87-15,2-19 0 16,1-14-40-16,-3-3 0 16,-1-8 94-16,-1-2 1 15,0-3-55-15,0-4 1 16,-1-1 374-16,3-4 1 16,2-6-79-16,-6 0 1 15,-1-3-24-15,-5-2 0 16,-2-3-78-16,2-3 1 15,5-1-75-15,1 0 0 16,3 0 16-16,3-2 1 16,3-2-11-16,6 2 0 15,4 2-5-15,-2 7 0 0,15 0-86 16,-2 10 1 0,3 10-9-16,3 4 1 0,1 3 46 15,1 1 1-15,-1 1-172 16,0-9 1-16,0 0-1417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36:08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8349 12638 1961 0,'7'-5'0'0,"4"-4"-4"16,-11 9 1-16,7-7 3 16,-7 7 0-16,0 0 9 15,0 0 0-15,0 0-11 16,0 0 0-16,0 0 19 16,0 0 0-16,0 0 53 15,0 0 1-15,0 0 14 0,0 0 0 16,0 0 18-16,0 0 0 15,10 0-5-15,4 0 0 16,10 1-62-16,11-1 0 16,8 0-126-16,3-1 0 15,2-3-376-15,7-1 1 16,1-3 752-16,1 1 0 16,8 0-95-16,-1-2 1 15,5 0-287-15,-7-2 1 16,7 0-111-16,-5 2 1 15,-3 2 476-15,0 2 0 16,-2-1-145-16,-13 3 0 16,-3-1-109-16,-14 4 1 15,-6 0-20-15,-5 0 0 16,-9 0-46-16,0 2 0 16,-5 0 31-16,-4-2 1 15,0 0-65-15,-9-2 1 0,0 0-28 16,-13-1 0-16,-2-3-141 15,-13 3 0-15,-4-1 205 16,-1 4 1-16,-6 0 333 16,-2 4 0-16,-2 3-275 15,-7 2 0-15,-2 0-278 16,0 3 1-16,0-3 184 16,2 0 0-16,7-1 371 15,6-1 0-15,7 0-202 16,8 0 0-16,3 2-30 0,6-3 0 15,11-1-63-15,2-5 0 16,2 2-8-16,7-2 1 16,0 0-75-16,0 0 0 15,16-2-105-15,3 2 1 16,10-4 72-16,6 1 1 16,10-1 489-16,4-5 1 15,9 0-303-15,1-3 0 16,5 1-298-16,-3 2 1 15,4 0 272-15,-8 3 1 16,-2 3 128-16,-3-3 1 16,-2 3-89-16,-13-1 1 15,-9 4-64-15,-10-3 0 16,-3 1 11-16,-6 0 0 16,-3 2-83-16,-6 0 0 15,0 0-71-15,-15 4 0 0,-9-1-187 16,-13 4 0-16,-9 1 656 15,-10 2 1-15,-10-1-345 16,-8 4 1-16,-9 3-129 16,-28 2 1-16,-20 7 107 15,0 4 0-15,-4 0-1909 16</inkml:trace>
  <inkml:trace contextRef="#ctx0" brushRef="#br0" timeOffset="41497.75">11158 6948 2286 0,'0'0'124'16,"0"0"1"-16,0 0-65 16,0 0 1-16,4-30 104 15,5-6 0-15,6-22-180 16,-4-7 1-16,2-14 21 15,-4-9 1-15,-3-11-82 16,-8-31 1-16,-11-25 205 0,-11 17 1 16,-16 1-51-16,1 16 1 15,-7 17-117-15,-1 28 1 16,-1 19-28-16,2 22 1 16,0 19-88-16,9 29 1 15,9 19 228-15,10 22 1 16,14 22-102-16,14 12 1 15,12 9 133-15,7 8 1 16,16 6-116-16,-1-6 1 16,9 3-315-16,3-20 1 15,5-9 378-15,3-16 0 16,7-18 134-16,-1-20 0 16,0-19-246-16,0-24 1 15,0-27-341-15,-2-18 1 16,-1-20 767-16,1-5 0 15,-1-17-340-15,-14 6 1 0,-10 2 59 16,-21 12 0-16,-13 6-71 16,-7 25 0-16,-8 18-32 15,-3 18 0-15,-6 11-56 16,-3 18 0-16,-10 10-95 16,10 12 0-16,-1 17 154 15,10 2 0-15,5 13 153 16,17-5 1-16,8 1-117 15,6-11 0-15,8-12-138 16,4-13 0-16,7-19-384 16,0-15 0-16,1-24 30 0,4-26 1 15,1 0-210-15</inkml:trace>
  <inkml:trace contextRef="#ctx0" brushRef="#br0" timeOffset="41888.01">11605 5243 2409 0,'0'0'0'15,"9"6"109"-15,-9-6 1 16,8-6-92-16,-8 6 1 0,7-9-52 16,-7 9 0-16,9 13-21 15,-1-2 0-15,-4 1 63 16,1-1 1-16,-1 2-8 16,-2-4 1-16,-2-2 115 15,0-7 0-15,-6 9 8 16,-3-6 0-16,-4-6-50 15,-2-1 0-15,0-5-135 16,2 0 0-16,4-3-65 0,9-1 0 16,9-3-130-16,15 3 1 15,12 2-472-15,2 6 0 16,3 1 342-16</inkml:trace>
  <inkml:trace contextRef="#ctx0" brushRef="#br0" timeOffset="42668.09">12377 5711 2286 0,'0'0'0'0,"13"-12"68"16,-13 12 1-16,0 0-9 16,0 0 0-16,-9 5-60 15,9-5 0-15,13-14-117 16,5-2 1-16,8-13-199 15,3-5 0-15,5-8 193 16,-1-6 1-16,0-6 417 16,-5 1 0-16,-2-1-225 0,-12 6 0 15,-4 4-61-15,-20 10 1 16,-14 11 309-16,-7 10 1 16,-11 17-245-16,-5 14 0 15,1 14-235-15,0 13 0 16,-2 18 16-16,4 29 0 15,5 22 246-15,21-10 0 16,14 0-76-16,22-12 0 16,23-9 45-16,12-24 1 15,18-17-546-15,4-22 1 16,12-22 934-16,4-25 1 16,3-24-411-16,-8-19 1 15,-1-25-323-15,-7-6 1 16,-6-12 623-16,-17-4 0 15,-12-2-402-15,-25-4 1 16,-20-1 45-16,-16-2 0 16,-17-4-78-16,-4 6 0 0,-3 7 321 15,-1 25 1-15,3 17-181 16,8 22 0-16,8 21-50 16,4 16 0-16,7 16-16 15,4 12 0-15,9 14-125 16,5 19 1-16,10 14 42 15,22 40 0-15,16 31 11 16,18-4 1-16,17 12 295 16,1-13 1-16,3-5-694 15,-7-15 1-15,2-13 797 0,-11-11 0 16,-3-11-267-16,-23-13 0 16,-11-13-267-16,-15-16 1 15,0-2-1675-15</inkml:trace>
  <inkml:trace contextRef="#ctx0" brushRef="#br0" timeOffset="42879.37">13152 5294 2689 0,'22'3'0'16,"15"10"229"-16,-18-11 0 15,-4-4-42-15,7-5 0 16,4-10-187-16,5-8 0 0,10-9-437 16,7-16 1-16,11-12 435 15,20-28 0-15,-3 0-1924 16</inkml:trace>
  <inkml:trace contextRef="#ctx0" brushRef="#br0" timeOffset="43884.41">14218 5198 2297 0,'9'0'0'16,"7"-3"81"-16,-16 3 0 16,0 0-24-16,0 0 1 15,-9-2-28-15,5-13 0 0,8-10-5 16,-2-9 1-16,5-13 37 16,-1-3 0-16,1-8-63 15,-5 4 0-15,-4-3-130 16,-11 10 0-16,-9 9-50 15,-2 9 1-15,-9 15 75 16,-4 15 0-16,0 19 386 16,4 11 0-16,2 18-290 15,7 6 1-15,7 16 83 16,10 20 1-16,7 14-248 0,16-10 1 16,14-3 277-16,18-29 0 15,11-16 73-15,7-25 1 16,10-24-283-16,2-23 1 15,1-21 66-15,4-13 0 16,6-20 197-16,-16 0 1 16,-12-13-102-16,-13 9 1 15,-13 7-74-15,-7 3 0 16,-13 8-12-16,-6 7 1 16,-9 8 28-16,0 21 1 15,-4 13-2-15,3 7 1 16,1 9 18-16,0 9 1 15,0 10-41-15,9 10 0 16,7 14-134-16,5 12 1 16,5 8 4-16,3 0 0 15,6 3 402-15,11 8 0 16,13 5-156-16,-20-27 1 0,-7-12-70 16,-8-11 0-16,-8-11-28 15,-5-6 1-15,-3-6-29 16,-3-15 1-16,-3-13-119 15,-7-10 0-15,-7-11 109 16,0-8 1-16,-11-6 51 16,5-3 0-16,3-1-18 15,6 2 0-15,9 1 67 16,9 11 1-16,10 2-8 16,3 23 0-16,7 13-59 0,5 18 1 15,6 9-223-15,3 9 0 16,6 4 368-16,7 2 0 15,7 1-22-15,-4-5 0 16,0-4-125-16,-4-13 0 16,-3-4-199-16,0-19 1 15,-6-14-429-15,7-33 1 16,1 2-350-16</inkml:trace>
  <inkml:trace contextRef="#ctx0" brushRef="#br0" timeOffset="45414.74">16503 4743 2308 0,'-11'3'0'15,"-7"1"115"-15,8-8 1 16,5-8-134-16,-3-10 0 16,-1-7 158-16,-6-7 1 15,-1-7-8-15,-8-7 1 16,-6-4-116-16,-3 0 1 0,-6 0-110 16,-5 7 0-16,-11 5-297 15,-1 14 1-15,-3 15 597 16,2 13 1-16,0 18-95 15,7 14 0-15,7 13-136 16,6 24 0-16,4 26 38 16,15-8 0-16,10 3-52 15,14-13 0-15,14-12-174 16,4-16 0-16,4-21-215 16,9-6 1-16,5-13 870 15,10-13 1-15,5-10-262 0,6-18 0 16,7-22-285-16,-5-6 1 15,-2-7-134-15,-17 1 0 16,-11-4 413-16,-19 16 0 16,-8 10-99-16,-8 10 1 15,-6 5 23-15,3 10 1 16,-3 6-63-16,-1 4 0 16,1 5-62-16,2 17 1 15,3 7-162-15,6 1 0 16,14 8 80-16,5 0 1 15,9 2 327-15,7-6 0 16,8-2-153-16,2-10 0 16,4-8-175-16,-3-10 1 15,3-8-82-15,-6-10 1 16,-4-6 291-16,-3-2 1 16,-4-6-63-16,-8-8 1 0,-6-2-51 15,-11 0 0-15,-6 2-54 16,-6 4 1-16,-4-1 45 15,-1 17 1-15,-1 3 36 16,3 10 0-16,-3 8-26 16,12 11 1-16,3 15 156 15,6 7 1-15,9 5-76 16,1-2 0-16,3 3-113 16,2-7 0-16,1-1 6 15,-7-7 0-15,-2-7-91 16,2-6 1-16,-2-7 37 0,-5-4 1 15,0-5 43-15,-8-7 0 16,0-4-14-16,-5-5 1 16,-2-4 21-16,1 2 0 15,-3 2 22-15,6 5 1 16,3-1-71-16,6 8 0 16,3 10-51-16,4 6 1 15,2 6 345-15,8 7 1 16,1 6-35-16,4 3 1 15,4 0-141-15,1-5 1 16,4-2-109-16,-1-5 0 16,-1-6-217-16,-2-7 1 15,-1-7 163-15,-4-6 0 16,-2-8 225-16,0-8 0 16,-7-9 42-16,-2-16 0 15,-1-13-43-15,-6-28 0 0,-4-24-122 16,-10 4 1-16,-7-4 7 15,-3 11 1-15,-6 3-124 16,-6 17 0-16,-3 9 14 16,-4 16 1-16,-2 11 242 15,6 18 0-15,5 12 16 16,2 6 0-16,2 7-131 16,2 9 1-16,-1 9-162 15,7 23 1-15,6 15 82 16,12 20 0-16,17 15 267 0,21 32 1 15,25 28-157-15,5-12 0 16,5 7-296-16,1-20 0 16,3-8 511-16,-12-13 1 15,-7-13-303-15,-13-15 1 16,-12-19-174-16,-12-15 1 16,-12-18-303-16,-14-27 1 15,-1 2-611-15</inkml:trace>
  <inkml:trace contextRef="#ctx0" brushRef="#br0" timeOffset="45640.49">17901 3923 2510 0,'11'-3'0'0,"7"3"294"16,8-4 0-16,2 2-46 15,11-5 0-15,7-11-305 16,13-11 1-16,13-8 95 16,26-21 0-16,22-18-43 15,-13 6 1-15,0-2-485 16,-20 5 1-16,-1 1-1264 16</inkml:trace>
  <inkml:trace contextRef="#ctx0" brushRef="#br0" timeOffset="78341.16">4765 15101 1692 0,'9'-3'0'0,"1"-4"-102"0,-10 7 1 16,9-2 0-16,-9 2 1 15,0 0 12-15,0 0 0 16,0 0-26-16,0 0 1 16,0 0 68-16,0 0 1 15,18 3-202-15,1-4 1 16,5-3 190-16,7-1 1 16,2-4 490-16,4-4 1 15,6-3-179-15,-8 3 0 16,-6-1-115-16,3 1 1 15,-8 1-129-15,-6 3 0 16,-3 1-25-16,-6 3 0 16,-5 3-104-16,-13 4 0 15,-10 5-99-15,-5 8 0 16,-11 6 214-16,-4 10 0 0,-3 5 359 16,-2 2 0-16,1 5-296 15,1-7 1-15,5 0-65 16,9-7 0-16,4-8 0 15,6-5 0-15,8-7 28 16,1-5 0-16,9-6 10 16,4-10 0-16,11-12-82 15,5 3 0-15,11-10-397 16,2 2 0-16,8-1 672 16,5 3 1-16,6-4-10 15,-2 6 1-15,-2 1-160 0,-8-1 0 16,3 4-68-16,-10 1 0 15,-9 4-237-15,13-2 1 16,0 1-976-16</inkml:trace>
  <inkml:trace contextRef="#ctx0" brushRef="#br0" timeOffset="80682">12635 14835 1726 0,'0'0'0'0,"10"2"-42"16,-10-2 0-16,5-11 36 0,-5 11 1 16,0-11-133-16,0 11 0 15,0-9 102-15,0 9 1 16,0-7 35-16,0 7 0 16,0 0 161-16,0 0 1 15,13-6 12-15,6-1 0 16,6-2-59-16,5-2 1 15,5-3-133-15,0 1 0 16,2 4-170-16,2-3 0 16,1 3-317-16,-1 2 0 15,-2 1 363-15,-4 1 0 16,-1-1 491-16,-8 1 0 16,-2 0-175-16,-4 1 1 15,-7 2-56-15,-1 0 0 16,-7 2-189-16,-3 0 1 0,-14 4 183 15,-14 5 1-15,-13 4 103 16,-3 1 1-16,-6 2-273 16,-2 4 1-16,-7-2-335 15,4-2 0-15,1 0 216 16,10-3 1-16,11-4 383 16,5-2 1-16,8-3-119 15,7-1 1-15,4-1-99 16,9-2 0-16,0 0 250 15,18-7 0-15,10-7-5 16,9-3 1-16,7-1-205 0,4-3 0 16,9-3-331-16,-1-4 0 15,8-1 308-15,-6 2 1 16,2-2 161-16,-10 7 0 16,-7 3-177-16,-6 4 1 15,-6 3-367-15,-11 3 1 16,3 0-855-16</inkml:trace>
  <inkml:trace contextRef="#ctx0" brushRef="#br0" timeOffset="82438.06">9235 8852 1591 0,'3'-20'0'15,"3"-18"-124"-15,-12 27 1 16,-3 11-49-16,2 0 1 15,1 7 216-15,-3-14 0 16,0-5-187-16,0-6 1 0,5-8 167 16,-4-6 0-1,1-2 125-15,-2 1 0 0,-2 3-81 16,-2 1 1-16,-2 4-15 16,2 3 0-16,-2 6-103 15,-7 7 1-15,-2 5-209 16,-7 8 0-16,1 1-231 15</inkml:trace>
  <inkml:trace contextRef="#ctx0" brushRef="#br0" timeOffset="82527.44">8751 8673 247 0,'-6'17'0'0,"-3"8"158"15,0 13 0-15,-4 5 130 0,4 9 1 16,0 7-273-16,9-1 1 16,-4 1-841-16</inkml:trace>
  <inkml:trace contextRef="#ctx0" brushRef="#br0" timeOffset="82603.84">8834 9383 1020 0,'19'11'0'15,"14"7"364"-15,4 3 0 16,9 1-360-16,2-2 0 16,2 1-1262-16</inkml:trace>
  <inkml:trace contextRef="#ctx0" brushRef="#br0" timeOffset="82857.75">9333 9590 1300 0,'14'-2'0'16,"12"-2"271"-16,2-3 0 16,5-2-177-16,0-12 1 15,1-8-238-15,-3-13 1 16,-2-8 100-16,-6-13 0 15,-5-13 111-15,-3-23 0 16,-2-20-102-16,-13 13 1 16,-9 0 295-16,-12 16 0 15,-8 9-190-15,-6 18 1 16,-6 12-356-16,-11 10 1 0,-9 9 15 16,-9 14 0-16,-4 9 735 15,1 14 0-15,-1 11-588 16,-11 6 0-16,-8 3 177 15,1 7 1-15,-2-1 85 16,11 5 0-16,0 2-630 16,16 0 0-16,3-4-417 15</inkml:trace>
  <inkml:trace contextRef="#ctx0" brushRef="#br0" timeOffset="83625.8">8371 7224 1737 0,'0'0'0'0,"0"0"-63"15,0 0 0-15,27-13 23 16,1 1 1-16,5-1-116 16,2-3 0-16,4-4-230 15,2 2 0-15,-4 0 202 16</inkml:trace>
  <inkml:trace contextRef="#ctx0" brushRef="#br0" timeOffset="83685.44">8923 6986 987 0,'24'-9'0'0,"13"-7"10"0,5-4 1 16,1 2-710-16</inkml:trace>
  <inkml:trace contextRef="#ctx0" brushRef="#br0" timeOffset="83954.33">9249 6862 91 0,'-9'4'0'16,"-2"-1"365"-16,-2 3 0 15,4 1 5-15,-15 5 0 16,-11 5-261-16,-8-1 0 16,-5 0-692-16,-12 6 0 15,-5-4 1130-15,-9 5 1 16,-3 4-460-16,-14 5 1 15,-16 3-598-15,15-3 1 16,3-7 642-16,19-3 0 16,15-6 111-16,19-5 0 15,18-6-186-15,7-1 1 16,7-4-99-16,4 0 1 0,19-4 6 16,14-3 0-16,17-2 437 15,11-4 1-15,13 1-825 16,33-19 0-16,24-7 656 15,7-5 1-15,-3 0-1777 16</inkml:trace>
  <inkml:trace contextRef="#ctx0" brushRef="#br0" timeOffset="107031.68">7017 12258 1860 0,'0'0'-15'16,"-7"-9"0"-16,-4-11-95 15,2 4 0-15,-6-2-104 16,-4 4 1-16,-3-1 213 15,-2 1 1-15,-2 1 264 16,2 3 0-16,-5 1-100 16,1 0 1-16,-3 0-57 15,-2 7 0-15,1 5-183 16,-1 1 1-16,-4-2-146 16,0 9 0-16,0 1 20 0,0 6 1 15,-1 6 198-15,6 8 0 16,-1 11 231-16,9 0 0 15,2 10-243-15,9 1 0 16,7 5 16-16,1-1 1 16,5 3 15-16,5 4 0 15,5 1-63-15,8 14 0 16,4 10 185-16,8-11 1 16,7-5 57-16,0-8 1 15,3-8-112-15,-5-15 1 16,0-10-101-16,-7-8 0 15,-4-11-172-15,13-1 0 16,0-6-243-16,5-3 1 16,4-12 851-16,6-4 0 15,4-6-272-15,-5-13 0 16,1-5-163-16,-6-11 0 0,-5-7 9 16,-4-3 0-16,0-6-80 15,-4-17 0-15,-6-15-46 16,-8 10 1-16,-14 1 366 15,-14 3 0-15,-13 3-28 16,-4 5 0-16,-5 4-214 16,-6 4 1-16,-9 6-333 15,-24 17 1-15,-23 14 627 16,-10 20 0-16,-21 19-760 16,-12 23 1-16,-3 2-817 15</inkml:trace>
  <inkml:trace contextRef="#ctx0" brushRef="#br0" timeOffset="109193.67">5841 9392 1860 0,'0'0'0'15,"-7"-24"-190"-15,20 10 0 16,5-8 135-16,1 3 0 15,-1-1 3-15,-3-7 1 16,0-6 157-16,-6-1 1 16,-2-4-118-16,-7-1 1 15,-3-5 10-15,-6 3 1 16,-6-4 175-16,-4 4 1 16,-8 1 30-16,-5 8 0 15,-7 5-146-15,-1 7 0 16,-8 7-349-16,-2 10 0 0,-5 6-44 15,-3 6 1-15,-1 4 830 16,-16 19 1 0,-8 15-427-16,9 2 0 0,4 6-526 15,-1 16 0-15,3 10 449 16,7 5 0-16,6 10 365 16,12 6 1-16,10 10-384 15,11-1 0-15,9 5 86 16,13-1 1-16,13 2-462 15,11-13 0-15,13-3 656 16,15-14 1-16,16-12 31 16,6-23 1-16,5-12-639 0,19-25 1 15,9-17 728-15,0-18 0 16,-2-14-621-16,-1-17 0 16,-3-21 351-16,3-5 1 15,1-11 136-15,-11-8 0 16,-9-5-614-16,-11-7 0 15,-10-2 499-15,-14-8 0 16,-13-1-189-16,-20-2 0 16,-19 4 258-16,-26 11 1 15,-18 9 11-15,-30 16 0 16,-25 10-321-16,-34 32 1 16,-27 23 57-16,-29 30 1 15,-26 31 1-15,-7 29 0 16,-5 32-678-16,39 8 0 15,0 1 71-15</inkml:trace>
  <inkml:trace contextRef="#ctx0" brushRef="#br0" timeOffset="110917.74">9275 15591 1670 0,'0'0'0'0,"10"-25"-132"16,-5 12 0-16,-3 6 57 15,0-4 1-15,-2 0-29 16,0-8 1-16,2-7 123 16,-2-4 0-16,3-8 137 15,-3-3 0-15,0-4-30 16,-5 0 1-16,-3-2-3 15,-3 2 0-15,-2 2 21 16,-5-1 1-16,-4-1-35 16,-8 2 0-16,-3 2-15 15,-4-2 0-15,-7-3-179 0,-2 10 1 16,-2-1-233-16,-8 8 1 16,-1 7 655-16,-21 8 1 15,-6 7-255-15,2 12 0 16,3 6-499-16,0 14 0 15,-1 13 494-15,10 5 1 16,2 9 192-16,7 6 1 16,5 5-284-16,10 16 1 15,7 13-193-15,6 7 1 16,6 9 238-16,4 0 1 16,9 2-158-16,8-2 0 15,12 0 359-15,8-9 1 16,9-7-189-16,13-6 0 15,9-6-308-15,14-12 1 16,15-10 317-16,9-10 0 16,15-8 169-16,-1-13 1 0,5-13-691 15,-2-12 1-15,5-11 883 16,-5-11 1-16,-1-9-669 16,-10-10 1-16,0-12 390 15,-6-6 0-15,-2-12 88 16,-9-10 1-16,-8-11-298 15,-16-2 1-15,-11-5 155 16,-26-7 0-16,-18-6-194 16,-24-7 1-16,-25-8-222 15,-19 1 0-15,-23-2 612 0,-22 15 1 16,-21 6-223-16,-30 29 1 16,-29 24-251-16,-36 45 0 15,-2 0-1701-15</inkml:trace>
  <inkml:trace contextRef="#ctx0" brushRef="#br0" timeOffset="116247.49">12482 9505 2006 0,'0'0'0'16,"9"-14"-80"-16,1 7 1 16,8-6-253-16,-3 0 0 15,3-3 54-15,1 0 0 16,-6 0 331-16,1-2 1 15,-4-2 58-15,-5-2 1 16,3-3 37-16,-3-9 1 16,-5-6 22-16,-4 1 1 15,3-3-73-15,-3 4 1 16,-2-1-56-16,3-1 1 16,-7 2-12-16,1 2 0 15,0 6 24-15,-8 1 0 16,1 7 22-16,-6-6 1 15,-8-7-37-15,2 7 0 0,-3 1-122 16,-2 1 0-16,-8 5-216 16,-1 3 1-1,-4 5 147-15,-6 6 1 0,-7 7 490 16,2 4 0-16,-3 3-354 16,0 11 1-16,-1 7-608 15,-10 6 1-15,-12 10 803 16,10 0 0-16,2 4 216 15,7 2 1-15,8 4-343 16,14-10 1-16,9-3-221 16,-1 7 1-16,7-4-198 15,-3 4 1-15,4 2 361 0,1 7 1 16,4 2 45-16,3 20 1 16,3 14-105-16,11-9 1 15,6 0 286-15,7-6 0 16,10-3 11-16,3-18 0 15,0-9-149-15,6 2 1 16,5-7-211-16,13 17 0 16,11 8-443-16,-1-9 0 15,3-2 776-15,4-11 0 16,1-5 175-16,-5-11 0 16,-7-14-353-16,0-10 1 15,1-5-410-15,5-7 1 16,-3-9 560-16,2-3 0 15,6-4 53-15,7-20 0 16,9-17-159-16,-12-8 1 0,-2-11-405 16,-6-5 1-16,-4-6 266 15,-13-2 1-15,-10-3 204 16,-12 5 0-16,-14 2-268 16,-12 6 0-16,-12 4 466 15,-16 1 0-15,-12 2-156 16,-11 12 1-16,-11 5-429 15,-26 17 0-15,-17 13 454 16,-20 17 1-16,-13 17-482 16,5 12 0-16,-5 14 132 15,19 12 0-15,1-1-1530 16</inkml:trace>
  <inkml:trace contextRef="#ctx0" brushRef="#br0" timeOffset="118395.98">9416 13627 1647 0,'0'0'-157'0,"-6"-8"1"16,-1-4-15-16,1 1 1 15,-3 0-6-15,0-3 0 16,-4-4-9-16,-2 0 1 16,-3-2 127-16,-5 0 1 15,3-1 642-15,-11-1 0 16,-3-3-267-16,-2 3 1 15,-3 2-225-15,-2 1 1 16,-1 4-345-16,-8 4 0 16,-7 2-17-16,-2 4 1 15,-6 1 694-15,-2 6 1 16,-1 4-494-16,-13 12 0 16,0 0-1258-16</inkml:trace>
  <inkml:trace contextRef="#ctx0" brushRef="#br0" timeOffset="118500.98">8277 13459 987 0,'-13'20'0'0,"-6"12"422"16,-5 13 0-16,-4 6-338 15,4 25 0-15,-3 15-162 16,14-2 0-16,9 2 147 16,8-6 0-16,1-2-283 15,18-6 1-15,-1 1-840 16</inkml:trace>
  <inkml:trace contextRef="#ctx0" brushRef="#br0" timeOffset="118817.51">8349 14484 931 0,'16'16'0'0,"14"9"505"15,7 6 1-15,9 5-506 0,9-2 1 16,13-5-315-16,17-4 1 15,17-5 785-15,-10-11 0 16,2-7-577-16,-11-10 1 16,-7-8-361-16,-2-7 1 15,-6-10 954-15,-10 3 0 16,-12-1-363-16,-6-10 1 16,-3-6-6-16,-4-5 0 15,-9-8-91-15,0-13 0 16,-1-12-153-16,-9 4 1 15,-1-2 244-15,-16 4 0 16,-10 1-45-16,-11 6 1 16,-10 4-377-16,-25-2 0 15,-16-1 450-15,-12-2 1 16,-11-5 33-16,-2 17 1 16,-7 7-191-16,-13 18 1 15,-11 13-328-15,-26 23 0 0,-24 19-328 16,-33 50 1-16,0-4 193 15</inkml:trace>
  <inkml:trace contextRef="#ctx0" brushRef="#br0" timeOffset="126021.75">7896 9606 1827 0,'0'0'0'16,"-15"-13"-104"-16,6 4 0 16,-4 0 37-16,4-7 1 15,-6-2 121-15,2-2 0 16,-1-8 8-16,-3 2 1 15,0-2 5-15,-9 2 0 16,2 1-24-16,0 7 0 16,-1 4-95-16,-5 3 0 15,-3 4-166-15,-2 1 1 16,-2 5-219-16,-2 8 0 16,-3 2 431-16,1 11 0 15,0 1 476-15,3 12 1 16,1 6-340-16,0 10 1 15,7 7-136-15,-5 17 0 0,6 19 103 16,6-11 0-16,11 0-157 16,6-3 0-16,10-4-116 15,5-19 1-15,9-6-47 16,1-6 1-16,5-1-69 16,4-6 1-16,8-6 474 15,11-10 1-15,4-7 294 16,7-17 0-16,6-10-484 15,1-10 1-15,3-14-355 16,11-12 0-16,6-15 845 16,-11 4 1-16,-4-2-396 0,-14 5 1 15,-10-1-76-15,-18 14 0 16,-17 3 11-16,-11-3 0 16,-15 0-82-16,-9 2 1 15,-13-5-341-15,-22-5 0 16,-13-4 844-16,-6 14 1 15,-7 5-458-15,2 14 1 16,-3 12-428-16,1 15 0 16,2 14 864-16,9 10 0 15,7 10-499-15,16 12 1 16,10 9-429-16,13 5 1 16,4-4-365-16</inkml:trace>
  <inkml:trace contextRef="#ctx0" brushRef="#br0" timeOffset="126682.64">10056 9642 1871 0,'0'-7'0'0,"6"-8"-7"16,-3-1 0-16,-3 0 5 0,-3-7 0 15,-3-3-39-15,-1 1 1 16,-2-2-87-16,-2-2 0 16,-4 1-130-16,-6-1 1 15,-4 2-44-15,-7 7 1 16,1 0 129-16</inkml:trace>
  <inkml:trace contextRef="#ctx0" brushRef="#br0" timeOffset="126757.63">9709 9318 214 0,'-13'4'0'16,"-7"3"585"-16,-11 7 1 16,-8 10-516-16,-7 1 1 15,-1 9-508-15,-2 11 1 16,1-4 115-16</inkml:trace>
  <inkml:trace contextRef="#ctx0" brushRef="#br0" timeOffset="127058.26">9244 9788 91 0,'0'21'0'15,"4"10"219"-15,1 14 1 16,8 6 6-16,2 3 1 15,9 5 45-15,7-5 0 16,8-2-9-16,20 2 1 0,11-2-554 16,4-19 1-16,11-15 485 15,7-11 0-15,10-14-63 16,-10-8 1-16,-1-10-868 16,-8-5 1-16,-6-6 1392 15,-3-17 1-15,-4-11-486 16,-18 6 1-16,-10 0-173 15,-14 15 0-15,-15 7 2 16,-4-3 1-16,-9 1 28 16,-9-4 0-16,-4-1-65 0,-15-2 0 15,-12 0-297 1,-27-9 0-16,-21-4 762 0,-8 12 1 16,-8 1-1282-16,-12 18 0 15,-6 12 1324-15,-3 30 1 16,-5-1-1899-16</inkml:trace>
  <inkml:trace contextRef="#ctx0" brushRef="#br0" timeOffset="146273.98">3351 16518 2062 0,'0'0'66'0,"-4"-7"1"15,-5-7-69-15,0 1 1 16,-1-3-5-16,5 2 0 15,-4 1-7-15,1-3 1 16,3 0 11-16,-1 1 0 16,-1 1 67-16,1 3 1 15,1 0 40-15,5 11 0 16,-9-9-97-16,9 9 1 0,-10 7 102 16,7 10 0-16,1 6-56 15,-2 11 1-15,0 9-65 16,3 6 1-16,-3 5-65 15,-2 0 0-15,3 2 95 16,-1-15 1-16,2-8 43 16,2-8 0-16,0-9-68 15,0-7 0-15,2-7 20 16,2-15 0-16,-1-12 86 16,-3-13 1-16,6-14-117 0,-6-9 1 15,-6-11-54-15,6 0 0 16,0-2 157-16,0 7 0 15,2 4-55-15,2 13 1 16,0 10-16-16,-4 11 1 16,1 11-25-16,-1 18 0 15,0 0-24-15,8 24 1 16,3 14 19-16,-2 3 0 16,0 8 53-16,6 1 0 15,7 4-50-15,0 2 0 16,2 0-167-16,0 0 1 15,4 1 21-15,0-3 0 16,-1-3 156-16,-8-6 0 16,-1-8 85-16,-8-2 0 15,-1-5 18-15,-9-3 0 16,-9-5-13-16,-1-2 0 0,-3-6-45 16,-7 1 1-16,-2-5-54 15,-2 5 1-15,2-1-12 16,-2 2 1-16,0 2-73 15,2 2 0-15,-2 4-23 16,2 1 1-16,-2 4-5 16,0-6 0-16,5-1 107 15,2-8 0-15,8-5 91 16,4-2 1-16,1-5 98 16,21-9 1-16,10-8-76 0,12-12 1 15,13-10-322-15,11-8 0 16,7-8 420-16,18-8 1 15,16-7-143-15,-18-4 1 16,-6-6-151-16,-10 13 1 16,-9 8 65-16,-20 21 0 15,-14 16 35-15,-8 6 0 16,-8 8-202-16,2 4 0 16,0 1-2208-16</inkml:trace>
  <inkml:trace contextRef="#ctx0" brushRef="#br0" timeOffset="148526.99">4294 16583 2118 0,'0'0'33'0,"0"0"1"15,0 0-34-15,0 0 0 16,0 0-50-16,0 0 1 16,6 18-40-16,-6 0 0 15,3 7 65-15,-3 2 1 0,-3 2 15 16,-6-4 1-16,-1 1-32 15,1-7 0-15,-4-4-18 16,-2-4 1-16,-9-6 7 16,10-1 1-16,-5-6 44 15,3-9 1-15,1-7 167 16,6-2 1-16,5-3 34 16,8-1 1-16,1 1-89 15,4 3 0-15,4 4-76 16,-4 5 1-16,4 6-45 15,-2 7 0-15,2 7-44 0,2 9 1 16,-6 9 4-16,4 1 1 16,-3 7 46-16,-5-7 1 15,-1 1 36-15,-2-5 0 16,-4-6-24-16,2-4 1 16,-4-5-13-16,4-9 0 15,-9 0 35-15,3-11 0 16,3-7-36-16,-3 4 0 15,-3 1 12-15,0-10 0 16,-4-6 30-16,7-2 1 16,1-1 17-16,5 1 0 15,0 3-51-15,0 6 1 16,1 4 6-16,3 5 1 16,-4 6 10-16,0 7 0 15,13 4-21-15,-4 10 0 16,2 8-55-16,2 5 1 0,-3 3 45 15,-1-3 0-15,-4 0 61 16,1-7 0-16,-2-5-73 16,-1-6 1-16,3-4 50 15,3-7 1-15,4-5 6 16,-4-2 1-16,0-2-5 16,1 0 0-16,-5 1 15 15,1 2 0-15,-3 1-10 16,-3 7 0-16,0 0-15 15,0 0 0-15,4 9-31 16,2 9 0-16,5 7 40 0,-2 19 1 16,4 13-37-16,-9 23 1 15,-4 17 143-15,-26 43 1 16,-17 33-641-16,-21-5 1 16,1-1-1334-16</inkml:trace>
  <inkml:trace contextRef="#ctx0" brushRef="#br0" timeOffset="151200.57">4780 16016 1939 0,'0'0'0'0,"0"0"64"0,0 0 1 16,-6-43-12-16,1 12 1 15,-1-5-1-15,-3 2 1 16,0 0-54-16,-8 7 1 15,2 5-35-15,-3 8 0 16,-1 3-44-16,-5 9 1 16,0 9-16-16,-1 11 1 15,1 11 197-15,5 11 1 16,4 10 2-16,12 10 1 16,3 6-108-16,3 6 0 15,12 4 268-15,13 18 0 16,12 14-163-16,3-20 0 15,5-9-202-15,2-18 0 16,-2-16-246-16,2-21 1 16,-2-19 650-16,7-16 1 15,8-16-132-15,-2-27 0 0,5-21-219 16,-14-6 0-16,-8-11 107 16,-14 2 1-16,-12-2-60 15,-14 2 0-15,-17-2 46 16,-7 9 1-16,-12 4-60 15,-19 18 0-15,-18 10-175 16,-3 17 1-16,-15 16 444 16,12 20 1-16,1 16-367 15,-4 18 0-15,3 16-82 16,6 6 0-16,8 8 314 0,15-3 0 16,13 2-181-16,15-16 0 15,14-10-324-15,20-10 0 16,18-11-328-16,12-14 0 15,2-1 254-15</inkml:trace>
  <inkml:trace contextRef="#ctx0" brushRef="#br0" timeOffset="152008.65">5694 16446 2331 0,'0'0'95'16,"0"0"1"-16,-13-10-34 0,13 10 1 16,-9-9-64-16,9 9 0 15,0 0-40-15,0 0 1 16,0 0 4-16,3 7 0 15,3 4-1-15,1 1 0 16,2 4 5-16,-3 2 0 16,-1 0-7-16,-1-1 1 15,0-1 29-15,-8-2 1 16,-5-3-41-16,-6-4 1 16,-3-5-24-16,-4-7 1 15,-1-10-15-15,5-3 0 16,1-3 128-16,4-3 0 15,8-1 53-15,1 3 1 16,8 3 18-16,1 1 1 16,5 1-22-16,1 7 1 15,2 1-46-15,-4 3 1 16,0 3-14-16,0 3 0 16,1 3-13-16,-1 4 0 0,0 6-30 15,-5 1 0-15,1 3-15 16,-5-1 1-16,-3 0-34 15,-3-3 0-15,-3-3 8 16,-6-6 1-16,-3-6-91 16,1-7 0-16,0-7 128 15,1-2 1-15,5-2 63 16,7 2 0-16,0-2 90 16,12-3 1-16,6-4-9 15,1 7 1-15,4 6-86 0,5 10 0 16,7 11-41-16,-3 15 1 15,-1 12-11-15,1 15 1 16,-4 12-264-16,-2 13 0 16,-3 12 311-16,-14 26 0 15,-10 19-915-15,-23-24 0 16,0-1 531-16</inkml:trace>
  <inkml:trace contextRef="#ctx0" brushRef="#br0" timeOffset="154215.97">5814 15469 2140 0,'5'7'0'0,"1"4"137"0,-6-11 0 16,-2-13-25-16,2 13 1 15,-13-13-78-15,0 13 1 16,2 4-41-16,2 12 0 16,-4 9-22-16,4 10 0 15,3 8-115-15,12 9 0 16,3 8 15-16,9 4 1 15,4 7-100-15,6-3 1 16,9-1 448-16,11 3 0 16,13 4-28-16,-9-29 1 15,-2-20-121-15,5-11 0 16,-3-16-303-16,7-16 1 16,-2-16 344-16,13-18 0 15,8-24 58-15,-17-1 1 16,-12-8-22-16,-15-1 0 15,-20-2-153-15,-19 5 0 0,-17 4-299 16,-24 8 0-16,-15 10 599 16,-15 9 1-16,-16 11-267 15,-6 17 0-15,-9 13-122 16,5 22 1-16,1 13 301 16,12 21 0-16,4 19-281 15,8 21 0-15,1 21-207 16,17 2 0-16,16 8 356 15,19-1 0-15,15 0-1029 16,18-5 1-16,1 0 479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39:07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5428 17638 1961 0,'0'0'78'16,"-9"-1"1"-16,-4-3-27 0,7 2 0 16,-3 2-93-1,9 0 0-15,0 0-71 0,0 0 0 16,0 0 164-16,11 0 0 16,11-2 184-16,10-5 1 15,10-4-40-15,10-5 0 16,3-7-363-16,12-8 0 15,10-8 172-15,2-5 1 16,14-6 90-16,6-6 0 16,16-5-334-16,-23 14 1 15,-11 7 139-15,-31 17 0 16,-28 12 179-16,-3 4 1 16,-14 5 0-16,-5 2 1 15,-12-5 149-15,-9 5 0 16,-10 0-91-16,-10 5 1 15,-7 2-271-15,-7 4 1 16,-6 4-177-16,0-5 0 0,6 1 479 16,8-4 0-16,11-3-118 15,8-8 0-15,9-5-82 16,19-10 1-16,19-8 225 16,9 1 0-16,12 1-114 15,8 7 1-15,2 4-155 16,5 10 0-16,-1 8-208 15,1 12 0-15,4 13 239 16,-11 5 0-16,-3 7 226 16,-10 4 0-16,-9 4-133 0,-12 3 0 15,-10 4-168-15,-11 0 0 16,-8 2-20-16,0-4 1 16,-9-4-22-16,6-5 1 15,-4 0-1446-15</inkml:trace>
  <inkml:trace contextRef="#ctx0" brushRef="#br0" timeOffset="962.69">6702 17024 2286 0,'0'0'57'16,"-10"-21"0"-16,-2-13-60 15,0 1 0-15,3-3 3 16,6 0 0-16,-1 0 5 16,2 9 0-16,2 4 3 15,0 10 1-15,0 8 4 0,6 17 1 16,-1 17 89-16,4 11 1 16,4 12-151-16,2 11 1 15,7 9-146-15,2 0 1 16,-2 2 287-16,-3 16 0 15,-1 9-96-15,-3-18 0 16,-6-11 22-16,-3-27 0 16,-3-19 42-16,-3-8 0 15,0-12 72-15,-3-12 0 16,-3-11-34-16,1-16 0 16,-5-13-97-16,-2-14 0 15,2-11 111-15,-8-21 1 16,-1-19-163-16,6 14 1 15,8 1 17-15,-1 19 0 16,3 11 32-16,3 24 0 16,3 19-15-16,-3 7 0 15,6 11-118-15,7 7 0 0,5 7-105 16,6 13 0-16,8 9 479 16,6 14 0-16,5 15-94 15,3 3 0-15,4 7-118 16,2 21 1-16,-3 13-37 15,-1-12 0-15,-1-2-109 16,-7-17 0-16,-7-12-24 16,-9-16 0-16,-5-16 68 15,-6-5 0-15,-4-9 123 16,-3-3 1-16,-3-2-40 0,-1-1 1 16,-4-4 137-16,-7 1 1 15,-8 0-40-15,-7 1 1 16,-7 0-116-16,-4 6 1 15,-2 4-96-15,-7 4 0 16,-1 7 4-16,1 2 1 16,2 5 7-16,1-3 0 15,8 3 83-15,9-6 0 16,9-4 49-16,2-5 1 16,9-5 124-16,21-6 1 15,11-5-2-15,11-11 1 16,16-11-200-16,4-12 0 15,13-13-38-15,24-18 1 16,24-18 240-16,-13 0 1 16,-4-8-595-16,1 5 0 0,1 1 479 15,2-9 1-15,0 0-2274 16</inkml:trace>
  <inkml:trace contextRef="#ctx0" brushRef="#br0" timeOffset="4112.72">7213 17327 2151 0,'0'0'13'0,"0"0"0"16,0-7 21-16,0 7 0 16,-5-8-95-16,5 8 0 15,-8-12-7-15,3-3 1 16,-8-6 122-16,2-8 1 16,1-9 12-16,-3-1 1 15,1-6-108-15,-3-2 1 16,0-4-118-16,-3 3 1 0,-6-1-79 15,-2 6 0-15,-2 2 53 16,-2 3 0-16,3 2 370 16,-5 3 0-16,3 4 114 15,-3 8 1-15,1 5-110 16,-4 10 1-16,0 8-142 16,2 7 0-16,-1 9-142 15,1 5 1-15,6 8 33 16,4 5 0-16,9 4 107 0,-3 8 1 15,8 10-82-15,3 0 0 16,4 3-27-16,8-2 1 16,3 1 167-16,6-1 0 15,3-1-68-15,5-3 0 16,6-1-260-16,14 4 1 16,12 3-181-16,-5-17 0 15,-2-12 847-15,5-5 1 16,-1-7-272-16,0-4 1 15,-2-7-168-15,-4-7 0 16,2-6-89-16,-2-10 0 16,-4-8 21-16,-1-10 0 15,-4-10 183-15,-4-4 0 16,-3-10-80-16,-8-4 0 16,-7-5 101-16,-6-12 1 15,-6-11-187-15,-12 9 1 0,-6 3-113 16,-1 18 1-16,-3 13 287 15,-5 0 0-15,-3 4 50 16,-7 1 0-16,-6 1-161 16,5 4 0-16,-6 3-77 15,1 9 0-15,-3 6-122 16,1 7 1-16,-5 4-24 16,1 8 0-16,4 7 341 15,1 7 0-15,4 6-85 16,4 7 0-16,4 5-10 15,3 5 1-15,5 6-21 0,3 4 1 16,9 5-98-16,3 0 0 16,12 2-88-16,5 2 0 15,11 1-61-15,6 13 1 16,12 9 139-16,-3-7 1 16,7-2 321-16,-3-18 0 15,-4-11-134-15,5-1 1 16,1-8-93-16,3-5 0 15,4-6-279-15,2-10 0 16,-3-8 258-16,5-7 1 16,1-5 266-16,1-11 0 15,-6-7-161-15,-4-8 1 16,-7-4-111-16,-6-7 1 16,-2-6-85-16,-12-4 0 15,-5-6 178-15,-8-15 1 16,-8-15-75-16,-7 11 0 0,-10 3-103 15,1 17 0-15,-6 12-134 16,-7 2 1-16,-6 3 43 16,-11-3 0-16,-8-3 416 15,10 13 0-15,0 8-73 16,0 8 1-16,0 6-163 16,-1 8 1-16,-1 6-243 15,-1 7 1-15,1 4-140 16,-2 6 1-16,7 7 616 0,1 6 1 15,5 7 3-15,-6 21 1 16,-3 15-191-16,15-4 1 16,7 1-136-16,15-14 0 15,11-6 42-15,1 3 1 16,10 0 0-16,6 16 0 16,5 9-242-16,9-5 1 15,7 0 336-15,7-11 0 16,4-6 220-16,-5-15 0 15,1-15-212-15,-1-7 0 16,5-10-278-16,1-6 0 16,0-9 104-16,-2-4 1 15,-2-6 373-15,-2-8 1 16,-4-10-88-16,-1-6 0 16,-10-8-126-16,-3-7 1 15,-8-9-79-15,-5-18 1 16,-2-15 29-16,-19 8 0 0,-12 2-138 15,-15 8 0-15,-8 6-116 16,-9 11 0-16,-3 11 515 16,-3 8 0-16,-5 8-152 15,15 9 0-15,6 7-140 16,-3 0 0-16,1 0-149 16,-3 5 1-16,-1 6 122 15,2 5 1-15,-2 6 207 16,5 3 1-16,2 4-81 15,3 7 1-15,8 5-79 16,2 6 1-16,6 7 51 16,7 7 1-16,7 10-151 0,10 2 1 15,5 5-117-15,8 3 1 16,5 3 71-16,9 14 1 16,12 8 144-16,-6-7 1 15,5-4 124-15,-1-14 0 16,1-9 67-16,-9-18 1 15,-1-16-130-15,-3-5 0 16,3-10-68-16,1-10 1 16,8-12-91-16,1-11 0 15,1-12 88-15,3-9 0 16,4-10 135-16,1-17 1 16,5-14 9-16,-10 7 1 15,-7-1-88-15,-15 21 0 16,-15 12-86-16,-6 1 1 15,-12 3-190-15,-15 0 0 0,-13 1 50 16,-27-3 1-16,-21-2 452 16,-6 15 1-16,-3 8-582 15,-4 19 1-15,-7 16 373 16,15 25 1-16,1 20-109 16,24 15 0-16,1 0-1817 15</inkml:trace>
  <inkml:trace contextRef="#ctx0" brushRef="#br0" timeOffset="7820.63">13444 15973 1972 0,'0'0'0'16,"0"0"-3"-16,0 0 0 16,-18-11-2-16,8-2 0 15,1-6 5-15,2 2 1 16,-1 1-15-16,5 4 1 0,-5-1 11 16,3 4 0-16,3 4 1 15,-7 5 0-15,-1 5 43 16,-3 15 0-16,-1 12 46 15,1 10 1-15,7 8-104 16,8 8 1-16,9 8-61 16,9 8 0-16,8 5-98 15,15 11 0-15,12 9-3 16,2-23 0-16,8-15 608 16,-2-25 0-16,1-21-263 15,-12-14 1-15,-13-17-128 0,1-5 0 16,-6-10-126-16,-3-5 1 15,-7-7-4-15,-9-2 1 16,-8-6 326-16,-18-6 1 16,-15-6-127-16,-24-9 0 15,-16-8-467-15,-12 16 1 16,-10 8 654-16,-1 14 0 16,-9 14-233-16,15 6 0 15,6 9-272-15,14 6 0 16,11 7 139-16,21 4 1 15,12 3 1-15,6 6 0 16,8 3 63-16,14 5 0 16,10 5-248-16,21-5 0 15,3 1-1021-15</inkml:trace>
  <inkml:trace contextRef="#ctx0" brushRef="#br0" timeOffset="8797.01">14336 16383 2375 0,'0'0'67'0,"0"0"0"15,16-14-149-15,3 5 1 16,7-4-148-16,-2 6 0 16,3 0 96-16,1 9 0 15,-6 7 260-15,-3 2 0 16,-5 1-32-16,-8 8 1 16,-2 5-56-16,-4-1 0 0,-10-1 152 15,-2-3 1 1,-7-2-79-16,-1-9 1 0,-2-7-111 15,-2-15 0-15,1-12-75 16,9-8 0-16,4-10 91 16,5 0 0-16,7-4-82 15,1 9 0-15,7 6-25 16,1 10 1-16,2 8-47 16,3 16 0-16,5 10-69 15,-3 8 1-15,1 9 285 16,-8 5 0-16,-2 6 77 15,-5 1 0-15,-4 2-11 0,-4-5 0 16,-2-4-55-16,1-8 0 16,-3-7-10-16,1-4 1 15,3-8-40-15,-5-7 1 16,0-7-83-16,0-9 1 16,-1-10 35-16,5 5 0 15,-1-3-81-15,4 5 0 16,2-1 79-16,2 5 0 15,0 5-69-15,4 1 0 16,1 0-1-16,2 3 0 16,1 3 72-16,1 6 0 15,2 8 15-15,-4 7 1 16,-4 7 64-16,-1-1 0 16,-4 1 19-16,0-5 0 15,-6-4-54-15,3-5 1 16,-6-4 7-16,-1-9 0 0,-4-9-40 15,-3-9 1-15,2-8-61 16,6-1 0-16,5-5-2 16,8-2 0-16,5-6-58 15,10 1 1-15,3-1 284 16,11 8 0-16,8 5-82 16,3 18 0-16,8 15-148 15,-3 23 0-15,3 20-16 16,0 38 1-16,1 32-198 15,-19 9 1-15,-14 16 195 0,-31-18 1 16,2 0-1560-16</inkml:trace>
  <inkml:trace contextRef="#ctx0" brushRef="#br0" timeOffset="12747.1">14801 15123 1995 0,'9'13'0'0,"6"1"-19"0,-11-7 1 15,-12-3 18-15,8-4 1 16,-11 5-97-16,6 10 0 16,1 8-80-16,0 9 0 15,4 12 138-15,4 2 1 16,2 5 203-16,3 6 1 16,4 5-318-16,7 10 0 15,2 0-780-15</inkml:trace>
  <inkml:trace contextRef="#ctx0" brushRef="#br0" timeOffset="13047.65">15039 16018 1502 0,'17'16'0'15,"12"11"365"-15,12 0 0 16,7 0-366-16,20-11 1 16,21-9-106-16,-13-19 1 15,3-17 379-15,-11-16 1 16,-11-14-179-16,-12-6 1 0,-14-7-11 16,-11-2 1-16,-18-5-102 15,-13-8 0-15,-16-8-309 16,-12 12 0-16,-15 4 463 15,-9 7 1-15,-9 3 91 16,-1 12 1-16,-3 3-431 16,-11 5 0-16,-3 6 260 15,1 11 0-15,6 10 151 16,0 15 1-16,4 10-349 0,3 17 1 16,8 13 22-16,8 13 0 15,12 16 191-15,21 8 1 16,18 9-207-16,20 7 1 15,24 8 164-15,40-9 1 16,3-1-1959-16</inkml:trace>
  <inkml:trace contextRef="#ctx0" brushRef="#br0" timeOffset="16110.26">15866 14684 1558 0,'0'0'0'16,"0"0"-1109"-16</inkml:trace>
  <inkml:trace contextRef="#ctx0" brushRef="#br0" timeOffset="17009.56">16151 15663 2263 0,'0'-12'0'16,"-2"-8"8"-16,4 2 0 15,5-2-5-15,2 2 1 16,10 0-107-16,-5 7 0 16,5 6-63-16,-4 5 0 15,1 3 82-15,-7 8 1 16,3 5 129-16,-7 4 1 16,-3 2 2-16,-9 5 0 15,-8 3-62-15,0-6 0 16,-2-1 6-16,3-7 0 15,-1-3 2-15,-2-11 0 16,1-9 59-16,-3-10 1 16,1-6-36-16,5-4 1 0,2-7 20 15,3 3 0-15,6 2 16 16,2 6 0-16,6 5-4 16,-2 5 1-16,3 8 19 15,6 12 1-15,5 9-60 16,-3 8 1-16,4 6-108 15,-3 5 1-15,-1 2 28 16,-2-1 0-16,-2 2 70 16,-5-5 1-16,-5-6 52 15,-4-4 0-15,-5-3-58 0,-3-6 0 16,-7-3-46-16,-6-9 1 16,-4-9-37-16,0-10 0 15,1-8 47-15,1-5 0 16,6-6 186-16,7-2 1 15,7 0 45-15,15 0 0 16,10 2-20-16,10 11 0 16,12 7-223-16,5 18 1 15,6 9-291-15,-2 23 1 16,1 17 98-16,-4 32 1 16,-11 25 392-16,-28 0 0 15,-19 8-152-15,-32-12 0 16,3 1-1415-16</inkml:trace>
  <inkml:trace contextRef="#ctx0" brushRef="#br0" timeOffset="17971.93">16014 14275 2331 0,'0'0'0'15,"11"16"73"-15,-11-16 0 16,-9-16 12-16,3 7 1 16,1-2-74-16,-3 4 1 15,6 1-12-15,2 15 1 16,0 9-8-16,4 13 0 16,2 12 7-16,-1 4 1 15,3 7 56-15,-3 2 0 16,-3 5-91-16,-2-3 1 15,0-2-65-15,-2-11 1 16,-2-8 97-16,1-6 0 16,1-9 76-16,2-6 0 15,-4-7 0-15,4-9 0 0,13-20 17 16,-4-5 0-16,1-13-84 16,-5-9 0-16,1-12-80 15,-3-8 1-15,-3-7 165 16,4-1 0-16,-4-3-96 15,6 10 0-15,1 5 39 16,0 14 1-16,1 15-40 16,3 12 0-16,4 12 3 15,3 15 0-15,8 17-9 16,5 15 1-16,12 17-534 0,12 22 0 16,17 21 910-16,6-1 1 15,7 5-289-15,-8-6 1 16,-7 0-192-16,-11-10 1 15,-7-7 90-15,-9-12 1 16,-12-10-49-16,-5-7 0 16,-6-10 64-16,-5-14 0 15,-11-14 30-15,1 0 0 16,-5-4-98-16,0-7 1 16,0 9 136-16,-9-5 1 15,-8-1 46-15,-3 1 0 16,-11 0-90-16,-3 3 1 15,-8 4-115-15,1 7 1 16,-1 9-119-16,-1 0 1 16,6 5 126-16,4-9 1 15,11-1 79-15,4-4 0 0,5-5 114 16,5-4 0-16,5-4 39 16,3-5 1-16,14-4 33 15,7-12 0-15,10-9-58 16,11-11 0-16,10-13-359 15,29-15 0-15,17-16 466 16,-5 10 1-16,1 2-286 16,-15 12 1-16,-9 7-138 15,-14 13 0-15,-16 9-182 16,-12 13 1-16,0-1-1123 16</inkml:trace>
  <inkml:trace contextRef="#ctx0" brushRef="#br0" timeOffset="18676.02">15447 17485 2476 0,'0'0'128'0,"0"0"0"16,-28 2-97-16,17 0 0 15,4 0-17-15,7-2 1 16,-6 2-55-16,6-2 1 15,10-11-66-15,4-5 1 16,9-8 254-16,10-8 1 16,9-10 40-16,8-1 0 15,2-4-188-15,3 4 0 16,6 0-171-16,-5 7 0 0,-5 3 91 16,-5 10 0-16,-5 7 31 15,-8 5 0-15,-12 4-166 16,-12 12 1-16,-9 10-271 15,-11 12 1-15,-8 10 130 16,-14 10 1-16,2 0 81 16</inkml:trace>
  <inkml:trace contextRef="#ctx0" brushRef="#br0" timeOffset="18871.68">15591 17824 2331 0,'11'-38'246'0,"2"27"1"16,4 15-85-16,7-8 0 15,3-1-160-15,10-10 0 16,6-8-246-16,5-4 0 16,7-7 469-16,6-2 0 15,7-6-164-15,-1 3 1 16,3-3-321-16,8-1 0 16,5-2-629-16,-15 11 1 15,0 0 460-15</inkml:trace>
  <inkml:trace contextRef="#ctx0" brushRef="#br0" timeOffset="19531.43">16861 16664 1782 0,'-2'-9'12'16,"-10"-21"1"-16,-7-21 87 15,4 1 0-15,-5-6-67 0,7 2 0 16,-4 0 84-16,3 7 0 15,1 6-57-15,-13 8 1 16,-9 6-198-16,0 11 0 16,-2 7-198-16,-2 11 1 15,0 9 403-15,2 9 0 16,8 7 137-16,7 7 1 16,3 9 4-16,10 11 1 15,9 11-268-15,6 25 1 16,10 20 284-16,17-10 1 15,14 0-34-15,1-7 0 16,11-5-332-16,11-3 1 16,13-6-41-16,-2-10 0 15,8-8 486-15,-8-13 1 16,-5-12-350-16,-4-14 0 16,-4-17-246-16,4-17 0 0,-6-19 502 15,-5-16 1-15,-2-16-42 16,-12-5 0-16,-10-9-148 15,-13-6 0-15,-13-7-50 16,-15-9 0-16,-15-9-67 16,-16-2 1-16,-16-4-58 15,-10 17 1-15,-11 11 445 16,-10 12 0-16,-10 13-541 16,-15 19 1-16,-9 19 509 15,1 17 1-15,6 19-533 0,4 18 0 16,7 16 151-16,23 19 0 15,1 1-1891-15</inkml:trace>
  <inkml:trace contextRef="#ctx0" brushRef="#br0" timeOffset="23705.67">6462 5357 1983 0,'0'0'0'0,"0"0"-13"15,0 0 1-15,-24-6 126 16,9 3 1-16,0-1-83 0,2-1 0 16,4 1-61-16,0 0 0 15,3 4 15-15,6 0 1 16,0 0-114-16,6 17 1 15,3 8 193-15,6 9 1 16,9 8 198-16,11 8 1 16,11 8-149-16,2 1 0 15,7 4-387-15,14 7 1 16,10 6 74-16,-5-22 0 16,2-16 450-16,-21-19 0 15,-7-19-163-15,-7-14 0 16,-4-13-26-16,-17-18 1 15,-7-18-132-15,-13-25 0 16,-11-24 51-16,-15 15 1 16,-13 1-312-16,-16 14 0 15,-10 10 643-15,-5 18 0 16,-9 12-268-16,-5 24 1 0,-8 15-267 16,4 22 0-16,-5 19 588 15,19 9 0-15,13 7-350 16,19 2 1-16,18 5-29 15,11 2 0-15,17 4 2 16,14-13 0-16,19 0-442 16,-4-25 1-16,10-11 190 15,7-15 0-15,1-1-834 16</inkml:trace>
  <inkml:trace contextRef="#ctx0" brushRef="#br0" timeOffset="24711.67">7243 5285 2017 0,'0'0'0'0,"-17"-15"146"16,10 10 0-16,1-2-83 15,1 1 1-15,-3-3-70 16,6-2 0-16,-1 2-74 16,-1 0 1-16,4 2-11 15,0 7 0-15,4-9-47 16,5 6 0-16,9 3-102 16,1 3 1-16,-1 4 101 15,6 2 0-15,-2 4 275 0,-3 3 0 16,-1 6-72-16,-3-6 1 15,-6 2-23-15,-5-5 0 16,-8-3 158-16,-1-4 1 16,-8-6-48-16,-6-9 1 15,1-7-106-15,-1-4 1 16,5-4-51-16,4 5 0 16,3-7-70-16,5 10 0 15,2-2 17-15,0 6 0 16,6 4-73-16,-6 8 0 15,13-9 111-15,-2 13 0 16,2 5 54-16,1 5 1 16,3 10 34-16,-2 1 1 15,-2 4-65-15,-4-8 1 16,-3 1-16-16,-5-2 0 0,-2-8 29 16,-3-3 1-16,-2-1 77 15,1-12 0-15,-4-3-62 16,-1-6 1-16,1-1-29 15,5-6 1-15,-1-2-13 16,1-3 0-16,4-4-6 16,0 8 0-16,4-3-29 15,-4 8 0-15,5 2 24 16,-5 3 0-16,4 6 9 16,-4 5 0-16,6-9 83 0,-6 9 0 15,0 0 16-15,3 9 1 16,8 7-12-16,2-4 0 15,-3 3-45-15,-1-1 0 16,0 1-41-16,-3-3 0 16,-3-1 10-16,-3-6 0 15,0-1-10-15,0-4 1 16,0 0 2-16,0 0 0 16,-3-9 61-16,3-2 0 15,3 2 4-15,16-3 1 16,10-1 46-16,12 9 1 15,5 12-174-15,9 8 1 16,8 11-51-16,5 11 1 16,8 10 81-16,-4 19 0 15,-2 12-682-15,-46 6 0 16,-1-2-309-16</inkml:trace>
  <inkml:trace contextRef="#ctx0" brushRef="#br0" timeOffset="26438.88">7209 5034 1625 0,'-1'-12'0'0,"-7"-8"-98"0,3-5 1 16,-5 0-892-16</inkml:trace>
  <inkml:trace contextRef="#ctx0" brushRef="#br0" timeOffset="27489">7143 4320 2084 0,'-4'18'0'0,"-1"14"114"15,5-32 0-15,0-13-43 0,5 1 1 16,-1-3-9-16,-2 10 0 16,1-2-87-16,10 14 1 15,2 13-120-15,7 5 0 16,6 13-235-16,-4 3 1 16,0 6 422-16,4 7 1 15,-1 2 283-15,5-2 0 16,-3-2-168-16,-5-12 1 15,-2-8-104-15,-9-7 0 16,-2-12-62-16,-11-13 1 16,8-16-140-16,-17-9 0 15,-10-13-77-15,1-7 0 16,-8-6 461-16,-4 4 0 16,-3-3-22-16,-2 0 1 15,-4 5-166-15,6 0 0 16,5 5-45-16,2 8 0 15,6 6-40-15,7 7 0 0,4 6 72 16,5 8 0-16,4 1-47 16,17 11 1-16,7 15-248 15,17-1 0-15,10 12 353 16,14 1 0-16,11 2 2 16,10 11 1-16,12 9-362 15,-9-8 0-15,-6 3 425 16,-13-10 1-16,-9 0 5 15,-15-6 1-15,-16-10-108 16,-3 4 1-16,-8-8-72 16,-3 12 1-16,-10 1-85 0,-2 2 1 15,-4 4 48-15,-10 5 0 16,1-2 41-16,-4 2 1 16,-5-4-42-16,3-7 1 15,-2-5 5-15,1-9 1 16,-1-4-15-16,6-5 0 15,-2-7 101-15,4-8 0 16,3-9-55-16,3-8 0 16,3-17 88-16,9 0 1 15,4-9 87-15,5-5 0 16,10-7-107-16,5-11 1 16,4-8-163-16,11-14 0 15,13-14-8-15,-5 18 1 16,-1 9 61-16,-14 28 1 15,-17 26 130-15,0 3 0 16,-6 19-33-16,-3 6 0 16,-2 10-116-16,-10 7 0 0,-3 14-158 15,-13-5 1-15,-1 1 117 16,-10-10 1-16,-8-7-373 16,8-13 1-16,2-4-502 15</inkml:trace>
  <inkml:trace contextRef="#ctx0" brushRef="#br0" timeOffset="29365.22">8421 4249 1995 0,'0'0'0'16,"-13"4"87"-16,13-4 1 15,-6-13-27-15,6 6 0 16,0-5-20-16,6 3 0 16,-3-4-41-16,7 2 0 15,-1 2 10-15,0 4 0 16,6 5-11-16,-6-4 1 15,2 4-11-15,0 9 0 16,-2 4-30-16,-3 3 0 16,-1 4-25-16,-5 1 1 15,-5-4-3-15,-4 1 1 16,-10-6-61-16,4-3 1 0,-7-2-58 16,0-12 0-16,2-6 145 15,1 2 0-15,3-3 75 16,5-1 0-16,3 4 92 15,6 2 0-15,-1-2 65 16,3 9 1-16,16-9-42 16,5 9 0-16,6 5-32 15,-4-1 0-15,1 5-104 16,-2-2 0-16,-6 2-21 16,1 0 1-16,-8 0-53 0,0 4 1 15,-3 1 2-15,-6 0 0 16,0 3-24-16,-6-5 1 15,-7 1-23-15,-1-4 1 16,-1-2 26-16,-2-11 1 16,3-1 73-16,-1-8 1 15,6-6 46-15,-1-7 0 16,10-2 31-16,0-1 1 16,10 0 73-16,1 4 1 15,11 3-12-15,0 4 1 16,7 6-118-16,3 4 1 15,10 8-153-15,-1 13 1 16,7 9 43-16,-2 15 1 16,0 12 233-16,0 9 0 15,-7 6-137-15,2 19 0 16,-2 13-20-16,-17-12 0 0,-19-1-434 16,-6-29 0-16,-1 0-704 15</inkml:trace>
  <inkml:trace contextRef="#ctx0" brushRef="#br0" timeOffset="30041.95">8555 3470 2129 0,'-9'-6'0'16,"-9"-10"85"-16,1 7 0 16,0-4-35-16,-5 4 1 15,-2 2-35-15,6 2 1 0,-1 1-18 16,3 8 0-16,5 5 42 16,7 9 1-16,8 11 30 15,5 3 1-15,11 10 83 16,12 8 0-16,14 9-177 15,0-5 0-15,9 4-317 16,21-2 1-16,11-2 628 16,-2-22 0-16,0-17-239 15,-21-17 0-15,-12-18-276 16,7-21 0-16,-4-19-87 16,-9-6 1-16,-12-10 466 0,-10 0 0 15,-11 3-22-15,-13 17 1 16,-15 11 84-16,-13 7 1 15,-14 5-100-15,-30 12 0 16,-26 5-294-16,-6 14 0 16,-16 7 403-16,17 15 1 15,2 11-455-15,6 10 0 16,9 4 192-16,15 9 1 16,12 9 98-16,26 4 1 15,15 1-146-15,21-5 1 16,21-2-241-16,23-14 1 15,23-13-91-15,22-7 1 16,0 0-367-16</inkml:trace>
  <inkml:trace contextRef="#ctx0" brushRef="#br0" timeOffset="30477.31">9338 4905 2319 0,'0'0'0'15,"7"-11"72"-15,-7 11 0 16,0 0 80-16,0-9 0 15,-3-4-90-15,6-21 1 16,3-16-133-16,3-8 0 16,6-9 137-16,2 1 1 15,1-1-178-15,1 13 0 16,1 7-250-16,-2 13 1 0,1 2-953 16</inkml:trace>
  <inkml:trace contextRef="#ctx0" brushRef="#br0" timeOffset="30656.84">9597 5193 2241 0,'1'-24'0'0,"3"-15"153"16,0 10 0-16,1 0-10 16,-1-12 1-16,5-13-153 15,2-6 0-15,2-6-352 0,2-4 0 16,3-1-310-16,6-10 1 15,2-2 332-15</inkml:trace>
  <inkml:trace contextRef="#ctx0" brushRef="#br0" timeOffset="31796.65">9982 3664 2006 0,'0'0'0'16,"-14"-3"0"-16,-5-6 1 15,-7 1-87-15,6-1 0 16,-4 0 41-16,2 6 1 16,-2 3-7-16,5 3 1 15,1-3 109-15,1 18 0 16,6 8 145-16,8 15 0 15,6 13-7-15,12 4 1 16,13 10-106-16,3 6 0 16,12 1 10-16,12 14 0 15,15 12-517-15,4-15 0 16,5-7 633-16,6-25 1 16,8-20-124-16,-16-17 1 15,-1-21-295-15,-6-18 1 0,-2-23 233 16,-16-18 1-16,-6-23 66 15,-16-6 0-15,-12-12-58 16,-14 3 0-16,-19-4-158 16,-13 14 1-16,-14 6 448 15,-14 11 0-15,-14 11-336 16,-16 20 1-16,-22 10 17 16,5 21 0-16,2 12 62 15,5 22 0-15,7 19-424 16,6 17 0-16,7 21 440 15,12 5 0-15,6 12-236 0,18-17 1 16,-3 0-1694-16</inkml:trace>
  <inkml:trace contextRef="#ctx0" brushRef="#br0" timeOffset="61359.61">13086 7913 2219 0,'18'-45'156'0,"-3"20"0"16,0-2-8-16,22-2 1 15,14-5-181-15,9 11 0 16,4 5-514-16,1 18 0 15,5 12 790-15,9 30 0 16,4 21-95-16,-18 9 0 16,-13 14-113-16,-17-5 1 15,-15 2-103-15,-5-13 0 16,-13-7 45-16,-4-25 0 16,-6-18-7-16,-3-6 0 15,-7-6-52-15,-6-17 0 16,-4-11 131-16,-3-18 1 15,1-16-222-15,3-34 1 0,-5-29 372 16,8-2 0-16,6-13-162 16,12 15 1-16,15 9 188 15,15 20 1-15,10 22-67 16,12 24 0-16,9 22-118 16,-1 28 0-16,-1 26-136 15,3 16 1-15,-5 19-70 16,-1 15 1-16,2 12 273 15,0-5 0-15,3 3 20 16,-13-11 0-16,-1-7-94 0,-13-17 0 16,-12-14-44-1,-4-16 1-15,-11-20-166 0,-1-9 0 16,0 0-842-16,10-18 1 16,-1-4 570-16</inkml:trace>
  <inkml:trace contextRef="#ctx0" brushRef="#br0" timeOffset="61780.85">14485 7496 2375 0,'0'0'0'0,"15"-4"128"15,-2-8 1-15,5-6 54 16,5-6 1-16,10-3-25 16,4-12 0-16,7-8-185 0,10-9 0 15,1-9-459-15,15-7 1 16,10-13 570-16,-16 24 0 16,-7 14-46-16,-22 22 1 15,-16 16-280-15,-14 24 1 16,-12 21-412-16,-10 10 0 15,1 1 293-15</inkml:trace>
  <inkml:trace contextRef="#ctx0" brushRef="#br0" timeOffset="61930.01">14831 7625 2107 0,'0'0'0'16,"16"13"194"-16,-7-6 1 16,1-5-117-16,4-4 1 15,9-1-236-15,6-19 1 16,12-7 346-16,-4-7 0 15,5-7-15-15,4-7 0 0,0-15-279 16,-3 2 1-16,-3 0-1959 16</inkml:trace>
  <inkml:trace contextRef="#ctx0" brushRef="#br0" timeOffset="63805.76">15563 6338 1894 0,'19'9'0'0,"10"4"-131"16,-29-13 1-16,-18 3-73 15,3 1 0-15,0-4-3 16,1 0 0-16,-1 3-14 15,6 3 0-15,5-3 128 16,4-3 1-16,-4 6 113 16,4-6 1-16,4 7-14 15,-4-7 0-15,15 9 232 0,-6-5 1 16,4-4-177-16,-4 1 0 16,-1-1-248-16,1 2 0 15,0-2 422-15,2 0 1 16,0-2-364-16,-2 1 0 15,1 1 124-15,-10 0 0 16,9-4 52-16,-9 4 0 16,0 0-123-16,0 0 0 15,0 0 102-15,0 0 0 16,-2-13 94-16,2 4 0 16,0-3-87-16,0 1 0 15,-2 2-62-15,0 0 1 16,2-2 41-16,0 11 0 15,0-11-15-15,0 11 1 16,-3-7-46-16,3 7 1 16,-4-7 145-16,4 7 0 0,-2-9-42 15,2 9 0-15,-5-9-61 16,5 9 0-16,-4-7-19 16,4 7 0-16,-8-9-2 15,8 9 1-15,-5-9 30 16,5 9 0-16,-6-9-11 15,-1 2 0-15,1-2 46 16,1-4 0-16,-1 2-72 16,3 0 0-16,-3 4 22 15,2-2 1-15,4 0 36 16,-3 2 1-16,1 0-34 0,2 7 0 16,-4-9 3-16,4 9 1 15,-5-13 4-15,1 4 1 16,2 2 40-16,0-2 0 15,0 0-6-15,2 0 0 16,0 2-8-16,0 0 1 16,0 1-26-16,0 6 0 15,-3-12-12-15,3 12 1 16,-2-8 31-16,2 8 0 16,0 0-21-16,0 0 1 15,0 0 27-15,0 0 0 16,0 0-48-16,0 0 0 15,-9-12 16-15,5 3 0 16,-2-9 77-16,3 1 1 16,-1 1-49-16,2 0 0 15,0 2-2-15,1-1 0 0,1-1 2 16,-6-2 0-16,2-4-28 16,1 3 0-16,1 1 46 15,0 1 1-15,0 1 30 16,2 4 1-16,-4-1-40 15,3 0 0-15,-3 4 24 16,0 0 1-16,-1 2-16 16,5 7 0-16,-10-9-4 15,10 9 1-15,-9-3-28 16,2 15 1-16,-2 4-93 0,7 10 0 16,-2 11-112-16,8 5 0 15,5 8 153-15,-4 4 0 16,8 6 107-16,-3 3 1 15,4 3-68-15,1 5 0 16,2 4 70-16,-4 4 1 16,1 8 33-16,-8-22 1 15,-2-13-120-15,-4-9 1 16,0-14 32-16,0-7 0 16,0-6 13-16,9-16 0 15,8-13 22-15,8-12 1 16,5-17-18-16,7-4 0 15,7-12-149-15,4 4 1 16,8 0 28-16,14-2 0 16,16-1 225-16,-15 15 1 15,-7 17-120-15,-21 7 0 16,-14 14-23-16,-7 1 1 0,-9 6-16 16,-3-3 0-16,-9 2-2 15,-1-2 1-15,0 0-13 16,0 0 1-16,-7-11-32 15,-2-5 0-15,-2-9-11 16,0-11 1-16,-6-5 56 16,0-3 0-16,1-10 13 15,1 7 1-15,-3-3-49 16,3 10 1-16,0 6 34 0,2 9 1 16,0 3-50-16,2 10 1 15,0 5 59-15,0 1 0 16,2 6 4-16,-1 15 0 15,1 8 57-15,9 15 0 16,9 9 54-16,10 12 0 16,9 11 10-16,12 29 0 15,17 18-203-15,1 0 0 16,10 4-71-16,-3 1 0 16,-1-4 221-16,-3-10 0 15,-4-9 47-15,-12-13 0 16,-8-12-58-16,-13-11 0 15,-11-9-68-15,-12-16 0 16,-10-13-284-16,-4-9 0 16,2 0-1928-16</inkml:trace>
  <inkml:trace contextRef="#ctx0" brushRef="#br0" timeOffset="70425.59">14454 9087 1838 0,'-6'-18'0'16,"-5"-10"48"-16,-5-5 1 16,-5-6 18-16,-1 3 1 15,-2-2-20-15,2 9 0 16,4 4-144-16,-14 12 1 16,-1 8-69-16,2 10 0 15,-3 11 200-15,7 13 0 16,6 14 99-16,12 15 1 15,9 9 52-15,24 26 1 16,22 26 33-16,11 0 1 16,21 7-637-16,9-5 0 15,11-3 894-15,-4-11 0 16,0-12-571-16,-7-8 1 0,-8-12-190 16,-18-6 1-16,-9-8 447 15,-17-7 0-15,-19-7-146 16,-12-1 0-16,-15-1 61 15,-24 0 0-15,-20 2-235 16,-6-3 1-16,0 1-1587 16</inkml:trace>
  <inkml:trace contextRef="#ctx0" brushRef="#br0" timeOffset="70608.39">14086 10240 2375 0,'13'-13'0'15,"11"-12"268"-15,10-9 1 16,10-9-140-16,8 3 1 16,3-7-484-16,10 4 0 15,7 0 565-15,16-13 1 16,18-5-317-16,-22-2 0 16,3-2-1816-16</inkml:trace>
  <inkml:trace contextRef="#ctx0" brushRef="#br0" timeOffset="70967.86">15137 9195 2499 0,'0'8'0'0,"0"4"152"16,0-12 1-16,-6 9-42 15,6-9 0-15,0-12 13 0,13-10 1 16,8-10-110-16,10-13 0 15,8-9-255-15,5 3 1 16,8-1 62-16,0 11 1 16,3 5 214-16,-5 18 0 15,-2 14-205-15,-11 29 1 16,-4-3-1395-16</inkml:trace>
  <inkml:trace contextRef="#ctx0" brushRef="#br0" timeOffset="71121.42">15401 9638 2151 0,'13'-18'0'16,"4"-9"132"-16,-1 11 1 16,-1 4 136-16,16-14 0 15,10-4-133-15,3-8 0 16,8-11-203-16,-2-1 1 16,0-6-284-16,7-10 0 15,0 1-1298-15</inkml:trace>
  <inkml:trace contextRef="#ctx0" brushRef="#br0" timeOffset="71927.56">16228 8180 2375 0,'0'0'0'0,"-2"-9"117"0,2 2 1 16,2-2-16-16,-2-2 1 15,4 6-63-15,-4 5 0 16,-4-9-114-16,-1 19 1 16,-3 10-28-16,1 9 0 15,-2 3 68-15,-1 3 0 16,1 2 34-16,2-8 0 15,1-7 17-15,2-6 1 16,1-3 62-16,3-13 0 16,-2 5-94-16,2-10 1 15,-6-13 63-15,3-9 1 16,-5-8-28-16,-1-11 1 16,0-8-86-16,0-4 1 15,1-1 65-15,5 6 0 16,1 10 71-16,2 11 1 0,5 10 20 15,3 9 1-15,5 4-35 16,5 18 1-16,4 13-17 16,6 14 0-16,9 7-211 15,2 15 1-15,10 5 23 16,7 22 1-16,10 14 428 16,-5 1 1-16,-2 8-258 15,-11 1 1-15,-3-5 10 16,-10-10 1-16,-6-8-43 15,-1-7 1-15,-4-10-90 0,-6-5 1 16,-7-6 72-16,-7-15 1 16,-8-12 32-16,1-6 0 15,-5-7 13-15,-1-3 0 16,-8-8-32-16,-3-4 0 16,-6-4-73-16,-1-5 0 15,-3-10 13-15,6 7 0 16,6-4 62-16,1 4 1 15,6 2 42-15,2 0 0 16,1 2 56-16,10-8 0 16,6-7 28-16,10-5 1 15,8-6-80-15,9-7 0 16,9-8-340-16,12-3 1 16,5-7 500-16,16-1 1 15,17-8-108-15,-20 16 0 16,-13 10-76-16,-24 13 0 15,-19 14-72-15,-8 3 0 0,-9 0-437 16,-12-4 1-16,-3-3-1371 16</inkml:trace>
  <inkml:trace contextRef="#ctx0" brushRef="#br0" timeOffset="89300.65">30193 16169 2185 0,'9'-11'0'0,"6"-5"46"0,-26 18 1 15,-15 9-48-15,0 1 0 16,-4 4-63-16,3 1 0 16,-3 1-68-16,4-4 0 15,2 1 200-15,4-3 0 16,3-3 77-16,17-9 0 15,0 0 118-15,17-16 0 16,9-9-233-16,16-10 0 16,17-11-64-16,34-16 0 15,25-13 141-15,-4 1 1 16,6-3-220-16,-9 10 0 16,-2 8 326-16,-26 15 1 15,-18 12-191-15,-25 12 1 16,-21 11-26-16,-19 16 1 15,-20 17-302-15,-28 23 1 0,-24 23 577 16,-17 11 1-16,-16 20-591 16,-13 10 1-16,-14 15 654 15,1 4 0-15,-5 5-697 16,10-11 1-16,4-5 711 16,24-27 1-16,17-18-317 15,33-35 0-15,28-26-238 16,46-58 0-16,40-47 356 15,43-38 1-15,44-42-507 16,49-52 1-16,-1 1-1463 0</inkml:trace>
  <inkml:trace contextRef="#ctx0" brushRef="#br0" timeOffset="100227.88">23657 12163 1547 0,'0'0'0'0,"-2"-6"-123"15,-3-6 0-15,-4-4 156 16,-3-4 1-16,3-5 105 16,-9-4 0-16,-1-4-21 15,1 5 0-15,-2 1-43 16,1 5 0-16,2 6-68 15,1 3 1-15,1 4-75 16,-3 7 1-16,-3 4-92 0,-5 14 0 16,-1 10-121-16,-1 6 1 15,2 8 279-15,4 5 1 16,7 5 208-16,1 4 0 16,4 5-195-16,7 3 0 15,3 1-14-15,3-4 1 16,3 2 172-16,3 2 1 15,4 4-52-15,2 9 1 16,-2 3-173-16,3-7 1 16,1-6 33-16,0-15 0 15,-1-15-4-15,3-4 1 16,1-6-151-16,8-7 1 16,-1 1-924-16</inkml:trace>
  <inkml:trace contextRef="#ctx0" brushRef="#br0" timeOffset="100499.48">23690 13034 1457 0,'19'-10'0'16,"10"-10"349"-16,7-7 0 15,4-8-263-15,-1-2 0 0,-2-3-96 16,-8 0 0-16,-1-1-83 16,-8 3 1-16,-3-3 133 15,-11 3 0-15,-8 0 148 16,-15-5 1-16,-7-6-127 16,-7 1 0-16,-8-1-212 15,-7 4 0-15,-10-4 8 16,3 6 0-16,-4 2 398 15,3-1 1-15,0 8-172 16,8 5 1-16,4 4-181 0,-12 7 1 16,-3 4-138-16,0 14 1 15,-2 9 360-15,7 14 1 16,6 11-43-16,16 6 1 16,12 9-921-16,23-1 1 15,1-3 390-15</inkml:trace>
  <inkml:trace contextRef="#ctx0" brushRef="#br0" timeOffset="101566.01">27327 12111 1972 0,'8'12'0'0,"5"10"0"15,-24-20 0-15,-15-8 0 16,6 3 0-16,-3-3-68 15,-6 3 1-15,-6 6-147 16,2 1 0-16,-1 5 2 0,-4 3 1 16,-3 5 394-16,2 8 0 15,0 7 115-15,6 15 0 16,5 5-283-16,3 13 1 16,4 7 181-16,-3 24 0 15,2 17-284-15,15-3 1 16,10 3-32-16,8-7 1 15,12-5-104-15,8-11 0 16,10-10 379-16,12-12 1 16,12-10 100-16,-1-19 1 15,5-15-424-15,3-12 0 16,3-15 70-16,3-15 0 16,1-17 438-16,-5-6 1 15,-2-11-378-15,-5-6 0 16,-6-5-391-16,-8 0 0 15,-7-2 411-15,-7-3 0 16,-6-1 272-16,-7-1 1 16,-6 0-203-16,-10 3 1 0,-8 4-60 15,-14 2 0-15,-10 0 236 16,-5 7 1-16,-8 5-26 16,-15-10 1-16,-13-8-286 15,-11 13 1-15,-9 6-139 16,11 21 1-16,6 16 481 15,-1 7 1-15,4 10-320 16,4-3 0-16,6 4-311 16,1-12 1-16,0 0-1172 0</inkml:trace>
  <inkml:trace contextRef="#ctx0" brushRef="#br0" timeOffset="102344.81">25808 8511 1905 0,'17'9'0'15,"10"6"-62"-15,-41-14 0 0,-25-4-154 16,4 1 0-16,-6 2-154 16,-3 5 0-16,-4 6 411 15,5 5 1-15,5 6 234 16,4 7 1-16,5 11-149 15,3 8 1-15,4 12 142 16,1 6 0-16,5 10-266 16,5 28 0-16,2 20-67 15,5-6 0-15,8-5-92 16,16-5 1-16,0-4-966 0</inkml:trace>
  <inkml:trace contextRef="#ctx0" brushRef="#br0" timeOffset="102584.64">25640 9797 1580 0,'37'7'0'0,"24"11"-153"0,16-13 1 16,21 3 505-16,6-17 1 15,8-8-217-15,-14-11 1 16,-6-17-411-16,-12-11 1 16,-12-14 590-16,-9-2 0 15,-11-8-289-15,-22-11 0 16,-17-14-33-16,-24-3 1 16,-20-4 9-16,-13 19 1 15,-16 8 242-15,-12 15 1 16,-14 9-608-16,-10 19 0 15,-7 19 653-15,-4 23 1 16,0 23-705-16,6 19 0 16,2 19 480-16,20 2 1 15,14 5-197-15,32 1 0 0,0-1-1180 16</inkml:trace>
  <inkml:trace contextRef="#ctx0" brushRef="#br0" timeOffset="110858.83">22230 9230 1838 0,'-4'9'0'0,"1"3"0"0,-10-17 0 16,-4-15 71-16,2 6 1 16,-1-6 39-16,-1 4 1 15,-1-1-77-15,1 7 1 16,2 2-51-16,-16 12 0 16,-12 9-186-16,7 6 1 15,-1 12-53-15,-4 3 1 16,4 11 294-16,4 6 1 15,3 6-90-15,10 10 1 16,9 9 81-16,7 19 0 16,8 20 263-16,14 1 1 15,10 1-223-15,7-9 0 16,11-6 31-16,0-12 1 16,6-14-510-16,7-15 1 15,6-12 602-15,18-13 1 0,9-16-53 16,-3-13 0-16,-4-13-725 15,2-10 1-15,1-13 1095 16,-5-7 0-16,-2-9-479 16,-12-9 1-16,-12-9-24 15,-15-7 0-15,-14-6 94 16,-15-3 0-16,-17-5-79 16,-10-8 1-16,-14-4 29 15,-20-5 1-15,-22 1-527 0,-11 8 1 16,-14 5 888-1,-1 14 0-15,-3 13-710 0,-8 22 0 16,-8 13 578-16,14 18 0 16,5 18-291-16,27 7 0 15,19 11-186-15,23-4 0 16,21 0-522-16,19 4 0 16,-4 0 291-16</inkml:trace>
  <inkml:trace contextRef="#ctx0" brushRef="#br0" timeOffset="113500.13">25444 14885 1939 0,'0'0'0'16,"-13"6"81"-16,-1-23 1 15,-9-10-8-15,3 2 0 16,0 2-194-16,-17 5 0 15,-9 2-298-15,-2 10 1 16,-6 6 631-16,1 15 1 16,-1 10 57-16,2 11 1 15,1 11-124-15,5 12 1 16,1 11-258-16,3 33 0 16,3 23 188-16,17 5 0 15,11 12-139-15,15-6 1 16,12-1 174-16,10-11 1 15,11-8-438-15,13-17 0 16,13-15 177-16,14-18 0 16,17-19 489-16,-3-17 0 0,5-18-884 15,7-15 1-15,6-16 1096 16,-4-24 1-16,-1-22-686 16,-12-21 0-16,-5-21 30 15,-17-1 0-15,-15-6 349 16,-23-8 0-16,-19-5-428 15,-25-2 0-15,-19-3 521 16,-17 1 0-16,-18 1-296 16,-17 21 1-16,-17 16-101 15,-9 27 0-15,-9 22 179 16,1 30 1-16,-1 26-693 0,13 17 1 16,9 24 451-16,37-3 0 15,2 3-1004-15</inkml:trace>
  <inkml:trace contextRef="#ctx0" brushRef="#br0" timeOffset="117072.53">28479 9275 1737 0,'-7'-4'0'16,"-4"-1"54"-16,-9-10 1 16,-6-6 126-16,2 3 1 15,0-4-133-15,-4 2 1 16,-3-1-82-16,1 4 0 15,-1 5-88-15,-12 1 0 16,-6 6-448-16,-3 12 0 16,-2 11 377-16,4 7 1 15,4 7 630-15,4 12 1 16,5 8-132-16,4 7 1 16,3 4-264-16,12 8 0 15,7 4-142-15,7 17 1 0,9 16 113 16,10-11 0-16,11-1-616 15,11-6 0-15,13-6 1146 16,9-8 0-16,11-9-321 16,-3-13 0-16,3-11-468 15,4-9 0-15,1-11 488 16,5-14 1-16,1-12-69 16,-4-15 1-16,-3-15-481 15,-4-8 0-15,-3-13 310 16,-4-5 0-16,-6-15 358 15,-2-5 0-15,-1-10-319 0,-12-6 1 16,-9-8 90-16,-12 4 0 16,-14-2-149-16,-12 11 0 15,-12 6-113-15,-20 8 1 16,-15 10 108-16,-14 6 1 16,-17 15 249-16,-6 7 0 15,-10 9-506-15,-5 10 0 16,-7 8 536-16,12 7 1 15,5 8-286-15,7 5 1 16,9 7-284-16,23-3 0 16,18-1-8-16,7 4 0 15,1 2-1118-15</inkml:trace>
  <inkml:trace contextRef="#ctx0" brushRef="#br0" timeOffset="118472.35">25566 13582 1827 0,'0'0'0'0,"0"0"0"16,0 0 0-16,-29-35 93 15,10 14 0-15,-1-3 78 16,-4-1 1-16,-4-4-128 15,2 6 1-15,2 3-47 16,0 4 0-16,0 5-87 16,-3 6 0-16,-5 5-135 0,-1 7 1 15,-4 7-32-15,2 6 1 16,-2 4 76-16,4 8 0 16,0 6 623-16,5 10 1 15,4 8-242-15,4 7 0 16,3 8-186-16,4 2 1 15,4 5 83-15,7 12 0 16,4 9-242-16,11-7 0 16,9-4-2-16,11-11 1 15,10-10 419-15,6-8 0 16,11-10-170-16,-1-9 1 16,5-12-337-16,6-11 0 15,4-14 312-15,9-10 1 16,10-13-1-16,-7-9 0 15,1-12-577-15,-11-9 0 16,-6-10 859-16,-7-5 0 16,-4-7-212-16,-19-3 0 0,-6-6-140 15,-18-6 1-15,-14-6 29 16,-17-3 0-16,-16-3-389 16,-13 11 1-16,-14 5 759 15,-8 13 1-15,-12 10-355 16,-10 17 0-16,-14 16-126 15,-3 15 0-15,-6 13 144 16,-1 23 0-16,-3 15-232 16,6 15 1-16,4 17 323 15,22-1 0-15,15 2-386 16,27-5 1-16,0-1-1663 0</inkml:trace>
  <inkml:trace contextRef="#ctx0" brushRef="#br0" timeOffset="124188.63">23977 10478 1950 0,'0'0'0'16,"16"-8"82"-16,-16 8 1 15,13-7-83-15,-13 7 0 16,0 0-44-16,0 0 1 16,-5-9-170-16,10 4 1 15,6-4-275-15,8 0 1 16,7-4 918-16,9 0 0 15,9-1-197-15,4-2 0 16,7 0-261-16,1 1 1 16,-1-5-457-16,-5 4 0 15,-2 2 233-15,-11 3 0 16,-8 2 333-16,-8 4 1 16,-7 1 270-16,-14 4 0 15,-5 7 11-15,-17 6 1 16,-11 8-142-16,-1-3 0 15,-1 4-223-15,-7 1 0 0,-6-1-125 16,7-2 1-16,-3-4-76 16,7-2 0-16,6-1 232 15,8-4 0-15,5-4-13 16,3 1 0-16,8-2 162 16,7-4 1-16,16 0-24 15,8-8 1-15,6 1-66 16,9-4 1-16,9-3-165 15,0-4 0-15,3-4-550 16,5-1 1-16,1-2 906 16,-3 1 1-16,-3 1-169 0,-10 7 1 15,-10 3-43-15,-7 4 0 16,-13 5-185-16,-20 8 1 16,-19 5 236-16,-12 7 0 15,-14 4 83-15,-3 3 0 16,-8 4-317-16,-1-1 1 15,-4-1-149-15,5-7 1 16,4 2 518-16,17-8 0 16,5-5-251-16,11 3 1 15,12-7-17-15,3 3 0 16,6-6-139-16,7 0 0 16,18-9 190-16,10-2 1 15,12-6 104-15,8-1 1 16,10-1-244-16,-1-3 1 15,6 0-197-15,-8-1 1 16,-2 3 164-16,-14 6 1 0,-9 5 185 16,-12 3 1-16,-9 6 222 15,-18 11 0-15,-22 7-97 16,-6 2 1-16,-11 7-287 16,-15-2 0-16,-7 0 43 15,0 1 1-15,-2-1 223 16,16-9 0-16,10-3-176 15,11-1 1-15,15-8-119 16,20-4 1-16,13-13-136 16,35-6 1-16,0-1-1417 15</inkml:trace>
  <inkml:trace contextRef="#ctx0" brushRef="#br0" timeOffset="125150.89">26140 10578 2185 0,'11'-7'0'15,"10"2"0"-15,-21 5 0 16,-4-13 6-16,4 13 1 16,-13 0 64-16,13 0 0 15,0 0-71-15,17-5 0 16,12-1-50-16,10-4 0 16,11-5-365-16,13-3 1 15,7-3 846-15,20-5 1 16,19-3-557-16,-20 1 1 15,-4-3-232-15,-21 11 0 16,-16 2 435-16,-20 7 1 16,-19 6 148-16,-9 5 1 0,-7-2 79 15,-25 13 0-15,-17 2-251 16,-10 5 1-16,-13 5-215 16,-6 4 1-16,-9 5 403 15,-7 6 1-15,-7 4-322 16,30-12 1-16,20-4-8 15,12-8 0-15,17-6 123 16,13-3 1-16,12-9 66 16,14-3 1-16,12-10-219 15,16-5 1-15,12-5 65 16,30-6 1-16,22-5 180 0,-12-1 0 16,-1 1-383-16,-16 5 0 15,-12 2 34-15,-20 9 0 16,-15 7 258-16,-14 6 1 15,-15 9 267-15,-23 8 0 16,-18 6-140-16,-11 9 1 16,-13 7-357-16,-7 1 0 15,-11 6 309-15,-10 10 0 16,-9 8-33-16,37-23 1 16,21-16-98-16,10-9 0 15,17-11-159-15,24-18 1 16,22-17-167-16,50-20 1 15,1-1-1136-15</inkml:trace>
  <inkml:trace contextRef="#ctx0" brushRef="#br0" timeOffset="143662.34">20491 16778 1939 0,'0'0'81'16,"-6"-22"1"-16,-5-14-81 15,2 9 1-15,2 2-36 16,-3 9 0-16,3 5-110 16,-4 16 1-16,0 13 226 15,7 18 1-15,8 15 157 0,9 12 1 16,7 12-242-16,15 24 0 15,13 20-213-15,9-13 1 16,12-3 308-16,8-22 1 16,10-14 73-16,-6-22 0 15,1-18-308-15,-12-18 0 16,-6-20-134-16,-8-14 1 16,-6-17 396-16,-13-12 1 15,-13-12 5-15,-15-12 0 16,-15-12-76-16,-18-3 1 15,-13-6 205-15,-13-6 1 16,-10-7-240-16,-24 19 1 16,-15 6-200-16,6 24 1 15,1 20 411-15,9 22 1 16,9 21-312-16,6 18 1 16,5 19-136-16,17 14 1 0,13 12 113 15,25 2 0-15,21 7 226 16,20-15 1-16,21-4-557 15,12-16 0-15,-1 1-635 16</inkml:trace>
  <inkml:trace contextRef="#ctx0" brushRef="#br0" timeOffset="144712.68">21713 17111 2163 0,'0'0'66'0,"2"-9"0"0,0-7-60 16,0 3 1-16,-2-1 37 15,5-1 0-15,6-1-55 16,6 3 1-16,7 1 10 16,4 6 1-16,5 5 0 15,-5 6 1-15,-1 4-83 16,-5 7 1-16,-5 6-50 16,-10 1 0-16,-7 4 3 15,-5-2 1-15,-6-1-50 16,-6-4 0-16,-3-6 48 0,-2-5 0 15,-4-5 18-15,-4-8 1 16,-1-9 298-16,3-1 0 16,4-6-28-16,8-1 1 15,6-6-113-15,10 1 0 16,11-1 130-16,6 6 0 16,5 3-22-16,6 9 0 15,9 5-112-15,-9 10 1 16,1 6-56-16,-5 8 1 15,-2 5-112-15,-7 4 0 16,-6 5 51-16,-5-5 1 16,-4 0 35-16,-4-8 1 15,-3-3-55-15,-1-5 1 16,-1-6-72-16,-15-7 0 16,-11-7 73-16,6-2 0 15,-3-5 180-15,6-6 0 16,4-5 57-16,11-2 1 0,9-4 16 15,10 2 0-15,8-1-34 16,10 4 0-16,6 3-62 16,-1 7 1-16,4 3-78 15,-5 6 0-15,-1 3-58 16,-5 8 0-16,-5 7 41 16,-8 1 0-16,-6 3 17 15,-5 3 1-15,-7 2-22 16,-6-1 0-16,-2-1-166 0,-18-3 1 15,-8-3-119-15,1-3 0 16,-5-5 527-16,5-4 0 16,1-4 3-16,8-3 1 15,7-2-164-15,11-7 0 16,7-7-165-16,15-1 0 16,12-1 334-16,12 7 0 15,11 5-62-15,4 12 0 16,6 6-246-16,3 13 1 15,4 9-466-15,9 23 1 16,8 17 843-16,-23 9 1 16,-13 12-263-16,-21-2 1 15,-19 4-780-15,-21-1 0 16,1-1 405-16</inkml:trace>
  <inkml:trace contextRef="#ctx0" brushRef="#br0" timeOffset="147760.6">21637 15836 1905 0,'0'-14'0'0,"4"-12"106"15,-4 5 0-15,0-3-62 16,-4 6 0-16,3 2-49 15,-1 5 0-15,0 6-231 16,4 16 1-16,1 10 0 16,5 12 1-16,7 10 262 15,-4 4 0-15,5 5 106 16,-3-2 1-16,4 1-28 0,-2-8 0 16,-2-7-84-16,-4-9 1 15,-4-9-29-15,-1-5 1 16,-4-10-1-16,0-3 1 15,-11-18-110-15,0-7 0 16,-6-13 235-16,1-7 1 16,-5-7 18-16,3 0 0 15,-1-4 17-15,5 11 1 16,1 4-94-16,3 12 1 16,3 7-121-16,7 11 0 15,4 8-232-15,11 15 0 16,10 15 390-16,12 9 1 15,6 6 173-15,7 8 1 16,5 2-274-16,13 13 0 16,10 9-509-16,-4-11 0 0,-2-4 668 15,-8-13 1-15,-1-12 35 16,-13-4 0-16,-8-6-90 16,-8-4 1-16,-14-8-73 15,-3-1 1-15,-6-2-2 16,-10 2 1-16,-4 0-172 15,-18 7 0-15,-10 5-134 16,-6 4 0-16,-9 4 257 16,4-3 1-16,1 3 200 15,4-4 0-15,6 0-154 16,5-5 0-16,7-3-66 0,12-1 0 16,11-3-85-16,5-6 1 15,9-6 193-15,12-12 0 16,10-12 216-16,7-13 1 15,6-15-288-15,19-30 0 16,17-26-308-16,-6 6 1 16,2-7 592-16,-15 23 0 15,-11 13-230-15,-11 23 0 16,-9 13-27-16,-17 16 0 16,-15 14-210-16,-1 12 0 15,-8 10-678-15,2 0 0 16,0-4 467-16</inkml:trace>
  <inkml:trace contextRef="#ctx0" brushRef="#br0" timeOffset="149759.07">22612 15276 2017 0,'0'-7'0'0,"-5"-4"79"15,-5-7 0-15,-2-7-106 16,0 1 0-16,0-1-39 16,4 2 1-16,3-2-111 15,3 5 0-15,5 2 42 16,-1 5 1-16,2 4-5 16,7 11 1-16,6 9-163 15,3 12 1-15,8 10 605 0,3 10 0 16,12 11 45-16,5 2 1 15,7 5-347-15,19 2 1 16,14 2-404-16,-3-20 0 16,2-13 852-16,-8-18 1 15,-3-17-411-15,-15-15 0 16,-9-18-173-16,-13-16 1 16,-10-17 264-16,-10-3 0 15,-10-9-60-15,-13 6 1 16,-11-3-44-16,-14 6 1 15,-16 4-180-15,-17 14 1 16,-21 9 273-16,-2 10 0 16,-6 12 83-16,1 16 1 15,-1 14-534-15,6 16 1 16,2 17 421-16,15 10 0 16,11 12 120-16,16 3 0 15,17 5-391-15,15-16 1 0,0 0-1455 16</inkml:trace>
  <inkml:trace contextRef="#ctx0" brushRef="#br0" timeOffset="150597.45">23044 16202 2107 0,'0'0'0'16,"19"-4"99"-16,-19-2 1 16,0-4-99-16,0 1 1 15,-6 0-71-15,6 9 1 0,6-11-265 16,7 13 0-16,5 3 356 15,6 4 1-15,7 5 112 16,3 1 1-16,1 3-63 16,-4 0 0-16,-3 0-73 15,-8-2 1-15,-7-3-20 16,-6-4 0-16,-5-4-138 16,-16 1 0-16,-12-3-179 15,-6-5 1-15,-6-3 807 16,-1-6 1-16,-7-3-272 0,9-2 0 15,3-2-126-15,7 0 0 16,8-2-77-16,10 3 1 16,9 1-239-16,11 5 0 15,15 4-105-15,5 7 0 16,12 7 648-16,5 6 1 16,5 3-198-16,-5 4 1 15,0 5-87-15,-11-1 0 16,-9 1 29-16,-8-2 1 15,-7-1-44-15,-5-6 0 16,-8-3-64-16,-11-4 0 16,-12-6-196-16,-10-6 0 15,-11-6-250-15,-2-6 1 16,-2-6 1107-16,3-1 0 16,7-3-348-16,4 0 0 15,9 0-134-15,6-3 1 0,10-4-189 16,11 5 1-16,12 0-211 15,12 11 1-15,11 9 596 16,9 8 1-16,12 12-257 16,1 10 0-16,3 12-453 15,10 19 0-15,6 16-216 16,-21 11 0-16,0 0 257 16</inkml:trace>
  <inkml:trace contextRef="#ctx0" brushRef="#br0" timeOffset="151063.67">22625 18321 2364 0,'0'0'93'16,"11"-20"1"-16,11-14 48 16,4-15 0-16,9-12-24 15,13-20 1-15,10-20-284 16,-1 4 0-16,-2-4 3 0,-7 22 1 15,-7 10-129-15,-14 26 1 16,-8 22-304-16,-10 17 1 16,0 0 308-16</inkml:trace>
  <inkml:trace contextRef="#ctx0" brushRef="#br0" timeOffset="151213.29">22928 18488 2151 0,'0'0'71'0,"11"-25"0"16,6-16-342-16,14-28 0 16,11-21-252-16,1 4 0 15,5-8 351-15,2 15 1 16,-4 0 2-16</inkml:trace>
  <inkml:trace contextRef="#ctx0" brushRef="#br0" timeOffset="151813.46">23360 17059 2275 0,'0'0'78'0,"4"7"0"15,1 5-77-15,-7 8 0 16,-3 7 57-16,7 9 0 16,1 9 19-16,10 9 1 15,6 11-319-15,12 5 0 16,10 8 6-16,25 15 0 16,19 14 650-16,-2-23 1 15,6-10-594-15,3-24 1 16,4-19 261-16,-5-17 0 15,-1-17 135-15,-12-19 1 0,-10-16-317 16,-18-12 0-16,-15-15 164 16,-17-7 1-16,-14-11-10 15,-15-5 1-15,-17-7-234 16,-29-10 0-16,-26-6 354 16,-13 6 1-16,-17 1-411 15,-9 21 1-15,-9 13 450 16,11 34 0-16,6 25-153 15,9 40 1-15,10 34-333 16,20 32 0-16,18 31 58 0,33-12 0 16,0-1-1236-16</inkml:trace>
  <inkml:trace contextRef="#ctx0" brushRef="#br0" timeOffset="154245.98">30274 11920 2174 0,'-4'-9'0'16,"-1"-13"112"-16,-1 8 1 16,1-1-27-16,-1 5 0 0,-1 4-2 15,-2 1 1-15,-4 3-111 16,-13 15 0-16,-9 10-98 16,1 11 1-16,1 11-43 15,4 11 0-15,1 9 263 16,9 7 1-16,7 7-146 15,10 13 0-15,11 12 109 16,4-15 1-16,7-8-1 16,10-20 1-16,7-18-350 15,13-16 1-15,10-20 249 16,5-14 1-16,5-16 348 16,-3-12 0-16,1-10-239 15,-13-5 0-15,-7-9-7 0,-14-4 1 16,-14-4-31-16,-16-5 0 15,-14-7-22-15,-17 1 1 16,-18 1-181-16,-21 19 1 16,-23 11 337-16,-9 24 1 15,-14 19-331-15,3 21 0 16,-2 17-277-16,15 4 0 16,11 7 403-16,19 7 1 15,-1 0-1065-15</inkml:trace>
  <inkml:trace contextRef="#ctx0" brushRef="#br0" timeOffset="155146.76">30872 12609 2364 0,'0'0'0'16,"-2"-5"93"-16,2 5 1 15,-2-9-97-15,2 9 1 16,0 0-53-16,0 0 0 15,-1 9-37-15,-1 4 0 16,0 3 72-16,0 5 0 16,2 1 12-16,0 1 0 15,0 1 4-15,0-1 1 16,0-7-60-16,-4-1 1 0,1-6-57 16,3-9 1-16,-11 7 14 15,3-9 1-15,1-5 51 16,-4-6 0-16,0-5 165 15,0-7 0-15,0-5-115 16,5 1 1-16,2 2 108 16,8 2 1-16,3 5 14 15,4 5 1-15,6 5-35 16,-2 6 1-16,1 8-56 16,-3 6 0-16,-2 12 9 15,-5-2 1-15,-2 5-60 0,-2 0 0 16,-2 2-32-16,-2-3 1 15,-4-1-76-15,-1-5 1 16,-1-5-21-16,1-4 0 16,1-4 291-16,-6-3 1 15,-3-6-47-15,-7-10 0 16,-6-8-99-16,8-3 1 16,1-7-3-16,8 1 0 15,6-1 3-15,6 3 1 16,7 2-100-16,7 5 1 15,5 4 314-15,8 7 1 16,7 8-132-16,-2 12 1 16,4 9-6-16,-6 12 0 15,1 12-32-15,-10 8 0 16,-8 10-183-16,-15 24 0 16,-12 22-101-16,-17-8 0 15,-14-6-106-15,-10-11 1 0,-8-8-186 16,23-29 0-16,0-1 259 15</inkml:trace>
  <inkml:trace contextRef="#ctx0" brushRef="#br0" timeOffset="156498.78">31212 11758 2409 0,'0'0'0'15,"13"-17"104"-15,-10 7 0 16,1-5-19-16,-6 3 0 16,-3 1-34-16,-1 4 1 15,-1 1-52-15,-2 4 0 16,-4 4 22-16,-9 14 1 16,-8 11-18-16,6 8 0 15,2 8-87-15,9 11 0 0,9 11-37 16,6 1 0-16,7 5 61 15,6-3 1-15,7 0-210 16,13 3 0-16,10-1 334 16,6-16 0-16,8-9 204 15,0-25 1-15,4-18-172 16,-9-11 0-16,-4-17-82 16,-8-6 0-16,-3-11-173 15,-8-8 1-15,-3-10 119 16,-15-6 0-16,-11-5 322 15,-19-5 0-15,-16-4-154 0,-6 11 1 16,-11 5-201-16,-3 22 0 16,-8 16-117-16,-6 12 0 15,-7 13 421-15,4 11 1 16,-2 13-319-16,11 5 1 16,8 9-296-16,12 6 1 15,1-1-1219-15</inkml:trace>
  <inkml:trace contextRef="#ctx0" brushRef="#br0" timeOffset="157278.71">31880 12285 2409 0,'0'0'0'0,"17"-11"93"16,-6 4 0-16,4-4-45 15,-2 6 1-15,-2 3-54 0,-2 4 0 16,-2 3-72-16,-1 6 0 16,-3 4 17-16,-1 1 0 15,-2 2 14-15,-2-6 1 16,-3 1 8-16,-2 0 1 16,-1-6-60-16,-1 0 1 15,0 0 60-15,-1-3 1 16,-1-4 34-16,0-4 0 15,2-1-1-15,-2-10 1 16,0-4 49-16,4-5 1 16,1-5-5-16,4 4 1 15,4 4-4-15,4 3 1 16,1 5 38-16,0 9 1 16,1 8-33-16,-1 5 0 15,0 5-4-15,-1 3 1 16,-2 2-33-16,-2 3 0 15,-1 0-60-15,-2-3 0 0,-5-1-36 16,-3 2 0-16,-2-4-70 16,-2-3 0-16,0 0 116 15,0-4 0-15,0-2 38 16,2-3 0-16,0-4 79 16,0-8 1-16,-2-10 30 15,5-2 0-15,5-8 11 16,6-3 0-16,7 0 33 15,6 4 0-15,10 4-55 16,6 5 1-16,4 0-108 16,5 11 0-16,3 7-68 0,-3 7 0 15,-2 11-23-15,-8 7 1 16,-3 13 27-16,-10 11 0 16,-8 10 101-16,-22 17 0 15,-15 17 26-15,-10-10 0 16,-11-2-421-16,7-29 1 15,1 1-1051-15</inkml:trace>
  <inkml:trace contextRef="#ctx0" brushRef="#br0" timeOffset="158193.26">32401 11234 2241 0,'0'0'69'0,"0"0"0"16,0 0-17-16,0 0 1 16,3 7-19-16,-3 7 0 15,-1 10-59-15,-7 10 1 16,-1 9-160-16,-6 8 1 15,-3 4-69-15,-1-4 1 16,-1-1 250-16,3-10 1 16,4-8 69-16,6-8 1 15,3-12 52-15,4-12 0 16,11-3 60-16,2-14 0 16,8-15-18-16,1-6 1 15,4-10-130-15,0-8 0 16,3-7-80-16,2-11 0 15,5-11 44-15,-9 22 1 0,-5 4 0 16,-3 28 1-16,-4 19-104 16,1 12 1-16,-1 14 89 15,0 11 1-15,-2 13 97 16,0 13 0-16,1 12-177 16,7 27 1-16,3 19 268 15,0-11 1-15,3 1-57 16,-6-16 1-16,-5-8-124 15,-3-12 1-15,-5-11-67 16,-3-16 1-16,-1-14 0 16,-4-6 0-16,-2-10-104 15,2-6 0-15,-9 3-41 16,1-3 0-16,1-2 212 0,-11 4 0 16,-6 0 131-16,-4 7 0 15,-5 5-23-15,1 1 0 16,3 1-21-16,-3 2 1 15,1 4-29-15,1-1 1 16,1 3-9-16,1-3 1 16,4 4-52-16,6-3 1 15,5 0 107-15,13-12 0 16,9-6-107-16,17-15 0 16,16-10-205-16,40-17 1 15,32-16 441-15,-1 0 0 16,8-6-329-16,-4 6 1 15,-1 4 246-15,-27 12 0 16,-19 6-298-16,-22 14 0 0,-22 9-532 16,-15 5 0-16,0 1-348 15</inkml:trace>
  <inkml:trace contextRef="#ctx0" brushRef="#br0" timeOffset="158737.29">30987 14352 2499 0,'5'-10'0'0,"4"-7"124"16,6-6 1-16,4-4-93 15,8-6 0-15,8-1-409 16,6-7 1-16,7-2 523 16,13-2 1-16,13-2-70 15,-17 18 0-15,-5 13-220 0,-25 10 1 16,-17 17-143-16,-14 16 0 16,0 0-830-16</inkml:trace>
  <inkml:trace contextRef="#ctx0" brushRef="#br0" timeOffset="158886.69">31012 14590 2263 0,'0'0'0'15,"12"-11"122"-15,4-5 0 16,6-9-309-16,15-4 0 16,11-11 365-16,9 1 1 15,12-12-227-15,12-1 1 16,0 0-1678-16</inkml:trace>
  <inkml:trace contextRef="#ctx0" brushRef="#br0" timeOffset="159485.06">32403 13380 2353 0,'0'0'103'0,"0"-11"1"16,-2-7-91-16,0 7 0 15,0 2-114-15,-20 15 0 16,-13 8-113-16,2 13 0 16,-4 13 521-16,2 10 1 15,0 11-189-15,12 10 0 16,9 10-297-16,10 16 0 15,9 16 176-15,12-8 0 16,9-1 125-16,11-21 1 16,11-15 5-16,2-19 1 15,7-18-130-15,-2-19 0 0,1-15-176 16,1-17 0-16,4-16 292 16,-2-13 1-16,0-16-3 15,-5-12 0-15,-5-13 8 16,-12-13 0-16,-7-10-160 15,-19 0 1-15,-15-12 43 16,-22 12 0-16,-20 1-276 16,-15 26 1-16,-14 16 553 15,-14 28 0-15,-11 26-584 0,-1 18 0 16,-4 19 202 0,23 10 0-16,1 0-1676 0</inkml:trace>
  <inkml:trace contextRef="#ctx0" brushRef="#br0" timeOffset="163943.67">25186 7280 2107 0,'11'-11'0'15,"6"-5"3"-15,-17 5 0 16,-10 9 54-16,10 2 0 15,-9-7-9-15,16 1 1 16,8 3-42-16,9-10 1 16,8 1-235-16,12-12 0 15,11-3 120-15,36-14 0 16,29-17 103-16,2-5 0 16,9-7 201-16,-6 7 1 15,1 0-128-15,-25 16 1 16,-14 9-205-16,-26 13 0 15,-22 12 147-15,-17 6 1 16,-18 11 141-16,-19 12 0 0,-18 9-368 16,-36 22 1-16,-27 11 152 15,-5 8 1-15,-16 10 247 16,-6-4 1-16,-10 5-80 16,9-3 0-16,4 0-122 15,13-11 0-15,9-5-222 16,32-20 0-16,23-17 235 15,17-5 0-15,21-16 108 16,5 0 0-16,15-18 135 16,12-5 1-16,14-9-162 15,24-17 1-15,20-12-230 16,16 1 1-16,17-6 212 0,0-5 1 16,6-4-136-16,-4 5 0 15,-7 3 273-15,-21 13 1 16,-14 11-245-16,-23 10 1 15,-20 12 59-15,-15 8 0 16,-18 13-15-16,-33 20 0 16,-26 20-875-16,-25 12 1 15,-21 16 1612-15,-12 6 1 16,-12 7-933-16,2-4 0 16,-5 1 539-16,16-8 0 15,10-9-406-15,29-14 0 16,23-18 57-16,21-7 1 15,21-19 170-15,36-30 0 16,32-25-489-16,45-38 1 0,41-33 317 16,35-28 1-16,0 2-1779 15</inkml:trace>
  <inkml:trace contextRef="#ctx0" brushRef="#br0" timeOffset="171090.88">32225 14972 1625 0,'0'0'20'0,"0"0"0"16,0 0-158-16,0 0 0 15,0 0 265-15,0 0 1 16,0 0-125-16,0 0 0 16,0 0 119-16,0 0 1 15,26-15 97-15,4 1 1 0,9-8-70 16,9-7 1-16,11-7-540 16,22-10 0-16,20-12 746 15,-1 6 0-15,3 0-492 16,-10 7 1-16,-8 3-367 15,-17 12 1-15,-14 8 526 16,-16 9 0-16,-16 12 61 16,-10 2 0-16,-12 7 278 15,-21 15 0-15,-14 11-144 16,-15 11 0-16,-12 9-1077 16,-33 22 0-16,-25 16 1608 0,-5-2 1 15,-14 3-999-15,8-12 1 16,2-9 537-16,35-19 0 15,26-17-192-15,21-13 0 16,23-14-44-16,21-16 0 16,19-18-491-16,47-33 0 15,37-28 475-15,12-10 0 16,1 1-1599-16</inkml:trace>
  <inkml:trace contextRef="#ctx0" brushRef="#br0" timeOffset="172156.34">24447 18659 2039 0,'0'0'-92'0,"13"-23"0"16,9-17-24-16,8-5 1 15,7-11 219-15,11-7 0 16,11-9-67-16,-7 6 1 16,-2 1-83-16,-8 22 0 15,-3 16-2-15,-15 9 1 16,-11 12 47-16,-13 6 1 16,-4 15 42-16,-16 6 0 15,-15 8-192-15,-8 11 1 16,-10 8 188-16,-6 3 1 15,-6 5 283-15,-9 8 1 16,-7 8-285-16,24-23 0 16,14-15 5-16,10-9 0 15,13-12 18-15,12-13 1 16,14-11 43-16,12-10 1 0,14-14-283 16,8-4 1-1,14-8 209-15,21-11 0 0,21-8 90 16,-9 8 0-16,2 4-271 15,-12 4 0-15,-6 3-75 16,-18 15 1-16,-10 10 213 16,-19 11 0-16,-17 9 145 15,-11 15 0-15,-12 10 227 16,-16 13 0-16,-10 11-215 16,-3 0 1-16,-1 5-162 15,8-10 0-15,4-5 10 16,16-11 0-16,10-12-141 0,38-32 0 15,0 0-2030-15</inkml:trace>
  <inkml:trace contextRef="#ctx0" brushRef="#br0" timeOffset="174783.55">25985 12017 1782 0,'13'-14'0'16,"9"-12"148"-16,2-8 1 16,6-5-149-16,-4-5 0 15,0-8-89-15,-12-6 1 16,-6-6 15-16,-14-19 0 16,-10-13-429-16,-14 10 0 15,-11 0 775-15,-10 15 0 16,-12 12 65-16,-7 3 1 15,-6 11-696-15,-14 9 0 0,-8 11 727 16,7 9 0-16,-3 7-305 16,18 7 1-16,14 7-592 15,-3 2 1-15,4 10 779 16,6 4 0-16,-1 6 5 16,7 9 0-16,2 4-110 15,7 9 1-15,3 6-172 16,-7 26 0-16,-3 20-143 15,20-2 1-15,12 6 298 16,9-1 0-16,10 2-172 16,7 2 0-16,9 0 182 15,6-5 0-15,6-6-259 0,6-5 0 16,9-7-539-16,1-10 1 16,5-13 1148-16,14-7 1 15,8-11-253-15,3-12 0 16,3-12-746-16,10-18 0 15,6-17 1062-15,1-6 0 16,2-10-622-16,-13-9 1 16,-8-8-188-16,-12-15 0 15,-12-11 588-15,-3-7 0 16,-4-7-245-16,-6-17 1 16,-5-12 31-16,-9 0 0 15,-10-3-120-15,-10 2 0 16,-10-4-10-16,-17 14 0 15,-14 9-312-15,-9 18 1 16,-10 13 519-16,-16 12 0 0,-8 5-55 16,-9 12 0-16,-6 8-533 15,-6 11 0-15,-10 9 751 16,5 17 1-16,0 12-749 16,-6 12 0-16,-12 14 735 15,0 13 1-15,-2 15-682 16,0 24 1-16,-2 21 480 15,19 0 1-15,0 2-2143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43:31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8241 5470 2286 0,'0'0'197'16,"-14"-21"0"-16,-8-14-65 15,1 6 1-15,-3-5-92 16,-7 11 1-16,-10-2-199 16,-1 8 1-16,-4 5-54 15,-2 8 0-15,-8 11 570 16,1 10 0-16,3 8-311 0,-7 38 0 15,2 23 14-15,11 21 0 16,12 19-125-16,12 7 0 16,13 11 150-16,18-5 0 15,19 3-134-15,5-7 0 16,13-2-322-16,19-7 1 16,9-7 720-16,9-15 0 15,6-10-354-15,3-29 1 16,11-22 41-16,1-30 1 15,6-35 3-15,-6-19 1 16,1-22-177-16,-11-29 0 16,-7-23 313-16,-13-12 0 15,-11-17-94-15,-23-5 0 16,-21-9-73-16,-23-6 0 16,-24-6-233-16,-16 14 0 15,-21 6 453-15,-5 30 1 0,-11 19-312 16,-22 29 1-16,-19 23 183 15,-22 33 0 1,-19 32-132-16,1 29 1 0,-10 34-203 16,11 22 0-16,8 20 190 15,46-4 0-15,0 2-2280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44:02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12488 12408 1793 0,'0'-7'0'16,"0"-6"-2"-16,3-2 1 0,-3-3 3 15,0 4 1-15,0-6 0 16,-5-3 0-16,-6-4-63 15,-4-2 1-15,-5-2-35 16,-2-6 0-16,-6-5-42 16,-9-8 1-16,-4-4-228 15,-1 3 0-15,-4-3 832 16,-2 9 0-16,-4 4-197 16,0 14 1-16,-1 11-306 0,-23 10 0 15,-16 14-358-15,7 15 1 16,2 11 859-16,5 8 0 15,12 8-479-15,1 4 1 16,4 7-216-16,6 8 1 16,-1 4 72-16,8 16 1 15,12 4-52-15,10 6 0 16,15 4 401-16,7 0 0 16,17-1 14-16,13-5 1 15,18-3 95-15,11-2 1 16,10-2-358-16,11-7 1 15,3 0-250-15,15-10 1 16,15-6 596-16,-5-15 0 16,3-12-600-16,5-15 0 15,5-14 643-15,-9-18 0 0,0-15-897 16,-14-19 1-16,-9-13 1069 16,-8-8 0-16,-9-10-360 15,-16-7 0-15,-13-11-76 16,-17-9 0-16,-18-13-81 15,-17-5 1-15,-20-5-342 16,-17-6 1-16,-17-3 694 16,-7 14 0-16,-9 5-485 15,-20 18 0-15,-11 13 335 16,1 27 0-16,-3 20-349 0,-8 31 1 16,-3 26 221-16,16 15 0 15,9 19 6-15,27 3 0 16,19 8-317-16,34-3 0 15,2 0-1453-15</inkml:trace>
  <inkml:trace contextRef="#ctx0" brushRef="#br0" timeOffset="772.13">20247 9916 1916 0,'-9'2'0'0,"-4"-1"-78"16,9-6 1-16,8-8-52 0,-2 1 0 15,3-4 120-15,-10-4 0 16,-6-6 148-16,-15-1 1 15,-9-1-185-15,-9-7 0 16,-1 3-1140-16</inkml:trace>
  <inkml:trace contextRef="#ctx0" brushRef="#br0" timeOffset="1185.78">19695 9539 1569 0,'-18'-10'0'15,"-12"-8"6"-15,-10 0 0 16,-14-4-477-16,-1 9 0 16,-4 4 888-16,-6 18 1 15,-1 9-210-15,-14 27 1 16,-10 22-797-16,7 3 1 15,1 11 453-15,9 4 0 16,4 5 662-16,16 2 1 16,12 7-401-16,8-2 1 15,14-5 5-15,10 3 1 16,15-1-512-16,16 3 1 16,13 0 247-16,13-3 0 0,13-2 608 15,9-9 1-15,9-13-764 16,14-14 0-16,5-15 516 15,10-23 1-15,9-16-123 16,-6-22 0-16,-1-21-65 16,-4-10 1-16,-3-19 154 15,-11-11 0-15,-11-13-268 16,-9-12 1-16,-7-20-318 16,-13 2 1-16,-13-2 638 15,-17-2 1-15,-20 2-217 16,-23 5 0-16,-21 2 319 0,-28 11 1 15,-23 8-533-15,-36 22 0 16,-26 19 115-16,-37 28 0 16,-33 28 235-16,-17 40 1 15,-18 39-429-15,14 41 1 16,4 4-1395-16</inkml:trace>
  <inkml:trace contextRef="#ctx0" brushRef="#br0" timeOffset="14354.17">13806 8871 1838 0,'0'0'0'0,"-19"17"-64"16,19-17 1-16,0-13 63 15,0 0 0-15,0-5-86 16,-3-5 1-16,-3-4-14 16,-7-2 0-16,-5 0-116 15,-6-1 1-15,-11 1-8 16,0 4 1-16,-8 0 754 15,3 1 0-15,-7 3-369 0,5-5 0 16,-4 3-198-16,-4 5 0 16,-4-4-488-16,-3 10 0 15,0 3 784-15,-4 9 0 16,0 9 93-16,6 3 1 16,1 10-313-16,6 3 0 15,6 4-171-15,-1 3 1 16,6 6-283-16,0 4 0 15,10 4 363-15,-1 8 0 16,4 9 104-16,6 18 0 16,-1 18-180-16,6-3 0 15,8 5 357-15,-1-9 0 16,8-6-36-16,3-1 0 16,8-6-192-16,0-4 0 15,6 1 205-15,5 0 1 16,3-2-92-16,5 1 1 15,7-1-200-15,-2 3 0 0,3 1-169 16,8-10 0-16,2-7 16 16,7-7 0-16,8-5 662 15,9-9 0-15,1-6-431 16,3-9 0-16,3-3-653 16,0-2 1-16,-1-8 1264 15,1-8 0-15,2-4-547 16,-11-9 0-16,-5-9-343 15,-16-7 1-15,-8-6 148 16,12-29 0-16,4-19 507 0,-3-9 0 16,-1-11-226-16,-13-2 0 15,-10-1-130-15,-12-3 0 16,-11-1 102-16,-5-6 1 16,-9-5-246-16,-7-2 0 15,-4-1 173-15,-12 8 0 16,-9 8-531-16,-9 10 0 15,-9 13 853-15,-10 9 1 16,-11 9-146-16,-5 0 1 16,-4 9-519-16,-18 0 1 15,-12 0 608-15,-5 7 0 16,-5-2-599-16,-3 19 0 16,-1 10 464-16,4 15 1 15,3 14-599-15,17 23 0 16,1 2-747-16</inkml:trace>
  <inkml:trace contextRef="#ctx0" brushRef="#br0" timeOffset="16170.38">14727 16484 1748 0,'0'0'-101'0,"0"0"0"16,-46 6-148-16,18-6 0 15,1 0-415-15</inkml:trace>
  <inkml:trace contextRef="#ctx0" brushRef="#br0" timeOffset="16245.37">14491 16455 729 0,'0'0'0'16,"-6"-9"260"-16,-12-1 0 15,-6-7-167-15,-11 1 0 16,-8-4-417-16,-8 2 1 15,-1 0-128-15</inkml:trace>
  <inkml:trace contextRef="#ctx0" brushRef="#br0" timeOffset="16395.88">13961 16310 1367 0,'-15'7'0'16,"-13"4"155"-16,-5 7 0 0,-11 5-261 15,1 11 0-15,-3 9-320 16,8 10 0-16,1 8 283 16,5 25 1-16,8 22 492 15,15 2 1-15,18 9-231 16,13-6 0-16,12-1 211 15,12-6 0-15,9-5-612 16,8-5 1-16,2-1-618 16</inkml:trace>
  <inkml:trace contextRef="#ctx0" brushRef="#br0" timeOffset="16426.3">14225 17862 1502 0,'31'18'0'0,"3"0"-1067"16</inkml:trace>
  <inkml:trace contextRef="#ctx0" brushRef="#br0" timeOffset="16726.97">14620 18054 1345 0,'39'2'0'0,"24"0"-161"0,12-2 0 15,18-2 294-15,1-5 0 16,11-4 240-16,-13-7 0 15,-3-7-725-15,-13-11 0 16,-6-9 218-16,-11-11 1 16,-13-11 446-16,-18-6 0 15,-10-10-155-15,-18-7 0 16,-18-8-198-16,-16-10 0 16,-14-10 485-16,-11-5 1 15,-13-5-564-15,-11 1 1 16,-11-5 160-16,-4 22 0 15,-3 13 16-15,-10 18 1 16,-7 14-56-16,-8 20 1 16,-3 16-47-16,-9 20 0 15,-6 16 213-15,-2 11 1 0,-8 11-450 16,7 20 0-16,3 17 340 16,27 6 0-16,21 9-950 15,43 2 1-15,-1 0 532 16</inkml:trace>
  <inkml:trace contextRef="#ctx0" brushRef="#br0" timeOffset="21784.01">6692 15215 1804 0,'0'0'0'16,"-14"-11"-51"-16,14 11 1 0,-8-7-73 16,8 7 0-16,0 0 135 15,0 0 0-15,0 0-12 16,0 0 0-16,0 0 56 16,0 0 1-16,-11 0-21 15,11 0 1-15,-9-2 11 16,9 2 0-16,-9-4-19 15,9 4 0-15,5-7 10 16,5-2 0-16,8-3-179 16,6-10 0-16,7-7-380 15,6-3 0-15,0-4 607 0,6-2 1 16,-1-2 397-16,4 4 0 16,0 2-233-16,-3 7 1 15,-10 5-138-15,2 1 0 16,-5 3-105-16,-6 2 0 15,-2 1-29-15,-9 4 1 16,-2 4 30-16,-4 2 1 16,-1 3 34-16,-6 2 1 15,-6 11-14-15,-10 9 0 16,-8 10-189-16,-8 1 0 16,-6 1-88-16,-9 4 1 15,-4 4 560-15,-5 0 1 16,-5-1-134-16,-9 10 1 15,-7 7-311-15,7-6 1 16,-1 0-167-16,10-5 1 16,8-3 186-16,14-12 1 0,11-10 355 15,4 0 1-15,6-4-149 16,5-3 0-16,4-6-105 16,9-7 0-16,-9 9-136 15,22-13 0-15,5-6 240 16,12-7 0-16,10-4 125 15,3-8 0-15,8-9-171 16,5-3 0-16,-1-8-245 16,0-1 1-16,6-6 64 15,13-7 1-15,11-9 350 0,-11 7 0 16,0 2-175-16,-28 18 0 16,-16 13-63-16,-5 6 1 15,-6 12-38-15,-4 1 0 16,-6 4 70-16,-9 9 1 15,9-7 17-15,-9 7 1 16,-5 7-3-16,-8 8 0 16,-6 5-164-16,-5 10 0 15,-11 8-111-15,-9 5 0 16,-12 4 441-16,-14 18 0 16,-17 12-65-16,17-8 1 15,0-1-254-15,6-7 0 16,-1-7-92-16,4-5 0 15,6-9 241-15,5-6 1 16,7-9 155-16,14-7 0 16,12-11-109-16,6 0 1 0,2-3-84 15,9-4 0 1,0 0-139-16,9-9 0 0,2-5-21 16,11-6 1-16,10-4 371 15,10-6 0-15,10-8-55 16,0-3 0-16,7-8-314 15,5-3 1-15,6-2 103 16,23-13 0-16,16-3 65 16,-8 9 0-16,1-1-2025 15</inkml:trace>
  <inkml:trace contextRef="#ctx0" brushRef="#br0" timeOffset="28856.15">20044 14763 1927 0,'9'-7'0'16,"8"-6"-31"-16,-15 4 0 15,-2 5 13-15,0 4 0 16,0 0-51-16,0 0 1 16,0 0 68-16,0 0 0 15,0 0 62-15,0 0 0 16,-2 6-53-16,2-6 0 0,6 7-49 16,6-7 0-16,7 0-203 15,9-11 0-15,7-1 279 16,7-5 0-16,8-4 360 15,4-3 1-15,3-4-334 16,0-1 0-16,4-2-483 16,-2 1 0-16,0-1 477 15,11-7 1-15,4-7 286 16,-4 6 1-16,-5-1-221 16,-19 18 0-16,-13 6-87 0,-11 7 1 15,-7 4-35-15,-9 3 1 16,-3 2-42-16,-3 0 1 15,-14 9-162-15,-8 4 1 16,-17 6-274-16,-4 5 0 16,-5 5 850-16,-7 5 0 15,-8 5-77-15,-1 5 1 16,-1 2-534-16,-24 10 0 16,-12 5 286-16,12-10 0 15,4-4 141-15,28-17 1 16,18-10-186-16,4 0 0 15,11-8-9-15,6-1 0 16,7-5-46-16,1-1 1 16,3-3 42-16,7-2 1 15,4 12-18-15,3-8 1 16,4 0-122-16,11-8 1 16,8-7-293-16,10-7 1 0,7-5 896 15,4-10 1-15,10-3-315 16,-2 0 0-16,2-5-224 15,6-4 1-15,5-5-252 16,-21 14 0-16,-12 9 118 16,-7 5 0-16,-12 6 294 15,-4 3 1-15,-3 4 35 16,-3 4 0-16,-5 1 138 0,-20 6 1 16,-7 3 5-1,-11 8 0-15,-8 3-193 0,-1 8 1 16,-12 4-225-16,-1 7 1 15,-6 6 53-15,0-3 0 16,-4 3 254-16,8-3 1 16,6-7-140-16,14-6 0 15,5-5-1-15,12-4 1 16,9-9-96-16,11-7 1 16,26-7-394-16,11-20 0 15,20-11 544-15,33-39 0 16,1-1-1473-16</inkml:trace>
  <inkml:trace contextRef="#ctx0" brushRef="#br0" timeOffset="31379.47">22887 9505 1950 0,'0'0'0'16,"-37"-21"-17"-16,37 21 0 16,0 0-44-16,0 0 0 15,8 0-13-15,-8 0 1 0,7-13-70 16,-1-3 1-16,-1-6 116 15,1-1 0-15,-6-2 20 16,-8-6 1-16,-6-7-21 16,-5-1 1-16,-3-5-31 15,-4-1 1-15,-7 2-53 16,0 2 0-16,-4-1 505 16,-4 8 0-16,-9 2-211 15,4 6 0-15,-2 5-400 16,-11 1 1-16,-6 2-77 15,-3 5 0-15,-6 3 796 16,0 10 1-16,1 7-551 16,-20 11 1-16,-6 14-318 0,12 13 0 15,0 15 794-15,15 15 0 16,9 14-321-16,12 2 1 16,10 8-95-16,13 2 0 15,14 7-103-15,10-7 1 16,13-2 135-16,10 2 0 15,10-6-464-15,4 6 1 16,6-2 130-16,13-2 1 16,11 1 807-16,10-6 1 15,12-4-670-15,8-14 1 16,1-17 315-16,11-10 1 16,8-15-51-16,-3-17 0 15,7-17-297-15,-7-21 0 16,5-21 489-16,-8-20 1 0,-2-25-731 15,-7-6 0-15,-7-11 887 16,-12-19 0-16,-11-13-457 16,-18-21 1-16,-17-17 40 15,-22 1 1-15,-18-8-90 16,-34 22 1-16,-29 12 59 16,-37 35 0-16,-35 28-27 15,-50 37 0-15,-46 37-2 16,-32 37 1-16,-32 36-261 15,19 36 0-15,2 2-1353 16</inkml:trace>
  <inkml:trace contextRef="#ctx0" brushRef="#br0" timeOffset="32444.39">13913 13978 2073 0,'0'0'0'16,"-19"-20"45"-16,3 7 1 15,-1-1-47-15,-3-8 0 16,-4-5-115-16,-4 0 1 15,-1-3-306-15,-8-1 0 16,-4-3 467-16,-5 3 0 16,-6 3 311-16,-5 10 0 15,-6 9-469-15,-3 1 0 16,-10 10-238-16,-7 13 1 16,-15 13 868-16,15 10 0 15,9 13-519-15,13 8 0 16,10 11-15-16,5 13 0 15,9 5-180-15,3 20 1 16,12 11 258-16,13 9 1 16,9 7-76-16,9 5 0 0,12 4 266 15,8-14 1-15,14-9-405 16,3-17 0-16,2 1-1187 16</inkml:trace>
  <inkml:trace contextRef="#ctx0" brushRef="#br0" timeOffset="32685.26">13186 15505 1692 0,'36'5'0'0,"27"2"55"16,13-10 1-16,11-8-60 15,7-11 1-15,9-10 306 16,-10-20 0-16,-1-17-549 16,-9-15 0-16,-4-15 365 15,-7-6 0-15,0-6 188 16,-16 1 1-16,-8-2-296 0,-15 4 0 16,-15 4 106-16,-18 1 0 15,-16 0-369-15,-25 1 0 16,-23-1 382-16,-14-7 1 15,-16-5-39-15,-10 12 1 16,-12 8-164-16,-4 28 1 16,-5 17 2-16,-14 32 0 15,-7 25 262-15,4 45 1 16,2 0-2502-16</inkml:trace>
  <inkml:trace contextRef="#ctx0" brushRef="#br0" timeOffset="37038.69">26596 6860 2028 0,'0'0'0'16,"-5"-29"-7"-16,-3 8 0 0,-3-4 29 15,6-8 1-15,1-5 24 16,10-3 0-16,8-6 39 16,10 6 0-16,11-1-73 15,6 12 1-15,5 10-388 16,6 11 1-16,5 11 519 16,21 25 1-16,16 23 124 15,-11 17 0-15,-2 21-616 16,-7 6 0-16,-4 8 140 15,-11-1 0-15,-7-6 426 16,-13-10 0-16,-13-9-178 0,-8-15 0 16,-11-11 0-16,-3-21 0 15,-6-20-48-15,-11-5 1 16,-7-8 254-16,-11-21 1 16,-8-13-49-16,2-20 1 15,0-12-254-15,-2-36 1 16,1-36 104-16,19 1 1 15,14-10-55-15,17 9 0 16,16 5-354-16,15 20 1 16,12 16 353-16,2 27 0 15,8 22 267-15,-4 27 1 16,2 25-190-16,-8 25 0 16,-2 27-203-16,1 22 1 15,0 25-1-15,1 2 0 16,4 3 419-16,0-10 0 15,4-4-261-15,-11-14 1 0,-6-8-203 16,-8-14 0-16,-6-9-273 16,-8-20 1-16,0 1-723 15</inkml:trace>
  <inkml:trace contextRef="#ctx0" brushRef="#br0" timeOffset="37399.96">28468 5818 2118 0,'0'0'0'16,"-7"0"84"-16,9-6 0 16,2-10 60-16,8-6 1 15,9-6-46-15,5-7 0 16,5-2-164-16,4-8 1 16,6-2-55-16,1-4 1 15,6-1-132-15,15-7 1 16,11-4 473-16,-10 21 0 15,-3 10-162-15,-20 19 0 16,-17 20-358-16,-7 10 0 0,-1 1-986 16</inkml:trace>
  <inkml:trace contextRef="#ctx0" brushRef="#br0" timeOffset="37595.19">28775 6176 2129 0,'11'-4'0'0,"7"-1"63"16,12-11 0-16,9-13 223 0,11-2 0 16,9-10-198-1,9-17 0-15,9-8-371 0,-3 1 0 16,0-4 153-16,-9 10 1 16,-8 5-138-16,-13 11 1 15,1-2-842-15</inkml:trace>
  <inkml:trace contextRef="#ctx0" brushRef="#br0" timeOffset="38328.55">29589 4123 2308 0,'0'0'0'0,"-9"-3"76"15,3-10 1-15,1-3-72 16,1 0 0-16,0 3-4 16,4 13 1-16,2 7-43 15,7 18 0-15,4 10 81 16,9 15 1-16,6 11-352 15,9 8 0-15,7 10 361 16,12 16 1-16,10 13 267 0,-14-10 1 16,-6 1-306-1,-18-7 0-15,-13-4-11 0,-3-25 1 16,-4-13 112-16,1-17 1 16,-2-19-100-16,5-7 1 15,2-16 14-15,10-16 0 16,6-15-165-16,22-15 0 15,14-21 124-15,6 2 1 16,9-1 145-16,-11 6 1 16,-1 8-139-16,-14 7 1 15,-9 11 0-15,-16 3 0 16,-15 6 33-16,-10 9 0 16,-10 7 4-16,-10-9 0 15,-9 0-53-15,0-6 1 16,-2-5-108-16,-2 1 0 15,1-5 79-15,1 4 1 0,4-3 47 16,5-1 1-16,4 5 44 16,4 6 1-16,5 2-2 15,2 9 0-15,4 8-25 16,-2 12 1-16,9 7-70 16,-5 18 1-16,2 13 143 15,7 21 0-15,3 17-10 16,12 32 1-16,11 29-135 15,1-4 1-15,5 6-265 16,3-6 0-16,3-7 440 16,-3 0 1-16,0-2-65 15,-15-7 1-15,-7-5-5 16,-11-2 1-16,-8-11-214 0,-14-2 1 16,0-1-1782-16</inkml:trace>
  <inkml:trace contextRef="#ctx0" brushRef="#br0" timeOffset="39096.06">28596 8924 2006 0,'2'-40'-5'15,"-8"0"1"-15,-5-19-154 0,-11-2 1 16,-8-9-356-16,-7 1 1 15,-5-1 1072-15,-2 7 0 16,-4 2-305-16,7 17 1 16,6 8-199-16,-4 18 1 15,-1 13-181-15,3 19 0 0,3 19 268 16,14 21 0-16,9 14-71 16,18 44 1-16,16 34 63 15,17 0 1-15,17 12-378 16,15-5 0-16,15 0 573 15,4-2 1-15,6 1-428 16,-4-3 1-16,-1 1 34 16,-13-17 0-16,-8-14 303 15,-20-8 1-15,-12-15-340 16,-22-3 1-16,-19-6-335 0,-22-13 1 16,-22-13-2-16,-15-16 1 15,0 0-422-15</inkml:trace>
  <inkml:trace contextRef="#ctx0" brushRef="#br0" timeOffset="39279.01">27754 10261 2151 0,'0'0'0'16,"17"0"166"-16,-17-21 0 16,-6-15-41-16,12-4 0 15,6-12-420-15,16-4 1 16,13-10 430-16,27-21 0 15,23-17-112-15,6-3 1 16,14-13-541-16,4 6 1 16,-1-3-372-16</inkml:trace>
  <inkml:trace contextRef="#ctx0" brushRef="#br0" timeOffset="39591.25">29247 8979 2476 0,'15'-10'0'15,"11"-7"105"-15,9-2 1 16,9-10 66-16,17-22 1 16,17-15-183-16,-1-6 0 15,5-7-477-15,-7 5 0 16,-1 5 519-16,-13 17 1 16,-11 14-444-16,-20 24 0 15,-1-2-387-15</inkml:trace>
  <inkml:trace contextRef="#ctx0" brushRef="#br0" timeOffset="39769.99">29593 9368 2476 0,'9'-14'0'0,"8"-11"83"15,8-11 1-15,10-7-253 16,19-22 1-16,14-16 231 15,4 1 0-15,6-8-541 16,1-2 0-16,1 2-450 16</inkml:trace>
  <inkml:trace contextRef="#ctx0" brushRef="#br0" timeOffset="40521.62">30961 7904 2331 0,'0'0'0'15,"-2"9"78"-15,4 2 1 16,1 2-49-16,-3 5 0 15,-1 2-76-15,-5-2 0 16,-3-2-238-16,-17-2 0 16,-11 1 364-16,0-6 1 15,-5-6 174-15,-10-10 0 0,-9-11-351 16,-4-9 0-16,-5-11-214 16,2-9 1-16,0-12 672 15,-4-24 1-15,0-18-385 16,24-1 0-16,16-8-20 15,32 13 1-15,28 3 29 16,27 22 1-16,30 9 184 16,9 16 0-16,17 15-559 15,0 23 0-15,3 18 803 16,-10 21 1-16,-4 23-698 16,-14 17 1-16,-8 23 263 15,-12 19 0-15,-8 14 125 0,-23 4 1 16,-17 8-96-16,-20 3 0 15,-20 1-18-15,-17-3 0 16,-18-6 308-16,0-7 0 16,-6-9-451-16,2-18 1 15,0-21 7-15,8-17 1 16,3-23-1-16,15-13 1 16,11-18 260-16,2-20 1 15,3-15-59-15,15-32 0 16,12-23 87-16,23 1 1 15,19-12-1-15,7 15 1 16,12 8-232-16,-5 17 0 16,1 13-304-16,-1 23 0 15,3 23 705-15,7 12 1 16,3 17-236-16,3 7 0 0,3 10-215 16,9-5 0-16,8 3 426 15,-8-24 0-15,-1-9-496 16,12-48 0-16,8-31 389 15,18-45 1-15,17-41-378 16,20-57 0-16,0 1-1965 16</inkml:trace>
  <inkml:trace contextRef="#ctx0" brushRef="#br0" timeOffset="51525.39">20866 4651 2039 0,'3'16'30'0,"-12"-32"0"16,-4-22 61-16,0 4 1 16,-1-4-50-16,3 9 0 15,3 6-90-15,3 8 0 16,1 12 12-16,4 19 0 15,4 18 120-15,9 17 1 16,5 12 69-16,8 10 0 16,9 12-175-16,4 11 0 15,11 12 20-15,-14-20 1 16,1-7-72-16,-7-20 0 0,-6-14-28 16,-2-22 1-16,-3-21-276 15,8-17 1-15,5-16 681 16,19-21 1-16,18-20-49 15,-10-6 1-15,-2-12-224 16,-9 16 1-16,-6 5-165 16,-14 22 1-16,-13 20 130 15,-4 5 1-15,-6 11 78 16,-5 9 0-16,-9-4-36 16,-9 4 1-16,-8 0-113 0,-2-5 0 15,-1-11-59-15,1-13 0 16,0-11 179-16,8-1 0 15,7-9-2-15,9 5 0 16,8 7 37-16,5 13 0 16,4 14-71-16,6 25 1 15,3 17-73-15,2 16 1 16,5 17 14-16,8 34 0 16,9 26-387-16,-1-5 0 15,-1 5 794-15,-1-12 0 16,-3-6-307-16,-3-11 1 15,-4-8 42-15,-7-19 0 16,-6-14-318-16,-7-16 1 16,0-4-1477-16</inkml:trace>
  <inkml:trace contextRef="#ctx0" brushRef="#br0" timeOffset="51766.2">22213 5335 2443 0,'-3'18'0'0,"-3"14"102"16,3 6 0-16,1 7-5 0,2 8 0 15,3 8-20-15,8-2 0 16,6 4-195-16,9-5 0 15,7-4-375-15,6-16 0 16,0-1-654-16</inkml:trace>
  <inkml:trace contextRef="#ctx0" brushRef="#br0" timeOffset="52563.19">23083 4629 2073 0,'2'-9'0'0,"3"-5"107"15,3-8 0-15,1-12-38 0,-3-2 1 16,-3-4-14-16,-6-10 1 15,-5-8-115-15,-7-3 1 16,-3-7 141-16,-10-2 0 16,-1-3-131-16,-1 3 0 15,1 4-152-15,-6 10 0 16,-4 11-108-16,-4 16 0 16,1 16 50-16,-4 17 0 15,-4 18 657-15,7 12 0 16,6 14-361-16,4 6 0 15,9 9 64-15,8 9 0 16,8 11-109-16,12-20 1 16,9-12-413-16,18 6 1 15,17-1 802-15,11-7 0 16,13-8-188-16,0-3 1 0,4-7-506 16,-4-4 0-1,0-6 378-15,-7 8 0 16,-6-2 226-16,-11 11 0 0,-10 7-174 15,-17-7 0-15,-14 0-229 16,-14 7 1-16,-14 1-185 16,-8 3 1-16,-12 1 640 15,-5-6 0-15,-6-3-188 16,8-9 1-16,4-10-167 16,-5-9 1-16,1-17-180 15,-2-14 0-15,0-18 226 0,12-20 0 16,7-19-110-1,17-33 1-15,16-29 282 0,25-2 1 16,17-12-421-16,21 9 1 16,17 5 335-16,5 32 0 15,10 22-236-15,-6 37 1 16,1-5-1783-16</inkml:trace>
  <inkml:trace contextRef="#ctx0" brushRef="#br0" timeOffset="52833.1">24134 4572 2420 0,'0'0'0'0,"-13"-6"161"16,9 15 1-16,2 7-121 15,-7 19 1-15,-4 10 123 16,-2 9 1-16,-1 9-286 16,4 3 1-16,3 10 18 15,7-9 0-15,8-1-83 16,9-10 0-16,7-11-151 16,7-11 1-16,1 0-782 15</inkml:trace>
  <inkml:trace contextRef="#ctx0" brushRef="#br0" timeOffset="53477.15">24735 3990 2028 0,'8'-23'0'15,"7"-12"18"-15,-6-15 0 16,0-13 59-16,2-29 1 16,4-21-80-16,-8 8 1 15,-1 3-172-15,-14 21 1 0,-10 10 60 16,-8 21 1-16,-7 21-393 15,-6 8 1-15,-5 13 976 16,-10 16 1-16,-7 10-284 16,0 10 0-16,0 7-211 15,8 4 0-15,3 8-46 16,11 0 0-16,12 3 77 16,14 1 0-16,15 1 125 15,20 7 1-15,20 4-275 16,21-16 0-16,20-7 260 15,17-2 1-15,18-4-122 0,0 4 0 16,6-4 97-16,-15 7 0 16,-6 4 9-16,-29 9 0 15,-22 9-66-15,-27-3 1 16,-21 1-52-16,-32-5 0 16,-27-4-26-16,-15-2 0 15,-19 1 227-15,6-10 1 16,-4-7-356-16,8-17 0 15,3-14 14-15,23-10 0 16,14-18 298-16,13-13 1 16,13-20-138-16,26-39 0 15,22-36 281-15,34-20 1 16,27-24-434-16,38-3 1 16,34-3-135-16,15 19 1 15,22 18-427-15,-33 58 0 16,-1 1 301-16</inkml:trace>
  <inkml:trace contextRef="#ctx0" brushRef="#br0" timeOffset="57591.97">24488 5674 2185 0,'0'0'0'16,"11"-8"52"-16,-11 8 0 16,9-1-75-16,1-1 1 15,2 0 25-15,12-9 1 16,2-1 160-16,13-6 0 0,9-4-67 16,2-7 0-16,-2-3-190 15,2-6 0-15,1 0-159 16,-4 4 0-16,-1 5 168 15,-15 6 0-15,-3 8 142 16,-12 8 0-16,-8 14 56 16,-16 18 1-16,-10 17 102 15,-12 5 1-15,-8 7-134 16,-5 0 0-16,-3 0-146 16,2-4 0-16,-1 1 22 15,10-17 1-15,8-5 51 0,8-11 0 16,6-4 59-16,13-14 0 15,13-4 36-15,8-12 0 16,8-9-126-16,8-7 1 16,11-8-397-16,-4-1 1 15,4-4-136-15,4-13 1 16,2-7 460-16,-16 20 0 16,-4 11-170-16,-3 5 1 15,2 0 97-15</inkml:trace>
  <inkml:trace contextRef="#ctx0" brushRef="#br0" timeOffset="58355.92">26234 4889 2275 0,'0'0'0'0,"-5"12"-56"15,10-3 0-15,5 4-57 16,-3-2 0-16,2-2 10 16,1 0 1-16,-1-6 101 15,2-6 1-15,2-14 3 0,2-4 1 16,1-13-167-16,3-4 0 15,1-7 32-15,-3-6 1 16,-3-6 420-16,-10-3 1 16,-8-6-50-16,-10-5 0 15,-9-4-192-15,-8-21 0 16,-10-10-25-16,-3 20 1 16,-6 10-251-16,8 27 0 15,1 24 159-15,-7 16 1 16,-5 13 325-16,-1 12 1 15,1 18-260-15,1 11 0 16,4 9 0-16,-4 22 0 16,0 16-145-16,19 5 1 15,13 4 227-15,22-11 0 16,18-9 92-16,11-16 1 16,14-15-350-16,18-12 0 15,16-20 300-15,13-5 1 0,17-10-88 16,-4-6 1-16,2-3-260 15,-3 3 1-15,-3 6 514 16,-14 6 1-16,-9 7-304 16,-19 10 0-16,-13 11-122 15,-15 10 1-15,-14 11 210 16,-19 5 0-16,-18 3 61 16,-19 5 0-16,-16-3-578 15,-16-3 1-15,-13-2 731 0,4-11 1 16,-1-7-135-16,-4-16 0 15,-2-13-359-15,19-16 0 16,11-16 330-16,5-18 1 16,10-11 5-16,5-38 0 15,9-25-203-15,26-24 0 16,19-26 151-16,38-17 1 16,34-17-383-16,51-17 0 15,45-22 71-15,16 15 0 16,0 2-1187-16</inkml:trace>
  <inkml:trace contextRef="#ctx0" brushRef="#br0" timeOffset="74227.3">25097 6603 1703 0,'0'0'0'15,"26"0"-95"-15,-19 1 1 16,-1 1 225-16,12-2 0 16,8-3-45-16,9-8 0 15,8-5-532-15,9-13 0 16,10-5 450-16,18-11 0 0,16-9 344 16,-4 3 0-16,4 1-739 15,-13 8 1-15,0 1-187 16</inkml:trace>
  <inkml:trace contextRef="#ctx0" brushRef="#br0" timeOffset="74287.17">26009 6192 91 0,'-7'4'0'0,"-4"-1"578"16,-17 15 0-16,-13 4-398 16,-14 10 0-16,0 1-1371 15</inkml:trace>
  <inkml:trace contextRef="#ctx0" brushRef="#br0" timeOffset="74407.14">25383 6538 1300 0,'-27'12'0'0,"-18"10"-474"16,-16 7 0-16,-14 5 1092 15,-14 11 1-15,-11 2-576 0,30-15 0 16,22-6-83-16,13-8 1 15,13-8 112-15,11-4 0 16,13-10-88-16,20-8 1 16,-4-1-1208-16</inkml:trace>
  <inkml:trace contextRef="#ctx0" brushRef="#br0" timeOffset="74528.11">25169 6610 1390 0,'28'-9'0'16,"22"-11"-493"-16,22-14 1 16,27-17 1150-16,-6 1 0 15,5-2-445-15,-26 18 0 16,-17 3-199-16,-22 15 1 15,-22 12-25-15,-14 17 0 16,-20 12-704-16,-15 11 0 16,-1 0 406-16</inkml:trace>
  <inkml:trace contextRef="#ctx0" brushRef="#br0" timeOffset="75562.35">13533 5081 2095 0,'0'0'0'0,"-28"-38"98"0,4 10 1 16,-2-3-100-16,-3-1 1 15,-3-3-143-15,-7-6 0 16,2 3-1265-16</inkml:trace>
  <inkml:trace contextRef="#ctx0" brushRef="#br0" timeOffset="75608.17">13049 4667 942 0,'-19'-4'0'15,"-16"1"215"-15,-13-3 1 16,0 3-1240-16</inkml:trace>
  <inkml:trace contextRef="#ctx0" brushRef="#br0" timeOffset="76044.28">12534 4672 1569 0,'-19'17'0'16,"-14"4"75"-16,-11 15 1 16,-10 11-643-16,-10 25 1 15,-14 27 746-15,21 6 1 16,2 12-2-16,18 0 0 16,13 7-44-16,7-7 0 15,11 0-209-15,14-7 0 16,16-6-320-16,9-8 0 0,13-13 1046 15,11-8 1-15,15-6-655 16,8-5 1-16,5-4-568 16,11-10 0-16,7-5 1175 15,4-18 0-15,8-11-989 16,3-8 1-16,6-12 836 16,-3-9 1-16,-1-12-704 15,-3-7 1-15,-8-8 668 16,-12-5 0-16,-6-5-578 15,-12-17 1-15,-5-8-269 16,-13-14 1-16,-13-10 788 0,-11-5 0 16,-11-10-363-16,-21-6 0 15,-21-13 168-15,-19 6 1 16,-21-2 125-16,-21 5 1 16,-17 5-602-16,-19 23 1 15,-20 14 409-15,-16 26 1 16,-19 23 29-16,-23 30 0 15,-21 31-76-15,-15 45 0 16,-17 38-104-16,-10 39 0 16,-10 39-214-16,27 27 1 15,3 2-1376-15</inkml:trace>
  <inkml:trace contextRef="#ctx0" brushRef="#br0" timeOffset="80397.36">28243 11967 1905 0,'20'-2'0'0,"16"-7"-26"16,-46 11 1-16,-23 5 71 16,7-2 0-16,-3 4-127 15,10 2 1-15,6-6 42 16,13-5 0-16,0 11 63 16,10-7 1-16,6 1-250 15,14-5 0-15,10-5 294 0,18-8 0 16,12-7 366-16,29-21 1 15,27-18-640-15,14-3 1 16,17-8-82-16,9-16 1 16,12-13 691-16,12-9 1 15,13-13-212-15,4-3 0 16,9-6-160-16,-4 6 0 16,0 1-8-16,1-8 0 15,-3-9-262-15,-3 13 1 16,-2 9 114-16,-13 6 1 15,-10 8 516-15,-25 14 1 16,-18 10-834-16,-19 21 1 16,-19 14 855-16,-14 9 0 15,-17 11-328-15,-22 5 1 16,-22 4-105-16,-6 3 1 16,-10 4 27-16,-10 9 0 0,0 0-252 15,-50 14 1-15,-33 10 269 16,-11 8 0-16,-17 10 62 15,-13 5 0-15,-14 5 17 16,-8 13 0-16,-11 10-319 16,-7 6 1-16,-10 13 121 15,-14 14 1-15,-13 11-65 16,-14 10 1-16,-14 10 394 16,12-4 0-16,2 2-132 15,10-15 1-15,8-8-40 0,10 3 1 16,10 3-450-16,15-12 0 15,12-9 735-15,19-8 0 16,17-12-595-16,14-11 1 16,17-7 184-16,22-19 0 15,20-13 157-15,12-6 1 16,12-7-164-16,12-5 0 16,10-6-129-16,17-6 0 15,15-10 484-15,22-9 0 16,21-7-255-16,14-13 1 15,19-10 32-15,14-9 1 16,19-12-428-16,14-12 0 16,16-10 344-16,23-12 1 15,23-8-65-15,10-8 1 16,18-8 216-16,3-5 1 16,7 1-102-16,-2-5 0 0,4-10 54 15,-7 8 0-15,-4 1-104 16,-16 6 0-16,-12 5 70 15,-33 18 0-15,-24 15-167 16,-25 12 0-16,-1 2-1938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45:5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13357 3511 2140 0,'0'0'0'16,"0"0"41"-16,0 0 1 15,-5-18-23-15,1 2 1 16,2-4-51-16,-7-5 0 15,2-6-115-15,-5-1 0 16,-6-2-100-16,-10 1 0 16,-5-1-199-16,-4 5 0 15,-9-1 1132-15,-9 1 1 16,-4 4-529-16,-6 1 1 16,-7 3-536-16,-20-5 0 15,-21-2 916-15,2 10 1 16,-5 1-851-16,0 14 0 15,-10 6 665-15,6 10 1 16,4 12-811-16,-6 8 0 0,-2 10 847 16,13 2 0-1,6 2-467-15,4-1 1 0,3 7 68 16,15 10 0-16,5 3 195 16,15 10 0-16,14 12-94 15,2 0 0-15,5 4-151 16,5 4 1-16,6-1-66 15,7-1 0-15,5-4 220 16,14-2 1-16,5 0-68 16,11-1 0-16,11 1-8 15,6-7 1-15,5-7 33 0,7-8 1 16,12-6-450-16,13-12 0 16,14-4 770-16,6-8 0 15,13-6-554-15,3-10 0 16,7-11 355-16,12-9 1 15,5-9-363-15,-1-5 1 16,3-4 458-16,-3-2 1 16,0-2-538-16,-4 1 1 15,-4-5 507-15,-2 1 1 16,-5-4-400-16,-4-8 0 16,-1-1 241-16,1 0 0 15,2-4 0-15,-9 1 0 16,-6-4-341-16,-9-2 1 15,-7-3 524-15,-9-1 1 16,-7 1-202-16,-13-4 0 16,-12-4-48-16,-8-12 1 15,-12-11 37-15,-11-7 0 0,-8-8-160 16,-18 1 0-16,-13-6-106 16,-30 2 0-16,-23 2 458 15,-23 14 1-15,-28 4-274 16,-19 32 0-16,-31 22 4 15,-3 16 1-15,-13 18-201 16,6 21 1-16,-2 21-88 16,31 3 1-16,2 0-1368 15</inkml:trace>
  <inkml:trace contextRef="#ctx0" brushRef="#br0" timeOffset="10959.19">18137 3585 2185 0,'11'18'80'0,"-31"-40"0"16,-17-19-163-16,4-2 1 15,-2-10-30-15,0 1 0 16,-1-2 360-16,3 0 0 15,0 0-34-15,-4 7 1 0,-4 2-79 16,1 24 0-16,-3 14-209 16,-8 19 0-16,-8 21-136 15,-10 35 0-15,-8 31 319 16,16 18 0-16,5 18 89 16,14 15 0-16,7 12-201 15,5-2 0-15,4 6-39 16,21-8 1-16,12-3 38 15,12-26 1-15,10-15-478 16,21-17 1-16,17-16 885 16,14-21 0-16,17-23-566 15,11-28 1-15,11-21 452 0,5-22 0 16,10-26-453-16,2-6 1 16,5-17 366-16,-26-9 1 15,-9-9-261-15,-20-11 0 16,-17-14-97-16,-22-14 1 15,-20-15 173-15,-19 0 1 16,-18-5 213-16,-23 18 1 16,-21 10-284-16,-27 31 1 15,-21 26 118-15,-25 21 1 16,-23 29-205-16,-14 28 0 16,-18 35 216-16,19 20 1 15,9 26-175-15,33 8 0 16,31 13-22-16,30-10 0 15,2-3-2103-15</inkml:trace>
  <inkml:trace contextRef="#ctx0" brushRef="#br0" timeOffset="12039.09">18955 4809 2241 0,'11'0'0'15,"7"0"58"-15,-25 6 0 16,-13 5 42-16,5-2 1 16,2 3-13-16,11-5 0 15,6 2-22-15,13-3 1 16,8-3-31-16,9-3 1 15,6-3-295-15,14-3 1 16,10-4 407-16,14 4 1 16,7-3-177-16,35-2 1 15,26-3 108-15,5 1 0 0,15-3-280 16,8-6 1-16,10-6-5 16,18 4 1-16,16 6 176 15,3 2 1-15,10 0 211 16,0 7 0-16,-4 0 21 15,-9 2 1-15,-8 1-28 16,0-1 0-16,-1 2-129 16,-6 1 0-16,-7-1-151 15,-12 1 1-15,-6-3 32 16,-23-2 0-16,-13-4 216 16,-22 4 1-16,-17-2-84 0,-27-1 0 15,-22-1-86-15,-10 1 0 16,-15-3 15-16,-6 4 0 15,-9 6 3-15,-4-2 0 16,-9 7 0-16,-1 0 0 16,0 0 0-16,0 0 0 15,0 0-115-15,0 0 1 16,0 0-566-16,10 0 0 16,-5 0-401-16</inkml:trace>
  <inkml:trace contextRef="#ctx0" brushRef="#br0" timeOffset="67333.34">8827 4642 1681 0,'-6'5'0'16,"-7"6"2"-16,2-22 1 15,2-7 49-15,-10-3 1 16,1-6 114-16,-4 0 0 16,-2-2-162-16,-4 4 1 15,0-4-42-15,-5 4 0 16,-4-1-320-16,-9 3 0 16,-6 1-53-16,1 4 0 15,-8 2 928-15,-2 4 1 16,0 1-506-16,-22 0 1 15,3 0-1161-15</inkml:trace>
  <inkml:trace contextRef="#ctx0" brushRef="#br0" timeOffset="68040.14">7771 4291 1423 0,'-23'5'0'0,"-10"2"99"16,-18-1 1-16,-14 1-635 15,-20 6 0-15,-20 3 1182 16,7 2 1-16,0 2-946 16,0 5 0-16,-3 2 208 15,7 5 1-15,5 2 444 16,6 6 0-16,3 3-755 15,3-7 1-15,1 2 475 16,2 0 0-16,1 3 361 16,4 6 1-16,6-2-449 15,8 6 0-15,5 1-287 0,8 5 0 16,-1 1 141-16,12-8 1 16,7 1 246-16,9-10 1 15,6-3 12-15,5 0 1 16,8 0 36-16,5-1 0 15,6 5-41-15,3 3 1 16,3-4 33-16,6 3 1 16,5-3-53-16,5-7 0 15,0 2-211-15,1-7 1 16,7-2-317-16,6 2 1 16,5-4 906-16,5 0 0 15,9 0-383-15,-2-1 0 16,4 1-844-16,24 0 1 15,11 2 1451-15,0-3 0 16,0-3-834-16,-9-8 0 16,0-10 223-16,7-3 1 0,-1 0 167 15,-1-9 1-15,2-1-543 16,2-5 0-16,6-1 663 16,-2-4 1-16,0-1-704 15,5-5 0-15,0 1 703 16,-9 0 0-16,-9 0-684 15,-4 0 1-15,-3-4 414 16,-6 4 1-16,-8-4 112 16,-1 0 0-16,-8-2-289 15,-1-1 0-15,-6-2-174 16,-15 1 1-16,-9 3 530 0,0-3 0 16,-8-5-184-16,-9-10 0 15,-8-4-200-15,-16-6 0 16,-15-9 378-16,-29-28 0 15,-25-18-283-15,-20 3 0 16,-19-6 87-16,-18 21 0 16,-14 14-145-16,-46 31 1 15,-35 24 63-15,-81 48 0 16,-62 37-369-16,-101 53 1 16,4-4-1152-16</inkml:trace>
  <inkml:trace contextRef="#ctx0" brushRef="#br0" timeOffset="75802.06">14688 5623 1838 0,'8'6'0'15,"3"3"6"-15,5-2 1 16,7-2-51-16,1-1 1 16,7-1-212-16,0-3 0 0,3 4-562 15</inkml:trace>
  <inkml:trace contextRef="#ctx0" brushRef="#br0" timeOffset="75861.95">15011 5666 427 0,'13'4'0'0,"10"0"496"15,12-3 0-15,13 3-395 16,5-6 0-16,1 0-1282 16</inkml:trace>
  <inkml:trace contextRef="#ctx0" brushRef="#br0" timeOffset="77361.44">15554 5632 1222 0,'22'0'0'0,"13"0"240"16,12 0 0-16,12 0-817 16,2 0 1-16,7 0 1081 15,21 4 0-15,18 5-350 16,-10-6 1-16,7 1-790 15,1-2 1-15,-2-2 1311 0,-1 3 0 16,0 1-1070-16,-10 0 1 16,-2-3 665-16,-1 7 0 15,0 1-23-15,-6 0 1 16,-6 3-641-16,3-1 1 16,-3-2 646-16,8 0 0 15,4-2-114-15,-4-7 1 16,3-3-924-16,3-1 1 15,1-1 1460-15,-2 1 1 16,3 0-684-16,-10 4 0 16,-4-3-633-16,-3 1 1 15,1 2 1298-15,-1 2 1 16,-2 1-599-16,-6-6 1 16,-3 1-381-16,-4-5 0 15,-4 0 164-15,-14 1 1 16,-8 1 404-16,-8 1 1 0,-1 1-107 15,-6 3 1-15,-5-4-74 16,-4 2 0-16,-1 2-39 16,-10 0 1-16,9-2-39 15,-9 2 0-15,0 0-61 16,0 0 1-16,0 0 7 16,0 0 0-16,-11-1-121 15,-8 1 0-15,-3-4 276 16,-2 0 1-16,-7 4 132 0,-6 4 1 15,-6 0-133-15,6-3 1 16,0 7-105-16,1-5 1 16,-1 1-155-16,-4 1 1 15,-3 1-171-15,1 1 0 16,-3-4 460-16,-2 3 1 16,-2 1 117-16,-1-3 0 15,-1 5-214-15,8-6 0 16,7 3-127-16,-8 1 1 15,1-5-185-15,-4 1 0 16,-2 1 324-16,0-1 1 16,0 3 213-16,1 1 1 15,-5-5-217-15,4 1 0 16,2 1-193-16,-3-4 1 16,-1 4-328-16,-4-4 0 15,-1 1 922-15,2 3 1 0,-6 0-323 16,2-1 0-16,2-1-230 15,-3 0 1-15,0 0-287 16,-1 1 0-16,-4 1 802 16,0-2 1-16,1 5-375 15,1 0 0-15,0 2-333 16,-16 0 1-16,-10-2 361 16,19-1 1-16,7-3 155 15,2 1 0-15,4-4-317 16,-20 0 1-16,-12 0-400 15,6 0 0-15,2 0 1018 0,16-4 1 16,12-1-453-16,-1 1 1 16,4-3-282-16,-5 2 1 15,-2 1 83-15,-4-3 1 16,0 1 412-16,2 3 0 16,-2-3-258-16,2 3 0 15,1-6-224-15,3 5 1 16,-4-5-61-16,2 6 1 15,-4-5 603-15,2 5 1 16,0 1-272-16,5-2 1 16,2 4-221-16,-3 0 0 15,0 0-254-15,-1 0 0 16,1 4 641-16,12 0 0 16,6-3-103-16,4 3 0 15,7 0-72-15,6-4 0 0,5 1-67 16,4 1 0-16,6-2-29 15,5 0 0-15,0 0-59 16,0 0 1-16,0 0-117 16,13 6 0-16,5-1 12 15,10 2 0-15,7-3 545 16,5-1 0-16,10-1-242 16,-2-4 0-16,6-1-242 15,3-1 1-15,8-3-137 16,1 2 0-16,12 1 589 15,10 2 1-15,10 0-468 0,-4 1 0 16,4 1-57-16,-2-4 0 16,-2 4 553-16,-5 0 0 15,-6-4-641-15,4 3 1 16,1-1 472-16,10 2 0 16,4 2-183-16,1-1 1 15,2-1-86-15,8 0 0 16,3-1 244-16,-5-3 1 15,-8 0-420-15,10-5 0 16,2 2 502-16,1 2 0 16,-2-2-473-16,8 3 0 15,0 8 457-15,-2-1 1 16,-7 1-542-16,1-1 1 16,-1 3 676-16,-10 3 0 15,-5 0-809-15,4-2 1 16,1 0 836-16,-2-1 1 0,-1-3-514 15,-2 1 1-15,-4-2-481 16,-7 5 1-16,0-4-74 16</inkml:trace>
  <inkml:trace contextRef="#ctx0" brushRef="#br0" timeOffset="88277.98">3811 6740 1849 0,'11'0'0'16,"11"-4"-113"-16,-13 0 0 15,0-1-145-15,-9 5 1 16,0 0-450-16</inkml:trace>
  <inkml:trace contextRef="#ctx0" brushRef="#br0" timeOffset="88801.02">4043 6667 595 0,'-18'6'0'15,"-14"1"385"-15,45-3 1 16,24 1-156-16,-4-1 1 16,4-2-150-16,6 5 0 15,7 5-205-15,-2-4 1 16,-2 1-437-16,4 0 1 16,7-6 941-16,2 1 1 15,2-4-68-15,0 0 1 16,0-2-369-16,0 0 1 0,3 2-518 15,1-3 1-15,0 3 1203 16,5 3 1-16,0-1-548 16,0 0 1-16,-2 0-600 15,21-2 0-15,14 0 1039 16,-1 0 0-16,3-2-566 16,-5 0 1-16,5 0-94 15,-2 2 1-15,3 0 419 16,-9 0 0-16,-2 0-769 15,-7 0 0-15,-1 2 893 16,2 5 1-16,-6-1-321 0,-2 1 0 16,-2 0-621-16,8-2 0 15,2-1 1046-15,-3-8 1 16,3 1-518-16,0 1 0 16,3-2-185-16,-7 1 0 15,4-3 532-15,-21 3 0 16,-11-1-377-16,2-1 0 15,-7 1-265-15,3-5 1 16,-3 2 388-16,-10 0 0 16,-1 1 60-16,-11 3 1 15,-5-1-69-15,-6 2 0 16,-4 2-76-16,-6-3 0 16,-5-1-319-16,-4 4 1 15,0 0-1247-15</inkml:trace>
  <inkml:trace contextRef="#ctx0" brushRef="#br0" timeOffset="120118.88">11998 8619 1860 0,'0'0'0'16,"-9"-9"34"-16,6-7 0 15,-3-6-21-15,-1 6 1 16,1-5-6-16,1 4 1 16,-5-4-94-16,-3 5 1 15,0-1-17-15,-7-1 1 16,-4 0-135-16,-4 0 0 16,-7-3-83-16,-2-1 0 15,-1-1 754-15,-5-2 0 16,-1-1-61-16,1 1 0 15,1 0-223-15,0 0 0 16,-1-4-179-16,-1 4 0 16,-1 0-355-16,-4-1 0 15,-3 3 515-15,-7 5 1 0,-2 5 110 16,0 4 0-16,0 2-352 16,-4 5 1-16,1 2-352 15,-16 6 1-15,-8 6 938 16,10 1 1-16,4 0-357 15,17-1 0-15,15 1-237 16,-12-1 1-16,2 1-388 16,1 7 0-16,-5-2 935 15,-5 14 0-15,-9 6-288 16,17-7 0-16,8-3-197 0,-6 1 0 16,1-7-165-16,-11 10 0 15,-4 2 310-15,14-1 1 16,5-4 162-16,1-1 1 15,6 3-186-15,-1 7 1 16,5 3-162-16,0 3 0 16,1-1-134-16,-2 0 0 15,2-2 140-15,7-3 1 16,-1-5 115-16,6 4 1 16,3 3-13-16,8-4 1 15,2 2 37-15,3-4 0 16,6 4-43-16,6 0 0 15,0-2 65-15,3 1 1 16,9 5 19-16,-3-8 0 16,3 2-7-16,5 2 0 15,-3 0-58-15,6 0 0 0,-2-1-77 16,-2 1 1-16,2 0-107 16,0 0 0-16,7-4-194 15,-1 2 0-15,5-7 55 16,-2-2 0-16,0-4 638 15,8-1 0-15,1-6-100 16,5-3 1-16,-5-1-154 16,4 1 0-16,0-8-200 15,1 2 1-15,1-1-262 16,1 1 0-16,-1-3 657 16,6 5 0-16,3 0-99 0,-1 0 0 15,-1 2-204-15,0-2 0 16,-3-6-274-16,0 6 0 15,-1-5 377-15,3 3 1 16,3 2 117-16,2 0 1 16,-3 4-182-16,1-8 1 15,-2-1-268-15,-3-1 1 16,3-6 98-16,1-1 1 16,-1-1 382-16,1-4 1 15,4 0-165-15,-2-2 0 16,-3-2-249-16,0-3 1 15,1 0-289-15,-4-1 0 16,-3-1 820-16,3-1 0 16,0 1-150-16,-2-8 0 15,1 1-133-15,-8-5 1 0,-1-1-80 16,-1 0 0-16,-4-6-178 16,-4-1 0-16,0-4-143 15,-1-3 1-15,1 2 535 16,-2 2 1-16,-1-1-61 15,-3 1 0-15,-1 0-9 16,-2-1 0-16,-5 1-99 16,-8 1 0-16,-2-1-103 15,-5-3 0-15,-8-1-16 16,-1-3 1-16,-10 1-24 0,-4-11 0 16,-3-1 129-16,-9 0 1 15,-8 1 212-15,-27-9 1 16,-18-5-760-16,-36 15 1 15,-24 6 560-15,-40 13 0 16,-32 13-268-16,-57 25 1 16,-3 0-1066-16</inkml:trace>
  <inkml:trace contextRef="#ctx0" brushRef="#br0" timeOffset="124098.44">19668 8958 1737 0,'0'0'0'16,"-8"3"-136"-16,8-3 0 15,-9-10 30-15,2-1 1 16,-3-4 153-16,-4-3 0 16,-3-5-112-16,-2-2 0 15,1-2-7-15,-6-2 1 16,-4-9-11-16,1 6 1 15,-1 1-130-15,-2-3 0 16,1 2-53-16</inkml:trace>
  <inkml:trace contextRef="#ctx0" brushRef="#br0" timeOffset="125403.98">19261 8518 897 0,'-9'-3'0'15,"-6"-6"289"-15,-7-7 0 0,-11-6-171 16,2-1 1-16,-10-3-265 16,2-1 1-16,-7 0-264 15,4 0 1-15,-3 2 539 16,-1 0 0-16,0 2 344 15,-6 1 0-15,-1 6-346 16,-1-2 1-16,-1 5-425 16,-6 2 0-16,-2 6 182 15,0-2 1-15,-1 1 503 0,3 3 0 16,0 3-368-16,4-4 1 16,1 4-381-16,1 0 1 15,-6-2 312-15,2 2 0 16,-2-1 428-16,4 1 0 15,0 0-294-15,12 0 0 16,5 1-161-16,-3 1 1 16,-1 2-250-16,0-1 0 15,-3 3-99-15,1 1 1 16,0-2 935-16,4 4 0 16,-5 4-327-16,7 1 1 15,1 1-124-15,2 5 0 16,-2 5-273-16,-1-4 1 15,-5 5-116-15,1-1 1 16,-2 2 435-16,2 7 1 16,-1-2 230-16,3 4 1 0,1 4-197 15,-1-2 0-15,5 2-188 16,0 1 0-16,9 4-138 16,-5 5 1-16,2-1 72 15,-1 1 1-15,3 1-22 16,-3 3 0-16,3 2-82 15,1 16 1-15,0 9 317 16,12-18 0-16,7-13 105 16,1 1 1-16,6-8-144 15,4 0 0-15,6-3 94 16,1-1 1-16,4-1-58 0,5 2 1 16,4-3-46-16,4 1 1 15,2 0 3-15,3 2 1 16,2 1-74-16,4-3 1 15,4-2-237-15,5 0 1 16,2-4 221-16,17 6 0 16,12 4 278-16,-3-6 0 15,2-4-260-15,-10 0 0 16,-3-6-365-16,-8-7 1 16,-3-6 515-16,15-2 1 15,14-2 80-15,0 2 1 16,6-4-531-16,-4-2 0 15,-2-5 441-15,0 4 0 16,1-2 83-16,-8 5 0 16,-6-2-360-16,2-1 1 15,2-1-59-15,2-6 1 0,3-3 514 16,-1 6 0-16,2 2-442 16,-3-4 1-16,3-1-163 15,-6 3 1-15,-4-6 625 16,0-1 1-16,1-5-251 15,-12 3 0-15,-9 1-292 16,17-4 0-16,5-4 292 16,5-2 1-16,7-8 70 15,-12 3 0-15,-2-4-221 16,-16 4 0-16,-10 1-185 0,-1-3 1 16,-2-4 49-16,-2-3 1 15,-6-4 374-15,2 3 0 16,0-5-6-16,-3 0 1 15,-2-7-13-15,-1-1 1 16,1-3-133-16,-8-3 1 16,-5-6-106-16,4-12 0 15,-1-11 74-15,-9 18 0 16,-3 9-5-16,-6 2 1 16,0 5-14-16,0-2 1 15,-6 6-70-15,-1-4 0 16,-4 2 7-16,-8 0 1 15,-3 2-1-15,-5 2 1 16,-5-6-107-16,-5 5 1 16,-3 5 493-16,-8-1 1 15,-4 5-213-15,-2-1 0 0,-3 2-269 16,-20-6 1-16,-16-7 119 16,1 11 1-16,-6-1 213 15,-13 7 1-15,-5-3-228 16,-13-1 0-16,-10-1-166 15,-21-1 0-15,-17-4 381 16,-8 0 0-16,-16-3-61 16,-15 3 0-16,-17-3-197 15,-27 7 1-15,-25 5-190 16,-86 25 1-16,4-3-1212 0</inkml:trace>
  <inkml:trace contextRef="#ctx0" brushRef="#br0" timeOffset="143632.67">11362 10888 2017 0,'-12'-2'0'16,"-8"-1"-207"-16,20 3 0 16,-5-13-236-16,10 4 0 15,-1 2 76-15</inkml:trace>
  <inkml:trace contextRef="#ctx0" brushRef="#br0" timeOffset="144158.12">11404 10721 1580 0,'0'0'0'15,"-9"0"110"-15,3-17 1 0,-1-8-60 16,1 0 1-16,-1-4-58 15,-8 2 1-15,-5 0-220 16,-6 6 1-16,-7 3 222 16,-6 3 0-16,-2 6 343 15,-8 4 1-15,-3 1-287 16,-4 8 0-16,-5 1-529 16,-5 11 0-16,-4 8 794 15,-17 15 0-15,-11 15-203 16,0 4 1-16,2 5-467 0,6 4 1 15,3 3 661-15,11 9 1 16,12 9-186-16,5-3 0 16,13-2-79-16,9 9 1 15,11 3-166-15,13 8 0 16,13 5 208-16,13-8 0 16,15-4-391-16,14-8 0 15,15-5-237-15,13-18 1 16,17-15 1221-16,5-7 1 15,12-12-1418-15,-1-15 0 16,6-12 1502-16,-2-10 0 16,0-8-885-16,-9-17 0 15,-9-12 217-15,-6-13 0 16,-4-12 223-16,-9-8 0 16,-5-6-335-16,-19-14 0 0,-9-8 93 15,-13-10 1-15,-15-14-86 16,-12 1 0-16,-12-5-34 15,-22 10 1-15,-18 5-510 16,-19 9 1-16,-17 9 1088 16,-16 28 1-16,-18 23-718 15,-12 35 1-15,-13 29-299 16,10 26 1-16,-4-1-564 16</inkml:trace>
  <inkml:trace contextRef="#ctx0" brushRef="#br0" timeOffset="149470.96">13594 10998 1883 0,'0'0'0'0,"0"0"-54"16,0 0 1-16,5-33-22 0,-3 10 0 15,3-6-12-15,-5-3 0 16,-5-4-43-16,1 3 0 15,-5 1 298-15,-6-2 1 16,2-4 66-16,-9 2 0 16,-2-2-49-16,-9 8 1 15,-2-3-140-15,-4 8 1 16,-2 2-257-16,-7 5 1 16,-5 5-162-16,-4 4 0 15,-4 5 814-15,-4 4 0 16,1 8-446-16,-3-3 1 15,-1 6-702-15,-17 9 0 16,-13 5 1269-16,9 5 1 16,6 5-461-16,11 2 0 15,11 3-225-15,4 3 1 16,5 2 38-16,12 0 0 0,10-2-86 16,1 20 1-16,3 11 44 15,13-2 0-15,7 4 334 16,3-13 0-16,8-5 13 15,10 10 0-15,7 11-104 16,10-5 1-16,1 0 17 16,7-6 0-16,3-5-90 15,3-3 0-15,6-6-284 16,-10-11 0-16,1-11-37 16,16 10 1-16,5 1 579 15,1-3 0-15,5-4-203 0,-14-8 1 16,-5-4-365-16,1-3 0 15,0-3 307-15,3 0 1 16,4-7 241-16,13-5 0 16,11-6-331-16,-3-8 1 15,1-4-362-15,-18-4 0 16,-14-2 760-16,12-20 0 16,4-16-115-16,-10-4 1 15,1-10-244-15,-3-6 1 16,1-9-140-16,-3-5 0 15,-4-9-27-15,-5-1 1 16,-5-1 199-16,-9 0 0 16,-14 2 76-16,-10-2 1 15,-13 4-82-15,-19 6 0 16,-14 8 214-16,-27 2 0 0,-15 4-497 16,-33 13 1-16,-32 12 295 15,-23 19 1-15,-26 15-207 16,-16 20 1-16,-18 19-666 15,-6 19 1-15,1-1 478 16</inkml:trace>
  <inkml:trace contextRef="#ctx0" brushRef="#br0" timeOffset="180923.43">29707 12876 1916 0,'0'0'0'15,"13"-6"1"-15,-13 6 1 16,7-3 32-16,-7 3 0 16,-11-7-5-16,4 3 0 15,-2 0-29-15,1 3 0 16,1-3 19-16,7 4 1 16,-11-4 17-16,11 4 0 15,-7-1-15-15,7 1 0 16,-10 0 14-16,10 0 0 15,-11 3 12-15,11-3 0 16,-13 9-21-16,10 0 0 0,-1-3 1 16,6 3 0-16,1 1-37 15,9-2 0-15,2-1-114 16,7 0 1-16,3 0-135 16,5-5 1-16,4 2 502 15,8-3 1-15,5-1 3 16,4 0 1-16,4 0-158 15,3 0 0-15,4-1-421 16,13-3 0-16,11-1 588 16,-1-3 0-16,5 1-110 15,-6 2 0-15,-2-1-383 0,-7 1 1 16,-4 1 332-16,4 4 1 16,4 2 67-16,-4 0 0 15,-1-2-319-15,7 2 1 16,3-2 233-16,6 0 0 15,3-2 51-15,-5 0 0 16,-4-1-393-16,-2 1 1 16,-4 2 446-16,1-4 0 15,0 2-55-15,-16 1 1 16,-6 1-136-16,-5-2 0 16,-4-2-143-16,1 1 0 15,-2-1 78-15,0 0 1 16,2 3 245-16,2-3 1 15,1 2-95-15,-14 0 0 16,-7 2-40-16,-8 0 1 16,-5-1-28-16,-8 1 1 0,-5 0-23 15,-4 0 0-15,0 0-98 16,0 0 1-16,-10-2-202 16,10 2 1-16,0 0-1658 15</inkml:trace>
  <inkml:trace contextRef="#ctx0" brushRef="#br0" timeOffset="205861.1">6707 13099 1670 0,'4'-7'0'0,"1"-4"-211"15,8-7 1-15,6-5 63 16,-4-1 0-16,-2-3 239 16,-4-3 1-16,-4-3-23 15,-5 3 0-15,0-1 23 16,-5 0 1-16,-4 1-52 16,-1-1 1-16,-3-1-39 0,-1-1 1 15,-5-1-4 1,-3-4 1-16,-2-3-2 0,0 0 0 15,-7-1-156-15,-3 6 0 16,-3 6-236-16,-5 1 0 16,-4 7 932-16,-4 2 0 15,-2 8-315-15,1 3 1 16,1 3-262-16,-2 8 0 16,-5 3-581-16,-15 8 0 15,-9 7 1000-15,7 7 1 16,0 7-183-16,6 13 0 15,5 12-271-15,0-5 0 16,2 4-416-16,4-2 1 16,-2 5 887-16,7 6 1 15,0 1-247-15,8 0 0 16,5 5-7-16,12-5 0 0,3 2-148 16,5 0 1-16,10-7-114 15,5 4 1-15,10-4 75 16,1-11 1-16,2-7 57 15,6 4 0-15,7-2-224 16,2 1 1-16,4 1-826 16</inkml:trace>
  <inkml:trace contextRef="#ctx0" brushRef="#br0" timeOffset="206222.08">5494 13963 1020 0,'19'11'0'0,"8"4"448"16,10 8 0-16,10 2-407 16,4 2 0-16,5 0-528 15,8 0 0-15,3 0 1068 0,7-5 1 16,1-4-582-16,16-7 0 15,7-6-464-15,-1-9 1 16,5-8 977-16,-13-6 0 16,-10-7-521-16,0-10 1 15,-9-10-724-15,4-5 0 16,-7-15 1429-16,5-5 1 16,-2-7-585-16,-9-8 1 15,-6-5-75-15,-9-4 1 16,-12-5-44-16,-7-2 0 15,-8-5-109-15,-14 7 0 16,-10-3 337-16,-14 10 1 16,-14 5-232-16,-13 4 0 15,-15 2-510-15,-11 9 1 16,-13 6 1028-16,-9 5 0 0,-8 5-752 16,-18 16 0-16,-14 11 528 15,-14 18 1-15,-7 15-347 16,-26 34 0-16,-15 27-514 15,-16 36 1-15,1-1-428 16</inkml:trace>
  <inkml:trace contextRef="#ctx0" brushRef="#br0" timeOffset="207738.88">11386 13843 1827 0,'0'0'0'15,"24"5"0"-15,-15-7 0 16,0-1-75-16,-3-1 0 15,1-1-86-15,2 1 0 0,6-1-235 16,3 3 0-16,3 0 132 16</inkml:trace>
  <inkml:trace contextRef="#ctx0" brushRef="#br0" timeOffset="207813.23">11746 13827 1009 0,'16'-2'0'0,"12"0"267"16,1 0 1-16,8 2-263 15,4 4 0-15,-4-1-1112 16</inkml:trace>
  <inkml:trace contextRef="#ctx0" brushRef="#br0" timeOffset="207874.17">12176 13891 651 0,'18'0'0'0,"14"-1"397"16,10 1 0-16,10 1-570 0,-1 3 0 16,5-4-548-16</inkml:trace>
  <inkml:trace contextRef="#ctx0" brushRef="#br0" timeOffset="208698.21">12678 13920 1155 0,'18'0'0'16,"10"-3"322"-16,5 1 0 16,8-2-340-16,1 2 0 15,4 2-192-15,-9 2 0 16,0 2-128-16,-9 1 1 15,-4 1 293-15,-6-1 1 16,-5-1 200-16,-3-3 1 16,-5-1 47-16,-5 0 1 15,0 0-1-15,0 0 0 16,0 0-25-16,0 0 0 16,-7-3-13-16,-4-3 1 15,-11-1-46-15,-2 0 1 16,-8 2-119-16,-1-4 0 15,-6 1-158-15,-1 3 1 16,-7 1-146-16,1 1 0 0,-2 1 417 16,-2 2 0-16,1 0 121 15,-5 5 1-15,0-1-272 16,-3 5 0-16,-2 0-354 16,-2 0 1-16,0 2 586 15,-3-2 0-15,3 0 7 16,0 0 0-16,2-2-232 15,-2-3 1-15,2-3-335 16,-13-4 1-16,-15-6 636 16,11 0 0-16,2 0-79 15,19 3 1-15,13 1-233 0,-5 0 0 16,5-3-105-16,1-1 1 16,3-1-52-16,-3-3 1 15,8 0 209-15,1 1 0 16,8-1 180-16,6 2 1 15,-1 2-156-15,7 2 1 16,0 2-6-16,5 1 1 16,2 1-94-16,5 3 1 15,0 0-37-15,0 0 1 16,9 3 5-16,6 3 0 16,10 1 278-16,9-2 0 15,6 4-90-15,8 0 1 16,2-2-177-16,4 2 1 15,1 2-450-15,4-2 0 16,6 0 966-16,7-3 1 0,5-1-404 16,17 0 1-16,12 3-465 15,-7-3 0-15,1-3 865 16,-10-2 0-16,-3-2-440 16,-7 4 0-16,-12 0-313 15,-11 1 1-15,-11-1 426 16,0 0 0-16,2-2 104 15,6-2 0-15,-2-3-146 16,-10-1 0-16,-5 3-92 16,-6-5 1-16,-3 3-14 15,-4 1 0-15,-5 1-29 0,-8 1 0 16,-4 0 46-16,-7 2 0 16,9-2-12-16,-9 2 0 15,0 0-229-15,-7 13 1 16,1-4-1202-16</inkml:trace>
  <inkml:trace contextRef="#ctx0" brushRef="#br0" timeOffset="-171793.57">18756 14071 1715 0,'0'0'-116'0,"0"0"0"16,0 0-54-16,0 0 1 16,11-21 31-16,-4 3 0 15,2-6 85-15,-3-3 0 16,-1-3 245-16,-5-1 0 16,-2-5 29-16,-1 2 1 0,-3 0-78 15,-3 0 0-15,-6-1-9 16,-1 1 0-16,-3-2-73 15,-1 4 1-15,-2 3-80 16,-6 4 0-16,-2 5-231 16,-12 5 0-16,-8-1-66 15,-5 9 0-15,-4 5 848 16,1 8 1-16,-1 4-377 16,-2 7 1-16,1 6-278 15,-1 6 0-15,-2 5 18 0,-5 20 1 16,-6 13 276-16,15 7 0 15,7 8-19-15,9 5 0 16,10 6-120-16,11 1 1 16,13 5-101-16,5-3 0 15,10 1 63-15,10 5 0 16,8 3-428-16,4-3 0 16,9-1 507-16,4 0 1 15,8 0 178-15,10-13 1 16,10-9-165-16,-3-14 1 15,3-13-365-15,6-12 1 16,5-13 565-16,3-13 1 16,3-10-241-16,-4-17 1 15,-5-12-351-15,-1-13 1 16,-2-14 588-16,0-9 0 16,1-11-150-16,-16-9 0 15,-9-7-142-15,-5-11 1 0,-9-8-37 16,1-1 0-16,0-5-86 15,-11 1 0-15,-7-1 256 16,-18-1 1-16,-13-1-43 16,-16 4 0-16,-16 3-28 15,-21 5 1-15,-18 6-228 16,-15 16 1-16,-22 12 190 16,-15 19 0-16,-18 21 86 15,3 16 1-15,-3 17-527 16,20 9 1-16,0-1-1387 15</inkml:trace>
  <inkml:trace contextRef="#ctx0" brushRef="#br0" timeOffset="-168266.8">7329 15116 1670 0,'0'0'0'0,"-9"-4"58"15,4 1 1-15,-5-3 13 16,-3-3 1-16,-1-2-36 15,-5-1 1-15,1-1-82 16,-6-1 0-16,-4-8-82 16,-3-1 0-16,-3-4-134 15,1-2 1-15,-7-2-67 16,-1-1 0-16,-1-1 688 0,-1-1 1 16,-3 2-16-16,0 7 1 15,3 3-208-15,1 9 0 16,1 6-215-16,2 7 1 15,-5 6-349-15,2 8 1 16,-4 0-314-16</inkml:trace>
  <inkml:trace contextRef="#ctx0" brushRef="#br0" timeOffset="-167950.46">6368 14912 1009 0,'-6'15'0'15,"2"10"335"-15,-1 11 0 16,1 13-337-16,8 6 1 16,5 8-177-16,6 2 1 15,9 4 556-15,18 17 1 16,14 15-228-16,3-11 1 15,2-7-349-15,0-9 0 16,3-8-236-16,10-12 1 16,2-12 988-16,3-12 0 15,8-12-704-15,1-12 1 0,7-15 106 16,1-13 0-16,-2-12 375 16,-13-13 0-16,-5-11-334 15,-21-6 1-15,-12-8-202 16,-10-11 0-16,-11-11 328 15,-18-10 1-15,-17-13-48 16,-15-9 1-16,-18-13-125 16,-19 11 0-16,-18 4-138 15,-11 25 0-15,-9 23 231 16,-14 44 1-16,-12 34-197 16,16 66 0-16,3 2-1202 15</inkml:trace>
  <inkml:trace contextRef="#ctx0" brushRef="#br0" timeOffset="-160025.55">14533 15771 1905 0,'-7'4'0'15,"-4"-2"83"-15,-4 3 1 16,0 2-88-16,1-1 1 15,1-1-23-15,3-1 1 16,1-1 25-16,9-3 0 16,-5 2 46-16,5-2 0 15,0 0-18-15,0 0 0 16,0 0 15-16,0 0 1 16,-8-7-43-16,8 7 1 15,-2-13-72-15,2 4 1 0,4 0-59 16,5 2 1-16,6 2 2 15,5 3 0-15,4 2 375 16,8 2 0-16,8 3-57 16,-1-3 0-16,4 0-53 15,-5-1 1-15,1 5-162 16,2-3 0-16,1 6-328 16,4-1 0-16,1 2 452 15,10-1 1-15,9-1 148 16,6-5 1-16,0-5-451 15,19-3 0-15,8-4 323 16,-1-5 0-16,2-6 70 0,-11 0 0 16,-10 2-357-16,-2 7 0 15,-5 6 76-15,6 3 0 16,-2 4 322-16,-2 1 1 16,-1 5-334-16,3-5 0 15,2 1-21-15,-3-1 0 16,3 1 355-16,-6-2 1 15,-4-2-175-15,-12 2 0 16,-14-2-296-16,8 0 1 16,-4 0 255-16,6-2 1 15,-2 0 192-15,3-2 1 16,1-3-144-16,-6 0 1 16,-2-4-74-16,-9 2 0 15,-6 2-55-15,-5 2 1 16,-4 1 26-16,-9 2 0 0,-2 0-118 15,2 4 0-15,-4 0-1891 16</inkml:trace>
  <inkml:trace contextRef="#ctx0" brushRef="#br0" timeOffset="-152428.78">16529 17521 1927 0,'0'0'-13'0,"11"-3"1"16,8-3 10-16,3 1 1 15,2-2-43-15,-2 0 0 16,0-2-35-16,0-2 0 16,4-4-39-16,-2 3 1 15,2 1-137-15,2 0 0 16,1 0-305-16</inkml:trace>
  <inkml:trace contextRef="#ctx0" brushRef="#br0" timeOffset="-151708.7">16976 17370 595 0,'0'0'0'16,"0"0"475"-16,18 4 0 0,10 1-220 16,1 0 1-16,7 1-173 15,0-3 1-15,7 1-236 16,-2-6 0-16,3-1-405 16,0-3 0-16,0 1 1065 15,6 1 1-15,6 1-246 16,1 1 1-16,2 2-260 15,-4 0 0-15,-1-2-449 16,1 2 1-16,1-2 757 16,5 4 1-16,7 2-85 15,8 1 0-15,10 2-360 0,-2 0 0 16,-3 2 3-16,7 0 1 16,3 0 441-16,-12-1 0 15,-5-3-458-15,0-3 1 16,3-2 77-16,8 2 0 15,4-2 319-15,-6 3 1 16,2 3-522-16,-2-1 1 16,6-1 482-16,9 1 1 15,3 2-216-15,-1-3 0 16,-1-4-99-16,9-2 1 16,4-1 240-16,-3-1 1 15,6 0-375-15,-3-1 1 16,3-1 500-16,-14 5 1 15,-5 2-722-15,4 1 1 16,0 0 842-16,1 0 1 16,1-2-620-16,8-2 0 15,1 0 474-15,2 0 1 0,-6 1-301 16,2-3 0-16,0 0 89 16,-2 3 1-16,0 1 72 15,-6-2 0-15,-1-2-398 16,5 1 1-16,2-3 570 15,1-3 0-15,2-3-662 16,3 1 0-16,1 0 793 16,-1 0 1-16,-8 2-739 15,0 2 1-15,-3 0 615 16,-6 5 1-16,-4 2-191 0,-7 0 0 16,-9 2-361-16,1 0 1 15,-3-2 531-15,8 1 1 16,1 1-190-16,3 0 1 15,7 2-295-15,1-1 0 16,0 1 536-16,-9-1 1 16,-6 3-327-16,-14-3 1 15,-13 1-85-15,-12-6 1 16,-12-1-59-16,-28 3 0 16,0 0-2036-16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51:04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8">
        <inkml:traceFormat>
          <inkml:channel name="X" type="integer" max="3408" units="cm"/>
          <inkml:channel name="Y" type="integer" max="1968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8.55421" units="1/cm"/>
          <inkml:channelProperty channel="T" name="resolution" value="1" units="1/dev"/>
        </inkml:channelProperties>
      </inkml:inkSource>
      <inkml:timestamp xml:id="ts1" timeString="2020-10-04T08:52:21.150"/>
    </inkml:context>
  </inkml:definitions>
  <inkml:trace contextRef="#ctx0" brushRef="#br0">7100 1518 2129 0,'0'0'113'0,"0"-18"0"16,2-15-1-16,6-12 1 15,6-9-7-15,5-1 0 16,5-8-256-16,4 5 1 16,9 0-118-16,5 12 1 15,0 1 515-15,-1 14 1 16,-8 9-59-16,1 22 0 15,1 13-104-15,-15 21 0 16,-3 20-120-16,-8 9 1 16,-7 16 113-16,-2 4 0 15,-6 11-63-15,1-15 1 16,1-5-12-16,-2-27 1 16,3-15 31-16,-1-7 0 15,2-16 11-15,2-9 1 16,0 0 12-16,9-21 1 0,6-21-63 15,4-12 1-15,5-18 68 16,-2-2 0-16,2-10-100 16,7-3 0-16,4-1-63 15,-9 29 1-15,-8 19 14 16,1 13 0-16,-8 15 53 16,6 17 1-16,3 17-39 15,-2 19 1-15,5 13 92 16,-9 4 0-16,5 8 92 15,-6-3 0-15,-2 0-60 16,2-3 0-16,0-3-13 0,-4-6 1 16,6-10-10-16,-2-7 1 15,1-8-43-15,5-10 1 16,5-7-266-16,7-11 0 16,-1 2-1938-16</inkml:trace>
  <inkml:trace contextRef="#ctx0" brushRef="#br0" timeOffset="254.2">8371 1179 2342 0,'0'0'192'0,"-10"0"0"16,-4-3-53-16,4 1 1 15,3-5-24-15,16-2 0 0,12-4-50 16,12-7 0-16,13-1-79 16,-2 1 0-16,6-5-165 15,0 7 1-15,-2 2-69 16,-7 3 1-16,-4 6-130 16,-13 14 1-16,3-3-784 15</inkml:trace>
  <inkml:trace contextRef="#ctx0" brushRef="#br0" timeOffset="405.11">8509 1410 2263 0,'9'-13'256'0,"-9"13"1"15,0 7-63-15,0-7 1 16,0 9-107-16,11-9 1 16,15-3-217-16,8-3 0 15,12-6-285-15,2 3 0 16,2-2-1119-16</inkml:trace>
  <inkml:trace contextRef="#ctx0" brushRef="#br0" timeOffset="974.46">9076 891 2118 0,'0'0'156'16,"-4"-21"1"-16,-1-12-13 16,1 4 0-16,0 4-95 15,4 7 1-15,4 2-96 16,0 3 1-16,-2 10-89 15,20 3 1-15,15 11-102 16,9-2 1-16,11 3 624 0,4-6 0 16,7-6-348-16,-9-6 1 15,2-6-176-15,-5-8 1 16,-5-5-50-16,-5-6 1 16,-3-5 201-16,-15 5 0 15,-8 3 39-15,-11 2 1 16,-11 1 124-16,-1 9 0 15,-7 7 31-15,-4 5 1 16,-10 8-80-16,-2 9 1 16,2 8-75-16,5 12 0 15,5 13-83-15,4 8 0 16,3 13 26-16,5 1 1 16,-2 10 20-16,4 19 0 15,0 17-86-15,0-12 0 16,-1-5 112-16,-1-14 0 15,0-16-29-15,-2-13 1 16,2-16-90-16,0-4 1 0,1-12-174 16,-5-6 1-16,6-9-392 15,0-7 0-15,0 0-478 16</inkml:trace>
  <inkml:trace contextRef="#ctx0" brushRef="#br0" timeOffset="2415.98">9480 1122 2118 0,'0'0'67'0,"0"0"0"15,0 0-16-15,0 0 1 16,0 0-14-16,0 0 1 15,0 0-37-15,0 0 0 16,0 0 39-16,6-2 1 0,7-5-126 16,11-6 0-16,13-3-266 15,0-2 1-15,1 2 277 16,-3 0 0-16,-5 3 187 16,-8 4 1-16,-7 5 32 15,-15 4 0-15,0 13 174 16,-19 3 0-16,-10 6-160 15,-12 1 0-15,-7 2-256 16,-5 1 1-16,-5-1-129 16,9-4 0-16,6-8 303 15,10 0 1-15,7-6-43 16,8-2 0-16,7-1 10 16,1-1 1-16,7-3 176 0,25-7 1 15,20-5-114-15,8-6 0 16,7-6-270-16,2 3 0 15,4-8-48-15,-13 11 1 16,-9-2 274-16,-12 7 0 16,-10 6 80-16,-19 7 1 15,-21-2 41-15,-6 8 0 16,-20 6-185-16,1 5 0 16,-5-1-78-16,10 0 1 15,4-7 1-15,19 0 1 16,12-5-258-16,34-4 1 15,-1-4-1468-15</inkml:trace>
  <inkml:trace contextRef="#ctx0" brushRef="#br0" timeOffset="3242.7">10062 1547 2543 0,'0'0'197'0,"0"0"0"16,0 0-114-16,0 0 0 16,22-17-178-16,-7 8 0 15,5 0-123-15,0 6 1 16,1 3 298-16,-3 3 1 15,1 3-81-15,-10 10 1 16,-6 2 143-16,-10 2 1 16,-8 2 6-16,-3-3 0 15,-12-2-115-15,4-8 1 16,-1-6-38-16,3-6 0 16,5-6-27-16,5-11 0 0,1-6-31 15,9-8 0-15,8-4-14 16,5 2 0-16,6-1-5 15,1 6 0-15,8 8 14 16,-5 5 1-16,-1 10 59 16,1 8 1-16,-5 8 105 15,-1 10 1-15,-7 5 32 16,-6 2 0-16,-6 6-27 16,-3 1 0-16,-8-3-59 15,3-4 0-15,-1 0-30 0,2-8 0 16,2-8-20-16,-2-4 0 15,4-7-3-15,-6-8 0 16,2-9-30-16,8 0 0 16,-3-12-8-16,6 6 1 15,8-4-11-15,3 4 1 16,6 0-55-16,7 5 1 16,6 4-114-16,3 7 1 15,8 0 401-15,-2 14 1 16,0 6-16-16,-10 14 0 15,-8 15-163-15,-15 21 0 16,-14 14 43-16,-17 26 1 16,-20 16 120-16,1-18 0 15,-5-5-167-15,10-20 1 0,0-17-134 16,21-22 0 0,-4-1-2448-16</inkml:trace>
  <inkml:trace contextRef="#ctx0" brushRef="#br0" timeOffset="4607.08">12850 799 2185 0,'0'0'136'0,"-6"-28"0"16,2-23-89-16,-5 4 0 15,-6-10-48-15,-3 6 0 0,-6 5-106 16,-6-3 1-16,-5 2 189 15,0 13 0-15,-2 9 123 16,4 14 0-16,2 15-103 16,5 21 0-16,4 20 11 15,16 36 0-15,12 36-280 16,16 11 0-16,11 17 304 16,4 0 0-16,5 8 3 15,-1-15 0-15,-6-5-141 16,-9-8 0-16,-13-12 59 0,-8-8 0 15,-10-17-63-15,-12-13 1 16,-7-13-129-16,-9-12 0 16,-4-16 32-16,0-14 1 15,-3-15-87-15,6-17 0 16,1-1-1845-16</inkml:trace>
  <inkml:trace contextRef="#ctx0" brushRef="#br0" timeOffset="4817.66">12358 1296 2443 0,'0'0'275'0,"8"-18"1"15,1-14-92-15,2 7 1 16,2 3-112-16,6 2 1 16,1 4-215-16,15 4 1 15,7-1 192-15,16 4 1 0,14 0 27 16,7-2 1-16,10 2-436 15,21 0 0-15,12 2 1 16,-17 2 1-16,1-3-1058 16</inkml:trace>
  <inkml:trace contextRef="#ctx0" brushRef="#br0" timeOffset="5073.7">13322 1113 2454 0,'0'0'220'0,"0"-9"1"16,0-11-98-16,2 6 1 16,2-3-124-16,7-2 0 15,11-3-260-15,11 0 0 16,10-1 213-16,6 8 0 15,7 1 60-15,-10 9 1 16,2 5-440-16,-13 9 0 16,0-2-685-16</inkml:trace>
  <inkml:trace contextRef="#ctx0" brushRef="#br0" timeOffset="5254.24">13374 1484 2319 0,'15'-20'285'0,"-15"20"0"0,-15 9-121 15,15-9 0-15,-9 11-167 16,27-15 0-16,15-12-364 16,6-2 1-16,15-6 704 15,3 3 1-15,11-8-377 16,-11 7 1-16,2 1-939 16,-1 5 0-16,1-4 434 15</inkml:trace>
  <inkml:trace contextRef="#ctx0" brushRef="#br0" timeOffset="6023.33">14338 875 2543 0,'0'0'258'0,"-11"-22"1"0,-6-19-124 16,6-2 1-16,3-11-135 16,7 0 1-16,1 0-27 15,5 3 1-15,8 6-96 16,15-5 0-16,14 0 63 16,28 8 1-16,23 4 231 15,-5 35 0-15,5 19-301 16,-23 22 0-16,-6 19 147 15,-21 12 0-15,-19 17-49 16,-17 10 0-16,-18 13 247 0,-17-8 1 16,-16 2-231-16,-20-6 0 15,-25-9-176-15,-3-14 0 16,-10-11 426-16,17-9 1 16,2-16-251-16,13-9 0 15,9-11-71-15,15-11 0 16,11-11 42-16,14-5 1 15,8-3 72-15,17-13 0 16,9-4 113-16,17-13 0 16,16-8-146-16,5 5 1 15,9 2-210-15,19 7 0 16,19 2 417-16,-15 21 1 16,2 17-174-16,-24 17 1 15,-17 13-75-15,-11 4 1 16,-14 7 37-16,1 0 1 15,-3-2-28-15,3-1 0 0,6-4-85 16,3-10 1-16,12-6 260 16,5-11 1-16,6-9-38 15,9-11 1-15,5-13-294 16,27-27 0-16,21-19 278 16,-7-18 1-16,9-19-1043 15,-18-5 0-15,-2-1-108 16</inkml:trace>
  <inkml:trace contextRef="#ctx0" brushRef="#br0" timeOffset="16498.18">13922 2296 2241 0,'0'0'159'16,"-4"-18"0"-16,-5-16-21 15,4 10 1-15,1 6-124 16,4 5 0-16,-4 3-62 0,4 10 0 15,0 0-41-15,4 23 1 16,2 11 108-16,1 11 0 16,-2 9-15-16,-1 9 0 15,4 13-162-15,1-4 1 16,2 7 208-16,-4-18 0 16,1-5 20-16,-7-14 0 15,-1-10 22-15,0-7 1 16,0-8 10-16,0-8 1 15,-1-9-58-15,-3-13 1 16,-2-16 70-16,-3-18 0 16,0-19-80-16,2-8 1 15,1-14-40-15,-5-22 1 16,-2-18 38-16,7 20 0 16,6 7-125-16,10 25 1 15,10 17-106-15,4 21 1 0,7 18 230 16,10 11 1-16,1 9 125 15,5 22 0-15,1 12-128 16,1 27 0-16,-2 19-57 16,-10-1 0-16,-10 9 63 15,-27-16 0-15,-16-5-74 16,-10-22 0-16,-11-15-162 16,-9-4 1-16,-8-7 367 15,1-10 1-15,-1-5-82 16,6-13 1-16,2-7-71 15,13-4 0-15,11-5-41 0,7 3 1 16,6 1-27-16,9 1 0 16,1 7-79-16,18 1 0 15,12 6-269-15,6 12 0 16,6 6 105-16,6 8 0 16,-2-2-1058-16</inkml:trace>
  <inkml:trace contextRef="#ctx0" brushRef="#br0" timeOffset="17189.15">14434 2758 2409 0,'1'-21'0'16,"7"-15"221"-16,1 2 1 15,0-4-157-15,2 4 1 0,2 5-47 16,-3 4 1-16,-1 5 3 15,0 11 1-15,-3 5-25 16,-3 11 1-16,-3 6 1 16,-3 16 0-16,-3 9 40 15,-9 1 1-15,-1 10 49 16,-5-6 1-16,-5 2-35 16,6-11 0-16,2-1-62 15,5-4 1-15,4-8-67 16,9-5 0-16,9-3-97 15,13-8 0-15,6-5 73 16,5-1 0-16,7-7 259 0,3-1 1 16,3-3-79-16,-3 3 1 15,-5 2-64-15,-3 1 1 16,-7-1-31-16,-4-2 1 16,-5 2-23-16,-5-2 0 15,-1 0 28-15,-7-11 0 16,-3-2 37-16,-3-7 0 15,-5-8 12-15,1-1 1 16,-1-4-46-16,1 10 0 16,-3 5 3-16,-1-5 0 15,1-1 8-15,1 12 1 16,-1 3 15-16,5 5 0 16,-2 6-19-16,4 7 0 15,0 0 25-15,6 16 1 16,1 13-50-16,3 12 1 0,2 10-37 15,0-1 1-15,-3 9 93 16,-2 3 0-16,1 1-31 16,-5 3 1-16,1-3-17 15,-4 0 1-15,-4 0 2 16,1-9 1-16,1-3 43 16,-4-13 1-16,2-10-34 15,4-2 0-15,-3-14 3 16,3 1 0-16,3-10-75 15,-3-3 0-15,6 0-279 0,7-12 0 16,0 3-1740-16</inkml:trace>
  <inkml:trace contextRef="#ctx0" brushRef="#br0" timeOffset="18043.82">15373 2721 2297 0,'10'-13'237'0,"-10"-3"1"15,-2-9-80-15,0 7 1 16,0-2-91-16,8-2 0 16,3-3-79-16,-2 5 0 15,-1 2-47-15,-1 2 0 16,4 3 6-16,1 6 0 16,1 4 97-16,5 6 1 15,7 6 3-15,-9 7 0 16,-4 4-51-16,-7 5 1 15,-3 10-54-15,-3-3 0 16,-7-1 132-16,-8-3 1 0,-6 1 43 16,4-9 1-16,-1-7-61 15,1-1 0-15,-2-6-37 16,3-3 1-16,1-6-25 16,1-14 1-16,8-4 2 15,2-8 0-15,3-9-27 16,9 8 1-16,10 1-67 15,6 5 0-15,4 10-54 16,7 14 0-16,5 9 216 0,-10 9 0 16,-3 11-38-1,-7 7 0-15,-8 7 8 0,-9 2 1 16,-9 5 88-16,-13 1 0 16,-15-1-28-16,-2-5 0 15,-1-7-159-15,-3-7 0 16,2-8-219-16,8-8 0 15,-4-1-2014-15</inkml:trace>
  <inkml:trace contextRef="#ctx0" brushRef="#br0" timeOffset="20071.88">16448 2008 2118 0,'0'0'123'0,"0"0"0"15,3-44-48-15,1 23 0 16,0-4 7-16,1 8 0 15,-3 5-84-15,2-1 1 16,0 6-2-16,-4 7 0 16,0 0 42-16,0 16 0 15,3 6-8-15,3 10 0 16,-4 10-31-16,1 4 0 16,1 8-18-16,0 0 0 15,1 6 26-15,-3-2 0 16,2-8 63-16,0-5 0 15,-1-7-58-15,3-8 0 16,-6-6 40-16,2-10 0 16,-2-3-18-16,0-11 0 15,0 9-28-15,-2-22 1 16,-4-6-49-16,3-10 0 0,-7-11 34 16,1-12 0-16,-6-13 40 15,2-9 1-15,-1-10-35 16,1-12 0-16,-4-8 62 15,10 12 1-15,7 4-67 16,11 12 0-16,11 6 94 16,6 23 1-16,5 18-25 15,4 4 1-15,5 12-92 16,3 6 0-16,3 14-98 16,-2 8 0-16,0 14-63 0,-7 7 0 15,-2 7 154-15,-10 6 1 16,-8 6 67-16,-14-1 1 15,-10-3 165-15,-14-6 0 16,-10-4-65-16,-6-7 1 16,-10-5-137-16,-1-13 0 15,-4-3-136-15,0-13 0 16,-1-4 18-16,8-8 1 16,6-4 152-16,10-1 0 15,8 5-52-15,10-1 1 16,13 4 145-16,10 2 1 15,18 5-70-15,7 8 0 16,10 3-467-16,3 10 0 16,4 1-1413-16</inkml:trace>
  <inkml:trace contextRef="#ctx0" brushRef="#br0" timeOffset="20583.14">17275 2215 2241 0,'0'0'215'15,"4"-17"0"-15,1-11-31 0,-1 10 0 16,-1-2-74-16,-3 7 0 15,-5 4-67-15,-6 6 1 16,-4 6-8-16,-3 10 0 16,-3 12-37-16,-1 6 0 15,0 14 1-15,2 0 0 16,-4 11 6-16,5-2 0 16,6 7-16-16,0-2 0 15,8 4 13-15,9-9 1 16,7 0 44-16,7-11 1 15,8-7-96-15,3-14 1 16,8-6-149-16,4-12 0 16,7-11 306-16,-6-10 0 15,-1-4 14-15,-2-4 1 16,0-4-46-16,-17 4 0 16,-11-4-77-16,-17 4 1 0,-12-1-4 15,-13 10 0-15,-12 11 146 16,-1 5 0-16,-4 12-145 15,-2 6 0-15,2 11-48 16,7 7 0-16,12 4-145 16,10 8 1-16,1-1-2316 15</inkml:trace>
  <inkml:trace contextRef="#ctx0" brushRef="#br0" timeOffset="31032.15">2780 3088 2342 0,'-5'-9'0'0,"-3"-7"141"15,-3 0 1-15,-2-1-58 16,-1 8 0-16,1 0-86 16,-2 6 1-16,0 6-56 15,6 15 1-15,5 6 21 0,8 10 1 16,2 13 107 0,3 1 0-16,6 8 13 0,-3 2 1 15,3 8-87-15,-2-3 1 16,6 4-11-16,-8-7 0 15,2-6 12-15,-4-13 1 16,-5-9 58-16,1-6 0 16,-5-14-43-16,0-12 0 15,-13-11 56-15,4-14 0 16,-2-13-29-16,2-12 1 16,-4-17-155-16,0-3 1 15,-2-11 162-15,0-23 1 16,0-24-55-16,8 23 0 15,11 8 27-15,5 34 0 16,6 22 9-16,12 12 0 16,14 16-122-16,2 10 0 15,8 13-64-15,-8 12 0 0,1 12 204 16,-5 15 1-16,-8 10-111 16,-12 1 0-16,-10 6 105 15,-18 5 1-15,-10 4 174 16,-18-17 0-16,-14-11-152 15,-3-19 1-15,-3-11-129 16,11-17 0-16,3-13-75 16,6-3 1-16,0-13 62 15,13-2 0-15,6-6 166 16,9 8 0-16,14 4-17 16,17 5 1-16,15 7-186 0,2 17 0 15,11 12-964-15,2 9 0 16,-1 0 606-16</inkml:trace>
  <inkml:trace contextRef="#ctx0" brushRef="#br0" timeOffset="31377.9">3279 3565 2476 0,'0'-16'0'15,"-2"-11"189"-15,2-6 1 16,2-4-28-16,2 8 1 16,-1 0-108-16,3 11 0 0,-3 2-55 15,-3 7 0 1,2 2 18-16,-2 7 1 0,10 19-11 16,-3 10 0-16,-2 14-21 15,1 8 1-15,1 12 7 16,-1 2 0-16,-2-2 71 15,-3 0 1-15,3 0-47 16,0-13 0-16,-4-8-1 16,0-5 1-16,0-11 9 15,0-5 0-15,-4-6-24 16,0-6 0-16,3-13-123 16,-3-5 1-16,4 2-2309 0</inkml:trace>
  <inkml:trace contextRef="#ctx0" brushRef="#br0" timeOffset="31977.04">3956 3318 2140 0,'0'0'0'16,"0"0"204"-16,-9-3 0 15,-6-3-10-15,-3 3 0 16,-1-3-73-16,-3-1 1 0,2 2-110 16,2 1 1-16,-1 1-9 15,6 3 1-15,2 0-5 16,20-4 1-16,12 0-329 15,16 3 0-15,18-3 597 16,10-1 1-16,18 1-281 16,-2 0 0-16,9 1-105 15,14-3 0-15,12-4 332 16,-42 4 0-16,-19-3-144 16,-12-2 0-16,-16-1-23 15,-6-10 1-15,-12-3-78 0,-15-4 0 16,-18-5-143-16,-9 5 0 15,-13-3 269-15,0 5 1 16,0 3-63-16,9 6 1 16,9 6-72-16,10-1 0 15,8 6-95-15,25-2 0 16,20 5 281-16,8 12 0 16,12 6-56-16,-3 11 0 15,3 11-134-15,-9 6 0 16,-3 12 39-16,-15 1 0 15,-14 7 74-15,-16-3 1 16,-20 0-199-16,-33 6 1 16,-30 4 138-16,2-12 0 15,-6-10-164-15,34-11 0 16,-1-2-2085-16</inkml:trace>
  <inkml:trace contextRef="#ctx0" brushRef="#br0" timeOffset="35279.53">5378 3135 2275 0,'0'0'0'0,"0"-25"162"0,0 7 0 15,0-8-21-15,-4-2 1 16,2-5-52-16,-1 8 1 16,-3-4-83-16,-3 13 0 15,0 7 29-15,-4 13 1 16,-6 14-36-16,5 14 0 16,-5 13-103-16,4 9 0 15,-3 5 116-15,5 4 1 16,4 4-17-16,9-4 0 15,0 0-51-15,13-5 1 16,5-8-175-16,15-17 1 16,10-12 305-16,12-17 1 15,6-20 165-15,17-19 1 16,16-22-397-16,-15-3 1 16,-1-10 44-16,-21 0 0 15,-16-2 188-15,-17 18 0 0,-21 12 35 16,-3 8 1-16,-9 9 0 15,-9 12 1-15,-6 13-60 16,-2 9 1-16,-2 13-64 16,4 14 1-16,2 11-43 15,7 3 1-15,6 4 42 16,7 4 1-16,2 1-33 16,9-5 0-16,6-3-141 15,0-10 0-15,7-10-4 16,6-8 1-16,10-14 368 0,3-9 1 15,5-12-8-15,-9-10 1 16,2-16-124-16,-6-3 0 16,-1-10-50-16,-14-3 0 15,-14-3 3-15,-8-6 0 16,-11-4-136-16,-20 0 0 16,-13-5 123-16,6 35 0 15,-4 13 110-15,3 21 1 16,2 17-111-16,8 11 1 15,6 13-65-15,10 12 0 16,15 6 48-16,4 14 1 16,11 10-42-16,5-23 1 15,4-6-161-15,8-10 1 16,5-10 380-16,8-12 0 16,3-6-21-16,2-17 1 15,7-12-162-15,-3-9 0 0,3-13-187 16,-12-5 0-16,-3-9 176 15,-12 0 0-15,-4-2 107 16,-9 9 1-16,-8 7 43 16,-11 9 1-16,-5 7-26 15,-6 19 0-15,-1 10-91 16,-1 15 0-16,-5 12-6 16,7 2 0-16,6 7 15 15,0 2 0-15,5 5-4 16,-1-3 0-16,5 4-26 15,0-6 1-15,9 0-36 0,-7-11 0 16,5-9 45-16,2-5 0 16,0-9 23-16,1-13 0 15,-1-14 15-15,0-13 1 16,0-9-91-16,2-9 1 16,4-7-31-16,-2-3 0 15,0-6 99-15,6 5 1 16,-1 4 61-16,-3 14 0 15,-6 8-2-15,13 10 1 16,8 10-37-16,-6 8 1 16,3 11-47-16,1 19 0 15,0 8-21-15,-10 7 0 16,-5 6 41-16,-7-2 1 16,-3 2-9-16,-6-6 0 15,-1 4-2-15,2-14 0 16,-2-2-2-16,-1-11 0 0,5-6 3 15,0-5 1-15,0-3 3 16,5-20 1-16,1-9-10 16,1-8 1-16,-1-8-20 15,3-2 1-15,10-11 23 16,-6 3 0-16,1 1-53 16,5 8 1-16,-1 8-44 15,1 11 0-15,-1 10-20 16,2 17 1-16,6 12 6 15,-5 9 0-15,1 9 108 0,-7 2 0 16,-3 4 90 0,3-2 1-16,-2 1 42 0,-2-4 0 15,6-7-25-15,1-2 0 16,10-10-26-16,7-11 1 16,11-5-75-16,-1-9 0 15,1-12-75-15,-8-6 0 16,-6-8 34-16,-12-11 0 15,-3-5 57-15,-8-1 1 16,0 2-22-16,-7 12 1 16,2 9 24-16,-10 11 0 15,-1 9-21-15,-2 9 1 16,-2 9-12-16,-12 13 1 16,-4 14-41-16,3 1 1 15,2 7 48-15,7 1 0 16,6-2 40-16,5 2 0 0,4-4-24 15,9 1 0-15,10-8-13 16,-5-5 0-16,3-4-11 16,-6-9 0-16,2 0 2 15,-8-7 1-15,-1-5 8 16,-4-4 1-16,13-7-8 16,-7-11 1-16,-3-11-34 15,3-4 0-15,-1-8-60 16,5-2 1-16,3-8 73 15,-1 3 0-15,5-8-87 0,0 15 1 16,-3-1 35-16,5 13 0 16,-1 8 182-16,1 5 0 15,-1 12-80-15,3 15 0 16,1 16-34-16,-9 9 1 16,-2 3-2-16,-2 1 1 15,-2-2 12-15,-7 0 0 16,0-1 12-16,-3-8 1 15,-1-4-9-15,2-8 0 16,2-5 32-16,-4-3 0 16,4-9-44-16,0 0 0 15,0-20-4-15,4 2 1 16,-4-10 4-16,9-7 1 16,1-6 43-16,1-4 0 15,2-2-48-15,-4 11 1 16,0 6-29-16,4 8 0 0,2 8-65 15,18 12 1-15,17 11-83 16,-8 11 0-16,4 5 55 16,-9 5 0-16,-7 6 125 15,-6-5 0-15,-7 1 49 16,-6-5 1-16,-4 0 21 16,11-5 1-16,6-6 105 15,-5-3 0-15,-1-4-63 16,10-13 0-16,5-8-113 15,-5-10 1-15,-6-7-30 16,-3-9 1-16,-1-12 20 0,-7 1 0 16,-2-3-46-16,-9 4 0 15,-5 1 26-15,-4 9 0 16,-6 9-97-16,-7 8 0 16,-6 10-83-16,-3 11 1 15,-3 11 181-15,5 10 0 16,-3 17 111-16,5 7 1 15,8 11-58-15,5-2 1 16,4-4-50-16,7-1 1 16,6-10 76-16,8-3 0 15,6-7 126-15,13-7 0 16,10-10-93-16,-8-6 1 16,1-8-95-16,-4-14 1 15,3-6-67-15,-5-10 0 16,1-13 53-16,9 2 0 15,0-6 12-15,-9 9 0 0,-4 8-1 16,-24 7 0-16,-15 3 20 16,-4 15 1-16,-6 3-20 15,1 15 0-15,0 4-37 16,5 13 0-16,4 10-66 16,8-2 0-16,5 2 113 15,13-4 0-15,11-1-76 16,15-5 0-16,15-2-84 15,22-8 1-15,24-6 360 16,-41-8 1-16,-13-4-61 0,-11-9 1 16,-9-4-100-1,-1-12 0-15,-9-11-34 0,-1-7 0 16,-7-8-21-16,-2 3 0 16,1-3-16-16,-5 10 1 15,-4 10 8-15,3 6 0 16,-3 9 0-16,0 7 0 15,-1 11-5-15,1 9 0 16,2 10-35-16,-2 10 1 16,4 8 5-16,-5 5 0 15,5 1 50-15,-4-2 1 16,4 2 77-16,4-7 1 16,1-6-50-16,-5-1 0 15,0-6-26-15,0-5 0 16,0-8-9-16,0-3 0 15,0-2-48-15,0-7 0 0,10-12-31 16,17-8 0-16,12-9-11 16,-4-5 1-16,-2-11 129 15,-5-2 0-15,-4-7-44 16,-7 4 1-16,-3 3-64 16,10 7 1-16,8 10 92 15,-8 10 0-15,-2 11 48 16,4 13 1-16,2 8-8 15,-6 13 0-15,0 8-62 16,-4 5 0-16,-3 8 30 0,-4-8 0 16,-2 0 9-1,-9-6 1-15,-9-5-45 0,9-3 0 16,4-3-98-16,0-8 1 16,-3-6-248-16,25-7 0 15,11-7-547-15,-13-6 1 16,4 1 468-16</inkml:trace>
  <inkml:trace contextRef="#ctx0" brushRef="#br0" timeOffset="36592.3">9320 3092 1423 0,'0'0'0'16,"-11"5"295"-16,-2-18 1 15,-2-6-39-15,0 4 0 16,-2-1-37-16,6 3 1 16,2 4-110-16,9 9 1 15,0 0-104-15,0 13 1 16,0 9-101-16,0 10 0 15,6 11 24-15,7-9 0 16,1-1 214-16,5-4 1 16,-1-8-18-16,16-1 0 0,12-7-57 15,-13-4 1-15,-2-2-64 16,-3-7 0-16,-4-4-19 16,-2-12 1-16,2-13-35 15,-9-5 0-15,0-7 52 16,-6-1 0-16,-2-5-3 15,-5 2 1-15,-4 2-5 16,-7 5 0-16,-9 10-10 16,3 4 1-16,-4 12-100 15,-12 10 0-15,-11 11-56 0,5 9 0 16,0 14 74-16,0 10 0 16,4 8 119-16,5 0 0 15,4 1 9-15,5-6 1 16,1-4-39-16,23-7 1 15,18-5 111-15,1-7 0 16,5-13 45-16,12-6 1 16,10-6-105-16,-8-10 1 15,1-8-78-15,-7-14 1 16,-7-15-55-16,1-8 1 16,-3-8-108-16,-4-13 0 15,0-17 211-15,-8-1 0 16,-10-11 77-16,-6 16 1 15,-9 0-78-15,-4 29 0 16,-2 16-13-16,6 19 0 0,0 15-15 16,-10 13 1-16,-5 13 0 15,15 15 0-15,1 16-25 16,1 17 0-16,-6 18-56 16,13 13 1-16,4 14 135 15,-4-7 1-15,2 2-142 16,1-9 1-16,-3-9 16 15,4-29 1-15,2-24-29 16,7-8 0-16,3-10-62 16,16-4 0-16,4-8 346 15,-4-8 1-15,1-4 56 16,13-10 1-16,11-12-135 0,-7-7 1 16,-4-6-110-16,-9-5 0 15,-13-4-86-15,-5 5 1 16,-6 1 31-16,-6 14 0 15,-3 7 8-15,-4 11 0 16,-4 5 14-16,-5 10 0 16,-2 12-22-16,-8 11 0 15,1 5 48-15,9 9 1 16,9 8-84-16,-19 3 1 16,-14 5 91-16,26 0 0 15,14 1 122-15,8-6 0 16,7-11-83-16,-2-5 0 15,4-13-114-15,2-7 0 16,2-5-150-16,11-13 0 0,7-8 354 16,-6-8 1-16,-1-13 72 15,7-3 0-15,6-4-139 16,-11-9 1-16,-5-2-92 16,-26 2 1-16,-20 0-41 15,-4 13 1-15,-14 3-71 16,6 16 0-16,-8 6 47 15,1 12 0-15,-4 8 152 16,9 9 0-16,0 8 25 16,5 4 0-16,6 12-74 15,11-3 1-15,10 4-98 16,8-6 0-16,12-5 271 0,5-7 1 16,6-4-105-16,11-11 0 15,9-5-135-15,-7-12 0 16,-1-6-125-16,-8-11 1 15,-1-3 10-15,-7-6 0 16,-1 0 202-16,-16-4 1 16,-9-4 80-16,-7 13 1 15,-4 12-15-15,-1 4 1 16,-3 8-37-16,0 18 0 16,-3 13-27-16,2 10 1 15,1 6 25-15,-8 7 1 16,1 11-109-16,13 5 1 15,13 8-76-15,1-8 1 16,5-2 63-16,-4-10 1 16,3-9-250-16,17 50-1652 15</inkml:trace>
  <inkml:trace contextRef="#ctx0" brushRef="#br0" timeOffset="39108.11">11201 2274 2185 0,'0'0'52'0,"4"-16"0"15,-1-6-17-15,3 6 0 16,-6 0 9-16,2 7 1 16,-2 0-122-16,0 9 0 15,-2-7 44-15,2 7 0 16,-9 10 34-16,1 8 0 16,1 2 107-16,-2 15 1 15,-1 6-7-15,1 9 1 0,0 8-100 16,0 5 1-16,1 9 62 15,-3 27 0-15,-7 14 58 16,-1 5 0-16,-3-1-127 16,-2 0 0-16,-9 3 57 15,5-3 0-15,2 0-142 16,-1-3 1-16,1 1 47 16,-6-5 1-16,-1-6-251 15,-2-8 0-15,0-8 290 16,0-5 0-16,-2-4 246 15,2-14 0-15,0-4-119 0,2-11 0 16,1-12-66-16,14-13 0 16,9-14-120-16,-3-5 0 15,5-12-173-15,2-14 0 16,-1 1-1595-16</inkml:trace>
  <inkml:trace contextRef="#ctx0" brushRef="#br0" timeOffset="40038.89">6543 4667 2196 0,'0'0'0'16,"0"0"165"-16,0 0 1 15,18-38-12-15,-7 6 1 16,4-10-51-16,-2-4 0 0,0-5-183 15,-11-3 1-15,-2-5-35 16,-9 5 0-16,-10 0-36 16,-8 9 1-16,-9 2 63 15,-4 15 0-15,-6 14 349 16,0 16 1-16,-1 14-109 16,5 13 0-16,3 9-83 15,11 7 1-15,6 5-73 16,9 1 0-16,12 3-96 15,12-4 1-15,14-3-246 16,9-8 1-16,12-4 580 16,2-1 0-16,11-2-73 0,-4-3 1 15,-3 2-118-15,-13-8 0 16,-8-1-2-16,-12 3 0 16,-10 4-64-16,-15-2 0 15,-7-2-139-15,-18-2 0 16,-11-6 108-16,-6-3 1 15,-12-3 255-15,5-2 1 16,0-9-145-16,10 0 1 16,8-9-52-16,10-4 0 15,8-12-16-15,10 5 1 16,9 0-94-16,9-1 1 16,15-1-149-16,8 6 1 15,10 3-11-15,4 8 1 16,10 5-163-16,1 5 0 0,-2-1-539 15</inkml:trace>
  <inkml:trace contextRef="#ctx0" brushRef="#br0" timeOffset="40475.08">6855 4307 2286 0,'-4'14'0'0,"-7"10"286"0,0 6 1 16,0 8-152-16,-4 11 0 15,2 3-23-15,4 6 1 16,0-1-112-16,3-1 0 16,6 2-78-16,6-17 1 15,7-3-46-15,11-13 0 16,9-12 294-16,8-13 1 15,5-13-100-15,-4-8 1 16,-3-12-76-16,-4-5 1 16,-5-9 13-16,-8-7 1 15,-11-7 5-15,-7 2 1 16,-10-4-106-16,-12 9 0 16,-16 7-188-16,-6 18 1 15,-16 9 486-15,-10 24 1 16,-12 21-147-16,30 0 1 0,11 8-108 15,15 8 1 1,13 6-167-16,15-2 1 0,16 2-464 16,9-9 1-16,15-1 226 15,8-11 0-15,-1 2 144 16</inkml:trace>
  <inkml:trace contextRef="#ctx0" brushRef="#br0" timeOffset="41314.05">7305 4449 2174 0,'0'-20'0'0,"6"-12"213"16,-6 1 0-16,0-6-55 0,0 11 1 16,0 1-112-16,-4 9 1 15,4 7-72-15,0 9 1 16,0 0 46-16,-2 18 1 16,-1 14-62-16,3 10 0 15,-4 8-18-15,4 4 0 16,0 2 50-16,4-2 0 15,-4 0 6-15,3-9 0 16,7-11 0-16,-1-5 0 16,0-11 112-16,15-7 1 15,6-9-111-15,1-11 0 16,2-9 67-16,-5-9 0 16,-2-8-30-16,-2-10 0 15,-4-7-43-15,-3-2 0 16,-6-3-75-16,-4 12 1 15,-1 7 62-15,-3 11 1 16,-1 7-16-16,-4 11 0 0,-1 9 11 16,-1 14 0-16,2 13-36 15,-2 8 0-15,4 8-8 16,0 2 1-16,4 2 63 16,2-2 1-16,7 0 20 15,-2-11 0-15,2-9-38 16,1-5 1-16,9-6-138 15,-3-7 1-15,6-7-38 16,1-9 0-16,7-10 397 16,-12-10 1-16,2-9-38 0,-9-5 0 15,-3-8-128-15,-6-3 0 16,-10-7-44-16,-5 11 1 16,-6-1 78-16,-3 17 0 15,-2 9-27-15,1 12 1 16,1 6-11-16,-1 11 1 15,6 8-44-15,8 1 0 16,5 5-127-16,5 5 1 16,8 3 0-16,11-1 1 15,8-4 295-15,-3-4 0 16,8-8-67-16,-4-6 1 16,4-3-99-16,6-12 0 15,3-5-4-15,-9-1 0 16,-6-5-33-16,-12-2 0 15,-14-6 34-15,-1 11 1 0,-8-1 11 16,-5 8 1-16,-13 1-6 16,5 8 1-16,4 8 45 15,0 10 1-15,4 13-3 16,4 7 1-16,5 11-52 16,0 6 0-16,9 1-40 15,4 2 0-15,7 0 35 16,2-9 1-16,-2-7-122 15,-1-6 0-15,-1-10-230 16,-1-6 0-16,1 0-1206 16</inkml:trace>
  <inkml:trace contextRef="#ctx0" brushRef="#br0" timeOffset="41857.24">8908 4696 2734 0,'17'-4'0'16,"14"1"262"-16,15-6 0 15,19-4-307-15,-1-12 0 16,12-11 311-16,-17-4 1 16,-4-8-270-16,-12 1 1 15,-14 0-178-15,-6 15 0 16,-1-3-2217-16</inkml:trace>
  <inkml:trace contextRef="#ctx0" brushRef="#br0" timeOffset="44859.82">8552 4255 2118 0,'0'0'0'15,"0"0"106"-15,0 0 1 16,0 0-64-16,0 0 0 15,0 0-43-15,0 0 0 16,-6 23-44-16,6-1 1 16,0 3-6-16,-4-3 1 15,4 1 38-15,-3-5 0 16,1-2-22-16,-2-7 0 0,4-2 46 16,0-7 1-16,0 9 23 15,0-9 0-15,6-5-38 16,3-9 0-16,8-8-14 15,-8-7 1-15,-4-5-55 16,-1 0 0-16,-8-2 84 16,-1 7 1-16,1 2-17 15,-5 7 0-15,-4 8-15 16,2 12 0-16,2 3 89 16,-4 13 0-16,3 11 18 15,5 2 1-15,5 7-32 16,2-2 0-16,5 4-61 15,2-9 0-15,1 0 1 0,1-8 1 16,5-1-18-16,-6-7 1 16,1-4-28-16,2-9 1 15,-1-7 42-15,-2-8 0 16,-1-14 30-16,-4 1 0 16,-5-7-61-16,-3 3 0 15,-3-6 36-15,-3 13 1 16,-4 0-8-16,2 9 0 15,-6 7-31-15,6 5 1 16,-2 8 47-16,-1 5 0 16,1 7 71-16,7 5 1 15,6 5-45-15,2 2 0 16,5 7-41-16,-1-7 1 0,7 1-3 16,-4-4 0-1,6-3-63-15,-2-6 0 0,2-3 51 16,-3-10 0-16,0 1 20 15,0-17 1-15,-2-6 25 16,-8-7 0-16,1-11-31 16,-6-1 1-16,1-7-18 15,-6 7 1-15,-1 0 52 16,-2 4 0-16,-2 9-29 16,-5 5 0-16,-3 7-78 15,-6 13 1-15,-1 8 27 16,0 10 0-16,4 3 80 15,2 15 0-15,0 7 18 16,7 8 1-16,2 10-90 0,8-3 0 16,8 5 178-16,7 0 1 15,4-6 4-15,9-5 1 16,6-3-75-16,6-8 0 16,4-6-165-16,11-15 0 15,3-15-110-15,10-12 1 16,7-11 416-16,10-20 1 15,12-16-243-15,-13 0 1 16,-5-13-23-16,-18-1 0 16,-10-6-5-16,-13 7 0 15,-18 4 83-15,-10 22 1 16,-10 10 73-16,-10 6 0 16,-11 9-24-16,0 3 1 15,-1 10-64-15,-1 6 0 16,-7 3-26-16,5 10 1 15,3 6-35-15,3 10 0 0,-2 9-16 16,5 3 0-16,8 8 12 16,4 4 0-16,9 1 130 15,6-6 1-15,10-6-17 16,3-8 0-16,9-6-163 16,10-15 0-16,18-10-12 15,5-8 0-15,12-9 323 16,20-16 1-16,14-14-316 15,-13-4 0-15,-2-11 132 0,-14 7 1 16,-15-1 49-16,-23 17 0 16,-21 19-174-16,-10 1 1 15,-15 10-749-15,-12 12 1 16,-1-2-172-16</inkml:trace>
  <inkml:trace contextRef="#ctx0" brushRef="#br0" timeOffset="50639.27">20711 4242 2286 0,'5'-9'0'15,"-1"-9"180"-15,-2-5 1 16,-2-6 26-16,-2 7 0 15,-2 1-90-15,-5 4 1 16,-8 5-84-16,-3 17 1 16,-11 15-29-16,1 5 0 15,2 13 30-15,-3 9 0 16,1 11-142-16,1 12 1 16,3 5 34-16,2 17 0 15,7 13 174-15,16-14 1 16,12-6-78-16,11-15 0 0,7-12-66 15,6-20 0-15,8-22-220 16,16-16 1-16,17-16 521 16,-1-13 0-16,5-18-172 15,-19-1 0-15,-11-8-103 16,-15-7 0-16,-11-4 86 16,-21-10 0-16,-14-4-75 15,-18-2 0-15,-16-5-294 16,-14 21 0-16,-13 13 454 15,-7 16 0-15,-8 17-82 16,6 13 1-16,2 12-225 0,19 12 1 16,18 9 148-16,11 13 0 15,12 16 71-15,23 18 1 16,18 20-172-16,20-13 1 16,14 0-892-16,16-16 1 15,0 4 449-15</inkml:trace>
  <inkml:trace contextRef="#ctx0" brushRef="#br0" timeOffset="51463.95">21108 4249 2241 0,'7'22'0'0,"8"14"198"15,-6 11 0-15,-3 9-152 16,1 5 1-16,2 2 43 16,-1 0 0-16,-3-2-32 15,1-2 1-15,1-4-59 16,-3-12 0-16,-2-7 25 15,-2-11 1-15,0-9 40 16,-2-3 0-16,-2-8-25 0,0-17 1 16,1-14-53-16,1-8 1 15,0-14-36-15,4-12 0 16,1-12 85-16,7-23 0 16,3-22-59-16,0 9 0 15,-1 0 119-15,14 14 1 16,8 7-50-16,-3 28 1 15,4 18-51-15,-7 12 0 16,-2 20-2-16,-6 12 1 16,-5 15-59-16,-4 17 1 15,-2 17-11-15,4 4 0 16,0 10 105-16,-2 14 1 16,0 15-61-16,-6-7 1 15,-3 0 0-15,-4-14 1 16,1-14 41-16,-3-26 1 15,4-14-7-15,0-8 0 0,0-8-11 16,9-11 1-16,6-6 4 16,-4-18 1-16,4-8 41 15,-4-13 0-15,2-13-123 16,0-4 0-16,1-6 12 16,10-28 1-16,8-16 232 15,1 20 1-15,6 7-99 16,-4 29 1-16,2 22-40 15,2 16 0-15,7 19-13 16,-11 19 0-16,-2 12-25 16,-13 15 0-16,-5 12-79 0,-2 24 0 15,-4 21 121-15,-9-2 1 16,-7 6-23-16,-10-5 1 16,-7-1-27-16,-2-19 0 15,2-13 11-15,8-22 1 16,5-23 9-16,3 2 1 15,5-8-28-15,1-6 1 16,4-4-118-16,12-6 1 16,14-7-961-16,-13-7 0 15,2-3 556-15</inkml:trace>
  <inkml:trace contextRef="#ctx0" brushRef="#br0" timeOffset="53256.85">22645 3707 2622 0,'-3'11'0'0,"-3"11"328"16,-7 3 1-16,-5 13-102 16,1 12 0-16,-1 11-172 15,-12 15 1-15,-9 5-24 16,3 31 0-16,-3 21-97 15,17-16 0-15,9 4 72 16,26-24 0-16,20-14-30 16,2-17 1-16,9-10-148 15,4-14 1-15,6-17 49 16,-4-9 0-16,1-11-696 0,51 19-654 16</inkml:trace>
  <inkml:trace contextRef="#ctx0" brushRef="#br0" timeOffset="54407.87">23005 4357 2118 0,'21'9'0'0,"10"4"324"16,2 5 1-16,6 5-33 15,-2 3 0-15,0 2-156 16,4-2 1-16,3-5-119 16,-7-3 1-16,-4-3-154 15,0-10 1-15,1-10-614 0,-5-3 0 16,2-1-427-16</inkml:trace>
  <inkml:trace contextRef="#ctx0" brushRef="#br0" timeOffset="54489.96">22993 4312 2431 0</inkml:trace>
  <inkml:trace contextRef="#ctx0" brushRef="#br0" timeOffset="56222.8">22946 3850 1603 0,'0'0'0'0,"15"16"236"16,-11-9 0-16,-4-2-101 15,-6 4 1-15,-3 2-97 0,2-2 0 16,1-2-39-16,6-7 0 15,-13 9 0-15,13-9 1 16,-9 0-4-16,5-10 1 16,2-5-74-16,6-8 1 15,5-4-36-15,-3 3 1 16,3 3 40-16,0 5 0 16,8 3 71-16,-6 4 1 15,-2 5 104-15,-9 4 0 16,-3 17 14-16,1 2 0 15,0 7-43-15,-5-1 1 16,-6 2-43-16,5-4 0 16,3-1-36-16,-1-2 1 15,2-8 6-15,3 1 1 16,-1-8 0-16,2-5 0 16,0 0-7-16,0 0 0 0,2-12-26 15,3-5 0-15,-3-8-141 16,13 0 0-16,5-4-1 15,-5 8 1-15,0-1 140 16,1 9 0-16,3 3 100 16,-8 8 1-16,-2 5 104 15,-5 10 0-15,-8 5-83 16,-2 2 1-16,-6 5 5 16,2-3 1-16,1-1-96 15,0-1 1-15,1-7-4 0,3-4 1 16,1-2-5-16,4-7 1 15,-3 5 0-15,3-5 1 16,-2-5-1-16,2-8 0 16,2-7-69-16,1-1 0 15,3-4-2-15,-3 1 1 16,3 3 61-16,-2 8 1 16,1 4 38-16,-5 9 0 15,9 0 40-15,-7 13 0 16,2 8 23-16,-4 1 1 15,-4 1-90-15,-1 2 0 16,-3 4 24-16,1-4 0 16,0-7-18-16,1-1 0 15,1-8 23-15,1-2 1 16,0-4-16-16,-5-10 0 16,-2-9-19-16,5-6 1 15,6-6-42-15,2-7 1 0,4-1-58 16,5 2 0-16,4 0-118 15,10 9 1-15,10 1 333 16,-3 12 0-16,5 6 105 16,2 10 0-16,1 14-114 15,-12 11 1-15,-8 12-72 16,-1 10 1-16,-5 12-125 16,-14-4 0-16,-9 6 31 15,-6-6 1-15,-5 3-92 16,-19 6 1-16,-12 2 331 0,-8-12 0 15,-10-8-73-15,27-23 0 16,12-11-111-16,1-8 1 16,-3-8-19-16,5-8 0 15,1-4-16-15,5-6 0 16,7-7 65-16,8-2 0 16,6-4 33-16,6 2 0 15,8-1 3-15,12 3 1 16,9 1-147-16,4 8 0 15,7 2-106-15,-1 7 1 16,-1 9 370-16,-2 9 1 16,-1 11-86-16,-8 7 0 15,-5 11-40-15,-4 1 0 16,-2 5-38-16,4-3 1 16,2 0-16-16,-3-3 0 15,1-5-9-15,2-12 1 16,0-8-60-16,3-10 1 0,2-3-113 15,-3-7 1-15,-1-5 32 16,3-5 0-16,3-4 29 16,-2-4 1-16,2-1-625 15,-5 1 1-15,1 0-54 16</inkml:trace>
  <inkml:trace contextRef="#ctx0" brushRef="#br0" timeOffset="57048.42">23611 3715 1412 0,'9'9'0'0,"4"3"479"15,-13-12 0-15,0-25-245 16,-4 12 1-16,1-3-75 16,-1 4 0-16,2 3-48 15,2 9 0-15,11-9-19 16,0 14 1-16,4 8-16 15,4 8 0-15,1 15-8 0,-2 11 0 16,1 14-110 0,-6 8 0-16,-2 13 42 0,-2 23 0 15,-3 19-4-15,-8-10 0 16,-6-1-77-16,-4-21 0 16,-7-18 72-16,2-11 0 15,-1-20-20-15,5-14 0 16,6-17 19-16,-1 1 1 15,1-13 3-15,7 0 1 16,-9 0 55-16,1-4 1 16,-1-1-18-16,-2-2 1 15,-2-2 0-15,0-4 0 16,2 0-26-16,0 1 0 16,2-1-4-16,5-3 0 15,6-6-5-15,7 6 0 16,0-4 58-16,6 2 0 0,4-3-3 15,3-4 0-15,5-2-22 16,-3 0-23-16,0-6-11 16,-7-1 0-16,-6-4-48 15,-3 2-11-15,-3 2 1 16,-5 5 0-16,-4 8-28 16,-1-1 0-16,-8 2-6 15,4 2 0-15,3 4-25 16,-3 5 1-16,3 3-271 15,-1 6 1-15,0-3-1340 16</inkml:trace>
  <inkml:trace contextRef="#ctx0" brushRef="#br0" timeOffset="67812.85">15600 5557 2219 0,'0'21'0'0,"4"12"279"15,2 4 1-15,3 14-106 16,-5-4 1-16,1-1-164 15,-3-1 0-15,0 0-8 0,-2-14 0 16,0-8 1-16,-2-8 1 16,0-8 40-16,-5-16 1 15,-1-16 15-15,1-8 1 16,1-13-112-16,-3-8 0 16,0-8 49-16,0-10 1 15,-1-7 35-15,1-22 0 16,4-19-61-16,7 21 0 15,5 7 128-15,11 20 1 16,8 12-20-16,0 23 0 16,2 17-85-16,-1 14 1 15,3 21-97-15,-2 10 1 16,3 13 47-16,-9 10 0 16,2 10 58-16,-9 18 0 15,0 15-17-15,-8-11 0 16,-7-8 55-16,-9-18 1 0,-10-16 32 15,1-10 0-15,-6-10-72 16,-4-7 0-16,-3-14-59 16,-2-10 0-16,-2-9 1 15,1-10 0-15,3-9 51 16,5-4 0-16,8 1-1 16,1 8 1-16,6 9 42 15,5 6 0-15,8 10 9 16,11 11 0-16,8 7-198 15,4 15 0-15,9 8-770 16,-3 15 1-16,2-3 92 0</inkml:trace>
  <inkml:trace contextRef="#ctx0" brushRef="#br0" timeOffset="69540.72">16130 5911 1860 0,'0'15'0'16,"-5"8"163"-16,5 4 0 16,0 9 31-16,2-2 0 15,1 1-46-15,-1-3 0 16,2-7-143-16,-1-5 0 15,1-4 49-15,2-3 1 16,-4-4-59-16,-2-9 0 0,0 0 2 16,-2-11 0-16,2-3-39 15,-8-10 1-15,3-6 81 16,1-8 1-16,4-11 36 16,0 2 1-16,2-3-31 15,0 8 1-15,1 5-43 16,-3 4 1-16,2 8 15 15,-2 7 1-15,0 5-23 16,0 6 0-16,-2 5 2 16,2 13 0-16,-3 9-9 15,1 11 0-15,0 8-56 0,0 3 1 16,-3 4 74-16,1-1 1 16,4 2 43-16,0-5 0 15,2-3-16-15,0-6 0 16,3-12-33-16,-5-1 1 15,2-11-1-15,0-2 1 16,-2-7-10-16,2-9 1 16,1-7-29-16,-3-13 0 15,0-8 66-15,0-8 1 16,0-11 2-16,-3 11 0 16,1-4-54-16,0 15 0 15,0 9-70-15,-3 8 1 16,1 12-226-16,0 14 0 15,1 2-1557-15</inkml:trace>
  <inkml:trace contextRef="#ctx0" brushRef="#br0" timeOffset="70427.3">16293 4759 2185 0,'0'0'0'16,"-13"-9"231"-16,-2-7 0 15,-7-8-147-15,-15-3 1 16,-11-2-247-16,-13-3 0 15,-11 1 480-15,-4 3 0 16,-7 2-516-16,-24 5 1 0,-15 5 379 16,10 16 0-1,6 12-64-15,20 13 1 0,14 17-175 16,7 5 1-16,10 10 18 16,7 19 1-16,11 12-137 15,7 8 1-15,10 4 355 16,5 10 1-16,8 11-217 15,5 7 1-15,4 3 120 16,5 6 0-16,4 5-29 16,6-12 0-16,1-6 62 15,8-7 0-15,6-9-55 16,8-11 1-16,6-8-38 0,8-17 0 16,7-17-227-16,13-11 1 15,12-15 395-15,-3-17 1 16,1-8-234-16,6-17 1 15,6-12-38-15,2-4 1 16,2-5 187-16,-14-11 0 16,-3-9-184-16,-7-16 1 15,-2-15 44-15,0-7 1 16,0-9 167-16,-4-10 0 16,4-14-176-16,-23 16 0 15,-10-1 31-15,-13 4 0 16,-12-1 13-16,-14 3 0 15,-13-1-12-15,-13-12 1 16,-9-9-129-16,-32 6 1 16,-22-4 199-16,-9 1 1 15,-13-1-117-15,-7 19 1 0,-8 17 58 16,1 27 1-16,-6 27-177 16,1 18 0-16,1 23 325 15,12 23 0-15,10 24-240 16,26 24 0-16,18 23-259 15,18 5 0-15,3 2-1748 16</inkml:trace>
  <inkml:trace contextRef="#ctx0" brushRef="#br0" timeOffset="75830.78">12347 7044 2084 0,'-51'18'0'16,"-36"14"483"-16,-20 10 1 15,-28 8-524-15,4 4 0 16,-13 5 306-16,20-10 0 16,8-6-422-16,18-10 0 15,13-12 161-15,26-3 0 16,26-7 88-16,9-2 1 15,17-9-43-15,7 0 0 16,0 0-16-16,0 0 0 16,0 0-4-16,0 0 0 0,12-9 22 15,-6 2 0-15,1 2-35 16,3 1 0-16,-5-1-4 16,-5 5 1-16,9-4-4 15,-9 4 0-15,0 0-8 16,0 0 1-16,0 0-57 15,0 0 0-15,0 0-162 16,0 0 1-16,10 0-874 16,-1-7 0-16,0 1 586 15</inkml:trace>
  <inkml:trace contextRef="#ctx1" brushRef="#br0">16933 9573 0,'0'0'15,"0"0"-15,0 0 16,0 0-16,0 0 16,-10 0-16,0 0 0,-9 10 15,9-10 1,10 0-16,-10 0 15,10 0-15,-10-10 16,10 10-16,0 0 0,0 0 16,0 0-16</inkml:trace>
  <inkml:trace contextRef="#ctx0" brushRef="#br0" timeOffset="77092.32">14838 5974 1883 0,'-9'9'0'0,"-4"0"70"15,13-9 0-15,5-16-2 16,3 7 1-16,-3 0-60 16,1 0 1-16,1 2-1 15,-7 7 1-15,0 0 104 16,0 0 1-16,-15 3-115 0,4 1 1 16,0 1 2-16,-7 3 0 15,-4 4-139-15,-8 1 0 16,-12 1-71-16,3 1 0 15,0-1 299-15,-3 2 1 16,-5 1 229-16,1 2 0 16,-5 3-154-16,-1 0 1 15,6 3-227-15,-10-4 0 16,1 5-103-16,-4-1 0 16,-2-2 415-16,0 6 0 15,-7-4-218-15,-4 13 1 16,-2 0-218-16,0-6 1 15,-4-1 34-15,16-6 0 16,8-9 425-16,-16 9 1 16,-6 4-281-16,-3-4 0 15,0 1-282-15,1 2 0 16,2-2 643-16,2 4 1 0,1 3-335 16,14-8 0-16,11-7-197 15,-4 5 1-15,-2 3 120 16,-8 4 0-16,-9 10 230 15,7-6 1-15,-5-3-137 16,18-6 0-16,8-5-101 16,1-1 0-16,3-4-90 15,0 1 0-15,-3 0 222 16,1-3 0-16,-1-1 96 16,-1 1 1-16,1-6-106 15,7 2 0-15,5-2-63 16,4 2 0-16,6-5-4 0,3 1 0 15,6-1-45-15,2 0 1 16,5-3-85-16,4-1 0 16,0 0-893-16,23 4 0 15,-1-4 588-15</inkml:trace>
  <inkml:trace contextRef="#ctx0" brushRef="#br0" timeOffset="83622.09">11195 7591 2118 0,'0'0'0'15,"0"0"156"-15,0 0 1 16,0 0-41-16,0 0 0 16,-5-20-6-16,-3 6 1 15,3-2-12-15,-10-4 1 16,-7-2-1-16,-6 6 0 16,-5 4-27-16,-9-5 0 15,-5 5-192-15,-8 6 0 16,-6 6 117-16,-4 9 1 15,-5 4 198-15,0 9 0 16,2 10-182-16,-10 13 1 16,-7 14-142-16,19 12 0 15,11 10 88-15,18-4 1 16,18 0 155-16,14 1 1 16,16-1-39-16,11 3 0 0,7 1-2 15,12-9 1-15,9-6-38 16,3-14 0-16,6-10-195 15,6-19 0-15,7-14 258 16,6-12 1-16,1-15-54 16,-1-11 0-16,1-18-156 15,-9-11 0-15,-5-12 115 16,-14-2 1-16,-12-5-7 16,-17-1 1-16,-16 1-3 15,-15-8 0-15,-12-3 113 16,-12 5 0-16,-13 2-74 0,-6 16 0 15,-3 11-83-15,-10 11 1 16,-5 14-141-16,-2 17 1 16,2 15 287-16,9 19 1 15,9 10-113-15,19 10 1 16,15 6-294-16,18 26 1 16,0-4-1943-16</inkml:trace>
  <inkml:trace contextRef="#ctx0" brushRef="#br0" timeOffset="85019.75">10518 7814 2353 0,'9'6'0'0,"6"1"143"16,-8-14 0-16,-3-8-81 16,-2 6 0-16,-2-3-87 15,0 12 1-15,3 7-82 16,-1 11 0-16,2 11 108 16,0 1 0-16,-3 8 64 15,1 2 1-15,0 3 9 16,2-3 1-16,-4-2-83 0,2-4 1 15,-2-4-7-15,-2-4 0 16,2-7 78-16,-4-6 0 16,0-4-15-16,4-9 0 15,-9 7-16-15,0-10 0 16,-2-6 24-16,-4-13 1 16,2-7-88-16,4-9 0 15,3-7-15-15,3-3 0 16,-1-4 115-16,4-3 1 15,4-2-84-15,1 10 0 16,8 6-84-16,8 5 1 16,8 10-30-16,1 12 1 15,-3 5 46-15,1 18 1 16,-4 7 135-16,-6 11 1 16,-5 11-51-16,-3 0 0 15,-10 3 101-15,-10-3 0 16,-3-2 68-16,-7-7 1 0,-6 0-49 15,-3-6 0-15,-6-3-96 16,5-9 1-16,2-4-53 16,6-5 0-16,4-4-55 15,7-5 0-15,2-8-54 16,5 3 1-16,4-1-133 16,9-1 0-16,13-2-621 15,2 8 1-15,4 3 481 16</inkml:trace>
  <inkml:trace contextRef="#ctx0" brushRef="#br0" timeOffset="85483.46">10811 8072 2185 0,'-9'-5'0'16,"-2"-6"119"-16,5 2 0 16,3-4 9-16,3-3 0 15,9-2 4-15,0 2 1 16,0 0-58-16,10-1 1 16,1 3-24-16,2 7 1 15,1-1-58-15,-5 8 0 0,6 4-21 16,-6 7 1-16,1 3 65 15,-10 10 0-15,-3 10-39 16,-10-2 0-16,-5 8-19 16,-8 5 0-16,-5 2-171 15,-9-2 1-15,-3 0 88 16,5-9 1-16,-1-4 154 16,10-10 1-16,5-6 89 15,6-5 0-15,9-6 52 16,15-1 1-16,14-8-59 15,8-8 1-15,9-6-186 16,4-2 1-16,6-5-116 16,-5 3 1-16,5-1 162 0,-10 5 0 15,-7 1-581-15,-8 7 0 16,-3-1-805-16</inkml:trace>
  <inkml:trace contextRef="#ctx0" brushRef="#br0" timeOffset="86384.17">15161 6559 2454 0,'0'0'0'0,"-31"35"192"16,31-35 1-16,5-18-31 16,4 5 0-16,1-3-85 15,-5 5 1-15,1 6-109 16,-6 5 0-16,-11 3-48 15,-12 10 0-15,-10 8 205 16,-11 12 0-16,-13 6 21 16,-4 19 1-16,-9 14-396 15,-32 22 0-15,-23 19 561 0,-1 1 1 16,-3 3-547-16,11-9 1 16,7-11 499-16,9-5 0 15,10-9-184-15,20-10 0 16,18-6-90-16,12-11 0 15,9-13-30-15,9-12 1 16,7-13 36-16,6-9 0 16,7-6 1-16,4-3 1 15,-9 0-23-15,9 0 0 16,0 0-100-16,0 0 1 16,6-18-278-16,1 4 1 15,0-1-1581-15</inkml:trace>
  <inkml:trace contextRef="#ctx0" brushRef="#br0" timeOffset="87271.02">12975 8144 2342 0,'0'0'0'15,"11"7"192"-15,-9-16 0 0,-4-5-92 16,0 3 1-16,-1 0-27 16,1 6 0-16,0 1-80 15,0 13 0-15,2 11-50 16,-5 18 0-16,1 16 74 16,-2 0 0-16,-1 9 111 15,1 3 1-15,-3 1-122 16,-4-4 1-16,-2 0-11 15,6-12 0-15,4-6 5 16,-5-8 1-16,5-10 4 16,1-3 1-16,1-12 46 15,-1-22 1-15,-2-17-22 0,3-15 1 16,1-14-90-16,-2-5 0 16,4-15 114-16,0-19 1 15,4-22-64-15,-2 9 1 16,1 0-48-16,7 23 1 15,2 13-14-15,7 24 1 16,1 17-46-16,12 15 0 16,5 12-62-16,-4 13 1 15,4 15 341-15,-6 6 1 16,2 12-29-16,-11 8 1 16,-3 11-142-16,-10 15 0 15,-3 16-88-15,-16-33 0 16,-12-10 125-16,-7-10 1 15,-12-6 132-15,-5-12 1 16,-6-4-140-16,-3-10 1 16,3-7-129-16,2-7 1 15,4-10 57-15,13-1 0 0,9-7 61 16,15-2 1-16,18-3-56 16,9 4 0-16,14 1-279 15,16 13 0-15,-2-1-1604 16</inkml:trace>
  <inkml:trace contextRef="#ctx0" brushRef="#br0" timeOffset="87903.96">13241 8715 2207 0,'-2'-13'0'16,"2"-3"183"-16,0-2 1 15,0 0-31-15,9-5 1 16,8-6-65-16,3 0 0 16,8 0-222-16,7 0 1 15,6 2-79-15,-4 11 1 16,-4 0 147-16,-2 10 0 15,-3 12 171-15,-12 6 1 16,-3 14 64-16,-9 4 1 16,-11 10-42-16,-4 0 1 15,-13 1-33-15,1-1 0 0,-1-1-67 16,-3-5 1-16,-1-5-37 16,6-5 0-16,7-10-33 15,2-3 0-15,8-6 35 16,5-5 1-16,3-12-69 15,16-3 0-15,7-5-119 16,9 1 0-16,2 1 196 16,0 1 0-16,0 8 62 15,-4 9 1-15,-6 13-71 16,-8 5 0-16,-10 11-27 0,-13 7 0 16,-5 5 91-16,-13 2 1 15,-6 4 105-15,-9-5 1 16,-7-1-118-16,4-10 1 15,-1-6-56-15,2-7 0 16,0-7-78-16,4-8 0 16,4-8 36-16,7-4 0 15,5-7 42-15,8-4 1 16,8-2-90-16,6-3 0 16,8 2-88-16,8 5 0 15,5-4-695-15,-2 8 0 16,0-1 487-16</inkml:trace>
  <inkml:trace contextRef="#ctx0" brushRef="#br0" timeOffset="88546.08">13643 7946 2017 0,'-18'-7'0'0,"-13"-2"207"16,-10-4 1-16,-11-3-19 0,-1 0 0 16,-6-2-283-16,-6-2 1 15,-5 2 106-15,-10 9 0 16,1 7 146-16,-22 11 0 15,-14 9-561-15,8 7 1 16,-2 9 873-16,9 8 0 16,4 8-401-16,19 13 0 15,7 8-265-15,14 13 1 16,14 8 270-16,14 12 0 16,13 17-42-16,21-2 1 15,18 9 161-15,9-11 0 16,11 0-160-16,8-13 1 15,5-6-190-15,8-21 0 16,5-14 265-16,8-18 0 16,7-14-4-16,1-22 1 15,3-15-428-15,3-15 1 16,2-19 621-16,-1-12 0 0,-1-17-280 16,-13-6 1-1,-7-14-210-15,-12-8 0 0,-11-11 236 16,-6-14 1-16,-10-11 5 15,-2-1 1-15,-7-10 14 16,-9 9 1-16,-7 2-74 16,-12 7 0-16,-11 3-35 15,-22 30 0-15,-18 21 150 16,-23 27 1-16,-12 27-349 16,-25 30 0-16,-16 26 396 15,9 23 1-15,2 24-500 0,19 3 1 16,16 8 19-16,30-4 0 15,-1-1-1358-15</inkml:trace>
  <inkml:trace contextRef="#ctx0" brushRef="#br0" timeOffset="89342.99">15962 6626 2342 0,'-13'9'0'16,"-7"4"186"-16,13-13 1 0,5-9-4 16,2 9 0-1,-2-11-86-15,-4 18 0 0,-3 9-54 16,-2 13 1-16,-2 18-51 15,-2 11 0-15,-1 14 100 16,-3 12 1-16,-1 15-122 16,-4 27 0-16,-4 27 84 15,6-14 0-15,4-2-117 16,-4-11 0-16,1-15 85 16,3-13 1-16,-1-17 14 15,10-16 0-15,2-15-28 0,1-21 0 16,4-15 29-16,0-1 1 15,1-6-21-15,1-7 0 16,0 0-74-16,9-9 0 16,2-13-343-16,6-5 0 15,-5 0-1572-15</inkml:trace>
  <inkml:trace contextRef="#ctx0" brushRef="#br0" timeOffset="90304.14">15371 8490 2219 0,'10'12'0'16,"4"4"178"-16,-14-16 1 16,0-12-43-16,-3 5 1 15,-1-2-64-15,-1 16 1 16,-1 11-55-16,-3 11 1 16,0 9-28-16,1 12 0 15,3 11 43-15,-1 4 0 0,-3 5 56 16,0 0 1-16,-1-3-92 15,1-2 0-15,0-4-46 16,0-7 1-16,5-13 42 16,2-6 1-16,2-14 3 15,0-4 0-15,0-8 38 16,0-9 1-16,-7-22 21 16,5-7 0-16,2-11-57 15,0-8 0-15,0-12-50 16,5-6 1-16,-1-13 96 0,2-17 0 15,-1-14-103-15,8 20 0 16,2 9-40-16,2 27 1 16,1 16-37-16,0 13 0 15,3 13 10-15,3 8 1 16,7 9 275-16,-3 12 0 16,0 8-6-16,-1 7 0 15,3 6-102-15,-12 5 0 16,-5 6-113-16,-13-6 1 15,-13 2-78-15,-7-3 0 16,-8-8 306-16,-12-2 0 16,-8-10-46-16,1-4 0 15,-6-6-162-15,1-8 0 16,1-8-20-16,10-1 1 16,8-2 54-16,9-2 0 15,11 0-3-15,16-7 1 0,16-2-103 16,9 5 0-16,10 0-670 15,9 12 0-15,-1-1-72 16</inkml:trace>
  <inkml:trace contextRef="#ctx0" brushRef="#br0" timeOffset="90963.04">15713 9003 2409 0,'0'0'0'0,"-6"-13"165"0,6 6 1 15,0 0-12-15,0 7 0 16,10-11-115-16,-10 11 0 16,9 2-36-16,-9 10 0 15,0 8 2-15,-9 9 0 16,-1 9-74-16,-4-4 1 15,-3 7-64-15,2-10 0 16,1 0 121-16,4-8 0 16,1-3 96-16,4-4 0 15,6-7-17-15,12 2 1 16,6-2-2-16,8-7 0 16,3-4-184-16,7 0 1 15,5 0-84-15,-5-5 1 16,0 2 137-16,-5-2 1 0,-5 1 209 15,-8 3 0 1,-6-5-89-16,-2 3 1 0,-6-2-27 16,1-2 1-16,-4 0 6 15,-2-9 0-15,-2-2-22 16,2-2 0-16,0-1 34 16,2-4 0-16,3-2-12 15,-3 4 1-15,5 1 0 16,-5 6 0-16,6 6 11 15,-6-1 0-15,-1 6-10 16,-1 7 1-16,0 0-2 0,0 11 1 16,-1 10-32-16,-1 6 1 15,-2 13-29-15,0 7 0 16,-1 3 1-16,-1 4 1 16,-3-3 80-16,0 3 1 15,-4 0-19-15,2-11 0 16,2-2-47-16,1-8 0 15,1-8-93-15,3-7 1 16,0-5-141-16,4-13 0 16,0 0-745-16,4-13 0 15,-4 0 458-15</inkml:trace>
  <inkml:trace contextRef="#ctx0" brushRef="#br0" timeOffset="91564.01">15912 8365 2129 0,'-14'-5'0'0,"-10"-11"191"15,-4 0 1-15,-3-2-69 16,1 1 1-16,-1 5-204 15,-12 5 1-15,-7 5-203 16,-7 11 0-16,-6 7 677 0,-3 6 1 16,-10 8-396-16,-14 19 1 15,-14 8-98-15,16 15 0 16,1 8 312-16,20 6 0 16,12 11-58-16,18-3 1 15,13 5-125-15,9-2 0 16,17 2-62-16,11-7 0 15,11-4-46-15,13-8 1 16,6-8 150-16,16-11 1 16,11-7 42-16,5-16 1 15,7-10-344-15,6-15 0 16,10-11 449-16,0-17 1 16,2-13-244-16,-2-7 0 15,1-6-81-15,-16-6 0 16,-5-7 195-16,-21 0 0 15,-14-9-47-15,-16-7 1 0,-12-15-10 16,-2-5 0-16,-6-7-83 16,-9-7 0-16,-5-4 57 15,-8 3 1-15,-5-5-217 16,-13 17 1-16,-8 8 246 16,-9 13 0-16,-11 18 114 15,-3 22 1-15,-3 26-244 16,-7 22 0-16,1 28-286 15,8 1 1-15,8 14 87 16,14 0 1-16,3 3-1276 16</inkml:trace>
  <inkml:trace contextRef="#ctx0" brushRef="#br0" timeOffset="92360.19">16344 6473 2219 0,'8'16'0'16,"7"9"178"-16,-15-25 1 15,-10-14-37-15,1 3 0 16,2-1-84-16,-1 8 0 16,5 6-25-16,-1 7 1 15,4 0-34-15,7 9 0 16,8 5-113-16,9 6 0 15,9 9 420-15,13 1 1 16,14 7-384-16,6 2 1 16,8 3 176-16,46 28 0 0,33 18-273 15,10 2 1-15,16 11 367 16,-15-9 1-16,-2 0-280 16,-25-8 0-16,-17-5 263 15,-31-16 0-15,-25-5-145 16,-19-17 0-16,-20-8-34 15,-12-13 0-15,-13-17-6 16,-3-5 0-16,-10-7-28 16,-6-7 1-16,-7-14-33 15,10-3 1-15,1-6-126 16,15 3 0-16,-4 0-2114 0</inkml:trace>
  <inkml:trace contextRef="#ctx0" brushRef="#br0" timeOffset="93291.12">18324 8326 2319 0,'3'9'0'15,"3"0"162"-15,-1-18 0 16,1-15-64-16,1 10 0 16,-5-6-16-16,-2 20 0 15,0 0-162-15,-2 20 0 16,-1 14 142-16,1 8 1 16,0 8-10-16,2 4 0 15,4 9-63-15,-1 0 0 16,-1 7-66-16,-2-7 0 15,0-3 165-15,-2-10 0 16,-7-7-23-16,0-5 0 16,0-4-11-16,1-12 1 15,1-6-16-15,-4-10 0 0,-2-6-39 16,0-15 1-16,-4-14-8 16,6-12 1-16,-2-15 65 15,4-12 1-15,3-13-156 16,6-24 1-16,6-15 100 15,3 3 0-15,4 3-142 16,11 15 0-16,8 15 85 16,4 22 1-16,7 28 213 15,3 13 0-15,0 21-74 16,-9 12 0-16,-7 10-89 0,1 8 1 16,-5 12-49-16,0 3 0 15,-8 2-12-15,-7 1 1 16,-3 6 104-16,-18-7 1 15,-14-2-66-15,-11-7 1 16,-11-9-249-16,-9-6 0 16,-12-5 554-16,3-5 0 15,-3-4-231-15,12-6 1 16,11-3-55-16,10-2 1 16,14 1-59-16,20-8 0 15,19-2-456-15,17 5 0 16,18 5 214-16,1 11 0 15,1 3-857-15</inkml:trace>
  <inkml:trace contextRef="#ctx0" brushRef="#br0" timeOffset="93741.75">18863 8783 2252 0,'-13'-9'0'0,"-8"-7"171"16,8 7 1-16,8 4-14 15,5 5 1-15,0 0-42 16,0 0 1-16,-7 5-83 0,-1 0 1 16,-1 1-37-16,-2 6 1 15,-4 6 1-15,4 2 1 16,0 2-6-16,9 5 1 15,2 3-54-15,11 1 1 16,8-6 55-16,6 0 0 16,12-3 135-16,0-2 1 15,8-4-84-15,-8 0 0 16,-2-1-62-16,-11-3 0 16,-6 1-27-16,-9 3 1 15,-9 4-87-15,-16 1 0 16,-12 5-138-16,-5-5 1 15,-6-1 350-15,-3-7 1 16,1-6 25-16,8-2 1 16,1-5-116-16,8-5 0 15,0-8-226-15,11-3 1 0,8-4-614 16,5-1 1-16,2-1 445 16</inkml:trace>
  <inkml:trace contextRef="#ctx0" brushRef="#br0" timeOffset="93951.9">18774 8754 2353 0,'0'0'0'0,"6"6"204"16,8-13 1-16,12-10 33 0,6-2 0 15,10 1-150-15,0 0 0 16,3 1-164-16,-1 5 0 15,-1 5-122-15,-8-2 1 16,-4 0-186-16,-5 5 1 16,-4-3-1039-16</inkml:trace>
  <inkml:trace contextRef="#ctx0" brushRef="#br0" timeOffset="94596.67">19049 8014 1894 0,'-11'-12'0'0,"-6"-10"3"15,-1-10 0-15,-2-6-86 16,-8-2 1-16,-9-3 272 15,-9 5 1-15,-11 4 29 16,-2 7 0-16,-6 7-361 16,-5 8 1-16,-10 4 254 15,-27 17 0-15,-16 15 20 16,10 10 0-16,2 16-689 16,13 8 1-16,10 3 1149 15,8 13 0-15,10 13-487 0,17 8 0 16,14 13-15-16,11 7 0 15,12 9-93-15,8 3 0 16,8 2 76-16,4-1 0 16,9-7-166-16,13-8 1 15,12-12-77-15,16-13 1 16,7-12 343-16,13-15 0 16,11-14-82-16,-2-15 0 15,0-14-406-15,11-14 0 16,8-17 632-16,-1-12 0 15,-1-13-612-15,9-7 1 16,7-11 538-16,-13-7 1 16,-1-10-185-16,-13-9 0 15,-8-9-389-15,-4-8 0 16,-3-15 654-16,-13-1 1 16,-9-7-330-16,-15 1 0 15,-11 0 49-15,-25 8 1 16,-19 5-342-16,-28 23 0 0,-26 19 543 15,-17 19 0-15,-20 20-570 16,-2 14 1-16,-7 20 485 16,20 6 0-16,10 12-584 15,20 0 0-15,1 4-1239 16</inkml:trace>
  <inkml:trace contextRef="#ctx0" brushRef="#br0" timeOffset="96052.61">16752 5897 2051 0,'13'3'0'0,"11"5"88"16,-14-8 0-16,-9-4-19 16,-1 4 1-16,0-9-21 15,0 9 0-15,0 0-114 16,6 9 1-16,5 7-95 16,6 2 0-16,8 6 283 15,7 1 1-15,12 0 187 16,6 0 1-16,7 6-258 15,13 1 1-15,12 6 61 0,34 16 0 16,30 13-465-16,18 3 0 16,21 7 521-16,5-3 0 15,13-7 37-15,-2 3 1 16,12 2-148-16,-23-2 1 16,-9 2-328-16,-17-10 0 15,-15-7 560-15,-19-1 1 16,-20-9-519-16,-8 2 0 15,-13-4 458-15,-4 2 1 16,-6-7-147-16,-9-2 0 16,-7-2-167-16,-6-5 0 15,-3-3-22-15,-12-10 1 16,-9-7 14-16,-5 0 0 16,-6-2 163-16,-7-2 1 15,-10-8-73-15,-5 3 0 16,4-9-109-16,-4-9 1 0,-5-11-236 15,6 0 0-15,3-3-1383 16</inkml:trace>
  <inkml:trace contextRef="#ctx0" brushRef="#br0" timeOffset="97118.76">20890 7919 2017 0,'2'12'0'16,"3"8"151"-16,-10-32 1 16,-5-19-48-16,3 4 0 15,-2-4-31-15,3 8 1 16,-3 5-81-16,2 5 0 15,1 13-87-15,-3 17 1 16,0 13 106-16,-1 15 1 16,1 13 73-16,2 10 0 15,1 10-126-15,3-1 1 16,1 4 203-16,0 11 0 16,0 9-132-16,0-17 0 15,2-11-22-15,-2-25 0 16,0-26-13-16,1-2 0 15,-3-15 51-15,-3-5 1 0,-1-9 54 16,-8-14 0-16,-1-15-101 16,4-11 1-16,0-9 28 15,8-17 1-15,-1-12-71 16,12-24 1-16,3-24-62 16,6 9 0-16,7 0 208 15,7 27 1-15,10 16-53 16,3 31 1-16,6 28-58 15,0 15 0-15,2 22-45 16,-9 8 1-16,-8 15-64 0,-13-1 1 16,-10 6 55-16,-8 0 0 15,-6 6 119-15,-15-4 0 16,-5-1-46-16,-9-6 0 16,-7-11-141-16,-7-3 0 15,-4-10 65-15,-3-8 0 16,1-4 236-16,10 0 0 15,6-7-129-15,8 1 0 16,8-3-87-16,10-1 0 16,11-3-292-16,17 8 0 15,14 5 114-15,12 9 0 16,18 7-473-16,0 11 1 16,0 0 305-16</inkml:trace>
  <inkml:trace contextRef="#ctx0" brushRef="#br0" timeOffset="97660">21634 8259 2084 0,'0'0'0'0,"-8"0"125"16,8 0 1-16,-5-9 14 0,5 9 1 16,-2-11-17-16,2 11 0 15,0-9-76-15,-9 13 1 16,-4 5 8-16,-11 13 1 16,-9 10-48-16,1 6 1 15,-3 3-20-15,-2 10 0 16,0 4-99-16,0 8 1 15,6 6 25-15,9-6 1 16,7 0 215-16,13-7 1 16,8-4 36-16,12-9 0 15,12-5-97-15,5-11 0 16,4-7-131-16,3-13 0 16,4-9-106-16,-5-9 0 15,-2-7 44-15,-12-1 1 16,-6-12 213-16,-14 0 0 15,-9-5 98-15,-13 8 0 16,-9-1-99-16,-11 11 0 0,-7 7-201 16,-12 11 1-16,-7 9-104 15,-1 5 1-15,-3 8 383 16,11 0 1-16,10-1-102 16,7 4 0-16,10 4-169 15,4-5 0-15,14-3-214 16,9-5 0-16,0 1-1501 15</inkml:trace>
  <inkml:trace contextRef="#ctx0" brushRef="#br0" timeOffset="98305.41">21298 7119 2084 0,'-24'0'0'16,"-17"-3"215"-16,-7 6 0 15,-7-3-111-15,-8 9 0 16,-5 4-411-16,-4 9 1 0,-4 10 635 16,-18 22 1-16,-11 25-331 15,10 4 0-15,3 11-293 16,9 14 0-16,5 16 665 16,5-2 0-16,4 8-324 15,16 7 0-15,10 0 35 16,16-2 1-16,14 0-116 15,13-11 1-15,16-3 37 16,12-13 1-16,16-6-404 16,21-6 1-16,18-8 773 0,17-19 1 15,16-19-558-15,17-9 1 16,15-10 248-16,7-22 0 16,9-13 162-16,-13-8 1 15,-3-10-481-15,-24-17 0 16,-15-15 537-16,-17-17 0 15,-16-17-213-15,-19-16 1 16,-16-17 12-16,-16-9 0 16,-12-12-83-16,-7-11 0 15,-15-7-110-15,-17-2 0 16,-15-2-48-16,-23 22 0 16,-23 12 343-16,-5 35 0 15,-12 23-535-15,-3 32 0 16,-9 31 610-16,9 14 1 15,0 28-547-15,11 8 1 16,1 1-1731-16</inkml:trace>
  <inkml:trace contextRef="#ctx0" brushRef="#br0" timeOffset="99190.86">16655 5616 2129 0,'9'7'0'0,"7"2"1"15,3-9 1-15,1-3-42 16,6-1 1-16,5-1-347 0,8 1 0 16,5 4 841-16,14 0 1 15,10 7-338-15,10-1 0 16,8 1-122-16,32 5 1 15,27 5 9-15,6 4 1 16,13 4 187-16,4 4 1 16,9 9-196-16,19 0 1 15,15 7-63-15,16 2 0 16,16 3 121-16,14-3 1 16,9-2 14-16,7 0 0 15,8 5-75-15,5-3 0 16,2-2-158-16,-4 2 1 15,-1 3-15-15,-8-1 1 16,-4 1 414-16,1-10 1 16,-3-4-87-16,-12-5 1 15,-10-3-137-15,-24 1 1 0,-19 0 50 16,-27-2 1-16,-24 0 58 16,-29-2 0-16,-26-3-106 15,-26-6 1-15,-24-3-39 16,-15-4 1-16,-22-6-112 15,-4 1 1-15,-7-4-321 16,-33 2 0-16,0 1-1180 16</inkml:trace>
  <inkml:trace contextRef="#ctx0" brushRef="#br0" timeOffset="100107.77">24161 7433 2118 0,'13'29'162'16,"-11"-46"1"-16,-2-17-41 15,-2 2 0-15,0-11-37 0,0 14 0 16,1 0-85-16,-5 13 0 15,4 3-38-15,-7 22 1 16,-2 14-37-16,-2 12 0 16,2 12 171-16,2 7 1 15,3 9-1-15,2 7 0 16,3 4-104-16,-3 14 0 16,2 13 88-16,-3-17 0 15,-5-4 3-15,5-28 0 16,-1-22-34-16,1-4 0 15,-1-14-1-15,1-3 1 16,-1-9-8-16,-3-14 1 16,-8-15-58-16,6-9 1 15,-2-10 51-15,8-16 0 16,-1-11-92-16,12-24 0 0,3-20-27 16,6 11 0-16,7-5 74 15,7 26 1-15,6 19 114 16,13 19 0-16,13 20-73 15,2 15 1-15,7 16-193 16,-5 10 0-16,-2 13-10 16,-19 15 1-16,-11 12 134 15,-18-7 1-15,-17 0 194 16,-14-1 1-16,-16-3-12 16,-8 0 1-16,-10-3-152 15,-6-9 0-15,-5-4-208 0,2-10 1 16,-2-5 361-16,12-2 0 15,6-7-102-15,8-2 0 16,9-3-125-16,6-7 0 16,7 2-263-16,17 0 1 15,12-3-565-15,10 13 0 16,0 1 469-16</inkml:trace>
  <inkml:trace contextRef="#ctx0" brushRef="#br0" timeOffset="100602.21">24471 7892 2331 0,'0'0'0'0,"4"-16"140"16,-4 16 0-16,2-9-12 15,-2 9 0-15,0 0-87 16,0 0 1-16,7 9-162 16,8-6 0-16,5-1 205 15,10 0 0-15,7-2 107 16,3-7 0-16,8-6-122 16,-3-3 1-16,1-6-72 15,-4 1 0-15,-3 1-53 16,-4 0 1-16,-5 2 8 0,-8 5 0 15,-5 6 46-15,-6 4 0 16,-4 3 50-16,-11 14 1 16,-1 11 10-16,-8 13 0 15,-2 5 36-15,-3 8 0 16,-5 6-48-16,5 1 0 16,0 5-56-16,-1-2 0 15,2 2-51-15,3-9 1 16,-1-5 44-16,2-11 0 15,0-11-68-15,-2-2 0 16,1-9-67-16,-1-2 1 16,0-3-137-16,0-2 0 15,-3-3-471-15,1-3 1 16,1 1 209-16</inkml:trace>
  <inkml:trace contextRef="#ctx0" brushRef="#br0" timeOffset="100782.72">24464 8259 1995 0,'7'2'0'0,"6"5"210"16,-3-12 1-16,1-6-198 16,9-3 0-16,9-4 302 15,12 0 0-15,14-2-276 16,8 2 1-16,7-2-543 16,21 2 1-16,18-2 687 15,-19 8 0-15,-3 3-773 16,-24 3 1-16,0 3-212 0</inkml:trace>
  <inkml:trace contextRef="#ctx0" brushRef="#br0" timeOffset="101397.23">24743 6857 2073 0,'-21'-17'0'16,"-12"-10"4"-16,-13-1 1 16,-9-8 314-16,-1 5 1 15,-5 2-313-15,-3 7 0 0,-6 6-385 16,-4 7 1-16,-6 11 831 15,-16 18 0-15,-11 9-474 16,8 23 1-16,-5 18-202 16,10 17 1-16,5 10 603 15,14 23 0-15,10 14-384 16,6 12 1-16,9 12-147 16,10 6 0-16,8 3 182 15,17-5 1-15,15 2 176 16,19-11 0-16,18-2-264 0,18-24 1 15,25-23-51-15,10-16 1 16,19-18 308-16,13-21 1 16,16-18-178-16,10-19 0 15,11-21-244-15,1-12 0 16,10-15 375-16,-24-24 1 16,-7-19-261-16,-16-22 1 15,-12-18 271-15,-19-16 0 16,-16-16-230-16,-13-15 0 15,-15-17 57-15,-22 6 1 16,-19-5 115-16,-25 17 1 16,-25 12-351-16,-34 23 0 15,-38 26 448-15,-16 12 1 16,-22 22-296-16,5 26 1 16,-5 19-26-16,1 22 1 15,1 21-4-15,18 18 1 16,0-2-2115-16</inkml:trace>
  <inkml:trace contextRef="#ctx0" brushRef="#br0" timeOffset="104760.14">12981 5495 2095 0,'3'17'0'0,"3"11"98"16,-6-28 1-16,4-25 25 15,-4 5 1-15,-4 2-74 16,2 2 0-16,2 4-71 15,0 12 0-15,0 0 17 16,-4 16 0-16,-1 13 21 16,-4 1 0-16,-1 4 44 15,-6 4 1-15,1 2 31 0,0-6 0 16,-1-2-96-16,4-6 1 16,-2-5 6-16,4-5 0 15,7-3-5-15,-5-8 0 16,7-1 2-16,1-4 0 15,-4-20-1-15,8-1 1 16,5-14-2-16,0-6 0 16,4-9 68-16,2-10 0 15,-2-1-88-15,1 2 0 16,5 4-3-16,-4 10 1 16,-2 11-1-16,-2 11 1 15,-2 8 24-15,4 19 0 16,-2 14-3-16,5 14 1 15,-3 19-94-15,2 3 1 16,0 9 286-16,-2 4 1 16,-2 5-101-16,2 10 1 15,2 10-87-15,-6-13 0 0,-2-3 1 16,-1-29 0-16,-6-18 9 16,-4-8 0-16,-1-6-16 15,-3-4 1-15,-1-4 25 16,-2-4 0-16,-8-3 37 15,1 0 1-15,-10 2-28 16,1 0 1-16,-5 0-40 16,-1 1 0-16,-2 3-63 15,-2 1 0-15,-4-3-29 16,8-1 1-16,2 3 38 0,9-1 0 16,5-1 106-1,17-4 0-15,15 10 22 0,12-10 1 16,12-3-320-16,20-8 0 15,11-3 421-15,10 1 1 16,12 0-148-16,0-8 0 16,8-3-95-16,-37 12 1 15,-21 3 70-15,-14 1 0 16,-15 5-78-16,-6 1 0 16,-14 4-288-16,-2 5 1 15,-1 0-1303-15</inkml:trace>
  <inkml:trace contextRef="#ctx0" brushRef="#br0" timeOffset="105646.58">13765 6531 2252 0,'0'16'0'15,"4"5"149"-15,-4-21 0 16,0 0-63-16,0 0 1 16,-13 8-38-16,0 8 1 15,2 9-104-15,-6 6 1 16,1 1-27-16,-3 2 0 15,-3 1 14-15,4-7 1 16,3-2 41-16,6-7 1 16,-1-4 90-16,3-4 1 15,7-8 75-15,9-6 0 0,8-14-9 16,1-2 1-16,6-7-91 16,-3-4 1-16,1-8-49 15,0 0 1-15,-4-2-8 16,-3 10 1-16,-6 1-39 15,1 11 0-15,-1 4 88 16,-4 8 0-16,1 3-24 16,1 15 0-16,-5 13 45 15,2 8 1-15,1 5-63 16,3 7 1-16,-3 5-35 16,1 1 0-16,1 3 36 15,-7-4 1-15,2-5 48 0,-2-7 1 16,-2-9-7-16,-1-4 1 15,-1-4-37-15,2-6 1 16,-5-4-8-16,1-2 0 16,1-6-63-16,-5 1 0 15,-8-8-65-15,-6 1 0 16,-4-5-29-16,-5 7 0 16,2-3 93-16,-6 4 1 15,0 4 257-15,5-1 1 16,5 6-97-16,6-3 1 15,7 1-96-15,10 0 1 16,13 2 43-16,15-5 0 16,20-3 119-16,14-6 1 15,16-4-512-15,5-5 0 16,15-4 607-16,11-4 1 16,12-5-383-16,-32 9 0 0,-15 5-957 15,-26 6 0-15,-1 2 638 16</inkml:trace>
  <inkml:trace contextRef="#ctx0" brushRef="#br0" timeOffset="106742.34">16093 7224 2196 0,'0'0'0'16,"10"-9"171"-16,-5 2 0 16,1-2-66-16,1 1 1 15,-5 3-84-15,-2 5 1 16,0 0-108-16,-8 16 1 16,-4 13-85-16,-1 7 1 15,-4 7 130-15,-1-3 0 16,-3-2 97-16,5-6 0 15,3-10-1-15,0-2 1 16,7-11 3-16,-1-2 1 16,5-2 48-16,2-5 1 15,2-16-6-15,5-2 1 16,6-11-13-16,6-9 0 0,5-3-2 16,-4-1 1-1,6-4-102-15,-2 10 0 0,-6 5 6 16,-3 9 0-16,-2 8-5 15,-2 9 0-15,0 1-11 16,-2 17 1-16,-1 10 5 16,-1 15 0-16,-7 12-22 15,0 1 1-15,0 8 94 16,0-1 0-16,0 1-27 16,0-1 0-16,-5-8-28 15,3-5 0-15,2-11-2 16,0-5 0-16,0-9-34 0,-2-2 0 15,-2-5-63-15,-5-4 0 16,-6-2-31-16,-9 2 1 16,-5-6-109-16,3 3 1 15,-2-3 141-15,0 1 1 16,4-2 217-16,6 0 0 16,5-2-48-16,4 0 1 15,3-2 0-15,6 2 0 16,0 0 101-16,11-2 1 15,6-7-16-15,11-2 1 16,10-1-99-16,3-1 0 16,5-1-120-16,2 1 0 15,4 0-157-15,-2 3 1 16,0 1 25-16,-2 5 0 16,0-3-1800-16</inkml:trace>
  <inkml:trace contextRef="#ctx0" brushRef="#br0" timeOffset="107642.75">17724 6853 2185 0,'0'0'0'16,"5"-34"153"-16,-1 18 0 16,-2-2-58-16,-1 5 1 15,-1 2-87-15,0 6 0 16,0-2-9-16,-9 10 0 16,-4 6-25-16,-5 15 1 15,-8 13-115-15,-2-2 1 16,-3 6 1-16,3-7 1 0,6-1 154 15,0-5 1-15,3-10 16 16,5-1 0-16,4-5 87 16,10-12 1-16,-3 6 12 15,16-12 0-15,5-10-50 16,2-6 1-16,6-12-15 16,2-5 0-16,0-8-72 15,-1 0 0-15,-1-2-85 16,-7 12 0-16,-3 2 86 15,-6 14 0-15,-1 5 22 0,-9 16 0 16,0 0 43-16,-8 25 0 16,-1 13-125-16,0 8 1 15,0 12 98-15,1 0 0 16,1 5 30-16,1-4 1 16,3 0-70-16,-1-5 1 15,2-1-49-15,-2-7 1 16,1-2 32-16,1-5 1 15,-4-10-22-15,3-4 1 16,-1-3-70-16,-2-6 0 16,-1-7-42-16,-2-2 0 15,-4-5 39-15,-4-2 0 16,-1-5-21-16,-4 1 1 16,-4 1 34-16,0-1 1 15,0 2 197-15,0-1 1 16,-1 3 156-16,3 3 0 0,5-3-93 15,2 2 1-15,8 0-171 16,9-2 1-16,17-2 158 16,11 0 0-16,12-5 5 15,10-2 1-15,13-4-304 16,1 1 1-16,10-4 68 16,-2 3 1-16,0 0-43 15,-13 4 0-15,0 0-1919 16</inkml:trace>
  <inkml:trace contextRef="#ctx0" brushRef="#br0" timeOffset="108697.05">19490 6279 2196 0,'0'0'0'16,"-11"14"120"-16,11-14 1 15,-2-9-77-15,2 9 1 16,2-9-45-16,-2 9 1 16,-3 16-83-16,-3 6 1 15,2 8-10-15,-9 3 1 16,0-1 20-16,2-1 0 16,-5 1 102-16,3-10 1 15,2-2-32-15,2-2 1 16,-1-6 110-16,5-5 0 15,1-1-36-15,4-6 1 16,0 0 21-16,7-13 1 0,5-8 54 16,4-14 0-16,8-8-96 15,-2 4 1-15,2-6-51 16,-3 7 0-16,-5 5-11 16,-3 10 1-16,-2 7-9 15,-3 5 0-15,-5 6 18 16,1 14 1-16,-2 10-32 15,0 16 1-15,0 10-24 16,-1 1 1-16,1 5 85 16,0-3 1-16,-2 1 8 0,-2-6 0 15,0-5-11-15,1-4 1 16,-1-3-35-16,0-6 1 16,0-5-27-16,-2-4 1 15,-1-3-89-15,-6 3 0 16,-4 0-56-16,-5 2 0 15,-6 0-14-15,4-3 1 16,-2-3 165-16,3-1 1 16,5-4 16-16,-1-1 0 15,8-5 89-15,1 1 0 16,5-2 103-16,3 0 1 16,2-5 35-16,14-6 1 15,12-2-72-15,7-1 0 16,11-2-202-16,8-2 0 15,7-2-148-15,-2 4 0 16,3-2 191-16,-10 3 0 0,0 1-2246 16</inkml:trace>
  <inkml:trace contextRef="#ctx0" brushRef="#br0" timeOffset="109521.94">20938 5688 2230 0,'0'0'0'15,"-11"4"146"-15,11-4 1 16,-2-17-85-16,2 8 1 16,2 0-31-16,-2 9 1 15,-6 13-40-15,1 3 1 16,-1 13-48-16,-3 2 1 15,-4 5-34-15,4-2 0 16,-6-5-14-16,4-4 1 0,0-4 119 16,2-4 1-16,3-5 6 15,2-3 0-15,1-5 75 16,3-4 0-16,-6-16 49 16,8-2 0-16,5-9-81 15,6-4 1-15,4-10-1 16,-1-3 0-16,5-1-66 15,-3 4 0-15,-1 3-3 16,-4 13 0-16,-2 2 33 16,-7 10 1-16,1 11-60 15,-5 11 0-15,-4 11 70 0,1 11 1 16,1 10-26-16,-4 0 1 16,3 10-50-16,1 3 0 15,0 5-8-15,2-5 0 16,0 0 60-16,-2-9 1 15,-2-7-9-15,-1-4 1 16,-1-8-91-16,-3-7 1 16,-2-1-57-16,-6-1 0 15,-1-1-67-15,-4-4 0 16,-6 1 206-16,2 0 0 16,2-4 141-16,-2 0 1 15,-1 1-61-15,5-4 1 16,3 1 12-16,4-5 0 15,6 0-69-15,9-2 1 16,-7 1-88-16,18-1 1 0,11 0 122 16,15-1 1-16,15-3 123 15,5-5 0-15,7-2-264 16,3-1 1-16,3-6-186 16,-5 1 1-16,-1 1-118 15,-21 4 1-15,3 3-1069 16</inkml:trace>
  <inkml:trace contextRef="#ctx0" brushRef="#br0" timeOffset="127118.2">6633 7854 2375 0,'0'0'0'0,"0"0"156"16,0 0 1-16,-9-16-52 15,4 5 1-15,-1 2-107 16,-3 5 0-16,0 6-76 16,-4 11 1-16,-2 8 37 15,0 10 1-15,-3 9 73 16,5 10 1-16,-2 10-62 0,2 10 1 16,4 9 60-16,5-7 0 15,8 0 118-15,9 7 0 16,11 2-52-16,-2-25 1 15,4-22-80-15,5-8 0 16,1-16-67-16,4-10 0 16,7-16-201-16,-4-13 0 15,5-12 174-15,-11-6 0 16,-3-7 216-16,-14-5 0 16,-10-8 0-16,-15 4 0 15,-13 0 3-15,-17 2 1 16,-17-2-147-16,-5 14 0 15,-9 13-179-15,6 20 0 16,-5 16 142-16,21 9 0 16,11 9 140-16,13 14 1 15,8 10-297-15,16 8 1 16,13 8-243-16,20 14 1 0,0 0-890 16</inkml:trace>
  <inkml:trace contextRef="#ctx0" brushRef="#br0" timeOffset="127927.29">7008 7827 2465 0,'0'0'0'15,"0"0"171"-15,0 0 1 16,-4-14-70-16,4 14 0 16,-3-13-101-16,6 26 1 15,7 8 50-15,3 13 1 16,1 11-16-16,5 10 1 16,-1 8-86-16,-3 9 0 15,0 9 18-15,-2-6 0 16,-4 1 61-16,0-17 0 15,-5-7-34-15,1-12 0 16,-5-11 20-16,0-9 0 16,0-11-15-16,0-9 0 15,-9-24-31-15,4-6 0 16,-3-15 76-16,-1-11 0 0,0-14-56 16,-2-22 1-16,-4-22-72 15,6 12 0-15,5-1 182 16,8 15 1-16,11 10-98 15,-1 23 0-15,10 19-34 16,-2 9 0-16,2 14-132 16,8 15 1-16,5 14-55 15,0 13 1-15,-4 9 290 16,-2 12 1-16,-1 6 68 16,-6 5 1-16,-6 6-28 15,-1 5 0-15,-8 11-115 0,-7-28 0 16,-4-13-3-16,-2-10 1 15,-1-14 7-15,-2-7 0 16,-5-11 1-16,0-16 1 16,-1-9 6-16,2-13 1 15,1-13-17-15,5-8 0 16,1-6 67-16,8-7 1 16,5-4 24-16,15-10 0 15,15-2-55-15,5 16 0 16,8 14-38-16,-15 22 1 15,-4 22-80-15,-2 7 1 16,-1 14 9-16,1 13 1 16,-3 14 11-16,-4 13 1 15,-2 16-109-15,2 19 1 16,-4 14 260-16,-1-8 0 0,-3-7 22 16,-6-20 1-16,-1-16-74 15,0-7 0-15,-3-11-140 16,3-3 1-16,-5-12-420 15,10-12 0-15,1 0-867 16</inkml:trace>
  <inkml:trace contextRef="#ctx0" brushRef="#br0" timeOffset="128406.93">8230 6956 2431 0,'0'-17'0'16,"-3"-11"230"-16,-1 6 0 15,2-1-73-15,-7 6 1 16,0 3-107-16,-6 14 1 16,-2 5-111-16,3 21 1 0,-1 11 55 15,-2 14 0-15,6 14 0 16,4 14 1-16,5 18-10 15,2 18 0-15,2 24 41 16,5-8 0-16,2 6-99 16,10-23 0-16,1-15 24 15,11-20 1-15,6-16-77 16,6-13 0-16,3-17 369 16,9-8 0-16,6-9-227 15,-18-10 0-15,-6-10-512 0,5-5 0 16,2-4-1043-16</inkml:trace>
  <inkml:trace contextRef="#ctx0" brushRef="#br0" timeOffset="128751.9">8644 7078 2543 0,'0'0'0'15,"9"16"214"-15,-9-16 0 16,-4-16-72-16,4 7 1 0,-3-2-106 16,3 11 0-1,3 24-97-15,3 4 0 0,7 10-114 16,5 13 1-16,5 12 18 15,-5-4 0-15,6 2 217 16,-11-5 1-16,2 2 40 16,-6-13 0-16,-4-7-11 15,1-6 1-15,-2-9-113 16,-1-3 1-16,-1-13-269 16,-2-7 0-16,0 0-1421 15</inkml:trace>
  <inkml:trace contextRef="#ctx0" brushRef="#br0" timeOffset="129097.14">8686 6689 2555 0,'0'0'0'15,"10"-7"220"-15,-1-6 0 16,4-5-260-16,7 2 0 15,11 3 290-15,16 17 1 16,10 5-246-16,4 20 0 16,7 12-413-16,2 12 1 15,4 15 643-15,-4 33 1 16,4 19-234-16,-31 6 1 0,-21 4-19 16,-22-7 0-16,-28-5 66 15,-9-4 1-15,-22-10 85 16,2-19 1-16,-13-13-138 15,7-16 0-15,2-13-54 16,18-20 1-16,12-12 40 16,13-4 0-16,12-7-149 15,19-9 0-15,-4 2-1974 16</inkml:trace>
  <inkml:trace contextRef="#ctx0" brushRef="#br0" timeOffset="130270.16">10113 10144 2409 0,'-3'-9'0'0,"1"-3"199"16,-7-1 0-16,3 4-60 0,-7 2 0 16,0 3-95-16,-5 13 1 15,-2 8-158-15,-6 11 0 16,0 14 113-16,0 12 0 16,2 5-7-16,6 15 1 15,-1 9 9-15,10 18 0 16,13 12 150-16,5-17 0 15,15-8-81-15,-2-25 0 16,7-20-72-16,3-20 0 16,1-19-146-16,4-15 1 15,4-16 4-15,1-9 0 16,1-11 284-16,3-23 0 16,4-22 11-16,-17 1 1 15,-15-7-212-15,-18 6 0 16,-16-5-22-16,-18 11 1 15,-14 7 294-15,-11 21 1 0,-11 18-217 16,-4 28 0-16,-5 21-301 16,-4 21 0-16,0 21 430 15,18 3 0-15,13 11-100 16,23-4 0-16,20 4-363 16,33-15 1-16,24-8 64 15,29-17 1-15,1 0-1169 16</inkml:trace>
  <inkml:trace contextRef="#ctx0" brushRef="#br0" timeOffset="131170.4">10669 10161 2521 0,'0'-18'0'15,"-2"-13"245"-15,0 8 0 0,-1-3-119 16,-1 10 0-16,2 5-74 16,-7 13 1-16,0 9-127 15,3 18 0-15,-1 12 32 16,5 8 0-16,4 10 70 16,2 4 0-16,5 7-109 15,-4 2 1-15,5 4 39 16,-3 7 0-16,2 2 104 15,-3-24 1-15,-6-14-24 16,2-11 1-16,-2-15 14 0,0-5 1 16,0-7-21-16,0-9 1 15,-6-18-35-15,0-7 0 16,1-11 64-16,-2-14 0 16,1-17-19-16,0-3 0 15,-1-11-87-15,2-15 0 16,-5-19 88-16,5 22 1 15,1 1-74-15,4 34 1 16,0 26-55-16,4 8 0 16,1 15-43-16,10 15 0 15,9 8 123-15,2 17 1 16,3 12 51-16,3 6 1 16,-1 10 48-16,-3-1 0 15,-2 6-89-15,-4-1 0 16,-4-1-28-16,-8-6 1 15,-7-4-25-15,3-14 0 16,-6-13 38-16,-6-9 1 0,3-12 15 16,-7-15 1-16,5-14 3 15,-3-11 1-15,3-11-79 16,1-9 1-16,2-11 115 16,4-7 0-16,7-10 15 15,14-4 1-15,8-8-109 16,2 24 0-16,10 11-78 15,-10 27 0-15,-2 18 30 16,-3 19 1-16,0 13 29 0,-1 19 0 16,-6 11 95-16,1 14 0 15,-4 12 78-15,-3 21 0 16,2 15-42-16,-6-10 0 16,-2-3-119-16,-2-21 1 15,-1-11-83-15,-2-27 1 16,1-23-397-16,4-21 0 15,3 1-825-15</inkml:trace>
  <inkml:trace contextRef="#ctx0" brushRef="#br0" timeOffset="131619.66">11629 9455 2342 0,'0'0'0'0,"-2"-7"186"15,4-8 1-15,6-10-10 16,-7 5 1-16,7 2-94 16,-6 6 1-16,0 1-34 0,-2 11 1 15,-19 16 34-15,2 16 1 16,-3 15-91-16,4 20 1 16,1 14 6-16,2 29 1 15,2 21-61-15,11-1 0 16,9 3-9-16,9-16 1 15,3-9-5-15,10-13 0 16,6-10 209-16,6-16 1 16,6-14-38-16,-1-15 1 15,2-15-145-15,-15-10 0 16,-5-15-232-16,-1-8 0 16,3-2-1834-16</inkml:trace>
  <inkml:trace contextRef="#ctx0" brushRef="#br0" timeOffset="132070.21">12102 9836 2375 0,'0'0'0'0,"0"11"184"0,0-22 1 16,4-12-6-16,-4 3 0 15,5 0-83-15,-5 6 0 16,4 1-98-16,-2 3 0 15,-2 4-30-15,3 13 0 16,1 11 46-16,-2 11 1 16,2 13 71-16,1 8 1 15,2 4-88-15,3 9 1 16,-3 4-1-16,0-8 0 16,3-1 46-16,-1-8 1 15,-5-12-28-15,1-6 1 16,-3-8-76-16,0-6 0 15,0-9-160-15,-2-9 1 16,7-11-527-16,-1-16 1 16,-5 0-154-16</inkml:trace>
  <inkml:trace contextRef="#ctx0" brushRef="#br0" timeOffset="132400.07">12157 9404 2398 0,'6'-7'0'0,"3"-5"231"16,8-3 1-16,7-1-31 15,3 3 0-15,7 4-123 0,2 15 0 16,1 6-127 0,0 17 1-16,2 9-79 0,-2 18 0 15,0 12-125-15,-4 20 0 16,-1 19 403-16,-14-7 1 15,-9 3-125-15,-9-6 0 16,-9 2 63-16,-8-18 0 16,-3-7 61-16,-8-7 0 15,-5-8-115-15,11-14 0 16,4-16-37-16,3-4 0 16,2-7-136-16,4-5 0 15,3-6-288-15,6-7 0 16,0 0-1171-16</inkml:trace>
  <inkml:trace contextRef="#ctx0" brushRef="#br0" timeOffset="137339.76">14406 10153 2286 0,'-4'-5'0'16,"2"-8"169"-16,1-3 0 16,-1-2-48-16,2 6 0 15,-4 1-115-15,4 11 0 16,-11-4-21-16,0 28 0 15,0 10-37-15,-8 11 0 0,1 7 96 16,-2 9 0-16,-1 6-77 16,3 12 0-16,1 4 31 15,6 12 0-15,5 8 132 16,10-20 1-16,5-11-60 16,4-24 1-16,6-22-73 15,9-10 1-15,7-13-236 16,7-10 1-16,8-16 288 15,2-4 0-15,7-15 123 16,-2-19 1-16,8-16-54 16,-21-1 0-16,-11-4-121 0,-24 4 0 15,-18-1-176-15,-22 9 0 16,-15 7 14-16,-12 5 0 16,-14 4 439-16,0 14 1 15,-2 13-287-15,-3 18 0 16,1 18-231-16,15 20 0 15,10 20 137-15,25-10 1 16,22 5 163-16,24 20 1 16,26 14-945-16,17 1 0 15,0 0 435-15</inkml:trace>
  <inkml:trace contextRef="#ctx0" brushRef="#br0" timeOffset="138105.47">14875 10405 2431 0,'0'-16'0'0,"-4"-13"157"16,4 8 0-16,0-3-49 15,0 6 1-15,4 4-105 16,-4 5 0-16,2 4-12 15,1 17 1-15,3 15 50 16,-1 13 1-16,3 10-124 16,-3 13 0-16,3 11 76 15,-3-2 1-15,-3-2 105 16,-2-5 0-16,-2-4-102 0,-3-17 0 16,1-10 38-16,0-11 0 15,3-7-15-15,1-16 1 16,-2-9-82-16,4-16 1 15,3-14 49-15,1-15 0 16,-1-15 46-16,3-8 1 16,1-10-179-16,2-15 1 15,5-15 161-15,-3 19 1 16,6 10 81-16,1 27 1 16,0 23-29-16,1 13 0 15,3 21-18-15,-4 15 1 16,6 20-76-16,-6 7 1 15,2 16 10-15,-7 1 1 16,-2 10 5-16,-4-2 0 16,1 4-55-16,-7 1 1 15,-1 8 16-15,2-27 1 0,-4-19 37 16,0-6 1-16,0-15 22 16,0-9 1-16,-6-18 37 15,6-9 0-15,2-11-47 16,4-5 1-16,1-11-59 15,4-6 0-15,2-3 85 16,5-2 1-16,1-3-96 16,5 10 1-16,7 4-113 15,-3 16 0-15,3 8 158 16,-1 15 1-16,1 12 106 0,-3 17 0 16,-2 17-70-16,-6 10 0 15,-5 13 68-15,-6 9 0 16,-3 9-99-16,-6 24 1 15,-10 17-51-15,5-21 0 16,-4-6 19-16,5-32 0 16,2-19-32-16,4-7 1 15,2-10-268-15,7-3 1 16,2-1-1318-16</inkml:trace>
  <inkml:trace contextRef="#ctx0" brushRef="#br0" timeOffset="138437.24">15995 9901 2375 0,'0'0'0'0,"-9"-3"179"15,0-10 0-15,-4-5-18 16,4 4 0-16,1 1-47 15,-4 11 0-15,-7 6-91 16,-5 18 1-16,2 15-2 16,3 17 0-16,1 18-23 15,3 11 1-15,2 9 10 16,4 27 1-16,4 21-84 0,5-23 0 16,5-3 74-16,8-22 1 15,5-15-126-15,12-9 1 16,7-10-47-16,4-17 1 15,1-14 143-15,-3-16 0 16,0 0-1868-16</inkml:trace>
  <inkml:trace contextRef="#ctx0" brushRef="#br0" timeOffset="138751.4">16376 10117 2364 0,'0'0'0'0,"9"2"222"16,-9-2 1-16,6-12-82 16,-6 12 1-16,0-13-95 15,0 20 0-15,-4 9-61 16,2 15 1-16,-2 10 65 15,1 10 0-15,-3 5-14 16,2 5 1-16,3 5-108 16,-3-2 0-16,8 2 26 15,-4-10 0-15,0-7-25 16,1-12 1-16,3-11-532 0,9-5 1 16,-4 1-531-16</inkml:trace>
  <inkml:trace contextRef="#ctx0" brushRef="#br0" timeOffset="139037.01">16581 9916 2655 0,'-4'12'0'15,"0"12"282"-15,15-15 0 16,10-2-108-16,5 6 0 15,5 6-174-15,4 16 0 16,2 8-177-16,-4 9 1 16,-3 9 224-16,-10 8 0 15,-5 8-42-15,-21 27 0 0,-7 23 126 16,-18-16 1-16,-13-3-154 16,-3-20 0-16,-2-12-321 15,-7-15 1-15,-3-18-595 16,24-16 0-16,0 0 487 15</inkml:trace>
  <inkml:trace contextRef="#ctx0" brushRef="#br0" timeOffset="142760.76">17967 10038 2263 0,'0'0'0'16,"-2"11"122"-16,-5-16 0 0,-2-8-110 16,0 4 1-16,1-2-12 15,-3 9 1-15,0 6-2 16,-6 21 0-16,3 18 22 16,3 4 0-16,-4 11 80 15,6 8 1-15,5 5-122 16,4 4 1-16,4 1-157 15,3-8 0-15,4-3 305 16,7-13 0-16,6-10 12 16,6-12 0-16,3-10-35 0,2-9 1 15,0-11-68-15,2-13 0 16,2-15-40-16,-6-10 0 16,1-13-54-16,-16 1 0 15,-5-4 33-15,-8-4 0 16,-10-1 45-16,-8-1 1 15,-5 3-28-15,-23-10 0 16,-14-5-237-16,-5 22 1 16,-8 14 296-16,13 16 0 15,3 18 59-15,10 15 1 16,7 16-220-16,14 8 0 16,16 14-229-16,10 1 1 15,-3 0-1123-15</inkml:trace>
  <inkml:trace contextRef="#ctx0" brushRef="#br0" timeOffset="143480.46">18366 10297 2185 0,'0'0'0'0,"-15"-7"192"16,8-9 0-16,1-6-32 15,3 1 0-15,1 5-97 16,-2 3 0-16,2 6-111 16,0 16 1-16,1 14 87 15,-3 11 1-15,2 15-82 0,2 3 0 16,6 9-49-16,-5-3 1 16,7 3 23-16,-3-7 0 15,-1-5 131-15,-2-11 0 16,0-13-55-16,0-9 0 15,1-9 54-15,-1-14 1 16,2-9 37-16,1-18 0 16,3-11-60-16,-6-6 0 15,1-12-124-15,1-3 0 16,-4-1 84-16,-4-3 1 16,1 0 34-16,3 8 1 15,1 5 16-15,5 15 1 16,-1 10-15-16,8 14 1 15,6 13-46-15,-1 15 0 16,1 17-81-16,-3 13 1 0,1 12 144 16,-2 2 0-16,-2 6-59 15,-2-5 0-15,-4 3-20 16,2-15 0-16,-5-3 3 16,2-9 0-16,-5-10 17 15,1-6 0-15,0-6 5 16,-2-9 0-16,8-26-5 15,-3 1 0-15,-3-7-39 16,2-8 0-16,-3-9 39 16,3-5 0-16,2-9 43 15,3 6 0-15,4-3-80 0,3 14 1 16,5 6-51-16,1 15 1 16,2 10-14-16,-2 15 1 15,2 13 22-15,-5 14 1 16,-1 14-52-16,-5 6 0 15,-2 9 290-15,-4 7 1 16,-1 5-83-16,-4-1 1 16,0-2-133-16,-1-13 1 15,-1-7-107-15,4-12 0 16,0 1-1524-16</inkml:trace>
  <inkml:trace contextRef="#ctx0" brushRef="#br0" timeOffset="143795.92">19090 9793 2387 0,'0'-9'0'0,"5"-12"208"15,-1 4 0-15,-4-2-69 16,-4 6 1-16,2 4-84 15,-5 18 1-15,-2 11-105 16,0 18 0-16,-1 8 108 16,5 21 1-16,-4 12-114 15,3 4 1-15,4 9 164 0,4 14 0 16,4 13-109-16,6-16 0 16,7-10-48-16,5-17 1 15,4-13-130-15,5-23 0 16,0-15-533-16,-2-13 1 15,1 1-179-15</inkml:trace>
  <inkml:trace contextRef="#ctx0" brushRef="#br0" timeOffset="144095.76">19415 9867 2577 0,'0'0'0'16,"16"6"228"-16,-16-6 1 15,11 0-82-15,-3 3 1 0,1 1-47 16,-2 14 1-16,3 11-104 16,-1 12 1-16,-6 9-55 15,3 4 1-15,-4 9 54 16,5 0 1-16,2 4 9 15,-5-9 1-15,-2-4-11 16,-2-11 0-16,0-7-176 16,0-9 0-16,-2-11-298 15,8-7 1-15,-1 0-946 16</inkml:trace>
  <inkml:trace contextRef="#ctx0" brushRef="#br0" timeOffset="144382.07">19579 9705 2375 0,'4'22'0'15,"-3"15"212"-15,7-33 1 16,1-17-135-16,10 10 1 16,8 1-192-16,-1 11 0 15,4 9 151-15,-1 11 1 16,3 9 174-16,-3 9 0 15,2 7-165-15,-10 10 1 16,-8 12-17-16,-8 12 1 16,-5 11-61-16,-18-5 0 15,-14-2 72-15,-8-9 0 0,-16-13-6 16,-1-11 1-16,-2-17-274 16,13-15 1-16,3 0-1925 15</inkml:trace>
  <inkml:trace contextRef="#ctx0" brushRef="#br0" timeOffset="145206.29">21220 9759 2107 0,'0'0'0'0,"0"0"172"16,0 0 0-16,-11-41-3 0,4 19 0 15,-2-1-46-15,-1 5 1 16,1 5-119-16,-8 9 0 15,-7 10-6-15,4 21 0 16,0 16 46-16,0 11 0 16,5 13-44-16,6 7 1 15,3 14-103-15,6 9 1 16,4 7 105-16,9-19 1 16,7-9-80-16,2-24 1 15,6-25 3-15,9-7 1 16,3-15 302-16,8-7 0 15,0-14-169-15,11-13 0 16,6-14-92-16,-17-11 0 16,-6-13 31-16,-14-5 1 15,-11-7 30-15,-15 2 0 16,-12-1-40-16,-17 10 1 16,-18 7-142-16,-14 5 1 0,-13 4 93 15,-3 19 1-15,-8 8 211 16,20 20 0-16,9 15-217 15,15 17 0-15,12 15 9 16,14 5 0-16,13 7-332 16,28 11 1-16,-1-1-1121 15</inkml:trace>
  <inkml:trace contextRef="#ctx0" brushRef="#br0" timeOffset="145956.21">21813 9701 2476 0,'-4'17'0'16,"-1"4"173"-16,-3-23 0 16,-1-16-99-16,0 11 1 15,1 0-98-15,-1 20 1 16,2 12 22-16,-1 13 0 15,3 10 10-15,1 12 1 16,0 3-65-16,1 3 0 16,-1 6 61-16,0-10 0 15,1-5 16-15,-1-12 1 16,0-9 17-16,1-12 0 16,1-6-25-16,2-13 1 15,0-10 5-15,2-13 0 0,1-11 39 16,1-13 1-16,2-12 1 15,1-9 1-15,0-7-113 16,-1-5 1-16,-1-5 100 16,5-10 1-16,1-7-14 15,-2 34 1-15,0 20-66 16,0 12 1-16,6 13 13 16,0 15 0-16,2 13-42 15,-3 16 1-15,1 15-6 0,0 6 1 16,-2 7 83-1,-6 3 1-15,-1 5-32 0,-3-5 1 16,-3 1-24-16,-1-8 0 16,-3 1 20-16,0-17 0 15,2-7 2-15,0-9 1 16,1-5 67-16,1-13 1 16,9-24-62-16,-2 1 1 15,2-10 2-15,1-4 1 16,-1-14-77-16,4-3 0 15,5-5 68-15,-1-6 0 16,5-4-98-16,4 10 0 16,2 5-32-16,-1 14 0 15,1 12 228-15,0 15 0 16,-1 15 19-16,-4 19 0 0,-7 17-113 16,-5 5 0-1,-3 13 79-15,-8 5 0 0,0 8-70 16,-6 12 1-16,2 9-73 15,4-25 1-15,0-13-11 16,0-12 1-16,4-12-164 16,5-11 0-16,1-3-1429 15</inkml:trace>
  <inkml:trace contextRef="#ctx0" brushRef="#br0" timeOffset="146274.85">22549 9309 2543 0,'0'0'0'16,"-1"16"208"-16,1-16 0 16,-11-7-78-16,3 7 1 15,3 2-41-15,-8 19 0 16,-2 12-51-16,2 17 1 15,2 17-98-15,-2 10 0 16,0 13 130-16,-2 20 0 16,-1 16-118-16,3-11 0 15,4 1 42-15,9-23 1 16,5-15 12-16,10-15 0 16,9-15-67-16,-2-17 0 15,2-19-278-15,7-4 1 16,-3-1-1501-16</inkml:trace>
  <inkml:trace contextRef="#ctx0" brushRef="#br0" timeOffset="146590.45">22830 9572 2588 0,'0'0'0'16,"7"11"252"-16,-7-11 0 16,0 0-127-16,0 0 1 15,6 9-84-15,-4 12 1 16,0 12-81-16,3 4 0 16,3 10 70-16,-3 0 0 15,1 7-25-15,-3 0 0 16,1 0-9-16,0 0 1 15,-4-3-50-15,-4-10 1 16,2-9-164-16,0-8 1 16,2-8-488-16,10-12 0 15,-1-1-187-15</inkml:trace>
  <inkml:trace contextRef="#ctx0" brushRef="#br0" timeOffset="146857.85">22946 9345 2398 0,'11'-2'0'0,"10"0"175"15,-1 2 1-15,4 0-121 16,2 9 0-16,3 4 103 16,1 16 1-16,3 9-44 15,-3 10 1-15,-1 15-108 16,-3 6 0-16,-4 4 53 0,-5 19 1 15,-4 13-139 1,-21 1 0-16,-16 6-213 0,-14-17 0 16,-20-3 534-16,-2-15 1 15,-9-12-414-15,14-18 0 16,-1-4-1951-16</inkml:trace>
  <inkml:trace contextRef="#ctx0" brushRef="#br0" timeOffset="147623.1">25241 8864 2241 0,'11'-12'0'16,"8"-8"170"-16,-4-5 0 15,-3-2-40-15,0 5 0 16,-1 0-31-16,-4 10 1 16,-3-1-100-16,-4 13 0 15,-21 20-79-15,1 7 1 16,-8 11 0-16,3 10 1 16,-9 6 65-16,7 9 0 15,1 9-76-15,9 2 0 16,6-2 221-16,11 8 0 0,7 4 69 15,8-26 1-15,9-17-120 16,6-12 0-16,9-13-119 16,-1-12 0-16,8-11-283 15,14-19 0-15,10-15 426 16,-11-8 0-16,-2-6 72 16,-16-12 0-16,-10-9-156 15,-20-3 1-15,-15-4-146 16,-14 8 1-16,-17-1 175 15,-11 9 1-15,-15 10 83 0,7 23 0 16,-1 16-203-16,-1 16 1 16,-1 14-154-16,11 15 1 15,7 15-25-15,17 5 0 16,15 5-280-16,31 13 0 16,0-2-281-16</inkml:trace>
  <inkml:trace contextRef="#ctx0" brushRef="#br0" timeOffset="148374.13">25930 8857 2454 0,'0'0'0'15,"-4"9"187"-15,4-16 0 16,0-8-4-16,0 5 1 0,0 1-126 15,0 9 1-15,-5 12-60 16,5 10 0-16,-4 10 10 16,4 10 0-16,0 4-25 15,-2 12 1-15,0 9-52 16,0-10 0-16,1 3 102 16,-3-10 0-16,0-5-34 15,2-11 0-15,0-5 12 16,6-14 0-16,4-10-77 15,3-10 0-15,3-10 4 16,1-14 1-16,4-8 128 16,-3-12 1-16,1-7-7 15,-2-7 0-15,-1-11-64 0,1-14 0 16,0-13 71-16,-2 13 1 16,-2 2-65-16,-4 32 1 15,-1 23-12-15,-1 11 0 16,1 17-8-16,-2 13 1 15,-1 16-103-15,1 13 1 16,-2 13 84-16,0 4 0 16,0 5 68-16,-2-1 1 15,0-1-41-15,0-3 1 16,0-4-15-16,0-7 1 16,1-12 14-16,-1-8 1 15,2-7 14-15,-2-18 1 16,13 0 31-16,-2-15 0 15,4-8-42-15,0-8 0 0,3-6-46 16,-1-5 1-16,1-6-25 16,-1-6 1-16,1-6 67 15,1 3 0-15,-1-3-53 16,3 15 1-16,-1 11 5 16,-2 14 1-16,1 15-25 15,-3 21 1-15,1 18-3 16,-2 4 1-16,0 11 177 15,-6 5 1-15,-4 5-8 16,-1 0 0-16,-2 4-77 0,0-5 1 16,-2-2-32-1,0-8 1-15,2-10-144 0,3-12 0 16,4-10-753-16,4-16 0 16,2-4 487-16</inkml:trace>
  <inkml:trace contextRef="#ctx0" brushRef="#br0" timeOffset="148705.95">26934 8360 2364 0,'6'-13'0'16,"3"-8"222"-16,0 5 1 15,0-1-110-15,-9 17 1 16,0 0-163-16,-7 18 1 0,-4 18 171 16,-8 11 1-16,-6 14-49 15,-1 17 0-15,-2 16-42 16,-1 15 0-16,-3 16-20 16,12-8 1-16,9 0-91 15,9-17 1-15,9-15 18 16,12-15 0-16,8-21-36 15,7-13 0-15,6-13-186 16,8-14 0-16,6-9-510 16,1-5 1-16,1 1 421 15</inkml:trace>
  <inkml:trace contextRef="#ctx0" brushRef="#br0" timeOffset="148975.75">27302 8607 2532 0,'0'0'0'16,"7"0"179"-16,0 3 0 16,3 1-117-16,-1 14 0 15,0 4-102-15,0 14 0 16,-1 10-45-16,-3 3 0 15,1 3 150-15,-1 0 1 16,-1 4-56-16,0-7 0 16,-2-2-12-16,-2-6 1 15,-4-3-232-15,2-11 1 0,0 2-1486 16</inkml:trace>
  <inkml:trace contextRef="#ctx0" brushRef="#br0" timeOffset="149261.48">27562 8380 2107 0,'0'0'0'16,"15"-15"194"-16,-2 14 1 16,5 2-50-16,2 10 1 15,4 5-144-15,2 11 1 16,4 8-83-16,-1 13 0 15,1 12-90-15,-2 26 0 16,-1 15 275-16,-19-2 1 16,-14 5 34-16,-16-3 1 15,-17-4-107-15,0-14 1 16,-7-9-113-16,-2-22 1 16,-5-16-284-16,12-10 0 15,0-5-971-15</inkml:trace>
  <inkml:trace contextRef="#ctx0" brushRef="#br0" timeOffset="153045.72">10165 8527 2151 0,'0'0'0'0,"0"0"60"0,0 0 0 16,0 0-56-16,0 0 1 15,0 0 1-15,0 0 1 16,0 0-52-16,0 0 0 16,0 0 7-16,0 0 1 15,-26 13-102-15,4 3 1 16,-6 0-466-16,1 6 1 15,-5-4 330-15</inkml:trace>
  <inkml:trace contextRef="#ctx0" brushRef="#br0" timeOffset="153255.59">9547 8979 1916 0,'18'-5'0'16,"14"-8"68"-16,-32 13 0 15,-17 6-26-15,6 1 0 0,-8 0-43 16,5-1 0-16,1-1-119 16,3-3 0-16,-2-2 57 15,-3-2 0-15,0 0-77 16,-3 2 0-16,-1 0-20 16,1 4 0-16,-5 1-616 15</inkml:trace>
  <inkml:trace contextRef="#ctx0" brushRef="#br0" timeOffset="153464.96">8849 9484 1759 0,'-9'5'0'16,"-6"6"1"-16,2-2 1 15,0 3 108-15,2-4 1 16,-4 1-112-16,4-6 0 15,4 3-95-15,-1-3 1 16,3-1-161-16,-4 5 1 16,-4-1-123-16,-2 10 1 15,-4 0 138-15</inkml:trace>
  <inkml:trace contextRef="#ctx0" brushRef="#br0" timeOffset="153645.15">8295 9939 1871 0,'-7'13'0'0,"1"5"198"15,-3 2 0-15,0-4-92 16,-1 0 1-16,-3 0-75 16,2-1 0-16,2-3-91 15,2-1 0-15,-1-2-165 16,5 0 1-16,-3-5-5 16,2 3 1-16,-1-2-202 15,-8 11 1-15,0 1 94 16</inkml:trace>
  <inkml:trace contextRef="#ctx0" brushRef="#br0" timeOffset="153811.4">7719 10809 1827 0,'-4'7'0'16,"-5"6"125"-16,-4-1 1 15,2 1-93-15,2 1 0 16,0 1-142-16,-1 1 1 15,7 2-522-15,3-2 1 16,0 2 345-16</inkml:trace>
  <inkml:trace contextRef="#ctx0" brushRef="#br0" timeOffset="153945.09">7654 11342 2084 0,'-3'12'0'16,"-3"10"181"-16,6-8 1 0,-4 1-114 15,4-3 1-15,4 1-263 16,-2-4 0-16,2-2-1345 16</inkml:trace>
  <inkml:trace contextRef="#ctx0" brushRef="#br0" timeOffset="155265.62">7244 11787 2387 0,'0'0'0'0,"0"0"191"16,0 0 0-16,0-18-55 16,0 5 0-16,0 2-105 15,0 6 0-15,0-1-29 0,0 15 0 16,0 8-7-16,6 17 0 16,3 9-163-16,0 13 1 15,10 10 121-15,-10 3 1 16,2 5 136-16,-3-6 1 15,-3-1-46-15,-1-17 0 16,1-9 22-16,-5-8 0 16,0-12 22-16,0-8 0 15,-3-9-11-15,-3-15 0 16,-7-11-74-16,8-14 1 16,-1-11-1-16,-3-8 0 15,0-14 88-15,-4-3 0 16,0-5-127-16,5-10 0 15,5-8-27-15,5 17 1 16,9 8-55-16,9 20 0 0,4 14 159 16,17 11 0-1,7 10 49-15,5 15 1 0,3 13-143 16,-5 8 1-16,1 14-16 16,-15 1 1-16,-6 9 123 15,-16 7 1-15,-15 4-62 16,-22 12 1-16,-21 8-183 15,-12-17 0-15,-11-12-3 16,1-15 0-16,-3-15 435 16,20-7 0-16,11-10-173 15,9-9 0-15,10-9-168 0,18-7 0 16,14-7-457-16,18 5 0 16,14-2-55-16,9 7 0 15,2 1 214-15</inkml:trace>
  <inkml:trace contextRef="#ctx0" brushRef="#br0" timeOffset="155730.51">7771 12256 2532 0,'0'0'0'16,"18"-14"167"-16,-16 0 1 16,-2-8-80-16,2-1 0 15,3-3-88-15,5-6 0 0,4 1 114 16,14 1 0-16,3 1-24 16,6 11 0-16,-2 5-108 15,1 17 0-15,-3 12-30 16,-11 13 1-16,-5 9 53 15,-10 9 1-15,-11 7-72 16,-7 5 1-16,-11 6-146 16,-6 1 0-16,-5-1 43 15,-8 2 0-15,-7 1 271 16,21-26 1-16,8-21-51 0,6-4 0 16,8-12 33-16,14-9 1 15,11-5 100-15,12-3 1 16,14-8-98-16,0-2 0 15,2-3-133-15,2 4 0 16,2 1-109-16,-6 5 1 16,-7 3 48-16,-3 5 0 15,0 7-39-15,-9 0 0 16,-1 0-1737-16</inkml:trace>
  <inkml:trace contextRef="#ctx0" brushRef="#br0" timeOffset="156316.39">7994 11462 2286 0,'-22'-10'0'0,"-17"-10"107"16,-7 2 1-16,-9-4 128 16,-3 6 1-16,-6 0-247 15,-19 9 1-15,-10 7-189 16,5 16 1-16,-5 13 416 16,8 25 1-16,6 21-375 0,-4 4 0 15,4 8 119-15,-1 19 1 16,6 15 253-16,15 7 0 15,11 7-203-15,26 3 0 16,26 6-75-16,16 8 1 16,24-1 120-16,23-7 1 15,22-5 106-15,7-26 0 16,7-19-309-16,13-24 1 16,6-22 321-16,-7-26 0 15,-5-26-311-15,7-23 1 16,-1-23 322-16,-16-15 1 15,-10-18-309-15,-5-14 1 16,-11-16 96-16,-4-6 0 16,-3-7 176-16,-12-11 1 15,-11-7-160-15,-14-4 1 0,-15-3 0 16,-27 11 0-16,-19 6-226 16,-24 8 0-1,-21 9 446-15,-22 24 1 0,-22 15-359 16,-9 37 1-16,-11 28 140 15,18 28 1-15,5 28-1155 16,25 32 0-16,0 1 671 16</inkml:trace>
  <inkml:trace contextRef="#ctx0" brushRef="#br0" timeOffset="174977.39">6884 13135 1670 0,'0'0'0'16,"-29"31"58"-16,34-33 1 16,19-11 2-16,-5 1 1 15,3-1 17-15,-7 2 1 0,1 2-122 16,-6 4 1-16,-3 1 34 15,-7 4 0-15,0 0-29 16,0 0 1-16,0 0 63 16,0 0 0-16,0 0 34 15,0 0 1-15,-5 8-25 16,-1-3 1-16,-3 2-85 16,-10 2 0-16,-5 4 387 15,-13 5 0-15,-7 5-207 16,-9 4 1-16,-10 4-501 0,-28 17 0 15,-25 14 707 1,-4 1 0-16,-6 7-744 0,-8 0 1 16,-5 0 846-16,-1 8 0 15,-4 5-559-15,4-2 1 16,5-2 232-16,9-7 1 16,12-6-297-16,16-6 0 15,15-4 348-15,26-10 1 16,16-4-145-16,13-10 0 15,19-8-27-15,7-6 1 16,4-7-6-16,2-2 1 16,5-2-50-16,-9-7 0 15,9 9-182-15,-9 7 0 16,-3 0-1519-16</inkml:trace>
  <inkml:trace contextRef="#ctx0" brushRef="#br0" timeOffset="177320.17">3644 14750 2140 0,'0'0'64'0,"0"0"0"16,0 0-23-16,0 0 0 16,0 0-48-16,0 0 0 15,0 0 2-15,0 0 1 16,13-18-33-16,-7 9 1 16,-1-2 13-16,5 8 1 15,-3 5-11-15,-1 17 1 16,3 16-45-16,-4 6 0 15,-1 11 237-15,-2 6 0 16,2 9-116-16,-4 3 0 0,0 7-160 16,-6-3 1-16,-1 0 206 15,1 5 1-15,2 0-32 16,3-28 0-16,2-21 18 16,-1-6 1-16,4-14-39 15,-4-10 0-15,0 0-58 16,-4-18 0-16,3-14 24 15,1-11 1-15,0-15 96 16,0-8 0-16,0-14-234 16,-4-19 1-16,-5-16 191 15,3 11 1-15,2-1-35 16,4 21 0-16,0 10-29 0,8 20 1 16,-3 16 4-16,5 9 1 15,1 11 39-15,5 0 0 16,-1 11-74-16,7 3 0 15,2 8-28-15,4 12 0 16,0 9 37-16,-4 10 0 16,-6 8 25-16,-12 7 0 15,-8 8 60-15,-8-4 1 16,-2 3 13-16,-12-12 0 16,-4-5-138-16,-5-9 0 15,-4-11-96-15,0-8 1 16,-4-6 54-16,12-5 1 15,6-4-18-15,9-3 0 16,6-1-215-16,8 7 1 16,0 0-586-16</inkml:trace>
  <inkml:trace contextRef="#ctx0" brushRef="#br0" timeOffset="178026.57">3816 15317 2286 0,'6'-7'0'16,"7"-5"85"-16,-8 1 0 16,-1 0-57-16,-4 0 0 15,2 0-101-15,5 1 0 16,2-3-222-16,10-3 0 16,8-2 147-16,7 2 0 15,4-1 408-15,-1 8 0 16,4 6-130-16,-4 8 0 15,-4 8-130-15,-5 10 1 16,-10 10-64-16,-9 1 1 16,-14 4-206-16,-12-2 1 15,-12 0-10-15,-8-8 1 0,-13-1 828 16,2-5 0-16,-4-8-407 16,8-1 1-16,7-8-74 15,9-1 0-15,12-6-98 16,8-5 1-16,12-4-212 15,16-1 1-15,17-5-132 16,0 7 1-16,4-1 729 16,5 9 0-16,6 6-177 15,-10 6 1-15,-5 8-66 16,-9 9 1-16,-6 8-52 0,-7 2 1 16,-12 5-176-16,-6-1 1 15,-16 1-119-15,-3-3 0 16,-7-1 74-16,-8-5 0 15,-6-6 536-15,-3-8 0 16,-9-6-213-16,-1-9 1 16,5-8-182-16,1-9 1 15,7-10 6-15,6 0 1 16,10-3-37-16,6 5 1 16,8 3 29-16,8 3 0 15,5 6-303-15,15 0 1 16,3 0-1235-16</inkml:trace>
  <inkml:trace contextRef="#ctx0" brushRef="#br0" timeOffset="178761.29">4132 14822 2196 0,'5'-14'0'0,"1"-10"53"0,1-3 1 15,4-5-108-15,-3-6 0 16,-3-3-150-16,-10-2 1 16,-5-2 13-16,-6 1 0 15,-3 1 23-15,-5 5 1 16,-5 6 432-16,-12 12 1 16,-5 9-2-16,-6 15 0 15,-3 12-382-15,-19 13 1 16,-20 14 26-16,-2 9 0 15,-4 10 475-15,1 13 1 16,4 6-807-16,7 6 1 16,8 4 677-16,10 10 1 15,15 6-192-15,14 1 1 0,17 3 40 16,15-1 1-16,15 0-465 16,21-2 1-16,23 2 806 15,11-15 0-15,18-5-367 16,8-12 0-16,11-12-223 15,15-10 0-15,7-13 229 16,2-19 0-16,-2-19-75 16,1-17 1-16,5-16 75 15,-21-17 1-15,-7-14-545 16,-19-11 0-16,-8-13 711 0,-11-14 0 16,-13-13-151-16,-14-11 1 15,-15-10-16-15,-10-4 1 16,-18-6-271-16,-17 10 0 15,-14 3 430-15,-16 16 0 16,-15 13-219-16,-13 15 1 16,-9 12-267-16,-8 16 1 15,-5 13 495-15,6 19 1 16,-3 17-590-16,12 9 1 16,9 12-17-16,18 6 1 15,-1 0-945-15</inkml:trace>
  <inkml:trace contextRef="#ctx0" brushRef="#br0" timeOffset="179601.78">7614 13529 2174 0,'-19'11'0'0,"-10"7"106"16,29-18 1-16,27-18-50 15,-12 7 1-15,4-3-20 16,-6 5 0-16,-4 5-32 16,-9 4 1-16,-4 6 30 15,-9 3 1-15,-2 5-35 0,-3 2 1 16,-6 6-17-16,-4 7 0 15,-3 10-252-15,-6 14 1 16,-6 12 485-16,-14 23 0 16,-11 22 41-16,1-2 1 15,3 7-380-15,-1 0 0 16,-3 0 30-16,3 1 0 16,4-5 218-16,4-8 0 15,5-4 49-15,6-22 0 16,0-10-93-16,13-15 0 15,7-18-55-15,11-10 1 16,6-15-12-16,9-9 0 16,0 0-114-16,0-13 1 15,4-8-265-15,1 1 0 16,1-4-1505-16</inkml:trace>
  <inkml:trace contextRef="#ctx0" brushRef="#br0" timeOffset="180638.08">5832 15557 2241 0,'0'0'0'0,"15"2"52"15,-10-10 1-15,3-4-71 16,-3 1 0-16,-1-2-62 0,-2 3 1 15,2 1 37-15,1 1 0 16,-1 5 138-16,5 3 0 16,0 3 8-16,2 14 0 15,6 10-40-15,-6 11 0 16,6 8-82-16,-8 8 0 16,2 4 89-16,-4 1 1 15,-5 3-27-15,-2-3 0 16,-2 0-103-16,2-10 0 15,-3-6 67-15,-3-9 1 16,2-8 28-16,-1-10 0 16,-4-9-54-16,-1-14 1 15,1-15 15-15,0-10 0 16,0-15 22-16,1-11 0 16,3-12 71-16,1-5 1 15,2-10-178-15,2-14 0 0,10-15 120 16,-1 15 0-16,9 6 82 15,3 17 0-15,10 15-61 16,-13 23 1-16,1 20-20 16,5 2 1-16,-2 11-74 15,2 8 0-15,-2 8-28 16,2 14 1-16,0 11-108 16,-2 7 0-16,-1 8 155 15,-8 1 1-15,-4 2 87 16,-9-4 0-16,-6 1-20 0,-7-8 0 15,-1-3-54-15,-5-8 1 16,-7-7-63-16,2-5 0 16,0-7-31-16,2-6 0 15,7-7-47-15,-3-4 1 16,5-5-74-16,4 2 1 16,3 0-233-16,6 7 1 15,0 0-192-15</inkml:trace>
  <inkml:trace contextRef="#ctx0" brushRef="#br0" timeOffset="181194.05">6192 15908 2196 0,'0'-7'0'0,"-2"-2"75"16,2-4 1-16,0 2-41 16,0 1 0-16,2-1-33 15,-2-2 0-15,0-3-2 16,-2 5 0-16,2 0 0 16,0 11 0-16,0 0-7 15,-3 11 1-15,3 9 24 16,-4 3 1-16,4 6 37 0,0 4 0 15,4 4-9 1,-4-1 0-16,3 2-64 0,-1-9 0 16,2-4-40-16,1-5 0 15,5-7 9-15,6-8 1 16,8-9-99-16,-2-6 0 16,8-16-109-16,-2-2 1 15,3-10 421-15,-3 2 1 16,-1 0 116-16,-3 3 1 15,-3 1-158-15,-3 5 0 16,-1 4 1-16,-8 6 1 16,0 5-162-16,-7 6 0 15,-2 1-15-15,-2 16 0 16,-1 9 47-16,-3 7 1 16,-3 7 76-16,5 9 1 15,-1 7-76-15,-3 6 1 16,6 5-48-16,-1-1 1 0,-3 1 57 15,2-9 1-15,4-7-217 16,-3-7 1-16,1 0-1593 16</inkml:trace>
  <inkml:trace contextRef="#ctx0" brushRef="#br0" timeOffset="181869.7">6462 15125 2118 0,'-11'-11'0'16,"-12"-5"106"-16,-4-2 1 15,-3-4-8-15,-7 2 0 16,-3 2-102-16,-6 2 0 16,-2 4-331-16,-6 3 1 15,2 1 6-15,-3 10 0 16,-2 5 813-16,-4 11 1 15,0 11-385-15,-7 18 0 0,-6 14-365 16,7 15 0-16,3 14 142 16,14 7 1-16,11 7 37 15,13 10 1-15,15 7 382 16,20 1 0-16,15 4-40 16,13-7 0-16,13-2-114 15,13-16 0-15,11-11-541 16,12-11 0-16,14-12 806 15,5-15 0-15,12-14-912 16,3-19 1-16,5-17 1036 0,-3-14 1 16,-2-17-913-1,-11-16 0-15,-4-16 701 0,-22-13 0 16,-11-14-155-16,-22-17 0 16,-17-17-238-16,-20-8 1 15,-18-9 46-15,-17 6 0 16,-19 0-299-16,-13 12 1 15,-19 10 711-15,-1 12 1 16,-13 16-624-16,-13 18 1 16,-16 16 450-16,9 19 0 15,-2 17-306-15,9 13 1 16,8 13-260-16,22 5 0 16,2 2-1225-16</inkml:trace>
  <inkml:trace contextRef="#ctx0" brushRef="#br0" timeOffset="182694.78">7896 13322 2140 0,'0'0'0'0,"-9"2"-2"16,0-2 0-16,-4-2 1 15,4 2 1-15,3 0 39 16,6 0 1-16,-9 8-42 16,5 6 0-16,8 6 46 0,-1 10 0 15,7 8 133-15,8 2 0 16,6 3 62-16,9 6 1 16,10 5-230-16,7 9 0 15,5 5-505-15,25 20 0 16,17 13 998-16,-4-2 1 15,8 4-610-15,-7-6 0 16,1-1-46-16,-3-15 0 16,0-11 484-16,-18-7 0 15,-9-9-282-15,-19-11 1 16,-13-9-51-16,-9-10 0 16,-9-8-31-16,-2-4 0 15,-4-4 27-15,-4-1 1 16,3-4 4-16,-8-3 1 15,9 4-51-15,-9-4 0 16,-4-13-184-16,-5 4 1 0,0-3-1741 16</inkml:trace>
  <inkml:trace contextRef="#ctx0" brushRef="#br0" timeOffset="183596.02">9091 15469 2331 0,'0'0'0'0,"-6"16"106"15,6-16 1-15,-4-9-70 16,4 2 0-16,4-1-37 15,-4 8 0-15,0 0-36 16,0 15 1-16,0 10 23 16,0 11 0-16,2 9-68 15,2 9 1-15,1 7 65 0,3 2 1 16,-3 2 112 0,1 2 0-16,-3-2-101 0,3-4 0 15,1-2-62-15,-1-7 1 16,3-3 63-16,-5-13 0 15,1-11 87-15,-5-7 1 16,0-9 69-16,-7-18 0 16,-8-16-62-16,4-11 0 15,-2-14-131-15,4-8 1 16,3-14 70-16,-1-27 1 16,5-22-37-16,8 12 0 15,3 1-162-15,4 8 1 16,11 12 1-16,7 14 0 15,12 13 290-15,14 14 0 16,17 15 25-16,-4 12 0 16,9 15-297-16,-5 10 1 15,0 11-78-15,-17 8 0 0,-12 8 364 16,-9 8 1-16,-8 5-141 16,-13 2 0-16,-11 1-17 15,-14-1 0-15,-12-2 231 16,-15-5 0-16,-14-6-71 15,-10-2 1-15,-17-3-249 16,21-11 1-16,7-11-86 16,8-5 0-16,5-5-215 15,9-1 0-15,-2 0-866 16</inkml:trace>
  <inkml:trace contextRef="#ctx0" brushRef="#br0" timeOffset="184105">9608 16016 2286 0,'7'-7'0'16,"-1"-6"51"-16,-6 13 1 15,9-11-27-15,-9 11 1 0,0 0 10 16,0 0 0-16,-6 8-31 16,-3-1 1-16,-8 0 43 15,1 4 0-15,-3 1-19 16,6 3 0-16,-1-1-62 15,10 2 0-15,4 1-12 16,9 4 1-16,10 6-206 16,5 0 0-16,7 4-325 15,2 0 0-15,0-1 931 16,1 1 0-16,1-2-65 16,-8 3 0-16,-6 0-114 0,-5-1 0 15,-5-2-102-15,-7 0 1 16,-8-1-184-16,-7-1 1 15,-7-3 159-15,-8-1 0 16,-3-1 106-16,-7-4 0 16,-2-6-291-16,4-3 1 15,-1-5-745-15,10-8 1 16,-1 1 487-16</inkml:trace>
  <inkml:trace contextRef="#ctx0" brushRef="#br0" timeOffset="184347.01">9519 16030 2566 0,'13'6'0'0,"9"1"48"15,11-5 0-15,13-6 88 16,15 2 1-16,13-1-11 15,6-4 0-15,12-2-463 16,17-4 1-16,20-3 386 16,-18-2 0-16,-11-2-898 15,-14 2 0-15,1 0 431 16</inkml:trace>
  <inkml:trace contextRef="#ctx0" brushRef="#br0" timeOffset="185020.86">9923 14957 2308 0,'-14'-5'0'16,"-10"-4"-11"-16,-4-4 1 0,-5-1 6 16,-4 3 1-16,-8 0 178 15,-6 6 1-15,-7 5-315 16,-6 3 0-16,-4 6-385 15,-17 11 0-15,-17 7 1089 16,13 13 1-16,-3 9-525 16,9 12 1-16,7 13-675 15,6 10 1-15,6 10 1179 16,3 14 1-16,5 14-453 16,10 6 0-16,9 7 56 15,13 9 0-15,9 7-154 0,21-8 1 16,9-6-341-16,22-8 0 15,18-6 579-15,15-14 1 16,17-8-79-16,3-20 1 16,16-18-292-16,6-18 1 15,12-19 292-15,7-17 1 16,4-20-99-16,0-14 0 16,1-17-362-16,-7-15 0 15,1-19 562-15,-20-18 1 16,-10-17-252-16,-19-15 0 15,-14-15-7-15,-21-8 1 16,-18-12 60-16,-25 3 0 16,-19-2-81-16,-23 18 1 15,-20 10-268-15,-24 10 0 16,-21 8 581-16,-6 19 1 16,-10 14-583-16,-4 23 1 0,-5 20 425 15,5 13 1-15,2 0-2312 16</inkml:trace>
  <inkml:trace contextRef="#ctx0" brushRef="#br0" timeOffset="185652.29">8565 13063 2129 0,'11'15'0'16,"14"8"-3"-16,-17-27 0 0,-4-19-41 16,-1 9 0-16,-3-8-23 15,0 6 0-15,0 1 26 16,0 6 0-16,-3 4 0 15,3 5 0-15,12 2-13 16,3 7 1-16,7 3-183 16,12 6 0-16,6 8 790 15,12-1 1-15,14 7-421 16,17 2 1-16,15 4 62 16,44 13 1-16,36 10-253 15,14 4 1-15,20 3 54 0,13 0 1 16,19-1 134-16,3 1 0 15,17 1-202-15,-26-2 0 16,-9-3-201-16,-31-6 1 16,-26-6 615-16,-38-10 1 15,-30-6-347-15,-25-9 1 16,-27-6-13-16,-15-3 1 16,-15-5-121-16,-9-1 1 15,-13 1-331-15,-13 9 1 16,0-1-813-16</inkml:trace>
  <inkml:trace contextRef="#ctx0" brushRef="#br0" timeOffset="186523.83">12502 14900 2319 0,'0'0'0'15,"13"16"111"-15,-9-25 1 16,-4-11-75-16,-4 6 0 15,4-3-113-15,-3 10 0 16,1 7 0-16,2 13 0 16,0 12 83-16,0 11 0 15,0 11 110-15,0 9 0 16,0 9-206-16,0 7 0 16,0 7 200-16,-4 16 1 15,4 13-73-15,4-9 0 0,1-3-121 16,-1-17 0-16,2-11 100 15,-6-26 1-15,0-19 72 16,0-5 0-16,0-12-57 16,0-6 0-16,-10-2 68 15,-4-20 1-15,-5-12-26 16,4-13 1-16,2-14-122 16,-1-11 1-16,4-15 120 15,1-30 1-15,2-23-208 16,-2 7 1-16,3-4 212 15,1 18 0-15,5 11-142 0,9 16 0 16,6 17-96-16,12 15 1 16,10 17-176-16,6 14 0 15,-1 17 346-15,-5 8 1 16,-4 11 279-16,8 13 1 16,-2 9-139-16,-1 7 1 15,5 5-173-15,-10 6 1 16,0 9-74-16,-11-6 0 15,-7 4 183-15,-15-7 0 16,-13-4-180-16,-20-10 1 16,-15-10-71-16,-26-1 0 15,-20-6 410-15,17-5 0 16,1-4-215-16,28-3 0 16,22-4-132-16,4 3 0 15,13-1-586-15,5 9 1 16,2-4-274-16</inkml:trace>
  <inkml:trace contextRef="#ctx0" brushRef="#br0" timeOffset="187094.21">12754 15584 1827 0,'3'-5'0'15,"3"-8"2"-15,-3 4 0 16,1 2 140-16,0-1 1 16,1 1-67-16,-3 0 0 15,2 2-101-15,-4 5 1 16,5-13 24-16,-5 13 1 15,-1-13 1-15,1 13 0 16,-17-7-2-16,6 16 0 16,-4 9 4-16,2 11 1 15,-2 11-5-15,4 8 0 16,4 8-2-16,0 4 0 16,5 3 99-16,-2 3 1 15,4-3-21-15,4-2 1 16,1-3 16-16,6-8 0 15,6-6-3-15,1-7 1 0,5-11-70 16,6-10 0-16,3-12-44 16,-3-10 0-16,6-12-83 15,-2-9 0-15,-3-11-28 16,-6-5 0-16,-4-7 116 16,-5 10 1-16,-11 4 148 15,-12 5 0-15,-10 6-9 16,-6 13 1-16,-9 8-91 15,-4 11 0-15,0 11-89 16,0 11 0-16,-4 12-191 0,6 12 0 16,4 8-11-16,12-2 0 15,1 1-1040-15</inkml:trace>
  <inkml:trace contextRef="#ctx0" brushRef="#br0" timeOffset="187785.49">12739 14237 2286 0,'-15'-4'0'0,"-16"-3"5"16,-6 4 0-16,-9 1 184 15,-2 5 1-15,-10 6-290 16,-1 8 1-16,-11 10-687 0,-17 23 1 16,-12 19 1481-16,6 12 0 15,-3 12-840-15,8 19 1 16,3 14-27-16,11 14 0 16,6 13 434-16,20 6 1 15,11 5-194-15,13 1 1 16,11 5 26-16,18-5 1 15,17-1-260-15,25-25 1 16,23-20 516-16,13-19 0 16,15-19-752-16,14-16 1 15,18-18 731-15,-1-20 0 16,11-22-336-16,-5-17 0 16,0-22 14-16,-10-19 1 15,-9-20-209-15,-12-21 0 16,-8-21 446-16,-22-17 0 15,-19-17-203-15,-20-11 1 0,-18-13-120 16,-25 7 0-16,-17 2-252 16,-22 15 0-16,-17 10 625 15,-16 10 1-15,-12 10-432 16,-15 14 1-16,-9 13 265 16,-8 28 0-16,-3 24-472 15,1 9 0-15,1 17 258 16,17 10 0-16,1 1-1405 15</inkml:trace>
  <inkml:trace contextRef="#ctx0" brushRef="#br0" timeOffset="188490.02">8681 12667 2275 0,'9'2'0'0,"10"1"-16"16,-5 1 1-16,1 0 64 15,11 1 1-15,9 4 88 16,6 5 1-16,8-1-150 16,3 3 1-16,4 0-432 15,14 4 0-15,9 0 862 0,28 9 0 16,28 5-891-16,18 4 1 16,19 1 625-16,5 5 0 15,10 1 46-15,16 2 0 16,11 3-98-16,22 8 0 15,19 5-93-15,-2 1 1 16,3 5-84-16,-6-10 1 16,-3 1 191-16,2-8 0 15,-5-5 1-15,-4-1 0 16,-7 0-34-16,-16 0 1 16,-12-1-59-16,-29 2 0 15,-21 2-449-15,-20-10 0 16,-23-4 655-16,-19-5 0 15,-23-5-99-15,-8-7 1 16,-15-3-99-16,-10-3 1 0,-13-3-21 16,-6-3 0-16,-12-3-101 15,-6-3 0-15,0 0-119 16,0 0 1-16,0 0-1599 16</inkml:trace>
  <inkml:trace contextRef="#ctx0" brushRef="#br0" timeOffset="189467.05">14731 14613 2252 0,'11'0'0'0,"6"0"48"15,-6 0 0-15,-4 0-48 16,-7 0 0-16,7 2-94 0,-7-2 1 16,8 7 15-16,-5 1 1 15,5 2 13-15,1 8 1 16,2 6-23-16,4 12 0 15,-4 3-58-15,2 8 0 16,2 4 268-16,-2 4 0 16,-2 5-39-16,-2 3 0 15,0 5-212-15,0-1 0 16,-1-2 199-16,-3-9 1 16,-1-10 51-16,-2-10 0 15,0-10 26-15,-2-7 1 16,0-8-51-16,0-11 1 15,-8 2-47-15,3-22 0 16,-3-12 94-16,1-13 1 16,-2-11-146-16,0-9 1 15,1-9-29-15,-3-26 1 0,-2-23 44 16,13 13 0-16,4 0-201 16,7 19 0-16,7 11-26 15,5 12 1-15,4 10 286 16,1 17 0-16,5 12 176 15,8 8 0-15,10 6-186 16,1 13 0-16,4 13-262 16,-7 7 0-16,3 13-64 15,-9 1 0-15,-10 6 291 16,-11 3 1-16,-13 4 231 16,-22 0 0-16,-11 0-97 0,-11-5 0 15,-7-6-327-15,-25 0 0 16,-20-1 65-16,12-13 1 15,-5-11 301-15,25-6 0 16,20-6-203-16,9-3 0 16,13-3-195-16,4-2 0 15,-2 2-1601-15</inkml:trace>
  <inkml:trace contextRef="#ctx0" brushRef="#br0" timeOffset="189976.87">15205 15397 2364 0,'-13'-17'0'0,"-5"-6"82"15,18 23 1-15,22 4-60 0,-9 5 1 16,5-2-56-16,10-4 0 16,5-1-234-16,10-4 1 15,3-5 262-15,0-2 0 16,-2-5 341-16,4-2 0 15,4-6-194-15,-8 4 0 16,-5 2-72-16,-2 5 0 16,-4 2-175-16,-3 9 0 15,-6 7 44-15,-6 6 1 16,-5 8 50-16,-9 8 0 16,-4 5 105-16,-13 10 1 15,-2 4 21-15,-3 10 1 16,-4 9-239-16,0-1 0 15,1 8 143-15,-3 11 1 16,-2 10-25-16,8-18 0 16,1-8-48-16,4-22 1 15,6-19-239-15,1-6 0 0,1 0-1324 16</inkml:trace>
  <inkml:trace contextRef="#ctx0" brushRef="#br0" timeOffset="190187.5">15349 15787 2678 0,'19'0'0'15,"12"-3"93"-15,17 6 1 16,13 5 74-16,9-3 1 15,11 2-988-15,17-1 0 16,0-1-90-16</inkml:trace>
  <inkml:trace contextRef="#ctx0" brushRef="#br0" timeOffset="190831.09">15632 14179 2297 0,'-13'-12'0'0,"-11"-10"-87"16,-4 6 0-16,-9-4 248 16,-9 8 1-16,-9 3-119 15,-15 3 0-15,-10 3-388 16,-25 10 1-16,-17 5 725 16,-2 14 1-16,-1 10-922 15,9 16 1-15,7 14 1007 0,11 17 1 16,11 16-363-16,8 15 0 15,1 15-492-15,12 8 1 16,8 9 478-16,18 5 0 16,12 6-71-16,22 3 1 15,21 6 274-15,24-11 0 16,26-6-183-16,18-14 0 16,18-12-179-16,16-13 0 15,12-15 149-15,7-19 1 16,16-17 42-16,3-19 0 15,11-19-237-15,-3-19 0 16,5-18-14-16,-12-22 0 16,-6-21 289-16,-19-24 0 15,-13-22-191-15,-20-21 1 16,-17-23-102-16,-22-19 1 0,-18-19 217 16,-34-11 1-16,-27-16 43 15,-26 3 1-15,-33-5-493 16,-38 18 1-16,-42 11 562 15,-12 32 1-15,-23 31-136 16,-7 37 1-16,-12 37-68 16,-1 26 0-16,-4 1-2281 15</inkml:trace>
  <inkml:trace contextRef="#ctx0" brushRef="#br0" timeOffset="199043.98">23329 11371 2140 0,'0'0'0'15,"12"1"53"-15,-12-1 0 16,10 4-63-16,-10-4 1 16,0 0-39-16,-8 9 1 15,-3 7-92-15,2 17 0 16,-6 13-107-16,2 5 1 15,0 3 289-15,2 5 0 16,0 2 65-16,2 4 1 16,0 2-179-16,0-2 1 15,-3-2 63-15,3-11 1 16,0-9 234-16,3-9 1 16,-1-8-228-16,2-12 0 15,1-7 176-15,2-16 1 16,-4-16-24-16,5-18 0 15,1-15-136-15,1-7 0 16,5-10 64-16,-2-35 1 0,5-27-40 16,6 16 1-16,-1 1 56 15,18 14 1-15,12 7-108 16,15 21 1-16,17 20-272 16,16 24 1-16,19 23 435 15,-19 31 1-15,-7 22-414 16,-16 10 0-16,-20 15 304 15,-32-3 1-15,-26 8 59 16,-24-9 0-16,-26-1-646 16,-15-14 0-16,-19-8 965 0,3-13 1 15,-6-11-345-15,13-14 1 16,5-13-182-16,27-2 0 16,19-3 25-16,6 0 0 15,10 0 197-15,10 1 1 16,12 3-141-16,12 8 0 15,1 2-1882-15</inkml:trace>
  <inkml:trace contextRef="#ctx0" brushRef="#br0" timeOffset="199690.34">23881 12199 2095 0,'0'0'0'0,"0"0"42"15,0 0 1-15,0 0-295 16,0 0 1-16,0 0-884 16</inkml:trace>
  <inkml:trace contextRef="#ctx0" brushRef="#br0" timeOffset="200500.85">23539 12141 2196 0,'0'0'0'0,"0"0"126"16,0 0 0-16,2-38 3 16,2 11 1-16,-1-3-130 15,6-1 0-15,8-1 63 16,11 3 1-16,7 0 62 0,11 9 1 16,11 6-245-16,1 9 0 15,6 5-88-15,-14 9 1 16,-6 9 149-16,-18 14 1 15,-11 13 212-15,-28-2 1 16,-17 8-80-16,-14-8 0 16,-13-2-375-16,-22-1 0 15,-16-4 649-15,29-15 1 16,14-8-250-16,12-8 1 16,14-3-104-16,7-9 0 15,6-9-149-15,23-4 0 16,17-3 69-16,18 5 0 15,15 3 300-15,20 6 1 16,20 6-369-16,-14 4 0 16,-3 12 13-16,-22 10 1 15,-16 12 194-15,-21-3 0 0,-19 6 68 16,-16 0 1-16,-15 0 45 16,-11 3 1-16,-11 2-183 15,-5-10 0-15,-8-8-255 16,0-4 1-16,6-6 383 15,1-4 1-15,8-8 1 16,11-1 1-16,7-2-79 16,4-2 0-16,9-3-90 15,10-10 0-15,7-4-336 16,11-1 0-16,9-9-393 0,9 0 0 16,0 0 351-16</inkml:trace>
  <inkml:trace contextRef="#ctx0" brushRef="#br0" timeOffset="201177.64">24257 10895 2095 0,'-18'-12'0'0,"-14"-8"-182"15,1 2 1-15,-4-2 391 16,-4 4 0-16,2 0-39 15,-11 3 0-15,-7 0-297 16,-8 8 0-16,-5 5-185 16,-6 9 0-16,-6 7 748 15,-19 18 1-15,-18 15-870 16,3 23 1-16,-2 23 815 0,3-3 0 16,2 9-424-16,8 13 0 15,7 13-105-15,9-1 0 16,11 4 370-16,28 3 0 15,21 4-169-15,23-7 1 16,23-6-144-16,27-2 0 16,22-1 431-16,17-16 0 15,22-14-480-15,13-10 0 16,18-10 281-16,-3-19 0 16,6-16-72-16,-12-24 0 15,-4-21 49-15,-25-16 1 16,-17-20-280-16,-9-16 1 15,-9-16 170-15,-6-30 1 16,-8-22 121-16,-3-19 0 16,-5-23-52-16,-10-4 0 15,-9-10-37-15,-20 19 1 16,-17 10-217-16,-17 35 0 0,-14 27 159 16,-19 19 0-16,-14 19 119 15,-14 34 1-15,-12 28-445 16,-10 17 1-16,-9 22 334 15,10 11 0-15,-1 0-2160 16</inkml:trace>
  <inkml:trace contextRef="#ctx0" brushRef="#br0" timeOffset="201837.84">22847 12734 2331 0,'0'0'0'0,"-2"-13"202"16,4 0 0-16,3-5-95 0,-1 4 1 15,0 0-77-15,-4 6 0 16,-2-1-209-16,-24 20 0 15,-17 14 252-15,-10 19 1 16,-12 15 8-16,-27 27 1 16,-19 26-167-16,-14 11 0 15,-10 15 159-15,-9-8 0 16,-6-4 122-16,12 0 0 16,3 0-344-16,15-11 0 15,9-5 126-15,26-15 1 16,21-10 75-16,21-8 0 15,23-13-218-15,24-14 0 16,22-12 216-16,12-18 0 16,16-15-335-16,-2-27 0 15,-4 1-1357-15</inkml:trace>
  <inkml:trace contextRef="#ctx0" brushRef="#br0" timeOffset="209688.75">20467 14720 2017 0,'0'0'0'0,"-2"-11"140"15,2 2 1-15,0-4-51 16,0 2 1-16,0 2-17 16,0 2 1-16,0 4-30 15,0 3 1-15,2 18-42 16,2 12 1-16,1 15-22 15,3 11 1-15,-3 11 139 0,1 5 0 16,-3 9-131-16,3 23 0 16,-1 20 17-16,-5-17 0 15,-1-5 51-15,-3-21 0 16,-4-14-65-16,3-26 0 16,-2-21 4-16,1-5 0 15,2-14 19-15,-9-13 0 16,-7-13-44-16,3-15 0 15,-1-12-1-15,5-11 0 16,4-13 161-16,7-25 1 16,6-19-136-16,7 4 1 15,11-4 117-15,2 13 0 16,7 8-139-16,8 20 0 16,5 16-284-16,14 24 1 15,8 21 435-15,6 21 1 16,0 21-8-16,-13 13 1 0,-7 19-169 15,-17 14 1-15,-15 17 66 16,-12-12 1-16,-12 3-49 16,-24-10 1-16,-18-12-275 15,-18-14 0-15,-18-17 632 16,1-16 1-16,-8-15-286 16,28-4 1-16,19-8-117 15,1-9 0-15,10-8 3 16,11-1 0-16,12-5 37 15,16 5 0-15,14 4-220 0,13 8 0 16,0 1-1560-16</inkml:trace>
  <inkml:trace contextRef="#ctx0" brushRef="#br0" timeOffset="210243.96">21198 15359 2118 0,'2'-11'0'0,"0"-7"140"15,0 7 0-15,-2 0-23 16,-6-1 1-16,-1-1-25 16,-1-3 0-16,3-2-78 15,3-4 0-15,4-1-78 16,9 1 1-16,5 1 219 16,8 8 0-16,12 2-19 15,0 11 1-15,5 11-137 16,-2 11 0-16,-2 16-81 15,-13 10 0-15,-4 13 143 16,-13 6 1-16,-10 5-160 0,-18 11 0 16,-14 11-296-16,-13-17 0 15,-13-9 572-15,2-12 0 16,-3-11 45-16,25-21 1 16,16-15-133-16,7-2 1 15,10-9-83-15,11-2 1 16,12-5-122-16,14 0 1 15,15-1 357-15,9-3 0 16,13-1-306-16,1 1 1 16,-3 0-146-16,8-3 0 15,-1-2 162-15,-29 7 1 16,-18 1-385-16,-9 2 1 16,-1 1-1050-16</inkml:trace>
  <inkml:trace contextRef="#ctx0" brushRef="#br0" timeOffset="210830.89">21196 13999 2263 0,'-27'0'0'0,"-18"-7"133"0,-12 5 1 15,-13 2-342-15,-6 11 1 16,-9 5 556-16,-16 20 0 16,-19 17-569-16,1 24 0 15,-2 17 453-15,12 19 0 16,2 20-310-16,14 15 0 15,14 18-14-15,12 10 1 16,14 13 156-16,25 0 1 16,21 2 132-16,27-16 0 15,21-11-44-15,22-24 1 16,23-21-412-16,23-31 0 16,24-27 504-16,11-25 0 15,13-25-191-15,4-20 1 16,7-23-217-16,-9-17 0 15,-3-17 374-15,-34-17 0 0,-22-16-431 16,-17-17 1-16,-18-15 138 16,-12-17 0-16,-12-16 240 15,-17-5 0-15,-13-11-197 16,-18 2 1-16,-17-8 181 16,-26 24 0-16,-20 11-108 15,-26 36 1-15,-23 23-32 16,-10 38 0-16,-11 34-243 15,-8 18 1-15,-3 22 392 16,23 2 0-16,16 7-603 16,16-4 0-16,2 0-1327 15</inkml:trace>
  <inkml:trace contextRef="#ctx0" brushRef="#br0" timeOffset="211642.1">23774 12813 2163 0,'0'0'0'16,"-12"12"111"-16,12-12 0 15,-11-19-9-15,8 8 1 16,1 0-38-16,2 2 0 15,0 5-54-15,0 12 0 16,-4 6-11-16,0 18 0 16,-1 12-101-16,-1 13 0 0,-3 13 196 15,-8 42 0 1,-5 30-215-16,-4 13 1 0,-3 18 296 16,-2 2 1-16,-5 5 5 15,3-7 0-15,0-2-65 16,3-22 1-16,5-14-80 15,1-21 0-15,1-21-54 16,9-21 1-16,6-20 22 16,3-17 0-16,1-23-7 15,4-12 1-15,4-25-85 16,-1-6 1-16,1-10-232 0,0-2 0 16,-2-4 36-16,0 13 0 15,-1-4-1219-15</inkml:trace>
  <inkml:trace contextRef="#ctx0" brushRef="#br0" timeOffset="212329.97">23140 15204 2219 0,'4'-16'0'0,"1"-9"184"16,3-1 0-16,-1-1-30 15,2 6 1-15,1 1-44 16,-1 9 1-16,0 6-32 15,-1 14 0-15,-1 11-106 16,-3 16 1-16,-3 12-71 16,-1 12 0-16,-3 12 152 15,-3 7 0-15,1 7-124 16,-8 17 1-16,-2 9 53 0,2-24 1 16,-2-11 83-16,4-26 0 15,2-21 20-15,2-8 0 16,1-13-6-16,-1-4 0 15,-1-8-33-15,-6-17 1 16,-3-13 11-16,0-17 0 16,6-17-64-16,4-10 0 15,5-15-62-15,11-29 1 16,12-23-69-16,8 18 0 16,10 6 246-16,11 26 1 15,11 20-60-15,0 22 0 16,3 23-151-16,-10 22 0 15,-4 21-14-15,-15 13 1 16,-13 15 168-16,-17 10 0 16,-16 13 16-16,-15 0 0 15,-14 5-80-15,5-16 1 0,0-14-139 16,-8-6 1-16,-3-7-125 16,-2-9 0-16,-2-7 512 15,0-11 0-15,-1-11-99 16,8-4 1-16,4-8-134 15,12 0 1-15,8-4-98 16,8 5 0-16,9 0-220 16,10 12 1-16,-1-1-1622 15</inkml:trace>
  <inkml:trace contextRef="#ctx0" brushRef="#br0" timeOffset="212840.92">23655 15497 2196 0,'0'-12'0'15,"0"-8"221"-15,2 2 1 16,2-2-44-16,-2 4 0 16,0 2-75-16,-1 3 0 15,1 2-104-15,-2 9 1 16,0 0 0-16,-3 18 0 15,-5 11 16-15,3 8 1 16,-1 10-22-16,4 4 1 16,2 6-33-16,2-3 0 15,0 2 68-15,5-7 0 16,3-6 28-16,2-11 1 0,7-6 17 16,7-10 0-16,7-11-36 15,-7-10 0-15,3-11-46 16,1-10 1-16,1-10-59 15,-1 2 1-15,1-4 25 16,-9 8 0-16,-3 3 36 16,-4 9 1-16,-6 9 6 15,-9 9 1-15,9 25-6 16,-7 0 1-16,2 11 40 16,-1 7 0-16,-3 8 55 15,0 6 1-15,-3 8-97 0,1-2 1 16,-2 2-27-16,-1-9 1 15,-3-8-92-15,3-10 1 16,-5-11-179-16,1-10 1 16,-2-12-605-16,0-25 0 15,0 0 437-15</inkml:trace>
  <inkml:trace contextRef="#ctx0" brushRef="#br0" timeOffset="213323.02">23803 14772 2095 0,'-13'-27'0'15,"-7"-20"-98"-15,-10-5 1 16,-9-9 330-16,-10 7 1 0,-10 3 34 16,-21 13 0-16,-10 10-621 15,-6 28 0-15,-10 23 684 16,9 27 0-16,-1 26-287 15,15 28 0-15,9 28-253 16,-6 21 0-16,3 16 315 16,16 15 0-16,13 12-5 15,7 2 0-15,16 6-195 16,25-23 1-16,20-11 59 16,22-32 0-16,27-26 286 15,10-27 0-15,19-26-611 0,18-28 1 16,17-30 733-16,9-20 0 15,13-26-382-15,2-22 1 16,4-21-242-16,-17-24 0 16,-7-21 454-16,-25-22 1 15,-16-23-119-15,-24-2 1 16,-22-8-29-16,-32 23 1 16,-29 10-256-16,-31 16 0 15,-37 10 318-15,-14 24 0 16,-19 26-299-16,-8 12 1 15,-10 19 250-15,16 12 0 16,5 14-262-16,30 2 0 16,-1 1-1738-16</inkml:trace>
  <inkml:trace contextRef="#ctx0" brushRef="#br0" timeOffset="213788.11">23825 12816 2241 0,'0'0'0'16,"15"9"181"-16,7 4 0 16,11 3-502-16,15 18 0 15,15 8 812-15,35 21 1 16,29 20-591-16,17 18 1 15,21 12-126-15,16 11 0 16,18 11 493-16,2 11 0 16,2 9-108-16,-29-18 0 15,-17-13-413-15,-24-20 1 16,-23-15 311-16,-30-23 0 16,-27-19 19-16,-19-16 0 0,-21-17-187 15,-17-1 1-15,-16-8-11 16,-14 1 1-16,1-1-1657 15</inkml:trace>
  <inkml:trace contextRef="#ctx0" brushRef="#br0" timeOffset="214450.49">26515 14948 2499 0,'7'-7'0'16,"5"-5"231"-16,2-1 0 15,3-3-115-15,0 10 1 16,-1 8-104-16,-1 12 1 15,0 10 29-15,-4 14 1 16,-2 12-93-16,-3 13 0 16,-5 13-14-16,-1 16 1 15,-3 17 119-15,-3-8 1 16,-3 2-127-16,-4-18 1 16,-5-8-20-16,5-28 1 15,2-24 62-15,3-7 1 0,3-13 25 16,-14-17 1-16,-5-17 216 15,2-13 0-15,-2-15-196 16,9-6 0-16,6-8-19 16,7-26 0-16,8-22 33 15,8 4 1-15,9-7 41 16,6 7 1-16,10 1 29 16,9 13 0-16,4 9-205 15,10 22 0-15,9 18-142 16,6 32 1-16,10 22 456 0,-13 21 1 15,-4 24-233-15,-22 11 1 16,-17 12-47-16,-16 2 1 16,-19 4 25-16,-21-13 1 15,-29-7-194-15,-20-11 0 16,-24-11 509-16,4-14 0 16,-7-13-427-16,12-5 0 15,8-10 32-15,31 3 1 16,22-2 154-16,8 0 0 15,11-1-269-15,9 8 0 16,14-9-35-16,14 17 0 16,0-1-1134-16</inkml:trace>
  <inkml:trace contextRef="#ctx0" brushRef="#br0" timeOffset="-214643.79">27294 15478 2622 0,'0'0'0'0,"4"-13"188"16,-4 13 1-16,4-13-54 16,-4 13 1-16,0 0-47 15,-11 6 1-15,-6 3-89 16,-2 7 0-16,-3 7 0 0,9 6 1 15,4 4-2-15,9 1 0 16,6 4-71-16,7 0 0 16,5 1-57-16,6-1 0 15,4-2 118-15,-8-2 0 16,-1-3 118-16,-12 1 1 16,-7 1 20-16,-15 1 1 15,-11 0-59-15,0-5 1 16,-1-6-92-16,-3 1 0 15,-1-1-64-15,5-9 0 16,6-1-57-16,5-4 1 16,4-4-130-16,-2-10 0 15,-2-11-563-15,2-8 0 16,0 1 381-16</inkml:trace>
  <inkml:trace contextRef="#ctx0" brushRef="#br0" timeOffset="-214461.45">27045 15591 2521 0,'17'4'0'0,"8"3"284"16,11-2 0-16,8 1-284 15,9-3 0-15,8-3 0 16,11-5 0-16,11-6 4 16,-18-10 0-16,-8-14-276 15,-18 1 1-15,-13-2-568 16,5-20 0-16,1 2 451 15</inkml:trace>
  <inkml:trace contextRef="#ctx0" brushRef="#br0" timeOffset="-213938.49">27296 14187 2286 0,'-31'-4'0'15,"-21"-9"-111"-15,-11 8 0 16,-14 0 446-16,-8 14 1 16,-9 7-606-16,-28 29 0 15,-20 20 463-15,7 10 1 16,0 14-491-16,4 11 1 0,4 14 597 15,19 3 1-15,14 5-135 16,26 6 1-16,22 4-109 16,22 3 0-16,22 5-21 15,22-1 0-15,21 1-299 16,22-7 1-16,22-5 577 16,22-11 0-16,20-9-466 15,13-16 0-15,17-14 299 16,0-28 1-16,6-25 11 15,-10-19 0-15,-2-23-518 16,-10-19 1-16,-10-21 760 0,-13-28 0 16,-9-25-578-16,-17-25 1 15,-12-27 100-15,-31-11 0 16,-21-14 266-16,-45-2 1 16,-34-7-131-16,-42 12 1 15,-34 8-103-15,-32 37 0 16,-27 27-74-16,-8 31 0 15,-17 27-369-15,3 22 1 16,-1-4-1161-16</inkml:trace>
  <inkml:trace contextRef="#ctx0" brushRef="#br0" timeOffset="-212992.88">24540 12220 2319 0,'0'0'0'16,"0"0"33"-16,0 0 0 15,0 0 94-15,0 0 0 16,38 13 32-16,-2-4 0 16,10 0-116-16,13 4 0 15,13 3-143-15,42 7 0 16,32 4-172-16,22 9 1 16,24 9 307-16,24 6 0 15,24 6 221-15,24 8 1 16,26 5-34-16,-6 4 1 15,4 2-153-15,-18-2 1 16,-14-2-110-16,-27-4 0 0,-22-5 92 16,-31-11 1-16,-27-7 23 15,-27-5 1-15,-28-8-189 16,-29-6 0-16,-30-8-1023 16,-11-8 1-16,0 3 576 15</inkml:trace>
  <inkml:trace contextRef="#ctx0" brushRef="#br0" timeOffset="-211939.59">29142 13990 2084 0,'0'0'0'15,"13"-30"103"-15,-4 12 0 16,1 0-68-16,1 3 0 16,2 3-93-16,1 10 1 15,1 9-124-15,0 13 1 16,0 11 248-16,-4 15 0 15,-4 8-14-15,-1 15 1 16,-3 12-109-16,-1 16 0 0,-4 13 251 16,-3-15 0-16,-6-6-72 15,-4-16 0-15,-2-10-61 16,4-27 1-16,2-18 17 16,2-5 0-16,2-11-45 15,-10-6 0-15,-7-8-10 16,0-12 0-16,-2-10-51 15,8-7 1-15,5-12 22 16,9-15 1-16,8-13 84 16,16-25 0-16,15-20-325 15,6 5 1-15,11-3 30 16,1 19 0-16,6 12 474 0,2 24 0 16,4 23-157-16,-6 20 0 15,-2 23-162-15,-13 14 1 16,-7 16 54-16,-18 19 0 15,-16 17-45-15,-14 6 0 16,-13 10 129-16,-7-12 1 16,-11-6-254-16,-1-18 0 15,-3-18 24-15,7-7 0 16,2-7 386-16,-9-9 1 16,-4-8-139-16,10 1 1 15,6-6-98-15,9-7 1 16,4-9-171-16,6 4 0 15,8-2-175-15,14 7 1 16,1 0-1083-16</inkml:trace>
  <inkml:trace contextRef="#ctx0" brushRef="#br0" timeOffset="-211444.79">30025 14388 2331 0,'-10'4'0'0,"-6"0"67"0,5-1 1 15,2-1-169-15,-15 9 1 16,-8 7 197-16,-3 11 1 15,-6 10 95-15,3 12 0 16,-1 8-161-16,8 8 1 16,3 5-15-16,8 0 0 15,5 1 7-15,11-6 1 16,8-4-113-16,9-11 1 16,9-8-140-16,4-12 1 15,7-12 454-15,2-11 0 16,6-11-98-16,-4-9 1 15,-1-7-83-15,-6-9 0 16,-6-7-98-16,-11 3 1 16,-8-6-24-16,-6 8 0 0,-10 4-205 15,-19 8 0 1,-14 10 522-16,-6 9 0 0,-9 9-73 16,3 7 0-16,-1 7-171 15,5 0 1-15,4 2-255 16,6-3 1-16,7-1-261 15,7-7 0-15,1 0-577 16</inkml:trace>
  <inkml:trace contextRef="#ctx0" brushRef="#br0" timeOffset="-210934.6">29445 13166 2140 0,'-28'-2'0'16,"-20"-5"232"-16,-3 14 0 16,-12 6-161-16,-4 8 1 15,-6 13-462-15,-3 19 1 16,-2 13 758-16,-14 31 1 15,-11 28-433-15,18 10 0 16,11 14 37-16,17 13 0 16,12 15 84-16,25 12 0 15,22 12 96-15,18-1 1 16,23 2-133-16,12-17 0 0,19-12-201 16,24-29 0-16,24-23 351 15,9-33 0-15,14-30-91 16,7-28 1-16,7-33-344 15,-14-28 0-15,-6-30 660 16,-23-25 1-16,-16-30-382 16,-13-26 0-16,-15-29-150 15,-15-22 0-15,-15-23 118 16,-21 0 0-16,-19-7 118 0,-28 19 1 16,-24 14-32-1,-29 40 0-15,-30 33-170 0,-13 43 1 16,-19 36-165-16,-10 20 1 15,-15 31 371-15,11 10 1 16,0 1-2338-16</inkml:trace>
  <inkml:trace contextRef="#ctx0" brushRef="#br0" timeOffset="-210229.47">24532 11801 2364 0,'19'0'0'16,"10"0"172"-16,14 0 0 16,10 2-154-16,12-4 1 15,9-2-215-15,31 1 1 16,26-1 304-16,6 1 0 15,14-1 21-15,17 2 0 16,15-3-127-16,37 5 0 16,27 5-65-16,39 8 0 15,33 7-143-15,6 7 0 16,17 5 518-16,-4 6 0 16,2 3-537-16,5 2 1 15,4 4 245-15,-11-2 0 0,-4 0 282 16,-11-3 0-16,-7 1-304 15,-25 5 0-15,-18 5 82 16,-42-5 0-16,-35-1-82 16,-32-2 0-16,-33-7-79 15,-27-4 1-15,-32-5-57 16,-22-6 1-16,-25-5 133 16,-10-5 1-16,-15-4-103 15,-26 7 0-15,0 0-1811 16</inkml:trace>
  <inkml:trace contextRef="#ctx0" brushRef="#br0" timeOffset="-209389.17">31967 13184 1860 0,'0'0'0'0,"17"-20"-50"15,-12 4 0-15,-1-2 70 16,-4 3 0-16,-2 3 43 0,2 12 0 15,-11-4-64-15,2 15 0 16,-1 7 102-16,1 18 1 16,0 9-172-16,2 18 1 15,1 16 181-15,6 26 1 16,4 21-126-16,-2-4 0 16,-1 8 21-16,-2-20 1 15,-1-11 62-15,-6-26 1 16,-3-20-62-16,2-23 0 15,2-19 70-15,-3-6 1 16,-1-12-164-16,-5-14 1 16,-6-14 2-16,1-11 1 15,1-12 239-15,5-14 0 16,6-14-144-16,7-26 1 16,9-23 280-16,12 3 0 15,12-6-243-15,6 14 0 0,9 8-28 16,1 21 0-16,1 16-237 15,12 26 0-15,12 23 288 16,8 30 1-16,8 23-82 16,-16 20 1-1,-9 20-14-15,-22 8 0 0,-19 10 20 16,-20-4 0-16,-21 2-182 16,-27-10 1-16,-24-10-24 15,-9-17 0-15,-15-15 500 16,1-15 0-16,-3-12-465 0,9-9 1 15,4-9 77-15,30 2 0 16,20 2 212-16,5-6 1 16,13 2-344-16,13 3 1 15,13 5-206-15,17 6 0 16,0 0-377-16</inkml:trace>
  <inkml:trace contextRef="#ctx0" brushRef="#br0" timeOffset="-208998.86">32299 13949 2487 0,'15'-5'196'0,"16"-8"1"0,19-7-145 16,4 9 1-16,10 6-212 15,-8 5 1-15,-3 9 104 16,-12 4 0-16,-8 3 231 16,6 18 1-16,0 15-23 15,-12 8 0-15,-6 10-158 16,-18 10 0-16,-14 12-165 15,-7-7 1-15,-12 1 217 0,-3-5 1 16,-6-6 83-16,8-15 1 16,1-10-155-16,5-7 1 15,2-12-179-15,1-2 1 16,2-7-691-16,3-6 1 16,1 0 385-16</inkml:trace>
  <inkml:trace contextRef="#ctx0" brushRef="#br0" timeOffset="-208831.83">32397 14352 2443 0,'7'-3'180'0,"34"-8"0"16,24-11-193-16,20 6 1 15,24 3 220-15,-8 1 1 16,4 3-940-16,-11-4 0 0,1 1-326 15</inkml:trace>
  <inkml:trace contextRef="#ctx0" brushRef="#br0" timeOffset="-208308.33">32164 12438 2118 0,'-12'2'56'0,"-64"16"0"15,-44 7 26-15,-6 20 1 16,-16 15-17-16,13 23 1 15,3 17-173-15,16 23 0 16,10 21 344-16,17 20 0 16,15 19-201-16,20 15 1 15,20 19 13-15,26-5 1 16,22 0-125-16,34-17 0 16,31-15 117-16,24-20 0 15,25-16-284-15,20-32 1 16,21-29 508-16,-3-33 1 0,7-34-181 15,-19-32 0-15,-10-32-593 16,-10-30 0-16,-9-30 989 16,-29-23 0-16,-23-26-485 15,-9-23 1-15,-14-25-49 16,-17-17 0-16,-15-17 143 16,-26 15 0-16,-22 3-96 15,-28 27 1-15,-27 22-151 16,-23 50 0-16,-23 39-235 15,-36 36 0-15,-31 38 707 0,-4 29 1 16,1 0-2424-16</inkml:trace>
  <inkml:trace contextRef="#ctx0" brushRef="#br0" timeOffset="-198999.55">14024 9541 2118 0,'0'0'0'16,"40"6"-25"-16,-40-6 1 0,0 0 25 15,8 0 0-15,3 0 185 16,15 0 1-16,5-6-126 15,4 3 0-15,6-5-133 16,5 3 1-16,0-6-407 16,6 0 0-16,5-3 640 15,2 1 0-15,2 1 68 16,-2 3 0-16,-5 0-178 16,-14 5 0-16,-8-1-31 15,-8 3 0-15,-15 0-38 0,-9 2 0 16,-24 0-311-16,-13 2 1 15,-17 5 657-15,-5 6 0 16,-9 5-151-16,0 0 1 16,1 0-208-16,16-2 0 15,10-3 31-15,13-8 0 16,15-1 20-16,30-13 1 16,1-2-2013-16</inkml:trace>
  <inkml:trace contextRef="#ctx0" brushRef="#br0" timeOffset="-149470.78">2930 16996 1871 0,'0'0'-88'15,"7"1"0"-15,8 3-40 16,-6-2 1-16,1 0-250 16,-1-1 1-16,0 3 408 0,0 0 0 15,6-1 216 1,0 1 0-16,7 1-34 0,6 2 0 16,5 1-6-16,4 1 0 15,5 0-156-15,3 0 0 16,3 1-330-16,1-1 1 15,9 0 67-15,1 0 1 16,5-1 608-16,3 2 1 16,1 5-476-16,8-3 0 15,1 3-232-15,21 5 1 16,20 5 793-16,-7-5 0 16,2-4-1245-16,1-2 0 15,-1-1 1494-15,1-4 1 16,-1-6-1118-16,-2 1 1 15,-4 0 850-15,0 3 0 16,0 2-536-16,-6 2 0 0,-1 1 153 16,9 4 0-16,4 4 17 15,-3-4 0-15,-1-3-149 16,11 1 0-16,2 1 105 16,-2-1 1-16,0-1-90 15,0 1 0-15,2-1 69 16,-6 1 0-16,1-1-93 15,3 3 1-15,0 0 54 16,2 4 1-16,-2 0-4 16,5 0 1-16,-3 1-144 15,3 1 0-15,1 0 340 16,0-3 0-16,-1-2-391 0,1-1 0 16,-1-2 428-16,-1-1 0 15,1-1-568-15,3-4 0 16,7-5 724-16,3 1 1 15,2-4-603-15,3 0 0 16,-3 0 416-16,-2-2 1 16,3-2-217-16,-7 1 1 15,1-3-74-15,-6 3 1 16,2-3 255-16,-5 3 1 16,3-1-394-16,-1 2 1 15,5 1 504-15,-2-3 0 16,0 0-685-16,-2-1 1 15,0 0 810-15,-7-1 1 16,-2-1-734-16,-2 2 0 16,-3-1 688-16,1 1 0 15,0-1-654-15,4-3 0 0,6-1 626 16,-4-5 1-16,1-5-668 16,5 4 1-16,3 2 663 15,-7-1 1-15,-8-1-676 16,0 2 1-16,-1-2 699 15,-3 3 1-15,-1 0-656 16,7 1 0-16,6-3 617 16,1 3 0-16,6-1-581 15,4 4 0-15,9 0 484 16,-15-4 1-16,-3-3-415 16,-6 4 0-16,-5 1 416 0,-5-4 1 15,-4 1-626-15,2-2 1 16,3-4 780-16,-7 2 1 15,-3 0-479-15,-3-5 0 16,-2-3 167-16,-11 1 0 16,-2 0 114-16,-13-4 0 15,-7-1-182-15,-6 4 0 16,-7 5-133-16,-2 3 1 16,-2 5-23-16,-14 6 1 15,-8 7 40-15,-13 16 1 16,2 0-1828-16</inkml:trace>
  <inkml:trace contextRef="#ctx0" brushRef="#br0" timeOffset="-145537.85">546 15418 2151 0,'0'0'99'16,"0"0"0"-16,-11-41 28 15,8 23 0-15,-3 3-64 16,2 8 1-16,-1 7-110 15,5 11 0-15,-4 7 46 16,4 13 1-16,0 12 50 0,4 11 0 16,5 11-322-16,6 7 1 15,7 7 112-15,11 9 0 16,10 9 541-16,3-17 0 16,0-12-229-16,-9-27 1 15,-13-21-45-15,9-16 0 16,4-19-111-16,0-17 1 15,4-17-172-15,-4-12 1 16,-4-16 135-16,4-26 0 16,-4-21-47-16,-20 12 0 15,-8 1 396-15,-23 15 0 16,-15 12-193-16,-10 21 0 16,-12 19-243-16,-10 25 0 15,-14 19 137-15,1 23 1 16,-3 20 44-16,18 13 0 15,15 16-85-15,8 0 1 16,10 5-46-16,14-8 0 0,14-1-544 16,17-14 0-16,-3 0-627 15</inkml:trace>
  <inkml:trace contextRef="#ctx0" brushRef="#br0" timeOffset="-144696.62">1172 14792 2230 0,'0'0'135'0,"0"0"0"15,0 9-41-15,-3 7 0 16,1 5-28-16,2 12 0 16,5 8 25-16,5 8 0 15,2 9-9-15,3 6 0 16,4 10-37-16,1 0 0 15,6 3 47-15,-2 8 1 16,4 5-54-16,-14-29 0 0,-1-17-39 16,-7-12 1-16,-3-12 5 15,-3-20 1-15,0 0-26 16,-9-24 1-16,-4-17-91 16,-1-10 1-16,-5-12 110 15,-5-28 0-15,-11-26-150 16,5 7 1-16,3-5 171 15,8 8 1-15,5 8 52 16,10 16 0-16,13 19-17 16,-5 24 0-16,7 20 21 0,7 9 0 15,14 15-18-15,1 14 0 16,8 11-105-16,1 18 0 16,4 14-135-16,-3 0 0 15,-3 4 89-15,3 9 0 16,5 7 88-16,-17-29 0 15,-16-12 40-15,-2-12 1 16,-9-8 22-16,-8-7 1 16,0-10 35-16,-5-13 0 15,-6-12-66-15,2-10 1 16,4-15-12-16,-2-11 1 16,-2-16 57-16,-2-19 1 15,6-21-171-15,11 17 0 16,14 2-62-16,12 21 0 15,11 13 302-15,-8 23 0 16,-3 22-70-16,9 17 0 0,5 19-43 16,-3 14 1-16,2 17-20 15,-1 28 0-15,-1 24-152 16,-2-1 1-16,0 10 127 16,-9-18 0-16,-4-10 0 15,-10-30 0-15,-4-21-120 16,-3-8 0-16,-1-18-125 15,16-14 1-15,-4 0-1658 16</inkml:trace>
  <inkml:trace contextRef="#ctx0" brushRef="#br0" timeOffset="-144261.58">2287 13540 2151 0,'0'0'0'15,"-5"6"127"-15,-8-3 0 16,-2-1-39-16,-3 7 1 0,-4 2-43 16,-2 12 1-16,1 11-49 15,3 17 0-15,2 16 21 16,1 8 1-16,8 13 116 16,7 38 1-16,11 29-33 15,12-7 0-15,15 5 66 16,7-11 0-16,10-7-133 15,-5-18 0-15,8-16-138 16,3-22 0-16,2-17 43 16,15-26 1-16,3-24-9 15,-5-19 0-15,0-20-971 0,-6-16 1 16,-2 1 542-16</inkml:trace>
  <inkml:trace contextRef="#ctx0" brushRef="#br0" timeOffset="-143826.52">2686 13683 2230 0,'0'0'0'15,"0"12"163"-15,-3 4 0 16,-3 1-80-16,-1 15 1 15,1 11-110-15,2 4 0 16,4 11 126-16,8 5 1 0,1 5 24 16,9 0 0-1,6 4-123-15,4-7 1 0,5-3-61 16,-1-16 1-16,7-11-165 16,1-17 1-16,12-15 336 15,-6-19 1-15,6-18 75 16,-6-9 1-16,0-13-191 15,-13-16 0-15,-5-17-2 16,-28 5 1-16,-24-4-122 16,-22 16 0-16,-24 9 351 15,-1 16 0-15,-10 18-333 16,-4 16 1-16,-7 15-10 0,7 16 1 16,6 16 260-16,14 13 1 15,15 9-245-15,17-2 1 16,18 0-236-16,12-20 1 15,-3 0-1336-15</inkml:trace>
  <inkml:trace contextRef="#ctx0" brushRef="#br0" timeOffset="-143511.31">2961 13056 2364 0,'19'-9'0'16,"8"-4"228"-16,7-3 0 15,12 0 15-15,6 10 1 0,7 8-304 16,7 11 1-16,12 10 19 16,1 15 1-16,10 13 176 15,5 42 0-15,7 31-274 16,-23 19 0-16,-8 19 18 15,-33 0 1-15,-22 7 319 16,-25-11 0-16,-26-5-191 16,-29-23 1-16,-24-20-11 15,-3-11 1-15,-11-18-7 16,23-22 0-16,1 1-2396 16</inkml:trace>
  <inkml:trace contextRef="#ctx0" brushRef="#br0" timeOffset="-142008.64">2520 16664 1815 0,'0'0'113'0,"-15"6"1"16,-7 4-96-16,7 1 1 16,-3 0-53-16,9-2 1 15,3 0-78-15,6-9 0 16,20 7-107-16,12-16 0 0,14-7 789 16,11-11 0-16,13-9-609 15,8-5 1-15,5-8 15 16,33-9 0-16,19-6 211 15,-13 2 1-15,-6 1-535 16,-23 11 1-16,-20 7 449 16,-26 17 1-16,-27 14-26 15,-20 12 0-15,-20 9 170 16,-21 11 1-16,-14 8-390 16,-38 10 0-16,-29 11 346 15,-3-1 0-15,-6 6-439 16,-4-1 1-16,0-1 447 15,19-2 1-15,5-3-280 0,23-7 1 16,14-6-103-16,28-13 1 16,18-8 229-16,15-8 0 15,26-10 88-15,15-11 0 16,14-11-385-16,32-13 0 16,27-10 417-16,1 5 0 15,5 2-192-15,-4 3 0 16,-5 2-389-16,-15 9 1 15,-9 8 601-15,-31 8 0 16,-25 8-126-16,-3 3 0 16,-15 4-119-16,-15 9 1 15,-18 8 374-15,-13 5 0 16,-15 6-348-16,-22 8 0 16,-19 9-113-16,8-2 1 15,-8 2 278-15,23-6 1 0,14-5-156 16,19-11 0-16,19-8-22 15,12-10 1-15,17-7-30 16,20-15 0-16,18-13-88 16,21-3 0-16,19-7 344 15,18-9 1-15,22-7-740 16,-8 8 0-16,-1-1-951 16</inkml:trace>
  <inkml:trace contextRef="#ctx0" brushRef="#br0" timeOffset="-125884.8">19409 16900 2286 0,'0'0'130'0,"26"7"0"16,16 4-186-16,8-4 1 16,11-1-236-16,24-3 0 15,18 1 620-15,-5 0 1 16,2-3-560-16,0 5 1 16,3-1 408-16,-3 4 0 15,3 4-60-15,1-1 0 16,3 3-187-16,9-1 0 15,6 1 43-15,11-3 1 16,7-3 207-16,4-2 1 16,0-1-416-16,9-1 0 15,2-1 404-15,-3-1 0 16,-3-1-57-16,5-2 0 0,2-3-337 16,14-1 1-16,11-3 226 15,11-6 0-15,11-7 245 16,-1-1 1-16,1-6-190 15,-6 2 0-15,-1-2-78 16,-10-2 0-16,-1 0-235 16,1 0 1-16,-3-2 265 15,4-1 1-15,3-2 227 16,-4-4 0-16,-1-2-143 16,0-1 1-16,1 0-170 15,-3 3 1-15,-2 2-257 0,-2 0 1 16,-2 2 650-16,-11-2 0 15,-7 0-322-15,0-2 0 16,0 0-201-16,7-7 0 16,4-4 510-16,-4 1 0 15,0-5-282-15,-2 5 0 16,-1-1-335-16,-1 4 0 16,1 0 542-16,-8-2 0 15,-6-1-163-15,4 3 0 16,1-6-302-16,8 6 1 15,6 0 470-15,-9-1 0 16,-4-5-244-16,-4 10 1 16,-3 3-140-16,-13-2 1 15,-8 1 329-15,-7 1 0 16,-5 0-237-16,-6 2 1 0,-6 2 100 16,2 3 1-16,-1 2 0 15,-8-1 1-15,-4-1-353 16,-7 4 0-16,-4 0 497 15,-7 9 1-15,-4 4-126 16,-15 1 1-16,-10 2-85 16,-6 1 1-16,-10-1-72 15,-12 0 0-15,-12 0-188 16,-3 4 1-16,0 0-1839 16</inkml:trace>
  <inkml:trace contextRef="#ctx0" brushRef="#br0" timeOffset="-124668.62">29820 16340 2398 0,'0'0'125'0,"0"0"0"16,0 0-20-16,0 0 1 15,0 0 8-15,0 0 1 16,-13 2-39-16,-13 11 1 15,-11 8-16-15,-2 10 1 16,-5 8-84-16,2 10 0 16,1 7-139-16,8 7 0 15,3 9 263-15,17 0 0 16,11 2-9-16,21 5 1 16,16 2-150-16,15-20 0 0,16-14-180 15,14-22 0-15,14-21 526 16,-4-15 0-16,3-18-413 15,-10-12 0-15,-8-13-175 16,-16-2 1-16,-14-5 392 16,-30-13 1-16,-27-13 158 15,-21 3 0-15,-22-6-177 16,-15 14 0-16,-19 6-365 16,-5 21 1-16,-8 15 566 15,4 14 0-15,2 15-390 16,30 7 0-16,18 9-125 0,4 7 1 15,9 9 11-15,12 5 0 16,14 6-479-16,15-2 1 16,-1 0 312-16</inkml:trace>
  <inkml:trace contextRef="#ctx0" brushRef="#br0" timeOffset="-123842.96">30455 16400 2420 0,'0'0'116'15,"0"0"1"-15,-7 9-35 16,3 0 1-16,2 1-55 16,0 8 0-16,0 4 7 15,0 9 1-15,2 6-99 16,0 8 1-16,0 9 62 16,-1-1 1-16,-3-1 99 15,4-2 1-15,0 1-38 0,4-6 0 16,3-4-51-1,0-8 0-15,1-10-6 0,-1-10 0 16,-1-12 7-16,3-10 0 16,0-12-66-16,-1-12 0 15,-3-10 86-15,-1-20 0 16,-1-16-82-16,3-17 0 16,0-15 7-16,3 14 0 15,4 5 75-15,5 14 1 16,4 12-117-16,10 21 0 15,5 19-161-15,-6 17 1 16,0 18 146-16,-5 15 0 16,-2 16 167-16,-5 1 0 15,-5 6 67-15,-4 0 1 16,-7 3-34-16,-3 2 1 16,-5 2-108-16,-1-5 0 15,1-2 13-15,-1-10 0 16,3-4 38-16,1-10 0 0,0-7-2 15,2-16 1-15,0 0 29 16,5-16 1-16,5-13-11 16,4-10 1-16,5-12-54 15,7-1 1-15,7-4 27 16,2 6 0-16,4 3-89 16,9 6 0-16,5 3-79 15,-12 18 1-15,-8 13-46 16,-1 11 1-16,-7 8 86 15,-4 10 1-15,-7 7 183 0,-4 7 0 16,-5 7 43-16,-5 7 1 16,-3 10-88-16,-3-1 1 15,-3 4-44-15,3-7 0 16,1-2 32-16,3-7 0 16,2-8-134-16,2-8 0 15,3-9-409-15,8-10 0 16,0 1-889-16</inkml:trace>
  <inkml:trace contextRef="#ctx0" brushRef="#br0" timeOffset="-123451.95">31880 15777 2487 0,'0'0'0'0,"0"-15"101"16,0 15 1-16,-5-9-95 15,-6 13 0-15,-4 5-74 16,-9 12 1-16,-9 5 226 15,-1 10 0-15,-3 7 68 0,2 18 0 16,-2 15-184-16,-1 26 0 16,-1 24 52-16,13 0 0 15,11 6-168-15,12-13 1 16,12-6 73-16,13-12 0 16,11-13-236-16,6-12 1 15,5-13-28-15,8-11 0 16,7-11 106-16,11-17 0 15,0-1-1388-15</inkml:trace>
  <inkml:trace contextRef="#ctx0" brushRef="#br0" timeOffset="-122988.56">32070 16126 2521 0,'0'0'127'15,"0"0"0"-15,0 9-71 16,-5 3 0-16,-4 5-43 16,-1 11 1-16,-1 12-21 15,-2 5 0-15,-3 6 68 16,5 4 0-16,1 7-61 15,10 2 0-15,6 5-77 16,5-8 0-16,6-5-101 0,7-11 1 16,9-9-73-16,4-9 1 15,3-11 451-15,18-11 0 16,10-8 23-16,-15-24 1 16,-3-20-129-16,-9-9 0 15,-8-10-64-15,-14-8 0 16,-14-11-148-16,-25-1 1 15,-23-6-173-15,-18 16 1 16,-20 8 608-16,-6 17 1 16,-10 14-436-16,-7 17 1 15,-5 16 34-15,17 11 1 16,9 11 161-16,26 0 0 16,20 4-484-16,13 5 0 15,0 0-910-15</inkml:trace>
  <inkml:trace contextRef="#ctx0" brushRef="#br0" timeOffset="-122627.96">32417 15692 2566 0,'0'0'137'16,"19"13"1"-16,12 8-257 0,17 17 0 15,17 12 112-15,1 10 0 16,10 10 231-16,-10 16 0 16,-3 17-259-16,-9-2 0 15,-10 2 170-15,-18 6 1 16,-17 8-74-16,-22-1 0 15,-18 1-236-15,-37-4 1 16,-32 1 390-16,-11-19 1 16,-18-12-404-16,-2-9 1 15,-6-13 452-15,25-9 1 16,16-9-398-16,31-8 1 16,0-1-2295-16</inkml:trace>
  <inkml:trace contextRef="#ctx0" brushRef="#br0" timeOffset="-107899.55">25374 7073 1670 0,'0'0'0'0,"17"-11"-71"0,-17 11 1 15,9-9-103-15,-9 9 0 16,7-7 217-16,-7 7 1 16,8-6-38-16,-8 6 1 15,0 0 122-15,0 0 0 16,0 0 25-16,0 0 0 16,0 0-98-16,0 0 0 15,15-3-159-15,1-3 1 16,6-5 246-16,12 1 0 15,6-5 219-15,16-6 1 16,16-5-647-16,38-19 1 16,40-9 633-16,3-1 0 15,17-7-313-15,-8 7 1 16,3-5-604-16,-16 15 1 16,-8 4 1044-16,-25 6 0 15,-18 7-425-15,-28 8 1 0,-22 7-57 16,-15 8 0-16,-16 5 40 15,-10 0 1-15,-9 9-44 16,2-9 0-16,0 0-52 16,-9 0 0-16,-4 3-269 15,0-3 0-15,0 2-1239 16</inkml:trace>
  <inkml:trace contextRef="#ctx0" brushRef="#br0" timeOffset="-106457.81">27915 5949 2017 0,'-4'-13'0'16,"-2"-3"84"-16,1-5 1 16,1-5-13-16,2 7 1 15,0-3-60-15,4 6 1 16,2 3-15-16,0 6 0 16,1 3 1-16,3 12 0 15,1 4 30-15,2 17 0 0,0 9 1 16,4 9 0-16,1 14 135 15,3 6 1-15,-1 8-152 16,3 17 0-16,1 16-7 16,-6-14 1-16,-3-8 56 15,0-18 0-15,-2-10-66 16,-2-24 1-16,-1-17-15 16,-4-7 1-16,-4-8-29 15,-4-7 0-15,-5-11-47 16,-8-13 0-16,-7-13-107 15,-2-8 1-15,-3-19 170 16,1-1 1-16,-2-13 75 0,-1-17 0 16,0-16 119-16,10 12 1 15,7-1-206-15,15 21 0 16,14 8 86-16,15 13 0 16,16 9 103-16,4 20 1 15,9 14-112-15,-11 15 0 16,-6 16-134-16,-14 8 1 15,-10 7 93-15,-5 10 1 16,-7 10-4-16,-8 5 1 16,-5 3-49-16,-4-4 1 15,-2 1-21-15,-2-10 1 16,0-10-29-16,-3-6 0 16,-5-5-44-16,-2-8 1 15,-5-8-45-15,2 0 0 16,3-12-59-16,2-1 1 0,1 0-657 15</inkml:trace>
  <inkml:trace contextRef="#ctx0" brushRef="#br0" timeOffset="-105947.71">28585 6768 2084 0,'-6'-9'0'16,"-3"-7"-31"-16,2 7 0 16,1 2 30-16,-9-6 0 15,-7-3-49-15,2-2 0 16,-1-7 50-16,7 0 0 15,4-4 117-15,12 4 1 16,9 1 123-16,12 6 1 16,8-2-159-16,6 8 0 15,5 6-214-15,3 6 1 16,3 9-30-16,-6 8 1 16,-1 8 164-16,-12 5 1 15,-5 8 40-15,-9 7 0 16,-8 6 83-16,-8 3 0 15,-11 3 4-15,-2-6 0 16,-5-6-13-16,-1-2 0 0,0-5-65 16,5-6 1-16,4-5-82 15,11-7 0-15,9-11-193 16,11-11 1-16,14-9 317 16,12-3 1-16,13-6 10 15,11-9 1-15,11-5-299 16,-18 0 0-16,-8-2-409 15,-16 14 1-15,0 1-368 16</inkml:trace>
  <inkml:trace contextRef="#ctx0" brushRef="#br0" timeOffset="-105197.79">29689 5645 2219 0,'0'0'0'0,"5"9"55"15,-5-9 1-15,0 0 37 16,0 0 0-16,-11 12-24 16,6 8 1-16,-3 9-104 15,6 5 1-15,4 8-233 16,9 4 0-16,6 12 112 15,1 0 1-15,3 1 158 16,-3 1 1-16,2-1 57 16,-3-1 1-16,0-4 0 0,-8-8 0 15,-4-6-34-15,-1-9 0 16,-4-10 135-16,-2-6 0 16,-3-6 34-16,-12-18 0 15,-7-11-64-15,-2-13 0 16,-3-10-144-16,3-11 1 15,4-9 24-15,1-16 1 16,3-9-55-16,-2-19 1 16,-2-11-70-16,7 13 1 15,6 10 148-15,9 16 0 16,9 10-62-16,11 20 1 16,10 15-190-16,3 14 0 15,4 15-152-15,11 14 1 16,11 16 619-16,-7 13 1 15,-1 13-210-15,-16-1 1 16,-13 2 51-16,-7-9 1 0,-11-10-58 16,-8 1 0-16,-7-9-190 15,-7 0 0-15,-8-5 119 16,-7-5 1-16,-8-5 251 16,-7-6 1-16,-6-6-274 15,12-3 0-15,3-4-166 16,10-4 1-16,7 1-308 15,14 1 0-15,1 2-172 16</inkml:trace>
  <inkml:trace contextRef="#ctx0" brushRef="#br0" timeOffset="-104582.1">30056 6315 2151 0,'2'-11'0'16,"2"-5"32"-16,-1-8 0 16,1-5-47-16,0-1 0 15,1-8-34-15,8 0 0 16,6-3-125-16,7 3 0 15,5 0-191-15,2 13 0 16,6 9 559-16,0 8 1 16,-1 16-21-16,-4 4 1 0,-3 6-26 15,-7 7 0-15,-4 6-56 16,-9 3 0-16,-5 6-104 16,-8-4 0-16,-7-2-165 15,-2-1 0-15,-6-8 17 16,-1 0 1-16,-3-7 234 15,5-4 0-15,1-3 29 16,4-4 0-16,2-7-56 16,9 0 1-16,9-12 179 15,13 3 1-15,11-2-71 0,6 2 1 16,9 4-253-16,2 1 1 16,5 8-358-16,-1 10 1 15,1 11 407-15,-1 15 0 16,-2 7 42-16,-28-6 0 15,-19-3 48-15,-10 3 0 16,-16 1 342-16,-10-3 0 16,-12 1-233-16,3-6 1 15,-1-5-228-15,-7-4 1 16,-4-7-206-16,4-2 1 16,4-8 232-16,5-7 1 15,6-2 41-15,5-7 0 16,8-4-390-16,11-8 0 15,0 2-391-15</inkml:trace>
  <inkml:trace contextRef="#ctx0" brushRef="#br0" timeOffset="-103891.25">31378 5319 2174 0,'0'0'0'16,"-2"9"25"-16,4-2 1 16,0 7 28-16,2 10 1 15,1 7-50-15,4 6 0 16,4 8 76-16,0 6 1 16,4 6-34-16,-2 1 0 15,1 5-101-15,-1 4 0 16,-2 5-29-16,-4-2 0 15,-3 5 141-15,-5-28 1 16,-2-14-55-16,-3-12 0 16,-3-13-4-16,-3-3 0 15,-3-10-143-15,-11-8 0 16,-7-10 47-16,-2-15 1 0,-4-13 115 16,4-12 0-16,3-11-14 15,4-19 0-15,2-24 171 16,13 9 1-16,7-6-345 15,12 19 1-15,10 7 346 16,14 21 1-16,12 17 11 16,8 14 1-16,7 18-262 15,2 14 0-15,5 13-260 16,-10 11 0-16,-7 9 216 0,-12 8 1 16,-11 14 197-16,-15-10 1 15,-14 6 95-15,-12 2 1 16,-11 3-14-16,-7-3 1 15,-8-3-115-15,-1-8 0 16,-3-9-291-16,-10-4 1 16,-6-9-22-16,13-3 1 15,9-4 330-15,2-5 1 16,0 1-1504-16</inkml:trace>
  <inkml:trace contextRef="#ctx0" brushRef="#br0" timeOffset="-103349.31">31799 6264 2051 0,'4'-5'0'0,"1"-11"32"15,1-4 0-15,-1-7-46 16,3 2 1-16,1-4 80 16,0 4 0-16,0-4-54 15,-3 7 0-15,-1 6-60 16,-3 3 1-16,0 10 3 16,-2 3 1-16,-7 16 42 0,-1 9 0 15,-1 9 18-15,0 8 0 16,1 3-19-16,7-4 0 15,2 6 88-15,11-9 0 16,6-4 27-16,8-14 0 16,7-13-155-16,10-11 0 15,6-8-470-15,16-17 1 16,13-12 872-16,-8-4 0 16,0-2-216-16,-17 9 0 15,-8 2-49-15,-16 18 0 16,-10 9-15-16,-8 11 1 15,-8 9-47-15,-1 14 0 16,-4 5-36-16,-7 19 1 16,-7 7-157-16,1 9 0 15,-2 10 244-15,-3 17 1 16,-2 12-148-16,3-3 1 0,3-2-162 16,6-9 0-16,5-3-11 15,10-8 1-15,1 2-926 16</inkml:trace>
  <inkml:trace contextRef="#ctx0" brushRef="#br0" timeOffset="-102554.62">29203 7847 2331 0,'2'11'0'0,"0"7"56"15,-4-9 0-15,-2-2-35 16,-1 5 0-16,-1 3-13 15,3 14 1-15,1 9-55 16,7 12 0-16,8 11-355 16,6 2 0-16,5 7 398 15,1 19 0-15,3 6 63 16,-8-12 0-16,-5-6-15 16,-7-24 1-16,-8-19 134 15,-2-13 1-15,-4-12 21 0,-12-14 1 16,-12-20-84-16,3-13 1 15,-5-13-158-15,3-19 1 16,1-13 38-16,-3-30 1 16,-3-26-143-16,10 3 1 15,4-7 211-15,14 19 1 16,12 11-84-16,3 24 0 16,6 19-51-16,9 27 0 15,9 21-141-15,8 24 1 16,7 23-135-16,-2 13 1 15,0 16 580-15,-9 9 0 16,-6 11-252-16,-18-2 1 16,-14 2-69-16,-18-15 0 15,-14-8 502-15,-4-13 1 16,-7-10-278-16,-1-10 1 16,1-7-258-16,-10-9 0 0,-3-11-219 15,7 0 0-15,6-7 175 16,9 3 1-16,9-1-84 15,17 7 0-15,14 3 57 16,23 11 0-16,0 2-339 16</inkml:trace>
  <inkml:trace contextRef="#ctx0" brushRef="#br0" timeOffset="-102149.28">30045 8518 2241 0,'0'0'0'15,"-17"-12"18"-15,10-1 1 16,0 1-37-16,-3-1 0 16,1 0-66-16,0 3 1 15,-2 1-68-15,-2 0 1 16,-4 5 166-16,-7 4 1 15,-3 7 297-15,-5 11 0 16,-5 11-171-16,11 0 0 16,4 9-171-16,15 0 0 15,12-1 23-15,16 1 1 16,14-2 201-16,9-5 1 16,13-6-279-16,19 4 1 15,16-4-341-15,-12 0 0 16,-3-3 731-16,-19 5 1 0,-16 0-266 15,-23 2 0-15,-21-4-101 16,-19 5 0-16,-17 1 209 16,-12 0 1-16,-13-6-432 15,-5-9 1-15,-1 0-1393 16</inkml:trace>
  <inkml:trace contextRef="#ctx0" brushRef="#br0" timeOffset="-101967.89">29879 8502 2308 0,'11'-7'0'16,"9"-7"227"-16,6 1 1 15,9-7-133-15,-5 2 1 16,-3-2-76-16,1-1 0 16,-2-8-161-16,0 0 0 15,2-5-530-15,7 5 1 16,0-3-131-16</inkml:trace>
  <inkml:trace contextRef="#ctx0" brushRef="#br0" timeOffset="-101277.95">31166 7496 2286 0,'0'0'0'0,"14"5"79"0,-4 6 1 15,3 5-18-15,0 9 1 16,-1 10-98-16,3 11 0 16,4 12 87-16,3 3 1 15,2 8 113-15,13 19 0 16,9 15-164-16,-2-10 0 16,2 3-74-16,-7-21 0 15,-4-10 23-15,-13-18 1 16,-9-20 80-16,-9-11 0 15,-8-16 13-15,-12-9 0 16,-12-16-45-16,-5-9 1 16,-8-17-186-16,-1-10 1 15,-6-11 110-15,-10-29 0 16,-6-19 379-16,10-1 1 16,4-12-306-16,10 7 0 15,7-2 66-15,12 18 1 0,14 11-144 16,14 18 0-16,17 18-241 15,13 18 0-15,15 16 306 16,11 20 0-16,11 22 269 16,-2 15 1-16,1 16-308 15,-8 13 1-15,-8 13-261 16,-11 2 0-16,-9 8 273 16,-13-10 0-16,-13 0 256 15,-18-9 1-15,-19-5-9 16,-7-16 0-16,-11-11-257 0,-14-8 1 15,-10-5-161-15,-2-5 0 16,-6-5 371-16,19-1 0 16,9-3-277-16,13 0 1 15,0 1-1643-15</inkml:trace>
  <inkml:trace contextRef="#ctx0" brushRef="#br0" timeOffset="-100737.84">32351 7986 2207 0,'0'0'94'16,"5"-9"0"-16,7-6-10 16,-1 8 0-16,0-2-42 15,-11 9 1-15,9-4-76 16,-15 13 0-16,-7 11 28 15,-5 5 0-15,-4 13-136 0,-2 13 1 16,-4 10 60-16,6 4 0 16,2 5 291-16,7-2 0 15,7 6-137-15,10 5 1 16,7 6 25-16,4-18 1 16,7-10-26-16,-2-23 1 15,4-19-12-15,2-8 1 16,2-12-23-16,-6-8 0 15,-2-16-36-15,-5-1 0 16,-6-8-6-16,-7 5 0 16,-7 3-200-16,-29 3 0 15,-19 1 312-15,-17 17 1 16,-19 13-171-16,-27 21 1 16,-23 17-312-16,28 21 1 15,1 0-1169-15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7:54:07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 12633 2275 0,'0'0'61'0,"0"0"1"16,-24-9-34-16,19 5 0 0,-3 1-58 15,8 3 0-15,0 0-27 16,0 0 0-16,13 0 20 15,2 3 1-15,3 6 40 16,4 13 0-16,2 7 16 16,0 12 0-16,4 9-21 15,0 10 0-15,3 10-424 16,6-2 1-16,0 1 736 16,2-8 0-16,7-5-85 15,-4-15 0-15,8-12-95 0,-4-23 1 16,6-19-270-16,-4-25 1 15,6-25 47-15,16-58 1 16,18-48 451-16,20-49 1 16,21-50-414-16,44-43 0 15,41-46 129-15,4 40 1 16,15 13-432-16,-39 81 1 16,-23 57 734-16,-45 62 1 15,-37 60-609-15,-19 25 0 16,4 1-1682-16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58:01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 8464 1939 0,'0'0'0'0,"15"-28"0"16,7-19-36-16,-3-5 0 15,-1-4-65-15,-3-2 0 16,-6 2-213-16,-5-1 1 16,-8-1 48-16,-11 4 0 15,-7 2 136-15,-15-11 0 16,0 2 33-16</inkml:trace>
  <inkml:trace contextRef="#ctx0" brushRef="#br0" timeOffset="618.8">1558 7697 1199 0,'-13'4'0'15,"-7"3"238"-15,-8 13 0 16,-5 11-475-16,-21 23 1 15,-12 16-111-15,-4 18 0 16,-8 17 729-16,12 8 0 16,1 17-35-16,15 6 1 15,13 9-361-15,13-5 0 16,10 2 90-16,14-9 1 0,13-3-298 16,7-16 1-16,11-10-289 15,12-12 1-15,12-8 967 16,6 3 1-16,9-6-215 15,-9-4 0-15,-2-10-146 16,-20 5 1-16,-13 0-101 16,-11 11 0-16,-19 5 22 15,-16 0 1-15,-17 4-476 16,-22 5 0-16,-17 4 724 16,-11-9 0-16,-7-4-115 0,2-12 1 15,-1-13-594-15,8-9 0 16,6-16 866-16,20-13 1 15,13-16-352-15,22-18 0 16,15-18-355-16,18-13 0 16,19-16 377-16,21 11 0 15,22-1 114-15,-14 19 0 16,-2 12-360-16,4 17 1 16,-2 18-84-16,4 34 1 15,8 21 364-15,-14 21 0 16,0 21 156-16,-7 13 1 15,-1 10-257-15,-14 8 0 16,-5 6 17-16,-10 18 1 16,-5 13-15-16,-4 9 1 15,-7 15-28-15,-2 6 0 0,-2 13 8 16,-7-3 0-16,-10 4-120 16,-8 0 0-16,-10-2-11 15,4-11 1-15,-4-9-20 16,15-24 1-16,3-19 289 15,28-20 0-15,13-18 154 16,26-20 1-16,26-21-567 16,41-29 1-16,38-29-202 15,45-68 0-15,1-1-691 16</inkml:trace>
  <inkml:trace contextRef="#ctx0" brushRef="#br0" timeOffset="44500.64">3476 11277 1905 0,'0'0'0'0,"-9"-4"33"0,5-3 0 16,-5 0-128-16,4-6 1 15,-5 1 39-15,1-4 0 16,-4-4 21-16,2-5 0 16,-5-6-6-16,-3-5 0 15,-1-2-17-15,-8 2 0 16,0 0-927-16</inkml:trace>
  <inkml:trace contextRef="#ctx0" brushRef="#br0" timeOffset="44888.9">3065 10888 169 0,'-19'0'0'15,"-10"4"603"-15,-5-4 0 16,-12 3-570-16,0 6 0 15,-6-2-499-15,-3 11 1 16,-6 8 379-16,-13 28 0 16,-5 19 635-16,5 3 1 0,4 9-492 15,2 7 1-15,3 3-554 16,17-7 0-16,11 0 842 16,24-1 1-16,17 1-61 15,24-5 0-15,18 2-308 16,15-13 0-16,12-4-429 15,22-16 1-15,12-10 1014 16,9-21 1-16,10-14-804 16,12-12 0-16,6-9 9 15,2-13 1-15,5-11 800 0,-14-14 1 16,-8-15-893-16,-14-5 1 16,-16-14 283-16,-25-4 1 15,-22-10 236-15,-30-8 0 16,-28-9-201-16,-31-3 1 15,-31-6 337-15,-20 7 1 16,-23 2-433-16,-30 32 1 16,-25 24 60-16,-26 47 0 15,-31 39 77-15,-8 65 1 16,-13 54-841-16,4 63 1 16,2 2 416-16</inkml:trace>
  <inkml:trace contextRef="#ctx0" brushRef="#br0" timeOffset="59782.77">27591 11623 2073 0,'0'0'0'0,"0"0"73"0,0 0 1 16,12-20-7-16,-1 5 1 15,3-1-66-15,7-13 0 16,6-3-210-16,10-6 1 16,9-5-425-16,4-2 1 15,6 2 1014-15,5-2 1 16,7-2-209-16,-24 20 0 15,-11 13-140-15,-10 5 0 16,-12 9-37-16,-22 9 0 16,-17 9-156-16,-15 10 0 15,-16 10 591-15,-2 7 1 16,-5 9-565-16,-15 9 1 16,-10 9-215-16,29-25 0 15,15-11 205-15,10-11 0 16,13-9 272-16,10-3 1 0,8-8 185 15,21-10 1 1,16-11-32-16,12-17 1 0,12-10-534 16,28-23 0-16,24-17 412 15,-1 11 0-15,6 0-122 16,-23 11 1-16,-14 1-124 16,-23 24 0-16,-20 14 146 15,-16 13 1-15,-18 13 31 16,-16 20 1-16,-17 15-211 15,-30 13 0-15,-23 13 50 16,6-5 1-16,-1-5 283 16,32-19 0-16,19-12-194 0,10-10 0 15,11-10-182-15,28-22 0 16,23-18 264-16,52-34 1 16,41-31-575-16,24-4 1 15,0 1-802-15</inkml:trace>
  <inkml:trace contextRef="#ctx0" brushRef="#br0" timeOffset="62410.61">20244 16122 1748 0,'0'0'0'0,"12"-3"-96"16,-8-6 1-16,4-6-114 0,-1 1 1 16,-3-1-70-16,1-1 0 15,-3 0-31-15</inkml:trace>
  <inkml:trace contextRef="#ctx0" brushRef="#br0" timeOffset="62515.39">20242 15937 147 0,'0'0'0'15,"-4"-13"315"-15,-2-8 0 16,-3-10 64-16,-6-5 0 16,-3-5-177-16,-2 1 0 15,-4 0-140-15,0 4 1 16,-8 2-190-16,-5 2 1 16,0-1-1141-16</inkml:trace>
  <inkml:trace contextRef="#ctx0" brushRef="#br0" timeOffset="62561.37">19756 15497 673 0,'-20'0'0'16,"-15"0"388"-16,-17 0 1 15,0 0-1514-15</inkml:trace>
  <inkml:trace contextRef="#ctx0" brushRef="#br0" timeOffset="62606.52">19212 15497 1367 0,'-19'4'0'16,"-10"1"116"-16,-14 1 0 15,2-1-1285-15</inkml:trace>
  <inkml:trace contextRef="#ctx0" brushRef="#br0" timeOffset="62651.24">18757 15582 1524 0,'-20'11'0'0,"-13"5"21"16,-17 11 0-16,0 0-1141 15</inkml:trace>
  <inkml:trace contextRef="#ctx0" brushRef="#br0" timeOffset="63734.37">18255 15865 1367 0,'-11'11'0'0,"-5"8"250"15,-8 8 0-15,-6 6-190 16,2 8 0-16,2 4-200 16,2 9 0-16,2 9-215 15,-2-1 1-15,0 1 507 16,0 18 1-16,2 10-203 16,7 1 0-16,6 5 47 15,0-5 1-15,2-2 200 0,1 0 1 16,4-1-258-16,4 1 0 15,5 1 210-15,4-10 0 16,6-5 59-16,11-2 0 16,7-6-193-16,-11 1 1 15,-6-1-1-15,8-5 1 16,4-2 27-16,-12-12 1 16,-3-11-145-16,11 3 1 15,1 1-447-15,5-1 0 16,7 0 794-16,18 8 1 15,17 3 43-15,-2-8 1 16,7-7-462-16,0-8 1 16,1-7 181-16,3-4 0 15,2-4 315-15,-4-1 0 16,-2-2-549-16,1-8 0 0,-1-3 223 16,6-5 1-16,6-4 249 15,-6-7 1-15,-2-8-569 16,-2-3 0-16,-4-5 551 15,3-4 1-15,-3-4-10 16,-8-1 0-16,-7-3-316 16,-1-6 0-16,-2-8-483 15,2 4 0-15,0-1 1004 16,4-7 1-16,-2-2-217 16,-6-1 0-16,-4-4-300 15,-3 1 0-15,-4-4-13 0,-9-7 0 16,-2-8 20-16,-3 3 0 15,-4-1-19-15,-3 4 1 16,-2 0 224-16,-5 0 0 16,-1 0 38-16,-6 2 0 15,-4 1-168-15,-3 3 0 16,1-1 0-16,-10 4 1 16,-4 2 47-16,1 10 0 15,1 8-146-15,-6 0 1 16,-4 0 153-16,-3 1 1 15,-2 1 81-15,-2 1 1 16,-4 1-57-16,-3-1 1 16,-3 2-78-16,3 6 0 15,1 1-69-15,-5 2 0 16,-3 2-223-16,-5 2 1 0,-9 3 279 16,3 4 0-16,-3 6 179 15,-3 3 0-15,-1 5-126 16,6-1 0-16,6 1-133 15,-6 1 1-15,0-1-131 16,6 2 0-16,3 2 301 16,-1 0 1-16,-4 2 92 15,3 3 1-15,1 4-60 16,1-1 1-16,4-1-140 16,-5 0 0-16,-1 0-117 15,1 2 0-15,-2 0-106 0,5 4 1 16,2-1 380-16,0 5 1 15,0-1 29-15,-4 5 0 16,3 6-50-16,-7 4 0 16,3 1-99-16,-6 3 0 15,-2-1-305-15,-7 0 1 16,-6 0 523-16,-2 1 0 16,-3-1-168-16,2 2 1 15,-1 0-296-15,-14 11 0 16,-6 7 172-16,-1 9 0 15,-3 9 339-15,1 39 1 16,-4 30-508-16,-17 64 1 16,-17 54-481-16,-47 154 0 15,-682 1675 702-15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7:58:53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17417 12096 2028 0,'-18'-11'0'0,"-19"-5"5"0,24 5 0 15,11 6 2-15,2 5 1 16,0-9 112-16,-9-2 0 16,-4-3-38-16,-11-6 0 15,-10-2-111-15,-6-1 0 16,-8 0-357-16,-8 3 0 15,-4 0 569-15,-7 4 0 16,-5 3-29-16,-5 2 1 16,-5 1-951-16,-28-3 0 15,-25 0 1492-15,7-1 0 16,1 0-1102-16,-15-1 0 16,-4 1 727-16,2-3 0 15,-6-1-179-15,1 0 1 16,3 2-866-16,0-4 1 0,2 4 1436 15,0 5 1 1,0 4-952-16,0 4 1 0,6 6 352 16,-12-1 1-16,-3 5 181 15,5 6 0-15,8 3-646 16,7 4 0-16,7 1 728 16,8 10 0-16,6 7-536 15,1 2 1-15,0 1 155 16,10 6 1-16,6 1 90 15,12 5 1-15,4 4-328 16,9-6 1-16,2 3 79 16,16-4 1-16,9 0 342 0,10 1 0 15,11-3-188-15,13 1 0 16,9 0-66-16,2-13 1 16,7-6 106-16,7-3 1 15,7 0 196-15,10 2 0 16,9 2-68-16,1 1 1 15,7 2-264-15,3 1 0 16,10 1-152-16,26 5 0 16,23 2 470-16,3-5 1 15,3-4-579-15,7 2 1 16,8-5 667-16,-4 0 1 16,3-1-314-16,6-3 1 15,4 0-325-15,11-7 0 16,10-2 728-16,-2-2 1 15,3-3-371-15,11 5 0 16,2 2-171-16,10-4 1 0,7 5 51 16,-4-8 0-16,-2 0 344 15,-9-6 0-15,-7-5-219 16,0-4 0-16,-4-5-244 16,3-2 0-16,3-4 262 15,-2-10 1-15,-3-12 126 16,-10-1 1-16,-11-7-686 15,-17-2 0-15,-15-3 962 16,-14 1 1-16,-17-2-366 16,-17 2 1-16,-16 0-99 0,-28-10 0 15,-20-8-46-15,-30-11 1 16,-22-8-189-16,-41-12 1 16,-36-12 88-16,-42 0 1 15,-36-5 370-15,-77 3 0 16,-69-2-1073-16,-65 24 1 15,1 0 321-15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02:23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24770 13755 2017 0,'0'0'0'0,"0"0"-89"16,0 0 0-16,0 0-61 15,0 0 1-15,-11-29-35 0,2 7 1 16,-2-7-51 0,-4 2 1-16,-1-3 28 0,-10 3 0 15,-4 0 519-15,-8 3 0 16,-9 1 190-16,-4 1 1 16,-7 4-442-16,-6-2 0 15,-8 2-285-15,-8 0 0 16,-8 0 577-16,-27 2 0 15,-21 2-693-15,-1-8 0 16,-7 1 674-16,7 1 0 16,-1 4-386-16,0-2 0 15,1 1-102-15,-7 3 0 16,0 1 444-16,0 3 0 16,4 2-815-16,-3 5 0 15,-1 5 974-15,4 3 1 16,5 2-518-16,1 4 1 0,-1 2 148 15,4 3 0-15,2 2-71 16,3 7 0-16,4 7-107 16,-2 8 0-16,1 9 165 15,1 3 1-15,0 4 5 16,6 3 1-16,-1 6-64 16,7 2 1-16,4 8 94 15,12 1 1-15,9 5-243 16,2 0 1-16,8 2 78 15,12-2 0-15,9-2 160 16,15-5 0-16,12-6-10 0,5-1 1 16,9-4-87-16,11-2 0 15,9-2-196-15,17-1 0 16,13 0 185-16,15-8 0 16,16-5 257-16,2 0 0 15,13 0-445-15,6-2 0 16,13-3 422-16,5-4 1 15,9-4-465-15,2 1 1 16,10-1 409-16,3-5 0 16,7-2-433-16,12-5 1 15,3-4 352-15,0 2 0 16,-5 0 54-16,11-1 0 16,-1-1-305-16,12 0 1 15,6 2-120-15,16-9 1 16,11-7 585-16,-4-6 0 0,0-5-182 15,-8 2 1-15,-9-2-134 16,-6-5 1-16,-8-6-305 16,11-2 1-16,2-1 623 15,-8-6 1-15,-1-5-226 16,-10-4 0-16,-5-5-502 16,-11-4 0-16,-9-5 745 15,-19 1 0-15,-16-1-413 16,-16-7 0-16,-10-8-22 15,-15-3 0-15,-11-6 130 16,-21-12 0-16,-16-11 27 0,-18-13 1 16,-17-10 116-16,-28-6 0 15,-26-9-240-15,-42-1 0 16,-35-6 136-16,-52 3 0 16,-46-1-72-16,-78 34 1 15,-64 20-501-15,-80 52 0 16,0 1-989-16</inkml:trace>
  <inkml:trace contextRef="#ctx0" brushRef="#br0" timeOffset="750.33">30961 13971 2006 0,'0'0'0'0,"-24"-31"0"0,18 6 1 16,4-8-54-16,-1-1 1 15,-1-4-349-15,-13-5 0 16,1 0-264-16</inkml:trace>
  <inkml:trace contextRef="#ctx0" brushRef="#br0" timeOffset="840.72">30664 13531 1468 0,'-19'-14'0'16,"-10"-11"2"-16,-21-6 1 16,-17-7 184-16,-10 2 1 15,-16-3-146-15,-30-8 1 16,-27-5-43-16,1 5 1 16,-1 0-1392-16</inkml:trace>
  <inkml:trace contextRef="#ctx0" brushRef="#br0" timeOffset="1426.71">29174 13063 1323 0,'-56'-7'0'16,"-36"-6"138"-16,-13 8 1 15,-23 1-464-15,-6 6 1 16,-12 2 829-16,-8 7 1 0,-6 5-644 16,-1 11 1-16,1 11 82 15,6 3 1-15,7 4 360 16,16 13 0-16,11 8-795 16,1 4 0-16,5 8 885 15,5 5 0-15,6 5-445 16,3 2 1-16,4 5-593 15,11-1 1-15,11-2 1299 16,17 5 0-16,13 0-663 16,21 6 1-16,20 1-35 15,23 1 0-15,21-1 329 0,18-1 0 16,18-4-241-16,16-4 1 16,14-10 11-16,18 1 1 15,17-3-653-15,15 0 1 16,17-2 1100-16,-1-7 0 15,8-8-382-15,6-12 1 16,5-8-128-16,11-12 0 16,7-13 23-16,16-8 1 15,14-13-81-15,-8-11 0 16,-1-12-47-16,-13-13 0 16,-8-11-412-16,-10-13 0 15,-12-13 1021-15,-14-5 1 16,-12-6-382-16,-9-8 0 15,-11-11-371-15,-9-1 1 16,-9-3 561-16,-21 3 1 16,-18 5-231-16,-22-7 0 0,-22-6-17 15,-21 4 0 1,-20-2-238-16,-29-12 0 0,-29-8 126 16,-30 2 1-16,-29-1-4 15,-23 4 0-15,-26 8 160 16,-37 8 0-16,-35 6-380 15,-47 11 0-15,-40 8 562 16,-66 17 0-16,-56 15-715 16,-94 32 0-16,0-4-1038 15</inkml:trace>
  <inkml:trace contextRef="#ctx0" brushRef="#br0" timeOffset="30746.72">29955 3398 2118 0,'0'0'0'0,"0"-22"33"0,0 6 1 16,-2 3 21-16,2-3 1 15,0 3-54-15,0 1 0 16,-2 3-3-16,2 9 1 16,0-9 3-16,2 18 0 15,3 9 153-15,3 14 0 16,3 13-146-16,3 15 0 16,3 10 67-16,-2 6 0 15,0 3-42-15,1 13 1 16,3 5-94-16,-1-11 1 15,1-7-47-15,-5-16 1 16,-1-19 86-16,-5-15 0 16,-5-17 99-16,-3-12 1 15,0 0-38-15,-9-18 0 16,-6-7 49-16,3-17 1 0,-3-8-141 16,-7-11 1-16,-8-9-160 15,-7-24 0-15,-7-23 78 16,1 2 1-16,1-4 69 15,9 23 1-15,7 17 219 16,11-4 1-16,9 8-160 16,16 15 1-16,14 6 254 15,16 17 0-15,19 11-155 16,2 14 1-16,10 12-283 16,-3 14 1-16,0 15-167 0,-14 20 1 15,-12 14 286-15,-22 3 0 16,-20 6 413-16,-29-2 0 15,-25 6-219-15,-14-4 1 16,-17-2-583-16,-5-10 0 16,-10-8 803-16,15-14 1 15,9-13-358-15,14-20 0 16,10-14-110-16,13-12 0 16,15-12 110-16,15 3 0 15,16-10-262-15,12 13 0 16,-1-2-1165-16</inkml:trace>
  <inkml:trace contextRef="#ctx0" brushRef="#br0" timeOffset="31616.69">30643 4003 2207 0,'6'-8'0'16,"3"-4"88"-16,-2 3 0 15,3-4-44-15,-3 6 0 16,-1 5-20-16,-3 11 1 16,1 4-107-16,1 12 0 15,5 9 0-15,1 11 0 16,4 9 166-16,-1 6 0 15,5 10 71-15,3 22 0 16,2 18-35-16,-4-11 1 16,1-4-20-16,-9-16 0 15,-2-7-92-15,-5-9 0 16,-3-14-17-16,-2-15 1 0,0-16-29 16,-2-2 0-16,0-12 32 15,2-4 1-15,-11-4 10 16,0-15 0-16,-4-12-51 15,3-10 0-15,-3-15-42 16,6-5 0-16,3-10 220 16,8-1 0-16,7-3-21 15,11-8 1-15,10-9-55 16,5 22 1-16,6 10-59 16,-4 17 1-16,-2 16-36 15,-6 9 0-15,-1 11-44 0,-2 11 0 16,-2 5 53-16,-8 14 1 15,-6 11 90-15,-12 8 1 16,-8 8-41-16,-12 4 0 16,-9 2-115-16,-4-4 1 15,-6-2-55-15,2-8 0 16,1-8 17-16,4-9 1 16,7-9 277-16,3-3 0 15,5-8-87-15,3 3 1 16,5-5 5-16,22 3 0 15,15 1 159-15,14 5 0 16,16 1-312-16,28 3 0 16,25 6 191-16,0-6 0 15,9-3-123-15,-7-8 1 16,-2-5-149-16,-7-9 1 16,-8-7 163-16,-7-18 0 0,-8-11-527 15,4-35 1-15,0 5-1012 16</inkml:trace>
  <inkml:trace contextRef="#ctx0" brushRef="#br0" timeOffset="32968.83">26089 4312 2084 0,'0'0'80'16,"-21"0"1"-16,-14 0-28 15,13 0 0-15,5 0-93 0,5 6 1 16,4 1-170-16,8 13 1 16,9 7 256-16,10 9 0 15,9 11 111-15,7 3 0 16,9 11-9-16,-3 4 0 16,1 5-155-16,-1 10 1 15,1 11-186-15,-7-17 0 16,-2-11 124-16,-16-21 0 15,-8-19 124-15,-3-7 0 16,-6-9 85-16,0-7 0 16,-15-3-57-16,-9-19 1 15,-11-12-85-15,-6-7 0 16,-5-17-400-16,-2-5 1 16,-4-16 683-16,-8-26 0 15,-11-28-183-15,23 7 0 16,13-11-11-16,15 11 1 0,13-4-234 15,20 17 0-15,22 5-94 16,0 25 1-16,13 17 502 16,7 28 0-16,10 22-156 15,-10 26 1-15,-3 21-163 16,-4 14 1-16,-6 18 91 16,-10 9 1-16,-14 11-107 15,-12 0 0-15,-14 8 154 16,-8-9 0-16,-16-5-2 15,-5-10 1-15,-9-8-298 0,-9-9 1 16,-12-8 30-16,17-17 0 16,10-18 471-16,-3-9 0 15,3-10-280-15,10-6 1 16,8-11-261-16,18-2 0 16,1 3-1406-16</inkml:trace>
  <inkml:trace contextRef="#ctx0" brushRef="#br0" timeOffset="33613.73">26943 4826 2297 0,'-1'9'0'15,"-3"7"120"-15,-2-7 0 16,1-6 13-16,5-3 0 15,-9 4-76-15,9-4 0 16,-10 2-47-16,3 5 1 16,0-2-65-16,1 15 0 15,0 9-69-15,8 9 0 16,6 3 63-16,5 10 1 16,5 3 250-16,6 1 1 15,4 7-51-15,1 1 1 16,3-4-74-16,10 2 1 15,8 2-24-15,0-21 1 0,3-17-157 16,1-32 1-16,3-24 19 16,-1-14 0-16,-1-22 250 15,-5 8 1-15,-6-8-161 16,-12 13 0-16,-12 8-161 16,-11 13 0-16,-11 13-364 15,-9 2 0-15,0-3-706 16</inkml:trace>
  <inkml:trace contextRef="#ctx0" brushRef="#br0" timeOffset="34139.11">26764 4262 2174 0,'11'9'0'15,"6"0"73"-15,-17 2 0 16,-11-2-18-16,0 3 1 0,-2 5-57 16,2 4 1-16,3 4-56 15,10-1 1-15,6 1-39 16,6-3 0-16,9-1-165 16,2-8 1-16,9-6-209 15,-1-7 1-15,4-7 973 16,-2-9 1-16,2-2-291 15,-8-8 1-15,-1-2-140 16,-13 2 1-16,-10 5-161 0,-14-3 1 16,-15 3 249-16,-13 8 0 15,-13 4 13-15,4 9 0 16,-4 6-182-16,-3 10 1 16,-3 9-158-16,12 4 0 15,7 0-56-15,17 1 0 16,14 3-84-16,23-8 1 15,0-4-681-15</inkml:trace>
  <inkml:trace contextRef="#ctx0" brushRef="#br0" timeOffset="34934.92">27392 4635 2207 0,'0'0'0'16,"9"-9"110"-16,-9 9 1 16,0 0-35-16,0 0 1 15,-7 7-118-15,7-7 0 16,9 5-5-16,11-5 0 15,12-7 262-15,12-7 0 16,13-12-252-16,32-15 0 16,24-13 153-16,10-9 0 15,18-7-549-15,6 0 0 16,14-2 818-16,-13 0 1 16,-6 1-506-16,-9 5 0 15,-10 6 282-15,-25 10 0 16,-22 8-159-16,-21 5 1 15,-18 10-38-15,-15 9 0 16,-16 9 75-16,-6 9 0 0,0 0-226 16,-35 5 0-16,-22-1 52 15,-6 3 1-15,-11 5 434 16,-13 6 1-16,-12 2-316 16,23-7 0-16,13-1-135 15,15-3 0-15,17-3 133 16,7-3 1-16,11-3 72 15,13 0 0-15,2-9 95 16,18-3 0-16,11-1-158 16,17-3 0-16,17-6-195 15,27 3 0-15,25-3 448 16,-12 9 1-16,0 10-429 0,-20 10 1 16,-11 6 93-16,-23 15 0 15,-19 19 207-15,-25 16 1 16,-20 13 7-16,-24 3 0 15,-20 4-32-15,-4 0 1 16,-7 1-323-16,11-8 1 16,3-6-225-16,26-25 0 15,1 2-886-15</inkml:trace>
  <inkml:trace contextRef="#ctx0" brushRef="#br0" timeOffset="41481.62">30974 6898 2364 0,'0'0'0'16,"0"0"71"-16,0 0 1 15,0 0-72-15,-6 7 0 16,-3 8 38-16,3 8 1 16,5 11-1-16,2 9 1 15,3 11-39-15,5 11 0 16,6 11 7-16,9 21 0 16,7 20 4-16,5-16 0 15,2-7-214-15,-1-13 0 16,-2-15-66-16,-5-19 1 15,-6-11 319-15,-9-18 0 16,-10-11 74-16,-5-7 1 16,-2-11 109-16,-11-7 1 15,-5-14-29-15,-6-8 1 16,-7-8-163-16,1-12 1 0,0-13-29 16,-6-28 0-16,-7-25-168 15,2 1 0-15,-1-1 114 16,22 9 0-16,16 8 142 15,8 19 0-15,9 14-56 16,5 16 1-16,6 21-56 16,4 15 1-16,3 21-53 15,-5 6 0-15,-4 15 55 16,-2 13 0-16,-1 11-198 0,-1 19 0 16,3 14 247-16,-10-8 1 15,-8 0 86-15,-8-17 0 16,-8-18-14-16,-5-1 1 15,-6-8-86-15,-8-1 1 16,-7-4-205-16,-10-2 0 16,-11-7 66-16,12-2 1 15,6-1 257-15,5-3 0 16,4-6-167-16,7 3 0 16,8 3-159-16,3-3 0 15,0 4-1656-15</inkml:trace>
  <inkml:trace contextRef="#ctx0" brushRef="#br0" timeOffset="42096.16">31660 7841 1703 0,'4'-14'0'0,"4"-11"-140"0,-1-2 1 15,0-11 9-15,1 0 0 16,1-3 128-16,-2 3 0 15,3-3 52-15,-3 5 0 16,0 5 129-16,-1 9 0 16,-2 8-49-16,-3 9 0 15,-1 5 58-15,-1 9 0 16,-1 10-57-16,0 10 1 16,0 9-112-16,2 5 0 15,0 9 31-15,6 2 0 16,1 6 25-16,4-6 1 15,2 0 18-15,4-2 1 16,3-3-17-16,0-4 0 16,2-2-41-16,-3-2 0 15,-3-3-73-15,-1-4 0 16,-4-1 35-16,-3-3 0 16,-7-3-50-16,-2-3 0 0,-3-1 15 15,-2-10 0-15,-1-1 11 16,0-6 1-16,-1-4-64 15,-5-6 0-15,-3-7 87 16,-5-5 0-16,-4-7 0 16,1-3 0-16,-2-2 78 15,4 2 1-15,-1 1-121 16,3 5 0-16,2-1-262 16,3-4 1-16,0 1-1243 15</inkml:trace>
  <inkml:trace contextRef="#ctx0" brushRef="#br0" timeOffset="42637.21">31675 6840 2051 0,'0'0'0'0,"-2"9"88"16,-1-1 0-16,-3 4-47 16,-1 4 1-16,-4 10-29 15,3-5 0-15,3 8-21 16,3-4 1-16,2 4-31 16,2-4 0-16,3 0-86 15,6-8 1-15,6-5-158 16,3-12 1-16,6-3 527 0,4-10 0 15,5-9-95-15,2-3 1 16,3-7 14-16,-8-2 1 16,-5-4-86-16,-10 2 0 15,-8 5-132-15,-9 8 0 16,-7 8-175-16,-23 12 1 16,-16 15 246-16,-2 8 1 15,-5 14 69-15,6-3 0 16,3 5-918-16,18-7 0 15,0 1 520-15</inkml:trace>
  <inkml:trace contextRef="#ctx0" brushRef="#br0" timeOffset="52200.42">32083 2123 1883 0,'0'0'42'0,"-7"-16"0"16,-6-13-2-16,2 7 0 15,0 2-69-15,2 6 0 16,-1-2-5-16,3 9 1 15,0 1 15-15,-5 15 0 16,1 7-29-16,-2 13 1 16,-1 18-114-16,1 11 0 0,0 10 363 15,5 6 0-15,3 11-220 16,7 14 1-16,7 14 112 16,0-18 0-16,4-10 45 15,7-15 0-15,8-16-167 16,9-16 1-16,9-23-512 15,8-15 1-15,9-15 1001 16,-1-10 0-16,7-7-294 16,-7-6 1-16,-3-9-128 15,-11-7 0-15,-9-7 15 0,-9 1 1 16,-10-3-83-16,-13 0 1 16,-12 2 98-16,-19-11 1 15,-15-2-23-15,-18 2 0 16,-15-4-310-16,-13 22 1 15,-13 17 566-15,-5 24 1 16,-10 22-865-16,6 25 0 16,2 24 900-16,16 8 0 15,12 19-402-15,27-6 1 16,0 1-1735-16</inkml:trace>
  <inkml:trace contextRef="#ctx0" brushRef="#br0" timeOffset="54602.74">32735 3850 1748 0,'0'0'1'15,"0"0"0"-15,0 0 68 16,0 0 1-16,0 0-50 15,0 0 0-15,0 0-43 16,0 0 1-16,-9 28-44 16,3-2 0-16,-1 11 71 15,-1 12 0-15,1 5 184 16,-4 9 1-16,-2 9-89 16,0-2 0-16,2 10-149 15,-2 1 0-15,0 9 68 0,4-35 0 16,3-17-23-1,3-11 0-15,3-16-23 0,0-11 1 16,5-5 15-16,3-17 0 16,1-14 8-16,2-5 0 15,4-10-67-15,-1-8 0 16,5-8 145-16,3-25 0 16,2-12 131-16,0 7 0 15,0 5-135-15,-5 25 1 16,-3 13-39-16,-5 20 0 15,-5 21-34-15,-6 13 1 16,3 26 35-16,-3 8 0 16,-1 13-188-16,-3 14 1 15,0 11 250-15,2 27 1 16,2 18-132-16,4-4 0 16,5 1 148-16,1-3 1 15,2-1-108-15,-4-5 1 0,-4-4-74 16,-3-11 0-16,-2-13 108 15,-1-9 1-15,-2-8-12 16,0-10 0-16,1-12-69 16,-1-13 0-16,2-12-10 15,-2-2 1-15,3-6 39 16,1-5 1-16,-12 4-136 16,12-4 1-16,-11 1 4 15,-9 7 0-15,-9 4 218 16,1 1 1-16,-2 3 70 0,-1 9 1 15,-4 4-61-15,7-2 0 16,2 0-47-16,6-2 1 16,5-7-45-16,4-1 0 15,4-1-56-15,7-16 1 16,16 2-152-16,7-13 1 16,8-5 338-16,13-10 1 15,12-6 96-15,-1-2 1 16,4-4-233-16,4 0 0 15,1-3-58-15,-16 8 1 16,-9 3 58-16,-18 13 0 16,-14 8 41-16,-7 9 1 15,0 0-37-15,-7 2 0 16,-5 2-161-16,1-4 1 16,0 3-527-16,2-1 0 15,0 0-268-15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03:57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28581 5587 2039 0,'0'0'0'0,"0"0"2"15,0 0 0-15,2 7-44 0,-2-7 0 16,0 0-150-16,-9 0 1 15,-8-7 0-15,-11-7 1 16,-9-6 317-16,-1-5 0 16,-7-9 292-16,-3 1 0 15,-5-5-312-15,-6 2 0 16,-6 2-685-16,-11 9 1 16,-7 3 1122-16,-29 1 0 15,-23 4-979-15,-5 7 0 16,-14 4 759-16,-4-1 0 15,-9 2-154-15,-2 1 1 16,-7 2-240-16,-5 2 0 16,-5 0-92-16,-15 0 0 15,-10 0 108-15,-14 0 0 16,-15 2 112-16,-2 5 1 16,-7-1-15-16,9 10 0 0,2 4-86 15,9 1 0-15,9 1 179 16,10 3 0-16,6 4 19 15,9 0 1-15,5 0-156 16,9 8 1-16,9 5-546 16,11 1 0-16,10 2 973 15,1 0 1-15,6-2-448 16,11 8 1-16,12 3 25 16,8 3 1-16,10 6-577 15,10-5 1-15,12-2 1042 0,11-2 0 16,11-4-338-16,18-1 1 15,17-2-134-15,11 3 0 16,13-3-120-16,11 5 1 16,12 0-237-16,6-3 0 15,8-8 451-15,9 2 0 16,10 2 231-16,6-3 1 16,8 5-393-16,12-4 0 15,10 0 15-15,13 0 0 16,12 1-51-16,4-5 0 15,10-5 297-15,-1 1 1 16,1 1-487-16,2-6 0 16,-4 3 682-16,2-1 0 15,-2-1-685-15,15-3 0 16,8-6 437-16,12 0 0 0,11-3 56 16,-5-2 0-1,2-5-344-15,-4-6 1 0,4-3-57 16,7-6 1-16,5-6 453 15,6-4 0-15,4-3-160 16,4 0 1-16,5 1-65 16,2-5 0-16,2 1-37 15,1 1 0-15,5-4-273 16,-9-3 1-16,-2 1-19 16,-5-1 1-16,-5 0 611 15,-3-6 0-15,-3-8-98 0,-5 1 0 16,-4-2-263-16,-14-1 0 15,-14 0 166-15,-23-1 1 16,-21-3-484-16,-16 5 0 16,-17-1 541-16,-15 3 0 15,-17-1-107-15,-14-8 1 16,-16-7-65-16,-25-13 0 16,-20-12 29-16,-23-2 0 15,-19-7 122-15,-4-8 0 16,-10-8-458-16,-18 8 0 15,-16-1 376-15,-32 5 1 16,-26 6-110-16,-94 16 0 16,-70 10 25-16,-137 55 0 15,1-2-2088-15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11:28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15120 9721 1871 0,'0'0'0'15,"-1"-29"-1"-15,2 8 1 0,5 1-97 16,-6-5 1-16,0 0-47 16,-7-4 1-16,-5-2-286 15,-6-1 0-15,-4-2 363 16,-6 1 1-16,-5 3 600 16,-4-1 0-16,-5 0-328 15,-5 3 0-15,-4 2-385 16,-10 5 0-16,-2-1 154 15,-3 6 1-15,-8 3 348 16,-19 3 1-16,-10 4-781 16,-4 6 0-16,0 7 838 0,0 11 1 15,-2 4-550-15,2 3 1 16,-2 8 212-16,7 4 1 16,1 8 218-16,7-1 1 15,1 1-780-15,5 1 1 16,-1 3 723-16,11 10 0 15,6 3-5-15,13 6 1 16,4 0-208-16,3 5 0 16,6 2-350-16,6 3 0 15,4 3 168-15,11-2 0 16,6 0 307-16,4 6 1 16,6 3-271-16,4 4 1 15,5 0 420-15,5 1 0 16,8 3-120-16,6 3 0 15,5-4-37-15,0-7 1 16,7-5 41-16,2-5 0 0,0-8-204 16,2-7 0-16,1-6-302 15,8 3 1-15,2-1-155 16,8-5 1-16,5-2 1159 16,5-1 0-16,6-10-551 15,1 1 1-15,2-4-716 16,5-1 1-16,1-2 1137 15,6-1 1-15,4 0-541 16,3-5 0-16,2-2-325 16,2-6 0-16,4-6 803 15,5-8 0-15,-1-7-998 0,3-4 0 16,4-5 1082-16,-1-5 1 16,1-6-882-16,-4-7 1 15,-7 0 749-15,1-9 1 16,1-3-447-16,-4-8 0 15,3-5-98-15,-7-2 0 16,2-4 277-16,-14-2 1 16,-8-3-163-16,-4-3 0 15,-8-6-363-15,-1-2 1 16,-9-5 582-16,-4-11 0 16,-4-9-7-16,-10-6 1 15,-7-8-208-15,-5-6 1 16,-7-5 81-16,-9 1 1 15,-10 1-242-15,-13 3 0 16,-8 0-34-16,-20 6 0 16,-14-4 494-16,-16 0 1 0,-16-4-558 15,-22 8 1-15,-21 3 432 16,-44 11 0-16,-28 2-292 16,-55 44 0-16,-43 35 271 15,-77 69 0-15,-69 60-824 16,-80 120 0-16,0-1-162 15</inkml:trace>
  <inkml:trace contextRef="#ctx0" brushRef="#br0" timeOffset="39543.11">24854 5391 1871 0,'0'0'0'0,"18"0"41"0,-18 0 0 15,0-9-16-15,-4 0 1 16,-3 2-28-16,1 1 0 16,3-1-33-16,3 7 0 15,-10-9 34-15,10 9 0 16,0 0-72-16,-3 13 1 15,-1 8-37-15,4 15 0 16,0 11 264-16,0 11 1 16,0 8-149-16,0 6 1 15,0 8-66-15,0 11 0 16,2 7 164-16,-4-28 1 16,0-20-40-16,2-12 1 15,2-13-53-15,0-8 0 16,0-17 1-16,1-17 1 15,-1-13 83-15,0-15 1 0,-2-13-15 16,-4-7 0-16,-3-9-165 16,5-23 0-16,2-20 167 15,-5 25 1-15,1 4-57 16,-2 36 1-16,3 25 11 16,-1 7 0-16,2 15-68 15,4 15 1-15,5 16-35 16,3 19 1-16,4 14 120 15,10 33 1-15,12 27-730 16,8 7 1-16,8 9 1156 0,7-4 0 16,5-1-324-1,-1-8 0-15,0-12-26 0,-13-11 0 16,-10-14-187-16,-8-11 1 16,-8-11-46-16,0-15 0 15,-4-8 121-15,-9-11 0 16,-7-13 19-16,-2-7 1 15,-6-5 37-15,-15-1 1 16,-10 1-104-16,-12 5 1 16,-10 3-207-16,-1 3 1 15,-5 5 239-15,-1 8 0 16,-1 10 192-16,4 4 1 16,3-1-198-16,8-3 0 15,9-4-17-15,7-5 1 16,10-9 3-16,8-2 0 15,10-6-10-15,13-12 0 16,13-12-356-16,17-14 0 0,16-11 726 16,28-25 0-16,23-13-598 15,1-8 1-15,9-11 533 16,-4 6 1-16,1 2-378 16,-16 14 1-16,-10 9-188 15,-21 18 1-15,-15 12 308 16,-20 15 1-16,-16 9-66 15,-10 9 1-15,-18 0 58 16,1 4 1-16,-3 5-361 16,0-6 0-16,0 3-939 15</inkml:trace>
  <inkml:trace contextRef="#ctx0" brushRef="#br0" timeOffset="40475.5">25719 5911 2039 0,'8'-7'0'15,"5"-6"30"-15,-13 13 0 16,-10 4 22-16,10-4 0 16,-9 4-2-16,9-4 1 15,15-17-55-15,5-4 1 16,12-6-430-16,8-7 1 16,12-10 432-16,24-13 0 15,22-10 295-15,-2-3 0 16,7-2-975-16,-3 9 1 15,-4 5 1327-15,-11 11 0 16,-10 6-535-16,-19 16 1 16,-19 5-80-16,-15 11 0 15,-17 5-37-15,-5 4 1 0,-26 8-451 16,-14 1 1-16,-19 3 836 16,-6 4 0-16,-9 1-212 15,8-3 1-15,3 2-324 16,-2-7 0-16,3 2 29 15,10-6 1-15,11-1 148 16,15-4 0-16,12-5 187 16,21-6 1-16,17-11-80 15,15-3 1-15,14-4-556 16,27-5 1-16,19-6 703 0,5 15 1 16,10 7-248-16,-14 11 1 15,-8 11-324-15,-20 17 0 16,-14 15 394-16,-22 11 1 15,-17 14-118-15,-17 2 0 16,-15 9 239-16,-15-1 1 16,-14-5-19-16,5-15 0 15,-2-10-197-15,8-10 0 16,3-8-108-16,2-5 1 16,2-9-256-16,-2-11 0 15,0 2-1104-15</inkml:trace>
  <inkml:trace contextRef="#ctx0" brushRef="#br0" timeOffset="42411.08">27289 4730 2174 0,'7'-13'0'0,"4"-12"-4"16,0 4 1-16,4-5-68 16,2 7 1-16,3 2-75 15,6 14 0-15,5 10 381 16,10 13 0-16,7 18-92 16,0 5 1-16,3 15-418 15,16 12 0-15,10 18-343 0,-14-12 1 16,-7-4 893-16,-19-9 1 15,-13-9-146-15,-15-6 1 16,-15-6-3-16,-1-12 1 16,-4-10 77-16,0-7 0 15,0-8-74-15,-8-1 1 16,-3-12-53-16,-2-13 0 16,-4-21-159-16,4-13 0 15,4-19 177-15,9-2 0 16,7-8-219-16,15-8 1 15,11-13-222-15,6 26 1 16,5 12 170-16,4 31 0 16,4 24 536-16,9 19 0 15,5 22-130-15,-3 9 1 16,1 16-200-16,-6 2 0 16,-5 5-291-16,-1-5 1 0,-4 1 19 15,-10-15 0-15,-8-12 198 16,-3-1 1-16,-5-6 132 15,-3-8 0-15,-5-4 37 16,-3-11 0-16,0 0-6 16,-7-11 1-16,-6-7 64 15,-5-20 0-15,-8-11-115 16,6-10 1-16,3-15-160 16,8 2 1-16,5 0 29 15,8 5 1-15,7 10-19 0,4 14 0 16,3 10-153-16,4 21 1 15,6 15 392-15,1 13 0 16,3 15-22-16,-1 7 0 16,2 10-20-16,4 8 0 15,2 2-129-15,-9-20 0 16,-6-9-90-16,-2-15 0 16,-4-10-98-16,3-10 1 15,-1-14-244-15,0-8 1 16,0-14-98-16,-3-1 1 15,-2-11 371-15,-2-4 0 16,-4-5 90-16,-2 4 1 16,1-4 15-16,-5 9 1 15,1 0 437-15,-4 9 1 16,-2 11-46-16,-1 8 1 16,-1 10-84-16,0 7 0 15,-1 2-75-15,-6 11 1 0,-4 8-67 16,0 8 1-16,0 5-74 15,4 0 0-15,4 10-92 16,5-3 0-16,8 2-53 16,6 4 0-16,7-2-261 15,7-2 1-15,5 0 571 16,8-5 1-16,9-4 3 16,2-12 0-16,5-9-220 15,8-12 0-15,9-8-104 16,-9-11 1-16,-2-9-43 0,-17-3 1 15,-11-6 155-15,-16 7 1 16,-17 4 131-16,-13-2 1 16,-13 1 115-16,-13 3 0 15,-12 1-328-15,-10 8 0 16,-11 9-186-16,0 3 1 16,-4 9 570-16,8 7 0 15,1 3-282-15,15 1 0 16,10 0-125-16,3 0 0 15,8-2-13-15,7-2 0 16,5-1-142-16,19-4 1 16,0 0-1215-16</inkml:trace>
  <inkml:trace contextRef="#ctx0" brushRef="#br0" timeOffset="43340.96">29163 3837 2353 0,'0'0'0'0,"-6"13"109"16,10-3 0-16,3-1-59 16,6 0 0-16,4 4-174 15,5 0 0-15,7 3-203 16,8 0 1-16,8 2 675 0,6 2 0 15,6 0-300-15,17 7 0 16,15 5-481-16,-13-1 1 16,-3 1 540-16,-19-3 0 15,-13 0-10-15,-19-8 1 16,-19-3-42-16,-10 6 1 16,-15 1 227-16,-9-3 0 15,-10-1-202-15,4-6 1 16,2-6-145-16,-15-9 1 15,-11-13-312-15,8-12 0 16,-1-11 334-16,17-7 1 16,13-15 318-16,24-2 1 15,19-6-119-15,29-13 1 16,24-17-561-16,14 12 1 16,18-5 843-16,1 10 1 15,6 5-685-15,-6 4 1 0,-2 2 220 16,-10 10 0-16,-6 8 211 15,-19 5 0-15,-15 5-139 16,-14 0 1-16,-17 6-56 16,-12 4 0-16,-14 3-4 15,0 12 1-15,-5 4-103 16,0 6 1-16,-1 1-51 16,-14 12 0-16,-9 1-68 15,2 16 1-15,-2 7 163 16,9 8 1-16,3 12 197 15,10 7 0-15,8 12-37 0,6 13 1 16,8 17-29-16,8-11 1 16,5-9 117-16,2-7 1 15,1-11-149-15,-6-20 0 16,-5-10-74-16,-3-8 0 16,-2-9 27-16,-3 0 1 15,-5-7 2-15,-3-9 1 16,0 6-3-16,0-6 0 15,-13-18-82-15,0-8 1 16,-3-11-136-16,-4-8 0 16,-3-15 252-16,5-3 0 15,3-7 29-15,6 3 1 16,7 4 7-16,4 13 0 16,5 5 26-16,6 14 0 15,8 11-36-15,1 11 1 16,5 9-62-16,3 6 0 15,5 3-126-15,7 2 1 0,6-2-206 16,2 0 0-16,6-2 627 16,6-4 0-16,10-3-177 15,-11-16 0-15,-2-7-241 16,1-17 0-16,-3-14-575 16,2-29 0-16,0 4-93 15</inkml:trace>
  <inkml:trace contextRef="#ctx0" brushRef="#br0" timeOffset="45264.07">26199 8227 2140 0,'-5'-13'0'0,"-1"-12"92"15,-1 3 0-15,-4-6-91 16,-2 2 1-16,-2-2-54 15,-1 6 0-15,-1 6-26 16,0 0 0-16,-1 3 156 16,1 6 1-16,2 1 167 0,-9 14 1 15,-3 8-111-15,3 18 0 16,2 13-169-16,7 10 0 16,7 14 114-16,8 10 0 15,10 10-353-15,12 32 0 16,13 23 563-16,13-9 1 15,11 3-225-15,2-12 1 16,7-4-134-16,2-23 1 16,4-13 62-16,6-23 0 15,3-18 148-15,-6-22 1 16,-1-21-215-16,-2-24 0 16,-4-25-225-16,-7-7 0 15,-4-19 536-15,-11-15 1 16,-9-13-219-16,-21-6 1 15,-16-6-48-15,-21-3 1 16,-16 3 186-16,-18 14 0 0,-19 10-164 16,-17 11 0-16,-18 10-40 15,-6 17 0-15,-8 19 98 16,-3 17 0-16,-5 22-110 16,7 14 0-16,2 15 129 15,24 0 1-15,16 3-187 16,27-12 0-16,23-5-162 15,19-17 1-15,0 0-1727 16</inkml:trace>
  <inkml:trace contextRef="#ctx0" brushRef="#br0" timeOffset="46163.93">27305 8319 2275 0,'0'-9'0'0,"6"-4"100"0,-17 17 1 16,-10 14-12-16,5-2 0 15,-3-4-89-15,5 1 0 16,3-6-59-16,1-5 0 15,3-6 59-15,7-10 0 16,4-11-1-16,14-4 0 16,12-12-468-16,21-6 0 15,14-7 885-15,38-24 1 16,30-19-558-16,4 5 0 16,11-7 343-16,-12 7 1 15,-1 1-480-15,-19 10 1 16,-14 9 601-16,-21 14 1 15,-20 8-238-15,-22 15 0 16,-21 15-150-16,-18 8 1 16,-20 12-359-16,-26 12 0 15,-23 14 769-15,10-5 1 0,-2 3-266 16,2-1 1-16,2 1-196 16,9-8 0-16,7 0 73 15,10-5 0-15,7-4 105 16,9-7 1-16,12-7 113 15,16-8 1-15,14-6-169 16,14-3 1-16,14-4-176 16,25 2 0-16,21 1 414 15,-9 20 1-15,4 8-323 16,-20 24 0-16,-11 18 114 0,-30 13 1 16,-24 18 8-16,-22 5 1 15,-21 10-154-15,-12-4 1 16,-15 1-207-16,-2-21 1 15,-3-10 146-15,23-22 1 16,17-23-526-16,11-24 1 16,0 1 388-16</inkml:trace>
  <inkml:trace contextRef="#ctx0" brushRef="#br0" timeOffset="47425.54">29395 7517 2163 0,'0'0'0'0,"0"-5"88"16,0 5 1-16,13-11-31 0,-6 2 1 16,1 0-61-1,3-12 0-15,2-5 73 0,3-8 0 16,3-7-27-16,-1-10 1 15,1-6-127-15,-3-10 0 16,-1-7 75-16,-2-18 1 16,-4-14-32-16,-12 4 0 15,-10-3-321-15,-15 15 0 16,-11 7 52-16,10 33 1 16,3 25 558-16,-2 8 1 15,-1 14 22-15,-8 19 1 16,-8 22-47-16,10 12 1 15,2 17-237-15,9 25 1 16,8 21 11-16,10-12 0 16,10 2-135-16,20-24 0 15,16-16-119-15,14-20 1 16,12-18 620-16,3-14 1 16,4-20-379-16,-2-11 0 0,1-18-580 15,-4-8 1-15,0-12 851 16,-7-1 0-16,-4-8 13 15,-12 2 1-15,-12-1-247 16,-18-3 1-16,-15 3-187 16,-11-1 0-16,-13 6 61 15,7 21 0-15,0 17 90 16,3 5 1-16,3 9 27 16,-1 5 0-16,3 4-19 15,-2 9 0-15,-2 7 162 0,8 13 1 16,5 9 0-16,9 3 0 15,9 6-80-15,10-2 0 16,7-3-68-16,4 1 1 16,3-7-151-16,5-6 0 15,1-4-216-15,-2-14 0 16,0-6 418-16,-5-6 0 16,-3-6 79-16,-4-10 0 15,-7-6-65-15,-5-12 1 16,-3-7-110-16,-12-10 0 15,-9-12-98-15,-7-16 1 16,-6-16 117-16,-3 12 1 16,-2 4-12-16,5 25 0 15,2 19 78-15,2 10 1 0,3 7-15 16,1 7 1 0,3 6-18-16,4 5 0 15,-3 9-116-15,8 4 0 0,6 3 200 16,8 9 0-16,7 0-13 15,7 4 0-15,6 5-106 16,1-9 1-16,5 1-167 16,4-14 1-16,5-5-175 15,11-14 1-15,10-11 722 16,-5-9 0-16,1-12-316 0,-16-6 1 16,-9-9-91-16,-11-4 1 15,-9-7 105 1,-17-2 0-16,-12-6-85 0,-9 6 1 15,-10 0-109-15,4 28 1 16,-2 10-90-16,-14 13 0 16,-6 12 268-16,-8 15 0 15,-10 14 103-15,7 9 1 16,-1 17-191-16,8 3 0 16,7 5 104-16,11 4 1 15,11 2-76-15,15 4 0 16,15 4-188-16,18-19 0 15,19-10 35-15,11-23 0 16,12-19 434-16,-1-16 0 16,6-17-517-16,-3-19 1 15,1 1-1583-15</inkml:trace>
  <inkml:trace contextRef="#ctx0" brushRef="#br0" timeOffset="48355.44">31419 5566 2252 0,'0'0'0'16,"-13"3"87"-16,5-6 1 15,1-5-63-15,0 3 1 16,-1-2-30-16,1 5 1 16,-1-2-45-16,8 4 1 15,-11 8 87-15,9 6 1 16,2 8 84-16,8 10 0 0,5 6-64 16,2 3 0-16,5 4-63 15,0 2 1-15,4-2-89 16,-5-5 1-16,-1-1 65 15,-3-5 1-15,-4-8 20 16,-2-10 0-16,-1-7-6 16,-8-9 0-16,3-7 46 15,-5-8 0-15,-1-14-15 16,-1-3 0-16,-2-6-22 16,3-5 0-16,-1-11-78 15,2 0 0-15,0-7 121 0,2 9 0 16,4-2-18-16,3 12 1 15,6 8-50-15,0 9 1 16,4 9-76-16,0 8 0 16,1 12-99-16,4 9 1 15,4 6-31-15,2 3 1 16,3 3 438-16,0-3 1 16,3-2 34-16,-3-8 1 15,2 1-121-15,-1-8 0 16,-1-1-52-16,-3-4 0 15,-4-7-85-15,2-8 0 16,-1-10 11-16,-6-7 0 16,-4-12-23-16,-4-1 1 15,-4-9-2-15,-3 0 1 16,-4-2-15-16,-4 2 0 16,-5 0 123-16,-2 9 0 15,-2 4-103-15,0 12 0 0,0 8-63 16,-2 12 0-16,-1 12-58 15,-3 12 0-15,-3 8 171 16,9 6 1-16,8 9 71 16,6-1 1-16,9 1-29 15,3 0 0-15,3-4-103 16,6-5 0-16,6-7-142 16,3-10 1-16,6-5-277 15,0-10 1-15,0-3-545 16</inkml:trace>
  <inkml:trace contextRef="#ctx0" brushRef="#br0" timeOffset="48745.19">31708 4449 2174 0,'8'6'0'16,"3"1"45"-16,-2 7 0 15,2 6-22-15,-7 5 1 0,-2 0-23 16,-8 1 1-16,-3-1 45 15,-4-4 1-15,-4-1 58 16,-1-7 1-16,0-4-106 16,-3-2 1-16,-1-7-4 15,-6-7 1-15,-1-8-35 16,-1-8 1-16,1-11 18 16,7 0 1-16,5-2-38 15,10 7 0-15,8 2-93 16,9 14 1-16,-1-3-1346 15</inkml:trace>
  <inkml:trace contextRef="#ctx0" brushRef="#br0" timeOffset="49903.37">32323 5069 2297 0,'0'0'137'0,"6"-13"0"0,1-5-109 15,2 4 0-15,2-1-38 16,-1 12 1-16,-1 6-130 16,4 12 1-16,2 10 156 15,-2 2 1-15,-1 3-9 16,3 5 0-16,0 1 19 16,-2 1 0-16,0 1-44 15,-6-4 1-15,-5-1-31 16,-2-8 1-16,-2-5 44 15,-1-8 0-15,-5-3 0 16,-1-12 0-16,0-6-3 0,-2-13 0 16,0-7-100-16,-1-8 1 15,1-8 35-15,2 3 1 16,4-5 171-16,3 6 0 16,5 3-7-16,3 6 1 15,5 7-49-15,6 8 0 16,3 12-149-16,4 1 1 15,6 4-94-15,1 8 1 16,4 1-98-16,-2-6 0 16,0 3 524-16,1-10 1 15,-3-1 38-15,0-8 0 16,-1-9-113-16,-2 3 1 16,-4-10-104-16,-2 0 1 15,-4-2-65-15,-5-6 1 16,-4-1-115-16,-3-4 1 15,-4-3 114-15,-4 2 0 0,-5-2-45 16,-1 11 0-16,1 5-74 16,-4 9 1-16,0 11-184 15,-11 18 1-15,-10 16 356 16,-1 8 1-16,-2 8 281 16,2 6 1-16,-1 3-259 15,10 1 0-15,8 1-149 16,8-5 0-16,10-9-130 15,9-9 0-15,8-11 249 16,5-11 0-16,5-7 186 16,8-13 1-16,6-3-110 0,-6-6 0 15,-4-3-81-15,-7-4 1 16,-6 1-85-16,-7 6 1 16,-6-1-3-16,-3 8 1 15,-2 4 45-15,-2 11 0 16,-9 4 3-16,5 12 0 15,2 9-5-15,0 8 1 16,0 10-77-16,8 7 0 16,3 13 167-16,0 8 1 15,1 2-135-15,3 25 0 16,3 10-97-16,6-13 0 16,6-1 184-16,-8-15 1 15,-1-5 27-15,-10-11 0 16,-5-9-31-16,-10-7 1 15,-5-15 43-15,-4-1 0 0,-5-6-83 16,-4 0 0-16,-6-3-90 16,3-3 0-16,-1-2-53 15,-5-8 1-15,-2-6 190 16,-8-12 0-16,-3-7 260 16,2-20 1-16,-2-11-244 15,14-12 1-15,8-11-207 16,19-1 1-16,12-1-86 15,13-16 0-15,12-14 8 16,8 17 0-16,1-3-1132 0</inkml:trace>
  <inkml:trace contextRef="#ctx0" brushRef="#br0" timeOffset="50608.09">31151 2867 2084 0,'0'0'0'16,"0"0"41"-16,0 0 1 15,0 0 8-15,0 0 0 16,9 21 1-16,-5-1 1 15,1 2-125-15,3 6 0 16,3 7-181-16,2 6 0 0,2 6 139 16,-1 7 1-16,3 3 343 15,0-3 1-15,-1 6-128 16,-3-13 0-16,0-2-164 16,-6-13 1-16,-3-7-376 15,-8-12 0-15,1-1-259 16</inkml:trace>
  <inkml:trace contextRef="#ctx0" brushRef="#br0" timeOffset="51013.01">30929 2454 1983 0,'0'0'47'0,"8"-9"1"16,5-11-13-16,0 6 0 16,3 1-54-16,-5 6 1 15,0 7-55-15,-11 0 1 16,8 16 59-16,-10 1 1 15,-2 1-21-15,-3 1 0 16,-4 3-91-16,-8 3 1 16,-7 0-336-16,1-5 0 15,-3 2 281-15,6-6 1 0,1-7 495 16,5-2 1-16,5-7-172 16,0-7 0-16,1-15 50 15,12 1 1-15,9-8 23 16,10 4 0-16,10 1-321 15,8 10 0-15,0 1-1258 16</inkml:trace>
  <inkml:trace contextRef="#ctx0" brushRef="#br0" timeOffset="52184.41">31576 2951 2107 0,'-4'-12'0'15,"-2"-10"71"-15,1 2 1 16,-1 2-54-16,3 2 0 15,3 0-23-15,5 7 1 16,8 0-144-16,2 9 0 16,3 5-29-16,6 11 1 0,4 6 4 15,1 7 0-15,3 9 392 16,-1-2 1-16,1 7-134 16,-7-2 0-16,-2 4-66 15,-10-7 0-15,-6-4-22 16,-5-9 1-16,-6-8-44 15,-1-5 1-15,-3-8-4 16,-3-4 1-16,-4-13 51 16,2-7 1-16,-1-14 68 15,3-7 0-15,1-13 20 16,8 3 0-16,8-3 30 0,7 8 0 16,7 8 13-16,6 9 0 15,5 13-80-15,3 7 1 16,3 9-71-16,0 9 1 15,1 3-180-15,1 5 0 16,2-1-189-16,1 2 0 16,1-6 649-16,1-3 0 15,2-1-77-15,8-12 1 16,7-5-149-16,-19-7 1 16,-9-6-171-16,8-16 0 15,3-10 43-15,-11-6 0 16,-3-6 101-16,-10-6 0 15,-7-3-69-15,-5-1 1 16,-8 0 59-16,-2 19 1 16,-6 14 135-16,1 11 1 15,0 10-44-15,-12 11 0 0,-7 7-101 16,-7 17 0-16,-6 12-70 16,0 9 1-16,1 10-105 15,4 0 0-15,5 4 93 16,10 0 0-16,12-3 163 15,13-4 1-15,14-10 49 16,4-8 0-16,5-9-114 16,7-7 0-16,2-13-219 15,1-4 0-15,2-9-49 16,-3-6 0-16,-1-7 463 0,-2-4 0 16,-3-6-24-16,-8 5 1 15,-4-1-109-15,-7 7 0 16,-4 5-32-16,-5 7 0 15,-6 8-113-15,-2 14 1 16,-1 11 55-16,1 10 1 16,1 15 66-16,8 6 1 15,6 8 107-15,17 18 1 16,11 15-169-16,1 2 0 16,6 5-82-16,-1-7 1 15,-1 0-24-15,-3-4 0 16,-4-5-177-16,-6-11 1 15,-5-11 316-15,-10-2 0 16,-6-8 160-16,-14 3 0 16,-13-7 45-16,-5-6 0 15,-9-9-109-15,-6-3 1 16,-6-2-251-16,-14-2 1 16,-13-1 159-16,-6-12 0 15,-5-10 113-15,5-7 0 0,3-11-207 16,8-22 1-16,10-16 53 15,25-34 0-15,19-33 51 16,39-14 0-16,33-20-243 16,27-2 1-16,30-6-113 15,10-5 1-15,-1 1-1279 16</inkml:trace>
  <inkml:trace contextRef="#ctx0" brushRef="#br0" timeOffset="96818.3">4523 5990 2319 0,'0'0'106'15,"0"0"0"-15,0 0 2 16,0 0 1-16,0 0-53 16,0 0 0-16,0 0-58 15,0 0 1-15,0 0 40 16,13 22 0-16,11 16 66 15,7 9 1-15,12 14-180 16,3 7 1-16,6 12-16 16,9 19 0-16,3 18 82 15,1-26 1-15,0-15 183 16,1-38 0-16,4-25-77 16,0-48 1-16,2-44-367 0,8-45 1 15,5-44 603-15,11-28 0 16,7-38-565-16,32-25 1 15,24-26 469-15,-12 35 1 16,1 20-355-16,-22 55 1 16,-18 45 235-16,-15 31 1 15,-19 40-1141-15,-6-1 1 16,-2-1 170-16</inkml:trace>
  <inkml:trace contextRef="#ctx0" brushRef="#br0" timeOffset="100258.58">14629 4608 1827 0,'0'0'0'0,"10"-29"47"15,-7 9 0-15,5-11 3 16,-7 4 0-16,-2 0-129 15,-9-1 0-15,-6-1-270 0,-6 4 1 16,-6-1 615-16,-5 5 1 16,-12 1-93-16,1 4 0 15,-2 0-299-15,-9 1 0 16,-10 3-452-16,-3 4 1 16,-4 3 1219-16,-2 10 0 15,-6 8-713-15,-18 7 1 16,-12 9-206-16,4 8 1 15,7 3 679-15,10 12 0 16,12 4-541-16,3 11 0 16,7 3-58-16,6 5 0 15,6 5 6-15,14 4 0 16,12 5 271-16,10-3 0 16,12-3 14-16,14-2 1 15,17-2 164-15,10-3 0 0,15-2-54 16,9-8 0-1,10-6-222-15,6-3 0 0,5-6-62 16,10 3 0-16,9-4 238 16,-6 0 1-16,-3-1-647 15,-4-2 0-15,-4-9 737 16,9-4 0-16,8-5-111 16,-2-22 1-16,4-14-328 15,0-22 0-15,3-14 604 16,-5-15 1-16,0-18-963 15,-2-12 0-15,-2-11 1033 0,-2-14 0 16,0-8-453-16,-21-9 1 16,-11-12-31-16,-13 5 0 15,-9 2-8-15,-27 6 0 16,-20 8 146-16,-37 17 1 16,-33 12-244-16,-60 32 1 15,-55 24 0-15,-97 47 0 16,-82 40-753-16,-89 55 0 15,-3 2 370-15</inkml:trace>
  <inkml:trace contextRef="#ctx0" brushRef="#br0" timeOffset="104010.78">11782 7415 1625 0,'-9'5'0'15,"-7"2"-42"-15,12-19 1 16,6-12 0-16,0-6 1 16,3-6 38-16,-5 3 0 15,-4 3-222-15,-1-1 1 16,-10 2-78-16,-1 0 0 0,-5 1 399 16,-5 2 0-16,1 5 266 15,-7 1 1-15,-1-2-165 16,-4 6 0-16,0 4-244 15,-5 3 0-15,1-4-446 16,-9 6 0-16,-3 1 337 16,-3 3 1-16,-3 3 707 15,-2 0 0-15,0 0-556 16,0 3 1-16,-3 1-462 16,-1 5 1-16,0 5 777 15,-10 12 1-15,-8 6 38 0,9 4 1 16,4 7-474-16,1 2 0 15,3 2-1033-15</inkml:trace>
  <inkml:trace contextRef="#ctx0" brushRef="#br0" timeOffset="104130.07">10230 7445 124 0,'-9'13'0'16,"-6"9"621"-16,-9 10 0 15,-2 9-430-15,2 10 0 16,0 6-199-16,0 19 0 16,2 16 49-16,13-8 1 15,3-4-42-15,12-5 1 16,6-4-427-16,12 4 0 15,-3-3-131-15</inkml:trace>
  <inkml:trace contextRef="#ctx0" brushRef="#br0" timeOffset="104491.21">10252 8484 1099 0,'18'18'0'16,"10"13"394"-16,15 8 1 15,14 8-603-15,15 11 1 16,16 9 71-16,1-8 0 0,9 0 615 16,-10-10 1-1,-1-6-595-15,-2-14 1 0,-7-9 80 16,3-17 0-16,2-10 329 15,-4-16 1-15,-1-13-518 16,-2-6 1-16,-2-10 51 16,-8-4 1-16,-3-10 590 15,1-8 1-15,3-4-422 16,-8-13 1-16,-7-10 52 16,-10 5 1-16,-1-6-223 15,-14 12 0-15,-6 7 107 0,-8 7 0 16,-10 6 255-16,-14 3 0 15,-13 4-50-15,-9 2 1 16,-13 5-252-16,-22-1 1 16,-14 1 70-16,-19 6 1 15,-19 5-160-15,-26 12 0 16,-29 12 232-16,-16 4 0 16,-17 14 51-16,-6 10 0 15,-6 6 62-15,39 6 1 16,4 3-2152-16</inkml:trace>
  <inkml:trace contextRef="#ctx0" brushRef="#br0" timeOffset="105978.01">23013 15323 1927 0,'7'0'0'16,"8"-2"18"-16,-9-2 1 16,-3 1 5-16,-3 3 1 15,2-9-15-15,-2 9 0 16,-2-11 45-16,2 11 1 15,-3-9-8-15,3 9 0 16,0 0-21-16,0 0 0 16,0 0-62-16,3 7 0 15,1 4-44-15,3 9 0 16,4 7 113-16,0 11 0 16,1 7-21-16,0 10 0 15,3 8 8-15,2 6 0 16,3 3 167-16,2 16 1 0,2 13-48 15,-2-18 0-15,1-8-94 16,-1-22 0-16,-2-21-15 16,4-5 1-16,0-13-31 15,4-3 0-15,3-7-84 16,2-6 0-16,2-7-111 16,6-11 1-16,3-9 416 15,27-26 1-15,15-21-153 16,18-12 0-16,18-15 82 15,20-10 0-15,20-15-155 16,17-14 1-16,19-17-299 0,-4 8 1 16,5-2 620-16,-35 29 0 15,-20 16-522-15,-22 18 1 16,-20 18 333-16,-17 7 1 16,-19 11-322-16,-9-11 1 15,1 0-1897-15</inkml:trace>
  <inkml:trace contextRef="#ctx0" brushRef="#br0" timeOffset="109146.14">8260 10033 1793 0,'0'0'0'16,"-9"-9"38"-16,3-4 0 16,-3-5-52-16,-6-2 1 15,-3 2 34-15,-4-3 0 16,-2 1-190-16,-10 2 0 15,-3 2-328-15,-9 1 0 16,4 1 267-16</inkml:trace>
  <inkml:trace contextRef="#ctx0" brushRef="#br0" timeOffset="109190.52">7737 9822 1143 0,'-16'0'0'15,"-8"0"148"-15,-13-5 0 16,0 1-1205-16</inkml:trace>
  <inkml:trace contextRef="#ctx0" brushRef="#br0" timeOffset="109266.12">7326 9836 964 0,'-15'11'0'0,"-13"2"380"15,-11 3 1-15,-5 4-404 16,-2 5 1-16,-6 6-334 15,4 7 0-15,2-2-221 16</inkml:trace>
  <inkml:trace contextRef="#ctx0" brushRef="#br0" timeOffset="109671.26">6897 10299 729 0,'0'25'0'0,"0"15"153"15,4 34 1-15,-2 25-11 16,11 0 0-16,0 7 155 16,11 2 1-16,3 4-224 15,10-4 1-15,10-4 44 0,4-10 1 16,1-9-691-16,13-6 1 15,5-5 882-15,9-11 0 16,13-4-151-16,-3-16 1 16,5-12-487-16,8-15 0 15,5-12 788-15,-2-12 1 16,-2-15-923-16,-5-13 0 16,-5-14 950-16,-7-8 0 15,-1-9-355-15,-20-5 0 16,-10-9-217-16,-12-7 1 15,-19-9 176-15,-6-11 1 16,-5-9-158-16,-13-6 0 16,-13-6 155-16,-2 8 0 15,-12 6-125-15,-6-6 0 16,-14-1-246-16,-14 12 1 0,-12 15 513 16,-10 15 1-16,-13 19-359 15,-13 18 1-15,-17 10 341 16,-18 21 1-16,-17 15-224 15,-27 26 0-15,-21 22 1 16,-3 23 0-16,-8 23-983 16,27 20 0-16,1-4 571 15</inkml:trace>
  <inkml:trace contextRef="#ctx0" brushRef="#br0" timeOffset="111291.42">5360 16248 1591 0,'9'-3'0'16,"4"-4"-112"-16,-13 7 0 16,5-6 85-16,-5 6 0 15,0 0-179-15,0 0 0 16,0 0 206-16,0 0 1 0,19-3 276 15,-1-3 1-15,14-1-62 16,6 0 0-16,8-2-113 16,4 1 0-16,2-1-357 15,5 4 0-15,4 0 125 16,11-3 0-16,8 1 513 16,3-5 0-16,5-3-1129 15,25-12 1-15,18-7 1441 16,-7-2 0-16,1-2-1173 15,-9 2 1-15,-5 0 888 0,-4 4 1 16,-3 3-324-16,-8 0 1 16,-6 0-431-16,-3-1 0 15,-8-1 868-15,-9 1 0 16,-9 1-419-16,-20 11 1 16,-21 9-82-16,-1 2 0 15,-10 1-28-15,-2 4 0 16,-5 2-30-16,-2 0 0 15,0 0-6-15,0 0 0 16,-11 11-104-16,-11-2 1 16,-11 0-230-16,-4 4 1 15,-9-1 533-15,0 5 1 16,-10-1 112-16,1 4 0 16,-2 5-396-16,-8-4 1 15,-5 5-162-15,-13 2 0 16,-11 5 723-16,7-6 0 0,7-4-437 15,-3-5 1-15,8-3-477 16,-8-3 0-16,-1-1 971 16,0 2 0-16,4-3-503 15,6 5 1-15,4-1-281 16,6-1 1-16,-1-4 296 16,13-4 1-16,12-5 199 15,3 0 1-15,7-3-168 16,2 1 1-16,10-2-51 15,5 2 1-15,4 1-150 16,22-1 1-16,11 0-602 0,26-3 1 16,-2-1 377-16</inkml:trace>
  <inkml:trace contextRef="#ctx0" brushRef="#br0" timeOffset="118003.86">21654 6911 1737 0,'0'0'0'16,"15"-13"-153"-16,-2 4 0 15,3 2 223-15,5-2 1 16,5-2 18-16,1 0 1 16,5 0-86-16,-3 2 1 15,3 0-20-15,-1 2 0 16,2 2-156-16,4-4 0 0,-2 2-768 15</inkml:trace>
  <inkml:trace contextRef="#ctx0" brushRef="#br0" timeOffset="118183.01">22254 6777 1345 0,'22'-3'0'0,"15"-1"10"16,17 2 0-16,16 2-447 15,17 0 1-15,20 0 1022 16,-17-3 0-16,-1 3-514 16,-15-4 1-16,-13 1-214 15,-19 1 1-15,-14-2 116 16,-8 4 1-16,-11-5 79 15,-9 5 0-15,9-4 68 16,-9 4 1-16,0 0 2 16,-22 0 0-16,-11-3-153 0,-8 6 0 15,3-3-1441-15</inkml:trace>
  <inkml:trace contextRef="#ctx0" brushRef="#br0" timeOffset="118933.37">22564 6806 1502 0,'-22'6'0'16,"-15"4"-162"-16,-16 7 1 15,-18 4 16-15,-2 1 1 16,-9-2 655-16,3 1 0 15,-2-3-813-15,-19 6 1 16,-11-3 466-16,12 4 0 16,4 1 128-16,31-7 0 15,20-4-284-15,8-3 1 16,16-1-6-16,2-5 0 16,8 1-42-16,10-7 1 15,0 0-55-15,17-7 0 16,9-2-567-16,15-4 1 15,7-5 1007-15,12 2 0 16,14-4-114-16,17 2 0 0,16-7-884 16,-4 5 1-16,2-2 1362 15,-5 6 0-15,-4 4-718 16,-11-1 1-16,-9 4-422 16,-10 2 1-16,-9 1 644 15,-9 3 0-15,-11-1-66 16,-11 4 0-16,-11-3-61 15,-6 3 0-15,-7 0-90 16,-2 0 0-16,0 0-211 16,-20 3 1-16,-12-3 492 15,-6 0 0-15,-9 0-142 16,-6 4 0-16,-1-4-290 16,-8 3 1-16,-5 3-250 0,-1 1 0 15,-4 2 800-15,2 4 1 16,-2-1-431-16,3 1 1 15,1 3-250-15,15-7 0 16,8-2 52-16,1 2 0 16,1-5 275-16,12 1 1 15,9-5-21-15,7 4 1 16,10-4 236-16,14 0 1 16,11-4-26-16,15 1 1 15,15-3-286-15,5-3 1 16,16-2-295-16,17-1 0 15,19-3 675-15,-5 3 0 16,1-1-522-16,-9 1 0 0,-3 1 87 16,-6-7 1-16,-6 2 400 15,-11-1 1-15,-8-2-277 16,-24 8 0-16,-15 4-27 16,-6-2 1-16,-12 5-19 15,-3 4 1-15,-22-9-389 16,-17 7 1-16,-16 4 698 15,-19 7 1-15,-15 0-866 16,-43 16 1-16,-35 9 984 16,-8 11 0-16,-15 9-346 15,-2 8 0-15,2-1-1547 16</inkml:trace>
  <inkml:trace contextRef="#ctx0" brushRef="#br0" timeOffset="122298.28">14866 7145 1883 0,'0'0'0'16,"0"0"-30"-16,0 0 0 16,-10-45 29-16,5 18 1 15,-3-6 15-15,-1-5 0 16,-2-3 22-16,0 0 1 16,0-3-59-16,-6 5 0 15,-1-1-140-15,-6 1 1 16,-6-1-339-16,-3 4 0 15,-6 2 374-15,1 3 1 16,-3 8 634-16,-5 5 1 16,-2 5-279-16,-8 6 1 15,-3 7-405-15,-3 7 1 16,-7 6 222-16,3 3 1 16,-3 9 303-16,-6 11 0 15,-8 13-389-15,13 1 1 0,5 8-352 16,6 1 1-16,5 2 4 15,8 2 0-15,6 0 729 16,8 0 1-16,8 0-275 16,9-3 0-16,12-3-83 15,1 1 0-15,7-2 137 16,1 20 0-16,7 10-180 16,0-1 1-16,7 1 158 15,8-7 1-15,5-9 176 16,9 3 1-16,8-7-202 0,0-6 1 15,4-3-405-15,3-1 0 16,6 0 10-16,-1-4 0 16,5-3 781-16,-1-3 0 15,6-8-448-15,0-9 1 16,6-9-461-16,-4-9 0 16,-4-10 904-16,-11-4 0 15,-9-10-314-15,15-16 1 16,5-12-279-16,2-17 0 15,0-10 166-15,3-8 1 16,5-6 124-16,-6-5 0 16,-4-5-115-16,-9 0 0 15,-13-1-187-15,-6-3 1 16,-5-3 9-16,-17 6 0 16,-9 1 355-16,-25-4 0 15,-18 5-175-15,-18-5 0 16,-20-1-315-16,-29 5 1 0,-29-3 432 15,-27 23 0-15,-31 9-403 16,-51 30 1-16,-45 24 430 16,-58 53 0-16,0 1-2284 15</inkml:trace>
  <inkml:trace contextRef="#ctx0" brushRef="#br0" timeOffset="126561.13">18109 9916 2039 0,'0'0'0'16,"-18"0"-53"-16,12-7 0 15,8-8-76-15,-2-3 0 16,0-7 43-16,-5-9 0 16,-3-8 55-16,-3-3 0 15,-7-5-100-15,-6 3 1 16,-4-2-242-16,-9 4 0 16,-3 2 906-16,-5 5 0 15,-1 6-358-15,0 3 0 16,0 4-247-16,-4 3 0 15,-2 4-442-15,-3 8 1 16,-4 4 757-16,-2 10 0 16,0 5 139-16,-4 7 0 15,1 7-381-15,1 4 0 16,-2 4-308-16,-5 10 1 0,-2 10 395 16,9 3 1-16,4 0 116 15,9 2 1-15,6 5-90 16,11-11 0-16,11-3-31 15,5 4 1-15,6 1-174 16,2 20 1-16,5 14 6 16,8-5 1-16,5 2 138 15,2-4 1-15,9 0-245 16,4-3 0-16,8 3-307 16,1-8 0-16,4-5 662 15,7-1 1-15,6-4 292 0,5-3 0 16,3-2-370-16,1-2 1 15,2 0-335-15,-2-8 0 16,2 0 22-16,-4-12 1 16,2-5 662-16,-9-10 0 15,-2-8-292-15,17-13 1 16,8-14-409-16,-2-5 1 16,-7-12 263-16,1-5 0 15,-4-7 312-15,0-3 0 16,-8-8-261-16,1-7 1 15,-3-7-266-15,5-8 0 16,-5-5 29-16,3-5 0 16,0 0 387-16,-5 5 1 15,-6 4-109-15,-12 0 1 16,-7 3 26-16,-15 4 1 0,-12 4-211 16,-12-1 1-16,-16-3-217 15,-8 4 0-15,-17 1 675 16,-6-5 0-16,-10-4-423 15,-26-3 1-15,-17-5 95 16,-25 13 0-16,-22 10-89 16,-29 20 0-16,-23 16-221 15,-61 41 1-15,-4 0-1447 16</inkml:trace>
  <inkml:trace contextRef="#ctx0" brushRef="#br0" timeOffset="129894.13">23380 10089 1625 0,'0'0'0'16,"0"0"-1159"-16</inkml:trace>
  <inkml:trace contextRef="#ctx0" brushRef="#br0" timeOffset="130028.01">23397 10056 1367 0,'0'0'0'0,"0"0"-18"15,0 0 0-15,2-9 14 16,-2 9 1-16,0-12 15 16,-2 3 0-16,0-2-19 15,-4-4 0-15,-3-3 6 16,-2 0 0-16,-2-3-92 15,-2-1 1-15,-3-1-90 16,0 1 1-16,-5-3-302 16</inkml:trace>
  <inkml:trace contextRef="#ctx0" brushRef="#br0" timeOffset="130870.29">23090 9707 919 0,'11'7'0'0,"6"4"342"16,-24-18 0-16,-15-10-116 0,5 5 0 15,-2-1-119-15,-5 4 0 16,2 0-104-16,0 6 0 15,0 3-65-15,-4 1 1 16,0 7-81-16,2-3 0 16,2 6-31-16,-2 3 0 15,0 6-24-15,0 0 0 16,-4 5 48-16,3-3 0 16,-1 1 402-16,-2 4 0 15,0 6 62-15,1-5 1 16,-1 3-131-16,0-2 1 15,4 0-129-15,2-2 1 16,2 0-67-16,0 0 0 16,-1 1-28-16,3 5 0 0,-1-4-21 15,1 5 1-15,1 2 58 16,2 7 1-16,1 0-2 16,3 6 0-16,1-1-71 15,3 5 0-15,1-1 12 16,6 0 0-16,6 0 156 15,0 4 1-15,3-2 5 16,0 0 1-16,2 4-109 16,4 5 1-16,3 3-121 15,4 15 0-15,4 11 125 16,0-9 0-16,4-2-150 0,-1-11 1 16,4-7-406-16,1-5 1 15,1-8 934-15,0-12 1 16,0-9-42-16,2 0 0 15,2-2-197-15,-1-4 0 16,1-1-158-16,5-2 1 16,1-4-335-16,1-3 0 15,4-3 447-15,-2-2 0 16,2-5 120-16,12-10 0 16,9-7-212-16,-20-1 0 15,-6-3-160-15,-3-5 0 16,-3-4-208-16,0-2 1 15,-3-2 461-15,1-1 0 16,4-4 213-16,-10 0 0 16,1-4-180-16,-6-3 0 0,-4-11-116 15,6-13 1-15,3-12 78 16,-7 0 0-16,-6-2-72 16,-5 7 1-16,-3 4-94 15,-3-2 0-15,-7 0 46 16,-7 9 1-16,-3 5 55 15,-14-19 0-15,-11-11-484 16,-9-8 1-16,-12-8 763 16,-1-1 0-16,-9-1-113 15,5 5 0-15,2 6-214 16,-10 12 0-16,-6 11-8 0,-21 9 1 16,-15 11 38-16,-29 14 1 15,-26 16-95-15,-28 15 1 16,0 2-1700-16</inkml:trace>
  <inkml:trace contextRef="#ctx0" brushRef="#br0" timeOffset="141363.98">5823 9777 1894 0,'0'0'0'16,"5"-16"60"-16,-10-2 0 16,-2-13 1-16,-3 1 1 15,1-5-31-15,-2 5 0 16,-2 1-75-16,-2 4 1 16,-7 3-1-16,-2 6 1 15,-4 5-243-15,-8 8 0 16,-1 1-673-16</inkml:trace>
  <inkml:trace contextRef="#ctx0" brushRef="#br0" timeOffset="141830.51">5369 9620 1412 0,'-19'18'0'16,"-5"13"98"-16,-18 10 0 0,-14 13-405 16,-14 24 1-16,-16 19 566 15,15 0 0-15,7 11 36 16,12-3 1-16,11 3-259 16,17 0 1-16,15 5-32 15,0-6 1-15,3-1-10 16,12-5 1-16,12-6-522 15,10-5 0-15,13-5 577 16,10-13 0-16,10-9 401 16,10-15 0-16,2-8-401 15,1-9 1-15,6-8-463 0,-5-7 1 16,7-7 893-16,-7-3 1 16,5-6-456-16,-12-6 0 15,-13-3-538-15,21-20 1 16,7-8 1008-16,2-8 1 15,7-11-488-15,-12-2 1 16,-6-5-110-16,-10-2 1 16,-12 2 34-16,-6-2 0 15,-15 1 157-15,-5 8 1 16,-9 5 33-16,-8-22 1 16,-7-12-115-16,-13-5 0 15,-8-4-18-15,-14 2 0 16,-11 1 259-16,-12-1 1 15,-6-4-406-15,-21 12 0 16,-15-1 245-16,-17 24 1 0,-12 10-434 16,-26 35 0-16,-23 32 428 15,-29 44 1-15,-31 41-152 16,-28 64 1-16,2 1-1781 16</inkml:trace>
  <inkml:trace contextRef="#ctx0" brushRef="#br0" timeOffset="144246.35">11432 11306 1782 0,'0'0'0'0,"-19"-4"-160"0,12-1 1 15,5-2 23-15,-2-4 0 16,4-5 41-16,-2-6 0 15,2-1 95-15,-9-8 0 16,-4-1-63-16,-3 3 1 16,-5-2-147-16,-6 2 1 15,-5 0 161-15,-3 4 1 16,-2-2 618-16,0 2 0 16,-3-2-362-16,1 2 1 15,2 0-166-15,0 1 0 16,2 3-164-16,-4 3 1 15,2 3-233-15,-5 4 1 16,-4 6 272-16,3 7 0 16,-3 7 512-16,4 3 0 15,1 5-238-15,0 4 1 16,3 8-164-16,3 0 1 0,5 1-170 16,-3 8 0-16,1 4-177 15,-1 3 1-15,2 5 241 16,1 4 0-16,4 6 50 15,-1 15 0-15,1 15-136 16,7-9 0-16,6-2 310 16,8-17 1-16,1-16 28 15,4 1 0-15,4-7 3 16,1 1 0-16,7-1-48 16,4 1 1-16,-1 1-103 15,7-1 1-15,-2 2 48 0,6 2 1 16,2-3-22-1,0-4 0-15,1 1-64 0,-1-6 1 16,3-5-165-16,2 1 0 16,8-5-353-16,3-1 1 15,6-1 953-15,0-4 1 16,4 0-246-16,-1-9 1 16,1-4-196-16,-1-1 1 15,-1-4-253-15,0-6 1 16,-4-3 249-16,0-5 0 15,0-4 201-15,-2-4 1 16,-6-7-91-16,-1-1 0 16,-2-3-36-16,-4-3 1 15,-1-3 5-15,-5-3 0 16,-3-4-100-16,0-3 1 16,0-5-138-16,2-2 0 0,-2-1 18 15,-2 1 1-15,-3 0 212 16,-4 2 1-16,-12 2 136 15,-3-6 0-15,-13-1-69 16,-5 1 1-16,-6-3-135 16,-13-15 1-16,-15-12-58 15,-12 7 1-15,-10-2 27 16,-9 18 1-16,-6 13 167 16,-14 11 1-16,-8 12-356 15,-13 22 0-15,-10 17-35 16,-25 25 1-16,0 1-1260 0</inkml:trace>
  <inkml:trace contextRef="#ctx0" brushRef="#br0" timeOffset="147203.01">14757 16412 1759 0,'0'0'-89'0,"0"0"1"16,-2-14 89-16,-2 7 1 0,4-1 40 16,4 1 1-16,0 2-58 15,-4 5 1-15,7-11 74 16,-5 2 1-16,-2-4-17 16,-4-1 1-16,-1-4-2 15,-8-4 1-15,-2-5-23 16,-4 0 0-16,-5-3 7 15,4-5 0-15,0-1-86 16,-2-3 0-16,3-4-132 16,-1-1 0-16,1 1 322 15,-6 4 0-15,1 3 145 0,-4 1 0 16,-2 5-67-16,-7 1 1 16,0 2-147-16,-5 2 0 15,-2 0-213-15,-4 5 0 16,-8 2 55-16,-1 7 1 15,-2 4 304-15,-8 7 0 16,1 3-286-16,-15 15 1 16,-12 9-438-16,7 6 1 15,4 6 872-15,9 1 1 16,2 0-187-16,9 5 1 16,8 1-214-16,-1 8 1 15,3 4-276-15,2 3 1 16,4 4 161-16,9-2 1 15,8 2 385-15,6-9 1 16,11-4-161-16,2 4 1 0,5 1-140 16,8 17 1-16,7 13 28 15,3-6 1-15,7 0 186 16,8-4 1-16,-1-1-18 16,10-1 1-16,6-1-68 15,3-9 0-15,0-6-35 16,6-6 1-16,-1-10-337 15,8 2 1-15,2 0 404 16,-5-13 1-16,-5-8 33 16,5-3 1-16,-1-3-278 15,15 2 1-15,8-2-313 0,-2-5 1 16,-1-6 879-16,-10-9 1 16,-10-9-300-16,3-5 0 15,-5-5-288-15,17-12 0 16,4-10 46-16,-4 0 0 15,-1-4 298-15,-8-2 0 16,-8-1-32-16,-5-8 0 16,-4-7-121-16,-1-1 0 15,-4-3-206-15,-1 1 0 16,1 0-37-16,-9-1 0 16,-4 1 284-16,-10 6 0 15,-7 7 24-15,-9-25 1 16,-5-15 6-16,-8-2 0 15,-11-8 151-15,-7-3 0 16,-16-7-226-16,-4 2 0 16,-8-1-211-16,-17 12 1 15,-16 8 303-15,-34 15 1 0,-27 12-329 16,-58 33 1-16,3 0-1732 16</inkml:trace>
  <inkml:trace contextRef="#ctx0" brushRef="#br0" timeOffset="152878.54">16930 12278 1871 0,'0'0'0'0,"-2"13"-13"0,-2-21 0 16,-3-6-30-16,1 1 0 16,1-1 41-16,-3-2 0 15,-1 1-4-15,-2-3 1 16,-4 4 42-16,-3-4 1 15,-3-2 14-15,1 2 1 16,-4-2-92-16,-4 1 1 16,-5-1-155-16,2 0 0 15,-2 4-240-15,-12-4 1 16,-3 2 570-16,-3 0 0 16,-5 2 256-16,1 0 0 15,-1 1-321-15,5 3 1 16,-5 1-344-16,1 4 1 15,0-1-555-15</inkml:trace>
  <inkml:trace contextRef="#ctx0" brushRef="#br0" timeOffset="152955.5">15888 11898 1244 0,'0'0'0'0,"-9"4"242"16,-17 5 1-16,-9 3-292 15,0 6 1-15,-4 6-392 16,2 5 0-16,-3-1 46 16</inkml:trace>
  <inkml:trace contextRef="#ctx0" brushRef="#br0" timeOffset="153585.09">15456 12294 953 0,'-3'22'0'0,"-3"12"49"15,-3 8 0-15,0 8 93 16,-1 4 0-16,-1 7 59 16,4 2 0-16,1 4-298 15,3 1 0-15,6 2-156 16,7 10 0-16,4 8 308 0,1-5 0 16,4-4-56-16,5-3 1 15,5-8 222-15,8-1 1 16,6-6 4-16,3 2 0 15,5-6-136-15,-4-3 1 16,1-3-355-16,-4-13 0 16,-2-11 128-16,6-2 0 15,8-5 472-15,8 0 1 16,16-2-322-16,-6 1 1 16,-2-1-705-16,1-3 0 15,5-4 1293-15,0-11 1 16,3-8-455-16,-7-4 1 15,-6-8-369-15,2-5 0 16,-7-8 183-16,-10 3 0 16,-10-4 299-16,7-11 0 0,3-11-198 15,-12 12 1-15,-10-1 35 16,-1-1 0-16,-4-7-89 16,-8-20 1-16,-3-16-170 15,-4 5 1-15,-2-3 226 16,-5 6 0-16,-8 4-2 15,4 16 0-15,-2 14-68 16,-5-7 0-16,-4 3-98 16,-8-1 0-16,-6 2 52 15,-5-1 0-15,-5 3-24 16,0-1 1-16,-6-1-49 0,-1-8 0 16,-10-7 311-16,15 13 1 15,4 7-14-15,2 2 0 16,-3 5-68-16,-3 0 0 15,0 0-205-15,-14 4 1 16,-12 4 114-16,-22-1 1 16,-18 2 77-16,-17 11 0 15,-19 9-123-15,-5 18 0 16,-11 13-525-16,-20 39 1 16,-1 0-707-16</inkml:trace>
  <inkml:trace contextRef="#ctx0" brushRef="#br0" timeOffset="155746.51">21549 10204 1636 0,'0'0'0'0,"0"0"-1167"15</inkml:trace>
  <inkml:trace contextRef="#ctx0" brushRef="#br0" timeOffset="155956.1">21610 10132 1715 0,'-9'5'0'16,"-6"6"18"-16,7-11 0 16,5-13-42-16,-1 4 1 15,4-1 10-15,0 1 1 16,0 0-69-16,-6 0 1 15,3 1 37-15,-6-1 0 16,-1-1 41-16,-4-5 1 16,-3-1 1-16,2-4 0 15,-5 2-188-15,-2-7 0 16,-4-4-131-16,0 4 1 16,0-4 145-16</inkml:trace>
  <inkml:trace contextRef="#ctx0" brushRef="#br0" timeOffset="156062.18">21185 9721 796 0,'0'0'0'0,"0"0"424"15,-18-11 0-15,-17-7-271 16,7 6 1-16,-2-4-160 16,-8 7 0-16,-9 0-408 15,1 7 1-15,0 0-258 16</inkml:trace>
  <inkml:trace contextRef="#ctx0" brushRef="#br0" timeOffset="156393.23">20683 9687 1132 0,'-9'5'0'0,"-6"4"275"15,-11 8 1-15,-7 4-200 16,1 1 0-16,-1 1-213 15,-7 2 1-15,-7 8-117 0,5 3 1 16,1 2 7-16,6 5 1 16,2 4 460-16,4 3 0 15,3 10 26-15,2 1 1 16,3-4-15-16,1 3 1 16,3-1-230-16,6 2 0 15,2 3-153-15,5 11 0 16,8 10 140-16,0-6 1 15,7-2-72-15,2-5 1 16,5-3-318-16,1-8 1 16,-3-12 280-16,8 14 0 15,6 9 632-15,-2 0 1 16,1 5-309-16,3-1 1 16,1-1-100-16,0-6 0 15,2-1-2-15,-5-3 0 16,-1-2-169-16,-3-14 1 0,-2-15-298 15,4 2 0-15,-1 0-514 16</inkml:trace>
  <inkml:trace contextRef="#ctx0" brushRef="#br0" timeOffset="156811.21">20773 12003 897 0,'12'1'0'0,"4"3"356"15,10 0 1-15,7-1-157 16,2-3 0-16,2-5-148 16,-2-6 0-16,2-7-235 15,2-4 0-15,3-1-348 16,5-9 1-16,1-4 1144 15,1 0 0-15,5-8-555 0,1-4 1 16,6-14-25 0,-11 10 0-16,-2 4-61 0,-15 8 1 15,-5 9-73-15,-2-3 1 16,-4 0-128-16,0-9 1 16,0-2 206-16,2 0 0 15,2-2 333-15,2-3 0 16,1 1-87-16,-5 2 0 15,-1-2-130-15,-5 3 0 16,-9-1-166-16,-9-4 1 16,-7-1-51-16,-2-25 0 15,-2-19 264-15,3-1 0 16,3-2-156-16,3 14 0 16,7 8 53-16,-5 21 0 15,0 11 7-15,-3 0 1 16,-3 6-68-16,-7-3 0 15,-7-5 128-15,-17-5 1 0,-13-4-11 16,-33-23 1-16,-26-16-155 16,-24 19 0-16,-24 0-46 15,-48 40 0-15,0 2-1940 16</inkml:trace>
  <inkml:trace contextRef="#ctx0" brushRef="#br0" timeOffset="160116.16">14773 14071 1782 0,'-14'8'0'15,"-9"-3"-81"-15,18-10 0 16,10-12 34-16,-8 3 1 16,1-4-95-16,-11-4 0 15,-6 1 14-15,-1-3 1 16,-2 3 12-16,-2-4 0 15,-4-4 80-15,2-2 0 16,1-3 427-16,-3-4 1 16,-2-1-144-16,1 1 1 0,-8 4-118 15,4-3 1-15,-4 3-149 16,-4 4 0-16,-1 1-278 16,-1 4 0-16,-7 3 105 15,2 2 0-15,2-1 620 16,-6 6 0-16,3 3-294 15,-3 4 0-15,-3 3-290 16,-1 9 0-16,1 5-104 16,-1 1 1-16,-1 3 341 15,5 5 0-15,1 2 138 16,5 5 1-16,-1 2-117 16,7 5 0-16,7 4-141 0,-1 4 1 15,7 5-153-15,-5 4 0 16,8 1-67-16,0 6 1 15,8 5 308-15,-5 11 1 16,-3 11-22-16,11-9 1 16,6-4-39-16,5-14 1 15,2-9 11-15,4 0 0 16,1 1 197-16,5 3 0 16,3-1-48-16,3 0 1 15,3 4-101-15,3-10 1 16,6-3-60-16,-4-1 1 15,1-3-140-15,5-2 1 16,3-5-177-16,4 1 0 16,6-4 355-16,1 2 1 15,4 0 327-15,4 1 0 16,1 3-259-16,-1-5 1 0,-1 1-241 16,5-4 0-16,-4-1-244 15,5-4 0-15,2-4 768 16,9-4 1-16,12-4-287 15,-23-7 1-15,-7-4-166 16,-2-6 0-16,2-7-370 16,1-6 0-16,5-5 712 15,-7-5 0-15,5-4-133 16,1-15 1-16,4-8-25 0,-16-6 0 16,-6-7-58-1,-8 0 0-15,-3-7-210 0,-7-4 1 16,-1-4 217-16,-7 1 1 15,-3 0-117-15,-3-1 0 16,-1-1 48-16,-13-2 1 16,-8-4 122-16,-3 1 1 15,-6-5-332-15,-22 5 1 16,-17-1 17-16,-20 11 0 16,-16 8 355-16,-34 24 0 15,-22 21-885-15,-61 37 0 16,2 0 50-16</inkml:trace>
  <inkml:trace contextRef="#ctx0" brushRef="#br0" timeOffset="185444.11">14356 7913 1815 0,'-9'0'0'16,"-2"4"-66"-16,11-4 0 15,-9 0-21-15,9 0 1 16,0 0-146-16,0 0 1 16,9 7 69-16,-4 0 1 15,6 4-55-15,6-2 1 16,1 2 109-16</inkml:trace>
  <inkml:trace contextRef="#ctx0" brushRef="#br0" timeOffset="185576.14">14546 7959 91 0,'15'-8'0'15,"11"-1"460"-15,7 0 0 16,10-2-344-16,-8 2 0 0,-2 0-110 15,-5 0 0-15,-4 2 36 16,-10 2 1-16,-4 1-58 16,-3 4 1-16,-5 0-83 15,-8 2 0-15,-10 5-253 16,-14 0 0-16,-3 2 184 16</inkml:trace>
  <inkml:trace contextRef="#ctx0" brushRef="#br0" timeOffset="185637.28">14445 7980 1323 0,'-17'7'0'0,"-12"11"54"16,-10-1 1-16,-17 1-465 15,5 1 1-15,-5-2 111 16</inkml:trace>
  <inkml:trace contextRef="#ctx0" brushRef="#br0" timeOffset="185744.67">14002 8139 673 0,'5'-4'0'0,"8"-1"52"0,-4 1 1 15,-3 4-97-15,9-4 0 16,3-1 460-16,13 1 0 16,10-5-268-16,3 2 1 15,8-2-388-15,3-3 0 16,1-1-647-16</inkml:trace>
  <inkml:trace contextRef="#ctx0" brushRef="#br0" timeOffset="185848.7">14605 7980 852 0,'15'-3'0'16,"5"1"301"-16,3-2 1 16,2-5-212-16,-4 6 1 15,1-6-52-15,-11 5 1 16,-2 0-80-16,-9 4 1 16,0 0-166-16,-20 0 1 15,-4 0-606-15</inkml:trace>
  <inkml:trace contextRef="#ctx0" brushRef="#br0" timeOffset="185967.7">14495 7980 1188 0,'-13'6'0'15,"-8"6"354"-15,-6 3 0 16,-5 3-236-16,5-2 1 0,3-4-106 16,1 1 0-16,9-8-46 15,4 3 0-15,5-5-24 16,5-3 1-16,24 0-176 16,-2-7 1-16,2 2-789 15</inkml:trace>
  <inkml:trace contextRef="#ctx0" brushRef="#br0" timeOffset="186058.36">14583 7980 1121 0,'19'-5'0'0,"5"-2"335"15,7-2 1-15,6 0-219 16,-9 1 0-16,-1-3-77 16,-6 6 0-16,-8 1-199 0,-4 3 0 15,-4-1-1083-15</inkml:trace>
  <inkml:trace contextRef="#ctx0" brushRef="#br0" timeOffset="189600.08">16492 13531 1737 0,'11'7'0'0,"11"6"13"16,-22-13 1-16,-14 5 67 16,4-5 0-16,1-5-30 15,0 3 0-15,5-1-52 16,4 3 1-16,0 0 24 16,0 0 1-16,13 7 59 15,-2-2 0-15,8 2 48 16,12-1 0-16,8-1-208 0,7-10 1 15,6-6-432-15,1-2 1 16,3-5 675-16,-3 0 1 16,1-1 35-16,-17 4 0 15,-4 3-141-15,-9-1 0 16,-2 6-21-16,-9 1 1 16,-6 5-174-16,-16 2 0 15,-11 5-42-15,-12 3 0 16,-8 2 518-16,-10 1 0 15,-9 3-364-15,-10 1 0 16,-3 4-456-16,0 1 0 16,-3 4 938-16,-8 4 1 15,-2 5-401-15,29-10 1 16,19-11-52-16,12-6 0 16,14-2-39-16,5-3 1 15,6-4-80-15,9-5 0 0,10-4-284 16,10-1 0-16,12-5 340 15,1 3 0-15,8-2 460 16,6 1 1-16,3-1-333 16,-2 2 0-16,0-1-156 15,-14 4 1-15,-3 4-7 16,-10 2 1-16,-6-1 161 16,-8 3 0-16,-5 1 7 15,-11 2 1-15,0 0 121 16,-20 5 0-16,-13 6-161 0,1 0 1 15,-1 0-192-15,-7 5 0 16,1-3 28-16,-2-1 0 16,4 1 77-16,10-4 0 15,8-2 71-15,8-3 0 16,4-4 131-16,23-6 0 16,14-3-239-16,10-5 1 15,-3-1-1725-15</inkml:trace>
  <inkml:trace contextRef="#ctx0" brushRef="#br0" timeOffset="191402.45">5201 12112 1950 0,'2'-5'0'0,"5"-11"-69"16,-7 16 1-16,0 0 57 15,0 0 0-15,0 0-57 16,0 0 1-16,6-7-64 15,3 1 0-15,4 1-139 16,7-2 1-16,2-1-245 0</inkml:trace>
  <inkml:trace contextRef="#ctx0" brushRef="#br0" timeOffset="191882.64">5522 12012 1233 0,'18'-9'0'15,"10"-13"297"-15,9 0 0 16,6-1-385-16,-1-2 1 16,8 1-429-16,-2 5 0 15,2 1 792-15,-8 1 1 16,-1 3-74-16,-8 3 0 15,-5 2-99-15,-10 4 0 16,-9-1-103-16,-9 6 0 16,0-12-230-16,-18 10 0 15,-10 2 664-15,-9 9 0 16,-13 5-307-16,-3 8 1 16,-6 3-505-16,-11 6 0 15,-4 7 510-15,-15 8 0 16,-12 10 37-16,18-13 0 15,7-3-242-15,11-6 1 0,14-7 9 16,17-7 0-16,21-9 104 16,1 0 1-16,12-6 45 15,12 0 1-15,11-5-56 16,4-3 1-16,12-6-345 16,7-4 0-16,10-7 197 15,1-7 1-15,11-5 525 16,-3-4 0-16,-1-2-338 15,-6 4 1-15,-9 0-95 16,-10 9 1-16,-7 8 60 16,-8 1 1-16,-11 7 2 0,-8 2 1 15,-1 3 19-15,-17 8 0 16,-11 3-184-16,-17 9 1 16,-7 8-242-16,-13 10 0 15,-13 9 780-15,-23 20 1 16,-27 16-869-16,-3 13 0 15,1 0-713-15</inkml:trace>
  <inkml:trace contextRef="#ctx0" brushRef="#br0" timeOffset="197167.25">7226 4255 2196 0,'24'7'148'16,"-24"-16"1"-16,-4-4-26 0,-1-1 0 15,-4 1-55-15,-1 4 0 16,-4 0-94-16,4 6 1 16,1-3 37-16,2 6 1 15,1 0 26-15,1 17 0 16,1 8-27-16,-2 13 0 15,6 8-86-15,10 14 1 16,4 10 23-16,9 4 1 16,4 7-234-16,16 11 1 15,8 7 534-15,5-31 0 16,8-14-95-16,-16-29 0 16,-1-26-69-16,-7-19 0 15,-7-18-124-15,-5-16 1 16,-6-13 32-16,-7-17 0 15,-6-24 86-15,-12 19 1 0,-12-1-90 16,-18 9 1-16,-17 8-258 16,-11 17 0-16,-13 11 428 15,0 16 0-15,-2 13-46 16,12 19 0-16,3 13-139 16,2 22 1-16,3 20-2 15,14 9 0-15,9 12-50 16,16-7 1-16,15-2 126 15,23-7 1-15,19-7-58 16,6-18 0-16,6-11-1068 16,26-22 0-16,-3 2 641 0</inkml:trace>
  <inkml:trace contextRef="#ctx0" brushRef="#br0" timeOffset="197588.88">8077 4233 2443 0,'0'0'0'0,"-9"0"180"16,0-3 0-16,-1-3-27 15,-2-1 1-15,0-2-69 16,3 2 0-16,2 1-55 15,7 6 0-15,0 0 41 16,13 18 1-16,9 15-67 0,6 5 0 16,7 12-206-16,5 4 1 15,3 4 34-15,7-4 0 16,1-4 63-16,-3-12 0 16,2 0-1727-16</inkml:trace>
  <inkml:trace contextRef="#ctx0" brushRef="#br0" timeOffset="198114.86">8199 3493 2499 0,'0'0'0'16,"-4"-16"214"-16,-3 3 0 0,-2-7-51 16,-1 6 1-16,1 1-137 15,0 3 0-15,2 8-27 16,1 7 0-16,1 15-72 16,6 11 0-16,7 10-68 15,7 4 0-15,7 11-30 16,7 2 1-16,12-1 392 15,7-6 1-15,11-5-82 16,-2-8 1-16,4-9-113 16,-11-11 0-16,-9-5-35 15,-5-13 0-15,-2-11-53 0,-7-13 1 16,-3-10 40-16,-11-7 1 16,-7-10 150-16,-10-3 0 15,-11-5-33-15,-9-4 0 16,-13-2-204-16,-22-7 0 15,-16-7-24-15,-5 25 1 16,-1 11 338-16,11 26 0 16,5 23-180-16,12 17 1 15,8 24-34-15,16-6 1 16,10 3-88-16,10 4 1 16,13-1-84-16,13 4 1 15,14-6-891-15,28 1 0 16,2-1 606-16</inkml:trace>
  <inkml:trace contextRef="#ctx0" brushRef="#br0" timeOffset="198369.15">8997 3376 2823 0,'-17'9'0'0,"-3"4"249"16,20-13 1-16,0 0-75 16,5 3 0-16,10-3-97 0,2 13 0 15,1 3-119-15,0 6 1 16,3 3-43-16,3 7 1 16,2 3-91-16,3 2 1 15,3 1-170-15,-5-4 0 16,1 2-1428-16</inkml:trace>
  <inkml:trace contextRef="#ctx0" brushRef="#br0" timeOffset="198879.06">9057 2771 2263 0,'0'-16'0'0,"-3"-13"206"16,1-2 0-16,2-3-34 15,-2 7 1-15,0 6-100 16,2-1 1-16,-5 9-59 15,3 1 0-15,0 8-14 16,2 4 1-16,4 16-3 16,5 10 1-16,6 15-8 15,3 0 0-15,6 10-50 0,0-4 1 16,8 3-67-16,1-1 0 16,4-2 283-16,0-2 1 15,3-6-55-15,-7-6 1 16,-9-12-41-16,-1-5 0 15,-12-3-17-15,-2-9 1 16,-2-1-38-16,-10-14 0 16,-3-3-23-16,-12-15 0 15,-14-9 12-15,-1-7 0 16,-9-9 97-16,-5-5 0 16,-2-8-102-16,-12-16 0 15,-13-8-236-15,13 19 1 16,0 9-257-16,20 25 0 15,3 2-1032-15</inkml:trace>
  <inkml:trace contextRef="#ctx0" brushRef="#br0" timeOffset="204901.61">4532 4537 2420 0,'13'42'217'0,"-26"-49"1"16,-14-19-42-16,3 5 1 16,-8-8-128-16,8 13 0 15,-3 0-51-15,3 14 1 16,5 11-76-16,6 12 1 15,8 17 76-15,8 13 0 16,3 13-96-16,16 12 1 16,11 5 6-16,23 15 0 15,23 8 320-15,-9-18 1 0,6-6-231 16,-4-25 0-16,-6-19-224 16,-1-21 1-16,-8-21 366 15,-7-13 1-15,-13-12-77 16,-4-10 1-16,-5-10 54 15,-10-24 1-15,-5-19-109 16,-20 0 0-16,-11-7-162 16,-16 10 1-16,-17 1 405 15,-14 10 0-15,-11 8-259 16,-16 15 0-16,-15 10 0 0,0 27 0 16,-8 24 47-16,16 28 1 15,-1 31-276-15,21 25 0 16,14 26 261-16,32 6 0 15,27 14-75-15,45-10 1 16,2-2-2402-16</inkml:trace>
  <inkml:trace contextRef="#ctx0" brushRef="#br0" timeOffset="-193985.75">21538 16508 2107 0,'0'0'32'0,"0"0"0"15,0 0-72-15,0 0 0 16,0 0-13-16,0 0 1 16,0 0-25-16,0 0 1 15,0 0 63-15,0 0 0 16,0 0-81-16,0 0 1 16,11-9-110-16,5-2 1 0,8-4-174 15,8-1 1-15,8-4 1024 16,10 1 0-16,9-5-403 15,6-1 1-15,5-2-692 16,19-9 1-16,14-7 1031 16,-1 1 0-16,-1-3-555 15,-3 4 1-15,0-1-309 16,-11 6 0-16,-6 6 550 16,-13 6 1-16,-11 8-219 15,-21 7 0-15,-20 6-57 16,-5 1 0-16,-11 2-123 0,-20 5 0 15,-17 6 14 1,-11 5 0-16,-17 8 373 0,-3 3 0 16,-8 5-701-16,-27 15 0 15,-21 12 742-15,8 1 0 16,0 3-267-16,9-6 1 16,7-1-310-16,9-11 1 15,12-7 622-15,20-13 0 16,17-10-298-16,12-6 0 15,15-9-17-15,2-4 1 16,8-3-153-16,12-9 0 16,10-10-279-16,12-1 1 15,12-3 597-15,11-1 1 16,12-1-11-16,19-8 0 16,15-3-567-16,-2 0 1 15,4 0 839-15,-4 5 0 16,-2 3-399-16,-13 10 0 0,-9 5-276 15,-9 6 0-15,-11 3 75 16,-14 4 0-16,-14 2 241 16,-7 1 0-16,-10 4 34 15,-14 4 0-15,-11 3 84 16,-17 9 0-16,-15 4-237 16,-13 9 0-16,-15 7-169 15,-23 9 0-15,-23 7 313 16,13-9 1-16,4-3-566 0,28-17 0 15,1 1-1108 1</inkml:trace>
  <inkml:trace contextRef="#ctx0" brushRef="#br0" timeOffset="-185893.56">15187 17631 1972 0,'5'-11'-49'0,"-5"11"0"16,0 0 37-16,0 0 0 0,0 0 14 16,0 0 0-16,0 0 4 15,0 0 0-15,10-1 110 16,-3-5 1-16,2-1-33 16,6-7 1-16,3-4-44 15,6-9 1-15,4-6-237 16,0-5 0-16,9-5-405 15,-4-4 0-15,6-3 1139 16,1-1 1-16,5-3-247 16,-3 6 0-16,2 3-122 15,-8 7 1-15,-9 4-126 0,-8 9 1 16,-5 5-58-16,-4 5 1 16,-5 8-31-16,-5 7 1 15,-15 24-214-15,-9 6 0 16,-11 15-100-16,-3 9 0 15,-12 9 848-15,-11 16 0 16,-9 13-387-16,9-9 0 16,2 0-181-16,3-13 1 15,5-7 5-15,10-21 1 16,10-17 56-16,8-7 0 16,9-11-12-16,6-5 1 15,6-6 165-15,14-10 0 16,10-10 19-16,7-6 1 15,12-8-156-15,5-9 1 16,6-7-471-16,12-18 1 0,16-16 741 16,-1 1 1-16,10-3-92 15,-19 15 0-15,-9 6-183 16,-17 15 0-16,-13 13-6 16,-12 16 0-16,-12 16-6 15,-3 2 0-15,-4 7 35 16,-9 10 0-16,-6 10-10 15,-9 14 1-15,-7 11-355 16,-16 9 0-16,-4 8 440 16,-19 20 0-16,-13 17 91 15,12-7 0-15,7-2-187 0,12-18 0 16,15-10-13-16,22-34 1 16,21-22-302-16,51-75 1 15,2 1-1391-15</inkml:trace>
  <inkml:trace contextRef="#ctx0" brushRef="#br0" timeOffset="-182050.13">11520 8958 1883 0,'0'0'0'0,"0"0"2"15,0 0 0-15,-18 25-2 16,3-12 0-16,2-1-8 16,-2 1 1-16,2 3-23 15,-1-7 0-15,4 0 29 16,1-2 1-16,2-1 63 0,7-6 1 15,0 0 13-15,9-2 1 16,8-5-145-16,10-8 1 16,7-5-567-16,4-5 1 15,7-9 914-15,3 2 1 16,3-3 110-16,3-1 0 16,-2-1-208-16,-6 2 0 15,-7 3-91-15,-8 10 0 16,-13 3-62-16,-3 6 1 15,-6 8-33-15,-9 5 0 16,0 0-218-16,-22 19 0 16,-17 16-59-16,-12 10 1 15,-19 14 773-15,-12 8 0 16,-8 8-495-16,9-12 0 16,9-5-90-16,16-20 1 15,14-11 102-15,20-11 1 16,12-13 21-16,10-3 0 0,4-14 134 15,16-6 1-15,14-5-181 16,10-13 0-16,11-10-461 16,25-17 1-16,18-16 936 15,-1 0 0-15,1-9-503 16,-5 12 1-16,-10 5-261 16,-13 17 0-16,-13 11 428 15,-22 19 1-15,-20 16-115 16,-15 10 0-16,-7 10 166 15,-19 12 0-15,-11 12 10 0,-9 4 0 16,-6 5-272-16,-11 8 1 16,-11 8-21-16,30-25 1 15,16-12 32-15,28-11 1 16,0 1-1993-16</inkml:trace>
  <inkml:trace contextRef="#ctx0" brushRef="#br0" timeOffset="-179197.72">22684 12157 1972 0,'0'0'0'15,"13"-16"46"-15,-5 11 0 16,-1 1 11-16,6-1 0 16,3-1 34-16,10-1 1 15,6 0-91-15,3-6 0 16,4-5-129-16,3 0 0 16,2-3-300-16,4-1 1 15,8-3 825-15,1 0 0 16,6 0-218-16,-4 1 1 15,0 3-282-15,11-1 1 16,8-3-346-16,-12 10 0 16,-3 5 668-16,-19 6 0 15,-11 4-78-15,-7 0 0 16,-9 4-52-16,-6-1 0 0,-6 3-97 16,-6 1 1-16,-7 2-141 15,-18 7 1-15,-12 6 449 16,-7 3 0-16,-6 2-251 15,-5 2 0-15,-5-1-400 16,-3-1 0-16,-3 0 367 16,1-5 0-16,1-4 261 15,10 0 0-15,9-5-231 16,3-4 1-16,6 0-36 16,9-2 1-16,10-4-50 0,7 1 0 15,2-4 33-15,9 0 0 16,0 0-51-16,13-7 1 15,7-6-225-15,9-7 1 16,10-5 358-16,13 0 0 16,5-4 231-16,2 4 0 15,4 0-272-15,-6 3 1 16,-3 4-139-16,-6 4 1 16,-4 3 54-16,-13 4 0 15,-7 1 129-15,-7 3 0 16,-8 1 61-16,-25 13 1 15,-18 1-235-15,-19 10 0 16,-17 7-151-16,-6 3 1 16,-7 4 321-16,-9 4 0 15,-1-2-2013-15</inkml:trace>
  <inkml:trace contextRef="#ctx0" brushRef="#br0" timeOffset="-175354.64">23594 14188 1871 0,'0'0'0'15,"-11"2"10"-15,11-2 1 16,0-16-30-16,0 3 1 15,0-1 45-15,0-2 0 0,0-4-26 16,0 2 0-16,-3 0 59 16,1 4 1-16,0-1 52 15,0 6 0-15,-2 2-27 16,4 7 1-16,0 0 15 16,-3 9 0-16,-1 5-32 15,-2 15 0-15,-1 11-79 16,3 8 1-16,1 10-17 15,-1 3 1-15,0 4 108 0,-3-2 0 16,-2 0-64-16,3-9 0 16,2-9-14-16,3-11 1 15,-1-8-54-15,4-12 1 16,1-10-29-16,3-13 1 16,1-13-5-16,2-7 1 15,4-7-9-15,-2-7 0 16,-1-9 156-16,-1-8 1 15,2-6-71-15,4-3 1 16,3-5 88-16,-1 13 0 16,3 5-32-16,0 15 1 15,1 9 12-15,-1 12 0 16,-1 11 19-16,-1 14 1 16,2 11-31-16,3 17 0 15,2 14-64-15,1 5 1 16,0 13-124-16,4 16 1 15,1 14 118-15,-3-5 1 0,-4 2-95 16,0-15 0-16,-2-6-55 16,-4-16 1-16,-1-11 149 15,-8-14 0-15,-3-14 59 16,-3-1 1-16,-3-6 54 16,-1-2 1-16,-1-2 22 15,2-5 1-15,-10 8 5 16,-6-1 1-16,-6 0-72 15,-4 6 1-15,-6 3-35 16,1 4 0-16,-2 3-72 0,1-1 0 16,3-1-62-16,1 3 0 15,2-6 104-15,6-2 0 16,5-3-8-16,6-3 0 16,2-1 17-16,7-9 0 15,16 6 35-15,3-8 1 16,8-2-41-16,10-12 0 15,10-7-488-15,12-11 0 16,13-10 945-16,25-20 1 16,22-18-747-16,-1 3 0 15,5-5 578-15,-14 10 1 16,-7 7-232-16,-19 15 0 16,-17 12-118-16,-16 13 0 15,-18 11 33-15,-12 9 1 16,-11 7-78-16,-9 0 0 15,0 0-419-15,-3-9 0 0,-1 0-703 16</inkml:trace>
  <inkml:trace contextRef="#ctx0" brushRef="#br0" timeOffset="-172426.58">26458 7173 2028 0,'0'0'0'16,"4"9"-1"-16,-3-3 1 15,-1 5-196-15,6-4 1 0,3 2 307 16,8-4 1-16,5-1 22 16,7-10 0-16,7-1-57 15,6-9 1-15,8-6-429 16,11-12 1-16,11-7 568 15,37-26 1-15,27-16-514 16,18-14 0-16,19-11 152 16,27-20 1-16,21-16 480 15,8 4 0-15,15-6-169 16,-1-2 0-16,5-1-129 16,-17 7 0-16,-12 3 159 15,-3 0 0-15,-7 6-257 16,-10 12 1-16,-9 13-112 0,-18 4 1 15,-13 7 347-15,-28 18 1 16,-22 8-848-16,-24 17 0 16,-22 13 965-16,-17 10 0 15,-19 11-244-15,-8 2 0 16,-1-1-1463-16</inkml:trace>
  <inkml:trace contextRef="#ctx0" brushRef="#br0" timeOffset="-143509.08">2581 5290 1603 0,'-9'0'0'0,"0"0"-1143"16</inkml:trace>
  <inkml:trace contextRef="#ctx0" brushRef="#br0" timeOffset="-143391.54">2441 5335 1782 0,'0'0'0'0,"0"0"20"16,0 0 0-16,-10 9-22 15,10-9 1-15,-3 5-44 16,3-5 0-16,0 8-54 16,0-8 0-16,7 12-288 15,8 1 0-15,0-1-24 16</inkml:trace>
  <inkml:trace contextRef="#ctx0" brushRef="#br0" timeOffset="-143256.35">2651 5549 1356 0,'22'11'0'0,"12"7"316"0,6-2 0 16,12 6-500-16,3-6 0 16,1-7 93-16,-1-12 0 15,2-12 526-15,2-33 0 16,2-24-227-16,15-83 0 16,11-65-283-16,38-102 0 15,28-92-86-15,58-116 1 16,1 3-1430-16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17:07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26840 4701 2017 0,'0'0'0'0,"-7"-16"56"0,3 11 1 16,0-3 9-16,4 8 1 16,-9-9-67-16,0 4 0 15,-4-2-64-15,-11-6 1 16,-9-7-77-16,-1 2 0 16,-1-3-108-16,-9-4 0 15,-6-2 630-15,-3 0 0 16,-6-2-169-16,-4 0 1 15,-2 4-417-15,-7-4 0 16,-4 4 246-16,-1 0 1 16,-2-6 133-16,-19-5 1 15,-11-5-564-15,5 3 0 16,-1-4 687-16,4 3 1 16,-1-1-187-16,6 2 1 15,4 4-312-15,-6 0 1 16,-2 1 468-16,4 1 0 0,0-2-750 15,-3 0 1-15,-3-4 805 16,6 2 1-16,6 5-395 16,-10 10 1-16,-5 1 138 15,-4 7 0-15,-8 4-76 16,-1 2 0-16,0 2 10 16,7 1 1-16,6-5 99 15,-6 11 1-15,0 9-311 16,-5-2 0-16,0 0 449 15,5 1 1-15,4 3-734 0,0 5 0 16,0 2 953-16,5 1 0 16,6 8-666-16,-9 0 0 15,-4 5 431-15,8-3 0 16,1 5-306-16,-2 2 0 16,-1 7-89-16,7 7 1 15,4 5 325-15,7-6 0 16,5-4-348-16,-8 1 0 15,-6-4 317-15,9 4 0 16,3-1-45-16,10 0 0 16,10 5-373-16,-8 2 1 15,-2 5 89-15,9 1 0 16,4 1 522-16,13-5 0 16,9-4-263-16,13-5 1 15,13-9-114-15,3 5 0 16,10 2 15-16,0 0 1 15,3-4 33-15,3 3 0 0,1 1-109 16,6 1 0-16,3 1-18 16,6 5 1-16,4-1 304 15,18 8 1-15,15 8 2 16,-4-9 1-16,8 1-180 16,-4-10 0-16,2-3-266 15,9-4 0-15,7-8 552 16,4-2 1-16,6-1-473 15,-3-6 1-15,1 0 128 16,2-1 0-16,-1 1 288 0,-1-3 1 16,-2-3-543-16,0-1 0 15,0-9 527-15,5 2 0 16,6 2-126-16,-3-4 0 16,-1 4-378-16,2-4 1 15,4 1 633-15,-2 5 0 16,-2 1-495-16,-2 0 1 15,-1 0 217-15,3 1 1 16,2 1 75-16,-2-2 0 16,-1-7-468-16,8 0 0 15,4-2 624-15,-5-3 1 16,-4 1-588-16,2-5 1 16,2 4 521-16,1-3 1 15,1 3-234-15,-8 0 0 16,-4-1-165-16,4-3 1 15,1 4 423-15,-5-4 1 0,-3-4-405 16,-2 4 1-16,0 0 158 16,5 0 1-16,4-3 141 15,-11 3 0-15,-3-6-376 16,-3 6 0-16,-3 0 256 16,2 0 0-16,0 0 146 15,-4-3 1-15,-4-1-231 16,2-5 0-16,0-7-231 15,2 3 0-15,2-5 545 16,0 4 1-16,2-1-244 0,-6-1 0 16,-2-5-305-1,-3 1 0-15,-3-5 410 0,-1-1 0 16,0 1 80-16,-4-9 0 16,1-2-135-16,-12-2 1 15,-7 0-78-15,-6 4 0 16,-7 5-138-16,1-3 1 15,1-2-79-15,0-4 1 16,-1 0 337-16,-1-3 0 16,-2-1 10-16,-3-3 0 15,-5 2-35-15,-3-4 1 16,-4 2-91-16,-7-2 1 16,-4-1-79-16,-9 1 1 15,-5-2 70-15,-8-3 1 16,-6-2 188-16,-18-22 0 15,-13-10-194-15,-11 7 1 0,-13-4-259 16,-13 11 0-16,-9 2 491 16,-14 1 0-16,-12 4-306 15,2 10 0-15,-2 1-107 16,3 0 1-16,1 3-1990 16</inkml:trace>
  <inkml:trace contextRef="#ctx0" brushRef="#br0" timeOffset="5000.3">5769 7049 1838 0,'13'-9'0'0,"11"-3"-232"16,-5-1 1-16,-3 4-109 15,5 0 1-15,1 2 496 0,2-2 1 16,4 5 105-16,5-7 1 16,7 2-82-16,3-3 1 15,3-4-193-15,0 1 0 16,0-1-234-16,-3 0 0 16,-3 3-186-16,-5 4 0 15,2 6 778-15,-2 3 0 16,2 3-162-16,-2 6 1 15,6 4 5-15,-4-2 0 16,0 1-172-16,5 1 0 16,5-1-268-16,-1 1 1 15,5-2-68-15,-1 0 1 16,2-6 793-16,3 4 0 16,3 2-300-16,-3-4 1 15,4 2-361-15,2-7 0 16,0 0 63-16,5-1 1 0,3 3 475 15,1-4 1-15,4 0-452 16,-1 0 0-16,1 0-139 16,20 0 0-16,14-5 601 15,-5 3 0-15,2 0-629 16,-11 2 0-16,-1 0 365 16,-7 5 1-16,3 3 137 15,-4 1 1-15,2 0-624 16,-2-2 0-16,1-2 712 15,9 2 0-15,2 2-338 16,-2-3 1-16,1-3-164 0,-4 6 1 16,6 2 459-16,-6-5 0 15,2-3-724-15,0-3 0 16,2-3 773-16,2 1 0 16,4-2-393-16,-4-3 0 15,-4-2-72-15,2 4 1 16,-6 3 414-16,-3 2 1 15,-4 2-448-15,-7-1 1 16,-2 3-20-16,-15-4 0 16,-8 4 498-16,5-4 0 15,-1 1-260-15,-3-1 0 16,0-1-152-16,-6 1 1 16,-4-4-12-16,-9 4 1 15,-1-5-12-15,-8 3 0 16,-6 0 127-16,-5 2 0 15,-4 0 116-15,-9 0 1 0,10 0-62 16,-10 0 1-16,0 0 66 16,-17-7 1-16,-9 1-95 15,-20-4 0-15,-17-1-461 16,-72 16 1-16,1-1-1102 16</inkml:trace>
  <inkml:trace contextRef="#ctx0" brushRef="#br0" timeOffset="14383.67">8365 8014 1659 0,'9'-1'0'0,"10"-1"-184"0,-19 2 0 16,-13 3 31-16,0 1 0 15,2 0 236-15,-4 1 0 16,4 2 1-16,4 2 1 16,-3 2-82-16,7 0 1 15,6 0 242-15,12 1 0 16,13 1-37-16,9-4 1 16,5-4-152-16,1 2 0 15,3-3-262-15,6 3 0 16,7 0-140-16,2 4 1 15,7-2 792-15,4 0 0 16,5-2-694-16,3-1 0 16,5 1 371-16,22-3 1 15,17 1 82-15,-14 6 1 16,-3 1-974-16,0 6 1 0,1 2 1489 16,-5-4 1-16,4 2-1321 15,13-9 0-15,9-1 1231 16,2-12 1-16,4-5-744 15,-4-4 1-15,4-3 357 16,-2-2 1-16,-2 2-253 16,-2 0 0-16,0 0 19 15,3-1 1-15,-3 3 121 16,2 3 0-16,-2 6-319 16,-7-2 1-16,-2 3 299 15,-13 2 0-15,-5 0-11 16,-18 2 1-16,-13 2-179 0,-7 2 0 15,-8 1-153-15,-14 1 1 16,-5 1 220-16,-15-2 1 16,-7-1 84-16,-6-1 1 15,0 1-5-15,-9-4 1 16,6 2-183-16,-6-2 0 16,0 0-1801-16</inkml:trace>
  <inkml:trace contextRef="#ctx0" brushRef="#br0" timeOffset="51366.71">3822 11021 2039 0,'-6'-12'0'0,"-3"-5"0"16,0 1 1-16,3-2 69 16,-1 2 0-16,1 2-36 15,-3 3 1-15,0 4-37 0,-1 5 1 16,5-2 4-16,-4 4 1 16,-1 4 48-16,10-4 0 15,-9 9 49-15,15 7 0 16,-1 9-119-16,8 13 0 15,0 16 95-15,2 9 0 16,3 11-63-16,6 27 1 16,8 21-240-16,5-14 0 15,0-9 101-15,5-14 1 16,1-18 430-16,-3-26 1 16,-7-19-86-16,10-10 0 15,-1-17-117-15,8-24 1 16,6-20-309-16,36-55 1 15,24-44 459-15,34-39 0 16,27-42-256-16,50-30 0 0,43-34-39 16,-14 35 1-16,8 19-804 15,257-255-735 1</inkml:trace>
  <inkml:trace contextRef="#ctx0" brushRef="#br0" timeOffset="76477.89">29700 7244 2409 0,'0'0'0'16,"0"0"121"-16,0 0 0 0,0 0-22 15,0 0 1-15,0 0-61 16,0 0 1-16,0 0-87 16,0 0 1-16,-17 30-4 0,13-1 0 15,4 9 21-15,8 5 0 16,7 11-46-16,9 7 1 15,7 10 81-15,15 22 1 16,13 19 254-16,-7-15 1 16,1 2-185-16,-12-20 0 15,-6-7-77-15,-11-18 0 16,-7-12 3-16,-8-17 0 16,-7-12 7-16,-2-4 0 15,-6-6-18-15,-8-6 1 16,-9-6-128-16,-15-15 0 15,-14-6 142-15,-3-12 1 16,-8-12 129-16,-7-25 1 16,-10-22-106-16,10-3 0 15,2-10-300-15,7-3 1 16,7 0 264-16,12 4 1 0,10 5 3 16,14 16 0-16,12 13-2 15,10 19 0-15,9 19 133 16,13 12 1-16,11 13-9 15,7 16 0-15,12 16-125 16,1 9 1-16,6 13-161 16,-4 3 0-16,-2 6 118 15,-11 4 0-15,-7 6 45 16,-19-1 0-16,-16 5-46 16,-15-10 0-16,-15-6 329 15,-15-2 1-15,-12 2-281 16,-30 5 0-16,-23 8-109 0,5-18 0 15,-4-8 188-15,36-14 1 16,27-13-183-16,7-3 0 16,13-7-138-16,7-8 1 15,0 1-1692-15</inkml:trace>
  <inkml:trace contextRef="#ctx0" brushRef="#br0" timeOffset="77109.02">30752 7876 2499 0,'0'0'0'16,"0"0"169"-16,0 0 1 16,0 0-50-16,0 0 0 15,0 0-31-15,-4 7 0 16,-1 4-124-16,3 3 1 16,0 4 19-16,6 7 0 15,3 8 13-15,6 1 1 16,6 7 98-16,3 1 0 15,4-3-64-15,-2 3 1 16,0-1-33-16,-4-1 1 16,-3-4 8-16,-4-4 0 15,-6-7-11-15,0-5 1 16,-1-7 1-16,-6-13 1 16,0 0-2-16,-4-11 0 0,-3-7-4 15,-8-11 1-15,-3-14-69 16,-8-9 1-16,-4-13 71 15,-3-3 0-15,-2-10 107 16,0 8 1-16,2-2-107 16,5 16 0-16,6 9-135 15,5 13 1-15,0 0-2204 16</inkml:trace>
  <inkml:trace contextRef="#ctx0" brushRef="#br0" timeOffset="78069.82">30569 7208 2454 0,'0'0'0'16,"8"-6"120"-16,-8 6 0 16,7-3-75-16,8-5 1 15,7-1-337-15,13-16 1 16,11-9 469-16,13-4 0 15,13-7-75-15,24-27 1 16,23-21-107-16,2-1 0 16,12-7-29-16,-9 6 0 15,-2 6 27-15,-15 10 1 16,-9 13 159-16,-24 12 0 16,-19 12-157-16,-22 12 0 15,-20 13-111-15,-18 7 1 16,-19 8-228-16,-15 2 1 0,-15 9 680 15,4 3 0-15,-3 1-287 16,7 0 0-16,5-1-13 16,8-1 1-16,5 0-53 15,6 0 1-15,5-8 24 16,6 3 0-16,6-1 32 16,14-5 0-16,13-2-305 15,13-1 0-15,15-6 365 16,7-2 1-16,12 0 63 15,8 4 1-15,10 3-180 0,-15 8 1 16,-7 8-89-16,-23 14 0 16,-14 15 98-16,-21 4 0 15,-20 11 152-15,-16 14 1 16,-19 18-167-16,0-8 0 16,-8-5-188-16,18-21 0 15,8-12 132-15,8-15 0 16,7-9-28-16,15-18 1 15,0 0 19-15,19-20 1 16,-1-4-1600-16</inkml:trace>
  <inkml:trace contextRef="#ctx0" brushRef="#br0" timeOffset="78669.81">32696 5573 2319 0,'0'0'83'15,"0"-16"1"-15,0-13-8 16,-5 4 0-16,-3-4 32 0,-1 7 1 16,-2 2-108-16,0 4 0 15,2 7 9-15,-2 4 0 16,1 5-21-16,1 14 1 16,0 11-93-16,3 11 0 15,4 8 146-15,6 10 1 16,7 7-146-16,4 5 1 15,5 6 90-15,8 8 1 16,7 8 205-16,-2-16 0 16,4-7-33-16,-4-18 0 15,1-13-111-15,-10-14 0 16,-8-20-30-16,3-6 0 16,-1-8-65-16,4-8 0 15,4-7-37-15,-2-5 1 16,2-13 135-16,-6-1 1 15,-1-8-8-15,-8-14 0 0,-6-13-34 16,-6 20 1-16,-7 7 117 16,-14-2 1-16,-9 4-149 15,-32 0 1-15,-22 4-20 16,-11 25 0-16,-17 21-11 16,-5 33 1-16,-7 27 36 15,7 25 0-15,3 23-125 16,21 1 1-16,0-1-2134 15</inkml:trace>
  <inkml:trace contextRef="#ctx0" brushRef="#br0" timeOffset="80456.35">28714 10658 2342 0,'0'0'0'15,"0"0"141"-15,0 0 1 16,0 0-53-16,0 0 1 16,0 0-75-16,0 0 0 15,0 0-74-15,0 0 0 16,0 0 59-16,0 0 1 16,-4 28-41-16,12 1 1 15,5 7-93-15,11 7 1 16,9 10 102-16,4 4 0 15,7 10 214-15,10 12 0 16,8 13-37-16,-14-7 0 16,-5-3-112-16,-12-13 1 0,-7-13-37 15,-9-20 0-15,-10-17 44 16,-1-2 0-16,-6-16-12 16,-5-2 0-16,-8-8-78 15,-18-8 1-15,-13-13-251 16,-6-6 0-16,-9-13 563 15,0-5 1-15,-3-7-147 16,-8-20 1-16,-6-16-186 16,12 3 0-16,7-3-57 15,18 10 0-15,15 6 234 16,17 6 1-16,16 6 3 0,15 10 0 16,17 10-65-16,4 6 1 15,8 12-135-15,5 13 1 16,3 6-213-16,4 17 1 15,3 15 548-15,-3 9 1 16,-2 10-222-16,-13 7 0 16,-8 4-41-16,-10 2 0 15,-12 2 8-15,-12-11 1 16,-12-10 2-16,-8 1 0 16,-9-9-115-16,-10 4 1 15,-11-4-37-15,-6-7 0 16,-7-2 317-16,7-5 1 15,4-4-269-15,9-1 0 16,9-4-376-16,6-2 0 16,0 0-853-16</inkml:trace>
  <inkml:trace contextRef="#ctx0" brushRef="#br0" timeOffset="81176.71">29674 11351 2364 0,'0'0'0'16,"7"-16"110"-16,-5 8 1 15,0 3-38-15,-9-6 0 16,-8-3-70-16,2-8 0 16,0-7 2-16,2-5 1 0,4-7 83 15,5-1 1-15,4-5-84 16,5 6 0-16,8 0-32 16,5 6 0-16,6 7-151 15,2 11 1-15,5 5 211 16,2 15 0-16,5 14 127 15,-1 8 1-15,2 11-76 16,-4 9 0-16,-4 9-7 16,-5 9 0-16,-6 16-30 15,-13-12 1-15,-9 1-71 16,-7-16 1-16,-10-10-84 0,-1-3 0 16,-6-6 67-16,5-8 1 15,4-9 72-15,6-3 0 16,5-13 73-16,10-7 0 15,7-11 54-15,9-8 1 16,9-10-112-16,5-1 1 16,6-8-189-16,2 1 1 15,6 1-31-15,4 0 1 16,5 3 290-16,-17 12 1 16,-8 8-117-16,-9 2 0 15,-4 5-79-15,-7 1 0 16,-2 4-217-16,-5-2 0 15,0-1-1640-15</inkml:trace>
  <inkml:trace contextRef="#ctx0" brushRef="#br0" timeOffset="82182.75">30455 9692 2319 0,'0'0'0'0,"7"6"150"16,1-3 1-16,1 1-66 15,0 5 0-15,0 2-52 16,2 7 0-16,1 7-33 16,0 4 0-16,1 9 14 15,4 3 1-15,1 6-130 16,5 2 1-16,1 1-155 0,0 0 0 16,1-3 233-1,-2-2 1-15,-3-7 63 0,-5-7 0 16,-4-3 132-16,-4-6 0 15,-3-6-58-15,-2-7 0 16,-4-5 10-16,2-4 0 16,-15-16-5-16,-3-6 1 15,-6-7 34-15,-4-9 0 16,-2-8-138-16,-5-10 0 16,-3-4-166-16,-5-1 0 15,-5-5-75-15,6 3 0 16,1-2 361-16,6 5 0 15,5-3-51-15,8 4 0 16,9 1-151-16,10 6 1 16,6 5 146-16,10 8 0 15,9 6 70-15,8 4 0 16,9 4-64-16,-1 16 1 0,3 6-101 16,3 8 1-16,3 8-123 15,6 12 1-15,4 11 25 16,-12 2 1-16,-8 5 125 15,-17-4 0-15,-13-1 48 16,-9 7 0-16,-11 2 84 16,-11-2 1-16,-12 0-5 15,-7-2 1-15,-5-3-176 16,0-8 0-16,0-6-228 16,-5-10 0-16,-3-4 346 15,12-4 0-15,7-8-90 0,7-2 1 16,8-4-314-16,11-6 0 15,0-1-1248-15</inkml:trace>
  <inkml:trace contextRef="#ctx0" brushRef="#br0" timeOffset="82993.37">31238 10261 2398 0,'-2'-9'0'0,"-2"-12"136"16,0-3 1-16,3-4-24 0,-3-3 1 15,2-7-116-15,6 0 1 16,3-3-64-16,8 3 0 15,5-3 119-15,2 5 0 16,6 9-38-16,-4 11 1 16,2 7 40-16,-2 14 0 15,0 11-59-15,-4 13 1 16,1 5-86-16,-10 8 1 16,-6 4-28-16,-9 5 0 15,-5 1 46-15,-7-5 1 16,-7-2-5-16,1-7 1 15,0-8 16-15,2-6 0 16,3-10 52-16,2-5 0 16,4-5 101-16,2-13 0 15,4-9 30-15,16-6 1 16,13-6 112-16,5-3 0 16,8-1-169-16,-4 2 0 0,-1 5-90 15,-1 7 0-15,2 7-137 16,-1 10 0-16,1 8-60 15,0 9 1-15,2 10 173 16,-3 6 0-16,-1 8 240 16,-3 5 0-16,-4 6-70 15,-8 0 1-15,-3 3-166 16,-13-2 0-16,-7 1-66 16,-12-3 0-16,-8 1 318 15,-5-9 0-15,-5-6-130 16,1-5 1-16,-1-4-88 15,5-11 0-15,5-3-77 16,-1-4 0-16,0-5-17 0,6-2 1 16,4-2-56-16,-1-5 1 15,1-11-100-15,12-7 0 16,1 1-1344-16</inkml:trace>
  <inkml:trace contextRef="#ctx0" brushRef="#br0" timeOffset="83864.63">32068 8376 2342 0,'0'0'113'15,"0"0"1"-15,12 0 9 0,-12 0 0 16,5 9-75-16,-7 4 1 16,-3 7-67-16,3 1 0 15,2 4 3-15,7 4 0 16,4 0-188-16,6 7 1 16,7 4-4-16,2 7 1 15,1 3 383-15,3 0 0 16,1 1 49-16,1-3 1 15,1 3-109-15,-5-10 0 16,-2-3-119-16,-6-7 0 16,-4-3 5-16,-3-4 0 15,-5-8-5-15,-3-3 1 16,-3-6-53-16,-2-7 1 16,-4 7 6-16,4-7 1 15,-14-5-94-15,-8-8 1 0,-12-3-122 16,1-13 0-1,-6-5 448-15,1-13 1 0,-1-7 65 16,2-11 1-16,4-12-218 16,-1-19 1-16,5-17-38 15,9 5 1-15,7-4 57 16,9 15 1-16,8 7-209 16,12 14 1-16,12 13-121 15,5 6 1-15,8 10 344 16,5 14 0-16,6 15 105 0,-1 9 1 15,1 15-103-15,-10 14 1 16,-3 7-35-16,-15 9 1 16,-9 2 1-16,-6 8 0 15,-7 7-129-15,-17 19 1 16,-12 10-175-16,-18-4 0 16,-14-1 294-16,-7-8 1 15,-8-3 216-15,19-21 0 16,10-16-264-16,6-4 1 15,8-12-115-15,0-8 0 16,3-6 45-16,2-7 0 16,2-4-61-16,15-10 1 15,13-3-272-15,12 5 1 16,1-2-641-16</inkml:trace>
  <inkml:trace contextRef="#ctx0" brushRef="#br0" timeOffset="84734.7">32838 8864 2398 0,'0'0'164'0,"0"0"1"15,0 0-7-15,0 0 1 16,0 0-143-16,0 0 1 16,-11-3-24-16,4 3 1 15,-1 0-8-15,1 9 1 16,0 0 56-16,-1 12 0 16,3 8 7-16,1 7 0 15,2 11-52-15,2 1 1 0,2 12-50 16,-2-6 1-1,2 2 111-15,2-6 1 0,-1-5 0 16,5-7 1-16,3-9-5 16,9-15 0-16,6-10-55 15,3-13 1-15,5-13-147 16,3-3 1-16,5-9-3 16,1 1 1-16,-1-4 265 15,4-5 0-15,2-7-51 16,-20 19 1-16,-12 8-67 15,-6 6 1-15,-10 3-59 0,-4 6 1 16,-3 2 53-16,-3-1 0 16,1 1 55-16,0 0 0 15,-2-1-33-15,0-1 0 16,0-2 18-16,-2-4 1 16,0-3-40-16,0 0 0 15,2 3 1-15,2 4 0 16,-1-3 8-16,3 5 1 15,1 1 27-15,-1 3 0 16,2 3-20-16,-3 5 0 16,-1 9-12-16,3 8 1 15,3 9-45-15,6 6 0 16,5 12-123-16,5 1 1 16,7 8 109-16,2 9 0 15,2 5 186-15,8 16 0 16,6 11-91-16,-4-11 1 15,-3-3 27-15,-5-11 0 0,-4-15-31 16,-4-8 1-16,-3-12-132 16,-7-15 1-16,-7-14-235 15,-1-10 0-15,0 0-1671 16</inkml:trace>
  <inkml:trace contextRef="#ctx0" brushRef="#br0" timeOffset="86225.77">29004 13286 2308 0,'7'-12'0'0,"8"-10"21"16,-24 28 0-16,-15 13-76 15,3-2 0-15,-1 2-6 16,4-2 1-16,3-3 26 16,4-3 1-16,4-2 88 0,7-9 0 15,3 9 104 1,10-13 0-16,7-1 24 16,10-6 1-16,7-3-95 0,9-8 1 15,11-7-618-15,28-16 0 16,24-18 970-16,13-9 1 15,15-12-404-15,16-17 0 16,17-15-214-16,24-17 0 16,20-16 230-16,28-21 1 15,23-15 156-15,9 0 1 16,12-6-126-16,-11 3 1 16,-4 3-95-16,-10 12 0 15,-10 9 25-15,-8 8 0 16,-6 6-10-16,-21 10 1 15,-17 8-370-15,-11 15 1 16,-10 13 670-16,-55 14 1 16,-56 14-695-16,-67 29 1 15</inkml:trace>
  <inkml:trace contextRef="#ctx0" brushRef="#br0" timeOffset="86299.61">33865 10018 2388 0,'0'0'-792'16,"-48"38"0"-16,-52 0 447 15</inkml:trace>
  <inkml:trace contextRef="#ctx0" brushRef="#br0" timeOffset="86956.84">28666 13569 2420 0,'13'-5'0'0,"7"-3"43"16,8 3 1-16,5 0-156 15,6-6 0-15,3-2 362 16,12-10 0-16,7-10-207 15,18-17 1-15,17-17-404 16,4-10 1-16,9-11 685 16,2-6 1-16,5-3-510 15,9-6 1-15,8-1 377 16,8-11 0-16,6-10-57 16,16-1 0-16,14-3-321 0,6-5 0 15,9-6-20-15,2 9 1 16,3-5 563-16,-7 12 1 15,-3 4-285-15,3 8 0 16,0 6-83-16,-3 3 1 16,-1 6-129-16,-9 10 1 15,-3 8 307-15,-26 11 0 16,-19 5-367-16,-20 11 0 16,-21 8 436-16,-8 7 1 15,-16 6-185-15,-17 4 0 16,-18 5-61-16,-10 4 1 15,-14 6-68-15,1-3 0 16,-6 1-153-16,-2 3 0 16,0 2-1849-16</inkml:trace>
  <inkml:trace contextRef="#ctx0" brushRef="#br0" timeOffset="89960.37">31031 13092 2185 0,'0'0'0'16,"-2"-20"69"-16,-2 8 0 16,1 1-14-16,-3-2 0 15,-1-1-55-15,-1 3 0 16,1 0-112-16,0 4 0 16,-1 1-28-16,-16 8 0 15,-11 7 28-15,0 15 1 16,-4 5 504-16,2 14 1 0,-1 9-219 15,6 9 0-15,6 9-137 16,4 8 1-16,6 8 42 16,1 22 1-16,6 18-188 15,7-7 0-15,7 0 131 16,5-6 1-16,2-3-255 16,12-18 0-16,12-13 228 15,4-17 0-15,6-19 251 16,8-23 0-16,7-22-179 15,-2-23 0-15,4-20-158 16,1-22 0-16,3-18 53 16,1-10 0-16,2-11 273 0,-11-1 1 15,-7-2-259-15,-23 4 1 16,-14 1 55-16,-18 3 1 16,-20 5-209-16,-23 10 1 15,-20 9 274-15,-17 19 1 16,-17 11-129-16,-9 35 1 15,-9 24 75-15,9 24 1 16,2 24-170-16,22 4 1 16,0 1-2099-16</inkml:trace>
  <inkml:trace contextRef="#ctx0" brushRef="#br0" timeOffset="112691.2">30475 6761 2039 0,'0'0'0'15,"0"0"6"-15,0 0 0 16,0 0-62-16,0 0 0 0,0 0-21 15,0 0 0-15,-16-30-6 16,3 6 0-16,-4-3-149 16,-3 0 1-16,-6 0 335 15,-4 2 0-15,-3 0 240 16,-9 1 0-16,-10 3-314 16,-5 3 0-16,-8 1-305 15,4 1 1-15,0 7 389 16,0 6 1-16,-1 3 172 15,4 5 1-15,5 6-207 16,-3 3 0-16,1 6-141 0,1 5 1 16,3 4-111-16,1 3 0 15,2 8 386-15,2 9 0 16,0 3-108-16,1 4 0 16,3 5-9-16,-6 20 1 15,-2 16-112-15,4-9 1 16,2 2-221-16,8-5 0 15,7-4 312-15,10-3 1 16,10-8-23-16,6 2 1 16,8 0-56-16,2 2 1 15,6 1 110-15,8 4 0 16,6 3-30-16,3-3 0 16,1 0-172-16,8 0 1 15,4-1-52-15,3-3 1 16,4 1 161-16,9-6 1 15,5 2 129-15,1-5 0 0,3-1-155 16,2-8 1-16,4-6-169 16,6-1 1-16,4-6 459 15,1-4 0-15,0-10-374 16,2-8 0-16,2-10 61 16,1-10 0-16,4-10 156 15,-7-11 0-15,-4-11-415 16,-3-7 1-16,-5-7 334 15,3-6 1-15,-1-5 152 16,-8-1 1-16,-5-7-211 16,-1-1 0-16,-4-2-302 0,-7-1 1 15,-4-3 355-15,-9-3 0 16,-6 0 102-16,-11-7 0 16,-7-7-212-16,-12 1 1 15,-8-3 112-15,-2 0 0 16,-5-2-60-16,0-4 0 15,-1-1 0-15,-10-4 1 16,-4-2 170-16,-5 2 0 16,-5 1-160-16,-9 3 0 15,-9 1-100-15,-17 6 0 16,-13 5 173-16,-13 13 0 16,-13 7-239-16,-14 13 0 15,-14 12 315-15,-14 25 1 16,-13 17-210-16,-8 21 0 0,-8 22-211 15,-10 11 1 1,0 1-1655-16</inkml:trace>
  <inkml:trace contextRef="#ctx0" brushRef="#br0" timeOffset="129730.42">32639 6911 2017 0,'0'0'107'0,"0"0"0"0,0 0-19 16,0 0 1-16,0 0-35 15,0 0 1-15,0 0-56 16,0 0 1-16,-13 25 1 15,6-16 1-15,-1 2-49 0,8-11 1 16,13 5-110-16,13-21 1 16,11-6 564-16,13-16 1 15,14-8-479-15,12-16 0 16,13-13-327-16,-15 12 0 16,-8 0 530-16,-18 18 1 15,-17 12-87-15,-14 15 1 16,-15 9 56-16,-10 9 1 15,-10 6 112-15,-17 19 1 16,-13 16-219-16,-11 8 0 16,-11 14-553-16,-8 22 0 15,-9 19 877-15,14-9 1 16,2 3-198-16,23-16 0 16,15-13-125-16,13-26 0 15,12-20 3-15,7-8 0 16,8-15-80-16,11-11 0 15,10-14-11-15,18-22 0 0,17-23 283 16,2-6 0-16,5-12-113 16,-4 0 0-16,1-2-298 15,-14 14 1-15,-8 9 42 16,-10 17 0-16,-8 12 186 16,-14 17 0-16,-11 17 173 15,-15 17 1-15,-14 15-55 16,-14 14 1-16,-14 17-568 15,-17 24 0-15,-17 18 356 16,19-18 0-16,5-4-99 0,54-32 1 16,37-27 385-16,55-62 0 15,0 1-1722-15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21:00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 5270 2331 0,'0'0'129'16,"0"0"0"-16,0 0-43 16,0 0 1-16,0 0-11 15,0 0 0-15,0 0-77 16,0 0 0-16,15 45-86 15,7-9 0-15,6 15-181 16,1-1 1-16,6 6 266 16,8 5 1-16,5 2 275 15,5-3 1-15,5 3-186 0,6 1 1 16,10 3-117-16,-13-33 1 16,-9-18-25-16,27-41 0 15,13-29 291-15,4-38 1 16,2-35-463-16,15-37 0 15,16-38 478-15,21-46 1 16,16-46-178-16,2 31 0 16,13 8-263-16,-37 67 0 15,-13 42 292-15,-30 42 0 16,-21 37-1022-16,-12-5 0 16,-2-3 57-16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4T08:21:03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 5594 2286 0,'-19'-25'74'0,"7"13"0"16,-3-5 9-16,0 5 1 15,2 3-65-15,4 2 1 16,-4 7-20-16,7 0 0 16,1 3 76-16,16 3 0 15,11 4 48-15,9 8 0 16,8 11-162-16,7 9 1 16,6 9-132-16,3 7 1 15,6 9 324-15,2-6 0 0,-2-6-32 16,15 3 0-16,7-7-185 15,-19-19 0-15,-3-11 24 16,22-34 1-16,19-24 333 16,1-40 1-16,10-34-309 15,16-33 0-15,15-35-72 16,32-39 0-16,30-35 101 16,20-8 0-16,25-16 20 15,-9 24 1-15,-1 10-116 16,-12 25 0-16,2 1-2363 0</inkml:trace>
  <inkml:trace contextRef="#ctx0" brushRef="#br0" timeOffset="52193.85">21881 10708 2028 0,'0'0'0'15,"39"-18"-13"-15,-39 18 0 0,-7 5 2 16,7-5 1-16,0 0 37 15,0 0 0-15,11-7-13 16,0 2 1-16,3-8-64 16,7 4 0-16,6-2-175 15,5 6 1-15,3-2-3 16,4 3 0-16,5 4 713 16,8 2 0-16,3 3-324 15,4 3 1-15,8 2-476 16,16 1 0-16,15-2 654 15,3 0 0-15,8 2-268 0,-4-11 1 16,-1 0-141 0,3-4 0-16,3 4 290 0,1-3 1 15,0-1-510-15,0 2 0 16,-2-1 581-16,-2 6 1 16,0 3-557-16,7-3 1 15,8-3 539-15,2 0 1 16,1 0-411-16,5 0 0 15,3 0 295-15,-6 4 0 16,-3-2-275-16,-2 1 0 16,-2 5 209-16,3-5 1 15,3 6-61-15,7-7 1 16,5-2-208-16,1 2 0 16,-1 0 421-16,-1-1 0 15,-3 5-682-15,-1-4 0 16,-2 1 827-16,6-1 1 15,3-2-536-15,6 5 1 0,4 1 202 16,-6-6 1-16,0-2 55 16,0 4 1-16,2 0-446 15,-2 3 0-15,2-3 644 16,-10 1 1-16,-7 5-513 16,1-5 0-16,-5 6 429 15,-7-5 0-15,-3 1-509 16,-10 2 1-16,-9 2 530 15,-9-1 1-15,-8 1-178 16,-14 3 1-16,-12-3-90 0,-12 0 0 16,-13-2-51-16,-12-3 1 15,-10-6-175-15,-6 2 1 16,0 0-1868-16</inkml:trace>
  <inkml:trace contextRef="#ctx0" brushRef="#br0" timeOffset="61953.28">12041 13330 1905 0,'0'0'0'16,"42"7"-85"-16,-5-4 1 15,9-1 238-15,1-4 1 16,8-3-291-16,0-2 0 16,3 0-1100-16</inkml:trace>
  <inkml:trace contextRef="#ctx0" brushRef="#br0" timeOffset="62221.28">12687 13250 1412 0,'20'-1'0'0,"19"-1"187"16,13 0 1-16,9 0-789 15,9-1 1-15,13 1 1303 16,20 0 1-16,21-2-1218 16,2-3 0-16,5-2 1096 15,-6 2 0-15,-3-2-1081 16,5 4 0-16,5 3 1129 16,-11 2 1-16,-1 0-974 15,-1 0 1-15,-3 2 834 0,-7 1 1 16,-11 3-493-1,0-1 0-15,-6 0-10 16,-2 3 0-16,1 1 258 0,-17-2 0 16,-8-2-240-16,-11-5 1 15,-3-3-81-15,-15-1 1 16,-13 0-56-16,4-1 1 16,-4-4-263-16,-2 2 0 15,-4 0-962-15</inkml:trace>
  <inkml:trace contextRef="#ctx0" brushRef="#br0" timeOffset="64203.45">27091 3614 2084 0,'0'0'0'16,"15"-7"47"-16,-15 7 0 15,5-9 4-15,-5 9 0 16,0 0-40-16,0 0 0 15,0 0 24-15,0 0 0 16,0 0-22-16,8 12 1 16,5 4 36-16,5 10 1 15,8 4-33-15,0 8 1 16,2 7-66-16,-1 5 0 16,3 4-203-16,-4 4 0 15,0 1 78-15,-6-5 1 16,-2 0 242-16,-5-12 1 15,-5-8 86-15,-3-5 0 0,-3-13-45 16,-2-7 0-16,-2-7-21 16,-5-11 0-16,-4-9 28 15,-6-11 1-15,-3-16 4 16,-4-5 1-16,-4-10-168 16,-1-6 0-16,-3-10-67 15,-5-16 1-15,-3-19 141 16,12 10 0-16,9 3-81 15,19 19 1-15,17 13 117 16,9 17 1-16,11 18-128 0,-4 12 0 16,2 13-180-16,4 8 0 15,2 14 194-15,-3 8 1 16,1 10 258-16,-6 0 0 16,-3 7-138-16,-12 4 1 15,-7-1-180-15,-12 4 1 16,-14 3 48-16,-6-10 0 15,-4-7 310-15,-14 4 0 16,-11-5-214-16,9-12 0 16,3-3-247-16,-10-7 0 15,-6-9-36-15,13-2 1 16,6-6-48-16,17-1 0 16,-1 2-732-16</inkml:trace>
  <inkml:trace contextRef="#ctx0" brushRef="#br0" timeOffset="64580.75">27841 3958 2398 0,'0'0'0'0,"-6"-9"97"0,6 9 0 16,0 0-9-16,0 0 1 16,2 5-90-16,2 2 1 15,1 6-117-15,4 3 0 16,6 6 9-16,2 10 1 15,3 2 264-15,2 11 1 16,4 8 5-16,0 4 1 16,2 6-129-16,-4-5 0 15,-2-4-95-15,-6-7 1 16,-1-10-166-16,-2-15 1 16,0 1-1508-16</inkml:trace>
  <inkml:trace contextRef="#ctx0" brushRef="#br0" timeOffset="65329.69">28636 3009 2364 0,'0'0'0'16,"0"0"133"-16,0 0 0 15,0 0-95-15,0 0 1 16,-1 9-17-16,4 3 1 16,5 5-95-16,5 8 0 15,5 9-66-15,6 7 0 16,6 4-24-16,3 2 0 16,4 7 354-16,1 0 1 15,5-3-56-15,3 6 0 16,6 3-49-16,-21-19 0 15,-11-16-69-15,-5-8 1 16,-9-12-20-16,-6-5 1 16,0 0-50-16,-17-16 1 15,-11-9-151-15,-7-10 1 0,-7-6 397 16,-2-6 0-16,-4-7-115 16,0-9 0-16,-2-11-26 15,0-14 0-15,2-13-145 16,15 13 1-16,11 0 69 15,16 14 1-15,17 11 30 16,11 9 1-16,13 11-64 16,-1 10 1-16,2 13-356 15,16 2 1-15,9 6 682 0,4 12 1 16,5 9-122-16,-9 3 1 16,-6 14-170-16,-18-1 1 15,-15 7 26-15,-11 2 1 16,-13 4 28-16,-14-2 0 15,-14 2-210-15,-7 0 1 16,-11 3-52-16,8-10 1 16,3-9 300-16,5-3 0 15,8-6-149-15,4-6 1 16,4-7-401-16,10-7 1 16,0-2-355-16</inkml:trace>
  <inkml:trace contextRef="#ctx0" brushRef="#br0" timeOffset="65843.78">29559 3464 2353 0,'-9'-12'0'0,"-6"-10"70"15,4 6 0-15,2 0-52 16,2-6 1-16,3-7 8 0,6 4 0 16,3-7 41-16,7 1 1 15,2 2-7-15,10-3 0 16,8 1-184-16,5 11 0 15,7 8-248-15,2 12 0 16,6 7 675-16,-1 11 0 16,3 14-124-16,-2 22 0 15,-2 18-105-15,-14 4 1 16,-10 10-131-16,-16-1 1 16,-16 3 93-16,-5-8 1 15,-9-7-30-15,5-22 0 16,2-13-11-16,6-13 0 15,5-13 39-15,9-4 0 16,10-12 35-16,5-16 1 16,7-9-337-16,27-23 1 0,20-22 231 15,-1 2 0-15,10-3 171 16,-9 1 0-16,-4-2-895 16,2 4 1-16,0-2-50 15</inkml:trace>
  <inkml:trace contextRef="#ctx0" brushRef="#br0" timeOffset="66560.2">31001 1968 2342 0,'0'0'91'0,"0"0"0"16,0 0-52-16,-5 9 1 15,-4 4-55-15,3 12 1 16,2 4-86-16,6 14 1 0,6 11 115 16,3 7 1-16,5 6 38 15,5 1 1-15,4 2-261 16,9 13 1-16,6 5-51 15,-6-21 1-15,-1-13 261 16,-15-16 1-16,-10-20 196 16,-5-2 0-16,-5-9-8 15,-7-7 1-15,-7-3-37 16,-14-19 1-16,-12-14-160 16,-1-7 1-16,-5-11-214 0,0-7 0 15,-2-8-180-15,-1-23 1 16,-1-23 533-16,19 2 1 15,12-4-142-15,21 12 0 16,17 4 360-16,16 19 0 16,19 10-189-16,-2 21 0 15,5 19-173-15,-7 19 0 16,-2 17-163-16,-7 17 0 16,-4 17 3-16,-11 7 1 15,-9 9 260-15,-15-7 1 16,-11-9 110-16,-9 3 0 15,-10-3-169-15,-7-4 0 16,-7 2-324-16,-8-2 0 16,-5-5-166-16,11-7 0 15,3-6 437-15,10-3 0 0,0-1-1022 16</inkml:trace>
  <inkml:trace contextRef="#ctx0" brushRef="#br0" timeOffset="67222.83">31540 2742 2319 0,'6'-12'0'15,"3"-10"83"-15,2-3 1 16,2-8-104-16,6 3 1 16,5-3-241-16,3-1 0 15,7-2 312-15,1 6 1 16,5 4 112-16,1 7 1 15,3 10-87-15,-5 9 1 16,0 7-71-16,-6 11 0 16,-3 2-44-16,-10 7 0 15,-5 5 7-15,-10 6 0 16,-9 3-10-16,-7-3 0 16,-5 3 29-16,1-6 0 15,-2-3 3-15,4-10 1 0,4-3 14 16,4-10 1-16,5-3 43 15,0-6 0-15,18-9 15 16,2-7 1-16,10-6-257 16,9 0 1-16,9-3 86 15,-2 9 0-15,4 3 307 16,-8 17 1-16,-3 5-129 16,-13 13 1-16,-8 6-10 15,-14 14 1-15,-11 8-157 0,-14 4 0 16,-10 9 310-16,-24 8 1 15,-19 8-160-15,0-11 1 16,-6-1-168-16,25-26 1 16,16-16-23-16,10-8 0 15,10-12 77-15,3-7 0 16,6-14-8-16,16-6 1 16,14-10-364-16,14-9 1 15,-1-3-622-15</inkml:trace>
  <inkml:trace contextRef="#ctx0" brushRef="#br0" timeOffset="68392.14">28540 5270 1849 0,'61'-14'161'0,"-2"1"1"16,6-7-14-16,-23 11 1 15,-12 0-50-15,-30 9 0 16,-18 6-101-16,-10 6 0 16,-13 8-40-16,1 11 1 15,-3 10-192-15,3 10 1 0,1 6 182 16,7 6 1-16,7 4 178 15,10 21 0-15,9 11-37 16,15-7 1-16,14 0 108 16,10-8 1-16,11-10-177 15,12-18 1-15,12-14-353 16,9-21 0-16,14-14 634 16,-6-10 0-16,0-13-352 15,-8-13 0-15,-3-11-385 16,-7-5 1-16,-7-5 715 15,-4-8 0-15,-6-5-75 0,-15-4 0 16,-13-5-249-16,-22-3 1 16,-17-3-92-16,-20 6 0 15,-20-1 475-15,-9 17 0 16,-14 7-345-16,-6 22 1 16,-12 20-93-16,-4 10 1 15,-7 19 178-15,8 10 1 16,3 10-522-16,15 5 1 15,13 0-149-15,25-11 0 16,1-2-151-16</inkml:trace>
  <inkml:trace contextRef="#ctx0" brushRef="#br0" timeOffset="69069.42">30571 4826 2163 0,'-2'-9'0'16,"-1"-6"88"-16,-5 1 1 15,-3-2-77-15,-2 3 0 16,-3 0-178-16,-6 1 0 15,-6 4-37-15,-5 7 0 16,-4 6 451-16,-4 11 0 16,-3 15-70-16,9 14 1 15,5 13-178-15,14 6 0 16,10 14-25-16,17 19 1 16,15 24 49-16,9-22 0 15,13-2 175-15,7-21 0 16,8-19-128-16,2-19 1 0,5-20-535 15,4-20 1-15,5-21 825 16,-1-17 0-16,-1-14-264 16,-10-11 0-16,-8-7-208 15,-13-3 1-15,-11-8 120 16,-18-5 1-16,-16-10 112 16,-17 7 1-16,-17-1-221 15,-15 9 1-15,-15 4-237 16,-7 19 1-16,-10 15 694 15,-1 20 1-15,-6 21-417 16,-3 30 1-16,-2 19-42 0,-1 14 0 16,-1 20 248-16,20-3 0 15,15 7-492-15,20-13 0 16,1-2-1300-16</inkml:trace>
  <inkml:trace contextRef="#ctx0" brushRef="#br0" timeOffset="69700.39">32218 3954 2051 0,'0'-5'37'16,"-2"-17"1"-16,-2-10 82 0,1 12 1 16,-3 5-44-16,-3 8 0 15,-2 11-8-15,-4 14 0 16,-3 11-105-16,7 12 1 16,5 13-9-16,4 4 0 15,6 5 44-15,5 3 0 16,6 1-122-16,3-8 1 15,6 1 252-15,11-3 1 16,8 1-13-16,-1-24 0 16,3-12-33-16,-8-19 1 15,-2-22-100-15,5-12 1 16,6-19-183-16,-5-4 0 16,0-9 110-16,-15 5 1 15,-10-1 229-15,-14 5 0 16,-11-1 122-16,-13 1 0 15,-13 0-208-15,-8 8 1 16,-7 4-340-16,-16 21 0 0,-12 8 567 16,-20 26 0-16,-14 17-362 15,21 12 0-15,12 15-268 16,31-23 0-16,0-1-1363 16</inkml:trace>
  <inkml:trace contextRef="#ctx0" brushRef="#br0" timeOffset="87609.17">29753 6898 2185 0,'0'0'0'0,"0"0"97"16,0 0 0-16,0 0-3 15,0 0 1-15,0 0-70 16,0 0 1-16,0 0 9 16,0 0 1-16,0 0-33 15,-11 18 1-15,-9 14 83 16,3 10 0-16,-1 8-75 15,3 11 1-15,2 8-112 16,2 6 0-16,0 8 174 16,0 13 0-16,-2 8-86 15,6-25 1-15,3-7-60 0,2-30 1 16,4-21 68-16,3-8 1 16,3-15-17-16,1-9 0 15,2-10 6-15,4-17 1 16,2-9-213-16,-1-10 0 15,1-10 321-15,-1-25 1 16,1-12-90-16,0 5 0 16,-3 1-138-16,1 23 1 15,-2 8 222-15,-4 29 0 16,-3 19-34-16,1 15 0 16,1 17 64-16,1 14 0 15,4 16 43-15,5 32 1 16,8 28-110-16,4 0 0 15,7 12 32-15,-4-14 0 16,2-6-122-16,-2-3 0 0,2-11-15 16,-9-4 0-16,-6-10 11 15,-5-11 1-15,-4-11 32 16,-5-14 0-16,-6-15-48 16,-2 0 0-16,-2-11 30 15,4-5 0-15,-11 11-77 16,11-11 0-16,-13 2 8 15,-13 2 0-15,-12 3-117 16,1 2 0-16,-4 0-122 16,-3 12 1-16,-2 6 479 15,5-1 1-15,6 1 38 16,3 0 0-16,7 0-39 0,6-4 0 16,8-7-81-16,11-7 1 15,11-12-80-15,15-17 1 16,15-11 334-16,14-14 0 15,17-9-602-15,26-14 1 16,22-15 515-16,-9 11 1 16,-1 2-181-16,-23 16 1 15,-15 12-81-15,-22 15 1 16,-19 11-1-16,-12 7 1 16,-14 9-167-16,-5 0 1 15,0 0-559-15,0 0 0 16,0 0-45-16</inkml:trace>
  <inkml:trace contextRef="#ctx0" brushRef="#br0" timeOffset="88570.29">31489 6226 2006 0,'-2'-5'0'0,"0"-8"83"15,-2 1 0-15,1-1-69 16,-1 1 1-16,-2 1-24 0,3 5 1 16,-1-1-191-16,-16 11 1 15,-12 3 10-15,-1 9 0 16,-4 9 338-16,6 10 1 15,1 10-43-15,4 10 1 16,4 12 177-16,4 7 1 16,3 10-289-16,8 21 0 15,5 17-38-15,6-6 1 16,3-3-2-16,10-18 0 16,5-15 86-16,7-16 1 15,8-15 133-15,7-24 1 16,8-17-35-16,-4-21 0 15,2-18-153-15,0-17 0 16,0-21-391-16,-2-3 1 16,-2-9 516-16,-11 0 0 15,-6 0 37-15,-12 2 1 0,-11 3-258 16,-12 10 0-16,-12 3 330 16,-10 14 1-16,-11 9-50 15,-5 12 0-15,-10 2-347 16,-12 16 1-16,-14 13 212 15,-16 19 0-15,-16 17 58 16,16 17 0-16,5 14-210 16,18-1 0-16,13 5-236 15,20-17 1-15,16-4-227 16,16-34 1-16,1 1-241 0</inkml:trace>
  <inkml:trace contextRef="#ctx0" brushRef="#br0" timeOffset="91859.14">32517 5499 1983 0,'0'0'109'0,"-2"-18"0"0,0-14-22 16,-1 6 1-16,-3-3-56 16,-1 4 0-16,-1 4-69 15,1 4 0-15,-2 5-12 16,1 3 1-16,1 2-4 16,-6 14 0-16,-5 5-109 15,-3 14 0-15,-1 11 54 16,4 10 0-16,-1 4 231 15,6 6 1-15,2 3-15 16,2-3 0-16,2 1-95 0,1-8 0 16,1-6 58-16,3-8 1 15,4-11-10-15,3-13 0 16,2-10 81-16,6-13 0 16,4-8-51-16,0-16 0 15,1-6-94-15,2-13 0 16,3-9 23-16,-1-14 1 15,2-15-20-15,0 16 1 16,0 4-92-16,-6 25 1 16,-3 15 51-16,0 7 0 15,-2 8 10-15,-2 17 1 16,-4 8 42-16,0 13 0 16,-1 13-68-16,0 15 0 15,1 7 2-15,-2 7 1 16,3 11 167-16,3 18 0 0,2 12-264 15,0-3 1-15,2-4 231 16,-3-7 0-16,3-11 27 16,-4-12 1-16,-1-11-56 15,-3-15 0-15,-3-16-14 16,-1 1 1-16,-1-7-81 16,-2-2 0-16,-2-5-17 15,-1-3 0-15,-3-5 48 16,6-4 0-16,-13 3 37 15,0 3 1-15,-2-1 63 16,-7 15 0-16,-7 5-95 16,-1 0 0-16,1 8 9 0,1-6 1 15,0 2-14-15,4 3 0 16,4 0-20-16,5-1 0 16,6-6 46-16,9-5 1 15,7-11-69-15,14-9 0 16,12-9-389-16,11-11 0 15,12-9 779-15,17-8 0 16,20-10-211-16,-16-2 1 16,-3-1-162-16,-15 12 1 15,-11 7 36-15,-18 12 0 16,-17 10 16-16,-6 1 0 16,-14 16-78-16,7-8 1 15,-11 0-350-15,0-13 0 16,-1 2-1194-16</inkml:trace>
  <inkml:trace contextRef="#ctx0" brushRef="#br0" timeOffset="119618.4">7473 7258 2252 0,'-5'-14'0'15,"-8"-12"-64"-15,-6-2 0 16,-5-8 64-16,-3 1 0 16,-10-6 236-16,-4 0 1 15,-7-3-236-15,-7-1 1 16,-6 4-404-16,-28 0 0 16,-12-3 834-16,-1 10 0 15,-1 7-687-15,-12 11 0 0,-6 7 501 16,-9 13 0-16,-1 8-649 15,-16 13 0-15,-9 8 496 16,3 14 1-16,-4 10 177 16,-1 10 1-16,-5 10-528 15,1 6 1-15,3 7 454 16,11 2 0-16,8 2-284 16,20-4 0-16,16 0 289 15,27-8 0-15,21-8-199 16,18 0 1-16,12-6 40 15,20 1 1-15,16-4-138 0,21-6 1 16,21-3-184-16,21-7 0 16,22-10 514-16,8 1 1 15,15-6-381-15,17 0 0 16,15 2-127-16,8-11 1 16,14-7 646-16,0-5 1 15,9-6-235-15,1-3 0 16,7-6-125-16,-1 0 0 15,2-1-343-15,-9-3 1 16,-4 3 670-16,-16-5 0 16,-12 3-386-16,-8-8 1 15,-6-3 100-15,-12-5 0 16,-14-5-71-16,0-11 0 16,-2-8 231-16,-13-9 1 15,-11-6-351-15,-9-10 1 16,-16-9 18-16,-18-4 1 0,-12-5 228 15,-17-13 0-15,-13-9-55 16,-16-5 0-16,-16-8 50 16,-12-1 1-16,-9-2-343 15,-32 0 1-15,-22 2 403 16,-35 10 0-16,-31 6-332 16,-73 29 1-16,-62 16 166 15,-100 50 1-15,-92 40-511 16,-102 81 0-16,-3 1-943 0</inkml:trace>
  <inkml:trace contextRef="#ctx0" brushRef="#br0" timeOffset="161715.23">20504 5169 2151 0,'-35'-28'7'0,"13"2"0"16,-4-8 88-16,5-7 0 16,-3-6-32-16,10-7 0 15,6-9-132-15,5 4 1 16,6 1 67-16,5 7 1 15,6 3 97-15,3 14 1 16,3 8-98-16,-1 10 0 16,1 7 13-16,-3 0 0 0,-2 9-13 15,-1-3 0-15,1 3-79 16,0-4 1-16,1-1-226 16,-3 5 1-16,2-4-912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22/02/2017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.xml"/><Relationship Id="rId5" Type="http://schemas.openxmlformats.org/officeDocument/2006/relationships/image" Target="../media/image20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Consensus and Agreement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7" y="1645975"/>
            <a:ext cx="7156704" cy="46517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CCC85C-FC36-43F0-BA66-38F86C1D784A}"/>
                  </a:ext>
                </a:extLst>
              </p14:cNvPr>
              <p14:cNvContentPartPr/>
              <p14:nvPr/>
            </p14:nvContentPartPr>
            <p14:xfrm>
              <a:off x="874080" y="816840"/>
              <a:ext cx="11067840" cy="558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CCC85C-FC36-43F0-BA66-38F86C1D7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720" y="807480"/>
                <a:ext cx="11086560" cy="56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46" y="1580466"/>
            <a:ext cx="101078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a designated process, called the </a:t>
            </a:r>
            <a:r>
              <a:rPr lang="en-US" altLang="en-US" sz="2800" b="1" dirty="0">
                <a:solidFill>
                  <a:srgbClr val="0000FF"/>
                </a:solidFill>
              </a:rPr>
              <a:t>source process</a:t>
            </a:r>
            <a:r>
              <a:rPr lang="en-US" altLang="en-US" sz="2800" dirty="0"/>
              <a:t>, with an initial value, to reach agreement with the other processes about its initial value, subject to the following conditions: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/>
              <a:t> if the source process is non-faulty, then the  agreed upon value by all the non-faulty processes must be the same as the initial value of the source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a value</a:t>
            </a:r>
            <a:endParaRPr lang="en-US" altLang="en-US" sz="9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611D5F-4F99-44B0-B1B1-87C1413B7F70}"/>
                  </a:ext>
                </a:extLst>
              </p14:cNvPr>
              <p14:cNvContentPartPr/>
              <p14:nvPr/>
            </p14:nvContentPartPr>
            <p14:xfrm>
              <a:off x="1338480" y="1310040"/>
              <a:ext cx="10853280" cy="388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611D5F-4F99-44B0-B1B1-87C1413B7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120" y="1300680"/>
                <a:ext cx="10872000" cy="39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1218" y="1708482"/>
            <a:ext cx="964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the source process is faulty, then the correct processes can agree upon any default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irrelevant what the faulty processes agree upon – or whether they terminate and agree upon anything at all</a:t>
            </a:r>
            <a:endParaRPr lang="en-US" altLang="en-US" sz="9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A7E5FC-D016-4EA9-AB6A-E7D4C7937080}"/>
                  </a:ext>
                </a:extLst>
              </p14:cNvPr>
              <p14:cNvContentPartPr/>
              <p14:nvPr/>
            </p14:nvContentPartPr>
            <p14:xfrm>
              <a:off x="1010880" y="1281600"/>
              <a:ext cx="880200" cy="85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A7E5FC-D016-4EA9-AB6A-E7D4C7937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520" y="1272240"/>
                <a:ext cx="89892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901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Consensus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610" y="1662819"/>
            <a:ext cx="106806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Initiated by all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(single)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/>
              <a:t>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all the non-faulty processes have the same initial value, then the agreed upon value by all the non-faulty processes must be that same value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non-fault processes broadcast different initial values, then these processes should decide upon a common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a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B515CA-217B-400B-A6D9-AFB45B3709CE}"/>
                  </a:ext>
                </a:extLst>
              </p14:cNvPr>
              <p14:cNvContentPartPr/>
              <p14:nvPr/>
            </p14:nvContentPartPr>
            <p14:xfrm>
              <a:off x="791640" y="574920"/>
              <a:ext cx="11122200" cy="422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B515CA-217B-400B-A6D9-AFB45B370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280" y="565560"/>
                <a:ext cx="11140920" cy="42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6433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Interactive Consistency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681815"/>
            <a:ext cx="115659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Initiated by all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array of values A[v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…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is non-faulty and its initial value is 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then all non-faulty processes agree on 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as the </a:t>
            </a:r>
            <a:r>
              <a:rPr lang="en-US" altLang="en-US" sz="2800" dirty="0" err="1"/>
              <a:t>i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element of the array 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j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is faulty, then the non-faulty processes can agree on any value for A[j]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the array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929F3C-51EB-4CEB-AB1A-A8EDB520CB5F}"/>
                  </a:ext>
                </a:extLst>
              </p14:cNvPr>
              <p14:cNvContentPartPr/>
              <p14:nvPr/>
            </p14:nvContentPartPr>
            <p14:xfrm>
              <a:off x="1951200" y="524880"/>
              <a:ext cx="10104840" cy="475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929F3C-51EB-4CEB-AB1A-A8EDB520C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840" y="515520"/>
                <a:ext cx="10123560" cy="47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Equivalence of the Problems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1988" y="1596757"/>
            <a:ext cx="9608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 problems are equivalent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solution  to any one of them can be used as a solution to the other 2 problems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Agreement in a Failure-free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589" y="1588590"/>
            <a:ext cx="10076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consensus can be reached by collecting information from the different processes, arriving at a “decision,” and distributing this decision in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distributed mechanism would have each process broadcast its values to others, and each process computes the same function on the values received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can be reached by using an application specific function – </a:t>
            </a:r>
            <a:r>
              <a:rPr lang="en-US" sz="2800" dirty="0">
                <a:solidFill>
                  <a:srgbClr val="0000FF"/>
                </a:solidFill>
              </a:rPr>
              <a:t>majority, max, and min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 communication with all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AD83DE-922B-4777-A580-175A29904757}"/>
                  </a:ext>
                </a:extLst>
              </p14:cNvPr>
              <p14:cNvContentPartPr/>
              <p14:nvPr/>
            </p14:nvContentPartPr>
            <p14:xfrm>
              <a:off x="1797120" y="5581080"/>
              <a:ext cx="3992040" cy="11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AD83DE-922B-4777-A580-175A29904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7760" y="5571720"/>
                <a:ext cx="401076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7763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Agreement in a Failure-free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589" y="1348560"/>
            <a:ext cx="10076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synchronous system </a:t>
            </a:r>
            <a:r>
              <a:rPr lang="en-US" sz="28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 be done in a constant number of rounds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common knowledge of the decision value can be obtained using an additional 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asynchronous system </a:t>
            </a:r>
            <a:r>
              <a:rPr lang="en-US" sz="2800" b="1" dirty="0"/>
              <a:t>–</a:t>
            </a:r>
            <a:r>
              <a:rPr lang="en-U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consensus can be reached in a constant number of message hops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concurrent common knowledge of the consensus value can be attained using an additional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C06CFD-5457-4C36-99A7-BA2A13125111}"/>
                  </a:ext>
                </a:extLst>
              </p14:cNvPr>
              <p14:cNvContentPartPr/>
              <p14:nvPr/>
            </p14:nvContentPartPr>
            <p14:xfrm>
              <a:off x="1896120" y="1558800"/>
              <a:ext cx="8237880" cy="292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C06CFD-5457-4C36-99A7-BA2A13125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760" y="1549440"/>
                <a:ext cx="8256600" cy="29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3059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Upper Bound on Byzantine Processes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1988" y="1596757"/>
            <a:ext cx="82477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 system of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processes, the Byzantine agreement problem (and the other variants of the agreement problem) can be solved in a synchronous system only if the number of Byzantine  processes 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 is such that </a:t>
            </a:r>
          </a:p>
          <a:p>
            <a:endParaRPr lang="en-US" sz="2800" dirty="0"/>
          </a:p>
          <a:p>
            <a:pPr lvl="6"/>
            <a:r>
              <a:rPr lang="en-US" sz="2800" b="1" dirty="0">
                <a:solidFill>
                  <a:srgbClr val="FF0000"/>
                </a:solidFill>
              </a:rPr>
              <a:t>f ≤ 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</a:t>
            </a:r>
            <a:r>
              <a:rPr lang="en-US" sz="2800" b="1" dirty="0">
                <a:solidFill>
                  <a:srgbClr val="FF0000"/>
                </a:solidFill>
              </a:rPr>
              <a:t>(n−1)/</a:t>
            </a:r>
            <a:r>
              <a:rPr lang="fr-FR" sz="2800" b="1" dirty="0">
                <a:solidFill>
                  <a:srgbClr val="FF0000"/>
                </a:solidFill>
              </a:rPr>
              <a:t>3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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0C38E0-E39C-4637-9F45-FFB21792A345}"/>
                  </a:ext>
                </a:extLst>
              </p14:cNvPr>
              <p14:cNvContentPartPr/>
              <p14:nvPr/>
            </p14:nvContentPartPr>
            <p14:xfrm>
              <a:off x="870840" y="541800"/>
              <a:ext cx="11045520" cy="591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0C38E0-E39C-4637-9F45-FFB21792A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480" y="532440"/>
                <a:ext cx="11064240" cy="59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Synchronous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537" y="1641750"/>
            <a:ext cx="4418329" cy="405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582" y="1850192"/>
            <a:ext cx="4579890" cy="393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2737791" y="3864898"/>
            <a:ext cx="832513" cy="805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709547" y="1929191"/>
            <a:ext cx="832513" cy="805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C9236B-41E3-40ED-BF7A-6093334A8648}"/>
                  </a:ext>
                </a:extLst>
              </p14:cNvPr>
              <p14:cNvContentPartPr/>
              <p14:nvPr/>
            </p14:nvContentPartPr>
            <p14:xfrm>
              <a:off x="1145160" y="1102680"/>
              <a:ext cx="5625000" cy="526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C9236B-41E3-40ED-BF7A-6093334A8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800" y="1093320"/>
                <a:ext cx="5643720" cy="52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7637BE-5199-4B52-8EC0-4EF83FB5FFD3}"/>
                  </a:ext>
                </a:extLst>
              </p14:cNvPr>
              <p14:cNvContentPartPr/>
              <p14:nvPr/>
            </p14:nvContentPartPr>
            <p14:xfrm>
              <a:off x="1940760" y="1183680"/>
              <a:ext cx="10090800" cy="553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7637BE-5199-4B52-8EC0-4EF83FB5FF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400" y="1174320"/>
                <a:ext cx="10109520" cy="55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460" y="1478021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agreement among processes in a distributed system is a fundamental requirement for a wide range of applications</a:t>
            </a:r>
          </a:p>
          <a:p>
            <a:pPr lvl="1"/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processes need to exchange information to negotiate with one another and eventually reach a common understanding or agreement, before taking actions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E1491-7237-254E-8157-67AFF8D29EA4}"/>
              </a:ext>
            </a:extLst>
          </p:cNvPr>
          <p:cNvGrpSpPr/>
          <p:nvPr/>
        </p:nvGrpSpPr>
        <p:grpSpPr>
          <a:xfrm>
            <a:off x="2595728" y="1792758"/>
            <a:ext cx="5980714" cy="3882828"/>
            <a:chOff x="438271" y="-138734"/>
            <a:chExt cx="4424036" cy="28184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82C4D4-2E03-DD40-BC35-01EA9E7F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71" y="-101618"/>
              <a:ext cx="687070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8450BD-05E6-6B4C-82A6-CBC75543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197" y="1933765"/>
              <a:ext cx="626110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52B27D-B3BD-3B46-9D45-D82B85D9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025" y="-138734"/>
              <a:ext cx="626745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BAFCEB-02A0-3340-AB37-58FB39DF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57" y="2070738"/>
              <a:ext cx="626745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Text Box 574">
              <a:extLst>
                <a:ext uri="{FF2B5EF4-FFF2-40B4-BE49-F238E27FC236}">
                  <a16:creationId xmlns:a16="http://schemas.microsoft.com/office/drawing/2014/main" id="{EC3B96ED-F0AA-D249-AD31-8EEC1C676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431" y="941837"/>
              <a:ext cx="285750" cy="352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575">
              <a:extLst>
                <a:ext uri="{FF2B5EF4-FFF2-40B4-BE49-F238E27FC236}">
                  <a16:creationId xmlns:a16="http://schemas.microsoft.com/office/drawing/2014/main" id="{3261C720-AF0D-A24D-B124-5878B6A39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63" y="814925"/>
              <a:ext cx="2857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476">
              <a:extLst>
                <a:ext uri="{FF2B5EF4-FFF2-40B4-BE49-F238E27FC236}">
                  <a16:creationId xmlns:a16="http://schemas.microsoft.com/office/drawing/2014/main" id="{4E49B562-AEFD-9F47-9CF0-00A74E9D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396" y="-29872"/>
              <a:ext cx="391795" cy="36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474">
              <a:extLst>
                <a:ext uri="{FF2B5EF4-FFF2-40B4-BE49-F238E27FC236}">
                  <a16:creationId xmlns:a16="http://schemas.microsoft.com/office/drawing/2014/main" id="{628AB59B-AB3C-4446-A294-B4AD4FC7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08" y="-31794"/>
              <a:ext cx="391160" cy="41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477">
              <a:extLst>
                <a:ext uri="{FF2B5EF4-FFF2-40B4-BE49-F238E27FC236}">
                  <a16:creationId xmlns:a16="http://schemas.microsoft.com/office/drawing/2014/main" id="{3583206A-9787-CC4B-BEA3-D3B44BB2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632" y="2033012"/>
              <a:ext cx="391795" cy="375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475">
              <a:extLst>
                <a:ext uri="{FF2B5EF4-FFF2-40B4-BE49-F238E27FC236}">
                  <a16:creationId xmlns:a16="http://schemas.microsoft.com/office/drawing/2014/main" id="{93AF6A41-28A1-C84D-8EA8-05260FE45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05" y="2166442"/>
              <a:ext cx="391160" cy="39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AutoShape 471">
              <a:extLst>
                <a:ext uri="{FF2B5EF4-FFF2-40B4-BE49-F238E27FC236}">
                  <a16:creationId xmlns:a16="http://schemas.microsoft.com/office/drawing/2014/main" id="{D96E034E-6A83-884F-81DF-89EC94E745D5}"/>
                </a:ext>
              </a:extLst>
            </p:cNvPr>
            <p:cNvCxnSpPr>
              <a:cxnSpLocks noChangeShapeType="1"/>
              <a:stCxn id="11" idx="0"/>
            </p:cNvCxnSpPr>
            <p:nvPr/>
          </p:nvCxnSpPr>
          <p:spPr bwMode="auto">
            <a:xfrm flipH="1" flipV="1">
              <a:off x="799821" y="495663"/>
              <a:ext cx="10409" cy="15750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72">
              <a:extLst>
                <a:ext uri="{FF2B5EF4-FFF2-40B4-BE49-F238E27FC236}">
                  <a16:creationId xmlns:a16="http://schemas.microsoft.com/office/drawing/2014/main" id="{310DFB50-138D-BB47-9F8F-1F68B4C40082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1125341" y="165749"/>
              <a:ext cx="3082684" cy="371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73">
              <a:extLst>
                <a:ext uri="{FF2B5EF4-FFF2-40B4-BE49-F238E27FC236}">
                  <a16:creationId xmlns:a16="http://schemas.microsoft.com/office/drawing/2014/main" id="{E4BC0518-FF86-C043-99DF-02CC8436AB49}"/>
                </a:ext>
              </a:extLst>
            </p:cNvPr>
            <p:cNvCxnSpPr>
              <a:cxnSpLocks noChangeShapeType="1"/>
              <a:endCxn id="9" idx="2"/>
            </p:cNvCxnSpPr>
            <p:nvPr/>
          </p:nvCxnSpPr>
          <p:spPr bwMode="auto">
            <a:xfrm>
              <a:off x="1024722" y="418167"/>
              <a:ext cx="3211475" cy="18200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 Box 574">
            <a:extLst>
              <a:ext uri="{FF2B5EF4-FFF2-40B4-BE49-F238E27FC236}">
                <a16:creationId xmlns:a16="http://schemas.microsoft.com/office/drawing/2014/main" id="{84214A8E-52D2-BC42-BD6D-3748079D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870" y="3241193"/>
            <a:ext cx="386296" cy="4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 Box 574">
            <a:extLst>
              <a:ext uri="{FF2B5EF4-FFF2-40B4-BE49-F238E27FC236}">
                <a16:creationId xmlns:a16="http://schemas.microsoft.com/office/drawing/2014/main" id="{D06C27AD-422A-C241-8497-33119921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130" y="1732837"/>
            <a:ext cx="386296" cy="4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2CCFF713-B3B7-4C45-B3A6-1096DE45CB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D49F00-2812-47F6-816B-6F62C63527F6}"/>
                  </a:ext>
                </a:extLst>
              </p14:cNvPr>
              <p14:cNvContentPartPr/>
              <p14:nvPr/>
            </p14:nvContentPartPr>
            <p14:xfrm>
              <a:off x="2627280" y="1865520"/>
              <a:ext cx="607320" cy="68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D49F00-2812-47F6-816B-6F62C6352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7920" y="1856160"/>
                <a:ext cx="62604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0642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166604-FE8B-7944-B4FA-58FD4E69EABD}"/>
              </a:ext>
            </a:extLst>
          </p:cNvPr>
          <p:cNvGrpSpPr/>
          <p:nvPr/>
        </p:nvGrpSpPr>
        <p:grpSpPr>
          <a:xfrm>
            <a:off x="1911096" y="1904680"/>
            <a:ext cx="6422960" cy="4413823"/>
            <a:chOff x="0" y="0"/>
            <a:chExt cx="4476730" cy="30489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B26F90A-3141-0845-9DB8-BCE5D3BE8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099" y="1879915"/>
              <a:ext cx="566420" cy="5524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16142D7-2687-A14D-B908-AF576963D63C}"/>
                </a:ext>
              </a:extLst>
            </p:cNvPr>
            <p:cNvGrpSpPr/>
            <p:nvPr/>
          </p:nvGrpSpPr>
          <p:grpSpPr>
            <a:xfrm>
              <a:off x="0" y="0"/>
              <a:ext cx="4476730" cy="3048986"/>
              <a:chOff x="0" y="0"/>
              <a:chExt cx="4476730" cy="3048986"/>
            </a:xfrm>
          </p:grpSpPr>
          <p:cxnSp>
            <p:nvCxnSpPr>
              <p:cNvPr id="33" name="AutoShape 471">
                <a:extLst>
                  <a:ext uri="{FF2B5EF4-FFF2-40B4-BE49-F238E27FC236}">
                    <a16:creationId xmlns:a16="http://schemas.microsoft.com/office/drawing/2014/main" id="{355AD6B0-63A9-B448-BFBC-5AD528AEBC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1155" y="386206"/>
                <a:ext cx="2923540" cy="1665605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68900C7-0F37-754F-89A8-EDA10D30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397"/>
                <a:ext cx="621665" cy="55245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69C785C-E5A3-914E-A245-865F5B0C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381" y="0"/>
                <a:ext cx="567055" cy="55245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E447BC1-29C3-A847-A97F-17042A7A1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" y="2004864"/>
                <a:ext cx="567055" cy="55245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576">
                <a:extLst>
                  <a:ext uri="{FF2B5EF4-FFF2-40B4-BE49-F238E27FC236}">
                    <a16:creationId xmlns:a16="http://schemas.microsoft.com/office/drawing/2014/main" id="{0B67D087-CA56-564C-987A-A582CBC56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7441" y="5679"/>
                <a:ext cx="258445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 Box 574">
                <a:extLst>
                  <a:ext uri="{FF2B5EF4-FFF2-40B4-BE49-F238E27FC236}">
                    <a16:creationId xmlns:a16="http://schemas.microsoft.com/office/drawing/2014/main" id="{49796005-578C-3144-A333-DC5E14511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7" y="976874"/>
                <a:ext cx="258445" cy="259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 Box 575">
                <a:extLst>
                  <a:ext uri="{FF2B5EF4-FFF2-40B4-BE49-F238E27FC236}">
                    <a16:creationId xmlns:a16="http://schemas.microsoft.com/office/drawing/2014/main" id="{D6054028-08EE-504E-8E11-52D1B6B44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734" y="607707"/>
                <a:ext cx="258445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" name="Text Box 476">
                <a:extLst>
                  <a:ext uri="{FF2B5EF4-FFF2-40B4-BE49-F238E27FC236}">
                    <a16:creationId xmlns:a16="http://schemas.microsoft.com/office/drawing/2014/main" id="{C3026650-F0DE-C040-A750-9EC3789B1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2651" y="96551"/>
                <a:ext cx="354330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Text Box 474">
                <a:extLst>
                  <a:ext uri="{FF2B5EF4-FFF2-40B4-BE49-F238E27FC236}">
                    <a16:creationId xmlns:a16="http://schemas.microsoft.com/office/drawing/2014/main" id="{F8BEB446-4502-4A4A-9EE6-4695EB13B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28" y="96551"/>
                <a:ext cx="354330" cy="379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Text Box 477">
                <a:extLst>
                  <a:ext uri="{FF2B5EF4-FFF2-40B4-BE49-F238E27FC236}">
                    <a16:creationId xmlns:a16="http://schemas.microsoft.com/office/drawing/2014/main" id="{5817DFF0-5B37-A84C-AF03-00A387E07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5369" y="1970787"/>
                <a:ext cx="354330" cy="340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 Box 475">
                <a:extLst>
                  <a:ext uri="{FF2B5EF4-FFF2-40B4-BE49-F238E27FC236}">
                    <a16:creationId xmlns:a16="http://schemas.microsoft.com/office/drawing/2014/main" id="{C2FD9529-CBDD-5F43-B0AC-ACF2CC354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46" y="2090057"/>
                <a:ext cx="353695" cy="356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4" name="AutoShape 471">
                <a:extLst>
                  <a:ext uri="{FF2B5EF4-FFF2-40B4-BE49-F238E27FC236}">
                    <a16:creationId xmlns:a16="http://schemas.microsoft.com/office/drawing/2014/main" id="{9739A771-B821-B343-85C9-8CF35F9B7C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23731" y="573630"/>
                <a:ext cx="9525" cy="142938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lg" len="lg"/>
                <a:tailEnd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72">
                <a:extLst>
                  <a:ext uri="{FF2B5EF4-FFF2-40B4-BE49-F238E27FC236}">
                    <a16:creationId xmlns:a16="http://schemas.microsoft.com/office/drawing/2014/main" id="{406691D7-B31E-C541-9FDF-9B59C365EF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24745" y="272616"/>
                <a:ext cx="2788285" cy="3365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73">
                <a:extLst>
                  <a:ext uri="{FF2B5EF4-FFF2-40B4-BE49-F238E27FC236}">
                    <a16:creationId xmlns:a16="http://schemas.microsoft.com/office/drawing/2014/main" id="{4C0BADB2-53A9-C742-90E1-6BA2A48B0D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33873" y="505476"/>
                <a:ext cx="2905125" cy="1651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72">
                <a:extLst>
                  <a:ext uri="{FF2B5EF4-FFF2-40B4-BE49-F238E27FC236}">
                    <a16:creationId xmlns:a16="http://schemas.microsoft.com/office/drawing/2014/main" id="{D50E704C-A0B8-264D-9FDE-1E5AE75BE6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24745" y="550912"/>
                <a:ext cx="2990850" cy="1758950"/>
              </a:xfrm>
              <a:prstGeom prst="straightConnector1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73">
                <a:extLst>
                  <a:ext uri="{FF2B5EF4-FFF2-40B4-BE49-F238E27FC236}">
                    <a16:creationId xmlns:a16="http://schemas.microsoft.com/office/drawing/2014/main" id="{47022EE4-D6DE-CF4D-AAAC-22D8C3385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9066" y="2345635"/>
                <a:ext cx="2884805" cy="36195"/>
              </a:xfrm>
              <a:prstGeom prst="straightConnector1">
                <a:avLst/>
              </a:prstGeom>
              <a:noFill/>
              <a:ln w="19050">
                <a:solidFill>
                  <a:srgbClr val="320CD2"/>
                </a:solidFill>
                <a:prstDash val="dash"/>
                <a:round/>
                <a:headEnd type="triangle" w="lg" len="lg"/>
                <a:tailEnd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960F50C-5429-CC43-BA82-DABBE97E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01" y="2430827"/>
                <a:ext cx="3251200" cy="419100"/>
              </a:xfrm>
              <a:custGeom>
                <a:avLst/>
                <a:gdLst>
                  <a:gd name="T0" fmla="*/ 0 w 5120"/>
                  <a:gd name="T1" fmla="*/ 180 h 660"/>
                  <a:gd name="T2" fmla="*/ 190 w 5120"/>
                  <a:gd name="T3" fmla="*/ 310 h 660"/>
                  <a:gd name="T4" fmla="*/ 300 w 5120"/>
                  <a:gd name="T5" fmla="*/ 380 h 660"/>
                  <a:gd name="T6" fmla="*/ 340 w 5120"/>
                  <a:gd name="T7" fmla="*/ 390 h 660"/>
                  <a:gd name="T8" fmla="*/ 520 w 5120"/>
                  <a:gd name="T9" fmla="*/ 460 h 660"/>
                  <a:gd name="T10" fmla="*/ 630 w 5120"/>
                  <a:gd name="T11" fmla="*/ 500 h 660"/>
                  <a:gd name="T12" fmla="*/ 660 w 5120"/>
                  <a:gd name="T13" fmla="*/ 520 h 660"/>
                  <a:gd name="T14" fmla="*/ 1040 w 5120"/>
                  <a:gd name="T15" fmla="*/ 600 h 660"/>
                  <a:gd name="T16" fmla="*/ 1480 w 5120"/>
                  <a:gd name="T17" fmla="*/ 660 h 660"/>
                  <a:gd name="T18" fmla="*/ 2040 w 5120"/>
                  <a:gd name="T19" fmla="*/ 650 h 660"/>
                  <a:gd name="T20" fmla="*/ 2510 w 5120"/>
                  <a:gd name="T21" fmla="*/ 610 h 660"/>
                  <a:gd name="T22" fmla="*/ 3270 w 5120"/>
                  <a:gd name="T23" fmla="*/ 500 h 660"/>
                  <a:gd name="T24" fmla="*/ 3510 w 5120"/>
                  <a:gd name="T25" fmla="*/ 480 h 660"/>
                  <a:gd name="T26" fmla="*/ 3580 w 5120"/>
                  <a:gd name="T27" fmla="*/ 460 h 660"/>
                  <a:gd name="T28" fmla="*/ 3730 w 5120"/>
                  <a:gd name="T29" fmla="*/ 450 h 660"/>
                  <a:gd name="T30" fmla="*/ 4060 w 5120"/>
                  <a:gd name="T31" fmla="*/ 390 h 660"/>
                  <a:gd name="T32" fmla="*/ 4350 w 5120"/>
                  <a:gd name="T33" fmla="*/ 320 h 660"/>
                  <a:gd name="T34" fmla="*/ 4660 w 5120"/>
                  <a:gd name="T35" fmla="*/ 250 h 660"/>
                  <a:gd name="T36" fmla="*/ 4870 w 5120"/>
                  <a:gd name="T37" fmla="*/ 170 h 660"/>
                  <a:gd name="T38" fmla="*/ 4940 w 5120"/>
                  <a:gd name="T39" fmla="*/ 130 h 660"/>
                  <a:gd name="T40" fmla="*/ 5000 w 5120"/>
                  <a:gd name="T41" fmla="*/ 110 h 660"/>
                  <a:gd name="T42" fmla="*/ 5060 w 5120"/>
                  <a:gd name="T43" fmla="*/ 60 h 660"/>
                  <a:gd name="T44" fmla="*/ 5080 w 5120"/>
                  <a:gd name="T45" fmla="*/ 30 h 660"/>
                  <a:gd name="T46" fmla="*/ 5120 w 5120"/>
                  <a:gd name="T47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20" h="660">
                    <a:moveTo>
                      <a:pt x="0" y="180"/>
                    </a:moveTo>
                    <a:cubicBezTo>
                      <a:pt x="56" y="236"/>
                      <a:pt x="121" y="273"/>
                      <a:pt x="190" y="310"/>
                    </a:cubicBezTo>
                    <a:cubicBezTo>
                      <a:pt x="228" y="331"/>
                      <a:pt x="261" y="361"/>
                      <a:pt x="300" y="380"/>
                    </a:cubicBezTo>
                    <a:cubicBezTo>
                      <a:pt x="312" y="386"/>
                      <a:pt x="327" y="385"/>
                      <a:pt x="340" y="390"/>
                    </a:cubicBezTo>
                    <a:cubicBezTo>
                      <a:pt x="403" y="416"/>
                      <a:pt x="454" y="443"/>
                      <a:pt x="520" y="460"/>
                    </a:cubicBezTo>
                    <a:cubicBezTo>
                      <a:pt x="588" y="505"/>
                      <a:pt x="504" y="454"/>
                      <a:pt x="630" y="500"/>
                    </a:cubicBezTo>
                    <a:cubicBezTo>
                      <a:pt x="641" y="504"/>
                      <a:pt x="649" y="515"/>
                      <a:pt x="660" y="520"/>
                    </a:cubicBezTo>
                    <a:cubicBezTo>
                      <a:pt x="779" y="573"/>
                      <a:pt x="913" y="590"/>
                      <a:pt x="1040" y="600"/>
                    </a:cubicBezTo>
                    <a:cubicBezTo>
                      <a:pt x="1176" y="645"/>
                      <a:pt x="1338" y="640"/>
                      <a:pt x="1480" y="660"/>
                    </a:cubicBezTo>
                    <a:cubicBezTo>
                      <a:pt x="1667" y="657"/>
                      <a:pt x="1853" y="655"/>
                      <a:pt x="2040" y="650"/>
                    </a:cubicBezTo>
                    <a:cubicBezTo>
                      <a:pt x="2197" y="645"/>
                      <a:pt x="2351" y="616"/>
                      <a:pt x="2510" y="610"/>
                    </a:cubicBezTo>
                    <a:cubicBezTo>
                      <a:pt x="2766" y="582"/>
                      <a:pt x="3013" y="523"/>
                      <a:pt x="3270" y="500"/>
                    </a:cubicBezTo>
                    <a:cubicBezTo>
                      <a:pt x="3402" y="474"/>
                      <a:pt x="3230" y="505"/>
                      <a:pt x="3510" y="480"/>
                    </a:cubicBezTo>
                    <a:cubicBezTo>
                      <a:pt x="3534" y="478"/>
                      <a:pt x="3556" y="463"/>
                      <a:pt x="3580" y="460"/>
                    </a:cubicBezTo>
                    <a:cubicBezTo>
                      <a:pt x="3630" y="455"/>
                      <a:pt x="3680" y="453"/>
                      <a:pt x="3730" y="450"/>
                    </a:cubicBezTo>
                    <a:cubicBezTo>
                      <a:pt x="3842" y="431"/>
                      <a:pt x="3947" y="403"/>
                      <a:pt x="4060" y="390"/>
                    </a:cubicBezTo>
                    <a:cubicBezTo>
                      <a:pt x="4151" y="360"/>
                      <a:pt x="4255" y="339"/>
                      <a:pt x="4350" y="320"/>
                    </a:cubicBezTo>
                    <a:cubicBezTo>
                      <a:pt x="4455" y="299"/>
                      <a:pt x="4553" y="263"/>
                      <a:pt x="4660" y="250"/>
                    </a:cubicBezTo>
                    <a:cubicBezTo>
                      <a:pt x="4720" y="210"/>
                      <a:pt x="4803" y="203"/>
                      <a:pt x="4870" y="170"/>
                    </a:cubicBezTo>
                    <a:cubicBezTo>
                      <a:pt x="4942" y="134"/>
                      <a:pt x="4852" y="165"/>
                      <a:pt x="4940" y="130"/>
                    </a:cubicBezTo>
                    <a:cubicBezTo>
                      <a:pt x="4960" y="122"/>
                      <a:pt x="5000" y="110"/>
                      <a:pt x="5000" y="110"/>
                    </a:cubicBezTo>
                    <a:cubicBezTo>
                      <a:pt x="5018" y="92"/>
                      <a:pt x="5042" y="78"/>
                      <a:pt x="5060" y="60"/>
                    </a:cubicBezTo>
                    <a:cubicBezTo>
                      <a:pt x="5068" y="52"/>
                      <a:pt x="5072" y="38"/>
                      <a:pt x="5080" y="30"/>
                    </a:cubicBezTo>
                    <a:cubicBezTo>
                      <a:pt x="5092" y="18"/>
                      <a:pt x="5108" y="12"/>
                      <a:pt x="51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lg" len="lg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BB6F7F9-24D4-C449-AB0E-027AEA45C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216" y="414604"/>
                <a:ext cx="273685" cy="1647825"/>
              </a:xfrm>
              <a:custGeom>
                <a:avLst/>
                <a:gdLst>
                  <a:gd name="T0" fmla="*/ 58 w 431"/>
                  <a:gd name="T1" fmla="*/ 2540 h 2595"/>
                  <a:gd name="T2" fmla="*/ 128 w 431"/>
                  <a:gd name="T3" fmla="*/ 2480 h 2595"/>
                  <a:gd name="T4" fmla="*/ 188 w 431"/>
                  <a:gd name="T5" fmla="*/ 2420 h 2595"/>
                  <a:gd name="T6" fmla="*/ 248 w 431"/>
                  <a:gd name="T7" fmla="*/ 2290 h 2595"/>
                  <a:gd name="T8" fmla="*/ 368 w 431"/>
                  <a:gd name="T9" fmla="*/ 1920 h 2595"/>
                  <a:gd name="T10" fmla="*/ 398 w 431"/>
                  <a:gd name="T11" fmla="*/ 1770 h 2595"/>
                  <a:gd name="T12" fmla="*/ 418 w 431"/>
                  <a:gd name="T13" fmla="*/ 1190 h 2595"/>
                  <a:gd name="T14" fmla="*/ 308 w 431"/>
                  <a:gd name="T15" fmla="*/ 380 h 2595"/>
                  <a:gd name="T16" fmla="*/ 258 w 431"/>
                  <a:gd name="T17" fmla="*/ 250 h 2595"/>
                  <a:gd name="T18" fmla="*/ 178 w 431"/>
                  <a:gd name="T19" fmla="*/ 140 h 2595"/>
                  <a:gd name="T20" fmla="*/ 158 w 431"/>
                  <a:gd name="T21" fmla="*/ 110 h 2595"/>
                  <a:gd name="T22" fmla="*/ 98 w 431"/>
                  <a:gd name="T23" fmla="*/ 70 h 2595"/>
                  <a:gd name="T24" fmla="*/ 78 w 431"/>
                  <a:gd name="T25" fmla="*/ 40 h 2595"/>
                  <a:gd name="T26" fmla="*/ 18 w 431"/>
                  <a:gd name="T27" fmla="*/ 0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1" h="2595">
                    <a:moveTo>
                      <a:pt x="58" y="2540"/>
                    </a:moveTo>
                    <a:cubicBezTo>
                      <a:pt x="165" y="2433"/>
                      <a:pt x="0" y="2595"/>
                      <a:pt x="128" y="2480"/>
                    </a:cubicBezTo>
                    <a:cubicBezTo>
                      <a:pt x="149" y="2461"/>
                      <a:pt x="188" y="2420"/>
                      <a:pt x="188" y="2420"/>
                    </a:cubicBezTo>
                    <a:cubicBezTo>
                      <a:pt x="203" y="2374"/>
                      <a:pt x="229" y="2334"/>
                      <a:pt x="248" y="2290"/>
                    </a:cubicBezTo>
                    <a:cubicBezTo>
                      <a:pt x="300" y="2173"/>
                      <a:pt x="327" y="2042"/>
                      <a:pt x="368" y="1920"/>
                    </a:cubicBezTo>
                    <a:cubicBezTo>
                      <a:pt x="375" y="1868"/>
                      <a:pt x="382" y="1819"/>
                      <a:pt x="398" y="1770"/>
                    </a:cubicBezTo>
                    <a:cubicBezTo>
                      <a:pt x="414" y="1535"/>
                      <a:pt x="418" y="1503"/>
                      <a:pt x="418" y="1190"/>
                    </a:cubicBezTo>
                    <a:cubicBezTo>
                      <a:pt x="418" y="930"/>
                      <a:pt x="431" y="625"/>
                      <a:pt x="308" y="380"/>
                    </a:cubicBezTo>
                    <a:cubicBezTo>
                      <a:pt x="300" y="314"/>
                      <a:pt x="310" y="285"/>
                      <a:pt x="258" y="250"/>
                    </a:cubicBezTo>
                    <a:cubicBezTo>
                      <a:pt x="242" y="201"/>
                      <a:pt x="220" y="168"/>
                      <a:pt x="178" y="140"/>
                    </a:cubicBezTo>
                    <a:cubicBezTo>
                      <a:pt x="171" y="130"/>
                      <a:pt x="167" y="118"/>
                      <a:pt x="158" y="110"/>
                    </a:cubicBezTo>
                    <a:cubicBezTo>
                      <a:pt x="140" y="94"/>
                      <a:pt x="98" y="70"/>
                      <a:pt x="98" y="70"/>
                    </a:cubicBezTo>
                    <a:cubicBezTo>
                      <a:pt x="91" y="60"/>
                      <a:pt x="87" y="48"/>
                      <a:pt x="78" y="40"/>
                    </a:cubicBezTo>
                    <a:cubicBezTo>
                      <a:pt x="60" y="24"/>
                      <a:pt x="18" y="0"/>
                      <a:pt x="18" y="0"/>
                    </a:cubicBezTo>
                  </a:path>
                </a:pathLst>
              </a:custGeom>
              <a:noFill/>
              <a:ln w="19050">
                <a:solidFill>
                  <a:srgbClr val="320CD2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1" name="AutoShape 483">
                <a:extLst>
                  <a:ext uri="{FF2B5EF4-FFF2-40B4-BE49-F238E27FC236}">
                    <a16:creationId xmlns:a16="http://schemas.microsoft.com/office/drawing/2014/main" id="{A7575C3A-055E-5240-868A-E45DDF5678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737113" y="550912"/>
                <a:ext cx="25400" cy="1328420"/>
              </a:xfrm>
              <a:prstGeom prst="straightConnector1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Text Box 484">
                <a:extLst>
                  <a:ext uri="{FF2B5EF4-FFF2-40B4-BE49-F238E27FC236}">
                    <a16:creationId xmlns:a16="http://schemas.microsoft.com/office/drawing/2014/main" id="{4DDE11CE-17E1-1F42-9DCE-F3F1946B1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8755" y="920079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320CD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Text Box 486">
                <a:extLst>
                  <a:ext uri="{FF2B5EF4-FFF2-40B4-BE49-F238E27FC236}">
                    <a16:creationId xmlns:a16="http://schemas.microsoft.com/office/drawing/2014/main" id="{BF39D739-8C2F-C24D-AFA9-B68DE9767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253" y="1062067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Text Box 487">
                <a:extLst>
                  <a:ext uri="{FF2B5EF4-FFF2-40B4-BE49-F238E27FC236}">
                    <a16:creationId xmlns:a16="http://schemas.microsoft.com/office/drawing/2014/main" id="{7B977066-72F7-7B4B-AF7D-F5408FE45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663" y="2086342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320CD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Text Box 488">
                <a:extLst>
                  <a:ext uri="{FF2B5EF4-FFF2-40B4-BE49-F238E27FC236}">
                    <a16:creationId xmlns:a16="http://schemas.microsoft.com/office/drawing/2014/main" id="{C94F6C13-6F8D-494A-9AAC-72F4C6C07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326" y="2788636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Text Box 489">
                <a:extLst>
                  <a:ext uri="{FF2B5EF4-FFF2-40B4-BE49-F238E27FC236}">
                    <a16:creationId xmlns:a16="http://schemas.microsoft.com/office/drawing/2014/main" id="{BB8B10F6-F909-1C44-B243-FDCBE83DA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393" y="846381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7" name="Text Box 490">
                <a:extLst>
                  <a:ext uri="{FF2B5EF4-FFF2-40B4-BE49-F238E27FC236}">
                    <a16:creationId xmlns:a16="http://schemas.microsoft.com/office/drawing/2014/main" id="{F009315C-5ABF-2A47-872A-30CA61655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222" y="1669774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99693B0-1821-DC4B-8879-D0EC88854D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0210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713D81-4F87-413C-BB75-4F2DDE9A4EEB}"/>
                  </a:ext>
                </a:extLst>
              </p14:cNvPr>
              <p14:cNvContentPartPr/>
              <p14:nvPr/>
            </p14:nvContentPartPr>
            <p14:xfrm>
              <a:off x="2273760" y="1068120"/>
              <a:ext cx="9562320" cy="543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713D81-4F87-413C-BB75-4F2DDE9A4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400" y="1058760"/>
                <a:ext cx="9581040" cy="54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2498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502" y="1242661"/>
            <a:ext cx="11223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Oral Message algorithm, </a:t>
            </a:r>
            <a:r>
              <a:rPr lang="en-US" altLang="en-US" sz="2400" dirty="0">
                <a:solidFill>
                  <a:srgbClr val="FF0000"/>
                </a:solidFill>
              </a:rPr>
              <a:t>OM(f) </a:t>
            </a:r>
            <a:r>
              <a:rPr lang="en-US" altLang="en-US" sz="2400" dirty="0"/>
              <a:t>consists of f+1 “phases/rounds”</a:t>
            </a:r>
          </a:p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Algorithm </a:t>
            </a:r>
            <a:r>
              <a:rPr lang="en-US" altLang="en-US" sz="2400" dirty="0">
                <a:solidFill>
                  <a:srgbClr val="FF0000"/>
                </a:solidFill>
              </a:rPr>
              <a:t>OM(0) </a:t>
            </a:r>
            <a:r>
              <a:rPr lang="en-US" altLang="en-US" sz="2400" dirty="0"/>
              <a:t>is the “base case” (no faults)</a:t>
            </a:r>
          </a:p>
          <a:p>
            <a:pPr lvl="1">
              <a:buFontTx/>
              <a:buAutoNum type="arabicParenR"/>
            </a:pPr>
            <a:r>
              <a:rPr lang="en-US" altLang="en-US" sz="2400" dirty="0"/>
              <a:t>Commander sends value to every lieutenant</a:t>
            </a:r>
          </a:p>
          <a:p>
            <a:pPr lvl="1">
              <a:buFontTx/>
              <a:buAutoNum type="arabicParenR"/>
            </a:pPr>
            <a:r>
              <a:rPr lang="en-US" altLang="en-US" sz="2400" dirty="0"/>
              <a:t>Each lieutenant uses value received from commander, or a default value if no value was received</a:t>
            </a:r>
          </a:p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Recursive algorithm </a:t>
            </a:r>
            <a:r>
              <a:rPr lang="en-US" altLang="en-US" sz="2400" dirty="0">
                <a:solidFill>
                  <a:srgbClr val="FF0000"/>
                </a:solidFill>
              </a:rPr>
              <a:t>OM(f) </a:t>
            </a:r>
            <a:r>
              <a:rPr lang="en-US" altLang="en-US" sz="2400" dirty="0"/>
              <a:t>handles up to f faults 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Commander sends value to every lieutenant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For each lieutenant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let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i </a:t>
            </a:r>
            <a:r>
              <a:rPr lang="en-US" altLang="en-US" sz="2400" i="1" dirty="0"/>
              <a:t> </a:t>
            </a:r>
            <a:r>
              <a:rPr lang="en-US" altLang="en-US" sz="2400" dirty="0"/>
              <a:t>be the value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received from commander, or a default value if no value was received. 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acts as commander and runs </a:t>
            </a:r>
            <a:r>
              <a:rPr lang="en-US" altLang="en-US" sz="2400" dirty="0" err="1"/>
              <a:t>Alg</a:t>
            </a:r>
            <a:r>
              <a:rPr lang="en-US" altLang="en-US" sz="2400" dirty="0"/>
              <a:t> OM(f -1) to send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to each of the </a:t>
            </a:r>
            <a:r>
              <a:rPr lang="en-US" altLang="en-US" sz="2400" i="1" dirty="0"/>
              <a:t>n-2 </a:t>
            </a:r>
            <a:r>
              <a:rPr lang="en-US" altLang="en-US" sz="2400" dirty="0"/>
              <a:t>other lieutenants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For each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and each </a:t>
            </a:r>
            <a:r>
              <a:rPr lang="en-US" altLang="en-US" sz="2400" i="1" dirty="0"/>
              <a:t>j </a:t>
            </a:r>
            <a:r>
              <a:rPr lang="en-US" altLang="en-US" sz="2400" dirty="0"/>
              <a:t>not equal to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</a:t>
            </a:r>
            <a:r>
              <a:rPr lang="en-US" altLang="en-US" sz="2400" dirty="0"/>
              <a:t>let </a:t>
            </a:r>
            <a:r>
              <a:rPr lang="en-US" altLang="en-US" sz="2400" i="1" dirty="0" err="1"/>
              <a:t>v</a:t>
            </a:r>
            <a:r>
              <a:rPr lang="en-US" altLang="en-US" sz="2400" i="1" baseline="-25000" dirty="0" err="1"/>
              <a:t>j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be the value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received from lieutenant </a:t>
            </a:r>
            <a:r>
              <a:rPr lang="en-US" altLang="en-US" sz="2400" i="1" dirty="0"/>
              <a:t>j </a:t>
            </a:r>
            <a:r>
              <a:rPr lang="en-US" altLang="en-US" sz="2400" dirty="0"/>
              <a:t>in step (2) (using </a:t>
            </a:r>
            <a:r>
              <a:rPr lang="en-US" altLang="en-US" sz="2400" dirty="0" err="1"/>
              <a:t>Alg</a:t>
            </a:r>
            <a:r>
              <a:rPr lang="en-US" altLang="en-US" sz="2400" dirty="0"/>
              <a:t> OM(f-1)), or else a default value if no such value was received. 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uses the value </a:t>
            </a:r>
            <a:r>
              <a:rPr lang="en-US" altLang="en-US" sz="2400" i="1" dirty="0">
                <a:solidFill>
                  <a:srgbClr val="FF0000"/>
                </a:solidFill>
              </a:rPr>
              <a:t>majority</a:t>
            </a:r>
            <a:r>
              <a:rPr lang="en-US" altLang="en-US" sz="2400" i="1" dirty="0"/>
              <a:t>(v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… , v</a:t>
            </a:r>
            <a:r>
              <a:rPr lang="en-US" altLang="en-US" sz="2400" i="1" baseline="-25000" dirty="0"/>
              <a:t>n-1</a:t>
            </a:r>
            <a:r>
              <a:rPr lang="en-US" altLang="en-US" sz="2400" i="1" dirty="0"/>
              <a:t>) to compute the agreed upon value.</a:t>
            </a:r>
            <a:endParaRPr lang="en-US" altLang="en-US" sz="2400" dirty="0"/>
          </a:p>
          <a:p>
            <a:pPr>
              <a:buClr>
                <a:srgbClr val="101141"/>
              </a:buClr>
            </a:pPr>
            <a:endParaRPr lang="en-US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52BE49-9463-43A4-9EA7-CEE648DBA2A6}"/>
                  </a:ext>
                </a:extLst>
              </p14:cNvPr>
              <p14:cNvContentPartPr/>
              <p14:nvPr/>
            </p14:nvContentPartPr>
            <p14:xfrm>
              <a:off x="1371960" y="1086480"/>
              <a:ext cx="10315440" cy="522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52BE49-9463-43A4-9EA7-CEE648DBA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600" y="1077120"/>
                <a:ext cx="10334160" cy="52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B1C84-D38B-4B2B-9651-359A471C622A}"/>
                  </a:ext>
                </a:extLst>
              </p14:cNvPr>
              <p14:cNvContentPartPr/>
              <p14:nvPr/>
            </p14:nvContentPartPr>
            <p14:xfrm>
              <a:off x="160920" y="118080"/>
              <a:ext cx="11755080" cy="627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B1C84-D38B-4B2B-9651-359A471C6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560" y="108720"/>
                <a:ext cx="11773800" cy="62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0195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1336" y="1775580"/>
          <a:ext cx="999868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4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 message</a:t>
                      </a:r>
                    </a:p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already</a:t>
                      </a:r>
                      <a:endParaRPr lang="fr-FR" sz="2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visited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Aims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tolerate</a:t>
                      </a:r>
                      <a:endParaRPr lang="fr-FR" sz="2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gets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sent to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messages in</a:t>
                      </a:r>
                    </a:p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(n-1)(n-2)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(f+1)-x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(f+1)-x-1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(n-1)(n-2)…(n-x-1)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f+1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(n-1)(n-2)…(n-f-1)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70164" y="5817717"/>
            <a:ext cx="6745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exponential number of messages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f</a:t>
            </a:r>
            <a:r>
              <a:rPr lang="en-US" sz="2800" dirty="0"/>
              <a:t>)  used</a:t>
            </a:r>
            <a:endParaRPr lang="fr-F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667234-B4CE-4D65-8BC9-D2A8C9EF7F26}"/>
                  </a:ext>
                </a:extLst>
              </p14:cNvPr>
              <p14:cNvContentPartPr/>
              <p14:nvPr/>
            </p14:nvContentPartPr>
            <p14:xfrm>
              <a:off x="204840" y="2770920"/>
              <a:ext cx="10018800" cy="408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667234-B4CE-4D65-8BC9-D2A8C9EF7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480" y="2761560"/>
                <a:ext cx="10037520" cy="41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14, “Distributed Computing: Principles, Algorithms, and Systems”, Cambridge University Press, 2008.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Failure models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among the </a:t>
            </a:r>
            <a:r>
              <a:rPr lang="en-US" altLang="en-US" sz="2800" b="1" dirty="0"/>
              <a:t>n</a:t>
            </a:r>
            <a:r>
              <a:rPr lang="en-US" altLang="en-US" sz="2800" dirty="0"/>
              <a:t> processes in the system, at most </a:t>
            </a:r>
            <a:r>
              <a:rPr lang="en-US" altLang="en-US" sz="2800" b="1" dirty="0"/>
              <a:t>f</a:t>
            </a:r>
            <a:r>
              <a:rPr lang="en-US" altLang="en-US" sz="2800" dirty="0"/>
              <a:t> processes can be faulty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faulty process can behave in any manner allowed by the failure model assumed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various failure models 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fail-stop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Byzantine failures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96903B-B2F2-42DF-A049-82581FAD0D50}"/>
                  </a:ext>
                </a:extLst>
              </p14:cNvPr>
              <p14:cNvContentPartPr/>
              <p14:nvPr/>
            </p14:nvContentPartPr>
            <p14:xfrm>
              <a:off x="4147200" y="1027440"/>
              <a:ext cx="4613040" cy="157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96903B-B2F2-42DF-A049-82581FAD0D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840" y="1018080"/>
                <a:ext cx="4631760" cy="15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541" y="1538475"/>
            <a:ext cx="10582876" cy="324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Failure models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rgbClr val="FF00FF"/>
                </a:solidFill>
              </a:rPr>
              <a:t>Fail-stop </a:t>
            </a:r>
            <a:r>
              <a:rPr lang="en-US" altLang="en-US" sz="2800" b="1" dirty="0">
                <a:solidFill>
                  <a:srgbClr val="FF00FF"/>
                </a:solidFill>
              </a:rPr>
              <a:t>model </a:t>
            </a:r>
            <a:r>
              <a:rPr lang="en-US" altLang="en-US" sz="2800" dirty="0"/>
              <a:t>– </a:t>
            </a:r>
          </a:p>
          <a:p>
            <a:pPr marL="1371600" lvl="2" indent="-4572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may crash in the middle of a step</a:t>
            </a:r>
          </a:p>
          <a:p>
            <a:pPr marL="1371600" lvl="2" indent="-4572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step could be the execution of a local operation or processing of a message for a send or receive event</a:t>
            </a:r>
          </a:p>
          <a:p>
            <a:pPr marL="1371600" lvl="2" indent="-4572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may send a message to only a subset of the destination set before crashing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FF"/>
                </a:solidFill>
              </a:rPr>
              <a:t>Byzantine failure model </a:t>
            </a:r>
            <a:r>
              <a:rPr lang="en-US" altLang="en-US" sz="2800" dirty="0"/>
              <a:t>- a process may behave arbitrarily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244B42-4476-463C-847D-54D56F269338}"/>
                  </a:ext>
                </a:extLst>
              </p14:cNvPr>
              <p14:cNvContentPartPr/>
              <p14:nvPr/>
            </p14:nvContentPartPr>
            <p14:xfrm>
              <a:off x="634680" y="3772080"/>
              <a:ext cx="940320" cy="99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244B42-4476-463C-847D-54D56F2693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320" y="3762720"/>
                <a:ext cx="959040" cy="10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3413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6029" y="1593339"/>
            <a:ext cx="94315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Synchronous/Asynchronous communication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 failure-prone process chooses to send a message to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but fails, then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cannot detect the non-arrival of the message in an asynchronous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scenario is indistinguishable from the scenario in which the message takes a very long time to travel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impossible to reach a consensus in asynchronous systems</a:t>
            </a:r>
          </a:p>
        </p:txBody>
      </p:sp>
    </p:spTree>
    <p:extLst>
      <p:ext uri="{BB962C8B-B14F-4D97-AF65-F5344CB8AC3E}">
        <p14:creationId xmlns:p14="http://schemas.microsoft.com/office/powerpoint/2010/main" val="20055310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96510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Synchronous/Asynchronous communication (contd..)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synchronous system </a:t>
            </a:r>
            <a:r>
              <a:rPr lang="en-US" alt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message that has not been sent can be recognized by the intended recipient, at the end of the round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intended recipient can deal with the non-arrival of the expected message by assuming the arrival of a message containing some default data, and then proceeding with the next round of the algorithm</a:t>
            </a:r>
          </a:p>
          <a:p>
            <a:pPr lvl="1"/>
            <a:r>
              <a:rPr lang="en-US" altLang="en-US" sz="2800" b="1" dirty="0"/>
              <a:t>Network connectivity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system has full connectivity, i.e., each process can communicate with any other by direct message passing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5C03E4-494A-4D90-B232-2560E82537A9}"/>
                  </a:ext>
                </a:extLst>
              </p14:cNvPr>
              <p14:cNvContentPartPr/>
              <p14:nvPr/>
            </p14:nvContentPartPr>
            <p14:xfrm>
              <a:off x="4525560" y="4187520"/>
              <a:ext cx="2010960" cy="60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5C03E4-494A-4D90-B232-2560E8253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6200" y="4178160"/>
                <a:ext cx="2029680" cy="6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3660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745" y="1466372"/>
            <a:ext cx="107172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Sender identification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receiving a message always knows identity of sender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also true for malicious senders</a:t>
            </a:r>
          </a:p>
          <a:p>
            <a:pPr lvl="1"/>
            <a:r>
              <a:rPr lang="en-US" altLang="en-US" sz="2800" b="1" dirty="0"/>
              <a:t>Channel reliability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channels are reliable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only the processes may fail (under one of various failure models)</a:t>
            </a:r>
          </a:p>
          <a:p>
            <a:pPr lvl="1"/>
            <a:r>
              <a:rPr lang="en-US" sz="2800" b="1" dirty="0"/>
              <a:t>Agreement variable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agreement variable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boolean or multivalued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need not be an integer</a:t>
            </a:r>
          </a:p>
        </p:txBody>
      </p:sp>
    </p:spTree>
    <p:extLst>
      <p:ext uri="{BB962C8B-B14F-4D97-AF65-F5344CB8AC3E}">
        <p14:creationId xmlns:p14="http://schemas.microsoft.com/office/powerpoint/2010/main" val="31144383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10" y="1466372"/>
            <a:ext cx="107172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Non-authenticated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with unauthenticated messages, when a faulty process relays a message to other processes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it can forge the message and claim that it was received from another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it can also tamper with the contents of a received message before relaying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receiver cannot verify its authenticity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unauthenticated message is also called </a:t>
            </a:r>
            <a:r>
              <a:rPr lang="en-US" altLang="en-US" sz="2800" dirty="0">
                <a:solidFill>
                  <a:srgbClr val="FF00FF"/>
                </a:solidFill>
              </a:rPr>
              <a:t>oral message </a:t>
            </a:r>
            <a:r>
              <a:rPr lang="en-US" altLang="en-US" sz="2800" dirty="0"/>
              <a:t>or </a:t>
            </a:r>
            <a:r>
              <a:rPr lang="en-US" altLang="en-US" sz="2800" dirty="0">
                <a:solidFill>
                  <a:srgbClr val="FF00FF"/>
                </a:solidFill>
              </a:rPr>
              <a:t>unsigned message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110852-4C9C-4E09-9509-B4434167F2F8}"/>
                  </a:ext>
                </a:extLst>
              </p14:cNvPr>
              <p14:cNvContentPartPr/>
              <p14:nvPr/>
            </p14:nvContentPartPr>
            <p14:xfrm>
              <a:off x="7079040" y="717480"/>
              <a:ext cx="4826880" cy="492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110852-4C9C-4E09-9509-B4434167F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9680" y="708120"/>
                <a:ext cx="4845600" cy="49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5344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Authenticated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using authentication via techniques such as digital signatures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some process forges a message or tampers with the contents of a received message before relaying it, the recipient can detect the forgery or tampering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04B93F-E3CC-483B-8018-96605613AA69}"/>
                  </a:ext>
                </a:extLst>
              </p14:cNvPr>
              <p14:cNvContentPartPr/>
              <p14:nvPr/>
            </p14:nvContentPartPr>
            <p14:xfrm>
              <a:off x="7755480" y="1884240"/>
              <a:ext cx="2674440" cy="73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04B93F-E3CC-483B-8018-96605613A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6120" y="1874880"/>
                <a:ext cx="2693160" cy="7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13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1492</Words>
  <Application>Microsoft Office PowerPoint</Application>
  <PresentationFormat>Widescreen</PresentationFormat>
  <Paragraphs>206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Distributed Computing Consensus and Agreement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918</cp:revision>
  <dcterms:created xsi:type="dcterms:W3CDTF">2016-05-19T10:09:53Z</dcterms:created>
  <dcterms:modified xsi:type="dcterms:W3CDTF">2020-10-04T08:59:37Z</dcterms:modified>
</cp:coreProperties>
</file>