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0" r:id="rId2"/>
    <p:sldId id="257" r:id="rId3"/>
    <p:sldId id="380" r:id="rId4"/>
    <p:sldId id="321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7" r:id="rId24"/>
    <p:sldId id="365" r:id="rId25"/>
    <p:sldId id="366" r:id="rId26"/>
    <p:sldId id="368" r:id="rId27"/>
    <p:sldId id="369" r:id="rId28"/>
    <p:sldId id="370" r:id="rId29"/>
    <p:sldId id="372" r:id="rId30"/>
    <p:sldId id="373" r:id="rId31"/>
    <p:sldId id="374" r:id="rId32"/>
    <p:sldId id="375" r:id="rId33"/>
    <p:sldId id="371" r:id="rId34"/>
    <p:sldId id="376" r:id="rId35"/>
    <p:sldId id="377" r:id="rId36"/>
    <p:sldId id="378" r:id="rId37"/>
    <p:sldId id="3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5" autoAdjust="0"/>
    <p:restoredTop sz="94086" autoAdjust="0"/>
  </p:normalViewPr>
  <p:slideViewPr>
    <p:cSldViewPr>
      <p:cViewPr varScale="1">
        <p:scale>
          <a:sx n="69" d="100"/>
          <a:sy n="6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6AD11-2572-48FA-A534-FAC38B5A9593}" type="datetimeFigureOut">
              <a:rPr lang="en-IN" smtClean="0"/>
              <a:pPr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0806-596E-42B7-950E-208A22D2A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1369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11/21/2020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6514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6514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11/21/2020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Lectuer-15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types of fragmentation are possible.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Horizontal fragmentation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distributes a relation (table) into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 relations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subsets of the tuples (rows) in the original relation.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Vertical fragmentation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relation into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relations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relation is defined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a subset of the columns of the original relation.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global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must be transformed into several fragment queries.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transparency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makes the user unaware of the existence of fragments.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Fragmentation Transparency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10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Autonomy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determines the extent to which individual nodes or DBs in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connected DDB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operate independently.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high degree of autonomy is desirable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increased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flexibility and customized maintenance of an individual node.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Autonomy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0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Reliability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broadly defined as the probability that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running (not down) at a certain 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vailability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system is continuously available during a time interval.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Reliability and Availability 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88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Improved ease and flexibility of application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Increased reliability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Improved performance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Easier expansion.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Distributed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5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Keeping track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distribution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Distributed query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Distributed transaction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Replicated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Distributed database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recovery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Distributed directory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catalog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management.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Complicating Factors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8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Schema Architecture of Distributed Database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7848872" cy="4968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81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Architecture of Distributed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632848" cy="4680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Database is divided into logical units called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fragments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which may be assigned for storage at various sites.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replication permit certain data to be stored at more than one site.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is allocated to different sites based on certain  factors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Fragmentation, Replication and Allocation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45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Horizontal fragmentation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divides a relation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horizontally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rows to create subsets of tuples, where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subset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a certain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meaning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These fragments can then be assigned to different sites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fragmentation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divides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relation “vertically” by columns. A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vertical fragment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 keeps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only certain attributes of the relation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necessary to include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some candidate key attribute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vertical fragment so that the full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 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reconstructed 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intermix the two types of fragments yielding a mix fragment.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Fragmentation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86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Fully replicated distributed database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replicating whole database at every site.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 replication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Each fragment is exactly stored at one site. In this case fragments must be disjoint.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Partial replication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some fragments of database may be replicated while others may not.</a:t>
            </a:r>
          </a:p>
          <a:p>
            <a:pPr marL="0" indent="0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data distribution, choice of sites and degree of replication depends on the performance and availability goals of the system.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Replication and Allocation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8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that the company has three computer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sites—one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current department.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 and 3 are for departments 5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4, respectively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At each of these sites, we expect frequent access to the EMPLOYEE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PROJECT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for the employees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who work in that department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controlled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by that department.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we assume that these sites mainly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Salary,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Super_ssn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attributes of EMPLOYEE.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is used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company headquarters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accesses all employee and project information regularly,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addition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keeping track of DEPENDENT information for insurance purposes.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89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these requirements, the whole database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stored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site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determine the fragments to be replicated at sites 2 and 3, first we 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horizontally fragment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by its key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Dnumber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Then we apply derived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EMPLOYEE, PROJECT, and DEPT_LOCATIONS relations based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their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foreign keys for department number—called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respectively.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vertically fragment the resulting EMPLOYEE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include only the attributes {Name,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Salary,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Super_ssn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66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must now fragment the WORKS_ON relation and decide which fragments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WORKS_ON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store at sites 2 and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confronted with the problem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attribute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WORKS_ON directly indicates the department to which 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belongs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fact, each tuple in WORKS_ON relates an employee e to a project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could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fragment WORKS_ON based on the department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which e works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department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controls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case, we could fragment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WORKS_ON based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department in which the employee works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fragment further based on the department that controls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employee is working 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71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at Site 3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85912"/>
            <a:ext cx="7416823" cy="4363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91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at Site 2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80920" cy="485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9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distributed database query is processed in stages as follows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input query on distributed data is specified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formally 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query language. It is then translated into an algebraic query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 relations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This translation is done by referring to the global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conceptual schema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does not take into account the actual distribution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replication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data.</a:t>
            </a:r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Localization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distributed database, fragmentation results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 being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stored in separate sites, with some fragments possibly being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replicated.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stage maps the distributed query on the global schema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separate queries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individual fragments using data distribution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replication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Query Processing in Distributed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1035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 Query Optimization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Optimization consists of selecting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strategy 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list of candidates that is closest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optimal.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total cost is a weighted combination of costs such as CPU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cost, I/O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costs, and communication costs. Since DDBs are connected by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network, often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communication costs over the network are the most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significant.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Local Query Optimization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This stage is common to all sites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DDB.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techniques are similar to those used in centralized systems.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8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45544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that the EMPLOYEE and DEPARTMENT relations are distributed at two sites as follows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Transfer cost in Distributed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uery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rocessing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80455"/>
            <a:ext cx="7778824" cy="3639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98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Consider the query Q: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For each employee, retrieve the employee name and the name of the department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for which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the employee works.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can be stated as follows in the relational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algebra: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 of this query will include 10,000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records, assuming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every employee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related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department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record in the query result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40 bytes long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query is submitted at a distinct site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Neither the EMPLOYEE nor the DEPARTMENT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reside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at site 3.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86124"/>
            <a:ext cx="6696744" cy="7189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32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both the EMPLOYEE and the DEPARTMENT relations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site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perform the join at site 3. In this case, a total of 1,000,000 + 3,500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1,003,500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bytes must be transferred.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EMPLOYEE relation to site 2, execute the join at site 2,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 to site 3. The size of the query result is 40 * 10,000 = 400,000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bytes, 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400,000 + 1,000,000 = 1,400,000 bytes must be transferred.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DEPARTMENT relation to site 1, execute the join at site 1,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send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 to site 3. In this case, 400,000 + 3,500 = 403,500 bytes must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transferred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47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Distributed Databases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Architecture of Distributed Databases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Fragmentation, Replication and Allocation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Query Processing in Distributed Databases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Distributed Query Processing using semi-join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Phase commit Protocol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onsider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another query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Q’: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For each department, retrieve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department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name and the name of the department manager.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can be stated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relational algebra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Again, suppose that the query is submitted at site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 of Q includes only 100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records, assuming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each department has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manager.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49067"/>
            <a:ext cx="6984775" cy="4228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6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Transfer both the EMPLOYEE and the DEPARTMENT relations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site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perform the join at site 3. In this case, a total of 1,000,000 + 3,500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1,003,500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bytes must be transferred.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EMPLOYEE relation to site 2, execute the join at site 2,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 to site 3. The size of the query result is 40 * 100 = 4,000 bytes,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4,000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+ 1,000,000 = 1,004,000 bytes must be transferred.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DEPARTMENT relation to site 1, execute the join at site 1,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send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 to site 3. In this case, 4,000 + 3,500 = 7,500 bytes must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transferred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49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However, suppose that the result site is 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2; 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have two simple strategies: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Transfer the EMPLOYEE relation to site 2, execute the query, and present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result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user at site 2. Here, the same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bytes—1,000,000—must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transferred for both Q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Q’.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Transfer the DEPARTMENT relation to site 1, execute the query at site 1,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send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 back to site 2. In this case 400,000 + 3,500 = 403,500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bytes must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transferred for Q and 4,000 + 3,500 = 7,500 bytes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Q’.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19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idea behind distributed query processing using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semi join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reduce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number of tuples in a relation before transferring it to another 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Intuitively, the idea is to send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joining column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one relation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other relation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located; this column is then joined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join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attributes, along with the attributes required in the result, are projected 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shipped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back to the original site and joined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Hence, only the joining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transferred in one direction, and a subset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no extraneous tuples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attributes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transferred in the other direction.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Query Processing using Semi join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4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280920" cy="4464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28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global and local transaction management software modules, along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concurrency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control and recovery manager of a DDBMS, collectively guarantee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ACID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properties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transactions.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introduced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supporting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distributed transactions. The 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 originated can temporarily assume the role of global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manager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coordinate the execution of database operations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managers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across multiple sites.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Transaction Management in Distributed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55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Phase 1.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all participating databases signal the coordinator that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part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multi database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transaction involving each has concluded,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coordinator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sends a message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prepare for commit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to each participant to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get ready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for committing the transaction.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participating database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receiving that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message will force-write all log records and needed information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for local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recovery to disk and then send a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ready to commit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OK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signal to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coordinator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force-writing to disk fails or the local transaction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cannot commit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for some reason, the participating database sends a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cannot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commit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not OK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signal to the coordinator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If the coordinator does not receive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reply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from the database within a certain time out interval, it assumes a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IN" sz="2500" i="1" dirty="0" smtClean="0">
                <a:latin typeface="Times New Roman" pitchFamily="18" charset="0"/>
                <a:cs typeface="Times New Roman" pitchFamily="18" charset="0"/>
              </a:rPr>
              <a:t>OK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response.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Phase Commit Protocol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0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Phase 2.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participating databases reply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the coordinator’s vote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transaction is successful, and the coordinator sends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commit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transaction to the participating databases.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participating database completes transaction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commit 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writing a [commit] entry for the transaction in the log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permanently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updating the database if needed.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other hand, if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more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participating databases or the coordinator have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transaction has failed, and the coordinator sends a message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roll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UNDO the local effect of the transaction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participating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95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define a distributed database  as a collection of multiple, logically interrelated databases distributed over a computer network 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distributed database management system  (distributed DBMS) is then defined as the software system that permits the management of the distributed database and makes the distribution transparent to the users 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799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 database to be called distributed database the following conditions should be satisfied.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Connection of database nodes over a computer network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Logical interrelation of connected databases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Absence of homogeneity constraint among connected nodes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60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628800"/>
            <a:ext cx="6552727" cy="432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6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Transparent Management of Distributed and Replicated Data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Distribution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Replication Transparency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Fragmentation Transparency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Autonomy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Reliability and availability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139408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Promises of Distributed Databases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9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refers to freedom for the user 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details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network and the placement of the data in the distributed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may be divided into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transparency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aming transparency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499448" cy="11430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Distribution Transparency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42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opies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objects may be stored at multiple sites for better availability,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performance,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reliability.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transparency makes the user unaware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existence of these copies.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Replication Transparency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4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25767</TotalTime>
  <Words>2195</Words>
  <Application>Microsoft Office PowerPoint</Application>
  <PresentationFormat>On-screen Show (4:3)</PresentationFormat>
  <Paragraphs>155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Lectuer-15 Database Design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307</cp:revision>
  <dcterms:created xsi:type="dcterms:W3CDTF">2011-09-14T09:42:05Z</dcterms:created>
  <dcterms:modified xsi:type="dcterms:W3CDTF">2020-11-21T07:56:08Z</dcterms:modified>
</cp:coreProperties>
</file>