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0" r:id="rId2"/>
    <p:sldId id="257" r:id="rId3"/>
    <p:sldId id="321" r:id="rId4"/>
    <p:sldId id="322" r:id="rId5"/>
    <p:sldId id="323" r:id="rId6"/>
    <p:sldId id="325" r:id="rId7"/>
    <p:sldId id="332" r:id="rId8"/>
    <p:sldId id="333" r:id="rId9"/>
    <p:sldId id="334" r:id="rId10"/>
    <p:sldId id="327" r:id="rId11"/>
    <p:sldId id="328" r:id="rId12"/>
    <p:sldId id="329" r:id="rId13"/>
    <p:sldId id="335" r:id="rId14"/>
    <p:sldId id="330" r:id="rId15"/>
    <p:sldId id="336" r:id="rId16"/>
    <p:sldId id="331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086" autoAdjust="0"/>
  </p:normalViewPr>
  <p:slideViewPr>
    <p:cSldViewPr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EA6AD11-2572-48FA-A534-FAC38B5A9593}" type="datetimeFigureOut">
              <a:rPr lang="en-IN" smtClean="0"/>
              <a:pPr/>
              <a:t>22-11-2020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4FF50806-596E-42B7-950E-208A22D2AB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1369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11/22/2020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6514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11/22/2020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" TargetMode="External"/><Relationship Id="rId2" Type="http://schemas.openxmlformats.org/officeDocument/2006/relationships/hyperlink" Target="https://www.thoughtworks.com/insights/blog/nosql-databases-overview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Visualization-of-CAP-theorem_fig2_28267952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Lectuer-16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NoSQL databases can broadly be categorized in four types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Key-Value Databases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Document Databases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Column Family Stores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Graph Databases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NoSQL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55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In the key-value storage, database stores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the form of hash table.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key is usually a simple string of characters and the value is a series of bytes.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data is usually some primitive data types or more complex object that an application needs to persist and access directly.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Provides more flexibility that allows developers to easily modify fields and object structures.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Popular Key-value databases are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Redis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Riak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 Value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50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tores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retrieves data as a key value pair but the value part is stored as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which can be XML, JSON and so 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documents are self describing, hierarchical tree data structures which can consist of collections and scalar values.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Ability to store varying attributes along with large amounts of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MongoDB and Apache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CouchDB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popular document based databases.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Document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2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7248525" cy="4464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354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Column-family databases store data in column families as rows that have many columns associated with row key.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 families are groups of related data that is often accessed together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deliver high performance on aggregation queries like SUM, COUNT, AVG, MIN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Widely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used to manage data warehouses, business intelligence,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Cassandra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Hypertable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examples of column based database.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Column Based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665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8352928" cy="4465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615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Graph databases allow you to store entities and relationships between these entities.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graph is a collection of nodes and edges. Each node represents an entity and edges represents relationships.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organization of data in graphs can be interpreted in different ways based on relationships.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Useful for visualizing, analysing and finding connections between different pieces of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Neo4J and Infinite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raph are popular graph based databases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Graph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57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Open source document database.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Written in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Indexing on any attribute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Provides high performance, high availability and easily scalable.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Works on the concept of documents and collections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Supports Sharding.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903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use Command: use to create a  new database in MongoDB.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DATABASE_NAME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Employee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MongoDB- Create Database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98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dropDatabase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Command: use to create a  new database in MongoDB.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db.dropDatabase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order to delete a new database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db.dropDatabase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MongoDB- DROP Database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03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Createcollection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 command is used to create a collection in MongoDB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db.createCollection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name,options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db.createCollection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mycollection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”)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db.createCollection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mycol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", {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capped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true,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autoIndexId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true,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6142800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: 10000 } 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MongoDB-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Collection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106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Db.collection.drop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 command is used to drop a collection in MongoDB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db.COLLECTION_NAME.drop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db.mydb.drop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MongoDB-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DROP Collection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325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db.collection.insertOne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inserts a single document into a collection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db.inventory.insertOne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{ item: "canvas",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100, tags: ["cotton"], size: { h: 28, w: 35.5,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uom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"cm" }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Document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1689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28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db.collection.insertMany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insert multiple documents into a collection. Pass an array of documents to the 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db.inventory.insertMany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([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{ item: "journal",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25, tags: ["blank", "red"], size: { h: 14, w: 21,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uom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"cm" } },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{ item: "mat",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85, tags: ["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gray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"], size: { h: 27.9, w: 35.5,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uom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"cm" } },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{ item: "mousepad",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25, tags: ["gel", "blue"], size: { h: 19, w: 22.85,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uom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"cm" } }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])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6450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Db.collectionname.find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() is used to retrieve the documents from a collection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select all documents in the collection, pass an empty document as the query filter parameter to the find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db.inventory.find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 {}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Query Documents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9462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specify equality conditions, use &lt;field&gt;:&lt;value&gt; expressions in the query filter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db.inventory.find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 {&lt;field1&gt;: &lt;value1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&gt;,…} 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db.inventory.find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 { status: "D" }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Specify Equality 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50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compound query can specify conditions for more than one field in the collection’s documents. Implicitly, a logical AND conjunction connects the clauses of a compound query so that the query selects the documents in the collection that match all the conditions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db.inventory.find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 { status: "A",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{ $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30 } }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Specifying AND Condition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114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Using the $or operator, you can specify a compound query that joins each clause with a logical OR conjunction so that the query selects the documents in the collection that match at least one condition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db.inventory.find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 { $or: [ { status: "A" }, {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{ $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 30 } } ] } 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Specifying OR Condition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17514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MongoDB provides update and set clauses to update the documents with in a collection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db.collection.updateOne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(&lt;filter&gt;, &lt;update&gt;, &lt;options&gt;)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db.collection.updateMany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(&lt;filter&gt;, &lt;update&gt;, &lt;options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&gt;)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db.inventory.updateOne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{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item: "paper" },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{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$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set: { 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size.uom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": "cm", status: "P" },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$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currentDate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{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true }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}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 Documents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19962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Update Multiple Documents: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db.inventory.updateMany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{ 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": { $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50 } },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$set: { "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size.uom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": "in", status: "P" },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  $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currentDate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{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lastModified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true }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48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NoSQL Databases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NoSQL stands for “not only SQL” is an approach to database design that provides flexible schemas for storage and retrieval of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databases have recently become more popular in the era big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These databases are preferred for their scalability, performance and ease of use.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most important result of the rise of NoSQL databases is Polyglot Persistence.</a:t>
            </a:r>
          </a:p>
        </p:txBody>
      </p:sp>
    </p:spTree>
    <p:extLst>
      <p:ext uri="{BB962C8B-B14F-4D97-AF65-F5344CB8AC3E}">
        <p14:creationId xmlns="" xmlns:p14="http://schemas.microsoft.com/office/powerpoint/2010/main" val="27994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MongoDB uses following methods to delete documents from a collection</a:t>
            </a:r>
          </a:p>
          <a:p>
            <a:pPr lvl="1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db.collection.deleteMany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/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db.collection.deleteOne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0" lvl="1" indent="0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delete all documents from a collection, pass an empty filter document {} to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db.collection.deleteMany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method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indent="0">
              <a:buClr>
                <a:srgbClr val="101141"/>
              </a:buClr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db.inventory.deleteMany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({})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 documents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80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You can specify criteria, or filters, that identify the documents to delete. The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use the same syntax as read operations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 filter document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can use the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query operators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to specify conditions in the following form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db.inventory.deleteMany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({ status : "A" })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387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2"/>
              </a:rPr>
              <a:t>www.thoughtworks.com/insights/blog/nosql-databases-overview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  <a:hlinkClick r:id="rId3"/>
              </a:rPr>
              <a:t>https://docs.mongodb.com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18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NoSQL was a hashtag(#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 chosen for meetup to discuss these new databases.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NoSQL does not have a prescriptive definition but we can make set of common observations, such as:</a:t>
            </a:r>
          </a:p>
          <a:p>
            <a:pPr lvl="1">
              <a:lnSpc>
                <a:spcPct val="150000"/>
              </a:lnSpc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Not using relational model</a:t>
            </a:r>
          </a:p>
          <a:p>
            <a:pPr lvl="1">
              <a:lnSpc>
                <a:spcPct val="150000"/>
              </a:lnSpc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Running Well on clusters</a:t>
            </a:r>
          </a:p>
          <a:p>
            <a:pPr lvl="1">
              <a:lnSpc>
                <a:spcPct val="150000"/>
              </a:lnSpc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Mostly open source</a:t>
            </a:r>
          </a:p>
          <a:p>
            <a:pPr lvl="1">
              <a:lnSpc>
                <a:spcPct val="150000"/>
              </a:lnSpc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Built for 21</a:t>
            </a:r>
            <a:r>
              <a:rPr lang="en-IN" sz="1800" b="1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century web estates</a:t>
            </a:r>
          </a:p>
          <a:p>
            <a:pPr lvl="1">
              <a:lnSpc>
                <a:spcPct val="150000"/>
              </a:lnSpc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Schema-less</a:t>
            </a:r>
          </a:p>
          <a:p>
            <a:pPr marL="457200" lvl="1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NoSQL What does it mean?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31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cater to needs of storing and processing huge volumes of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Encompasses structured, semi structured and unstructured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Enables simpler design, better control over availability and improved scalability.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Have flexible schemas that allow programmers to create and manage modern applications efficiently.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NoSQL?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01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1196752"/>
            <a:ext cx="4040188" cy="82708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47637" y="2242343"/>
            <a:ext cx="4040188" cy="37639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Follows Relational Model</a:t>
            </a:r>
          </a:p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Fixed Schema with structured data</a:t>
            </a:r>
          </a:p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Offers Vertical Scaling</a:t>
            </a:r>
          </a:p>
          <a:p>
            <a:pPr marL="457200" indent="-457200">
              <a:lnSpc>
                <a:spcPct val="134000"/>
              </a:lnSpc>
              <a:buFont typeface="+mj-lt"/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DBs are implemented in both open source(MySQL) and commercial(Oracle) databases 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4645025" y="1196751"/>
            <a:ext cx="4041775" cy="827087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NoSQL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>
          <a:xfrm>
            <a:off x="4645025" y="2242343"/>
            <a:ext cx="4498975" cy="409113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4000"/>
              </a:lnSpc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Non Relational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Dynamic schema with unstructured data</a:t>
            </a:r>
          </a:p>
          <a:p>
            <a:pPr marL="45720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Offers Horizontal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Scaling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4000"/>
              </a:lnSpc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NoSQL is purely open source and MongoDB,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BigTable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Redis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Cassandra,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Hbase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Neo4j,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CouchDB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are the main implementations of it.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vs NoSQL</a:t>
            </a:r>
          </a:p>
          <a:p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2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CAP stands for Consistency, Availability and Partition Tolerance.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Consistency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that the data in the database remains consistent after the execution of an operation.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Availability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means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that the system is always on (service guarantee availability), no downtime.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Partition Tolerance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 - This means that the system continues to function even the communication among the servers is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unreliable.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CAP Theorem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93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CAP theorem states that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distributed database system can only have 2 of the 3: Consistency, Availability and Partition Tolerance.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100861"/>
            <a:ext cx="5616624" cy="3117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6211310"/>
            <a:ext cx="916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hlinkClick r:id="rId3"/>
              </a:rPr>
              <a:t>Source: https</a:t>
            </a:r>
            <a:r>
              <a:rPr lang="en-IN" dirty="0">
                <a:hlinkClick r:id="rId3"/>
              </a:rPr>
              <a:t>://www.researchgate.net/figure/Visualization-of-CAP-theorem_fig2_282679529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5868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BASE stands for Basically available, Soft state, Eventual consistency.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Basically available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indicates that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guarantee availability, in terms of the CAP theorem.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Soft state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indicates that the state of the system may change over time, even without input.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Eventual consistency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indicates that the system will become consistent over time, given that the system doesn't receive input during that time.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865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38881</TotalTime>
  <Words>1358</Words>
  <Application>Microsoft Office PowerPoint</Application>
  <PresentationFormat>On-screen Show (4:3)</PresentationFormat>
  <Paragraphs>203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Lectuer-16 Database Systems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361</cp:revision>
  <cp:lastPrinted>2019-11-08T13:00:13Z</cp:lastPrinted>
  <dcterms:created xsi:type="dcterms:W3CDTF">2011-09-14T09:42:05Z</dcterms:created>
  <dcterms:modified xsi:type="dcterms:W3CDTF">2020-11-22T09:01:15Z</dcterms:modified>
</cp:coreProperties>
</file>