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7" r:id="rId2"/>
    <p:sldId id="602" r:id="rId3"/>
    <p:sldId id="648" r:id="rId4"/>
    <p:sldId id="652" r:id="rId5"/>
    <p:sldId id="678" r:id="rId6"/>
    <p:sldId id="679" r:id="rId7"/>
    <p:sldId id="680" r:id="rId8"/>
    <p:sldId id="681" r:id="rId9"/>
    <p:sldId id="653" r:id="rId10"/>
    <p:sldId id="682" r:id="rId11"/>
    <p:sldId id="684" r:id="rId12"/>
    <p:sldId id="686" r:id="rId13"/>
    <p:sldId id="687" r:id="rId14"/>
    <p:sldId id="688" r:id="rId15"/>
    <p:sldId id="689" r:id="rId16"/>
    <p:sldId id="690" r:id="rId17"/>
    <p:sldId id="657" r:id="rId18"/>
    <p:sldId id="695" r:id="rId19"/>
    <p:sldId id="696" r:id="rId20"/>
    <p:sldId id="697" r:id="rId21"/>
    <p:sldId id="665" r:id="rId22"/>
    <p:sldId id="699" r:id="rId23"/>
    <p:sldId id="700" r:id="rId24"/>
    <p:sldId id="703" r:id="rId25"/>
    <p:sldId id="705" r:id="rId26"/>
    <p:sldId id="706" r:id="rId27"/>
    <p:sldId id="707" r:id="rId28"/>
    <p:sldId id="710" r:id="rId29"/>
    <p:sldId id="712" r:id="rId30"/>
    <p:sldId id="714" r:id="rId31"/>
    <p:sldId id="717" r:id="rId32"/>
    <p:sldId id="716" r:id="rId33"/>
    <p:sldId id="417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8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75706-4092-429D-9E8E-5BC8D363449B}" v="6" dt="2020-11-07T08:07:06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50000" autoAdjust="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sha Mitra" userId="e950407b141705e3" providerId="LiveId" clId="{8DB75706-4092-429D-9E8E-5BC8D363449B}"/>
    <pc:docChg chg="addSld delSld modSld">
      <pc:chgData name="Barsha Mitra" userId="e950407b141705e3" providerId="LiveId" clId="{8DB75706-4092-429D-9E8E-5BC8D363449B}" dt="2020-11-07T08:07:06.359" v="8"/>
      <pc:docMkLst>
        <pc:docMk/>
      </pc:docMkLst>
      <pc:sldChg chg="addSp">
        <pc:chgData name="Barsha Mitra" userId="e950407b141705e3" providerId="LiveId" clId="{8DB75706-4092-429D-9E8E-5BC8D363449B}" dt="2020-11-07T08:07:06.359" v="8"/>
        <pc:sldMkLst>
          <pc:docMk/>
          <pc:sldMk cId="2970768405" sldId="417"/>
        </pc:sldMkLst>
        <pc:inkChg chg="add">
          <ac:chgData name="Barsha Mitra" userId="e950407b141705e3" providerId="LiveId" clId="{8DB75706-4092-429D-9E8E-5BC8D363449B}" dt="2020-11-07T08:07:06.359" v="8"/>
          <ac:inkMkLst>
            <pc:docMk/>
            <pc:sldMk cId="2970768405" sldId="417"/>
            <ac:inkMk id="3" creationId="{7F44EA22-9560-48F9-AB19-C1BBDCC107AA}"/>
          </ac:inkMkLst>
        </pc:inkChg>
      </pc:sldChg>
      <pc:sldChg chg="addSp">
        <pc:chgData name="Barsha Mitra" userId="e950407b141705e3" providerId="LiveId" clId="{8DB75706-4092-429D-9E8E-5BC8D363449B}" dt="2020-10-31T08:35:57.176" v="0"/>
        <pc:sldMkLst>
          <pc:docMk/>
          <pc:sldMk cId="1867011968" sldId="648"/>
        </pc:sldMkLst>
        <pc:inkChg chg="add">
          <ac:chgData name="Barsha Mitra" userId="e950407b141705e3" providerId="LiveId" clId="{8DB75706-4092-429D-9E8E-5BC8D363449B}" dt="2020-10-31T08:35:57.176" v="0"/>
          <ac:inkMkLst>
            <pc:docMk/>
            <pc:sldMk cId="1867011968" sldId="648"/>
            <ac:inkMk id="3" creationId="{FDC3ACBA-E1BF-4684-BA83-881DF3303AD9}"/>
          </ac:inkMkLst>
        </pc:inkChg>
      </pc:sldChg>
      <pc:sldChg chg="addSp">
        <pc:chgData name="Barsha Mitra" userId="e950407b141705e3" providerId="LiveId" clId="{8DB75706-4092-429D-9E8E-5BC8D363449B}" dt="2020-10-31T08:35:57.176" v="0"/>
        <pc:sldMkLst>
          <pc:docMk/>
          <pc:sldMk cId="241697613" sldId="652"/>
        </pc:sldMkLst>
        <pc:inkChg chg="add">
          <ac:chgData name="Barsha Mitra" userId="e950407b141705e3" providerId="LiveId" clId="{8DB75706-4092-429D-9E8E-5BC8D363449B}" dt="2020-10-31T08:35:57.176" v="0"/>
          <ac:inkMkLst>
            <pc:docMk/>
            <pc:sldMk cId="241697613" sldId="652"/>
            <ac:inkMk id="3" creationId="{47DBD297-E67F-48DF-AA79-31356CE0C2C0}"/>
          </ac:inkMkLst>
        </pc:inkChg>
      </pc:sldChg>
      <pc:sldChg chg="addSp">
        <pc:chgData name="Barsha Mitra" userId="e950407b141705e3" providerId="LiveId" clId="{8DB75706-4092-429D-9E8E-5BC8D363449B}" dt="2020-10-31T08:35:57.176" v="0"/>
        <pc:sldMkLst>
          <pc:docMk/>
          <pc:sldMk cId="2646214327" sldId="653"/>
        </pc:sldMkLst>
        <pc:inkChg chg="add">
          <ac:chgData name="Barsha Mitra" userId="e950407b141705e3" providerId="LiveId" clId="{8DB75706-4092-429D-9E8E-5BC8D363449B}" dt="2020-10-31T08:35:57.176" v="0"/>
          <ac:inkMkLst>
            <pc:docMk/>
            <pc:sldMk cId="2646214327" sldId="653"/>
            <ac:inkMk id="3" creationId="{688A03A7-78BC-44BB-8814-33E4540DB1D7}"/>
          </ac:inkMkLst>
        </pc:inkChg>
      </pc:sldChg>
      <pc:sldChg chg="addSp">
        <pc:chgData name="Barsha Mitra" userId="e950407b141705e3" providerId="LiveId" clId="{8DB75706-4092-429D-9E8E-5BC8D363449B}" dt="2020-10-31T08:59:37.444" v="2"/>
        <pc:sldMkLst>
          <pc:docMk/>
          <pc:sldMk cId="2187504900" sldId="657"/>
        </pc:sldMkLst>
        <pc:inkChg chg="add">
          <ac:chgData name="Barsha Mitra" userId="e950407b141705e3" providerId="LiveId" clId="{8DB75706-4092-429D-9E8E-5BC8D363449B}" dt="2020-10-31T08:59:37.444" v="2"/>
          <ac:inkMkLst>
            <pc:docMk/>
            <pc:sldMk cId="2187504900" sldId="657"/>
            <ac:inkMk id="5" creationId="{27AE6F8E-AF39-4683-ACDA-00E5A0F6C409}"/>
          </ac:inkMkLst>
        </pc:inkChg>
      </pc:sldChg>
      <pc:sldChg chg="del">
        <pc:chgData name="Barsha Mitra" userId="e950407b141705e3" providerId="LiveId" clId="{8DB75706-4092-429D-9E8E-5BC8D363449B}" dt="2020-11-01T10:51:13.896" v="3" actId="47"/>
        <pc:sldMkLst>
          <pc:docMk/>
          <pc:sldMk cId="2279986589" sldId="668"/>
        </pc:sldMkLst>
      </pc:sldChg>
      <pc:sldChg chg="addSp">
        <pc:chgData name="Barsha Mitra" userId="e950407b141705e3" providerId="LiveId" clId="{8DB75706-4092-429D-9E8E-5BC8D363449B}" dt="2020-10-31T08:35:57.176" v="0"/>
        <pc:sldMkLst>
          <pc:docMk/>
          <pc:sldMk cId="1468572227" sldId="678"/>
        </pc:sldMkLst>
        <pc:inkChg chg="add">
          <ac:chgData name="Barsha Mitra" userId="e950407b141705e3" providerId="LiveId" clId="{8DB75706-4092-429D-9E8E-5BC8D363449B}" dt="2020-10-31T08:35:57.176" v="0"/>
          <ac:inkMkLst>
            <pc:docMk/>
            <pc:sldMk cId="1468572227" sldId="678"/>
            <ac:inkMk id="3" creationId="{A944E45F-B9C5-40F7-82E7-C08B772EF80A}"/>
          </ac:inkMkLst>
        </pc:inkChg>
      </pc:sldChg>
      <pc:sldChg chg="addSp">
        <pc:chgData name="Barsha Mitra" userId="e950407b141705e3" providerId="LiveId" clId="{8DB75706-4092-429D-9E8E-5BC8D363449B}" dt="2020-10-31T08:35:57.176" v="0"/>
        <pc:sldMkLst>
          <pc:docMk/>
          <pc:sldMk cId="2282658700" sldId="679"/>
        </pc:sldMkLst>
        <pc:inkChg chg="add">
          <ac:chgData name="Barsha Mitra" userId="e950407b141705e3" providerId="LiveId" clId="{8DB75706-4092-429D-9E8E-5BC8D363449B}" dt="2020-10-31T08:35:57.176" v="0"/>
          <ac:inkMkLst>
            <pc:docMk/>
            <pc:sldMk cId="2282658700" sldId="679"/>
            <ac:inkMk id="3" creationId="{40CD8A87-5576-4555-A119-5E974D7FDFA5}"/>
          </ac:inkMkLst>
        </pc:inkChg>
      </pc:sldChg>
      <pc:sldChg chg="addSp">
        <pc:chgData name="Barsha Mitra" userId="e950407b141705e3" providerId="LiveId" clId="{8DB75706-4092-429D-9E8E-5BC8D363449B}" dt="2020-10-31T08:35:57.176" v="0"/>
        <pc:sldMkLst>
          <pc:docMk/>
          <pc:sldMk cId="1097149734" sldId="680"/>
        </pc:sldMkLst>
        <pc:inkChg chg="add">
          <ac:chgData name="Barsha Mitra" userId="e950407b141705e3" providerId="LiveId" clId="{8DB75706-4092-429D-9E8E-5BC8D363449B}" dt="2020-10-31T08:35:57.176" v="0"/>
          <ac:inkMkLst>
            <pc:docMk/>
            <pc:sldMk cId="1097149734" sldId="680"/>
            <ac:inkMk id="3" creationId="{D4044C06-8BE3-46C9-9506-F16EB7EC2D80}"/>
          </ac:inkMkLst>
        </pc:inkChg>
      </pc:sldChg>
      <pc:sldChg chg="addSp">
        <pc:chgData name="Barsha Mitra" userId="e950407b141705e3" providerId="LiveId" clId="{8DB75706-4092-429D-9E8E-5BC8D363449B}" dt="2020-10-31T08:35:57.176" v="0"/>
        <pc:sldMkLst>
          <pc:docMk/>
          <pc:sldMk cId="3652965561" sldId="681"/>
        </pc:sldMkLst>
        <pc:inkChg chg="add">
          <ac:chgData name="Barsha Mitra" userId="e950407b141705e3" providerId="LiveId" clId="{8DB75706-4092-429D-9E8E-5BC8D363449B}" dt="2020-10-31T08:35:57.176" v="0"/>
          <ac:inkMkLst>
            <pc:docMk/>
            <pc:sldMk cId="3652965561" sldId="681"/>
            <ac:inkMk id="3" creationId="{AFC53F87-284A-4948-B36F-2514DF530EE0}"/>
          </ac:inkMkLst>
        </pc:inkChg>
      </pc:sldChg>
      <pc:sldChg chg="addSp">
        <pc:chgData name="Barsha Mitra" userId="e950407b141705e3" providerId="LiveId" clId="{8DB75706-4092-429D-9E8E-5BC8D363449B}" dt="2020-10-31T08:35:57.176" v="0"/>
        <pc:sldMkLst>
          <pc:docMk/>
          <pc:sldMk cId="2837054696" sldId="682"/>
        </pc:sldMkLst>
        <pc:inkChg chg="add">
          <ac:chgData name="Barsha Mitra" userId="e950407b141705e3" providerId="LiveId" clId="{8DB75706-4092-429D-9E8E-5BC8D363449B}" dt="2020-10-31T08:35:57.176" v="0"/>
          <ac:inkMkLst>
            <pc:docMk/>
            <pc:sldMk cId="2837054696" sldId="682"/>
            <ac:inkMk id="3" creationId="{6DC8BCAB-3748-4F34-993A-A897B487980D}"/>
          </ac:inkMkLst>
        </pc:inkChg>
      </pc:sldChg>
      <pc:sldChg chg="addSp">
        <pc:chgData name="Barsha Mitra" userId="e950407b141705e3" providerId="LiveId" clId="{8DB75706-4092-429D-9E8E-5BC8D363449B}" dt="2020-10-31T08:50:46.655" v="1"/>
        <pc:sldMkLst>
          <pc:docMk/>
          <pc:sldMk cId="965711987" sldId="684"/>
        </pc:sldMkLst>
        <pc:inkChg chg="add">
          <ac:chgData name="Barsha Mitra" userId="e950407b141705e3" providerId="LiveId" clId="{8DB75706-4092-429D-9E8E-5BC8D363449B}" dt="2020-10-31T08:50:46.655" v="1"/>
          <ac:inkMkLst>
            <pc:docMk/>
            <pc:sldMk cId="965711987" sldId="684"/>
            <ac:inkMk id="3" creationId="{373B44E1-CB9A-4761-8274-B68731E7DFD0}"/>
          </ac:inkMkLst>
        </pc:inkChg>
      </pc:sldChg>
      <pc:sldChg chg="addSp">
        <pc:chgData name="Barsha Mitra" userId="e950407b141705e3" providerId="LiveId" clId="{8DB75706-4092-429D-9E8E-5BC8D363449B}" dt="2020-10-31T08:50:46.655" v="1"/>
        <pc:sldMkLst>
          <pc:docMk/>
          <pc:sldMk cId="1420868025" sldId="686"/>
        </pc:sldMkLst>
        <pc:inkChg chg="add">
          <ac:chgData name="Barsha Mitra" userId="e950407b141705e3" providerId="LiveId" clId="{8DB75706-4092-429D-9E8E-5BC8D363449B}" dt="2020-10-31T08:50:46.655" v="1"/>
          <ac:inkMkLst>
            <pc:docMk/>
            <pc:sldMk cId="1420868025" sldId="686"/>
            <ac:inkMk id="3" creationId="{B36B588D-518D-424A-8390-B69AD47096DC}"/>
          </ac:inkMkLst>
        </pc:inkChg>
      </pc:sldChg>
      <pc:sldChg chg="addSp">
        <pc:chgData name="Barsha Mitra" userId="e950407b141705e3" providerId="LiveId" clId="{8DB75706-4092-429D-9E8E-5BC8D363449B}" dt="2020-10-31T08:50:46.655" v="1"/>
        <pc:sldMkLst>
          <pc:docMk/>
          <pc:sldMk cId="1342210750" sldId="687"/>
        </pc:sldMkLst>
        <pc:inkChg chg="add">
          <ac:chgData name="Barsha Mitra" userId="e950407b141705e3" providerId="LiveId" clId="{8DB75706-4092-429D-9E8E-5BC8D363449B}" dt="2020-10-31T08:50:46.655" v="1"/>
          <ac:inkMkLst>
            <pc:docMk/>
            <pc:sldMk cId="1342210750" sldId="687"/>
            <ac:inkMk id="3" creationId="{F9A0F8B8-7162-40F0-8FEE-898F43EBA91B}"/>
          </ac:inkMkLst>
        </pc:inkChg>
      </pc:sldChg>
      <pc:sldChg chg="addSp">
        <pc:chgData name="Barsha Mitra" userId="e950407b141705e3" providerId="LiveId" clId="{8DB75706-4092-429D-9E8E-5BC8D363449B}" dt="2020-10-31T08:50:46.655" v="1"/>
        <pc:sldMkLst>
          <pc:docMk/>
          <pc:sldMk cId="1797599055" sldId="688"/>
        </pc:sldMkLst>
        <pc:inkChg chg="add">
          <ac:chgData name="Barsha Mitra" userId="e950407b141705e3" providerId="LiveId" clId="{8DB75706-4092-429D-9E8E-5BC8D363449B}" dt="2020-10-31T08:50:46.655" v="1"/>
          <ac:inkMkLst>
            <pc:docMk/>
            <pc:sldMk cId="1797599055" sldId="688"/>
            <ac:inkMk id="3" creationId="{6ED3C96F-4E9D-4577-9145-B6248E2B989B}"/>
          </ac:inkMkLst>
        </pc:inkChg>
      </pc:sldChg>
      <pc:sldChg chg="addSp">
        <pc:chgData name="Barsha Mitra" userId="e950407b141705e3" providerId="LiveId" clId="{8DB75706-4092-429D-9E8E-5BC8D363449B}" dt="2020-10-31T08:59:37.444" v="2"/>
        <pc:sldMkLst>
          <pc:docMk/>
          <pc:sldMk cId="2235902387" sldId="689"/>
        </pc:sldMkLst>
        <pc:inkChg chg="add">
          <ac:chgData name="Barsha Mitra" userId="e950407b141705e3" providerId="LiveId" clId="{8DB75706-4092-429D-9E8E-5BC8D363449B}" dt="2020-10-31T08:59:37.444" v="2"/>
          <ac:inkMkLst>
            <pc:docMk/>
            <pc:sldMk cId="2235902387" sldId="689"/>
            <ac:inkMk id="3" creationId="{53B3638F-497B-420B-BBC9-D907D6264C95}"/>
          </ac:inkMkLst>
        </pc:inkChg>
      </pc:sldChg>
      <pc:sldChg chg="addSp">
        <pc:chgData name="Barsha Mitra" userId="e950407b141705e3" providerId="LiveId" clId="{8DB75706-4092-429D-9E8E-5BC8D363449B}" dt="2020-10-31T08:59:37.444" v="2"/>
        <pc:sldMkLst>
          <pc:docMk/>
          <pc:sldMk cId="1328625276" sldId="690"/>
        </pc:sldMkLst>
        <pc:inkChg chg="add">
          <ac:chgData name="Barsha Mitra" userId="e950407b141705e3" providerId="LiveId" clId="{8DB75706-4092-429D-9E8E-5BC8D363449B}" dt="2020-10-31T08:59:37.444" v="2"/>
          <ac:inkMkLst>
            <pc:docMk/>
            <pc:sldMk cId="1328625276" sldId="690"/>
            <ac:inkMk id="3" creationId="{747ECBA9-FDB6-4607-94D0-5DB9D5ED77AD}"/>
          </ac:inkMkLst>
        </pc:inkChg>
      </pc:sldChg>
      <pc:sldChg chg="addSp">
        <pc:chgData name="Barsha Mitra" userId="e950407b141705e3" providerId="LiveId" clId="{8DB75706-4092-429D-9E8E-5BC8D363449B}" dt="2020-11-07T07:43:56.231" v="7"/>
        <pc:sldMkLst>
          <pc:docMk/>
          <pc:sldMk cId="2279986589" sldId="695"/>
        </pc:sldMkLst>
        <pc:inkChg chg="add">
          <ac:chgData name="Barsha Mitra" userId="e950407b141705e3" providerId="LiveId" clId="{8DB75706-4092-429D-9E8E-5BC8D363449B}" dt="2020-10-31T08:59:37.444" v="2"/>
          <ac:inkMkLst>
            <pc:docMk/>
            <pc:sldMk cId="2279986589" sldId="695"/>
            <ac:inkMk id="3" creationId="{39DE47CE-154A-4DCB-AA0D-B7E219E88848}"/>
          </ac:inkMkLst>
        </pc:inkChg>
        <pc:inkChg chg="add">
          <ac:chgData name="Barsha Mitra" userId="e950407b141705e3" providerId="LiveId" clId="{8DB75706-4092-429D-9E8E-5BC8D363449B}" dt="2020-11-07T07:43:56.231" v="7"/>
          <ac:inkMkLst>
            <pc:docMk/>
            <pc:sldMk cId="2279986589" sldId="695"/>
            <ac:inkMk id="4" creationId="{294DCF26-634B-44D1-BF3C-7AEDF63CBDB0}"/>
          </ac:inkMkLst>
        </pc:inkChg>
      </pc:sldChg>
      <pc:sldChg chg="addSp">
        <pc:chgData name="Barsha Mitra" userId="e950407b141705e3" providerId="LiveId" clId="{8DB75706-4092-429D-9E8E-5BC8D363449B}" dt="2020-11-07T07:43:56.231" v="7"/>
        <pc:sldMkLst>
          <pc:docMk/>
          <pc:sldMk cId="2279986589" sldId="696"/>
        </pc:sldMkLst>
        <pc:inkChg chg="add">
          <ac:chgData name="Barsha Mitra" userId="e950407b141705e3" providerId="LiveId" clId="{8DB75706-4092-429D-9E8E-5BC8D363449B}" dt="2020-10-31T08:59:37.444" v="2"/>
          <ac:inkMkLst>
            <pc:docMk/>
            <pc:sldMk cId="2279986589" sldId="696"/>
            <ac:inkMk id="3" creationId="{B2D2C170-8373-4430-93FC-0E3AE3C1E4DA}"/>
          </ac:inkMkLst>
        </pc:inkChg>
        <pc:inkChg chg="add">
          <ac:chgData name="Barsha Mitra" userId="e950407b141705e3" providerId="LiveId" clId="{8DB75706-4092-429D-9E8E-5BC8D363449B}" dt="2020-11-07T07:43:56.231" v="7"/>
          <ac:inkMkLst>
            <pc:docMk/>
            <pc:sldMk cId="2279986589" sldId="696"/>
            <ac:inkMk id="4" creationId="{239D0D44-B9BB-483A-A470-FF07C0AFF130}"/>
          </ac:inkMkLst>
        </pc:inkChg>
      </pc:sldChg>
      <pc:sldChg chg="addSp">
        <pc:chgData name="Barsha Mitra" userId="e950407b141705e3" providerId="LiveId" clId="{8DB75706-4092-429D-9E8E-5BC8D363449B}" dt="2020-11-07T07:43:56.231" v="7"/>
        <pc:sldMkLst>
          <pc:docMk/>
          <pc:sldMk cId="2279986589" sldId="697"/>
        </pc:sldMkLst>
        <pc:inkChg chg="add">
          <ac:chgData name="Barsha Mitra" userId="e950407b141705e3" providerId="LiveId" clId="{8DB75706-4092-429D-9E8E-5BC8D363449B}" dt="2020-11-07T07:43:56.231" v="7"/>
          <ac:inkMkLst>
            <pc:docMk/>
            <pc:sldMk cId="2279986589" sldId="697"/>
            <ac:inkMk id="3" creationId="{419290E8-C04F-4D10-A17F-188CF61E5D6F}"/>
          </ac:inkMkLst>
        </pc:inkChg>
      </pc:sldChg>
      <pc:sldChg chg="addSp add">
        <pc:chgData name="Barsha Mitra" userId="e950407b141705e3" providerId="LiveId" clId="{8DB75706-4092-429D-9E8E-5BC8D363449B}" dt="2020-11-07T07:43:56.231" v="7"/>
        <pc:sldMkLst>
          <pc:docMk/>
          <pc:sldMk cId="373938042" sldId="699"/>
        </pc:sldMkLst>
        <pc:inkChg chg="add">
          <ac:chgData name="Barsha Mitra" userId="e950407b141705e3" providerId="LiveId" clId="{8DB75706-4092-429D-9E8E-5BC8D363449B}" dt="2020-11-07T07:43:56.231" v="7"/>
          <ac:inkMkLst>
            <pc:docMk/>
            <pc:sldMk cId="373938042" sldId="699"/>
            <ac:inkMk id="3" creationId="{6FF152BF-3FD6-4E6C-BE0A-220694C7E534}"/>
          </ac:inkMkLst>
        </pc:inkChg>
      </pc:sldChg>
      <pc:sldChg chg="del">
        <pc:chgData name="Barsha Mitra" userId="e950407b141705e3" providerId="LiveId" clId="{8DB75706-4092-429D-9E8E-5BC8D363449B}" dt="2020-11-05T15:21:58.847" v="4" actId="2696"/>
        <pc:sldMkLst>
          <pc:docMk/>
          <pc:sldMk cId="2279986589" sldId="699"/>
        </pc:sldMkLst>
      </pc:sldChg>
      <pc:sldChg chg="addSp">
        <pc:chgData name="Barsha Mitra" userId="e950407b141705e3" providerId="LiveId" clId="{8DB75706-4092-429D-9E8E-5BC8D363449B}" dt="2020-11-07T07:43:56.231" v="7"/>
        <pc:sldMkLst>
          <pc:docMk/>
          <pc:sldMk cId="2279986589" sldId="700"/>
        </pc:sldMkLst>
        <pc:inkChg chg="add">
          <ac:chgData name="Barsha Mitra" userId="e950407b141705e3" providerId="LiveId" clId="{8DB75706-4092-429D-9E8E-5BC8D363449B}" dt="2020-11-07T07:43:56.231" v="7"/>
          <ac:inkMkLst>
            <pc:docMk/>
            <pc:sldMk cId="2279986589" sldId="700"/>
            <ac:inkMk id="3" creationId="{44274FA6-D562-4085-9EF6-108D206425CC}"/>
          </ac:inkMkLst>
        </pc:inkChg>
      </pc:sldChg>
      <pc:sldChg chg="del">
        <pc:chgData name="Barsha Mitra" userId="e950407b141705e3" providerId="LiveId" clId="{8DB75706-4092-429D-9E8E-5BC8D363449B}" dt="2020-11-05T15:22:00.729" v="5" actId="47"/>
        <pc:sldMkLst>
          <pc:docMk/>
          <pc:sldMk cId="2279986589" sldId="701"/>
        </pc:sldMkLst>
      </pc:sldChg>
      <pc:sldChg chg="addSp">
        <pc:chgData name="Barsha Mitra" userId="e950407b141705e3" providerId="LiveId" clId="{8DB75706-4092-429D-9E8E-5BC8D363449B}" dt="2020-11-07T07:43:56.231" v="7"/>
        <pc:sldMkLst>
          <pc:docMk/>
          <pc:sldMk cId="2279986589" sldId="703"/>
        </pc:sldMkLst>
        <pc:inkChg chg="add">
          <ac:chgData name="Barsha Mitra" userId="e950407b141705e3" providerId="LiveId" clId="{8DB75706-4092-429D-9E8E-5BC8D363449B}" dt="2020-11-07T07:43:56.231" v="7"/>
          <ac:inkMkLst>
            <pc:docMk/>
            <pc:sldMk cId="2279986589" sldId="703"/>
            <ac:inkMk id="3" creationId="{2AB3318D-F847-4062-A533-2DE235D22D16}"/>
          </ac:inkMkLst>
        </pc:inkChg>
      </pc:sldChg>
      <pc:sldChg chg="addSp">
        <pc:chgData name="Barsha Mitra" userId="e950407b141705e3" providerId="LiveId" clId="{8DB75706-4092-429D-9E8E-5BC8D363449B}" dt="2020-11-07T07:43:56.231" v="7"/>
        <pc:sldMkLst>
          <pc:docMk/>
          <pc:sldMk cId="2837348944" sldId="705"/>
        </pc:sldMkLst>
        <pc:inkChg chg="add">
          <ac:chgData name="Barsha Mitra" userId="e950407b141705e3" providerId="LiveId" clId="{8DB75706-4092-429D-9E8E-5BC8D363449B}" dt="2020-11-07T07:43:56.231" v="7"/>
          <ac:inkMkLst>
            <pc:docMk/>
            <pc:sldMk cId="2837348944" sldId="705"/>
            <ac:inkMk id="3" creationId="{CD816134-FCB2-4D15-B3BE-7C7629EA7CF4}"/>
          </ac:inkMkLst>
        </pc:inkChg>
      </pc:sldChg>
      <pc:sldChg chg="addSp">
        <pc:chgData name="Barsha Mitra" userId="e950407b141705e3" providerId="LiveId" clId="{8DB75706-4092-429D-9E8E-5BC8D363449B}" dt="2020-11-07T07:43:56.231" v="7"/>
        <pc:sldMkLst>
          <pc:docMk/>
          <pc:sldMk cId="2837348944" sldId="706"/>
        </pc:sldMkLst>
        <pc:inkChg chg="add">
          <ac:chgData name="Barsha Mitra" userId="e950407b141705e3" providerId="LiveId" clId="{8DB75706-4092-429D-9E8E-5BC8D363449B}" dt="2020-11-07T07:43:56.231" v="7"/>
          <ac:inkMkLst>
            <pc:docMk/>
            <pc:sldMk cId="2837348944" sldId="706"/>
            <ac:inkMk id="3" creationId="{7BADCD29-B0BB-481D-AA78-03758D2E97B8}"/>
          </ac:inkMkLst>
        </pc:inkChg>
      </pc:sldChg>
      <pc:sldChg chg="addSp">
        <pc:chgData name="Barsha Mitra" userId="e950407b141705e3" providerId="LiveId" clId="{8DB75706-4092-429D-9E8E-5BC8D363449B}" dt="2020-11-07T07:43:56.231" v="7"/>
        <pc:sldMkLst>
          <pc:docMk/>
          <pc:sldMk cId="2837348944" sldId="707"/>
        </pc:sldMkLst>
        <pc:inkChg chg="add">
          <ac:chgData name="Barsha Mitra" userId="e950407b141705e3" providerId="LiveId" clId="{8DB75706-4092-429D-9E8E-5BC8D363449B}" dt="2020-11-07T07:43:56.231" v="7"/>
          <ac:inkMkLst>
            <pc:docMk/>
            <pc:sldMk cId="2837348944" sldId="707"/>
            <ac:inkMk id="3" creationId="{B2D3B525-E072-47A4-B712-039887B06EB8}"/>
          </ac:inkMkLst>
        </pc:inkChg>
      </pc:sldChg>
      <pc:sldChg chg="addSp">
        <pc:chgData name="Barsha Mitra" userId="e950407b141705e3" providerId="LiveId" clId="{8DB75706-4092-429D-9E8E-5BC8D363449B}" dt="2020-11-07T08:07:06.359" v="8"/>
        <pc:sldMkLst>
          <pc:docMk/>
          <pc:sldMk cId="2051114036" sldId="710"/>
        </pc:sldMkLst>
        <pc:inkChg chg="add">
          <ac:chgData name="Barsha Mitra" userId="e950407b141705e3" providerId="LiveId" clId="{8DB75706-4092-429D-9E8E-5BC8D363449B}" dt="2020-11-07T08:07:06.359" v="8"/>
          <ac:inkMkLst>
            <pc:docMk/>
            <pc:sldMk cId="2051114036" sldId="710"/>
            <ac:inkMk id="3" creationId="{E55C2C20-1042-4AFD-90EE-338CD19D6316}"/>
          </ac:inkMkLst>
        </pc:inkChg>
      </pc:sldChg>
      <pc:sldChg chg="addSp">
        <pc:chgData name="Barsha Mitra" userId="e950407b141705e3" providerId="LiveId" clId="{8DB75706-4092-429D-9E8E-5BC8D363449B}" dt="2020-11-07T08:07:06.359" v="8"/>
        <pc:sldMkLst>
          <pc:docMk/>
          <pc:sldMk cId="3831618664" sldId="712"/>
        </pc:sldMkLst>
        <pc:inkChg chg="add">
          <ac:chgData name="Barsha Mitra" userId="e950407b141705e3" providerId="LiveId" clId="{8DB75706-4092-429D-9E8E-5BC8D363449B}" dt="2020-11-07T08:07:06.359" v="8"/>
          <ac:inkMkLst>
            <pc:docMk/>
            <pc:sldMk cId="3831618664" sldId="712"/>
            <ac:inkMk id="3" creationId="{2F29D61C-5EAC-4C45-A9BE-D1D35920DF52}"/>
          </ac:inkMkLst>
        </pc:inkChg>
      </pc:sldChg>
      <pc:sldChg chg="addSp">
        <pc:chgData name="Barsha Mitra" userId="e950407b141705e3" providerId="LiveId" clId="{8DB75706-4092-429D-9E8E-5BC8D363449B}" dt="2020-11-07T08:07:06.359" v="8"/>
        <pc:sldMkLst>
          <pc:docMk/>
          <pc:sldMk cId="1709198848" sldId="714"/>
        </pc:sldMkLst>
        <pc:inkChg chg="add">
          <ac:chgData name="Barsha Mitra" userId="e950407b141705e3" providerId="LiveId" clId="{8DB75706-4092-429D-9E8E-5BC8D363449B}" dt="2020-11-07T08:07:06.359" v="8"/>
          <ac:inkMkLst>
            <pc:docMk/>
            <pc:sldMk cId="1709198848" sldId="714"/>
            <ac:inkMk id="3" creationId="{5DB30607-C0A6-4F92-871A-01B84C5BCAB8}"/>
          </ac:inkMkLst>
        </pc:inkChg>
      </pc:sldChg>
      <pc:sldChg chg="addSp">
        <pc:chgData name="Barsha Mitra" userId="e950407b141705e3" providerId="LiveId" clId="{8DB75706-4092-429D-9E8E-5BC8D363449B}" dt="2020-11-07T08:07:06.359" v="8"/>
        <pc:sldMkLst>
          <pc:docMk/>
          <pc:sldMk cId="1305624047" sldId="716"/>
        </pc:sldMkLst>
        <pc:inkChg chg="add">
          <ac:chgData name="Barsha Mitra" userId="e950407b141705e3" providerId="LiveId" clId="{8DB75706-4092-429D-9E8E-5BC8D363449B}" dt="2020-11-07T08:07:06.359" v="8"/>
          <ac:inkMkLst>
            <pc:docMk/>
            <pc:sldMk cId="1305624047" sldId="716"/>
            <ac:inkMk id="3" creationId="{FBF8FEB0-8101-42F0-BC68-B7B2C533485F}"/>
          </ac:inkMkLst>
        </pc:inkChg>
      </pc:sldChg>
      <pc:sldChg chg="addSp">
        <pc:chgData name="Barsha Mitra" userId="e950407b141705e3" providerId="LiveId" clId="{8DB75706-4092-429D-9E8E-5BC8D363449B}" dt="2020-11-07T08:07:06.359" v="8"/>
        <pc:sldMkLst>
          <pc:docMk/>
          <pc:sldMk cId="1709198848" sldId="717"/>
        </pc:sldMkLst>
        <pc:inkChg chg="add">
          <ac:chgData name="Barsha Mitra" userId="e950407b141705e3" providerId="LiveId" clId="{8DB75706-4092-429D-9E8E-5BC8D363449B}" dt="2020-11-07T08:07:06.359" v="8"/>
          <ac:inkMkLst>
            <pc:docMk/>
            <pc:sldMk cId="1709198848" sldId="717"/>
            <ac:inkMk id="3" creationId="{54F540E1-9CCD-4809-9F65-DBAA653A5FC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15:49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17849 5926 1491 0,'11'0'0'16,"6"-2"-16"-16,3 0 1 16,4 0 150-16,2-1 0 15,-2-1-87-15,4 0 0 16,-1 3-52-16,1 1 0 15,0-4-16-15,1-1 0 16,6-3-210-16,-1 1 0 16,2 2-641-16</inkml:trace>
  <inkml:trace contextRef="#ctx0" brushRef="#br0" timeOffset="689.27">18388 5879 785 0,'9'0'0'0,"10"3"400"16,5 1 1-16,13 1-192 16,0 1 1-16,5 1-338 15,6-3 1-15,6-1-388 16,1-1 0-16,10-4 1144 15,3 0 0-15,4 1-600 16,15-3 0-16,12 0-463 16,-1 1 1-16,6 1 1018 15,-1 2 1-15,4 0-1184 0,6-4 1 16,3-3 1212-16,0 2 0 16,6-8-1046-16,4 6 1 15,5 2 917-15,0 1 1 16,2 4-688-16,2 0 1 15,-1 7 406-15,1-1 1 16,-2 3-173-16,2-2 1 16,0-4-385-16,11 1 1 15,7-2 734-15,-4 1 0 16,1 1-494-16,5 1 1 16,7 3-83-16,1-7 0 15,-1 3 539-15,6 0 1 16,4-1-356-16,0-3 1 15,1-3-271-15,4 3 0 16,6-6 388-16,0 12 0 16,0-1 105-16,0 6 0 15,-2-2-233-15,1-2 1 0,3 6-249 16,1-4 0-16,5-2 169 16,4 2 1-16,5-7 347 15,-5 8 1-15,-1 7-113 16,-2-8 0-16,-2 0-101 15,-1-6 0-15,-5-6-288 16,3 6 0-16,-3-3 256 16,-1-3 1-16,-4-3 236 15,2-1 1-15,2-2-218 16,-2-4 0-16,2 1-200 0,-14-1 1 16,-6 2 326-16,-12 2 1 15,-7 0-163-15,-11 0 1 16,-11-3 19-16,-13 5 0 15,-11-2-355-15,-11 0 1 16,-12 5 662-16,-5 0 1 16,-7 4-265-16,-11 6 0 15,-10 1-58-15,-8 2 1 16,-10 4-42-16,-8-1 1 16,-5 1-144-16,-9-1 0 15,0 1-1689-15</inkml:trace>
  <inkml:trace contextRef="#ctx0" brushRef="#br0" timeOffset="16798.3">14136 6309 1894 0,'4'-16'0'15,"7"-9"-5"-15,-2 7 0 16,1 2-80-16,-1 3 0 16,-6 4-66-16,3 2 0 15,-2 1 149-15,-4 6 0 16,9-3 12-16,-9 3 0 15,11 0 89-15,-2 2 1 16,4 1-49-16,-4 8 1 16,2 3-4-16,1 15 0 0,-1 13-123 15,2 8 1-15,-4 8 155 16,2 5 1-16,2 7-50 16,0 2 0-16,2-2-283 15,5 15 0-15,9 1-126 16,-3-26 0-16,0-19 380 15,7-14 1-15,6-13 556 16,11-12 0-16,7-14-255 16,28-32 1-16,22-31-269 15,17-8 1-15,20-18-303 16,7-16 0-16,12-16 561 0,7 0 1 16,10-6-137-16,-10 9 1 15,-2 10-584-15,-29 24 0 16,-21 21 667-16,-18 17 1 15,-19 24-117-15,-13 9 1 16,-20 16-128-16,-7 5 1 16,-12 8 13-16,-3 1 0 15,-7 8-57-15,-6-4 0 16,-8 1-69-16,-5 12 1 16,0 0-1658-16</inkml:trace>
  <inkml:trace contextRef="#ctx0" brushRef="#br0" timeOffset="36736.87">6772 7503 1603 0,'13'5'0'15,"5"3"-179"-15,-12-17 1 16,-10-11 40-16,-1 4 0 16,-1-1 285-16,-3 3 1 15,1 0-47-15,3 3 0 16,-1 4-64-16,-1-2 1 16,5 1-39-16,2 8 0 15,-4-9 0-15,4 9 1 16,0 0-18-16,0 13 0 0,4 5 101 15,-4 14 0-15,0 6 8 16,6 4 0-16,-3 3-159 16,7 5 1-16,-1 0-323 15,9 1 1-15,1 3 309 16,5-4 0-16,0 1 491 16,7-8 0-16,2-3-107 15,6-10 0-15,7-6-170 16,8-15 0-16,-1-18-775 15,16-20 0-15,4-24 1308 0,36-31 1 16,24-30-1129-16,11-10 0 16,15-11 847-16,-6 2 1 15,4-4-307-15,-7 18 0 16,3 11-116-16,-31 25 0 16,-17 20-18-16,-16 18 1 15,-15 24 169-15,-19 17 0 16,-16 20-163-16,-2 13 1 15,-10 18-793-15,-8 2 1 16,-1-3 491-16</inkml:trace>
  <inkml:trace contextRef="#ctx0" brushRef="#br0" timeOffset="42800.18">11461 8470 2039 0,'19'7'0'15,"12"0"-2"-15,-31-7 0 16,-5-14-34-16,-3 5 0 16,-3 0-30-16,4 2 0 15,3 1 51-15,6-3 0 16,3 6-74-16,5-5 1 0,-1 5 38 15,0 5 1-15,6 3 77 16,-2 2 0-16,-2 2-71 16,2 11 0-16,2 5 28 15,7 11 0-15,2 9 253 16,16 13 0-16,8 9 6 16,2-4 1-16,0 0-169 15,-2-9 1-15,-7-8-91 16,-4-10 1-16,-4-9-141 15,4-14 1-15,5-15 258 0,28-36 0 16,23-26 158-16,23-41 0 16,22-33-226-16,40-30 1 15,30-28-103-15,45-22 0 16,43-20-196-16,-36 60 1 16,0 2-1422-16</inkml:trace>
  <inkml:trace contextRef="#ctx0" brushRef="#br0" timeOffset="104941.17">11998 9865 1961 0,'0'0'0'15,"37"2"15"-15,-37-2 1 16,2-7 2-16,-2 7 1 16,-11-7-19-16,11 7 1 15,-9 0 3-15,2 14 0 0,5 10 5 16,-2 6 1-16,4 10-91 15,4 1 0-15,5 6-98 16,0 2 1-16,6 1 57 16,3-3 1-16,5 1 248 15,1-1 0-15,3 0 184 16,6-7 0-16,-1-6-89 16,7-9 0-16,7-12-116 15,2-13 1-15,5-18-549 16,23-31 0-16,16-27 881 15,12-24 1-15,19-28-843 0,14-11 0 16,20-16 549-16,9-3 0 16,17-13 178-16,-8 21 0 15,-3 12-621-15,-23 33 1 16,-10 26 573-16,-26 23 1 16,-17 24-687-16,-11 7 0 15,-2 1-1026-15</inkml:trace>
  <inkml:trace contextRef="#ctx0" brushRef="#br0" timeOffset="118888.27">16869 12170 1871 0,'0'0'0'0,"0"-32"63"15,-10 28 1-15,-4 9-98 16,3 1 0-16,0-1 30 16,1-1 1-16,3-1-84 15,0-6 0-15,-1-3 125 0,8 6 1 16,-9-10 16-16,9 10 0 16,-9-9-5-16,9 9 0 15,-11-6-3-15,-2 15 0 16,-2 4 57-16,2 8 0 15,2 6-62-15,7 9 1 16,4 6-44-16,4 6 1 16,5 8-89-16,6 2 0 15,3 3 28-15,5-1 1 16,2-3-58-16,7-5 0 16,5-3 410-16,9-15 1 15,9-9-5-15,21-23 0 16,16-16-764-16,15-44 1 15,15-30 965-15,31-43 0 16,27-41-760-16,78-80 0 16,65-66 581-16,63-53 0 0,2 0-2698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43:09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10178 6214 1659 0,'6'3'0'15,"7"1"-128"-15,-8 0 0 16,2 5-232-16,3-4 1 15,-1 2 504-15,11 2 0 16,12-2 74-16,1 2 0 16,7-1-186-16,-4 1 1 15,2-6-166-15,5 6 0 16,-1-3-687-16</inkml:trace>
  <inkml:trace contextRef="#ctx0" brushRef="#br0" timeOffset="209.53">10749 6351 1110 0,'27'0'0'0,"19"-4"60"15,21 4 0-15,12 4 98 16,36-1 0-16,27 3-69 15,-15-6 0-15,4 3-200 16,-5-6 1-16,-1-3 425 16,-5-1 1-16,-7-2-508 15,2-4 1-15,1 1 535 16,-7-1 0-16,-4-7-890 16,-5 6 1-16,-4 3 1047 15,-13 2 0-15,-11 6-402 0,-19 3 1 16,-19 7-94-16,-7-2 1 15,-14 4-184-15,-4 2 1 16,1 2-1384-16</inkml:trace>
  <inkml:trace contextRef="#ctx0" brushRef="#br0" timeOffset="1246.78">14659 6309 1793 0,'22'0'0'0,"13"-5"-119"16,13 3 0-16,13 0-372 16,9 2 0-16,11 2 901 15,17 5 0-15,0 0-1498 16</inkml:trace>
  <inkml:trace contextRef="#ctx0" brushRef="#br0" timeOffset="1275.3">15591 6329 1143 0,'39'-2'0'0,"0"0"-798"15</inkml:trace>
  <inkml:trace contextRef="#ctx0" brushRef="#br0" timeOffset="2027.21">16032 6315 1099 0,'30'-2'0'0,"22"-2"-322"0,29-5 0 15,26-3 666-15,0-1 1 16,13-3-348-16,-4-4 1 16,1-2-126-16,-5 1 1 15,3-4 475-15,-19-1 0 16,-11 1-899-16,-8-4 1 16,-9 1 529-16,-1-10 0 15,-2 0 668-15,-6-7 0 16,-2-2-520-16,-13 2 0 15,-9 2-102-15,-14 5 1 16,-12 6-28-16,-7-6 1 16,-8-4-64-16,-9-4 1 15,-7-12-91-15,-11 4 0 16,-11-5-202-16,-17-8 0 16,-15-9 855-16,-2 15 0 15,-6 3-652-15,-5 8 1 16,-9 3 261-16,-3-3 1 15,-7-1 156-15,5 6 1 0,-2 4-638 16,-6 7 0-16,-2 3 731 16,1 2 1-16,-3 4-781 15,-5 5 1-15,-1 8 724 16,-11-5 0-16,-2 5-283 16,-5 6 0-16,1 3-246 15,1 3 1-15,-1 3 593 16,-1 6 1-16,8 4-792 15,0 0 0-15,7 6 870 16,4 3 1-16,6 7-805 0,-4 9 1 16,0 3 678-16,3 13 1 15,6 9-565-15,4-11 0 16,5 1 284-16,8 1 1 16,3 1 227-16,10-1 0 15,11 4-413-15,7 5 0 16,9 0-129-16,6-5 1 15,9 1 266-15,6-1 1 16,8-4 95-16,14 2 0 16,11-8 66-16,7-1 0 15,10-6-37-15,10 1 1 16,12-1-44-16,20 6 0 16,18 4-443-16,13-5 0 15,16-1 783-15,2-7 0 16,8-7-775-16,12 1 1 0,4-8 635 15,1 1 1-15,4-4-281 16,3-3 1-16,9-1-378 16,12-10 0-16,3-5 626 15,20-8 0-15,12-10-110 16,18-6 0-16,13-10-362 16,13-2 1-16,0-4-1247 15</inkml:trace>
  <inkml:trace contextRef="#ctx0" brushRef="#br0" timeOffset="3843.55">18872 6430 1827 0,'20'-4'0'15,"17"-1"36"-15,13-6 0 16,15-3-661-16,21-6 1 15,20-2 1127-15,-7-3 0 16,5-2-664-16,-10-4 1 16,2 3-742-16</inkml:trace>
  <inkml:trace contextRef="#ctx0" brushRef="#br0" timeOffset="4008.52">19880 6122 875 0,'18'-9'0'0,"10"-13"230"16,13-15 1-16,10-18-218 16,-6-2 1-16,-3-6-168 15,-11 0 1-15,-8-4-107 16,-10 17 0-16,-12 5 483 15,-4-2 0-15,-7-7 59 16,-1 4 1-16,-7-8-227 16,-4 2 0-16,-2-2-154 15,-4 4 0-15,-3-3-295 16,-4 3 1-16,0 2 41 16</inkml:trace>
  <inkml:trace contextRef="#ctx0" brushRef="#br0" timeOffset="4054.03">19721 4905 1323 0,'-17'-13'0'15,"-10"-7"206"-15,-12-5 0 16,2 0-1499-16</inkml:trace>
  <inkml:trace contextRef="#ctx0" brushRef="#br0" timeOffset="4293.92">19258 4683 1132 0,'-24'-3'0'16,"-22"-5"-83"-16,-19-1 0 16,-18 0 368-16,-28 0 0 15,-26 6-306-15,12-1 0 16,-4 4-65-16,9 7 0 16,7 11 370-16,8-1 0 15,9 1-911-15,0 14 0 16,7 6 1264-16,4 7 1 15,11 9-638-15,10 9 0 16,8 9-178-16,7-2 1 16,12 6 216-16,9-1 1 0,11-1-141 15,14 7 1-15,6 6 187 16,12-4 0-16,9-2 131 16,4-2 1-16,3-9-311 15,17 6 1-15,2-4-1223 16</inkml:trace>
  <inkml:trace contextRef="#ctx0" brushRef="#br0" timeOffset="4399.6">18012 6106 1681 0,'42'16'0'0,"26"13"-372"16,26-4 1-16,28 7 957 16,0-5 0-16,11-3-806 15,-2-4 1-15,4-2 295 16,0-2 1-16,-1-7-642 0,23-9 0 16,0 0 245-16</inkml:trace>
  <inkml:trace contextRef="#ctx0" brushRef="#br0" timeOffset="5435.31">20321 6394 1726 0,'20'-2'0'15,"15"-2"-59"-15,-35 4 0 16,0 0 109-16,0 0 1 16,-9-3-48-16,9 3 1 15,13-6 43-15,7 6 0 16,4-3-52-16,10 6 1 16,4-3-555-16,10 0 1 0,10 0 602 15,6 0 1-15,10 0 374 16,19 0 0-16,-5 2-1672 15</inkml:trace>
  <inkml:trace contextRef="#ctx0" brushRef="#br0" timeOffset="5465.46">21301 6406 1491 0,'41'0'0'0,"2"0"-1059"16</inkml:trace>
  <inkml:trace contextRef="#ctx0" brushRef="#br0" timeOffset="5644.56">21881 6417 1502 0,'57'-3'0'0,"36"-5"242"16,29 3 0-16,29-4-575 16,2 2 0-16,13 1 680 15,-9-1 1-15,-4 4-241 0,-7 1 0 16,-7 2-246-1,-16 0 0-15,-12 5 67 0,-13-1 0 16,-11-1 339-16,-15-1 0 16,-15 0-186-16,-14-4 0 15,-14-3-82-15,-5-1 1 16,-15 3-139-16,4-1 1 16,0 4-1437-16</inkml:trace>
  <inkml:trace contextRef="#ctx0" brushRef="#br0" timeOffset="7310.49">25466 6325 1715 0,'0'0'0'0,"15"4"-128"16,-15-4 1-16,9 5 95 15,-9-5 0-15,0 0-49 16,0 0 0-16,2 8-98 16,0 1 0-16,0-4 154 15,-2-5 1-15,4 11 140 16,-4-11 0-16,7 9-60 16,-7-9 1-16,4 5-32 15,-4-5 1-15,0 0 53 16,0 0 1-16,0 0-58 0,0 0 0 15,2-9 78-15,1 4 0 16,-3-6-82-16,2 2 0 16,2 0 40-16,0-2 0 15,-1 0-22-15,3 4 1 16,-4 2-36-16,-2 5 0 16,7-7 176-16,-7 7 0 15,6-9-241-15,-6 9 0 16,9-4 99-16,0 0 1 15,2 4 19-15,4 0 0 16,5 0 9-16,0 4 1 16,1-4-51-16,-1 4 1 15,2-1-18-15,0-1 0 16,2 2-50-16,2-4 0 16,0-4-168-16,7 0 0 15,8 3-201-15,5-7 0 0,6 3 948 16,3-4 0-16,6 2-412 15,-4 0 0-15,2-2-409 16,19 0 0-16,11-4 413 16,-1 4 1-16,6 5 109 15,-7 4 0-15,-2 0-820 16,11 0 1-16,6 4 1144 16,1 5 0-16,4 0-758 15,-4 0 1-15,1-2 377 16,1 2 1-16,0-2-175 15,2 2 1-15,4-1-34 16,2 1 0-16,1 0 157 0,-3-4 0 16,-4 2-368-16,-4 0 1 15,-1-1 550-15,-10 1 1 16,-7-2-486-16,-5 1 1 16,-5-3-175-16,-10 1 0 15,-10 0 716-15,-7-1 0 16,-7-3-248-16,-10 2 0 15,-7-2-53-15,-11 4 1 16,-7-4-63-16,-6 0 0 16,0 0-92-16,-15 0 0 15,-9 0 86-15,-28 0 0 16,-20 0 152-16,-53-4 0 16,-45 2-361-16,-52 4 0 15,-49 5 260-15,-152 22 0 0,-118 21 25 16,-157 44 1-1,1 1-1889-15</inkml:trace>
  <inkml:trace contextRef="#ctx0" brushRef="#br0" timeOffset="12822.06">13527 6819 1636 0,'0'0'0'0,"-4"-9"-237"16,4 9 1-16,0 0 87 16,0 0 1-16,0 0-43 15,0 0 1-15,0 0 193 16,0 0 0-16,-9-16 163 16,-4 3 0-16,2-9-156 15,-7 3 0-15,-4-7 52 16,-1 5 1-16,-1-5-68 15,-3 3 0-15,-1 1-653 16</inkml:trace>
  <inkml:trace contextRef="#ctx0" brushRef="#br0" timeOffset="13016.69">13058 6540 91 0,'-18'-2'0'0,"-14"-2"471"0,-6-7 1 16,-9-3-830-16,-12 1 1 16,-5 1 327-16,-3-1 0 15,-3 6 602-15,-2-2 0 16,0-4-772-16,-20 3 0 15,-13-3-46-15,5 0 0 16,-2 1 827-16,6 3 1 16,6 3-1183-16,-2 3 1 15,-1 3 1014-15,3-4 0 16,-1 2-260-16,1 4 0 16,-1 2-1340-16</inkml:trace>
  <inkml:trace contextRef="#ctx0" brushRef="#br0" timeOffset="13212.24">11075 6392 1435 0,'-24'0'0'16,"-16"0"-471"-16,-36 4 0 15,-31 1 979-15,0-5 0 0,-9 4-639 16,5-4 1-16,-4-4 46 16,10 0 1-16,5-1 452 15,6-4 0-15,6 2-947 16,-1-2 0-16,6 2 1045 16,-4-6 1-16,6-3-318 15,-2 3 1-15,3-1-808 16,-6 1 0-16,-3 2 1241 15,4 2 0-15,2 0-574 16,0 2 0-16,-2 2-1283 16</inkml:trace>
  <inkml:trace contextRef="#ctx0" brushRef="#br0" timeOffset="13257.58">8699 6212 1569 0,'-18'0'0'15,"-17"-2"2"-15,-22-9 0 16,1 1-1123-16</inkml:trace>
  <inkml:trace contextRef="#ctx0" brushRef="#br0" timeOffset="13783.12">8199 6135 1513 0,'-20'-6'0'15,"-21"-3"-261"-15,-25-3 0 16,-27-3 426-16,1 6 0 15,-10 4 134-15,5-6 0 16,2 0-971-16,-1 8 0 16,2-1 1278-16,2 4 1 15,-2 4-762-15,-6-4 0 16,2 0 73-16,4 0 0 16,0 3 435-16,2-1 1 15,-6-2-1018-15,5 4 1 16,1-1 1238-16,0 3 0 15,1 1-690-15,-5-4 1 16,-5 3 76-16,3-1 0 0,0 2 353 16,4 2 1-16,2 0-831 15,-1 2 0-15,-1 2 950 16,6 3 1-16,-5 0-437 16,5 6 1-16,-5-4-352 15,-1 2 1-15,-2 1 776 16,2-1 1-16,7-4-924 15,-7 6 0-15,-4-6 815 16,6 2 0-16,3-2-249 16,1 2 1-16,5 2-684 0,0 0 0 15,-1 1 1087-15,5 1 0 16,3 0-360-16,-1 1 1 16,7-1-429-16,0-6 0 15,5 0 256-15,4 0 0 16,9 6 448-16,6-1 0 15,6 5-252-15,12-7 0 16,8-4-123-16,1-1 0 16,10-1-40-16,0 0 0 15,5-1-38-15,0 1 1 16,4-1-21-16,8 6 0 16,1-1-164-16,9 8 1 15,3-4-638-15</inkml:trace>
  <inkml:trace contextRef="#ctx0" brushRef="#br0" timeOffset="14578.56">3585 6941 1132 0,'19'11'0'15,"16"2"376"-15,7 3 0 16,14 5-620-16,8 5 1 0,6-5 602 16,14 4 0-16,4 1-352 15,25 1 0 1,22 3 42-16,-4-5 1 0,11-5-107 16,-7-4 0-16,-4-5 146 15,-2 4 1-15,-7-1-212 16,-2 6 0-16,-4-4 197 15,4 2 1-15,2 2-252 16,3-2 0-16,5-2 460 0,4-3 0 16,1-4-925-16,-4 0 1 15,4-4 1275-15,-9 6 1 16,-5 0-1173-16,3 1 1 16,-6-3 1105-16,6 0 0 15,-2 0-926-15,7 2 1 16,6-2 770-16,0-9 0 15,-1-3-530-15,5 1 0 16,-4-2 186-16,-4 4 0 16,-2-3-26-16,-2 3 1 15,3 5-133-15,-5-3 0 16,1-4 240-16,-4 6 1 16,1 3-309-16,-1-4 0 15,-2-1 330-15,6-4 1 16,3-1-584-16,2-4 1 15,7-2 794-15,3 0 0 0,-3-4-677 16,-1 2 1 0,5 0 599-16,-7 1 1 0,-4 1-414 15,0 0 1-15,2 1 183 16,-8 1 0-16,-3 2-77 16,0-1 0-16,2-1 47 15,-6-2 0-15,-4-2-198 16,-3 2 0-16,2 0 382 15,-10 0 0-15,2-3-657 16,-1-1 0-16,3 0 799 16,-7-1 0-16,-6 0-478 15,-6 1 0-15,-5 2-84 0,-3-1 0 16,-5-1 459-16,-6 0 0 16,-14-1-234-16,-12 3 0 15,-19 2-32-15,1-9 1 16,-4 2-59-16,-6-4 0 15,-4 0 10-15,-6-7 1 16,-10-10 151-16,-6-8 1 16,-10-6-206-16,-16-10 1 15,-20-7 30-15,-30-12 0 16,-23-12 52-16,-22 1 1 16,-21-1 159-16,-37 13 1 15,-24 3-582-15,-93 4 0 16,-65 11 368-16,-110 28 1 15,-98 28-95-15,-114 77 0 16,-4 2-973-16</inkml:trace>
  <inkml:trace contextRef="#ctx0" brushRef="#br0" timeOffset="45942.07">6698 3715 1894 0,'0'0'0'16,"0"-26"-176"-16,-2 17 1 16,-2 2 97-16,-5-2 0 15,-4 2-78-15,-7-2 1 16,-8-7-183-16,-7-2 0 15,2-2 182-15</inkml:trace>
  <inkml:trace contextRef="#ctx0" brushRef="#br0" timeOffset="47016.57">6362 3448 729 0,'-9'-13'0'16,"-4"-8"361"-16,-11-8 0 15,-4-5-275-15,-12-2 0 16,-7-6-552-16,-10 3 0 16,-7-3 942-16,-25-8 0 0,-13 0-296 15,5 1 0-15,-7 6-875 16,3 5 1-16,-5 6 1357 15,7-1 0-15,3 8-1137 16,-13 3 1-16,-6 1 939 16,-5 8 0-16,-2 2-1131 15,-9 6 0-15,-2 1 1357 16,2 8 1-16,-3-1-1065 16,-1 6 1-16,4 4 791 15,-2 0 0-15,2-1-419 16,0 10 0-16,-4 7-34 15,0-4 0-15,-3 7 211 16,7 3 0-16,5-1-553 0,6 5 0 16,0 5 590-16,7-3 1 15,6 4-179-15,0-5 1 16,9-3-251-16,-3 8 0 16,5 2 612-16,11 5 1 15,6-1-654-15,-5 8 1 16,-4 3-28-16,8 1 1 15,7 3 765-15,2-3 0 16,7-3-483-16,12 3 1 16,11 0-165-16,3 1 0 15,6 1 103-15,8 0 0 16,8 2 137-16,6 1 1 16,9 2-84-16,6 2 0 15,8 6 53-15,6-6 1 0,5-2 95 16,9-3 1-16,4-4-247 15,9 3 1-15,9 1-466 16,10-2 0-16,5-4 1103 16,9 2 1-16,5-5-525 15,0-3 0-15,5-1-86 16,9-3 1-16,11-6 301 16,-6 2 0-16,1-6-590 15,6 1 1-15,7-5 725 16,3-8 0-16,2-7-520 15,7-6 0-15,9 0 318 0,-7-10 1 16,-1-6-120-16,4-4 1 16,1 2-229-16,-4-5 0 15,4-2 481-15,-4-4 0 16,4 1-758-16,0-1 0 16,-1 2 907-16,-1-7 1 15,-2-3-652-15,4-12 0 16,0-1 450-16,-4-2 0 15,-2 2-301-15,0 0 0 16,-3-2 163-16,-10 1 1 16,-9 1-551-16,-5-4 1 15,-2 1 820-15,-4-5 1 16,-8-3-385-16,1-11 1 16,-4-1-31-16,5-6 0 15,-1-4 197-15,-13 1 1 16,-8-5-161-16,-13-1 0 15,-10 2-17-15,-10-2 0 0,-11 2-74 16,-6-6 1-16,-9 1 90 16,-5 1 1-16,-8-6 128 15,-5-1 0-15,-4-5-122 16,-5-2 1-16,-3 0 75 16,-16-8 0-16,-12-8-382 15,-27 3 0-15,-20 5 551 16,-26-4 1-16,-27-5-251 15,-42 10 0-15,-32-2-157 0,-59 19 1 16,-58 15 264-16,-70 29 1 16,-72 21-278-16,-94 67 0 15,-85 47-71-15,-96 121 1 16,-1521 642 237-16</inkml:trace>
  <inkml:trace contextRef="#ctx0" brushRef="#br0" timeOffset="56931.07">3366 8879 1737 0,'9'3'0'0,"6"-1"-91"15,-15-2 0-15,-11 5 56 16,1 1 1-16,-6-3 59 16,5 1 1-16,-6 1-4 15,6 1 0-15,4 1-21 16,5 0 1-16,-2 2 61 16,8 0 1-16,-2-2-94 15,10 2 0-15,3-3-142 16,11 1 1-16,-2 0-708 0</inkml:trace>
  <inkml:trace contextRef="#ctx0" brushRef="#br0" timeOffset="57485.49">3574 9008 1255 0,'15'4'0'16,"13"-1"350"-16,12-1 0 16,8 0-425-16,8-2 0 15,8 0-103-15,6 0 1 16,10-2 567-16,-1 0 0 16,4 2-664-16,0-3 1 15,2-1 404-15,26 2 0 16,15 1 32-16,-14-1 1 15,3-7-521-15,1 3 1 16,6 1 747-16,-6-2 0 16,-1-4-744-16,7 4 0 15,7 1 632-15,-2-1 1 16,6-5-281-16,2 3 0 16,5 1-321-16,0-1 0 0,8-3 767 15,0-1 1-15,1-3-692 16,1 2 0-16,1-1 352 15,-5 1 1-15,-4-2 91 16,-1 7 0-16,-7 5-561 16,5 0 0-16,-4 4 771 15,-1-10 1-15,-2-5-792 16,6 3 1-16,-3 4 779 16,-4 3 0-16,-2-2-666 15,2 1 1-15,-5 3 538 0,-1 3 0 16,-5-4-455-16,6 1 0 15,1-3 395-15,-1 1 1 16,1 1-272-16,0-3 0 16,6 2 66-16,-7 1 0 15,-1-5 93-15,1 2 1 16,-4 0-142-16,-2-1 0 16,-4 3 44-16,-5 3 1 15,2 2 181-15,-21 0 1 16,-11 0-350-16,-9 2 0 15,-9 2-98-15,-17-1 1 16,-11 3 384-16,-11 4 1 16,-11-1-529-16,-17 29 1 15,-1 0-685-15</inkml:trace>
  <inkml:trace contextRef="#ctx0" brushRef="#br0" timeOffset="95858.38">16056 11142 1916 0,'28'0'45'0,"-24"-23"1"0,-13-17-33 16,10 4 0-16,3-4 38 16,3 10 1-16,5 3-98 15,-3 10 0-15,0 8 33 16,0 17 0-16,2 11-78 16,-1 17 0-16,1 13 96 0,0 10 0 15,2 14 104-15,0 0 1 16,5 5-290-16,12 15 1 15,3 12-32-15,2-15 1 16,4-4-47-16,-1-23 1 16,1-12 772-16,4-22 0 15,-3-24-160-15,21-23 0 16,15-23-608-16,16-35 1 16,15-34 698-16,22-25 1 15,23-29-410-15,36-29 1 16,32-28-36-16,20 1 0 15,26-3 44-15,-30 34 1 16,-11 23-509-16,-36 44 1 16,-31 36 603-16,-34 22 1 15,0 1-1959-15</inkml:trace>
  <inkml:trace contextRef="#ctx0" brushRef="#br0" timeOffset="115783.42">5638 13295 1782 0,'0'0'0'15,"-18"-5"-59"-15,18 5 1 16,0 0 100-16,0 0 0 16,13-4-21-16,-4 1 0 15,0 1-42-15,0-3 0 16,1-1-55-16,4 4 0 16,5-5-175-16,5 2 1 15,4-4-450-15</inkml:trace>
  <inkml:trace contextRef="#ctx0" brushRef="#br0" timeOffset="116382.7">5958 13214 975 0,'14'0'0'15,"9"0"410"-15,12 2 0 0,9 0-307 16,2 2 0-16,2-1-352 16,4 3 1-16,7 1 332 15,2 0 1-15,3 4 254 16,7-6 1-16,2 2-536 16,7-3 1-16,5-4 411 15,26 0 0-15,18 0-208 16,-13 0 0-16,4 2-49 15,-2 5 1-15,2-2 248 16,-13-5 0-16,-5-5-627 0,1 0 1 16,4-3 873-16,-1 1 0 15,-5 4-824-15,-1 4 1 16,5 5 699-16,-2 1 1 16,3 2-354-16,1-5 0 15,-4 1 90-15,8-1 0 16,2-4-50-16,-3-4 0 15,1-1-71-15,-4 1 0 16,6 4 223-16,-10-7 0 16,2 1-438-16,2-1 1 15,6 2 549-15,-4-2 1 16,-2 1-613-16,6 1 0 16,7 5 668-16,-11 2 1 15,1 1-683-15,-3-3 1 16,1 2 674-16,-3 2 0 15,2 3-445-15,0-5 0 16,2-1 256-16,2 1 0 16,3-2-207-16,2-2 0 0,1-1 159 15,-1-3 1-15,0 1-115 16,-3 0 0-16,-2-3 15 16,0 3 0-16,-3 1 81 15,-2 1 0-15,-8-1-381 16,-1 2 0-16,1 1 629 15,-11 2 0-15,-8 1-312 16,-14 0 0-16,-13-2-62 16,-15 0 1-16,-19-2 15 15,1 2 1-15,-14 0-101 0,-1 9 0 16,1 0-2002-16</inkml:trace>
  <inkml:trace contextRef="#ctx0" brushRef="#br0" timeOffset="120377.59">26294 11977 1849 0,'0'0'0'15,"0"0"-40"-15,0 0 0 16,-8-12-23-16,1 3 0 16,-1-2-37-16,-5-2 0 15,-5 1-300-15,-4-3 1 16,-4 1 75-16</inkml:trace>
  <inkml:trace contextRef="#ctx0" brushRef="#br0" timeOffset="120450.61">25926 11783 1020 0,'0'0'0'0,"17"13"263"16,-43-21 1-16,-20-8-442 15,-8 0 0-15,1-4-611 16</inkml:trace>
  <inkml:trace contextRef="#ctx0" brushRef="#br0" timeOffset="121697.92">25465 11651 1211 0,'-17'-7'0'0,"-13"-2"278"15,-6-3 0-15,-9-6-444 16,-6 0 0-16,-9-2-55 16,0 0 0-16,-3-5 721 15,-6 5 0-15,3 0-462 16,0 6 0-16,3 1-416 15,-4 1 1-15,-1-1 577 0,0 4 1 16,-1 2 35-16,7 1 1 16,4 5-313-16,-4-1 0 15,-3 2-582-15,-1 3 0 16,-5 3 1243-16,3 1 1 16,2 2-464-16,5 4 1 15,-2 1-393-15,0 0 0 16,-5 3-20-16,3 1 0 15,2 1 735-15,4 3 0 16,2 3-325-16,4-3 1 16,5-1-161-16,-2 6 1 15,2 2-143-15,-4 2 0 16,4 3 132-16,4 0 0 16,1 2 304-16,4-1 1 15,4 1-123-15,4 5 1 0,7 6-126 16,-6 0 0-1,3 3 63-15,5 0 1 0,5 3-60 16,2-5 0-16,6 1-32 16,3-2 0-16,-1-2-39 15,5 3 1-15,4 1 4 16,-2 0 0-16,2-8 98 16,0 2 1-16,1-1-1 15,1 1 0-15,2-2-43 16,5-1 1-16,9-2-153 15,2 1 0-15,6-1-470 0,7 0 1 16,4-2 980-16,3-4 1 16,6-3-28-16,13 5 1 15,11 4-223-15,-9-4 1 16,0-1-245-16,-1-6 0 16,-1-2 179-16,4 2 0 15,1 0 157-15,3-4 1 16,-3-3-269-16,3 0 0 15,1-4-341-15,4 2 1 16,-2 0 764-16,0-3 1 16,-2 1-325-16,0 5 0 15,-2 3-475-15,4-8 0 16,4-9 797-16,1 6 1 16,5 1-250-16,-1-3 1 15,2 0-545-15,-2-4 0 16,0-3 824-16,6-3 1 0,2-1-327 15,-2 0 0-15,-2 0-390 16,-2-1 1-16,-2-1 684 16,-5-2 0-16,-4-1-299 15,-2 1 1-15,0 2-303 16,-4-3 1-16,1 0 355 16,5-1 1-16,3 1 81 15,-6 1 1-15,-3-5-241 16,-5 0 1-16,-4-2-181 15,-3-1 0-15,-1-4 411 16,-1-4 0-16,0-2-30 0,-12 4 1 16,-8-2-126-16,-4-1 0 15,-4-1-11-15,-2-5 0 16,-2-3-113-16,0-5 1 16,2-4-38-16,1-4 0 15,1-4 76-15,-2-4 1 16,0-3 73-16,-2-14 0 15,1-10-17-15,-12 17 1 16,-6 9 48-16,-3 2 1 16,-1 5 78-16,-3-9 1 15,-5-2-32-15,-6 0 0 16,-2 0-73-16,-1 2 1 16,-2 0-14-16,-4 0 0 15,-4 0-62-15,-5 2 0 16,-6 0-87-16,-7 1 1 15,-8 4 136-15,-16-10 1 0,-11-3 162 16,-2 6 0-16,-4 6-532 16,-13 4 0-16,-9 7 696 15,-14-5 1-15,-16-3-386 16,-14-5 1-16,-15-4-4 16,-19 7 0-16,-17 2 155 15,-48 5 1-15,-36 3-153 16,-53 22 1-16,-50 19-177 15,-56 46 0-15,0 1-1533 16</inkml:trace>
  <inkml:trace contextRef="#ctx0" brushRef="#br0" timeOffset="125735.38">27357 13538 2207 0,'0'0'0'0,"0"0"-10"15,0 0 0-15,0 0-185 16,0 0 1-16,28 0 134 16,-8 0 1-16,6 0 165 15,0 0 1-15,3 0 50 16,-1 0 0-16,1 2-37 15,3 0 1-15,3 2-119 0,4-3 0 16,5-1-404-16,11 0 0 16,8 0 815-16,33 0 0 15,26 0-816-15,16 0 0 16,21 0 853-16,0-7 1 16,7-4-260-16,-2 1 1 15,3-1-514-15,-12 5 0 16,-6 6 756-16,-27 0 0 15,-19 4-505-15,-19 1 0 16,-22 3-29-16,-16-5 1 16,-18 1-167-16,-15 5 0 15,0 0-1334-15</inkml:trace>
  <inkml:trace contextRef="#ctx0" brushRef="#br0" timeOffset="127057.06">3792 14640 1692 0,'11'-9'0'0,"2"-5"-208"16,-13 14 0-16,0 0-637 15</inkml:trace>
  <inkml:trace contextRef="#ctx0" brushRef="#br0" timeOffset="127176.9">3811 14635 1614 0,'0'0'0'0,"-4"9"28"0,4-9 0 16,4 7-45-16,-4-7 0 16,5 9-27-16,-5-9 0 15,11 9-210-15,6-3 0 16,-2-1-403-16</inkml:trace>
  <inkml:trace contextRef="#ctx0" brushRef="#br0" timeOffset="127447.92">4039 14696 774 0,'0'0'0'16,"15"-5"444"-16,17-1 0 16,14-3-355-16,-4 0 1 15,4-1-368-15,10 1 0 16,-1 0-39-16,2 0 1 16,2 5 912-16,4 0 1 15,2 3-469-15,-1 1 0 16,1 1-620-16,9 3 0 15,5-4 1028-15,1 2 0 0,3-2-448 16,15-2 1-16,3-5-641 16,-3 3 1-16,0 2 1164 15,-9 2 1-15,-6 4-499 16,-19-4 1-16,-18-2-273 16,2-5 0-16,-5-4 3 15,7 0 1-15,1 1 336 16,-10 1 0-16,-2 1-472 15,-2 14 0-15,0-1-995 16</inkml:trace>
  <inkml:trace contextRef="#ctx0" brushRef="#br0" timeOffset="132281.15">9885 14396 1759 0,'0'0'0'15,"0"0"-50"-15,0 0 1 16,0 0 92-16,0 0 0 15,0 0 28-15,0 0 1 16,20 12-67-16,-2-3 0 16,8 4-60-16,0-4 0 15,9 3-122-15,-2 1 1 16,1 1-278-16,2 1 0 16,5-3 791-16,5 1 0 15,-1 0 53-15,10-3 1 16,8 1-311-16,-6-4 0 0,4-1-725 15,3-3 0-15,5 1 1217 16,1-2 0-16,9 0-476 16,14-2 0-16,10-4-675 15,-1 0 1-15,1 1 1210 16,2-1 0-16,2-1-1038 16,0-2 1-16,6-4 814 15,3 2 0-15,8 2-855 16,-6-1 0-16,6 3 936 15,-2 0 0-15,1-3-1027 16,1-1 1-16,0 0 1109 0,-4-1 0 16,2-1-1112-16,-1 2 1 15,3 3 1102-15,-8-3 1 16,1 6-940-16,-1-4 1 16,-5 3 836-16,-4 2 0 15,-6 2-507-15,-5 0 0 16,-3 2-230-16,-10 2 1 15,-9 3 662-15,-4-5 0 16,-6-1-285-16,-12 8 1 16,-7-1-132-16,-16-3 0 15,-10-3 28-15,-7-2 0 16,0-2-99-16,0 2 0 16,0 2-136-16,4 10 1 15,-3 1-1382-15</inkml:trace>
  <inkml:trace contextRef="#ctx0" brushRef="#br0" timeOffset="140224.03">11917 14849 2062 0,'0'0'0'15,"0"0"50"-15,0 0 0 16,-2-27-35-16,-3 9 1 16,1 2-97-16,-5 0 1 15,0 0-31-15,-10 3 1 16,-8-3-195-16,-5 3 0 15,-7 1 90-15,-1 1 1 0,-6 0 751 16,-2 2 1-16,-2 2-385 16,-2 0 0-1,-3 1-320-15,-3-3 0 0,-6 2-60 16,-1 2 0-16,-5 1 656 16,-22-3 1-16,-12 1-943 15,-10 1 1-15,-12 0 1034 16,8-1 1-16,0 1-840 15,5-1 0-15,6 1 560 16,13 3 1-16,6 0-52 16,6-1 0-16,8-3-434 0,-1-1 0 15,5 0 132-15,-4 0 1 16,0-4 479-16,-2 0 1 16,2-1-578-16,-5-3 1 15,0-1-60-15,8 2 0 16,7 1 672-16,14 0 1 15,9 3-307-15,-1-3 0 16,-1-1-180-16,-3 3 1 16,-2 2-251-16,-7 2 0 15,0 1 661-15,-5 4 0 16,3 2-211-16,-13 2 1 16,-9 0-240-16,5 0 1 15,0 1-263-15,13 3 0 16,9 1 750-16,-1 2 1 15,1 2-264-15,-18 3 0 16,-13 2-376-16,4 2 0 0,-8 0 435 16,5 0 0-16,3-1 19 15,5-3 1-15,0 0-388 16,-3 1 0-16,1-1 193 16,-3 2 0-16,5 1 230 15,-2-3 1-15,2-3-466 16,-9 0 1-16,-5-2 265 15,8 0 0-15,3-2 169 16,16 2 0-16,5 2-193 16,18-1 0-16,16 3-82 15,-6 1 1-15,6 4-120 0,-6 2 1 16,-2 0-163-16,-6 5 0 16,-1 2 495-16,0 0 0 15,3-2 92-15,3 2 0 16,2 2-38-16,3 0 1 15,5 4-70-15,-1-1 1 16,7 2-113-16,1-1 1 16,1-3-16-16,7 1 1 15,3-2-94-15,6 3 0 16,6 2-66-16,1-3 0 16,4-2 2-16,7 1 0 15,6 1 27-15,5-2 0 16,5-1 560-16,9 3 1 15,2 0-217-15,5-1 0 16,8-1-299-16,0-2 0 16,0 0-59-16,9-2 0 15,8-1 422-15,14 1 1 0,12 2-481 16,-3-5 0-16,6-3 369 16,0-2 1-16,0-7-103 15,-9 3 1-15,-5-2-432 16,-1-2 1-16,-4-2 747 15,3 4 0-15,-1 3-419 16,-1 2 0-16,-6 1-30 16,6 2 0-16,-1 1 352 15,5-2 1-15,1-3-671 0,-2-3 0 16,2-3 757-16,2 6 0 16,-5-1-358-16,-3 0 1 15,-1 1-340-15,2 3 1 16,-2 0 698-16,-3-2 0 15,1-2-479-15,2 1 1 16,-2-3 67-16,11-1 1 16,2-2 242-16,-6 0 1 15,-3-2-663-15,-1 2 0 16,5 0 830-16,5 0 1 16,-1 0-372-16,-2-3 0 15,1 1-105-15,-2-1 0 16,4-5 319-16,-1 1 1 15,3-2-670-15,0-2 1 16,1-3 884-16,-3 0 1 16,4-1-486-16,-8-3 1 0,2-2 65 15,2-3 1-15,0-4 149 16,-15-2 1-16,-4-2-285 16,-9-1 1-16,-3 0-90 15,-8-3 1-15,-4-2 360 16,-14 4 0-16,-8 1-9 15,-3-8 1-15,-3-1-40 16,-1-8 0-16,-2-3-20 16,-5-2 0-16,-1-4-80 15,-9-5 1-15,1-3-74 0,-5-6 1 16,-9-4 75-16,-20-21 1 16,-18-17-559-16,-23 6 1 15,-23 0 1002-15,-25 4 1 16,-20-1-434-16,-26 12 1 15,-27 8-7-15,-58 19 0 16,-46 13-933-16,-103 52 1 16,2-5 520-16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46:13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15857 7303 1737 0,'-6'-13'0'0,"-8"-8"37"15,-1 1 1-15,-4-2-95 0,-3-3 0 16,-5-4-411-16,-10-5 0 16,-2 2 73-16</inkml:trace>
  <inkml:trace contextRef="#ctx0" brushRef="#br0" timeOffset="46.9">15442 6977 617 0,'-19'-9'0'16,"-9"-3"309"-16,-18-5 1 15,2-2-1255-15</inkml:trace>
  <inkml:trace contextRef="#ctx0" brushRef="#br0" timeOffset="138.07">14917 6826 1278 0,'-22'-4'0'16,"-15"-6"-438"-16,-24 1 1 15,-22 0 984-15,-29 0 0 16,-27-2-1071-16,-1 5 1 16,-10 3 1140-16,6 6 1 15,0 1-1977-15</inkml:trace>
  <inkml:trace contextRef="#ctx0" brushRef="#br0" timeOffset="180.51">13365 6844 1110 0,'-50'7'0'15,"-33"11"104"-15,-11-2 1 16,-4 2-1061-16</inkml:trace>
  <inkml:trace contextRef="#ctx0" brushRef="#br0" timeOffset="392.01">12534 6993 1479 0,'-41'13'0'0,"-25"9"-500"15,-23 3 1-15,-23 7 1182 16,6 8 1-16,-1 8-981 16,4 6 0-16,3 6-92 15,15-2 0-15,10-1 994 16,10 4 0-16,4 1-471 15,17-3 1-15,14-1-135 16,14 1 1-16,14 2-75 16,7 2 0-16,4-3 13 15,10-12 1-15,9-8-361 0,9 1 0 16,5-1 649-16,23 9 1 16,18 5 62-16,2-2 1 15,0 0-1718-15</inkml:trace>
  <inkml:trace contextRef="#ctx0" brushRef="#br0" timeOffset="887.26">12222 8389 1547 0,'42'14'0'15,"25"10"-386"-15,29 1 0 16,24 4 1018-16,5-2 1 16,10 5-963-16,2-7 0 15,5 1 697-15,-2-3 1 16,-5-1-444-16,3-4 1 16,3 1 9-16,-7-1 0 15,1 2 240-15,0-2 1 16,0 2-923-16,-4-2 0 15,2-4 1456-15,2-5 0 16,-4-9-1194-16,7-3 1 16,6-4 1012-16,-7-11 0 0,-4-8-580 15,-4 1 0-15,-2-9 285 16,-7 2 1-16,-11-6-681 16,0-6 1-16,-2-1 833 15,-13-9 0-15,-11 0-412 16,-9-9 1-16,-9-7-125 15,-10 0 1-15,-7-4-120 16,-16 0 0-16,-8-1 454 16,-11-3 1-16,-12-1-9 15,-13-2 0-15,-14 2 8 0,-11 0 0 16,-9 3-19-16,-8-3 0 16,-5 0-295-16,-13 3 1 15,-11 0 133-15,-8 10 0 16,-10 3-20-16,-14 5 0 15,-6 4 157-15,-14-2 1 16,-9 8-265-16,-24 4 0 16,-19 12 172-16,-43 7 0 15,-34 1 36-15,-60 19 0 16,-47 14-160-16,-48 40 0 16,-50 26-13-16,-55 55 1 15,0 3-1838-15</inkml:trace>
  <inkml:trace contextRef="#ctx0" brushRef="#br0" timeOffset="10359.09">17552 8432 1793 0,'18'4'0'0,"10"-4"-17"16,-28 0 0-16,-18 7 17 0,3-4 1 16,-2 3-11-16,8 1 0 15,3 2 10-15,6 0 1 16,2 4 46-16,11-1 0 16,6 4 17-16,3-1 0 15,-2-1-106-15,6-1 1 16,7-4-197-16,4 0 0 15,9-2 26-15,8-1 0 16,9 1 700-16,3-5 0 16,8 1-805-16,22-3 1 15,18-3 680-15,1 1 1 16,3-7-377-16,0 2 0 16,0-1 85-16,0 3 1 15,4-1-184-15,0 3 1 16,7-1 358-16,2 4 0 15,2-3-771-15,8 1 1 0,-1 0 1061 16,-2 0 1-16,-7 2-797 16,4 2 0-16,-2 2 627 15,-11-1 1-15,-9 1-727 16,-3 1 0-16,1 2 781 16,-13 3 0-16,-6-7-407 15,-7 3 1-15,-7 1-350 16,-8-4 1-16,-5 3 654 15,-10-3 1-15,-7 1-239 16,-11-2 0-16,-8-2-24 0,-10 0 0 16,-12-2-96-16,3 0 1 15,-10 0-469-15,0 2 1 16,0 0-913-16</inkml:trace>
  <inkml:trace contextRef="#ctx0" brushRef="#br0" timeOffset="35336.25">7614 9793 1793 0,'7'-5'0'0,"4"-2"7"0,-11 14 1 16,-5 9-59-16,1-3 0 15,-2 1-106-15,10-1 1 16,5-2-74-16,6-2 0 16,-2-4-353-16</inkml:trace>
  <inkml:trace contextRef="#ctx0" brushRef="#br0" timeOffset="36602.53">7854 9864 897 0,'0'0'0'16,"0"0"446"-16,27 3 0 15,20 3-261-15,6-6 1 16,12 0-711-16,3-4 1 15,8-1 979-15,3-3 0 16,8 5-331-16,-8 1 0 16,1 4-490-16,6 1 1 15,12 5 630-15,-9 4 0 0,1 4-47 16,-8 1 0 0,-3 1-429-16,0-9 0 0,1 0 395 15,7-2 0-15,7-2-78 16,-2-1 1-16,0-1-578 15,2 3 0-15,1 1 939 16,1 0 1-16,-4 6-596 16,-2-2 1-16,1 1 158 15,7-1 1-15,5-2 132 16,0-5 0-16,3-4-400 0,1-4 0 16,0 2 488-16,0-1 0 15,-2-5-605-15,8 3 1 16,3 1 733-16,0-1 0 15,1 1-809-15,-1 1 0 16,4 3 856-16,-9-7 1 16,-2 1-742-16,-4 3 0 15,-5-1 591-15,-1 2 1 16,-1 2-271-16,-5 0 0 16,-3 0-258-16,6 6 1 15,-2-3 573-15,-7-1 0 16,-2 0-501-16,3-2 0 15,5-2 236-15,-1 0 0 16,6 2 108-16,-9-3 0 16,-5 3-582-16,3-4 1 15,2 4 766-15,-1 4 0 16,-1-1-358-16,2-3 0 16,1 0-215-16,8 2 1 0,4-2 489 15,-1-2 1-15,5-7-614 16,8 2 1-16,10-2 675 15,-17-2 0-15,-6 6-635 16,1-2 1-16,-2 5 579 16,-3 2 0-16,-1 2-277 15,4-1 1-15,0-1-67 16,7 2 0-16,5-2 216 16,-1-3 0-16,2-3-302 0,9 3 1 15,5-1 269-15,-9-1 1 16,-5-1-227-16,5 4 1 15,0 1 255-15,-3-1 1 16,-8 0-396-16,0 2 0 16,4 2 477-16,1-4 0 15,3 2-469-15,8-4 1 16,10 4 457-16,-2-1 0 16,8-3-226-16,-4 0 0 15,-1-3-164-15,1 2 1 16,-4-8 379-16,-2 6 1 15,-3 2-440-15,-6-3 0 16,-4-1 459-16,2 6 1 16,-1 3-435-16,3-2 1 15,3 2 423-15,5 0 0 16,3 2-546-16,4-2 1 16,7 0 641-16,-7 0 0 0,1-2-444 15,1 2 1-15,-2 2 263 16,-4 5 1-16,-9-2-205 15,1 3 0-15,1 1 184 16,-6 0 0-16,-2 1-205 16,4 1 1-16,2 2 181 15,0-2 1-15,2-6-146 16,0 4 1-16,1 2 54 16,-1-6 0-16,-2 2-3 0,-6-1 0 15,-2 5 71-15,-7-8 0 16,-7 3-324-16,5-3 1 15,2 1 501-15,4-6 1 16,6 0-483-16,6-1 1 16,8-1 462-16,-9 0 0 15,-2-1-476-15,-4 0 1 16,-5-3 499-16,-9 1 1 16,-8 2-365-16,-5-6 1 15,-4-2 3-15,-12 1 1 16,-8-3 297-16,-10 5 0 15,-7 1-138-15,-9 3 1 16,-9-3-55-16,-12 6 1 16,-9-1-102-16,-9 4 0 15,0 0-828-15,-51-5 1 16,-1 1 155-16</inkml:trace>
  <inkml:trace contextRef="#ctx0" brushRef="#br0" timeOffset="52742.57">28047 10044 1927 0,'13'0'0'0,"10"-6"2"15,-14 4 0-15,-7-1-5 16,-2 3 0-16,0 0 40 0,0 0 1 16,-13-6-38-16,5 3 0 15,3-1 62-15,5 4 1 16,0 0 22-16,16-2 1 15,10 2-224-15,17-9 1 16,12 0-13-16,17 2 1 16,17-5 360-16,33-1 1 15,29-3-131-15,6 3 0 16,15 2-299-16,7 4 0 16,9 4-248-16,6-1 1 15,7-1 1106-15,-20 3 0 16,-13 2-633-16,-13 7 1 15,-15 6 225-15,-33-4 0 16,-25 1-389-16,-10-1 0 16,-15 0-56-16,-7 4 0 15,-8 0 307-15,-7-4 1 16,-9 1-840-16,-11-1 1 16,0-3 475-16</inkml:trace>
  <inkml:trace contextRef="#ctx0" brushRef="#br0" timeOffset="53747.41">4977 10830 1871 0,'0'0'0'16,"-31"6"80"-16,16-4 0 15,2-2-68-15,2-2 1 0,2-4-82 16,9 6 1-16,-4-12-126 15,8 6 0-15,2-3 181 16,5 6 1-16,5-1 318 16,21 8 1-16,9 3-73 15,12 2 0-15,2 4-562 16,18-6 0-16,7-2 679 16,31-8 0-16,23-6-891 15,1 1 0-15,11-1 1092 0,-1-3 1 16,-2-10-681-16,1 6 0 15,-3 3 313-15,-4-3 0 16,-2 0-58-16,-8 2 1 16,-3 1-226-16,-6 2 1 15,-10 4 144-15,-10 9 1 16,-7 7-168-16,-11 3 1 16,2 5-1808-16</inkml:trace>
  <inkml:trace contextRef="#ctx0" brushRef="#br0" timeOffset="93173.99">19044 12473 1591 0,'0'0'0'0,"0"0"-146"0,0 0 0 16,24-11-204-16,-2 4 1 15,-4-1 46-15</inkml:trace>
  <inkml:trace contextRef="#ctx0" brushRef="#br0" timeOffset="93355.16">19378 12377 998 0,'13'-2'0'16,"9"-3"204"-16,7 1 1 16,8-1-197-16,2-1 0 15,3 1-455-15,8 0 0 16,2 1 384-16,7 0 1 15,6 3 590-15,1 1 1 16,-1 0-710-16,20 0 0 16,11 0 69-16,3 0 0 15,8 1 571-15,-1-1 1 16,-5 0-1861-16</inkml:trace>
  <inkml:trace contextRef="#ctx0" brushRef="#br0" timeOffset="93638.36">20903 12316 1625 0,'27'2'0'0,"20"1"-193"15,15 1 0-15,23-1 501 16,4 1 1-16,11-2-101 15,-4-2 0-15,-2 0-589 16,9-2 1-16,4-2 833 16,-2-3 0-16,1 2-1174 15,1-1 0-15,3 3 1436 16,-6 3 0-16,-6 0-829 16,0 0 1-16,-4-2 214 15,4 0 1-15,3-5 107 0,-5 2 0 16,2-6-671-16,-11 4 1 15,-4-2 866-15,-6 3 1 16,-5 3-267-16,-5-1 1 16,-12 2-151-16,-5 2 0 15,-9-5-71-15,-14 5 0 16,-10 0 69-16,-2-2 0 16,-6 0-171-16,-9 2 1 15,0 0-1502-15</inkml:trace>
  <inkml:trace contextRef="#ctx0" brushRef="#br0" timeOffset="96327.1">12682 12725 1535 0,'1'-11'0'16,"3"0"-1092"-16</inkml:trace>
  <inkml:trace contextRef="#ctx0" brushRef="#br0" timeOffset="96595.76">12696 12654 1569 0,'0'0'0'16,"-5"-9"-81"-16,-3-1 0 15,-1-7 35-15,-2-1 0 16,-2-3 160-16,-5-6 1 0,-1-7 2 16,1-2 0-16,3 0-115 15,-2-6 0-15,6 4-7 16,-2-5 0-16,2 0-46 16,-5 0 0-16,-5-8 96 15,-1 10 1-15,-2-1-72 16,-7 1 0-16,-2 1-264 15,-10 3 1-15,-3 2-47 16,-6 3 0-16,1 0 861 16,-3 3 0-16,-1 4-389 0,-6-1 1 15,0 1-1447-15</inkml:trace>
  <inkml:trace contextRef="#ctx0" brushRef="#br0" timeOffset="96641.74">11600 11745 1345 0,'-19'2'0'16,"-14"1"102"-16,-21 3 0 15,3-4-1230-15</inkml:trace>
  <inkml:trace contextRef="#ctx0" brushRef="#br0" timeOffset="97286.77">11075 11776 1603 0,'-20'5'0'15,"-15"1"-106"-15,-17 4 0 16,-14 3 105-16,-21 5 1 16,-20 2 308-16,13 5 0 15,-2 0-891-15,2 4 0 16,-4 9 753-16,11-6 0 16,6 2 105-16,12 4 1 15,9 2-373-15,-1 3 0 16,5 4-106-16,3 3 1 15,5 6 51-15,5 7 0 16,10 6 338-16,3-1 0 0,5 2 88 16,2-3 0-1,-1-1-165-15,15-15 1 0,6-12-174 16,3 5 0-16,5-3-182 16,8 6 0-16,0 0 60 15,5 3 0-15,1 2 262 16,7 2 1-16,5 2 243 15,15 5 1-15,19 6-173 16,-1-8 1-16,10-5-650 16,6-10 0-16,1-12 830 15,15-7 1-15,5-7-240 16,-3-5 1-16,6-6-280 0,6-3 0 16,3-3 483-16,-2-6 1 15,1-8-633-15,-1-5 0 16,2-7 760-16,-4-2 0 15,-2-5-829-15,0-6 0 16,-4-3 899-16,-5-3 1 16,-2-2-656-16,-7-5 1 15,-4-3-160-15,-8 0 0 16,-5 0 739-16,-7-7 1 16,-6-4-283-16,-13 4 0 15,-9 1-137-15,-9-1 0 16,-10 5-8-16,-12-7 0 15,-6 0 55-15,-9 8 0 16,-10 2-178-16,-23-11 0 16,-23-9-154-16,-13 10 1 0,-16 2 606 15,-18 5 1-15,-18 6-269 16,-19 7 1-16,-21 10-92 16,-22 19 0-16,-22 16-32 15,-37 27 0-15,-32 25-317 16,-38 57 1-16,2 1-683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49:02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29916 7173 1804 0,'0'-9'0'15,"0"-3"-291"-15,-15 5 0 16,-9-2 435-16,0-2 1 16,-2 5-125-16,-13-10 0 15,-7-4-176-15,-4-3 1 16,1 0-677-16</inkml:trace>
  <inkml:trace contextRef="#ctx0" brushRef="#br0" timeOffset="989.64">29364 6889 550 0,'-22'-13'0'15,"-13"-6"464"-15,-15-3 1 16,-13-10-987-16,-11 3 1 15,-9 0 1025-15,-4 2 0 0,-7 2-659 16,-24-4 1-16,-17-9 9 16,8 9 0-16,-2 0 288 15,-3 4 1-15,1 4-32 16,4-1 1-16,1 6-91 16,3-4 0-16,1 4 119 15,4 1 1-15,3 1-143 16,-5 1 1-16,0 1 100 15,0 3 1-15,2 3-212 16,-4 6 1-16,-3 0 254 0,1 2 1 16,2 5-302-16,2 6 1 15,4 0 186-15,5 6 0 16,8 8 148-16,1-1 0 16,6-1-839-16,0 7 1 15,4 2 1347-15,3 8 0 16,4 3-717-16,2 2 0 15,4 0-664-15,7 5 0 16,5-2 1132-16,16 1 0 16,10-1-209-16,10-5 1 15,10-2-66-15,1 6 0 16,3 1-167-16,5 29 0 16,4 13-21-16,-1-3 1 15,0-7 66-15,9-4 1 16,2-8-137-16,12 0 0 0,8-1-285 15,10-5 1 1,8-4 295-16,12-6 0 0,9 0 601 16,6-7 1-16,6 0-520 15,9-4 1-15,4 0-160 16,9-2 0-16,6 3 435 16,4-7 1-16,8-1-577 15,3-7 0-15,8-7 598 16,0-4 1-16,3-4-319 15,6 2 1-15,4 2 2 16,-3-9 0-16,3-1 214 16,7 1 1-16,4-6-479 15,7 6 0-15,7-5 419 0,-7-2 0 16,-3-4-13-16,-1-2 1 16,-1-1-529-16,5-2 0 15,3-2 771-15,-6-4 1 16,-6-3-537-16,-2 3 0 15,-4-3 188-15,-11-4 0 16,-7-1 68-16,-2-5 0 16,-5-4-9-16,-7 1 0 15,-6-7-213-15,-2 2 1 16,-2 0 371-16,-6-1 1 16,-4 3-381-16,-6-4 0 15,-7-4-247-15,-10-1 1 16,-8 0 681-16,-9-6 1 15,-9 2-145-15,-8-11 1 0,-8-2-60 16,-12-3 0-16,-11 2-233 16,-15-4 1-16,-15-4-26 15,-14-5 1-15,-17-5 525 16,-16-3 1-16,-18-1-775 16,-17 4 1-16,-17 5 778 15,-12-7 0-15,-14-6-312 16,-15 6 0-16,-14 0-143 15,-38-1 0-15,-31 6 66 16,-51-3 0-16,-45-2 43 16,-100 30 0-16,-79 24-165 15,-157 74 1-15,0 1-1701 0</inkml:trace>
  <inkml:trace contextRef="#ctx0" brushRef="#br0" timeOffset="10929.32">7158 8130 1860 0,'0'0'0'0,"-15"-17"-73"15,15 17 1-15,0 0-14 16,0 0 1-16,0 0-35 16,0 0 0-16,0 0-147 15,-7-12 1-15,1-8 61 16,-14-5 0-16,1 0 45 15</inkml:trace>
  <inkml:trace contextRef="#ctx0" brushRef="#br0" timeOffset="10989.52">6785 7728 1412 0,'-19'-16'0'16,"-12"-13"36"-16,-15-3 1 15,0 1-1100-15</inkml:trace>
  <inkml:trace contextRef="#ctx0" brushRef="#br0" timeOffset="11020.21">6288 7438 1423 0,'-28'-9'0'16,"-3"0"-1008"-16</inkml:trace>
  <inkml:trace contextRef="#ctx0" brushRef="#br0" timeOffset="11814.43">5806 7303 1569 0,'-51'-13'0'16,"-38"-3"-93"-16,-24 0 1 15,-25 2-343-15,-15 10 1 16,-19 0 940-16,-5 12 1 16,-10 10-367-16,3 3 0 15,-7 8-455-15,14 4 1 16,6 1 30-16,-1-2 1 16,9 2 857-16,-1 4 0 15,7 0-757-15,4 9 1 16,0 5 327-16,9 11 1 15,0 4-188-15,14 1 1 0,12 6 36 16,-5-4 1-16,4 2 15 16,18 4 0-16,9-1 149 15,9 8 1-15,12 0-214 16,7 2 0-16,7-3-262 16,7 0 1-16,7-1 59 15,19-9 0-15,8-6 533 16,16-3 0-16,16-7 43 15,14 2 0-15,20-1-175 0,1 3 1 16,8 1-562-16,12-5 0 16,13-4 633-16,12-9 1 15,13-5-268-15,6-9 1 16,7-9 275-16,3 3 0 16,10 0-829-16,9 3 0 15,4-1 1211-15,1 4 0 16,1 5-645-16,7-2 0 15,1 2-610-15,9-5 0 16,4-2 1124-16,1-9 1 16,0-9-251-16,1-5 1 15,3-10-418-15,-8-4 0 16,-2-10 348-16,-13 0 1 16,-7-5 55-16,-4-6 0 15,-2-10-617-15,-1-6 0 16,-3-7 794-16,-1-9 0 15,0-7-732-15,-11-6 1 0,-6-3 764 16,-13 0 0-16,-7-4-570 16,-9-5 0-16,-10-4-48 15,-5 0 1-15,-10-2 401 16,-8 8 0-16,-14-2-76 16,-9-4 1-16,-10-9-58 15,-14 6 0-15,-9-1-225 16,-13 1 0-16,-11 6 42 15,-19 1 1-15,-16 0 389 16,-20 9 0-16,-13 1-754 0,-34 14 1 16,-27 1 568-16,-43 10 1 15,-31 7 155-15,-42 15 1 16,-40 15-155-16,-32 30 1 16,-32 26-246-16,-32 32 1 15,-30 29-92-15,-27 48 1 16,-25 36-17-16,-10 53 0 15,1 0-864-15</inkml:trace>
  <inkml:trace contextRef="#ctx0" brushRef="#br0" timeOffset="66762.09">2612 12449 2084 0,'0'0'0'15,"0"-20"0"-15,0 13 0 16,0 0 55-16,0 7 0 16,15-7-55-16,0 1 1 15,7 3-43-15,0-1 1 16,6-1-37-16,-4-1 0 0,0 1-14 16,0-2 1-1,2 1 25-15,-2-3 1 0,0 2-205 16,9 0 0-16,4-2-63 15,7 3 1-15,4 3 886 16,4-1 0-16,7 2-331 16,2 1 0-16,4-1-584 15,1-2 0-15,8-1 669 16,5 1 1-16,8 1-158 16,16-1 0-16,14-1-572 15,-1 5 1-15,4-4 918 16,-7 4 1-16,-3 0-1087 0,5 0 1 15,-3 4 1182-15,1-4 1 16,2 0-1056-16,1 1 0 16,9 7 987-16,-6-3 0 15,4 0-990-15,-1 1 0 16,7-3 971-16,-3-1 0 16,-1 0-780-16,7 0 1 15,6 1 579-15,-12-1 0 16,-1 2-418-16,4 3 0 15,6-3 241-15,-9 1 1 16,-5 2-134-16,9-3 0 16,-5 1-66-16,4-5 0 15,-3 0 216-15,1-5 1 16,6-1-346-16,-5 5 1 16,5-5 408-16,-12 4 0 0,1 2-444 15,2 2 1-15,2 0 484 16,-5 2 1-16,3 1-576 15,2 2 0-15,-1-5 681 16,1 3 1-16,-4 4-807 16,3-7 1-16,4 2 881 15,-7-2 0-15,-9-4-744 16,1 2 1-16,-5-2 650 16,0 0 1-16,-2 0-502 15,2-3 1-15,2 0 301 0,0-1 0 16,-1-1-132-16,-1 2 0 15,0-6-18-15,4 2 0 16,-4 0 87-16,-9 0 0 16,-6 0-493-16,0 0 1 15,-2 2 784-15,1-1 1 16,1 3-373-16,-8-6 1 16,-6-1-208-16,8-3 1 15,8-1 479-15,-5-2 1 16,1 0-421-16,-9 0 1 15,-9-2 0-15,-13 2 0 16,-9 2 343-16,-15 7 0 16,-15 4-118-16,-2 1 0 15,-3 0-49-15,-8 4 0 16,0 0-207-16,-3 20 1 16,-3 0-1909-16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52:09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7789 3556 1726 0,'-18'-7'0'0,"8"5"0"0,5-1-102 15,-8 6 1-15,4 6-28 16,-1-3 0-16,1 4-60 0,4-1 1 16,1-1-20-16,4 1 0 15,4 0 110-15,5 3 0 16,2-3 36-16,6 7 1 16,3 1 47-16,2 13 1 15,2 10 503-15,4 12 1 16,3 9-368-16,6 8 0 15,6 8 115-15,3 15 0 16,9 12-247-16,-3-12 1 16,0 2-1289-16</inkml:trace>
  <inkml:trace contextRef="#ctx0" brushRef="#br0" timeOffset="165.29">8301 4600 91 0,'12'4'0'16,"5"9"522"-16,9-4 0 16,7 0-136-16,10-15 1 15,8-6-209-15,8-30 1 16,8-17-244-16,38-47 0 15,26-37-166-15,21-13 1 0,25-19 499 16,31-21 1-16,34-17-219 16,-4 30 1-16,8 12 119 15,-28 45 1-15,-13 34-245 16,-28 38 0-16,4 0-1734 16</inkml:trace>
  <inkml:trace contextRef="#ctx0" brushRef="#br0" timeOffset="33436.08">12106 6835 1715 0,'0'0'0'15,"33"-9"85"-15,-4 2 1 16,8-2 6-16,8-4 0 16,1 1-210-16,5-3 0 15,-3 1-1168-15</inkml:trace>
  <inkml:trace contextRef="#ctx0" brushRef="#br0" timeOffset="33494.5">12641 6705 651 0,'18'-3'0'0,"14"3"374"15,10-4 1-15,6 1-497 16,8 1 1-16,-1 2-657 16</inkml:trace>
  <inkml:trace contextRef="#ctx0" brushRef="#br0" timeOffset="33540.24">13187 6682 1233 0,'21'4'0'0,"10"-1"151"16,13 1 1-16,1-4-1282 16</inkml:trace>
  <inkml:trace contextRef="#ctx0" brushRef="#br0" timeOffset="33584.4">13630 6689 1311 0,'23'4'0'0,"15"5"194"16,12-4 0-16,-4 2-1457 15</inkml:trace>
  <inkml:trace contextRef="#ctx0" brushRef="#br0" timeOffset="33930.78">14105 6756 1356 0,'24'3'0'0,"17"3"187"0,5 1 1 16,13 6-770-16,4-1 1 15,5 1 1070-15,21-1 0 16,12 1-268-16,-3 0 0 16,-4-1-874-16,-2-3 1 15,-3-5 1253-15,3-1 1 16,1 3-523-16,-5-6 1 15,1 3-589-15,-6-3 0 16,2-3 1113-16,-2-1 1 16,0-1-680-16,0 5 1 15,2-4-107-15,0 4 0 16,4-5 579-16,-3 3 0 16,-1 2-584-16,-4 0 0 15,-1 2 62-15,-6 3 1 16,0-1 469-16,-2-2 0 15,-2 5-384-15,0-4 1 0,2 3-356 16,-19-3 1-16,-8 1 625 16,1 0 0-16,-4-4-94 15,-10 1 1-15,-6-1-68 16,-1 8 0-16,-6-3-343 16,-15 11 0-16,1 0-1162 15</inkml:trace>
  <inkml:trace contextRef="#ctx0" brushRef="#br0" timeOffset="37623.55">26353 5949 1894 0,'0'0'0'0,"7"-7"-148"0,0 10 1 15,3 6-93-15,1 0 0 16,2 2-71-16,-4-9 0 16,0 0 188-16,-9-2 0 15,9-15 293-15,-9 3 1 16,-2-3 33-16,-1-1 0 16,-3-5-56-16,-1 1 1 15,-1-5-74-15,-3 3 0 16,0 2-61-16,-3 0 1 15,-3-1-9-15,-5-1 0 16,-2-3-160-16,-8-4 0 16,1-1-633-16</inkml:trace>
  <inkml:trace contextRef="#ctx0" brushRef="#br0" timeOffset="37922.92">26009 5549 113 0,'-16'-9'0'16,"-12"-7"664"-16,-13 0 1 16,-12-2-919-16,-14-4 1 0,-10-1 431 15,-8 5 1-15,-7-2 26 16,-23-2 1-16,-16-1-559 15,2 1 1-15,-4 1 732 16,4-4 1-16,3-1-926 16,-1 5 0-16,1 5 927 15,-1-4 0-15,1-2-503 16,-1 10 1-16,-1-1 65 16,-3-3 0-16,-2-2 391 15,2 2 1-15,2-4-950 16,-9 2 0-16,-5 2 1254 0,5-4 1 15,0 4-1267-15,1 1 1 16,0-1 1185-16,-3 3 0 16,-2 6-543-16,0 2 1 15,5 1-254-15,-1 4 1 16,1 4 589-16,8 8 0 16,-4-3-1856-16</inkml:trace>
  <inkml:trace contextRef="#ctx0" brushRef="#br0" timeOffset="38749.32">21111 5076 1491 0,'-48'2'0'16,"-29"1"-549"-16,-21 10 0 15,-26 7 1183-15,-1 1 0 16,-12-3-750-16,6 7 0 16,-2 8 392-16,11-1 1 15,6 2-771-15,7 8 0 16,9 5 950-16,6 10 0 16,9 6-870-16,-9-3 1 0,-2 1 686 15,6-3 1-15,3 1-40 16,11 0 1-16,10-1-549 15,1 1 0-15,6 3-129 16,7-12 1-16,10-3 510 16,5 0 0-16,9-2 291 15,6-4 1-15,11-8-242 16,4 10 1-16,7 2-253 16,5 5 0-16,6 4 234 15,8 0 0-15,8 6 192 16,14 6 1-16,12 10-173 0,-1-6 1 15,9-3-356-15,7-8 1 16,4-10 32-16,15 1 0 16,9-3 603-16,0-2 1 15,2-2-928-15,11-5 1 16,7-4 1049-16,1-1 1 16,1-1-906-16,11-7 0 15,9 0 678-15,-3 1 1 16,0-5-301-16,9-1 1 15,6-2-661-15,1-2 0 16,2 1 1344-16,4-8 0 16,2-2-646-16,5-2 0 15,4-1-306-15,11 1 0 16,11-1 403-16,-5-4 1 16,0-4 124-16,-1 2 0 15,3-1-223-15,-6-4 0 16,-4 1-308-16,-4-3 1 15,-3-3 405-15,0-1 1 0,4-1 44 16,-10-1 0-16,-3 3-414 16,-6-5 1-16,-4-4 389 15,2 4 0-15,2-4-3 16,-7 1 1-16,-6 0-632 16,-3-3 1-16,-5-4 912 15,-6 0 0-15,-8 0-1053 16,4-4 0-16,-3-3 1169 0,-6-6 1 15,-10-3-686-15,-5-7 0 16,-8-13 326-16,0-4 1 16,-1-7-95-16,-14-10 1 15,-8-12-90-15,-25-1 1 16,-20-7-43-16,-26-12 1 16,-24-6-116-16,-46-8 0 15,-40-7 175-15,-67-10 1 16,-58-10 7-16,-89 6 1 15,-82-4 31-15,-132 16 0 16,-115 15-283-16,-106 65 1 16,1 1-1396-16</inkml:trace>
  <inkml:trace contextRef="#ctx0" brushRef="#br0" timeOffset="51914.51">8853 7921 1681 0,'14'-13'0'16,"8"-7"-103"-16,-12 20 0 15,-8 9-26-15,3-2 0 16,-1 2 96-16,-4-9 1 15,13 11 32-15,-4-9 0 0,6-4 70 16,-1 0 1-16,3-1-56 16,-2 1 0-16,3-2-78 15,3-1 0-15,6 1-314 16,8-3 1-16,2 2 197 16</inkml:trace>
  <inkml:trace contextRef="#ctx0" brushRef="#br0" timeOffset="51962.3">9355 7897 1211 0,'18'0'0'0,"19"-2"182"16,6-1 1-16,3-1-1351 15</inkml:trace>
  <inkml:trace contextRef="#ctx0" brushRef="#br0" timeOffset="52306.13">9783 7876 1121 0,'18'0'0'0,"16"3"375"16,6 1 0-16,12 5-457 15,0 3 0-15,9 1-197 0,7 0 0 16,2-1 772-16,22 1 1 16,17 0-784-16,-3-10 1 15,4-6 553-15,-3-1 0 16,4 0-163-16,-4-1 0 15,0 0-294-15,0 3 0 16,2 0 515-16,0 2 0 16,-2 0-730-16,2 0 0 15,0-4 837-15,4 4 0 16,-2 0-963-16,-2-3 0 16,-4 1 1070-16,-2 0 1 15,1 0-722-15,-3 0 1 16,1 1 374-16,-6 2 1 15,0 1-7-15,-10 2 0 16,-12 1-359-16,-9-1 1 16,-10 0 22-16,-16 1 1 15,-15-1 223-15,-6-1 0 0,-5 3-8 16,-3-3 0-16,-7-3-299 16,-3 22 1-16,0-4-1240 15</inkml:trace>
  <inkml:trace contextRef="#ctx0" brushRef="#br0" timeOffset="61810.23">9369 9003 1793 0,'0'0'0'15,"0"0"7"-15,0 0 1 16,34 2 6-16,-10-1 1 16,3 1-121-16,10 2 1 15,0-4-1029-15</inkml:trace>
  <inkml:trace contextRef="#ctx0" brushRef="#br0" timeOffset="61869.52">9752 9008 494 0,'16'4'0'0,"14"1"526"15,10 2 0-15,8 2-444 16,8 0 1-16,-1 2-1327 16</inkml:trace>
  <inkml:trace contextRef="#ctx0" brushRef="#br0" timeOffset="62154.91">10331 9080 1591 0,'24'0'0'0,"17"-2"-51"16,11 2 1-16,16-5 157 16,11 3 0-16,12-1 172 15,18-3 1-15,18 1-718 16,-3 1 1-16,1-3 921 15,-6 2 0-15,-5-4-1263 16,2 1 0-16,2 3 1543 0,-3 1 1 16,-2 1-1124-16,-3-4 0 15,-4 1 830-15,-3 6 1 16,-2-3-395-16,-10 3 1 16,-4 3-466-16,-13 1 1 15,-10-1 732-15,-3 8 0 16,-13 2-215-16,-13-2 1 15,-11-2-75-15,-5 0 0 16,-8-2-55-16,-2 0 0 16,-5 0-102-16,-1 0 0 15,-6 2-795-15,-7 8 0 16,1-1 427-16</inkml:trace>
  <inkml:trace contextRef="#ctx0" brushRef="#br0" timeOffset="78684.92">707 11776 1771 0,'0'0'-77'15,"0"0"1"-15,-4-15 35 16,4 10 0-16,-3-4-104 16,3 9 1-16,-2-11 213 15,2 11 1-15,5-9-20 16,-5 9 1-16,4-9 2 15,-4 9 1-15,9-2 104 0,2 15 1 16,6 10-66-16,7 15 0 16,0 13-127-16,4 6 1 15,-1 12 109-15,5-1 0 16,-3 4-117-16,-1-5 1 16,3-8-167-16,-3-1 1 15,2-8-299-15,-3-7 1 16,1-7 905-16,3-9 0 15,3-3-42-15,8-24 0 16,4-13-67-16,10-35 0 16,8-26-612-16,38-63 0 15,25-58 621-15,43-37 1 16,35-43-379-16,37-21 0 16,38-26-78-16,21 38 1 15,-3-1-1460-15</inkml:trace>
  <inkml:trace contextRef="#ctx0" brushRef="#br0" timeOffset="124369.6">15735 14295 1860 0,'0'0'0'16,"4"-27"-67"-16,-4 9 1 15,-2-2-81-15,-5-5 1 0,-6-6-266 16,-6 0 0-16,1 1 117 16</inkml:trace>
  <inkml:trace contextRef="#ctx0" brushRef="#br0" timeOffset="125166.11">15419 13954 1166 0,'-14'-9'0'0,"-18"-5"290"16,-8 3 0-16,-12-1-696 15,-9 1 0-15,-9 2 918 16,-8 3 0-16,-3-1-513 15,-26 2 1-15,-13-1-192 16,4-6 0-16,-1-4 574 16,7-4 0-16,3-5-1010 0,-6 1 0 15,4 1 1229-15,0 1 1 16,-4 1-1119-16,-1 6 1 16,-2 3 1022-16,-1 3 1 15,1 7-989-15,0 5 1 16,-8 6 981-16,8 2 1 15,3 4-887-15,-3 6 1 16,0 8 769-16,5 11 0 16,7 3-718-16,-3 7 0 15,2 4 534-15,7 7 1 16,4 8 30-16,15-1 0 16,14 4-455-16,2 0 1 15,12 4 49-15,8-9 1 16,10-4 275-16,14 0 1 15,10-4 6-15,15-1 1 16,12-3-6-16,10 3 0 0,9 0 0 16,5 3 1-16,8 0-158 15,6-1 0-15,6-5-80 16,16-4 0-16,10-4 366 16,5-2 1-16,5-2-1086 15,7-2 1-15,7 1 1603 16,5-6 1-16,5-2-1068 15,7-2 0-15,0-1 755 16,-2-4 0-16,3-4-553 16,-1 1 1-16,6-3 304 0,-8 1 0 15,-3-2-265-15,1-4 0 16,5-5 5-16,2-6 0 16,7-5 255-16,-1-5 1 15,1-4-554-15,3-7 1 16,2-6 731-16,-2-5 1 15,-7-13-626-15,2 2 1 16,-3-1 533-16,-10-4 0 16,-8-4-492-16,-7-5 1 15,0-2 527-15,-18-6 1 16,-12 3-349-16,-7-10 0 16,-9-3-77-16,-15-2 1 15,-13-4 204-15,-15-7 1 16,-12-5-79-16,-18-7 0 15,-14-8 162-15,-18-7 1 16,-19-9-574-16,-41 2 0 0,-27 0 618 16,-48 15 1-16,-46 6-166 15,-75 19 0-15,-69 16-231 16,-80 53 0-16,2 1-1841 16</inkml:trace>
  <inkml:trace contextRef="#ctx0" brushRef="#br0" timeOffset="146139.17">8533 15294 1771 0,'-5'2'0'16,"-8"0"-66"-16,3-6 1 16,1-5-74-16,-2-5 0 15,0-4 41-15,-6-6 1 16,-1-3-236-16,-10 0 0 15,1 0 630-15,-10 4 1 16,-6-1 97-16,-3 6 1 16,-6 4-421-16,-7-2 1 15,0 0-1289-15</inkml:trace>
  <inkml:trace contextRef="#ctx0" brushRef="#br0" timeOffset="146994.71">7737 14966 1569 0,'-18'-3'0'16,"-17"-3"-2"-16,-13-6 0 15,-20-4 83-15,-27-8 0 16,-21-7 209-16,0 8 0 0,-10 3-457 15,6 2 0-15,-5 0 434 16,3 2 0-16,-4 2-389 16,3 1 1-16,-3 4 227 15,-1-2 0-15,-6 0-117 16,5 4 1-16,5 0-52 16,-5 2 0-16,1 1 188 15,1 0 1-15,1 3-394 16,-6 2 0-16,0 5 563 15,1 6 0-15,5 8-854 0,-1 5 1 16,1 4 1017-16,12 7 1 16,8 7-638-16,-2 4 1 15,9 6 252-15,4 13 1 16,11 6 127-16,13 9 1 16,11 9-205-16,12 0 0 15,9 2 0-15,6-4 1 16,10-1-174-16,7-3 0 15,6-3 297-15,9 2 0 16,13-4-60-16,2-3 1 16,7-6-104-16,2 2 1 15,0 0-84-15,13-9 0 16,3-5-207-16,12 0 0 16,9-3 702-16,13-4 0 15,15-6-332-15,-3 0 0 16,3-4-457-16,9-1 0 0,5-2 859 15,4-2 0-15,4 0-758 16,9-4 0-16,2-1 687 16,-2-4 0-16,2-4-552 15,7 1 1-15,11-3 337 16,-5-3 1-16,4-3-78 16,5-5 1-16,5-4-456 15,4-8 1-15,6-7 707 16,-8-5 0-16,-1-8-334 15,-2 0 1-15,1-3-501 0,1-5 1 16,-1-8 1004-16,-7 2 0 16,-5-4-881-16,-4 0 1 15,-7-1 812-15,-10 1 1 16,-9 3-600-16,-5 1 1 16,-8 0 270-16,-8-2 0 15,-6-2 28-15,-14-1 1 16,-5-1-198-16,-5-4 0 15,-7-5-12-15,-10-5 1 16,-7-5 39-16,-10-6 0 16,-7-5 2-16,-15-3 0 15,-10-4 243-15,-12-11 1 16,-11-8-158-16,-10-2 1 16,-8-7-175-16,-12-4 1 15,-13-8 116-15,-7 4 1 16,-11 1 26-16,-26 4 0 0,-24 6-4 15,-52 17 1-15,-40 10-353 16,-91 50 0-16,-1 0-1334 16</inkml:trace>
  <inkml:trace contextRef="#ctx0" brushRef="#br0" timeOffset="150853.31">13756 16607 1860 0,'0'0'67'0,"4"-8"1"16,5-4-64-16,-4 3 0 0,-1-2-12 15,5 0 0-15,6-1-162 16,4-3 1-16,3-1-147 15,11 0 1-15,-3 0-309 16</inkml:trace>
  <inkml:trace contextRef="#ctx0" brushRef="#br0" timeOffset="151077.26">14101 16392 1087 0,'19'0'0'0,"16"0"410"15,7-1 1-15,8-1-700 16,13 0 1-16,9-2 684 16,28-1 1-16,23 0-455 15,-1-13 0-15,9-8 349 0,6-8 0 16,5-7-591-16,0 1 0 15,4 0 768-15,-8 8 0 16,-8 5-722-16,1 2 1 16,0 3 554-16,-11 2 0 15,-8 1-600-15,-6 6 0 16,-8 4 586-16,-4 5 1 16,-6 4-210-16,-14 6 1 15,-13 5-329-15,6 1 1 16,-1 1-1621-16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54:54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7817 7173 1580 0,'5'-9'0'16,"5"-1"-119"-16,2 4 0 15,7 3 106-15,-4 3 1 16,7 0-36-16,-4 0 1 16,3-4 52-16,6 2 0 15,5 0-42-15,-3 1 0 16,3-7-237-16,5 3 0 15,-4-4-55-15</inkml:trace>
  <inkml:trace contextRef="#ctx0" brushRef="#br0" timeOffset="616.24">8374 7071 998 0,'19'2'0'0,"14"3"294"15,4-1 1-15,5-3-255 16,-1 1 0-16,2-4-486 16,3 2 0-16,0-1 367 15,6 2 0-15,3 1 636 16,2 4 0-16,4 1-444 15,2-5 1-15,1-1-771 16,3-1 0-16,3-1 1276 16,4 1 1-16,5-2-497 15,14 2 1-15,8-4-825 16,-3 1 1-16,0-1 1360 0,-4 2 0 16,2 2-690-16,-2-3 0 15,4-1-43-15,7-1 1 16,2 1 326-16,0 0 0 15,0-1-573-15,4 3 1 16,-2 0 684-16,-2 2 1 16,0 0-877-16,2 0 0 15,0 0 1022-15,2 4 1 16,-4 5-968-16,8-5 0 16,1 1 957-16,0-1 1 15,0-3-1047-15,1-2 1 16,3-3 1095-16,-2-1 0 15,2 1-929-15,-4-5 1 16,2 2 816-16,2 3 0 16,0 2-926-16,2-1 0 15,2-1 1000-15,-6 1 0 0,0-3-947 16,0 3 0-16,2-3 899 16,-3 4 1-16,-1 4-843 15,-5-2 0-15,1 0 748 16,-1 0 0-16,-4-2-498 15,-1 1 0-15,-3 1 209 16,0-4 1-16,3 4 68 16,-9 0 1-16,-6 4-461 15,-10-4 0-15,-9 0 462 0,-9 1 1 16,-11-1-39-16,-16 2 1 16,-8 4-66-16,-9-3 0 15,-12-1-195-15,0 14 1 16,-3 0-1838-16</inkml:trace>
  <inkml:trace contextRef="#ctx0" brushRef="#br0" timeOffset="55142.78">20544 12863 2028 0,'12'-3'0'16,"13"-1"1"-16,-10 2 1 15,2 0-52-15,1 4 1 16,1 2-161-16,5 1 0 15,2-3 301-15,9 2 0 16,0-1 178-16,9 1 1 16,4-2-169-16,4-1 1 15,3 1-458-15,10 0 1 16,5 3 705-16,26-5 0 16,20 0-402-16,-1 2 0 15,3 0 91-15,-2 2 1 0,0 1 6 16,1 6 0-16,1 1-40 15,7-1 0-15,7 0-231 16,6-2 0-16,8 0 591 16,7-2 0-16,8-3-344 15,9 1 1-15,9-5-313 16,-4 0 1-16,4 2 579 16,-7 2 1-16,-6-1-156 15,4 1 0-15,0-8-339 16,-2 8 0-16,-4-1 341 15,-11 1 1-15,-7 1-56 0,-9 1 1 16,-8-1-111-16,-15 1 0 16,-12 1-80-16,-12 2 0 15,-8 4 322-15,-12-3 0 16,-7 1-161-16,-17-2 1 16,-11 4-55-16,-9-4 1 15,-8 0-9-15,-9-4 0 16,-5-3-137-16,-4-2 0 15,0 0-381-15,-22-7 0 16,0 0-806-16</inkml:trace>
  <inkml:trace contextRef="#ctx0" brushRef="#br0" timeOffset="56493.75">20000 11920 2129 0,'-8'-7'0'0,"-3"-4"26"15,8-4 0-15,3-4-102 16,-4 1 0-16,2 0-119 16,-9-8 0-16,-6-4-331 15,-7-1 1-15,-7 0 388 16,-2-3 0-16,-6 2 776 16,-3-6 0-16,-5-3-366 15,-2-1 1-15,-7 1-425 16,-3-2 0-16,-9-4 39 15,-19-2 1-15,-16-1 407 0,3 7 1 16,-5 7-999-16,-4 0 0 16,-2 5 1397-16,-2 9 1 15,-1 2-1275-15,-6 8 1 16,-4 5 1175-16,1 7 0 16,-1 5-1101-16,-3 6 1 15,-5 9 1015-15,12 0 0 16,4 5-1096-16,4 0 0 15,3 2 1192-15,5 4 1 16,6 3-718-16,0 4 1 16,1-1 89-16,4 8 1 15,5 4 200-15,8 9 0 16,3 5-512-16,-3-6 0 16,1 1 337-16,9 5 1 15,2 0 262-15,14 5 1 0,10 3-244 16,16-1 0-1,15-2 51-15,-2-1 0 16,6-4-66-16,13-11 0 0,5-9-215 16,13 15 1-16,15 9-492 15,6-8 0-15,5 2 1291 16,12-1 1-16,12-5-357 16,-1-1 0-16,-1-3-491 15,9 1 0-15,8-2 474 16,7-6 0-16,4-5-271 15,5 1 1-15,4-4 113 0,8 2 0 16,3 3 17 0,0-8 1-16,-1-3-83 0,3-1 0 15,7-4-51-15,2-3 0 16,-1-6 228-16,4-3 0 16,3-4-552-16,0-9 0 15,2-6 762-15,-10-5 1 16,-5-5-847-16,5-5 1 15,1-5 870-15,-1-2 1 16,0-7-816-16,-3 1 0 16,0-7 816-16,-17-10 0 15,-9-3-484-15,-6-2 1 16,-11-1 29-16,-3-3 0 16,-4-1 234-16,-15-5 1 15,-6-3-83-15,-10-3 1 16,-12-3-114-16,-12-3 1 15,-14-3-75-15,-7-7 1 0,-11-8 73 16,-14 3 1-16,-16-6-492 16,-18 3 0-16,-13 3 983 15,-27-3 1-15,-19 1-561 16,-41 5 1-16,-31 7 141 16,-61 13 0-16,-53 14-375 15,-84 31 0-15,-69 23 350 16,-86 56 1-16,0 0-1946 15</inkml:trace>
  <inkml:trace contextRef="#ctx0" brushRef="#br0" timeOffset="74810.52">10173 13022 1983 0,'5'-27'-1'0,"-5"7"1"0,-4-4-17 15,3-6 1-15,-3-8 28 16,-2 0 0-16,-3-3 34 16,-9 3 0-16,-5 2-10 15,-4 2 0-15,-6 0-160 16,-8 1 1-16,-3 3-262 15,-10 1 0-15,-3 4 776 16,-4-2 0-16,-11 0-198 16,-17-4 1-16,-14-1-807 0,-8 8 0 15,-1 4 1250 1,-8 11 0-16,0 7-1067 0,-2 4 0 16,-8 5 865-16,3-1 1 15,-8 1-581-15,1 0 1 16,-5 1 112-16,-5 4 0 15,-9 3 276-15,3-1 1 16,-3 0-575-16,0 3 0 16,0 1 376-16,-10-2 0 15,-3 5 229-15,3-4 1 16,5 1-574-16,-1 0 0 16,0 1 406-16,-7 1 1 15,-6-4 170-15,10 2 1 16,5 2-539-16,2-2 0 15,2 2 476-15,5-6 1 16,8-1-212-16,5 1 1 0,4 3-254 16,-8 2 1-16,-5 3 507 15,0 5 1-15,0 2-774 16,0 12 1-16,4 2 835 16,1 8 0-16,1 3-364 15,16 9 1-15,6 7 262 16,11 0 1-16,14 4-729 15,3-2 0-15,10 4 750 16,8-2 0-16,5 5-31 16,17-3 1-16,11-1-218 15,6-3 1-15,12-2 64 0,7-7 0 16,12-3-61-16,7-6 1 16,8-6-156-16,12 1 1 15,7-2-372-15,3-7 0 16,3-8 996-16,25 8 0 15,14-1-363-15,6-5 0 16,7-7-274-16,15 0 0 16,10-1 493-16,3-8 1 15,5-6-416-15,6 1 0 16,4-2 6-16,9-2 1 16,4-4 320-16,1-1 0 15,8-4-352-15,2 1 0 16,7 1-185-16,2-2 0 15,4-2 607-15,9-3 0 16,0-6-203-16,5 0 0 16,6-1-203-16,-7-4 1 15,-8-2-340-15,4-2 1 0,0 2 851 16,-9-4 1-16,-1-1-322 16,-8 1 0-16,-4-3-465 15,-6 3 0-15,-5 3 828 16,1-3 1-16,-1 0-509 15,1-1 1-15,1-4-32 16,-12 3 0-16,-3-4 210 16,-4 2 0-16,-11 3-331 15,2-4 1-15,-2-5 330 16,-7 5 1-16,-3 0-130 0,-2 0 1 16,-11-2-245-16,-1 0 1 15,-5 0 585-15,-4-5 1 16,-8-4-343-16,-5 0 0 15,0-3-335-15,-4-4 0 16,-4-2 608-16,3-2 1 16,-5 1-180-16,-3-12 0 15,0-4-152-15,0-3 1 16,-2-5-209-16,-7-5 1 16,-10-4 359-16,-14 0 1 15,-10-2-81-15,-18-4 1 16,-18-5 142-16,-25-5 1 15,-17 0-22-15,-42-2 0 16,-33 0-201-16,-60 14 0 16,-55 10 3-16,-102 26 1 0,-88 24-280 15,-134 90 0-15,2 1-1298 16</inkml:trace>
  <inkml:trace contextRef="#ctx0" brushRef="#br0" timeOffset="82632.48">7636 11480 1871 0,'0'0'0'0,"-33"-12"0"0,20 6 0 16,0-1-79-16,-2-4 0 16,0-1-111-16,-7-3 1 15,-2-1-192-15,-7-5 0 16,-3-3 563-16,-6 3 0 16,1-3 219-16,-7 3 1 15,0-3-342-15,-11 4 0 16,-3-1-637-16,-6 1 1 15,-8 2 1171-15,-22 2 0 16,-13 0-740-16,-5 3 1 16,-8-3 319-16,2 7 0 15,-2 5-320-15,-3 4 0 16,-5 4 424-16,-1-8 1 0,-4 4-1014 16,-3 4 0-16,-2 8 1386 15,-4-4 0-15,0 1-842 16,2 1 1-16,5 3 255 15,-2 0 1-15,-1-3 122 16,11 5 1-16,0 1-435 16,1 0 0-16,-1-1 534 15,9 3 0-15,11 3-321 16,4 3 0-16,7 1-372 16,4 4 1-16,7 3 786 15,11 8 0-15,12 1-417 16,5 9 1-16,11 6-125 0,-2 2 1 15,7 1 97-15,1 6 0 16,9 2-198-16,7 5 0 16,11 2 243-16,10-1 1 15,5 1 284-15,5 0 1 16,10-2-92-16,3-2 0 16,10-3-101-16,9 1 1 15,9-1 17-15,-3-4 0 16,3-4-242-16,-4-8 0 15,4-10-67-15,24 8 1 16,17-2 511-16,-4-4 0 16,-1-2-586-16,4-5 1 15,3-3 383-15,9 1 0 16,3-5 145-16,-3 1 0 16,4-1-460-16,7 0 1 15,11-2 528-15,-10-2 0 0,3-3-570 16,7-4 0-16,6-6 512 15,-6 1 0-15,-4-9-419 16,9 1 0-16,1 0 326 16,0 1 0-16,-1-3-241 15,1 1 0-15,3-2 147 16,-7 0 0-16,-2-2-86 16,5-2 0-16,-3 0 46 15,-2-2 0-15,-7-1-27 16,7 0 0-16,-4-8 57 0,0 0 0 15,-5-6-233-15,2 2 1 16,-3 1 383-16,-12-2 1 16,-5-2-560-16,-8 1 0 15,-6-1 409-15,-2-4 0 16,-1 1 222-16,-11 3 0 16,-10-5-274-16,-9 2 0 15,-7-1-85-15,2-5 1 16,-4-5-79-16,1-4 0 15,-1-5 341-15,-2-4 0 16,-1-3-101-16,-7 1 0 16,-3-1-40-16,-9-2 0 15,-2-4 80-15,-7-5 0 0,-3-4-231 16,-12-20 0 0,-4-12-35-16,-7 10 1 0,-13 1 282 15,-4 9 0-15,-9 3 17 16,-8 4 0-16,0 1-156 15,-10 2 0-15,-4 4-299 16,-8-3 0-16,-11-1 614 16,-7 4 1-16,-8-2-693 15,-20 10 1-15,-12 4 561 16,-34 15 0-16,-22 11-367 16,-56 14 1-16,-42 13 468 15,-74 34 0-15,-66 27-431 0,-26 47 1 16,-39 39-300-16,-37 55 1 15,0 1-751-15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56:46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3822 10306 1860 0,'-10'-12'0'16,"-8"-4"-89"-16,-2 3 0 15,-3-5-51-15,-4 2 0 16,-5 0-279-16,-1 3 1 16,-4 0 462-16,0 1 1 15,2-4 358-15,-5 3 1 16,-3-5-269-16,-1 2 1 0,0 0-253 15,-6 3 1-15,-2-3-920 16</inkml:trace>
  <inkml:trace contextRef="#ctx0" brushRef="#br0" timeOffset="532.53">2995 10045 1289 0,'-15'-1'0'0,"-13"-3"247"15,-5 0 0-15,-8-1-494 16,-10 1 1-16,-14 3 83 16,-14 1 1-16,-19 0 575 15,15 0 1-15,-2 1-581 16,2 3 1-16,-6-4-237 15,6 2 0-15,-4 1 978 0,6 6 0 16,3 6-946-16,-10 1 1 16,-1 6 384-16,6 6 1 15,-2 7 335-15,8-5 0 16,1 1-664-16,-2 5 0 16,-5 2 491-16,8 1 0 15,-5 1 113-15,10 8 1 16,7 8-515-16,2 6 0 15,0 4-293-15,0-3 0 16,6-2 946-16,0 4 1 16,9 0-185-16,-2 3 0 15,7 4-289-15,4 2 0 16,4-2-20-16,-10 2 0 16,-8-2-287-16,-3 4 0 15,2 3 43-15,-3 4 1 16,-2-2 969-16,-2 9 0 0,1 2-558 15,16-4 0-15,42-3-34 16</inkml:trace>
  <inkml:trace contextRef="#ctx0" brushRef="#br0" timeOffset="2041.96">0 12570 2212 0,'0'1006'-140'0,"0"-520"1"16,2-210-356-16,35-119 1 15,3-150 241-15,8 45 0 16,11-18 733-16,-20 17 1 15,-7-1-252-15,5-1 0 16,-1-3-77-16,-2 7 1 16,-7 2-12-16,10 5 0 15,6 1-232-15,-6-1 0 16,-4-3-483-16,8-3 1 16,-3-2 737-16,12-7 0 15,11-7 130-15,-6 4 0 16,3-1-162-16,-5 2 0 15,-5 0-248-15,-7-7 0 0,-4-3-186 16,5-1 1-16,1-3 641 16,7-2 0-16,10-2-255 15,1-3 1-15,0-4-382 16,4 0 0-16,-4 0 91 16,3 2 0-16,-3 1 588 15,4 1 0-15,3 1-260 16,-7 1 1-16,0-1-346 15,-2-3 1-15,-1 2 174 0,2-4 1 16,5-2 328-16,0-2 1 16,-1 1-275-16,-3-6 1 15,-5-2-282-15,1 2 1 16,2 2 282-16,6-1 0 16,-1 1 256-16,-3-4 0 15,0-3-276-15,0 0 0 16,-6-4-297-16,-3 0 1 15,-6-2 201-15,10-2 1 16,4-3 417-16,0 2 1 16,2-3-208-16,-8 3 1 15,-2-2-336-15,3-2 0 16,0 0-163-16,6 0 1 16,0-2 824-16,4 2 1 15,-1-2-328-15,1-1 0 16,-4-3-365-16,-6-1 0 15,-7-2-216-15,8-2 0 16,-1-5 963-16,-3 2 0 16,3-1-252-16,-7-1 1 0,2-4-134 15,-9 0 1-15,-3 1-143 16,-1-3 1-16,-3-1-173 16,-3-3 0-16,2 3-128 15,-9-4 0-15,-2 2 80 16,0 1 0-16,-3 1 601 15,5-2 0-15,0-4-25 16,4-2 1-16,-4-1-121 16,1-2 1-16,3-4-191 0,-8-2 1 15,3-3-51-15,-9-2 1 16,-4-2 45-16,-1 6 0 16,-4-4 39-16,3 3 1 15,-6 1-55-15,1-4 0 16,1-7-128-16,-2-1 1 15,2 1 182-15,-1-2 1 16,-3 2-11-16,0 5 1 16,-3 4-34-16,-1 1 0 15,2 3-106-15,-5-1 1 16,1-1 43-16,6-2 0 16,0-1 160-16,0-2 0 15,4 1-30-15,-2-2 1 16,5 0-149-16,-5-3 1 15,2-3 34-15,-1 1 0 16,-3-2 143-16,0-9 0 0,0-9-98 16,-3 18 0-16,3 9-78 15,0-4 1-15,0 4 77 16,0-23 0-16,0-10 71 16,3 8 1-16,-3 2-120 15,0 1 0-15,-7 1-59 16,1 13 0-16,-3 10 165 15,-6-2 1-15,-1 0-117 16,-3-20 1-16,-1-10-175 16,-2 8 1-16,1-3 349 0,9-2 0 15,6 2-68-15,-3 5 0 16,1 0-205-16,-1 15 1 16,0 8 149-16,-2-3 0 15,2 4 123-15,-4-6 0 16,3 2-37-16,-1-16 0 15,4-10-104-15,1 19 1 16,3 9 152-16,-3 0 1 16,1 1 43-16,-5 1 0 15,-2 3-111-15,-3-3 1 16,2 1-72-16,-6 2 0 16,5-3-1-16,-5 3 0 15,4 2 9-15,-3-4 0 16,1-1 14-16,3 3 1 15,-5 0-69-15,1 6 0 16,-6 5-85-16,-4 5 1 16,0-1-217-16,-9 5 0 0,0 3 376 15,-5 5 0-15,-1 4 335 16,-3-5 0-16,-4 4-275 16,-16-2 1-16,-13-3-422 15,-4 6 1-15,-6 4 723 16,-3 8 0-16,-1 3-481 15,-8 0 1-15,-8 3 168 16,-2 3 1-16,-5 3-365 16,-13-7 0-16,-12-4 380 0,6-4 0 15,1 1-1556-15</inkml:trace>
  <inkml:trace contextRef="#ctx0" brushRef="#br0" timeOffset="10961.15">18002 12307 1815 0,'0'11'0'0,"0"8"-111"0,-16-24 1 15,-8-17-71-15,3 3 1 16,-1-5 198-16,-2 1 0 16,-3-2 146-16,-1 1 0 15,-5 3-97-15,1-1 1 16,-1-1-76-16,0 3 0 16,1 0-200-16,-10 0 0 15,1 0-655-15</inkml:trace>
  <inkml:trace contextRef="#ctx0" brushRef="#br0" timeOffset="11019.84">17375 11990 673 0,'-13'-5'0'15,"-11"-3"450"-15,-11-1 0 16,-4 0-457-16,-11-1 0 16,2-1-1101-16</inkml:trace>
  <inkml:trace contextRef="#ctx0" brushRef="#br0" timeOffset="11080.91">16887 11916 998 0,'-16'-2'0'16,"-10"-1"316"-16,-9-3 1 16,-10-1-384-16,-5-2 1 0,1 2-981 15</inkml:trace>
  <inkml:trace contextRef="#ctx0" brushRef="#br0" timeOffset="11139.91">16376 11882 1199 0,'-15'-2'0'0,"-11"0"277"15,-7-1 0-15,-11-3-528 16,-6 3 1-16,0-1-567 16</inkml:trace>
  <inkml:trace contextRef="#ctx0" brushRef="#br0" timeOffset="11304.51">15879 11846 1390 0,'-15'0'0'0,"-7"2"146"16,-11 0 0-16,-17-1-589 16,-2 1 0-16,-12 0 458 15,3 3 0-15,-6-3 439 0,5 4 0 16,-1-1-495-16,0 2 0 15,0 0-495-15,-3 4 0 16,-1 2 843-16,-10 1 0 16,-10 10-48-16,10-8 0 15,6 2-499-15,7-4 0 16,-3 1-564-16</inkml:trace>
  <inkml:trace contextRef="#ctx0" brushRef="#br0" timeOffset="11440.05">14461 12075 1255 0,'-16'7'0'15,"-10"2"227"-15,-11 7 0 16,-9 0-502-16,-10 6 0 15,-6-2 205-15,2 3 0 16,1 4 478-16,0 2 0 16,4 0-320-16,7-2 0 15,5 1-149-15,1 1 1 16,3 2-279-16,4 3 1 16,-2 2-428-16</inkml:trace>
  <inkml:trace contextRef="#ctx0" brushRef="#br0" timeOffset="11603.65">13630 12609 91 0,'-5'8'0'0,"1"4"107"16,-5 13 1-16,3 4 89 15,-3 4 0-15,2 4-116 16,1 5 0-16,4 3 2 16,4-2 0-16,6 0 83 15,6 0 0-15,1-1 68 16,7 3 1-16,2 2-86 16,4-2 0-16,3 0-148 15,3 0 0-15,-1 2-239 0,6-4 1 16,-1 2-885-1</inkml:trace>
  <inkml:trace contextRef="#ctx0" brushRef="#br0" timeOffset="11740.6">14081 13529 494 0,'18'9'0'0,"12"9"582"0,11 2 0 16,10 7-622-16,8-2 0 15,12 3-20-15,21 2 0 16,17-3 389-16,-8-2 1 16,3-1-846-16,-8-3 0 15,-4-1 812-15,-2-4 0 16,1-1-131-16,-6-1 0 15,0 1-1652-15</inkml:trace>
  <inkml:trace contextRef="#ctx0" brushRef="#br0" timeOffset="12176.18">15591 13870 1659 0,'24'-4'0'16,"17"2"-8"-16,25-1 0 15,25-1-33-15,5 2 0 16,11 1 390-16,-17-1 0 16,-9 2-669-16,1 2 1 15,-3-1 299-15,0-2 0 16,6-5 359-16,2-3 0 0,4-3-637 15,-10-3 0-15,-5-3 483 16,5 2 0-16,4-7 14 16,-11 5 1-16,-4 0-443 15,0-2 1-15,-6-2-98 16,3-1 0-16,3-3 736 16,-5-2 1-16,-4-3-268 15,0-5 0-15,-2-5-303 16,2-4 0-16,1-4 209 15,-1 0 1-15,0 1 196 16,-2-3 1-16,-1-1-221 0,-10-2 1 16,-4-3 16-16,-13-5 0 15,-1-4-23-15,-12 12 0 16,-9 5-6-16,-3 0 0 16,-6 1 12-16,-9-3 0 15,-6 1 83-15,-11-8 1 16,-7-5-350-16,-34-19 1 15,-30-14 398-15,-20 8 0 16,-25-2-345-16,-13 7 1 16,-20 6-174-16,10 6 0 15,3 7 425-15,9 13 0 16,-1 1-1173-16</inkml:trace>
  <inkml:trace contextRef="#ctx0" brushRef="#br0" timeOffset="18565.59">18095 14282 1603 0,'0'0'0'0,"14"-20"-123"16,-10 13 1-16,2 2-38 15,-6 5 1-15,0 0 129 16,0 0 0-16,0 0-195 16,-10-2 1-16,-4-4 149 15,1 1 1-15,-6-2-23 0,-3-2 1 16,2-4 39-16</inkml:trace>
  <inkml:trace contextRef="#ctx0" brushRef="#br0" timeOffset="18662.41">17886 14165 91 0,'0'0'0'0,"0"0"449"0,-15-4 0 16,-7-3-162-16,-4 0 0 15,-3-2-165-15,-5 0 0 16,-1 0-166-16,-3 0 1 16,-7 2-244-16,1-4 1 15,0 2-443-15</inkml:trace>
  <inkml:trace contextRef="#ctx0" brushRef="#br0" timeOffset="20463.59">17371 14055 807 0,'0'0'0'16,"-13"-3"425"-16,-13 1 1 15,-11-2-294-15,0-1 0 16,-3-2-263-16,-7 1 1 15,1 3-298-15,0-5 1 0,-2 5 467 16,4 1 0 0,0-5 379-16,-1 1 1 0,1 1-233 15,3 0 0-15,4 3-169 16,-5-4 0-16,-2 5-188 16,1-1 0-16,4 0-170 15,-5 2 1-15,0 0 589 16,3 0 0-16,2 2 37 15,-1 0 0-15,-8-1-167 16,9 1 0-16,6 2-126 16,-4-2 1-16,-2-2-177 0,-2 1 1 15,-1-1-80-15,0 2 1 16,5 2 423 0,0-1 1-16,0 1 68 0,0 1 1 15,4 1-116-15,1-1 1 16,3 1-96-16,1-5 0 15,2 1-91-15,-7-2 0 16,-6 0-120-16,2 0 1 16,0-2-166-16,-3 4 1 15,1 0 621-15,2 0 1 16,0 0-22-16,-4 3 0 16,-1 0-130-16,3 1 1 15,0 1-175-15,-5 0 0 16,-2-1-233-16,-6 3 0 15,-3-6 354-15,1 6 0 0,1-2 179 16,1 2 1-16,2 2-172 16,4-4 1-16,4 1-196 15,-8-1 1-15,-2 0-118 16,2 0 1-16,-1 0 296 16,4 2 0-16,5 0 161 15,0 0 1-15,-5-1-133 16,9-3 0-16,6-1-86 15,-1 1 0-15,5-1-107 16,-9-3 0-16,-5 1-97 16,1 2 1-16,1-1 123 15,1 3 0-15,2 1 333 0,0 0 0 16,-4 2-128-16,4 2 1 16,4 0-92-16,4 1 0 15,1 1-136-15,-7 3 1 16,2 6-75-16,3-4 0 15,-1 2 17-15,-1 3 0 16,-1 1 60-16,4 1 1 16,1 2 297-16,0 7 1 15,1 4-24-15,3 0 1 16,7 3-139-16,6 2 0 16,3 6-65-16,7-10 0 15,1 1-77-15,1 1 0 16,7 1 102-16,1 1 0 15,8 0 105-15,1 2 1 16,2 0 8-16,4-1 1 16,0-3-58-16,4-1 0 15,0-1-49-15,1 1 0 0,3-2 31 16,-5-2 0-16,-6 0-89 16,6 0 1-16,5-2-60 15,1 0 1-15,4-5-288 16,5 3 1-16,5-1 764 15,4-2 0-15,5 0-249 16,-3-4 0-16,-1-2-213 16,3-1 1-16,6-1-415 15,-3-4 1-15,4-3 934 0,14 0 1 16,16 1-276-16,-12-1 0 16,-1-1-397-16,-5 3 0 15,-6 0 302-15,8-1 1 16,7-5 178-16,-4 3 1 15,1 1-401-15,-1-1 0 16,1-2 207-16,1 0 0 16,0-2 152-16,-3-2 1 15,1-4-453-15,-3-1 1 16,1-4 326-16,6 4 1 16,6 0 114-16,-10 2 1 15,-5 1-448-15,5 0 1 16,5 1 378-16,-1-1 1 15,3-1 25-15,1-2 0 16,2-1-510-16,-2-1 0 16,1-1 677-16,-3 1 1 15,2 0-246-15,-15 0 1 0,-6 0-342 16,1 0 0-16,-1-2 387 16,3 0 1-16,1-2 46 15,-13 1 1-15,-7-3-181 16,5-3 1-16,-5-3-387 15,17-10 1-15,10-5 684 16,-5 6 0-16,2 3-112 16,-4-6 0-16,-2-1-183 15,-12 0 1-15,-12 0-232 16,2-4 1-16,0-2 497 16,10-8 1-16,5-8-172 0,-15 9 1 15,-6 2-79-15,-3-4 1 16,-9 1 2-16,-2-3 0 15,-6-3 26-15,-3 0 0 16,-6 0-28-16,0 0 1 16,-4-2-51-16,1 1 1 15,-1-1-29-15,-5 2 1 16,-2-4 127-16,-2 2 1 16,-7 0 18-16,-4 2 0 15,0 0-27-15,-4 4 1 16,-1 1-96-16,-4-1 0 15,-2 0-129-15,-8-1 1 16,-1-1-83-16,-2 2 0 16,0 1 450-16,-7-3 0 15,1-4 79-15,-7 2 0 16,-2 0-212-16,-3 0 1 0,-6 2-340 16,-17-6 0-16,-15-5 458 15,5 13 1-15,-5 5-73 16,3 9 1-16,-3 9-463 15,-1 7 0-15,1 7 734 16,-7 4 1-16,1 4-600 16,-12 5 1-16,-10 3 487 15,-4 1 0-15,-5 0-505 0,-16 5 1 16,-9 3 237 0,-22 6 0-16,-21 6-130 0,-24 4 0 15,3 1-1617-15</inkml:trace>
  <inkml:trace contextRef="#ctx0" brushRef="#br0" timeOffset="27129.3">11734 17737 1815 0,'0'0'35'0,"0"0"0"16,10-7-30-16,-10 7 0 15,11-7 38-15,2 3 0 16,5-1-45-16,4-2 0 16,-1-4-18-16,1 2 1 15,-4 0-32-15,1 0 0 16,3-2-78-16,-2 4 0 15,2 0-190-15,6 1 1 16,0 1-249-16</inkml:trace>
  <inkml:trace contextRef="#ctx0" brushRef="#br0" timeOffset="27279.9">12152 17622 628 0,'9'-2'0'15,"8"-1"456"-15,10-3 1 0,8-1-254 16,-1 2 0-16,2-2-197 16,1 5 1-1,6 2-368-15,3 2 0 0,2-1-3 16,2 3 0-16,5 0 904 15,1-3 1-15,5 1-394 16,-6-2 0-16,2-2-331 16,-1 2 0-16,-1 0-848 15</inkml:trace>
  <inkml:trace contextRef="#ctx0" brushRef="#br0" timeOffset="27356.67">13149 17622 1244 0,'16'0'0'0,"12"2"315"16,1-2 1-16,12-2-271 15,-2 2 1-15,7 2-325 16,0 0 1-16,0 0-650 0</inkml:trace>
  <inkml:trace contextRef="#ctx0" brushRef="#br0" timeOffset="27534.75">13597 17673 975 0,'0'0'0'16,"13"-9"342"-16,7 3 1 16,8 1-109-16,-6 1 1 15,4 2-143-15,-6 1 1 16,-1-3-92-16,-4 0 1 16,-6-1-24-16,0 0 0 15,-3-1-11-15,-6 6 1 16,9-9 24-16,-9 9 0 15,0 0-45-15,0 0 0 16,0 0-86-16,-15-2 0 16,-3-1-237-16,-10 1 1 15,0 0-264-15</inkml:trace>
  <inkml:trace contextRef="#ctx0" brushRef="#br0" timeOffset="28437.08">13534 17629 1211 0,'-11'0'0'0,"-7"0"362"16,-6 4 0-16,-7 0-269 15,-6 3 0-15,-6 2-251 16,1 2 1-16,-4 1-333 15,-1 1 0-15,-1-2 621 16,4-1 0-16,2-1 220 16,-1-1 0-16,3-3-165 15,-1-1 1-15,2-4-184 16,0 3 0-16,2 1-214 16,-3-1 1-16,-6 3-261 15,3-4 0-15,1-1 778 16,-4-1 1-16,1 0-5 0,1 0 0 15,-6 2-215-15,8-2 0 16,1-2-224-16,-1-1 0 16,1-3-192-16,-3 3 1 15,-2-1 193-15,3 1 0 16,2-1 504-16,5 2 1 16,-3 0-182-16,7 1 1 15,-1-3-82-15,11 0 1 16,0 1-109-16,-2-4 1 15,0-2-48-15,5 1 1 16,1 3-21-16,5 1 1 16,2 1 16-16,2 1 0 15,-1 0 46-15,1 0 1 16,2 2 15-16,7 0 0 16,-9 0 17-16,9 0 0 15,0 0 26-15,0 0 0 0,0 0 26 16,0 0 1-16,9 0-67 15,4-1 0-15,5-3-62 16,12 0 0-16,7 1-265 16,3 1 0-16,3 0 8 15,1 0 0-15,4 1 755 16,0-1 1-16,2 2-272 16,2 0 1-16,3 0-200 15,-3 0 1-15,1 0-371 16,-5 2 1-16,2 1 482 15,2 1 0-15,-1-2 170 0,1 1 1 16,0-1-166-16,-4 2 1 16,0 1-182-16,-2-3 0 15,0 0-192-15,-3-1 1 16,-5 1 135-16,-3 0 1 16,-1 0 372-16,-3 0 0 15,2 1-60-15,-5-1 1 16,-6 0-69-16,2-2 0 15,-5 0-57-15,-1 0 0 16,-7-2-47-16,-2 0 0 16,-1 0-23-16,-8 2 1 15,7-3-23-15,-7 3 1 16,0 0-43-16,-11 0 0 16,-6 0-118-16,-8 3 1 15,-9 3 133-15,-4 1 1 16,-5 2 441-16,-5 5 1 0,-7 3-303 15,-6-1 1-15,-9 2-425 16,-4-2 1-16,-9 0 757 16,-24-1 0-16,-17-5-936 15,-3-10 0-15,-12-9 842 16,4-9 1-16,1 0-2081 16</inkml:trace>
  <inkml:trace contextRef="#ctx0" brushRef="#br0" timeOffset="36272.51">18562 16304 1703 0,'0'0'0'15,"0"0"-128"-15,0 0 0 16,0 0 44-16,0 0 1 16,0 0 13-16,0 0 0 15,0 0 23-15,0 0 0 16,0 0 47-16,0 0 0 15,0 0 118-15,0 0 1 16,0 0-69-16,0 0 0 16,-2 7-41-16,2-7 1 15,-8 9-32-15,8-9 0 16,-11 6-176-16,-5-6 0 0,-5 0-89 16,-6 0 0-16,-6-2 553 15,-4 0 0-15,-8 0 113 16,7 1 1-16,-1-3-188 15,-2 4 0-15,-5 2-194 16,-2 0 0-16,-2-2-571 16,-5 7 1-16,-4 2 881 15,1-6 0-15,-2-1-36 16,-3-2 1-16,0-3-346 16,-2-1 0-16,1 0-552 0,-1 4 1 15,-1 0 1235-15,1 6 0 16,0 3-511-16,-1-2 1 15,1 2-429-15,-18 0 0 16,-13-2 470-16,11-1 1 16,6-3 107-16,14 1 0 15,10-2-333-15,-4-4 1 16,2-2-541-16,-2 1 0 16,1-3 1133-16,-3-1 1 15,-1 0-329-15,1-2 0 16,0-2-385-16,-15-2 0 15,-11-3-166-15,21 7 0 16,7 2 885-16,2 0 1 16,-3 0-446-16,3 3 0 15,-2 2-326-15,2 2 0 16,-4 4 181-16,2 1 1 16,-6 1 414-16,-12-3 0 0,-10 1-339 15,9-4 1-15,-1-2-424 16,11-2 0-16,12-3 823 15,-5 4 0-15,-1-1-292 16,-12 0 0-16,-9 3-418 16,-2-3 1-16,2-1 376 15,2-4 0-15,5-2 180 16,-4-2 0-16,7-1-387 16,6 3 0-16,12 2 26 0,-23 3 0 15,-7-3 404-15,2 8 0 16,-4 1-500-16,6 3 0 15,-2 4 63-15,0-1 1 16,4 1 467-16,-1-3 1 16,6-2-547-16,-11-2 1 15,-5-4 263-15,0-3 1 16,-1-4 170-16,2 4 1 16,5 1-667-16,-5 1 1 15,0 1 813-15,3-3 0 16,2-4-312-16,3 2 1 15,2 0-648-15,-4 2 0 16,-6 2 1140-16,2-1 0 16,-1-1-616-16,-1 5 0 15,-7 4-46-15,2 3 1 16,0 4 409-16,5 2 0 16,6 2-621-16,0 1 1 15,-4 4 412-15,4-5 1 0,4-2 170 16,3-2 1-16,-1-2-565 15,-5-2 1-15,-1-1 441 16,-4 1 1-16,3 1 32 16,-1-3 1-16,3-3-536 15,3 2 0-15,3 0 538 16,-1-2 0-16,5 0 69 16,3-4 0-16,1-3-357 15,-2 5 0-15,-2 1-181 16,13 1 1-16,7 1 674 0,-3 1 0 15,3 0-307-15,-3 3 1 16,3 4-294-16,-16 0 1 16,-12 0-4-16,19-1 0 15,8-1 574-15,-1-2 0 16,5-1-224-16,1 1 0 16,-2-1-214-16,0 1 0 15,-2 1-189-15,0-1 0 16,-3-1 489-16,3-3 1 15,3-1-9-15,-3 0 1 16,0-1-184-16,-5-1 0 16,-2 0-328-16,-15 0 1 15,-11 2 501-15,6 2 0 16,1 3-3-16,-1 3 0 16,-4 1-483-16,3 0 1 15,-3 1 457-15,4-1 0 0,-6-1-45 16,7-5 0-16,-1-3-403 15,0-5 0-15,1-6 423 16,-1-2 0-16,-1-1 32 16,1 1 1-16,-1 1-495 15,1-1 1-15,-2 2 468 16,1-1 0-16,1-1 36 16,5 1 0-16,8 1-348 15,-12 2 1-15,3 2 117 16,-3-1 1-16,2-1 298 0,6 2 0 15,6 0-306-15,-5 1 1 16,6 3-297-16,-5-1 0 16,2 1 639-16,10-1 0 15,5-1-190-15,1-3 1 16,0-2-161-16,-17-3 1 16,-10-1-309-16,5-1 1 15,-6-1 722-15,8 5 0 16,0 2-290-16,15 2 0 15,12 2-215-15,-8-1 1 16,-3 1-4-16,-12-1 1 16,-8 1 451-16,4 0 1 15,-1 1-255-15,7 2 0 16,-1 4-258-16,0-2 0 16,-5 2 249-16,4 0 0 15,-2-1 164-15,12 1 1 0,8-2-249 16,-16 0 1-16,-7-2-363 15,-2 1 0-15,-7-1 824 16,3 0 0-16,3 0-365 16,4-1 1-16,3-1-256 15,-3-1 1-15,-2-4 232 16,2 3 1-16,-6-5 168 16,8 4 1-16,7 2-254 15,-4-1 1-15,1 1-307 16,-6 1 1-16,-1 3 690 15,7 4 1-15,3 3-210 0,15-1 1 16,9-1-189-16,-9 1 1 16,-1-1-209-16,-1 1 1 15,-7 2 520-15,-10-3 0 16,-10 1-106-16,10 1 1 16,4-3-170-16,11-1 1 15,4 0-224-15,-2 0 1 16,-2-2 340-16,-11 3 0 15,-7 1 76-15,2-1 1 16,-3 3-159-16,18-1 1 16,5 1-249-16,-15 3 0 15,-10 0 296-15,3 0 1 16,-4 0 131-16,7-2 1 16,5 0-208-16,13 0 0 0,7 0-167 15,-3 1 1-15,-3 1 51 16,0 0 1-16,0 0 386 15,0 1 1-15,3 1-150 16,1 0 1-16,-1 0-114 16,6 0 0-16,-3 0-199 15,-3-1 1-15,1-1 15 16,-4-1 1-16,3-5 270 16,6 3 1-16,0-1 139 15,0 2 1-15,1 2-55 16,2 2 0-16,3 3-189 15,-6-1 0-15,0 1-127 0,0-1 1 16,-2 0-58-16,-1-1 0 16,-8 3 321-16,2-1 1 15,-6 0 96-15,2 3 0 16,4-1-91-16,3 0 1 16,7 2-100-16,6 2 0 15,30 3-62-15,0 2-133 31,0 15 97-31,0 46-127 79,0 60 11-79,0-32 0 15,24-4-415-15,13-29 0 16,5-20 1050-16,10-14 1 0,9-17-115 15,-2-1 0-15,2-9-125 16,-2-4 1-16,-2-5-362 16,-11-2 1-16,-3-4 52 15,7 1 0-15,5-5 404 16,6 3 1-16,6-2-413 16,3-2 1-16,11 0-28 15,17 0 0-15,14 0 424 16,-1-2 1-16,2 0-849 15,-6-1 0-15,-2-5 1008 16,-5 7 1-16,-4 2-376 0,-8-1 1 16,-3 0-502-16,-11 2 1 15,-5 0 920-15,1-2 1 16,0-4-538-16,13 1 0 16,11-3-270-16,-2 3 1 15,1-3 723-15,-19 5 1 16,-8 1-438-16,-1 1 0 15,-4 5-475-15,3-3 0 16,4 3 1025-16,17 1 1 16,13 0-447-16,-5-1 0 15,-5-3-595-15,-12 3 0 16,-8-3 1028-16,15 4 1 16,10 2-462-16,-21 0 0 15,-8 0-512-15,23 4 1 16,11 3 959-16,0-1 1 15,-1-1-648-15,1-1 1 0,-4-1 160 16,2-1 1-16,-1-4 205 16,-9 2 1-16,-6 0-402 15,-16 0 1-15,-8 2-14 16,1 0 0-16,-2 2 532 16,5-1 1-16,0-1-323 15,5 2 0-15,2-1-624 16,1 1 1-16,2-2 1142 15,19 3 1-15,8 0-402 16,-8-1 1-16,-2-4-422 0,-17 0 1 16,-15-4 465-16,8 3 1 15,2-3 58-15,14 2 1 16,12-1-532-16,-6-3 1 16,7-3 479-16,0 0 0 15,2-2-6-15,-11-3 0 16,0-2-599-16,-12 1 1 15,-10-1 749-15,22 2 1 16,14-2-230-16,-4 3 1 16,1 0-542-16,0 1 1 15,2-1 905-15,-4-1 1 16,-1-1-631-16,5-1 1 16,-4 0 252-16,6 0 1 15,2 1 53-15,-1 6 1 16,1 4-526-16,2 1 1 0,-4 3 775 15,-2-3 1-15,-6-1-606 16,6-3 1-16,-2-2 341 16,8-1 0-16,1-4-49 15,2 3 0-15,-3-1-237 16,1 6 1-16,-1 2 426 16,-1 3 0-16,3 2-770 15,-6 5 1-15,-2 4 969 16,1 0 1-16,-2 2-518 15,-3-6 1-15,-4-1-90 16,1-2 0-16,-2-4 426 16,-2-3 1-16,0-4-495 0,1-2 1 15,3-2 293-15,5 8 0 16,11 5 13-16,-1 2 0 16,7 3-143-16,9 2 0 15,5 2 84-15,1-3 1 16,-1-1 8-16,-5-5 1 15,-2-2-42-15,-7-3 0 16,-9-2-221-16,1-1 0 16,1-1 476-16,-3-1 1 15,1-1-690-15,12-2 1 16,8-3 797-16,-6 2 0 16,1-1-814-16,3-3 1 15,-2-3 830-15,-4-3 1 16,-7-1-985-16,0-2 1 15,-5-2 1134-15,5 2 1 0,0 2-888 16,2 3 0-16,7 4 683 16,-5 2 0-16,0 2-488 15,-4-2 1-15,0-1 285 16,0 1 0-16,0-2-43 16,0 4 1-16,2 1-313 15,-2-1 0-15,0-2 514 16,-3 1 1-16,-3-1-765 15,1 2 1-15,-3-1 950 16,-1 1 1-16,-2 1-579 16,2 2 0-16,4 4 121 0,-3 2 0 15,7 3 111-15,-12 2 1 16,2 4-721-16,-6-6 1 16,3-2 1078-16,-5-3 1 15,-1-2-454-15,-4 2 0 16,-2-2-380-16,0-2 1 15,3-2 825-15,0-1 1 16,5-2-586-16,-6-2 0 16,-3-4-94-16,4-3 0 15,3-2 544-15,-7-2 1 16,-6-1-401-16,-4 3 1 16,0 0-380-16,0 5 1 15,2 4 832-15,-2 4 1 16,2 3-339-16,-4-5 1 15,-3-4-343-15,5-4 1 16,6-5 447-16,5 4 0 0,8-2-11 16,-15 0 0-16,-10 0-412 15,5 2 0-15,1 0 68 16,-8 3 1-16,-1 1 498 16,-11 1 0-16,-5 0-217 15,1-7 0-15,0-4-212 16,0-1 1-16,0-2 10 15,-3-4 0-15,-3-3 114 16,-3-1 0-16,-4 1 115 16,-9-2 1-16,-5-2-125 15,-6-4 1-15,-10-3-52 0,-3 0 0 16,-3-1 65-16,-16 1 1 16,-5 0 243-16,-14-6 0 15,-12-1-212-15,-28-22 1 16,-23-16-153-16,-30-8 0 15,-26-10 190-15,-63-18 1 16,-50-17-525-16,-97-21 1 16,-2 0-988-16</inkml:trace>
  <inkml:trace contextRef="#ctx0" brushRef="#br0" timeOffset="47156.85">18207 11358 1726 0,'9'-4'0'0,"10"1"-216"16,1-8 1-16,1 2-643 15</inkml:trace>
  <inkml:trace contextRef="#ctx0" brushRef="#br0" timeOffset="47232.16">18408 11263 975 0,'13'1'0'0,"8"1"197"16,5 9 0-16,7 9-151 15,0 5 1-15,2 6-250 16,0 12 0-16,0 0-479 15</inkml:trace>
  <inkml:trace contextRef="#ctx0" brushRef="#br0" timeOffset="47262.93">18748 11752 91 0,'2'31'0'0,"0"0"-9"0</inkml:trace>
  <inkml:trace contextRef="#ctx0" brushRef="#br0" timeOffset="47366.59">18726 12228 852 0,'-6'34'0'0,"-5"23"7"0,-7 39 1 16,-6 34 125-16,5-6 0 16,1 7-299-16,5-12 1 15,9-4 252-15,12-21 0 16,3-13-375-16,15-7 1 15,-4 0 118-15</inkml:trace>
  <inkml:trace contextRef="#ctx0" brushRef="#br0" timeOffset="47517.25">18909 13582 527 0,'18'7'0'15,"12"4"345"-15,1-1 0 16,6 1-440-16,0-2 0 16,-4-3-162-16,-3-1 1 15,-3-1 197-15,-8 3 0 16,-8 2 376-16,-13 13 1 15,-13 14-218-15,-7 7 0 0,-11 11-459 16,-6 7 1 0,2 0 122-16</inkml:trace>
  <inkml:trace contextRef="#ctx0" brushRef="#br0" timeOffset="47606.51">18794 14489 483 0,'4'29'0'0,"2"20"-69"16,12 28 0-16,12 24 645 15,18 1 0-15,12 8-377 16,5-3 0-16,0-1-1610 15</inkml:trace>
  <inkml:trace contextRef="#ctx0" brushRef="#br0" timeOffset="47787.01">19352 15512 1334 0,'28'43'0'0,"18"29"201"16,-2 22 1-16,4 21-65 15,-11 2 1-15,-4 7-147 0,-18 2 1 16,-15 4 144-16,-17-11 0 16,-16-8-471-16,-24 3 0 15,-21-1 666-15,-8-6 1 16,-18-8-423-16,-7-9 0 15,-9-9 266-15,4-20 0 16,0-16-118-16,9-18 1 16,9-16-920-16,6-26 1 15,3 1 521-15</inkml:trace>
  <inkml:trace contextRef="#ctx0" brushRef="#br0" timeOffset="49978.91">16306 9455 1748 0,'0'0'0'0,"24"-7"-40"15,-15 5 1-15,-5-2-130 16,-4 4 1-16,0 0 38 16,0 0 1-16,0 0-22 0,0 0 0 15,0 9 168-15,5 0 0 16,-1 4-28-16,3 1 0 15,4 4-193-15,4 11 0 16,0 2 124-16,-2 6 1 16,1 8 343-16,5 4 1 15,-1 3 133-15,3 2 0 16,-1 4-181-16,2-2 0 16,0 1-152-16,2 1 1 15,2-4-33-15,-4-13 1 16,-1-3 3-16,-3-11 0 15,-7-7 13-15,8-9 0 16,1-11-92-16,4-11 0 16,4-11-124-16,7-10 1 15,9-13 411-15,24-22 0 16,23-19-145-16,5-6 1 16,13-7-89-16,7-2 1 0,11 2 86 15,-14 6 0-15,-11 3-459 16,-12 5 0-16,-12 6 628 15,-8 8 0-15,-9 8-139 16,-11 9 1-16,-12 8-127 16,-12 11 0-16,-11 12 30 15,-6 7 1-15,-9 10-107 16,0 6 1-16,6-9-32 0,-6 9 1 16,0 0-78-1,0 0 0-15,-2 9-234 0,-11 9 0 16,0 2-530-16</inkml:trace>
  <inkml:trace contextRef="#ctx0" brushRef="#br0" timeOffset="50715.5">16302 9680 1871 0,'9'-13'0'16,"10"-3"-32"-16,-5-2 0 16,9-2-168-16,-3 4 1 15,4 0 294-15,2 7 0 16,-2 0-19-16,3 11 1 16,5 8-45-16,-8 10 0 15,3 11-43-15,-4 10 1 16,1 6 130-16,-6 7 1 15,2 5-120-15,-1 3 0 16,-1 1-154-16,4-4 1 16,-3 2-28-16,-1-14 0 15,1-5 139-15,-4-8 0 16,-1-7 48-16,1-7 0 16,-2-8-110-16,6-6 0 15,3-10 299-15,15-12 1 0,7-15 311 16,11-14 1-16,10-14-1012 15,36-35 1-15,29-26 1128 16,8-8 1-16,17-16-751 16,2-4 1-16,2-10 191 15,-24 22 0-15,-15 14-519 16,-28 25 1-16,-24 21 632 16,-21 22 0-16,-22 22-761 15,-12 14 0-15,2 0 71 16</inkml:trace>
  <inkml:trace contextRef="#ctx0" brushRef="#br0" timeOffset="56359.91">4662 9981 1759 0,'0'0'0'16,"0"0"-89"-16,0 0 1 16,0 0 144-16,0 0 1 0,0 0-154 15,0 0 0-15,37 12-105 16,-10 1 0-16,1-4-511 15</inkml:trace>
  <inkml:trace contextRef="#ctx0" brushRef="#br0" timeOffset="56420.75">5103 10085 1255 0,'24'0'0'0,"13"4"-53"15,5 5 0-15,1-4-736 16</inkml:trace>
  <inkml:trace contextRef="#ctx0" brushRef="#br0" timeOffset="56464.42">5531 10152 1132 0,'22'-2'0'0,"12"0"169"15,17 4 0-15,-1 0-1254 16</inkml:trace>
  <inkml:trace contextRef="#ctx0" brushRef="#br0" timeOffset="56540.47">6052 10182 1558 0,'24'4'0'15,"20"-1"-340"-15,10-3 0 16,18 2 624-16,7 2 1 16,13 3-19-16,12 2 1 15,-3 2-1759-15</inkml:trace>
  <inkml:trace contextRef="#ctx0" brushRef="#br0" timeOffset="57500.05">6956 10261 1591 0,'24'4'0'16,"10"0"184"-16,12-1 1 15,11 3-744-15,8-3 0 16,7-1 1110-16,16-2 1 15,10 0-381-15,-24-5 0 16,-11-3-391-16,0-4 0 16,-10-6 42-16,6-6 1 15,-3-3 632-15,14-14 1 16,15-9-368-16,-13-1 1 16,-2-1-240-16,-22 9 0 15,-11-2-135-15,-6 3 0 0,-3 3 319 16,-13-3 1-16,-2-6 194 15,-13 1 1-15,-8 0-48 16,-3-2 1-16,-11 3-98 16,-2-3 1-16,-9 6-119 15,-8-4 1-15,-5 2-207 16,-21-11 0-16,-12-5 292 16,5 7 0-16,-5 3 185 15,10 6 0-15,3 9-307 16,3-3 0-16,2 1-428 15,-5 4 1-15,-8 1 874 0,0 3 0 16,-9 1-378-16,-6-3 0 16,-8 3-84-16,-7-2 1 15,-5-7 349-15,6 10 1 16,-4-5-570-16,-6 8 1 16,-1 3 606-16,-3 1 1 15,1-1-602-15,-9 8 0 16,-1 1 502-16,-9 4 0 15,-5 0-203-15,5 9 1 16,2 0-157-16,2 4 0 16,0 5 363-16,2 3 1 15,0 4-656-15,-6 3 0 16,-5 2 826-16,1 4 1 16,2 4-814-16,3 7 0 15,1 2 766-15,5-6 0 16,5 3-657-16,5 2 0 0,1 1 755 15,6 5 0-15,4 6-883 16,2-2 1-16,5 3 818 16,8 8 0-16,9 1-361 15,6-1 0-15,10-4-65 16,15-4 0-16,12-8 17 16,7 3 0-16,14 2 37 15,6-6 0-15,13-1 12 16,8-4 1-16,10-6 96 15,6 3 0-15,6-3-62 16,6 1 1-16,9-1-326 0,6-1 1 16,10-2 395-16,8 2 0 15,6 0 122 1,14 5 1-16,16 2-618 0,-5-5 1 16,7-2 721-16,-2-6 0 15,2-1-408-15,-5-4 0 16,1 1 70-16,8-2 1 15,2-10 101-15,-6 11 0 16,0-2-355-16,4 2 0 16,-1 2 533-16,-3-8 0 15,4-3-641-15,2-5 1 16,-2 0 783-16,5-8 0 16,2-3-668-16,8-2 0 15,3-7 519-15,2-1 1 16,2-1-269-16,7-7 0 15,0 0-356-15,8 0 0 0,0-4-1126 16</inkml:trace>
  <inkml:trace contextRef="#ctx0" brushRef="#br0" timeOffset="58702.57">10841 10123 1692 0,'11'-11'0'0,"7"-7"-141"16,-18 18 1-16,0 0-824 15</inkml:trace>
  <inkml:trace contextRef="#ctx0" brushRef="#br0" timeOffset="58791.81">10913 10098 1502 0,'0'0'0'0,"0"0"-33"16,7-4 1-16,4-3-13 16,2 1 1-16,6-1-335 0,8 2 0 15,1-1 91 1</inkml:trace>
  <inkml:trace contextRef="#ctx0" brushRef="#br0" timeOffset="58912.63">11242 10053 908 0,'18'-2'0'16,"15"-2"262"-16,8 1 1 15,12-3-749-15,10 3 0 16,9-1 925-16,9-1 1 15,8 1-296-15,14 2 1 16,17 2-707-16,-3 2 0 16,-1 3 1209-16,-3-1 1 15,1 0-2100-15</inkml:trace>
  <inkml:trace contextRef="#ctx0" brushRef="#br0" timeOffset="59481.67">12737 10033 1659 0,'37'-6'0'16,"26"-1"-598"-16,20 2 0 15,20-1 1341-15,-1 5 1 16,5 2-818-16,-2 1 1 15,-4 2 70-15,-1-1 0 16,-2-3 305-16,-11 0 1 16,-6 0-551-16,-5 0 1 0,-8-3-130 15,-14 3 1-15,-18 3 705 16,-2-3 0-16,-12 2-198 16,-6 0 1-16,-4 0-72 15,-3 0 0-15,-4-1 20 16,-5-1 0-16,10 4-116 15,-10-4 1-15,0 0-94 16,-17 0 0-16,-7-4 249 16,-7 3 0-16,-8-1 104 15,-4 2 0-15,-10 2-227 16,-1 3 1-16,-1-3-443 0,-10 5 1 16,-5 4 748-16,0-2 0 15,-4-7-229-15,-18-1 1 16,-10-1-577-16,3-1 0 15,-3-1 944-15,4 2 0 16,6-4-499-16,-4 8 0 16,5-1-321-16,5 6 1 15,1 4 819-15,5-4 1 16,1-2-539-16,0-1 0 16,1-3-350-16,0-3 0 15,3-5 978-15,1-2 1 16,0-4-530-16,2-2 0 15,4-1-304-15,7-1 1 16,9 5 446-16,2-1 0 16,4 2 46-16,7 2 0 0,2 1-108 15,4 3 0-15,7 1-93 16,6 2 0-16,7 0-34 16,0 3 1-16,8 3-30 15,1 3 0-15,8 7-489 16,14 18 0-16,2 0-268 15</inkml:trace>
  <inkml:trace contextRef="#ctx0" brushRef="#br0" timeOffset="77977.67">3500 4876 1670 0,'0'0'0'16,"0"0"-149"-16,0 0 0 16,0 0 4-16,0 0 0 15,0 0-165-15,0 0 1 16,0 0 199-16,0 0 0 15,0 0 112-15,0 0 0 16,0 0 170-16,0 0 1 16,19 25-4-16,-4 6 1 15,7 14 115-15,5 3 0 16,10 12-55-16,0-3 1 16,6 3-281-16,3-13 1 0,0-2-343 15,-3-11 1-15,-5-11 85 16,7-8 0-16,-3-12 844 15,10-21 0-15,3-14-285 16,19-31 1-16,15-29-604 16,12-29 0-16,21-21 864 15,9-20 1-15,20-14-481 16,14-4 1-16,19-11-378 0,-19 43 1 16,-5 18 648-1,-51 48 0-15,-31 31-550 0,-23 19 0 16,1-2-1051-16</inkml:trace>
  <inkml:trace contextRef="#ctx0" brushRef="#br0" timeOffset="82523.67">12102 4103 2163 0,'0'0'-1563'0</inkml:trace>
  <inkml:trace contextRef="#ctx0" brushRef="#br0" timeOffset="82828.39">12495 4287 2297 0,'24'38'-65'0,"0"3"0"16,4 6 276-16,14 36 1 16,17 21-11-16,-7-15 0 15,5-3-221-15,-1-26 1 16,3-15-255-16,5-24 1 15,6-24 478-15,19-32 0 16,13-31-423-16,23-35 0 16,19-40 432-16,20-26 1 15,27-38-277-15,45-20 0 16,39-27-176-16,19 7 0 0,29-6 381 16,-2 28 1-16,-2 2-1992 15</inkml:trace>
  <inkml:trace contextRef="#ctx0" brushRef="#br0" timeOffset="94764.84">17074 6597 1782 0,'-11'0'0'0,"-2"0"-171"16,-10-3 1-16,-4-1 137 15,-1 2 1-15,0-5 238 16,-9 2 1-16,-1-3-159 15,-8-1 1 1,-1 2-319-16,-8 2 1 0,0-4-614 16</inkml:trace>
  <inkml:trace contextRef="#ctx0" brushRef="#br0" timeOffset="96894.93">16350 6509 1323 0,'-19'0'0'0,"-10"0"13"16,-21 0 1-16,-11-7-446 16,-7 1 1-16,-12-1 1045 15,-19-2 1-15,-16 0-1162 0,5-2 0 16,-5 6 1021-16,6-4 1 15,2 5-452-15,4-3 1 16,-3 2-306-16,7 1 1 16,1 1 762-16,6-3 0 15,-3-3-1135-15,-1 6 0 16,2-1 1190-16,2-1 1 16,0 3-489-16,-1 0 1 15,-1 2-607-15,0-4 0 16,-2-1 1218-16,7 1 0 15,1 1-962-15,-1-4 0 16,-3 1 420-16,3-1 0 16,1 2 128-16,-1-3 1 15,2 3-835-15,-1 5 0 16,-5 0 1021-16,5 0 0 0,1 0-479 16,-7 2 1-16,-4 5-234 15,4-3 1-15,-4 5 728 16,9-6 1-16,6 1-854 15,-5-2 1-15,-5-2 593 16,5 0 0-16,-1-2-14 16,2 4 1-16,-1-1-899 15,-6 1 1-15,-2-2 1398 16,3 4 1-16,3-4-834 16,-3 0 0-16,-4-4 4 0,6 1 0 15,6-3 566-15,-2-3 0 16,6-3-772-16,-6 4 0 15,-1-1 531-15,-1 6 1 16,1-4-7-16,-1 5 1 16,6 4-886-16,-6-1 1 15,1 5 1308-15,5-6 1 16,-1 3-583-16,0-1 0 16,-5 2-651-16,-3 3 1 15,-4-3 1322-15,7 5 0 16,4 3-1035-16,-7 1 0 15,-6-1 426-15,4 1 1 16,3-4 195-16,10 7 1 16,4 0-725-16,-3-3 1 15,-3 0 599-15,4-1 0 16,-1 1 188-16,10 5 1 16,6 5-440-16,3-1 0 0,5-1-243 15,-5 12 1-15,0-1 698 16,6 6 1-16,-4 2-219 15,16-4 1-15,10-6-171 16,-2 6 1-16,6-1-190 16,-8 1 1-16,0 1-69 15,0 3 0-15,-4 0 252 16,2 3 0-16,2-2 394 16,4 1 0-16,6-1-260 15,3 6 1-15,5-2-87 0,6 2 0 16,4 0 39-1,3-6 0-15,3-3-72 0,3 0 0 16,9-2-15-16,0-2 0 16,6-4-191-16,3 3 0 15,6-1 465-15,8-1 0 16,1 1-37-16,8-7 1 16,5 1-123-16,0-5 0 15,2 3-266-15,4-1 0 16,3 0-298-16,4-5 1 15,-2 2 1026-15,12-2 1 16,1-2-470-16,0-1 1 16,4-2-698-16,18-3 1 15,12 1 1285-15,-7 2 1 16,5-4-688-16,-10 0 0 16,1-2-115-16,-3 2 1 0,6 2 482 15,-7 3 1-15,-6 2-618 16,5-3 1-16,-5 0 454 15,12-1 0-15,6-3-90 16,1 2 0-16,-5-2-310 16,12 0 0-16,6 0 499 15,-6 2 0-15,0-6-586 16,7 2 0-16,6-7 633 16,-2 2 1-16,0-2-561 15,2-2 0-15,3-1 486 16,-5-3 0-16,2-1-387 0,4 4 1 15,-1-1 248-15,1 0 1 16,-4 3-114-16,1-3 0 16,3 2 6-16,-1 2 1 15,-5 0 40-15,4 2 0 16,0 2-176-16,1-3 0 16,-3 5 277-16,2-1 1 15,-6 1-334-15,6 1 1 16,-4 2 394-16,3-2 0 15,5-2-481-15,-5 4 1 16,1 2 525-16,4-2 0 16,4-2-774-16,-2 2 0 15,1-7 1018-15,-6 4 0 16,5 1-1042-16,-9 0 1 16,1 0 1092-16,-2-1 1 15,0 1-1055-15,0-5 0 0,2 1 1037 16,-2 1 1-16,-4-1-988 15,1 1 1-15,-1 1 945 16,-5-5 0-16,-2-5-750 16,-2-2 1-16,-2-2 553 15,-2 0 1-15,1 2-350 16,1-2 1-16,2 5 50 16,4-3 0-16,5 1 171 15,-14-4 0-15,-3-1-676 16,-6-4 1-16,-8-3 945 15,-2-3 1-15,-6-3-393 0,-3 3 0 16,-11-4-286-16,2-8 0 16,-4-1 108-16,1 0 1 15,-4-4 390-15,-5-2 0 16,-1 1-100-16,-10-6 1 16,-10-2-109-16,-5 5 0 15,-3 5-111-15,-3-10 1 16,1 2-65-16,-4-6 1 15,-5-3 130-15,2 0 1 16,-6-3 52-16,-5 3 1 16,1 1-17-16,-8 3 1 15,-3 1-31-15,-3 3 1 16,0 1-8-16,-8 1 1 16,0 5 76-16,-3-1 1 15,-2 1-81-15,-4 1 1 0,-2 4-125 16,-5-1 1-16,-4 7-132 15,-3 2 1-15,-3 5 453 16,-1 5 1-16,0-1-45 16,-3 1 0-16,1 4-109 15,2 3 1-15,0-1-160 16,-4 0 0-16,2 1-263 16,-10 0 0-16,1-2 692 15,-2 5 1-15,-3-3-194 16,-1 2 0-16,-1 2-310 15,-5-6 1-15,-3 2 127 16,-17 0 0-16,-9-4 306 16,4 1 1-16,0-1-480 0,-6 1 0 15,-4-5 480-15,-3 5 1 16,-4-6-395-16,-11 2 1 16,-5-4 388-16,-10-5 0 15,-5-1-312-15,-28-2 1 16,-17-1 140-16,-51 13 0 15,-43 5-514-15,-85 38 1 16,-72 30 288-16,-81 57 1 16,-3 1-1222-16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58:54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7854 4012 2017 0,'0'0'0'16,"-10"-6"0"-16,10 6 0 16,0 0-79-16,0 0 0 15,-3-12 90-15,-6-3 0 16,-1-6 62-16,-4-5 0 16,-9-6 22-16,-1-2 1 15,-9-4-147-15,-4-5 1 16,-9-2-257-16,-9 0 1 15,-10-2 469-15,-20-7 0 0,-16-5 16 16,-6 1 1 0,-4 4-623-16,-11 11 0 0,-4 7 733 15,-3 1 0-15,-11 7-205 16,1 2 0-16,-5 1-789 16,-9 13 0-16,-9 4 1276 15,-10 8 0-15,-11 8-372 16,-5 1 0-16,-4 10-149 15,-2 10 0-15,6 14-204 16,-6 6 0-16,-6 10-173 16,5 21 1-16,-1 8 706 0,-3 7 1 15,-6 6-275 1,24 9 0-16,9 7-382 0,6 2 0 16,7 3 425-16,10 8 0 15,10 3-77-15,17-3 0 16,12 0-74-16,6 3 1 15,8-4-427-15,8 17 1 16,12 9 910-16,2 0 1 16,13-2-432-16,15 4 0 15,11 5 30-15,11-11 1 16,13 2-85-16,3-5 1 16,12-3-127-16,11 1 1 15,9 0 6-15,11 0 1 16,11-4-318-16,11-3 0 15,12-2 980-15,1-2 0 16,4-2-775-16,14-7 0 0,6 2 432 16,14-9 0-16,6-4-208 15,-1-2 0-15,7-5 133 16,5-3 1-16,10-4-718 16,9-6 1-16,9-7 1166 15,-3-1 1-15,-1-3-630 16,14-12 0-16,8-7-506 15,7-5 0-15,10-10 891 16,-5-12 1-16,3-13-76 16,-1-3 0-16,-2-8-239 15,5-5 0-15,2-9-178 16,6 0 0-16,-1-7-72 0,5-2 1 16,-4-7 507-16,-4-13 0 15,-2-11-31-15,-11-3 1 16,-8-6-337-16,-6 1 1 15,-8-3-31-15,-8-4 1 16,-5-3 344-16,-5-12 1 16,-4-11-548-16,-4-6 1 15,-2-4 651-15,-13-10 1 16,-12-11-364-16,-7-9 1 16,-8-12-140-16,-8-7 0 15,-11-10 368-15,-9-14 0 16,-9-8-40-16,-11-1 0 15,-12-4-112-15,-12 3 1 16,-15-3-82-16,-12-8 1 0,-10-4-226 16,-17-8 0-1,-18-6 250-15,-15-2 1 0,-17-6 264 16,-15-2 0-16,-10-3-341 16,-18 6 1-16,-10 3 154 15,-13 10 1-15,-15 8 113 16,-8 27 1-16,-10 20-179 15,-34 41 0-15,-25 27-149 16,-43 69 0-16,-37 55 85 16,4 42 1-16,-17 47-320 15,85 3 1-15,2 2-1024 0</inkml:trace>
  <inkml:trace contextRef="#ctx0" brushRef="#br0" timeOffset="750.68">23895 4458 2073 0,'-5'-20'-83'16,"1"2"0"-16,0-10-147 15,-10-1 1-15,-1-4-740 16</inkml:trace>
  <inkml:trace contextRef="#ctx0" brushRef="#br0" timeOffset="810.12">23528 4075 1166 0,'-24'-18'0'0,"-13"-15"-27"0,-17-1 0 16,3-4-741-16</inkml:trace>
  <inkml:trace contextRef="#ctx0" brushRef="#br0" timeOffset="855.78">22933 3731 975 0,'-33'-20'0'16,"-26"-12"174"-16,-41-15 1 16,1 0-1152-16</inkml:trace>
  <inkml:trace contextRef="#ctx0" brushRef="#br0" timeOffset="975.94">21962 3376 483 0,'-72'-13'0'16,"-48"-12"328"-16,-25 0 1 16,-35-7-138-16,-6 12 0 15,-17 7-115-15,-9 4 1 16,-10 4-188-16,0 14 1 15,-5 7 47-15,6 13 0 16,5 5-140-16,-2 7 0 16,4 3-378-16</inkml:trace>
  <inkml:trace contextRef="#ctx0" brushRef="#br0" timeOffset="1681.01">18685 3657 1043 0,'-68'25'0'0,"-45"24"366"16,-21 17 0-16,-29 23-924 16,1 15 0-16,-12 15 993 15,10 18 1-15,3 12-216 16,19 15 1-16,15 11-705 15,3 5 0-15,6 7 822 16,13 11 1-16,9 9-102 16,24 4 1-16,13 5-241 15,20-4 0-15,17 3 57 16,16-7 0-16,12 1 16 16,14-3 1-16,15-3-218 0,15 2 1 15,13-1-186-15,18 1 1 16,19 0 628-16,7-5 0 15,9-7-546-15,13-2 1 16,13-6 412-16,13-8 1 16,12-8 104-16,4-7 1 15,8-2-318-15,12-25 1 16,12-12 67-16,5-19 0 16,12-16 8-16,16-16 0 15,12-18-28-15,6-12 0 16,10-17-31-16,11-9 0 15,8-10-110-15,-2-8 1 16,1-9-51-16,-9-9 1 16,-7-3 224-16,-15-6 1 15,-13-3 75-15,-7-15 1 16,-9-7 57-16,-8-9 0 0,-6-4 42 16,-6-16 1-16,-12-5-272 15,-7-15 1-15,-8-6-444 16,-14-5 1-16,-14-12 1003 15,-16-4 1-15,-16-5-709 16,-4-12 1-16,-8-8 534 16,-5-11 0-16,-8-7-367 15,-14 2 0-15,-11-5-52 16,-17 7 1-16,-13 1 112 16,-11-6 0-16,-11-7 54 15,-17-4 0-15,-18-11 65 0,-13 1 0 16,-13 1-171-1,-8-6 0-15,-10-4-376 0,-19-1 0 16,-15-4 854-16,-16 8 1 16,-17-3-449-16,-39-1 0 15,-33-4 82-15,-53 6 0 16,-45 5-499-16,-72 23 1 16,-60 24 685-16,-115 59 1 15,-97 43-1026-15,-174 123 1 16,-1 2-60-16</inkml:trace>
  <inkml:trace contextRef="#ctx0" brushRef="#br0" timeOffset="3079.6">14360 7483 1983 0,'-8'7'0'0,"-3"6"-42"16,6-17 0-16,-3-15-77 15,-1-3 1-15,-2-7 1 16,-13-3 0-16,-4-4-344 16,-10-2 0-16,-7-4 461 15,-8 1 1-15,-3 0 440 16,-3-1 0-16,-4 4-692 0,-20-3 0 15,2-2-292 1</inkml:trace>
  <inkml:trace contextRef="#ctx0" brushRef="#br0" timeOffset="3151.88">13429 6941 1300 0,'-20'4'0'16,"-15"-1"-474"-16,-33 10 0 15,-27 7 891-15,3 10 0 16,-6 12-160-16,10 3 0 16,-5-2-1537-16</inkml:trace>
  <inkml:trace contextRef="#ctx0" brushRef="#br0" timeOffset="3527.88">12586 7395 684 0,'-23'41'0'16,"-12"22"485"-16,-2 26 0 15,-7 19-482-15,15 5 0 16,5 9 53-16,5-3 1 16,6 0-113-16,9 5 0 15,6-3 88-15,13 0 0 16,9-1-372-16,19-10 1 16,16-5 398-16,20-14 0 15,19-8 181-15,7-14 0 16,17-15-257-16,9-20 0 0,9-14-396 15,4-20 0-15,8-13 1083 16,-3-16 1-16,-1-16-918 16,5-11 0-16,0-10 149 15,2-17 1-15,2-14 585 16,-7-11 0-16,-2-15-1287 16,-23 6 0-16,-14-3 1439 15,-26 6 1-15,-20 6-561 16,-23 0 1-16,-20-4 0 15,-31-5 1-15,-26-5-115 0,-32-2 1 16,-29-6 140-16,-40 10 0 16,-40 1-312-16,-75 23 1 15,-61 13 307-15,-83 58 1 16,-77 45-591-16,-40 93 1 16,1 4-385-16</inkml:trace>
  <inkml:trace contextRef="#ctx0" brushRef="#br0" timeOffset="18270.93">19044 8238 1737 0,'0'0'0'15,"14"-17"-11"-15,3 3 1 0,7-4-297 16,2-2 1 0,1 2-385-16</inkml:trace>
  <inkml:trace contextRef="#ctx0" brushRef="#br0" timeOffset="18450.32">19394 8029 539 0,'-7'5'0'0,"-12"1"60"15,19-6 0-15,13-4-55 16,-3 2 0-16,1-3 66 16,-4 1 1-16,0 2-114 15,-7 2 0-15,0 0-154 16,-12 4 1-16,-9 0 285 16,-10 5 0-16,-8 5 429 0,-5 4 0 15,-4 7-425-15,-4 0 1 16,-3 4-509-16,3 2 1 15,-3 1-112-15</inkml:trace>
  <inkml:trace contextRef="#ctx0" brushRef="#br0" timeOffset="18511.98">18866 8315 147 0,'0'0'0'16,"15"-9"752"-16,31-16 0 15,26-17-661-15,111-53 1 16,0 1-1431-16</inkml:trace>
  <inkml:trace contextRef="#ctx0" brushRef="#br0" timeOffset="23104.98">20797 11385 1692 0,'6'-7'0'0,"1"-8"-113"16,-7 15 1-16,0 0-47 15,0 0 0-15,-5 13 40 0,5-13 1 16,-2 13 261-16,2-13 0 16,6 9-8-16,1-6 0 15,6-1 43-15,9-4 0 16,2-5-51-16,6-6 0 15,5-5-243-15,3-5 1 16,7-6-483-16,-1 2 1 16,0-3 317-16</inkml:trace>
  <inkml:trace contextRef="#ctx0" brushRef="#br0" timeOffset="23300.02">21266 11162 718 0,'0'0'0'16,"-11"2"225"-16,11-2 0 16,0 0-199-16,0 0 0 15,0 0 257-15,-18 9 1 16,-17 3 53-16,-4 8 0 15,-7 5-251-15,-2 4 0 16,-4 2-181-16,12-4 0 16,1-4 95-16,11-5 1 15,8-4 9-15,9-5 1 0,3-1 220 16,32-21 0-16,24-16-502 16,74-41 0-16,55-36 278 15,91-40 1-15,0-4-1750 16</inkml:trace>
  <inkml:trace contextRef="#ctx0" brushRef="#br0" timeOffset="25792.72">13422 13699 1939 0,'15'-4'0'0,"10"-1"-311"0,9-2 1 16,3-2 485-16,3-4 0 15,8 0-105-15,-2 4 1 16,1 0-71-16,-5 4 0 16,-3-1-200-16,7 3 1 15,0-1-749-15</inkml:trace>
  <inkml:trace contextRef="#ctx0" brushRef="#br0" timeOffset="25972.18">14182 13618 1614 0,'24'-4'0'15,"23"-1"-547"-15,17-3 0 16,18 1 1311-16,36 0 0 16,28 2-1187-16,1-4 0 15,10 0 890-15,-4-2 1 16,2 0-299-16,-1-2 0 16,-8-3-447-16,-2-4 0 15,-2-3 726-15,-11 5 0 16,-6-4-692-16,-5 8 1 15,-7 5 524-15,-8 2 1 0,-11 5-244 16,-7 4 0-16,-4 1-2213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7T07:06:46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22199 7863 1547 0,'2'-13'0'0,"-1"-12"-95"16,-10 14 0-16,-7 10 129 16,-1 1 0-16,-2 0 91 15,-12 0 0-15,-10 0-153 16,5 0 0-16,0-4-140 0,-8-5 0 15,0-2-693-15</inkml:trace>
  <inkml:trace contextRef="#ctx0" brushRef="#br0" timeOffset="552.03">21623 7721 1446 0,'-19'-7'0'16,"-10"-2"157"-16,-17 0 1 15,-15-8-747-15,-8 5 0 16,-8 3 1248-16,-3 0 0 16,-1 5-819-16,-20 4 1 15,-16 0-71-15,8 13 0 16,2 1 631-16,9 15 1 15,8 11-1083-15,3 10 1 16,6 9 799-16,7 10 1 16,9 8 344-16,12 4 0 15,14 6-464-15,10 5 0 16,16 3 176-16,3-1 0 16,10 1-310-16,12-3 0 0,10-4-304 15,5-5 1-15,12-11 600 16,15-2 0-16,16-10 204 15,0-12 0-15,13-8-629 16,8-10 0-16,14-6 596 16,7-10 0-16,10-8-823 15,6-3 1-15,1-8 1039 16,-2-2 1-16,3-10-1128 16,-3-2 1-16,2-8 1181 15,2-8 1-15,4-8-961 16,-8 0 1-16,-1-4 677 0,-13 2 1 15,-12 4-558-15,-12-13 0 16,-14-2 296-16,-16-2 1 16,-22-5 66-16,-7-3 0 15,-13-1-183-15,-10 4 1 16,-9-2 129-16,-15 0 0 16,-12-1 198-16,-14-1 1 15,-16-3-198-15,-7 11 0 16,-13-3-419-16,-14 6 1 15,-14 2 693-15,-4 8 0 16,-9 10-649-16,-16 9 0 16,-16 9 380-16,1 9 0 15,-4 9-47-15,0 7 0 16,-4-4-1956-16</inkml:trace>
  <inkml:trace contextRef="#ctx0" brushRef="#br0" timeOffset="1604.94">7069 7721 1737 0,'4'-13'0'16,"-2"-3"-131"-16,-2 16 1 16,0 0 54-16,-2 5 0 15,-7 6-323-15,-4 5 0 16,-2 1 164-16</inkml:trace>
  <inkml:trace contextRef="#ctx0" brushRef="#br0" timeOffset="2235.02">6800 7777 1244 0,'-13'-6'0'16,"-8"-10"287"-16,-5 2 1 15,-3-3-243-15,-4 1 0 16,-8 0-315-16,-5-6 0 16,-6 1 124-16,-7 1 1 15,-2-5 520-15,-3 5 0 16,-3 2-651-16,-21-5 1 15,-18-3 137-15,8 10 1 16,1 5 564-16,4 11 1 0,8 9-666 16,-1 4 1-16,4 7 262 15,5 7 1-15,-3 9 317 16,10 5 0 0,6 8-527-16,3 5 0 0,5 7-125 15,14-5 1-15,7 5 377 16,9 2 1-16,9 4-117 15,6 5 0-15,11 11 24 16,2-8 1-16,11 1 362 16,15-2 1-16,9-6-138 15,5-1 0-15,4-6-379 0,15-3 0 16,9-6-355-16,13-7 0 16,10-7 1115-16,8-8 1 15,6-1-999-15,10-4 0 16,10-1 888-16,2-10 0 15,6-7-533-15,0-7 1 16,3-9-177-16,-3-11 1 16,5-10 583-16,-1-12 1 15,1-15-990-15,-5 3 0 16,0-6 1305-16,-15 1 1 16,-8-2-1029-16,-16 3 1 15,-7 2 258-15,-15 6 1 16,-11 5 481-16,-17 0 0 15,-15 2-284-15,-20-4 1 16,-18 2-205-16,-15-9 0 0,-19-2 271 16,-11-2 1-16,-14-5 41 15,-15 6 1-15,-14-5-326 16,-17 14 0-16,-21 6 40 16,-30 15 0-16,-23 13-20 15,-47 16 0-15,-36 12 218 16,-67 26 1-16,2-1-1890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59:25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16176 7164 1748 0,'-14'-1'0'15,"-9"-1"-135"-15,14-2 1 16,6-1-100-16,3 5 1 16,0 0-408-16</inkml:trace>
  <inkml:trace contextRef="#ctx0" brushRef="#br0" timeOffset="119.4">15907 6993 718 0,'-19'-12'0'16,"-8"-4"370"-16,-7-10 1 16,-12-6-546-16,-9 1 0 15,-10-1 269-15,-5 0 1 16,-13 5 140-16,-18-9 0 16,-1 1-1560-16</inkml:trace>
  <inkml:trace contextRef="#ctx0" brushRef="#br0" timeOffset="1126.5">14856 6610 1379 0,'-44'-9'0'0,"-28"-7"-505"16,-28 3 0-16,-21 4 975 15,-11-2 0-15,-15 6-215 16,-1 5 0-16,-5 3-808 16,-2 12 0-16,-8 8 965 15,-5 2 1-15,-3 6-150 16,1 2 0-16,2-1-530 16,3 4 1-16,3 4 188 15,3 1 0-15,8 6 327 0,5 0 0 16,7 1-859-16,5 3 1 15,3 1 1293 1,14 0 1-16,12-2-957 0,2 4 0 16,5 6 18-16,7 3 1 15,12 7 793-15,9 0 0 16,9 6-503-16,9 3 0 16,12-3-229-16,10 5 1 15,12 2 298-15,-1 3 1 16,1-1-159-16,14 5 0 15,9 3 104-15,5-4 0 16,6-3 137-16,3-5 0 16,5-4-248-16,5 3 1 15,6 1-165-15,4-6 0 16,4-1-20-16,5-4 1 16,5-3 619-16,12-4 0 15,9-4-279-15,3-1 1 16,10 2-671-16,0-6 0 15,5-11 1236-15,0 5 1 0,8-1-876 16,7-7 0-16,9-4 509 16,4-4 1-16,6-8-761 15,12-1 1-15,16-3 854 16,-14-2 0-16,0-2-435 16,2-3 0-16,2-3-199 15,2-1 0-15,6-1 639 16,1-3 1-16,-4-1-586 15,7-12 1-15,4-8 111 16,-1-2 0-16,3-5 393 0,-5-2 0 16,-3-6-559-16,4 2 0 15,-3-1 423-15,-11-3 1 16,-7-5-219-16,-4 6 0 16,-6 3-49-16,-8-5 1 15,-5-4 49-15,-7-3 1 16,-4-4 298-16,-10 1 0 15,-10-6-470-15,-2-2 0 16,-5 0 166-16,-1-2 1 16,-4-4 274-16,-12-1 1 15,-11-8-159-15,-4-5 1 16,-5-5-104-16,-12-1 1 16,-4-3-71-16,-7-4 0 15,-5-1 161-15,-5-2 1 16,-6-4-100-16,-8 2 0 15,-3-2 121-15,-7-2 1 0,-8 1-124 16,-9 1 1-16,-7 6-304 16,-8 5 1-16,-9-2 515 15,-8 4 1-15,-7 3 18 16,-1 2 1-16,-5 6-598 16,-10 1 1-16,-8 6 762 15,-5-2 1-15,-5 0-562 16,-15 9 1-16,-8 7 453 15,-13 6 1-15,-10 6-296 16,-14 10 0-16,-12 5 41 0,-51 8 0 16,-35 3-67-16,-52 12 1 15,-44 10 125 1,-42 12 0-16,-46 6-222 0,-28 39 1 16,-1-3-1810-16</inkml:trace>
  <inkml:trace contextRef="#ctx0" brushRef="#br0" timeOffset="4730.39">12737 9037 1726 0,'0'0'0'16,"39"0"-87"-16,-32 0 0 15,-14 0-81-15,7 0 0 16,0 0 67-16,0 0 0 16,5-16 92-16,3 7 0 15,-3-4 52-15,-1 4 1 16,1 2 45-16,5 0 0 15,-5 1-10-15,4 3 0 16,1 1-42-16,4 11 1 16,5 4-85-16,3 5 0 15,6 9-364-15,-1 1 0 16,1 3 140-16</inkml:trace>
  <inkml:trace contextRef="#ctx0" brushRef="#br0" timeOffset="4910.34">13114 9253 91 0,'5'11'0'0,"6"9"550"15,6 3 0-15,3 4-225 16,2 2 1-16,2 0-153 15,-2-8 1-15,-3 1-72 16,-1-8 0-16,-7-5-53 16,6-7 0-16,3-4-64 15,12-21 0-15,1-13-381 16,13-13 1-16,13-17 925 16,39-32 0-16,28-26-702 15,30 0 0-15,33-7 112 16,32-1 1-16,-3 2-1567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7T07:07:04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13760 6777 1860 0,'5'-9'0'15,"-1"-3"-39"-15,5-4 1 16,0-6-41-16,1 0 0 16,4-1-98-16,-3 3 1 15,1 2 38-15,-5 2 1 16,0 0 211-16,-1 1 0 15,-2-1-19-15,-1 3 1 16,-1 4 1-16,-2 9 1 16,6-7 38-16,1 23 0 15,2 13-78-15,6 18 0 16,3 13-542-16,1 10 0 16,9 13 446-16,5 8 1 15,13 14 594-15,0-26 1 16,6-12-292-16,-6-28 0 0,-7-23-94 15,5-16 0-15,2-18-493 16,17-27 1-16,15-27 678 16,8-19 1-16,14-23-355 15,11-19 0-15,5-24 290 16,24-19 0-16,21-20-374 16,-2 16 1-16,5 1 198 15,-31 44 0-15,-17 24-344 16,-31 30 0-16,-22 30 300 0,-9 12 1 15,-14 21 130-15,-7 14 1 16,-9 20-172-16,-12 2 0 16,-11 11 0-16,-2 0 0 15,-9-4-53-15,1 0 1 16,-4 0-348-16,0 1 1 16,0-1-446-16</inkml:trace>
  <inkml:trace contextRef="#ctx0" brushRef="#br0" timeOffset="12250.93">23197 7832 1759 0,'0'0'0'0,"0"0"-212"15,-9-10 0-15,-9-7 349 0,3 1 0 16,-2 2-56-16,-3-6 1 16,-4-2-69-16,-5 3 1 15,-7-3-11-15,0 2 1 16,-5-1-273-16,-5 3 0 16,0-4-555-16</inkml:trace>
  <inkml:trace contextRef="#ctx0" brushRef="#br0" timeOffset="12310.03">22535 7474 942 0,'-15'-11'0'15,"-9"-3"12"-15,-19-6 0 16,3 2-680-16</inkml:trace>
  <inkml:trace contextRef="#ctx0" brushRef="#br0" timeOffset="12355.06">22093 7319 1211 0,'-18'-3'0'15,"-12"-6"132"-15,-6 5 0 16,-1 0-1212-16</inkml:trace>
  <inkml:trace contextRef="#ctx0" brushRef="#br0" timeOffset="12400">21691 7359 180 0,'-20'11'0'15,"-15"5"475"-15,-13 6 1 16,0-1-1384-16</inkml:trace>
  <inkml:trace contextRef="#ctx0" brushRef="#br0" timeOffset="12444.96">21178 7575 1087 0,'-21'13'0'0,"-10"3"147"16,-11 5 1-16,-5 3-1162 16</inkml:trace>
  <inkml:trace contextRef="#ctx0" brushRef="#br0" timeOffset="12504.94">20707 7863 124 0,'-18'16'0'0,"-10"9"609"16,-5 17 1-16,-8 10-824 16,0 9 0-16,1 2-359 15</inkml:trace>
  <inkml:trace contextRef="#ctx0" brushRef="#br0" timeOffset="12565.91">20378 8403 639 0,'8'16'0'0,"6"10"385"0,7 10 0 15,6 5-405 1,10 6 1-16,0-4-944 0</inkml:trace>
  <inkml:trace contextRef="#ctx0" brushRef="#br0" timeOffset="12866.51">20827 8816 841 0,'24'3'0'15,"17"1"53"-15,36 5 1 16,32 3 207-16,6-4 1 16,16-1-720-16,5-7 0 15,8-7 1130-15,0-4 0 16,2-7-906-16,2-7 0 15,-1-6 540-15,-6-5 0 16,-6-4-184-16,-8-1 1 16,-7-2-48-16,-11-2 1 15,-11-2-681-15,-6 0 0 16,-9 6 1093-16,-5-6 0 16,-8 2-210-16,-17-2 1 15,-16-3-181-15,-18 1 0 16,-19-7-199-16,-34-1 1 15,-28-10 100-15,-36 0 0 0,-31-8 37 16,-38 8 1-16,-34 0 53 16,-44 13 1-16,-41 4-298 15,-28 25 0-15,-32 16-651 16,-2 30 0-16,-1 1 464 16</inkml:trace>
  <inkml:trace contextRef="#ctx0" brushRef="#br0" timeOffset="14082.75">7800 7604 1860 0,'-9'0'0'0,"-6"-7"56"15,-5-2 1-15,-6-9-59 16,-4 1 0-16,-5 1-195 16,-3-2 0-16,-5 2-875 15</inkml:trace>
  <inkml:trace contextRef="#ctx0" brushRef="#br0" timeOffset="14127.6">7333 7445 662 0,'-22'0'0'0,"-11"4"381"0,-13-4 1 16,-4 2-1487-16</inkml:trace>
  <inkml:trace contextRef="#ctx0" brushRef="#br0" timeOffset="14383.25">6800 7474 1390 0,'-19'2'0'16,"-14"0"-39"-16,-23 3 0 15,-14 1 62-15,-28 8 1 16,-22 8 230-16,4-1 1 16,-8 4-704-16,8 4 1 15,4 4 942-15,8-8 1 16,8 2-897-16,4 3 1 16,7 5 122-16,2 4 1 15,3 6 853-15,5 0 0 16,-3 6-720-16,3-1 0 15,-3 1-15-15,8 3 0 16,9 0 453-16,11 0 1 16,13-8-196-16,8 8 0 15,1 2-6-15,9 0 1 0,10 3-39 16,9-12 0-16,6-2-258 16,7 6 0-16,1-1-1041 15</inkml:trace>
  <inkml:trace contextRef="#ctx0" brushRef="#br0" timeOffset="14697.08">5014 8864 1446 0,'28'11'0'0,"20"9"146"15,31 1 1-15,36 8 85 16,10 0 0-16,19 0-905 16,11-8 0-16,13-4 1186 15,2-12 1-15,8-7-348 16,-3-10 0-16,2-8-257 0,0-11 1 16,8-5-562-16,-6-9 0 15,2-11 1337-15,-11-7 1 16,-8-7-592-16,-8-4 1 15,-12-1-276-15,-19 6 1 16,-19-1 37-16,-21 2 0 16,-18 1 479-16,-23 0 0 15,-18 1-413-15,-26-4 0 16,-24-6 310-16,-27-3 0 16,-34-4-241-16,-35 7 0 15,-31 1-61-15,-41 4 0 16,-35 8 66-16,-53 13 0 15,-49 16 54-15,-51 72 1 16,-44 50-501-16,-53 99 1 16,1 2-636-16</inkml:trace>
  <inkml:trace contextRef="#ctx0" brushRef="#br0" timeOffset="20056.43">22933 5974 1894 0,'6'-11'0'16,"1"-7"-64"-16,-16 11 1 15,-9 5-70-15,1 2 1 16,-3 0-265-16,1 0 0 16,-1-3 239-16,-6-4 0 15,-2-2 55-15,-1 0 0 16,-2-8 485-16,-5-1 1 16,-2-1-53-16,1-3 1 15,2 2-187-15,-2 0 1 16,-2 2-144-16,4 2 0 15,4 4-235-15,-12-1 0 16,1 0-724-16</inkml:trace>
  <inkml:trace contextRef="#ctx0" brushRef="#br0" timeOffset="20732.09">22125 5670 1065 0,'-19'-7'0'0,"-12"1"369"15,0-3 0-15,-6-1-517 16,-13 1 0-16,-15-4-68 16,-1 8 1-16,-4-3 717 15,1 3 0-15,-1 5-651 16,-4 2 1-16,-7 1-198 15,4 1 1-15,-1 1 859 16,-16 6 0-16,-8 7-558 16,1-5 0-16,-1 3-139 15,8 0 1-15,2 2 582 16,7 2 1-16,7 2-496 16,12-3 1-16,10-1-565 0,-3 4 1 15,4 1 1189-15,0 3 1 16,3 2-429-16,4 3 1 15,2 5-113-15,0 2 1 16,5 3 11-16,8 1 0 16,5 1 43-16,11-5 0 15,10 3-5-15,11-7 0 16,10 2-47-16,14-1 0 16,5 2-324-16,8 1 1 15,7 0 40-15,20 3 0 16,15 1 815-16,2-12 1 15,8-1-667-15,1-5 0 16,2-8 318-16,7-2 0 16,4-3-88-16,4-6 0 15,4-5-90-15,3 0 0 16,2 0 68-16,-8 4 1 0,-5-4-230 16,0 4 1-16,-1 5 387 15,-3-9 0-15,-1 0-719 16,-1-4 0-16,1-1 941 15,-6-3 1-15,-6-1-521 16,-1-7 1-16,-4-5-221 16,-6 4 0-16,-1 1 688 15,-12-2 1-15,-3-2-322 16,-11-1 0-16,-10 1-22 16,-5-11 1-16,-9-1-60 0,-4 0 0 15,-8-3 6-15,-5-10 1 16,-5-9-13-16,-17-23 0 15,-11-18 132-15,-30 3 1 16,-22-6-258-16,-44 16 1 16,-37 6 136-16,-50 26 0 15,-44 21-358-15,-84 22 0 16,1-2-1147-16</inkml:trace>
  <inkml:trace contextRef="#ctx0" brushRef="#br0" timeOffset="21693.29">8179 5882 1636 0,'-10'-3'0'0,"-2"-4"-1167"16</inkml:trace>
  <inkml:trace contextRef="#ctx0" brushRef="#br0" timeOffset="22564.36">8208 6025 1748 0,'-5'-13'0'0,"-8"-10"123"15,2 24 0-15,1 12 1 0,-2-2 0 16,2 1-123-16,-4-1 0 15,-5-7-60-15,1-2 0 16,-1-2-31-16,-3-2 1 16,-2-5-83-16,-9-6 0 15,-2 0-282-15,-4-3 0 16,-4-2 1074-16,-3 2 0 16,-4-6-386-16,2 3 0 15,-1-3-234-15,-3 2 0 16,0 2-286-16,-7 2 1 15,2 0 505-15,-6-2 0 16,0 2-78-16,-14-1 1 16,-12 1-398-16,-3 4 0 15,-2-1 365-15,-2 8 0 16,5 1 19-16,1 4 1 16,5 0-675-16,-9 4 0 15,-2 1 1051-15,-2 4 0 0,4 4-657 16,-6-1 0-16,0 3 167 15,8-1 1-15,-2 2 164 16,7 0 0-16,4 1-506 16,4 8 0-16,3 2 316 15,-3 5 0-15,5 4 278 16,4 4 0-16,5 1-302 16,6 4 1-16,3-3-73 15,14 1 0-15,9-2-19 16,9-6 0-16,11-3 31 0,0-1 1 15,7 1 106-15,3 6 1 16,10 3 180-16,4 1 1 16,11-1 40-16,6 2 0 15,11-1-187-15,1-1 1 16,7-7-361-16,8-1 0 16,6-3 426-16,27 3 0 15,20-4-33-15,-1-4 1 16,7-9-331-16,8-7 0 15,7-13 519-15,-3-1 1 16,-1-11-312-16,6 0 1 16,-1-6 81-16,-3 0 0 15,-2-1 32-15,5-2 0 16,-5-2-376-16,4-2 1 16,1 0 518-16,-8 0 1 0,-6-3-312 15,-9 1 0-15,-9-5-70 16,-11 2 0-16,-12 0 498 15,-10-2 0-15,-10-2-236 16,-16 9 0-16,-13 6-72 16,-17-4 0-16,-9 0-68 15,-18-11 1-15,-17-2-372 16,-32-15 1-16,-25-16 852 16,-12-4 1-16,-12-10-573 15,-13 8 0-15,-11 1-201 16,-27 6 1-16,-26 10 472 0,-70 15 1 15,-52 18-519 1,-104 65 1-16,-4 0-571 0</inkml:trace>
  <inkml:trace contextRef="#ctx0" brushRef="#br0" timeOffset="46525.3">18578 12458 1771 0,'0'0'0'16,"-7"-7"-13"-16,7 7 0 16,0 0-29-16,0 0 0 15,0 0-68-15,0 0 0 16,-15-2-13-16,4 0 1 15,-2 1 26-15,-5-3 1 16,-1-3-42-16,-5 0 1 16,0-4 308-16,-3 2 0 15,-3-7 172-15,-7 1 0 16,-7-3-181-16,3 2 1 16,2 1-128-16,4-4 1 15,4-5-337-15,-13 1 0 16,-1-2-738-16</inkml:trace>
  <inkml:trace contextRef="#ctx0" brushRef="#br0" timeOffset="47816.61">17794 12141 1502 0,'-15'-3'0'16,"-7"-3"214"-16,-11-6 0 0,-12-5-402 16,-3 1 1-16,-13-2 92 15,0-2 0-15,-1 2 524 16,-5 2 1-16,-1 4-512 16,-23-1 1-16,-10 2-196 15,-3 2 0-15,3 0 700 16,5 0 0-16,7 2-690 15,-3 0 1-15,-2 0 407 16,0-1 1-16,-2-1-1 16,0 6 1-16,0-4-536 0,-4 5 0 15,-3 2 819-15,5 0 1 16,-4 2-889-16,2-1 1 16,-1 5 878-16,1-4 1 15,1 1-542-15,-7 1 0 16,-3 1 207-16,2 2 0 15,0 1-87-15,-4 4 0 16,-9 6-118-16,8-2 0 16,1 1 229-16,-3 2 1 15,-1 5-366-15,6-1 0 16,6-3 593-16,-4 3 0 16,1 1-814-16,3 3 1 15,2 2 982-15,6-2 1 16,3 0-552-16,3-6 1 15,6-1-416-15,2-2 1 16,7 0 948-16,0 0 1 0,1-2-505 16,2 4 0-16,1 2-510 15,-4 5 0-15,4 2 815 16,2-1 0-16,3 3-84 16,17 1 1-16,11 1-185 15,-5 5 1-15,5-1-100 16,0 5 1-16,0 1-153 15,4 2 0-15,2-4 42 16,3 4 0-16,8 2 199 16,7-5 1-16,5-3 240 0,10 1 1 15,7 0-8-15,10 1 1 16,7 0-89-16,5-1 0 16,6-2-157-16,0-2 1 15,4-4-242-15,7 1 1 16,7 1 5-16,21-4 1 15,20 5 589-15,-2-8 0 16,9-9-870-16,-1-2 1 16,-1-4 1020-16,6 5 1 15,4-1-667-15,0-2 1 16,5-3 483-16,4 2 0 16,11 1-782-16,-2-3 1 15,4-4 917-15,0 0 1 16,2-3-766-16,0 3 1 15,0 2 602-15,-1 2 0 16,-4 0-317-16,6 7 0 0,3 3-42 16,-4-3 0-16,-1-1 224 15,-3-3 1-15,0 0-361 16,-7-1 1-16,-4 0 444 16,-4 1 1-16,-5 2-309 15,-2-1 0-15,-4-1-59 16,1-1 0-16,-3-4 402 15,-9 1 1-15,-11-6-663 16,11 0 1-16,2-4 700 16,2-4 0-16,6-3-308 15,-12 5 0-15,-2 2-199 0,-3-5 1 16,-4-3 483-16,-3-2 0 16,3-7-326-16,-4-1 0 15,4-3-58-15,6-4 1 16,3-2 262-16,-1-6 1 15,-3-5-443-15,-7 0 1 16,-1-3 267-16,-6 5 0 16,0 2 200-16,-8-2 1 15,-11-7-171-15,-1 5 1 16,-4 2-111-16,1-6 0 16,-1-1-77-16,2-2 1 15,0-3 292-15,-2-6 0 16,-1-2-44-16,-6-5 1 15,-4-1-39-15,-15 12 1 16,-13 7-56-16,-4-4 1 0,-7 2-53 16,-2-2 0-16,-7-2 2 15,-4-6 1-15,-2-8 22 16,-14-13 0-16,-12-9-252 16,-20 4 1-16,-16-2 535 15,-32 6 1-15,-28 1-196 16,-40 12 1-16,-35 4-276 15,-69 17 0-15,-62 14 142 16,-95 33 0-16,0 1-1853 16</inkml:trace>
  <inkml:trace contextRef="#ctx0" brushRef="#br0" timeOffset="51765.8">27813 12395 2073 0,'0'0'0'0,"4"-13"45"0,-4 6 1 16,-2-2-42-16,-4-3 0 15,-1-1-43-15,-6-5 1 16,-2 0-26-16,-11-5 1 16,-9-4-312-16,-7 0 0 15,-1 0-385-15</inkml:trace>
  <inkml:trace contextRef="#ctx0" brushRef="#br0" timeOffset="52680.89">27372 12096 1401 0,'-17'-12'0'15,"-9"-10"309"-15,-12-7 1 16,-10-7-633-16,-15-2 0 16,-13-5 728-16,-1 4 0 15,-12-3-573-15,-22-3 1 16,-20-5 90-16,5 6 1 16,-1 5 288-16,2 5 0 15,-1 3-283-15,0 0 0 16,1 3 128-16,-6 2 1 15,-4 5 84-15,2 6 0 16,2 8-568-16,-4 7 1 0,1 6 814 16,2 4 1-16,3 8-1197 15,-6 2 0-15,-1 2 1420 16,-3 5 0-16,-3 3-706 16,2 5 0-16,1 1 205 15,1 3 1-15,1 3 101 16,10 3 1-16,7-2-419 15,0 6 1-15,4-4 159 16,7 9 1-16,7 3 239 0,10 1 1 16,9 1-388-16,3 8 0 15,5 3 12-15,8 4 0 16,8 3 448-16,7-5 1 16,10-1-118-16,3-1 1 15,4 0-153-15,13-3 1 16,11-1-92-16,7 1 1 15,8 1 90-15,5 6 0 16,6 5-11-16,5 1 0 16,4-1-664-16,13-4 0 15,9-3 792-15,10 2 1 16,10 2 436-16,6-9 0 16,8-4-768-16,8 0 0 15,3-2 353-15,8-2 0 16,10-5 24-16,0-2 1 0,4-3-160 15,3 0 0-15,4-3 35 16,4-1 1-16,5 0 20 16,8-5 0-16,9-6-480 15,9-14 0-15,7-11 637 16,2-5 1-16,4-8-16 16,4 1 1-16,3-5-339 15,6-2 0-15,4-5-96 16,5 1 1-16,4-2 524 15,-8-3 1-15,-1 0-131 16,-11 1 0-16,-8-2-414 0,-7-4 0 16,-10-1 475-16,-14-5 1 15,-11-5-578-15,-6 1 1 16,-9 0 678-16,-15-6 0 16,-13-5-412-16,-7-1 0 15,-9-7-64-15,-8-2 0 16,-6-7 322-16,-8-2 1 15,-10-3-90-15,-9-14 1 16,-9-7 60-16,-2-2 1 16,-6-8-186-16,-3-6 0 15,-2-8 144-15,-6-1 0 16,-3-2-445-16,-21-6 0 16,-14-1 620-16,-34-6 1 15,-28-2-422-15,-65-1 0 16,-53-10 180-16,-108 19 0 15,-91 5-934-15,-104 52 1 16,1 0 463-16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18:23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19285 5103 2039 0,'10'-9'0'0,"4"-13"2"15,-10 15 0-15,-9 3-67 16,5 4 1-16,-8-1 142 15,-10-7 0-15,-8 3-45 16,-2-8 0-16,-1 1-10 16,-6-4 1-16,-4-10-194 15,-11 5 1-15,-7-3-95 0,-4 3 0 16,-6-4 692-16,1-1 1 16,-2 3-438-16,-3-4 0 15,-2-5-716-15,-16-3 0 16,-13-3 1377-16,5 6 1 15,-9-2-788-15,-3-4 0 16,-3 2 461-16,-5 2 0 16,-1-4-427-16,-4 9 1 15,-7 0 329-15,4 4 0 16,-1 0-693-16,-9 0 0 16,-3 0 879-16,-6-1 1 15,-2 1-515-15,-5 4 0 16,-1 1-363-16,-10 7 1 15,-6 1 963-15,2 3 1 16,-6 0-426-16,0 5 0 16,4 4-452-16,-3 4 1 15,3 6 663-15,-4 3 1 0,-4 3-99 16,-6 8 1-16,-3 6-196 16,10 3 0-16,10 4-366 15,-3 5 1-15,6-1 707 16,9 6 0-16,5 3-764 15,13 4 1-15,10 0 841 16,-1 4 0-16,2 5-689 16,8 0 0-16,7 0 555 15,13 4 1-15,15-1-409 16,9-10 1-16,11-4 63 16,15 1 0-16,13-1 111 0,18-2 1 15,19-3 44-15,16 3 1 16,13 5-29-16,8 2 1 15,9-3-141-15,10-2 1 16,11-1 36-16,17-6 0 16,16-4 187-16,1-3 1 15,7 0-306-15,10-6 1 16,11-1 115-16,2 1 1 16,2 2 243-16,5-1 1 15,2-6-566-15,3 0 0 16,9-2 648-16,0 0 0 15,0-7-154-15,10 2 0 16,9 2-226-16,2-1 0 16,2 5 29-16,-3-1 0 0,-1 2 259 15,-12 2 1 1,-10 1-365-16,-2-1 0 0,-3-7 186 16,13-1 0-16,8-1 141 15,-2-7 0-15,-1-8-235 16,5-5 1-16,7-5-106 15,4-8 0-15,5-7 373 16,-6-1 1-16,-2-5-42 16,-5-2 0-16,1-1-214 15,-9-2 0-15,-2-5-267 16,8 0 1-16,3 0 630 0,-10-9 1 16,-6-2-390-16,-17 6 1 15,-13-1 272-15,-16-1 0 16,-21-4-371-16,-9-1 1 15,-11-10 195-15,-13-1 0 16,-18-4 105-16,-12-7 1 16,-10-6-116-16,-32-16 0 15,-22-9 110-15,-34-3 1 16,-32-10-122-16,-58 3 1 16,-48-3 19-16,-110 10 1 15,-89-1-316-15,-165 55 0 16,-140 37-177-16,-179 89 0 15,1 0-699-15</inkml:trace>
  <inkml:trace contextRef="#ctx0" brushRef="#br0" timeOffset="43132.95">3190 8540 1939 0,'0'0'53'0,"0"0"1"0,0 0-20 15,0 0 1-15,0 0-77 16,0 0 1-16,22 0-45 16,1 0 0-16,4 0-58 15,6 0 0-15,4-5-364 16,6 1 0-16,3 0 661 15,0 4 1-15,10 0 266 0,-3 4 0 16,6 1-254-16,-7 3 0 16,-2-7-355-1,7-1 0-15,2-1-33 0,6-3 0 16,1-3 658-16,2 5 0 16,3-5-476-16,2 1 1 15,3 3-271-15,22-4 1 16,13 5 761-16,-4-2 0 15,0 4-748-15,-9 0 0 16,-6 0 487-16,6 0 0 16,3 0-63-16,-3-5 1 15,0 1-472-15,4 1 0 16,1-1 769-16,-1 4 0 16,-5 4-902-16,5-1 0 15,1 3 947-15,-1 4 0 16,-4 5-531-16,0-3 0 15,-6-1 9-15,2 0 0 0,4 0 293 16,-8-2 0-16,-1 2-681 16,9 0 1-16,0-1 848 15,0-1 0-15,-1-1-514 16,1 1 0-16,-2 0 44 16,2-6 0-16,5 3 277 15,-10 1 0-15,-5-5-722 16,7 3 0-16,1 0 938 15,1 1 1-15,5-3-551 16,-4 5 0-16,2-5 184 0,5 3 1 16,6-6 66-16,-8 0 0 15,2 0-298-15,8 0 0 16,-2 0 362-16,1 0 1 16,-5 0-378-16,19 0 0 15,3-8 337-15,-3 3 1 16,-1-4-161-16,4 2 0 15,4-2-67-15,0 3 0 16,-4 1 220-16,-1 0 0 16,5-1-483-16,1-1 1 15,1 0 659-15,2-2 1 16,1-4-582-16,3 4 0 16,3 0 454-16,0-4 1 15,3-1-122-15,-8 5 1 16,-3 4-289-16,-3-4 0 15,-5-4 400-15,-5 6 1 0,-6-2-288 16,-1 0 1-16,-3 2 174 16,-3 7 1-16,-2 0 4 15,-11 0 1-15,-8 0-347 16,-10 0 1-16,-10-4 401 16,-8 8 0-16,-12-4-36 15,-15 3 0-15,-21-3-66 16,1 0 0-16,-8 0-171 15,-10 9 0-15,2 0-2001 16</inkml:trace>
  <inkml:trace contextRef="#ctx0" brushRef="#br0" timeOffset="74796.62">14679 8511 1703 0,'19'4'0'16,"10"-1"-8"-16,-29-3 0 16,0 0-8-16,0 0 1 15,-15 0 10-15,15 0 1 16,-9 4 3-16,15-2 1 16,12 1 15-16,1-3 1 15,5 0-117-15,7-3 1 16,2-3-373-16,4 3 1 15,6-6 471-15,6 5 0 16,3-5 500-16,4 6 0 16,8-5-498-16,-1-1 1 15,2 0-1090-15</inkml:trace>
  <inkml:trace contextRef="#ctx0" brushRef="#br0" timeOffset="75111.39">15578 8427 1423 0,'22'0'0'16,"10"3"200"-16,14-3 0 15,15-3-814-15,3 3 0 0,8 0 1316 16,21 5 0-16,14 4-636 15,-6-2 1-15,1 0-297 16,-4 2 1-16,0-3 660 16,-4 1 0-16,-2 2-733 15,2-5 1-15,2-4 569 16,8-4 1-16,6-1-420 16,3-6 1-16,3-5 294 15,-1 1 0-15,1-1-126 16,-7 3 0-16,0-3-65 15,-7 2 1-15,-3 1 251 0,-6-3 0 16,-9 0-372-16,-6 3 1 16,-8 4 120-16,-5 2 0 15,-10 3 256-15,-7 3 0 16,-5 2-146-16,-16 3 0 16,-8 0-50-16,-6-3 1 15,-6 7-153-15,4 4 0 16,2 4-1782-16</inkml:trace>
  <inkml:trace contextRef="#ctx0" brushRef="#br0" timeOffset="92495.52">21992 8778 1950 0,'11'0'0'16,"6"0"-114"-16,7 5 1 15,7 2-151-15,6-1 1 0,7-3 600 16,8 5 1-16,1-7-286 15,3 7 0-15,3 4-398 16,4-5 0-16,3 4 362 16,25 0 1-16,19-6 238 15,1-5 1-15,9-5-582 16,-2-2 0-16,6-2 668 16,-2-7 1-16,0-2-469 15,1 1 0-15,3-1 256 16,1 2 0-16,4 0 8 15,2 0 1-15,4 0-730 0,7 7 0 16,6 0 1194-16,-1 0 0 16,4 1-678-16,1 3 1 15,1 3 10-15,-13 2 1 16,-7 0 253-16,-10 0 0 16,-5 2-253-16,-7 0 0 15,-6 1 15-15,-4-3 0 16,-1 0 302-16,-14 0 0 15,-8-3-407-15,-8 1 1 16,-6-2-159-16,-9 1 1 16,-5-1 622-16,-8 1 1 15,-7-3-165-15,-5 3 1 16,-5-3-55-16,-8 3 0 16,-6-1-76-16,-4 0 0 0,-5 3-12 15,-4 1 0-15,0 0-123 16,0 0 0-16,0 0-1712 15</inkml:trace>
  <inkml:trace contextRef="#ctx0" brushRef="#br0" timeOffset="145659.4">28588 8762 1849 0,'0'0'0'0,"13"-13"-102"16,-3 6 1-16,-1-2 30 16,2 0 1-16,2-4-33 15,5 4 1-15,4-3-283 16,10 1 0-16,8 2 309 15,12 2 0-15,11-1 704 16,24 3 0-16,20 0-991 0,20 5 0 16,23 0 687-1,10 3 0-15,14 3 22 0,9 3 1 16,10 1-232-16,7-1 0 16,8 2-116-16,-10 0 1 15,-4 2-542-15,-15 3 0 16,-13 4 1127-16,-26-8 0 15,-21 1-836-15,-22 3 1 16,-19-2-176-16,-19-1 0 16,0 0-316-16</inkml:trace>
  <inkml:trace contextRef="#ctx0" brushRef="#br0" timeOffset="146753.51">3543 9763 1782 0,'0'0'0'16,"0"0"12"-16,0 0 1 16,-6 1-193-16,-3 3 0 15,0-4 226-15,-6 4 0 16,-2 1-27-16,6-1 1 15,-2-1 10-15,4 1 0 16,4-2-240-16,5-2 0 16,0 0 17-16,24-4 0 15,13-1 701-15,14-4 0 16,14-4-508-16,9 0 0 0,9-3 131 16,39-9 1-16,25-7-322 15,3 1 1-15,16-7 530 16,-2 2 0-16,8-3-358 15,-4 3 0-15,8 1-394 16,-5 10 1-16,6 0 699 16,-5 9 0-16,-6 3-82 15,-1 8 1-15,-8 7-565 0,-4-2 1 16,-4 3 863-16,-19-1 1 16,-9 3-903-16,-14-3 1 15,-11-4 717-15,-7 4 1 16,-4 2-306-16,-15 8 1 15,0 1-2026-15</inkml:trace>
  <inkml:trace contextRef="#ctx0" brushRef="#br0" timeOffset="160401.47">11330 10009 1950 0,'0'0'-5'0,"22"0"0"0,21 2-547 16,8-4 0-16,10-1 391 15,10-4 0-15,8 1 512 16,17-3 1-16,-4 2-1293 16</inkml:trace>
  <inkml:trace contextRef="#ctx0" brushRef="#br0" timeOffset="160491.66">12200 9968 975 0,'26'2'0'0,"18"1"-1"16,35 5 1-16,28-3 66 16,11 2 1-16,17-1-413 15,2 1 0-15,5-5 868 0,2 5 1 16,0 0-1689-1</inkml:trace>
  <inkml:trace contextRef="#ctx0" brushRef="#br0" timeOffset="160612.26">13784 10081 942 0,'57'4'0'0,"41"-4"288"0,35 0 1 16,29 0-291-16,10 0 0 15,14-7-480-15,1 1 1 16,7-3 818-16,-13 2 0 16,-4-5-42-16,0-5 0 15,2-4-415-15,4-3 1 16,-2 1-974-16</inkml:trace>
  <inkml:trace contextRef="#ctx0" brushRef="#br0" timeOffset="161318.37">16680 9829 695 0,'59'-12'0'16,"39"-8"503"-16,13-14 0 16,15-8-875-16,-14 3 0 15,-1-1 851-15,-8 2 1 16,-5 2-330-16,-16 2 0 16,-12 0-472-16,-6-2 1 15,-3-2-154-15,-15 4 1 0,-12 1 432 16,-12-1 0-16,-19 0 449 15,-6 2 1-15,-16-3 7 16,-8-1 1-16,-18-2-242 16,-3 1 0-16,-9-1-703 15,-32-5 0-15,-25-2 990 16,-2 7 1-16,-14 2-1144 16,-1 9 0-16,-11 7 1254 15,2 0 1-15,-4 6-628 16,4-6 1-16,-4 2 53 0,0-5 0 15,-2-3 278-15,7 5 1 16,4-1-667-16,-14 6 0 16,-4 0 668-16,-2 7 0 15,-4-2-167-15,6 6 1 16,3-4-582-16,-12 5 0 16,-5-3 839-16,-2 1 1 15,-3-3-270-15,6 0 1 16,3 6-356-16,-3-1 0 15,-2 1 259-15,0 3 0 16,-4 3 246-16,-5 1 1 16,-4 5-299-16,10 3 0 15,-1 5-446-15,-4 4 0 16,3 4 843-16,7 4 0 16,7 4-341-16,9-3 1 15,12 3-271-15,0 1 0 16,6-2 666-16,3 10 1 15,11 4-624-15,2-1 1 0,7 2 301 16,15 7 1-16,14 0 69 16,12 0 1-16,20-1-157 15,11-5 0-15,19-6 49 16,12 4 0-16,12 1-50 16,16 2 0-16,11 1-583 15,22 6 0-15,17 5 1032 16,24-9 1-16,21-3-795 15,21-8 0-15,17-6 647 0,21-10 1 16,19-9-214-16,23-5 1 16,18-4-104-16,30-3 1 15,28-4 88-15,7 7 1 16,0 0-1985-16</inkml:trace>
  <inkml:trace contextRef="#ctx0" brushRef="#br0" timeOffset="179022.4">15903 13560 1927 0,'0'0'0'15,"33"-9"-3"-15,-5 0 1 16,5-2 105-16,6-1 1 16,4-5-135-16,-1 5 0 15,4-6-109-15,0 5 1 16,0 2-197-16,1 6 1 15,-3 3 288-15,0 4 1 16,2 2 434-16,6 1 0 16,2-3-222-16,-1 5 0 15,3 2-391-15,4-2 1 16,0-3 233-16,21 7 0 16,13 1 317-16,-4-6 0 15,5-5-688-15,-1-1 0 16,5-1 694-16,1 2 0 15,5 1-294-15,-3-2 1 0,1-2-91 16,8 2 1 0,5 2 190-16,-5-2 0 0,2 0-223 15,1 2 0-15,1 0 227 16,5-2 0-16,2-2-200 16,1 2 0-16,3-2 57 15,-1 0 0-15,-5 1 52 16,2-3 1-16,-2 0-38 15,0-1 1-15,2 0 58 16,-6 3 0-16,1 2-11 0,-7-4 0 16,-1 4-257-16,-7 4 0 15,-8-4 450-15,-7 3 0 16,-4 3-316-16,-9-3 0 16,-4-3-209-16,-7-3 1 15,-6 1 496-15,-5 7 1 16,-4 4-126-16,-4-1 1 15,-3-3-205-15,-16 11 1 16,3 0-1982-16</inkml:trace>
  <inkml:trace contextRef="#ctx0" brushRef="#br0" timeOffset="-213689.8">25411 13531 2039 0,'0'0'0'15,"13"-9"0"-15,-13 9 0 16,9-3-1-16,-9 3 1 15,0 0-113-15,0 0 1 16,0 0 96-16,0 0 1 16,8-8-44-16,-8 8 0 15,9-7-3-15,0 5 0 16,6-5-18-16,1 4 0 16,5-3 302-16,3 3 0 0,2 1-31 15,3 0 0-15,4 0-67 16,6 2 1-16,5 0-224 15,8 4 0-15,7-1-138 16,26 3 1-16,22-4 585 16,2 3 0-16,9 0-651 15,6 4 1-15,5 0 667 16,4-1 1-16,6-3-354 16,-3 2 0-16,3-1-84 15,-12-8 0-15,-3-4 167 0,-13 3 0 16,-10-1 35-16,-14 4 1 15,-11 2-233-15,-14-4 1 16,-12-1-55-16,-11-5 0 16,-13-4-442-16,-6-15 1 15,0 0-131-15</inkml:trace>
  <inkml:trace contextRef="#ctx0" brushRef="#br0" timeOffset="-212434.35">3105 14952 2051 0,'-27'-13'-11'0,"12"10"1"0,-2-1 9 15,6 2 0-15,-2 2-30 16,0 0 0-16,6 2 15 15,-6 2 1-15,4-1 49 16,-4 1 0-16,2 1-34 16,3-1 1-16,7 0-5 15,1-4 1-15,0 0-164 16,14 5 1-16,10 6 336 16,13 1 0-16,13 3 97 15,11-4 0-15,5-2-650 0,18-6 1 16,8-5 760-16,28 1 1 15,24-5-918-15,0 1 1 16,5-4 1069-16,-5 0 0 16,4-4-724-16,-2 2 0 15,2 2 350-15,-3-5 1 16,7-2 29-16,-8 1 0 16,-4 1-566-16,-1-1 0 15,-3-1 866-15,-3-2 1 16,-7 0-818-16,-10 2 0 15,-3 0 668-15,-12 1 0 16,-8 1-259-16,-23 5 0 16,-19 2-123-16,-10 5 0 15,-13 4-379-15,-1 18 0 16,3-1-1118-16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7T07:08:10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1252 9921 1703 0,'0'0'-100'16,"0"-16"0"-16,0-9 0 15,3 9 1-15,-3-1 17 16,2 5 0-16,2 4 97 0,5 12 0 16,0 9 150-16,10 7 0 15,3 8-46-15,2 3 1 16,4 5-298-16,9 4 0 15,-4-1-755-15</inkml:trace>
  <inkml:trace contextRef="#ctx0" brushRef="#br0" timeOffset="165.05">1675 10261 931 0,'18'20'0'16,"13"7"399"-16,3 6 0 15,8 3-392-15,4-8 0 16,0-2-548-16,10-21 0 16,5-12 799-16,0-27 1 15,0-22 149-15,16-43 0 16,8-36-828-16,7-31 1 15,15-30 988-15,37-51 1 16,28-48-557-16,33-6 1 16,28-17-44-16,-12 67 0 15,-1-3-1599-15</inkml:trace>
  <inkml:trace contextRef="#ctx0" brushRef="#br0" timeOffset="7700.84">20844 5376 1871 0,'0'0'0'15,"-11"0"-1"-15,11 0 1 0,-8-3-114 16,8 3 1-16,-5-7-33 15,5 7 1-15,-11-6 170 16,-4 6 1-16,-6 0 194 16,-3 0 0-16,-5 4-166 15,-2 1 0-15,-8-5-53 16,-2 4 0-16,-5-2-155 16,0-1 1-16,-4-1-353 15,-2-1 1-15,-1-1 821 0,3 2 1 16,-2-4-16-16,0 1 1 15,3 3-228-15,6 0 1 16,8 0-191-16,-11-2 0 16,-2 0-438-16,-7-3 1 15,-1-3 999-15,-1 3 1 16,-2-4-192-16,0 5 0 16,0-3-325-16,-4 5 1 15,0-1-531-15,-3 3 0 16,-3 3 1228-16,1-1 1 15,0 2-567-15,1-1 1 16,-3 3-519-16,-13 1 0 16,-13-2 825-16,22 3 1 15,13-5-214-15,6 1 1 16,11 1-221-16,-6 4 0 16,2 4-129-16,2-2 0 15,3 1-331-15,3 1 0 0,-3 0 854 16,6 1 0-16,2 6-77 15,6-4 0-15,3 0-130 16,4 2 1-16,1-2-21 16,5 1 1-16,5-1-100 15,-1 5 0-15,5 1 51 16,0 3 1-16,3 4-58 16,4 2 1-16,6 1-71 15,3 0 1-15,4-1-167 16,5 1 1-16,10-3-85 0,-2 0 0 15,9 2 682-15,-2-3 1 16,4 1-122-16,5-4 1 16,5-3-119-16,2-2 1 15,3-7-340-15,3-1 0 16,1 1 237-16,5-4 1 16,3-4 241-16,16 8 0 15,5 1-266-15,-8-5 1 16,-3 0-443-16,0-9 1 15,2-3 832-15,-3-1 1 16,1-1-323-16,0-1 0 16,2-1-398-16,-6 2 1 15,4-3 526-15,-2 5 1 16,5 1 1-16,-6 2 0 16,-3 0-342-16,-4-4 0 15,1 1-119-15,3-6 0 0,4-4 620 16,0 4 0-16,0-2-321 15,-1-1 0-15,-3-1-262 16,-5-3 1-16,-2 0 312 16,-12 3 1-16,-6 0 146 15,1-1 1-15,-1-2-160 16,-8-6 0-16,-6 2-66 16,-5-5 0-16,-3 0 17 15,-10-9 1-15,-6-6-101 16,-8-3 1-16,-9-4-88 15,-19-1 0-15,-21-8 256 0,-31-5 1 16,-31-8-106-16,-17 15 1 16,-23 9 143-16,-4 11 0 15,-12 14-309-15,9 16 0 16,2 17-740-16,3 16 0 16,-5 0 509-16</inkml:trace>
  <inkml:trace contextRef="#ctx0" brushRef="#br0" timeOffset="10298.56">17304 4701 1748 0,'0'0'0'15,"0"0"-113"-15,0 0 1 16,15-9-16-16,-6 6 1 15,4-3-29-15,-2-1 0 16,-1 3 80-16,-1 3 0 0,-5 2 144 16,-4-1 0-16,9 11-64 15,-4-5 1-15,-5 3 101 16,2 5 0-16,-2 4 31 16,0 2 0-16,-2 7-125 15,2 2 0-15,-3 3-23 16,1 6 0-16,2 0-63 15,0 0 1-15,2 7-26 16,1-2 0-16,-1 2 266 16,0 2 0-16,-2 1-79 0,0 3 0 15,0-1-148-15,2 0 1 16,2 4 106-16,-4 1 0 16,3-1 88-16,-1 5 0 15,2-1-111-15,-4-3 1 16,0 7-25-16,-4-8 0 15,0 1-43-15,3-6 0 16,-7 1 91-16,6-3 0 16,-3-5 68-16,1 8 1 15,0-3-99-15,1 3 0 16,-3 3-24-16,2 1 0 16,3 1-37-16,-5 3 1 15,4-6 124-15,0 4 0 16,-1 0-8-16,-1-6 1 15,0 4-135-15,1 0 0 16,-1 2 18-16,0 0 1 0,2 0 109 16,-3 1 0-16,-3 1 22 15,3-2 1-15,-1-8-108 16,3-1 1-16,-3-7-17 16,2-1 0-16,1-4-9 15,-1-7 0-15,2-2 39 16,2-5 0-16,0-1 6 15,0-4 0-15,0-5 0 16,-3 0 0-16,3-4 11 16,-2 2 1-16,2-7 8 15,0-2 1-15,0 0-24 0,0 0 1 16,0 0-2-16,0 0 0 16,0 0 1-16,5-11 1 15,4-7 31-15,1-3 0 16,-1-8-33-16,-4-2 1 15,1-5 0-15,1-4 0 16,-5-5-74-16,2-9 1 16,0-3 88-16,-3-6 1 15,1-6 34-15,0-1 0 16,2-5-169-16,1-10 0 16,-3-9 190-16,-2 13 1 15,0 2 60-15,-2 12 1 16,-7 13-133-16,5-5 1 15,4-2-108-15,-1-15 0 16,-5-16 230-16,2 4 0 16,-5 0-123-16,2 5 0 0,-2 7-36 15,-8 1 0-15,-3 5 97 16,9 12 0-16,-2 8-70 16,7-1 1-16,6 1-117 15,2-4 0-15,5-2 0 16,-1 7 1-16,-1-1 162 15,-1 3 0-15,0 6-30 16,-4 6 1-16,0 7 0 16,3 4 0-16,3 6-18 15,-4 2 0-15,5 3-50 0,-5 4 1 16,2 2 56-16,-4 7 0 16,7-9-4-16,-7 9 0 15,8 9-38-15,-5 2 0 16,3 7-47-16,1 4 0 15,-3 10 6-15,3-1 1 16,2 5 123-16,-1 7 1 16,-1 5 27-16,1 6 0 15,1 9-210-15,-5 6 0 16,1 5 235-16,1 18 0 16,-1 8 75-16,8-2 1 15,4 1-169-15,-1-2 0 16,1-2 169-16,1 1 1 15,-3-4-187-15,-6-4 0 16,-9-2-101-16,-5-1 1 0,-4-10 184 16,-1 3 1-16,-4-1-142 15,3-1 0-15,1-2 30 16,-1-2 1-16,2 2 156 16,-9-4 0-16,-1 2-6 15,6-18 0-15,2-13-44 16,-2-1 0-16,2-4-66 15,0-5 0-15,2-4 5 16,1-6 0-16,1-5-29 16,1-5 0-16,6-4-263 15,-3-26 1-15,1 1-1099 0</inkml:trace>
  <inkml:trace contextRef="#ctx0" brushRef="#br0" timeOffset="13437.05">18746 7345 1838 0,'0'0'0'0,"-5"-13"59"16,3 4 1-16,0 2-7 15,-3-6 0-15,-5-3-13 0,-1 0 1 16,-2-1-106-16,-5-1 1 16,-2-3-78-16,-10-3 0 15,-5-3-307-15,-4 2 0 16,0 0-4-16</inkml:trace>
  <inkml:trace contextRef="#ctx0" brushRef="#br0" timeOffset="13511.51">18320 7020 505 0,'0'0'0'15,"-17"-14"488"-15,-5 1 0 16,-15-3-335-16,0 5 0 15,-7 1-399-15,-4 2 0 16,0 1-604-16</inkml:trace>
  <inkml:trace contextRef="#ctx0" brushRef="#br0" timeOffset="14486.37">17823 6948 1323 0,'0'0'0'15,"-9"0"318"-15,-15 4 0 16,-13 0-274-16,-5 1 0 16,-10-5-355-16,0 4 0 15,-7-4 156-15,7 3 0 0,1 3 567 16,-1-3 1-16,-2 1-279 15,3 1 0-15,-1 2-201 16,2-3 0-16,4 1-161 16,0-5 1-16,2 4 25 15,-3-4 0-15,7 2 598 16,-4 5 1-16,-1 6-193 16,3-1 1-16,-1 4-174 15,-1 1 0-15,2 4-118 16,1 1 1-16,6 1-147 15,-2 2 0-15,4 6 21 16,3 1 0-16,4 6 35 0,4 4 1 16,7 1 375-16,2 6 0 15,8 1-2-15,1 4 1 16,8 2-77-16,5 1 1 16,0-3-51-16,6-3 0 15,4-6-3-15,-1-2 1 16,4-2 53-16,2 1 1 15,4-4-59-15,0 3 0 16,3-1-84-16,2-1 1 16,4-1-271-16,2 0 1 15,3-6 32-15,5 3 1 16,2-8 563-16,3-2 0 16,3-2-176-16,16 2 1 15,8-3-355-15,-5-6 0 16,0-5 131-16,-4-2 0 15,-2 0 417-15,4-4 1 0,2 3-318 16,0-5 0-16,0-1-508 16,1-4 1-16,5-1 957 15,3-5 1-15,2 3-393 16,-9-2 0-16,-4 1-474 16,0-3 1-16,0 2 801 15,0-2 1-15,3-3-267 16,-10-1 1-16,-1 2-279 15,-12 2 0-15,-8 4-105 16,1-8 0-16,1 2 547 0,-4-1 1 16,5-4-170-16,-7-2 0 15,1-2-85-15,-6-2 0 16,-6 1-58-16,-1-5 1 16,-2 3-68-16,-6-2 0 15,-1 0 11-15,-5 3 0 16,-4 0 63-16,-1-3 1 15,-2-4 49-15,-3-3 0 16,-2-6 56-16,-4-2 1 16,-2-3-23-16,-3 4 0 15,-2-6-65-15,-2 3 1 16,0 1-10-16,-2 1 0 16,0 1-31-16,-2-1 0 15,-7 2-20-15,0-3 0 16,-4-4 16-16,-7 2 1 15,-4-1-54-15,-10 6 0 0,-8 2 359 16,-4 4 0-16,-7 3-342 16,-27-1 0-16,-19-3 87 15,-7 13 1-15,-8 6-231 16,-26 14 1-16,-15 13 400 16,-20 17 1-16,-19 15-418 15,-26 18 1-15,-24 13-331 16,-5 9 1-16,-4 1-183 15</inkml:trace>
  <inkml:trace contextRef="#ctx0" brushRef="#br0" timeOffset="35415.94">17733 12831 2006 0,'0'0'0'0,"0"0"49"16,0 0 1-16,0 0-52 16,0 0 0-16,0 0-66 15,0 0 1-15,0 0-107 16,0 0 0-16,26 7-87 16,-6-3 1-16,6 5 258 15,5-2 0-15,4 2 333 0,6 0 0 16,5-4-131-16,0 2 1 15,4-3-197-15,0 0 0 16,2-1-422-16,-1-1 1 16,5-2 677-16,5-2 0 15,3 0-18-15,3-3 0 16,3-2-520-16,18-2 0 16,14-2 481-16,3 0 1 15,2 0-62-15,-13 1 1 16,-5-1-720-16,-2 4 1 15,-2-1 1039-15,-2 5 1 16,0-1-366-16,-6 2 0 16,-1 2-728-16,9 2 1 15,5 0 1249-15,-1-2 0 16,0 0-655-16,-1-2 1 16,-3-3-101-16,8 1 1 0,3 1 460 15,-8-1 1-15,-5 4-563 16,4-4 0-16,2 1 374 15,1 3 1-15,4 3 14 16,-9 1 0-16,-4 0-586 16,8-3 1-16,3 1 833 15,3-2 1-15,-1 0-442 16,-4 0 0-16,1 0-17 16,1 4 1-16,4-1 325 0,-7 1 0 15,-1-2-588-15,6 0 1 16,6-1 598-16,3-1 1 15,1 0-474-15,7 0 1 16,7 0 371-16,-8 0 0 16,1 0-179-16,-6 6 0 15,-1-4-55-15,3 1 1 16,4 4 174-16,1-7 0 16,3 2-183-16,7-2 0 15,5-2 64-15,-3 2 1 16,1-3 65-16,-5 1 1 15,-2-2-121-15,6 1 1 16,-2-1 127-16,0 1 0 16,-2-3-158-16,2 3 0 15,0-3 170-15,-2 4 1 16,0 1-142-16,-4-1 0 16,-2 2 54-16,-5-2 0 0,2 2 87 15,-2-9 1-15,0 0-202 16,7 2 1-16,4-4 233 15,-5-3 0-15,-1-3-333 16,-5 3 0-16,-4 0 448 16,-9 5 1-16,-5 1-386 15,-1-1 1-15,-3 0 205 16,7 6 0-16,2 6 59 16,2-3 0-16,4 0-369 15,-6 2 0-15,0 2 523 16,-13-1 1-16,-8 1-245 0,-10 0 1 15,-12-1-95-15,-3 4 0 16,-4 1-76-16,1-1 1 16,-1-2 311-16,2 2 1 15,0-1-61-15,-11 1 1 16,-8-2-75-16,-3 3 1 16,-6-7-26-16,-3 3 0 15,-2-2-8-15,-4 0 0 16,-4-2-38-16,-7 0 0 15,0 0-17-15,0 0 1 16,0 0-62-16,0 0 0 16,0 0-435-16,-26 3 0 15,1-3-872-15</inkml:trace>
  <inkml:trace contextRef="#ctx0" brushRef="#br0" timeOffset="38253.83">12394 6777 2006 0,'0'0'0'0,"-19"-16"-40"16,19 16 0-16,0 0-38 16,0 0 1-16,0 0-31 15,0 0 1-15,0 0-97 16,-9-5 0-16,-8-2-144 15,-9-10 0-15,1 3 156 16</inkml:trace>
  <inkml:trace contextRef="#ctx0" brushRef="#br0" timeOffset="38718.56">12106 6581 639 0,'-8'-13'0'0,"-3"-6"452"15,-7-12 0-15,-10-10-205 0,-5-1 1 16,-8-1-420-16,-14 5 0 16,-10 2 185-16,-20 9 0 15,-20 7 256-15,5 8 1 16,-5 12-879-16,2 9 1 15,1 11 1110-15,8 10 0 16,2 15-587-16,3 6 0 16,10 10-197-16,5 11 0 15,9 11 516-15,13 5 1 16,10 4-161-16,14 0 1 16,15-4-31-16,17 0 0 15,11-3-242-15,22-4 0 16,18-2 530-16,10-7 1 15,20-13-386-15,1-5 1 16,14-9 190-16,11-5 1 16,11-4-285-16,1-14 0 15,5-10 358-15,-3-12 0 16,3-14-526-16,-3-13 1 0,-1-15 585 16,-4-10 0-16,0-18-325 15,-13-9 1-15,-4-17 127 16,-5-5 0-16,-2-12 147 15,-26-4 0-15,-10-7-255 16,-27 1 1-16,-22-5 115 16,-31 6 1-16,-32-4-375 15,-40 18 1-15,-40 9 345 0,-76 40 1 16,-62 30-56-16,-80 74 1 16,-70 61-863-16,-85 135 1 15,1-3 456-15</inkml:trace>
  <inkml:trace contextRef="#ctx0" brushRef="#br0" timeOffset="118754.96">15248 10974 2051 0,'0'0'0'0,"0"-45"13"0,0 15 0 16,3-3-90-16,-3-1 0 15,2 2-37-15,0 7 0 16,0 1 48-16,2 10 1 16,-4 1 102-16,0 2 1 15,0 10 12-15,0 1 1 16,0 0 91-16,5 19 1 16,8 19-78-16,2 9 1 15,5 11-465-15,8 5 1 16,7 9 56-16,-7-15 1 15,-4-1 897-15,0-5 1 16,0-6-280-16,13 0 1 16,9-4-29-16,5-23 1 15,12-14-628-15,28-53 1 16,25-36 839-16,30-50 0 0,27-43-582 16,73-63 1-16,53-58 218 15,48-9 1-15,50-31-268 16,-33 82 0-16,-4 43-434 15,-83 62 0-15,0 3-262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7T07:13:40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10084 8961 1670 0,'5'-9'0'0,"1"-1"-132"15,1 1 0-15,-5-4-71 16,2 0 0-16,-4-6-67 16,2 2 0-16,-2-1 213 15,-2-1 1-15,2-5 240 0,-4 4 0 16,2 1-118-16,-1 1 1 15,-3-4 86-15,2 8 1 16,4 3-54-16,-3 4 0 16,1 1-95-16,2 6 1 15,-4 18-103-15,4 0 0 16,4 11-5-16,5 7 0 16,6 5 33-16,3 10 1 15,6 5 35-15,8 7 1 16,5 5 395-16,0 0 1 15,7-1-63-15,9 0 0 16,3 3-189-16,-8-27 1 16,-11-19-220-16,9-23 1 15,0-20 79-15,33-46 0 16,23-40 144-16,29-41 1 16,26-43-67-16,59-46 0 15,52-46-13-15,7 11 1 0,26-8-14 16,-32 44 1-16,-7 25-241 15,-46 47 1-15,-35 42-285 16,-38-1 0-16,-1 2-135 16</inkml:trace>
  <inkml:trace contextRef="#ctx0" brushRef="#br0" timeOffset="11215.36">10350 9973 1849 0,'3'11'0'16,"3"11"-10"-16,-6-17 1 15,-6-1 9-15,6-4 0 16,0 0 2-16,0 0 0 15,0 0-17-15,0 0 1 16,10 0-23-16,-1 3 1 16,6-1-9-16,-2 4 1 15,3 1 27-15,6 7 1 16,1 8-67-16,-5 3 0 16,6 4-15-16,-6-4 1 15,1 4 30-15,-1-4 1 0,-3 0-98 16,7-7 0-16,-3-3-68 15,8-6 0-15,-1-6 773 16,9-5 1-16,2-3-159 16,6-8 1-16,7-5-132 15,1-9 1-15,3-7-417 16,14-14 0-16,6-14 445 16,37-33 0-16,25-31-382 15,14-6 1-15,20-12-320 16,-8 0 1-16,1 0-821 0</inkml:trace>
  <inkml:trace contextRef="#ctx0" brushRef="#br0" timeOffset="30643.01">9201 11430 1827 0,'0'0'0'15,"0"0"-82"-15,0 0 0 0,0 0-24 16,0 0 0-16,0 0-70 16,0 0 1-16,0 0 45 15,0 0 1-15,0 0 200 16,0 0 1-16,0 0 113 16,0 0 1-16,0 0-17 15,0 0 0-15,0 0-48 16,0 0 0-16,0 0-73 15,0 0 0-15,0 0-97 16,0 0 1-16,21 13 95 0,-3 5 0 16,4 5 22-16,6 8 1 15,0 6 20-15,-1 3 1 16,7 3 89-16,-3-1 1 16,4 1-162-16,0-3 1 15,2-3-160-15,2-6 0 16,5-4-214-16,1-7 1 15,-1-8 605-15,2-6 0 16,2-6 21-16,4-15 1 16,3-12-268-16,23-34 1 15,10-25 48-15,19-19 0 16,15-21-125-16,7-2 1 16,12-8 294-16,-1 15 0 15,6 4-643-15,-15 14 1 16,-9 13 751-16,-15 29 1 15,-15 21-241-15,-27 15 0 0,-25 14-153 16,3 15 1-16,-14 10-452 16,8 12 1-16,0 1-903 15</inkml:trace>
  <inkml:trace contextRef="#ctx0" brushRef="#br0" timeOffset="89403.21">13178 12031 1771 0,'0'0'0'15,"-22"29"-161"-15,7-16 1 16,2-1 286-16,0-3 0 16,2-3-125-16,2 1 0 15,5-5 2-15,4-2 0 16,-9 2 2-16,9-2 1 16,0 0 54-16,0 0 0 15,0 0-25-15,0 0 0 16,0 0-10-16,0 0 1 15,0 0-8-15,0 0 1 16,4 12 139-16,7 6 0 16,6 9 38-16,8 9 1 15,10 9-113-15,4 4 1 0,7 7-118 16,1-2 0-16,2-2-169 16,-4-7 1-16,3-7 115 15,3-6 1-15,1-12 363 16,5-18 0-16,6-17-95 15,26-48 1-15,18-36-146 16,31-50 1-16,30-44 40 16,65-50 1-16,55-49-514 15,52 1 1-15,-4-1-1296 16</inkml:trace>
  <inkml:trace contextRef="#ctx0" brushRef="#br0" timeOffset="140163.1">17195 13704 1894 0,'19'0'0'16,"14"2"-47"-16,-35-9 1 16,-20-6-22-16,4 1 1 15,-3 3 32-15,5 1 1 0,1 3-17 16,0-6 1-16,0-3 25 16,4 1 1-16,2 2 82 15,2 2 0-15,3 2 106 16,4 7 0-16,0 0-17 15,11 16 1-15,8 11-99 16,6 4 0-16,12 7-387 16,2-2 0-16,11 3 94 15,0 3 0-15,7 1 715 16,13 15 0-16,15 8-307 0,-13-10 1 16,-2-4-374-1,-1-14 0-15,3-16 468 0,3-19 0 16,7-15-120-16,-1-33 1 15,4-26-378-15,20-35 1 16,15-36 476-16,46-60 0 16,39-46-410-16,68-58 0 15,63-60 85-15,39 26 0 16,0-4-1527-16</inkml:trace>
  <inkml:trace contextRef="#ctx0" brushRef="#br0" timeOffset="171616.85">12933 15031 2017 0,'0'0'0'15,"0"0"9"-15,0 0 0 16,0 0-14-16,0 0 1 0,0 0-48 15,0 0 0-15,0 0-37 16,0 0 1-16,0 0 85 16,0 0 0-16,0 0 50 15,0 0 1-15,0 0-47 16,0 0 1-16,0 0 10 16,9 18 0-16,0 11-229 15,10 9 0-15,5 10-230 16,3 3 1-16,1 3 927 15,0 0 1-15,-1 0-119 16,1 0 0-16,2-2-178 0,-5-3 0 16,1-6-40-16,0-11 0 15,-6-6-38-15,8-17 1 16,5-15-173-16,8-19 1 16,9-18-167-16,25-35 1 15,23-26 588-15,13-20 1 16,15-24-335-16,36-37 1 15,28-35-275-15,45-41 1 16,1 0-1710-16</inkml:trace>
  <inkml:trace contextRef="#ctx0" brushRef="#br0" timeOffset="181376.88">12621 16698 2039 0,'0'0'36'16,"0"0"1"-16,0 0 4 16,0 0 1-16,0 0-60 15,0 0 0-15,0 0-27 16,0 0 0-16,0 0 3 16,0 0 1-16,0 0 32 15,0 0 1-15,0 0 50 0,0 0 1 16,0 0 33-16,0 0 1 15,11 8 45-15,7 2 1 16,14 5 35-16,1 17 1 16,7 11-91-16,3 10 0 15,5 10-363-15,2 2 0 16,-2 5-88-16,7 4 1 16,4 1 693-16,-2-19 0 15,-1-11-166-15,-16-20 0 16,-10-16-25-16,-2-7 0 15,-4-11-27-15,1-16 1 16,3-17-67-16,2-15 0 16,5-17-524-16,22-38 0 15,19-28 1001-15,5-1 1 16,4-8-598-16,0 12 0 0,0 8-12 16,1 15 1-1,5 11 368-15,-2 6 1 0,-1 9-449 16,10 0 0-16,5 3 358 15,3 6 1-15,1 3-454 16,-8 10 1-16,3-1-1480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7T07:18:32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8906 4249 1972 0,'0'0'0'0,"-26"18"-55"15,17-10 1-15,5-5-303 0,-5-3 0 16,0 0 216-16,-13 0 0 16,-2 0 457-16,-8-7 1 15,3 2-170-15,-8-8 1 16,0-3-149-16,-6-8 1 15,-3-3-334-15,-5-5 0 16,-10-6 539-16,2 0 0 16,-8-3 101-16,-10-10 1 15,-12-3-586-15,-7 0 1 16,-4 4 267-16,-1 7 1 16,-3 7 133-16,-6-2 1 15,-1 0-278-15,-2 4 0 16,-7-2 360-16,-5 7 1 15,-5 4-99-15,3 3 0 16,-2 1-370-16,-6 4 0 0,-9 1 605 16,4 4 1-16,1-1-910 15,-5 4 0-15,-5 2 995 16,-3 5 0-16,-3-2-343 16,4 4 0-16,1 4-814 15,-8 1 0-15,-1 4 1384 16,2 2 0-16,0 4-684 15,7 4 0-15,3 3-564 16,-3 7 0-16,-3 0 1195 16,9 3 0-16,0 2-1150 0,5 1 1 15,3 6 1121-15,1 0 1 16,2 6-658-16,6 4 1 16,1 3 220-16,6 7 0 15,8 2-870-15,10 0 1 16,4 4 1447-16,6 1 1 15,9 6-817-15,-2 9 1 16,5 5-527-16,8 4 1 16,10-1 1287-16,6 1 0 15,6 4-662-15,17 1 1 16,9 0 145-16,6 2 1 16,9-3-165-16,5 1 1 15,9 4-163-15,12-2 0 16,7-7-53-16,13-1 1 15,9-2 306-15,19-7 1 16,10-2 235-16,-1-1 1 16,0-7-651-16,11-2 0 0,11-7 726 15,7-7 1-15,17-2-1192 16,2-4 1-16,13-1 1512 16,3-11 1-16,8-6-698 15,8 2 0-15,8-5-311 16,8 0 0-16,3-4 750 15,-1 0 1-15,5-3-378 16,4 3 1-16,6-3-150 16,7-2 1-16,1-8-127 15,1-6 0-15,2-6 22 0,3-6 0 16,4-6 534-16,-10-4 1 16,-1-6-231-16,2-7 1 15,0-5-144-15,3-2 0 16,4-6-197-16,-11 1 0 15,-2-2 34-15,-9-2 1 16,-13 2 585-16,-16-2 0 16,-12 3-607-16,-2-1 0 15,-1 2 449-15,-13-8 0 16,-15-1-804-16,-2-3 1 16,-2-1 1114-16,-16-7 1 15,-6-7-524-15,-10-6 1 16,-2-5-451-16,-10-4 1 15,-10-5 722-15,-1-6 0 16,-4-2-254-16,-13-3 1 0,-9-1 41 16,-14-5 0-16,-16-6-184 15,-20-3 0-15,-12 1 274 16,-18-4 0-16,-20-4-152 16,-16 4 0-16,-15-5 20 15,-41 1 0-15,-23-5-127 16,-66 14 1-16,-47 11-503 15,-70 22 0-15,-64 16 757 16,-93 43 0-16,-89 29-672 16,-100 62 0-16,2-1-381 15</inkml:trace>
  <inkml:trace contextRef="#ctx0" brushRef="#br0" timeOffset="59737.38">20474 9212 1748 0,'0'0'0'15,"0"0"-73"-15,0 0 0 16,0 0 32-16,0 0 0 0,0 0 86 16,0 0 1-16,0 0-8 15,0 0 0-15,0 0-29 16,0 0 1-16,30-4-56 15,-6-1 0-15,5-3-98 16,1 3 1-16,1 0-276 16,6 3 0-16,6-2 940 15,5 1 1-15,7-3-239 16,4 1 1-16,6-2-596 16,7 3 0-16,5-5 644 15,25 5 1-15,16-3-220 0,-9 7 1 16,4 2-396-16,-3 0 0 15,5 1 626-15,1-3 0 16,4 4-539-16,13-8 1 16,6 1 370-16,-12-3 1 15,-3-3-125-15,3 2 0 16,2 0-166-16,-1 2 0 16,1-1 321-16,-2 1 0 15,-1 3-446-15,-1-3 0 16,3 1 545-16,-5 0 0 15,-1-1-794-15,11-2 1 16,8-6 945-16,-10-3 0 16,-4-2-630-16,15 4 1 15,2 1 300-15,2-3 0 16,0 1-94-16,-11-1 0 16,-10-4-105-16,-3 6 1 15,-11-2 65-15,-4 9 1 0,-7 3 219 16,-14 2 0-16,-16 2-278 15,-9 0 0-15,-11 4-113 16,-11 5 1-16,2 0-1686 16</inkml:trace>
  <inkml:trace contextRef="#ctx0" brushRef="#br0" timeOffset="70711.5">1145 9952 1927 0,'0'0'97'15,"-15"5"1"-15,-7 6-76 16,1-2 0-16,-4 7-63 16,6-1 1-16,-1 1-69 15,11 4 1-15,-1 1-26 16,10 8 0-16,10 5-16 16,-1 8 1-16,6 4 100 15,3 7 0-15,4-3 147 16,4 0 1-16,5-1 243 15,6-6 1-15,9-8-150 0,1-3 0 16,8-10-244-16,-1-10 1 16,5-8-135-16,11-15 0 15,7-14 585-15,27-37 1 16,25-29-520-16,11-34 0 16,23-33 226-16,55-60 1 15,42-50 36-15,80-38 1 16,68-45-293-16,20 32 1 15,0-3-1836-15</inkml:trace>
  <inkml:trace contextRef="#ctx0" brushRef="#br0" timeOffset="88773.74">25103 10218 1860 0,'0'0'0'16,"27"-9"-67"-16,-19 7 1 15,-4 1-64-15,-4 1 1 16,0 0 163-16,0 0 0 15,-4 12-82-15,8-3 0 16,3-5 139-16,6 1 1 16,3 1 26-16,8-6 1 15,6-2-120-15,9-2 0 16,0 1-1333-16</inkml:trace>
  <inkml:trace contextRef="#ctx0" brushRef="#br0" timeOffset="88998.67">25627 10227 1614 0,'30'0'0'15,"18"0"-564"-15,38 4 1 16,33 5 1306-16,12-4 0 0,18 2-808 15,14-1 0-15,16 1-71 16,11-3 1-16,13-4 64 16,15 3 1-16,13-1 210 15,-14-2 1-15,-1 0 220 16,-20-2 1-16,-13-1-284 16,-22 8 1-16,-21 8-43 15,-20-3 1-15,-22 1-362 16,-17 4 1-16,-20-1 588 15,-9 6 0-15,-16 0-273 16,-12 3 1-16,-12 2-533 16,-16 2 1-16,0 0-350 0</inkml:trace>
  <inkml:trace contextRef="#ctx0" brushRef="#br0" timeOffset="90169.27">1809 11765 1950 0,'0'0'-41'16,"10"-2"1"-16,4-3-57 0,-1 3 0 15,-4-4-217-15,10 1 0 16,-1 0 3-16,1-1 1 16,-1 1 128-16</inkml:trace>
  <inkml:trace contextRef="#ctx0" brushRef="#br0" timeOffset="90483.67">2204 11689 1155 0,'0'0'0'15,"0"0"249"-15,34-3 1 16,21-3-761-16,4 3 1 16,6-3 749-16,1 3 1 15,12 1 146-15,-3 0 0 16,8 2-799-16,1-4 1 16,4 3 804-16,25-7 1 15,12-2-388-15,1 1 1 16,-2 0 92-16,-3 0 0 15,1 5 44-15,-7-7 0 16,-3 2-174-16,5-2 0 16,6 1 167-16,-5 1 0 0,2 0-133 15,2-4 1-15,4-1 120 16,-6 1 1-16,-7-1-138 16,-3-3 1-16,-3 1 177 15,-14 4 0-15,-10-1-262 16,-19 6 0-16,-17 5-56 15,-18-2 0-15,-16 4-114 16,-4 4 0-16,2-4-1146 16</inkml:trace>
  <inkml:trace contextRef="#ctx0" brushRef="#br0" timeOffset="91805.68">13571 11012 1827 0,'8'-3'0'15,"3"-3"-188"-15,-2 3 0 16,-2-1-26-16,-7 4 1 16,12-4-13-16,-12 4 1 15,0 0 341-15,-12-7 1 16,-6-7 255-16,-8-10 1 15,-3-6-169-15,-5-3 0 16,-3-4-119-16,-3-7 1 16,-3-6-158-16,-5 0 1 15,-5-4-232-15,-23-8 0 16,-14-4 729-16,-4 6 1 0,-10-1-1135 16,3 5 0-16,-6 6 1233 15,1-2 1-15,3 3-529 16,-4 0 0-16,-6 3 157 15,-5-1 0-15,0-2-598 16,-17 4 0-16,-9 2 870 16,0 2 1-16,-4 4-984 15,8 10 1-15,5 2 1019 16,-5 2 0-16,-4 5-434 0,2 5 0 16,2 2-471-16,-8 10 1 15,2 2 990-15,2 10 1 16,0 5-970-16,6 6 0 15,3 0 870-15,9 5 0 16,10 7-867-16,0 4 1 16,5 9 867-16,9 7 0 15,8 0-812-15,2 7 0 16,7 7 267-16,7-1 0 16,12 3 491-16,11 2 1 15,12-2-402-15,15 6 0 16,12-4-32-16,10 2 0 15,15 1 45-15,6-1 0 16,17 2-608-16,5 5 1 16,14 2 1139-16,14-4 0 15,11-7-375-15,12-5 1 16,12-6-178-16,12-5 0 0,14-4-150 16,9 0 0-16,9-3 410 15,3-6 0-15,9-5-344 16,6-2 1-16,10-2-128 15,18-5 0-15,11 0 373 16,2-8 1-16,6-6 17 16,-4-10 0-16,0-10-76 15,3-10 0-15,-3-10-95 16,4-4 0-16,-4-9-155 16,-11-10 1-16,-13-6-73 15,-4-2 0-15,-9-7 677 0,-15-4 0 16,-13-5-981-16,-20-5 0 15,-18-6 1068-15,-23-11 1 16,-20-8-535-16,-31-8 1 16,-30-9-171-16,-50-9 1 15,-42-10 225-15,-76-3 0 16,-62-5 113-16,-110 15 1 16,-90 10-852-16,-129 60 1 15,2 1-311-15</inkml:trace>
  <inkml:trace contextRef="#ctx0" brushRef="#br0" timeOffset="121005.42">1447 13063 1916 0,'0'0'-15'16,"0"0"1"-16,-11 15-71 16,11-15 0-16,-3 9 0 15,3-9 1-15,0 0 22 16,0 0 0-16,13 3-53 16,1 6 1-16,8 4-204 0,8 7 1 15,7 5 751-15,5 4 0 16,8 1-115-16,2 3 0 15,0 1-251-15,3 0 0 16,4 2-507-16,2-4 0 16,0-1 579-16,4-4 0 15,5-2 210-15,-2-3 1 16,2-10-352-16,-9 1 0 16,0-6-433-16,4-9 0 15,1-8 1056-15,26-32 1 16,16-21-691-16,8-32 0 15,13-31 356-15,30-34 0 16,16-33-322-16,63-59 1 16,50-53-499-16,50-29 1 15,2-1-769-15</inkml:trace>
  <inkml:trace contextRef="#ctx0" brushRef="#br0" timeOffset="145463.54">20079 12514 2129 0,'0'-18'0'0,"-2"-14"119"0,1-4 0 15,-1-8-151-15,-6-8 0 16,-5-9-78-16,-5-6 1 16,-8-5-145-16,-18-16 0 15,-17-7 114-15,-7 15 0 16,-12 10 502-16,-8 16 1 15,-12 13-1076-15,-5 15 0 16,-8 14 1491-16,-1 15 0 16,1 17-1112-16,0 9 1 15,-1 14 814-15,7 15 0 16,3 10-905-16,-1 22 1 16,2 15 758-16,5 12 0 15,4 16-288-15,18 11 1 16,15 13-280-16,13 16 1 15,15 16 296-15,29 11 0 16,23 10 47-16,19-17 0 0,22-11-824 16,19-18 1-16,22-17 1335 15,12-21 0-15,16-18-782 16,15-14 0-16,11-17-154 16,19-26 1-16,16-26 791 15,-3-25 0-15,3-23-323 16,-2-17 1-16,-2-25 23 15,-6-19 1-15,-11-25-689 16,-4-26 1-16,-6-25 1053 0,-34-16 1 16,-23-22-479-16,-41-15 0 15,-34-17-11-15,-42-10 0 16,-33-14-502-16,-51 4 0 16,-45-9 443-16,-65 16 1 15,-55 9 290-15,-90 61 0 16,-82 43-1280-16,-85 116 1 15,1-1 676-15</inkml:trace>
  <inkml:trace contextRef="#ctx0" brushRef="#br0" timeOffset="149200.68">26078 16743 2084 0,'0'0'91'0,"7"-1"1"16,4-5 42-16,7 1 0 15,8-1-71-15,9-1 0 16,8-2-365-16,7 6 0 16,9 1 286-16,31-2 1 15,25-1 126-15,12-4 0 16,17-4 96-16,19-7 0 16,16-5-142-16,37-11 0 15,29-7-245-15,45-15 0 0,41-14 258 16,21 6 1-16,30-4 42 15,-25 5 1-15,-7 3-161 16,-47 12 0-16,-35 9 168 16,-47 12 1-16,-41 9-72 15,-29 9 1-15,-31 9 10 16,-35 4 1-16,-33 4-108 16,-19-3 1-16,-22 1-101 15,-4-1 0-15,-14-6-792 0,-47 3 0 16,1 0 429-16</inkml:trace>
  <inkml:trace contextRef="#ctx0" brushRef="#br0" timeOffset="150282.65">27950 16895 2308 0,'0'0'104'16,"0"0"1"-16,0 0-8 16,0 0 0-16,-10-7-22 15,10 7 1-15,-9-11-76 16,9 11 0-16,0 0 94 16,8 9 1-16,4 7 5 15,7 11 1-15,7 7-99 16,3 9 0-16,6 10-2 0,-1 6 0 15,-1 9-23-15,4 13 1 16,3 11-99-16,-6-13 0 16,-5-3-36-16,-5-13 1 15,-5-11 16-15,-6-12 0 16,-6-15 188-16,-3-7 1 16,-3-9-55-16,1-2 1 15,-2-5 5-15,0-2 0 16,-2-7 64-16,-1-11 1 15,-1-9 47-15,0-9 1 16,-1-11-156-16,5-3 1 16,4-8-118-16,5 2 1 15,6 0 48-15,-1 8 0 16,5 5 296-16,1 10 1 16,2 12-47-16,2 10 0 15,4 11 2-15,0 12 1 0,3 12-29 16,-3 10 0-1,-2 13-114-15,-2 0 0 0,0 1-75 16,-2-4 1-16,-2-3-27 16,0-12 0-16,2-8-31 15,-1-15 0-15,-1-15-153 16,0-16 1-16,1-1-1200 16</inkml:trace>
  <inkml:trace contextRef="#ctx0" brushRef="#br0" timeOffset="150775.67">28721 16482 2263 0,'0'0'178'0,"0"0"0"0,-13-16-45 16,8 9 0-16,-1 0-77 15,6 7 1-15,-7-7-37 16,5 14 0-16,0 5 2 16,6 15 1-16,1 13-140 15,10 12 1-15,6 13 107 16,3 16 0-16,5 13-122 16,10 28 1-16,7 22 418 15,2-14 0-15,2-2-196 16,-6-26 1-16,-1-15-75 15,-10-13 0-15,-7-17-8 0,-4-12 1 16,-4-16-79-16,-7-11 1 16,-7-11-70-16,-4-7 1 15,0 0-259-15,-4-16 1 16,1 0-1092-16</inkml:trace>
  <inkml:trace contextRef="#ctx0" brushRef="#br0" timeOffset="151439.04">29185 16859 2364 0,'0'0'166'16,"0"0"1"-16,14-15-66 16,-4 12 1-16,1-1-24 15,-2 8 0-15,0 5-42 16,-3 12 0-16,-4 10-30 16,3 10 1-16,1 10-164 15,5 3 1-15,4 5 94 16,-1-7 1-16,5-1 59 15,-1-10 0-15,1-8 79 16,-1-12 1-16,1-8-34 0,-1-10 0 16,1-10-38-16,-5-11 1 15,1-9 32-15,-4-3 0 16,0-8 34-16,-3-4 0 16,-5-4-140-16,-3-3 0 15,-2-5 27-15,-1 7 0 16,-3 2 27-16,1 11 1 15,1 9-53-15,-2 9 1 16,1 8 64-16,-2 14 1 16,-3 12 49-16,5 9 1 15,1 9-2-15,8 0 1 16,7 2 6-16,4-6 0 16,7-5 0-16,2-9 1 15,5-7-57-15,1-9 0 16,3-10-79-16,4-8 0 15,4-7-202-15,-1-8 1 0,3-8 372 16,-6-5 1-16,-4-4 16 16,-7-17 0-16,-6-13-46 15,-16 21 0-15,-12 6-58 16,-14 6 0-16,-13 8 62 16,-11 1 0-16,-13 3-724 15,-9 1 1-15,-1-1-530 16</inkml:trace>
  <inkml:trace contextRef="#ctx0" brushRef="#br0" timeOffset="152369.32">27769 15181 2163 0,'0'0'0'16,"2"-11"133"-16,-4 4 1 15,0-4-66-15,-2 4 0 16,-1 1-37-16,5 6 0 15,-10-7-36-15,1 18 0 0,-4 7-81 16,0 14 0-16,0 15 95 16,4 11 1-16,2 14 51 15,7 3 0-15,5 8-184 16,12 7 1-16,7 6-9 16,7-21 1-16,8-10-245 15,5-18 0-15,6-18 759 16,2-17 0-16,5-15-180 15,-1-17 0-15,1-14-148 16,-9-10 0-16,-4-10-21 16,-14-1 0-16,-10-7-3 15,-13 10 1-15,-12 4-23 0,-12-5 1 16,-11 1-58-16,-14 2 0 16,-12 1-225-16,-19 4 0 15,-16 2 617-15,15 18 0 16,8 14-369-16,3 9 1 15,8 9-321-15,7 4 0 16,9 5-6-16,11-1 0 16,-3-1-547-16</inkml:trace>
  <inkml:trace contextRef="#ctx0" brushRef="#br0" timeOffset="152954.26">28677 14878 2521 0,'-6'-11'0'0,"-3"-5"155"0,-2-4 0 15,0-3-82-15,0 3 1 16,0 0-100-16,2 6 0 16,1 5-165-16,-10 11 0 15,-8 7-77-15,0 12 0 16,-2 13 232-16,6 4 1 15,2 7 192-15,11 0 0 16,9 4 64-16,11-6 0 16,13-1-94-16,7-12 0 15,10-8-170-15,7-6 1 16,9-7-366-16,10 4 1 16,10-3 690-16,-9 5 1 15,-3 3-206-15,-21 2 0 16,-12 1-70-16,-8 8 0 15,-10 7 70-15,-8 2 1 16,-8 5-72-16,-13 0 0 0,-9 0-173 16,-9-1 0-1,-11-3 355-15,0-6 1 0,-3-4-50 16,5-8 0-16,1-6-132 16,4-6 1-16,4-6-148 15,-6-12 1-15,1-5-237 16,10-15 1-16,0 0-1179 15</inkml:trace>
  <inkml:trace contextRef="#ctx0" brushRef="#br0" timeOffset="153705.82">25260 15339 2375 0,'7'0'0'0,"4"2"89"0,4-6 1 16,3-5-201-16,12-5 1 15,7-4-252-15,9-4 1 16,11-3 734-16,12 0 1 16,10-2-825-16,39-9 1 15,32-13 850-15,18-1 0 16,22-6-263-16,33-16 0 16,32-11-119-16,20-9 0 15,24-10-147-15,-3-8 0 16,4-11 497-16,-12 11 0 15,-5 6-331-15,-15 14 1 16,-14 12-121-16,-30 8 0 16,-27 7 200-16,-36 13 0 0,-36 12-121 15,-17 9 1-15,-25 13 112 16,-22 0 0-16,-25 9-112 16,-8 1 0-16,-13 3-109 15,-8 1 0-15,-14 4-246 16,-8 1 1-16,0 1-1334 15</inkml:trace>
  <inkml:trace contextRef="#ctx0" brushRef="#br0" timeOffset="155042.26">26635 13502 2107 0,'-2'-10'0'0,"-1"-10"71"15,-3-5 1-15,-1-8 19 16,5-6 0-16,2-10-91 16,7-3 0-16,4-6-14 15,6 2 1-15,5 1 13 16,4 6 0-16,3 6-88 0,6 10 0 16,8 10-371-1,1 16 0-15,4 12 806 0,11 27 0 16,12 21-45-16,-11 13 0 15,0 19-302-15,-12 0 0 16,-8 3-125-16,-7-14 1 16,-9-8 111-16,-3-17 1 15,-7-13 12-15,-4-15 0 16,-7-13 44-16,-3-8 0 16,0 0 0-16,0 0 0 15,0 0-7-15,-14-11 1 16,-7-11-22-16,-1-7 1 15,0-7 53-15,4-7 0 16,1-7-72-16,4-4 1 16,2-11-79-16,9 4 0 15,6-4 47-15,7 6 1 16,9 1-24-16,2 15 1 16,4 3-113-16,2 18 0 0,1 12-185 15,5 15 1-15,1 15 714 16,2 7 0-16,3 11-74 15,6 10 0-15,6 10-165 16,-17-15 0-16,-11-9-83 16,-4-7 0-16,-7-7-87 15,-3-5 0-15,-7-6 47 16,-3-9 0-16,0 0-5 16,-3-13 0-16,-5-3-28 15,1-13 0-15,-2-11-129 0,-1-3 1 16,-1-5 230-16,4-6 1 15,0-4-21-15,7 2 0 16,7 4-49-16,0 9 1 16,4 7 6-16,-1 14 1 15,1 9-105-15,2 17 1 16,3 14-202-16,3 11 0 16,-1 0-1050-16</inkml:trace>
  <inkml:trace contextRef="#ctx0" brushRef="#br0" timeOffset="155536.31">27769 12046 2107 0,'3'-13'0'0,"5"-8"110"15,3-1 1-15,4-1-34 16,-2 5 1-16,1 5-36 0,1 4 0 15,0 9-74-15,-4 18 0 16,0 14-15-16,0 12 0 16,0 13 288-16,17 33 0 15,9 25-110-15,9 13 0 16,11 15-52-16,6 6 0 16,7 8-306-16,-5-1 0 15,-3 5 315-15,1-19 0 16,2-9 95-16,-12-20 1 15,-6-15-187-15,-7-17 1 16,-5-18-74-16,-11-18 1 16,-7-15-57-16,-8-17 0 15,-7-17-73-15,-4-8 1 16,-3-15-650-16,-3-7 1 16,1-1 478-16</inkml:trace>
  <inkml:trace contextRef="#ctx0" brushRef="#br0" timeOffset="156317.66">28644 12528 2151 0,'-2'9'0'16,"0"6"138"-16,2-15 0 15,0 0-70-15,0 0 1 16,0 0-69-16,0 0 1 16,-5 11-33-16,1 3 0 15,-2 6 69-15,4 12 1 16,2 6-37-16,6 5 0 16,3 9-130-16,6 2 0 15,3 6-77-15,5-6 1 16,4-4 29-16,-1-8 0 0,2-12 93 15,-4-6 0-15,0-10 9 16,-4-10 1-16,-3-10 260 16,-2-8 0-16,-1-8 12 15,-3-8 1-15,-1-8-49 16,-5-4 0-16,-3-10-159 16,-4 4 1-16,-3-5-82 15,-1 10 1-15,-1 5 102 16,1 11 1-16,1 13-15 0,1 3 0 15,4 11 43-15,0 11 1 16,2 3 47-16,5 4 0 16,6 6 10-16,6-4 1 15,5-2-26-15,1-6 0 16,7-1-44-16,-1-11 0 16,1-4-103-16,3-5 1 15,2-12-163-15,-1-3 1 16,1-3-28-16,-3-5 0 15,-1-9 409-15,-11-4 0 16,-5-8 46-16,-12-1 1 16,-7 0 3-16,-7 0 0 15,-8 6-70-15,3 12 1 16,-3 7-51-16,-12 7 1 16,-8 8-218-16,-6 8 1 15,-7 3-371-15,0 6 1 16,1 1-756-16</inkml:trace>
  <inkml:trace contextRef="#ctx0" brushRef="#br0" timeOffset="157022.73">23897 12753 2230 0,'8'-5'0'0,"6"-4"-24"15,7-4 1-15,6-1-370 16,12-4 1-16,5-4 798 16,16 1 0-16,10-1-573 15,29-16 1-15,23-7 384 16,13-5 0-16,18-6-375 0,19-5 0 15,20-6 157-15,31-8 0 16,27-12 307 0,38-8 0-16,33-10-363 0,17-1 0 15,20-11 57-15,-17 4 0 16,-3-4 281-16,-7 10 0 16,-5 5-334-16,-19 3 0 15,-15 1 135-15,-43 16 1 16,-33 8-48-16,-43 11 1 15,-40 11-183-15,-31 8 1 16,-36 8-48-16,-23 0 0 16,-27 2 103-16,-16 4 0 15,-18 6-451-15,-28-5 1 16,0 1-214-16</inkml:trace>
  <inkml:trace contextRef="#ctx0" brushRef="#br0" timeOffset="159124.43">26412 11169 1939 0,'2'-7'0'0,"1"-4"2"16,-3 11 0-16,0 0-66 16,0 0 0-16,0 0-144 15,0 0 0-15,15 0 80 16,-4-4 1-16,2-1 299 16,2-8 1-16,3-3 83 15,-1-9 0-15,1-6-105 16,-3-5 0-16,-2-7-188 15,-7-2 1-15,-8-9-217 16,-8 0 1-16,-6-2 411 16,-10 8 1-16,-9 1 23 0,5 13 1 15,1 10-192-15,-12 17 1 16,-5 18-198-16,2 10 1 16,-1 17 179-16,14 9 1 15,9 11 35-15,11-1 0 16,13 6-11-16,7-5 0 15,11-4-75-15,2-7 0 16,4-13-30-16,2-5 1 16,1-11-62-16,-1-6 0 15,-2-4 62-15,-4-8 1 16,-2-9 48-16,-3-4 1 16,-2-3 212-16,-4-8 0 15,-4-1 53-15,-3-2 0 16,-4-7-25-16,-2 1 0 15,-3-3-116-15,1 11 1 16,2 4-34-16,2 8 1 0,0 9-134 16,7 12 1-16,5 8 140 15,6 2 1-15,8 5 116 16,7-7 0-16,8-1-75 16,-3-8 0-16,5-7-138 15,-1-7 0-15,3-6-168 16,-3-5 1-16,-1-5-247 15,-2-4 0-15,-4-6 631 16,-4-1 0-16,-3-4-43 16,-8-1 0-16,-7-3-9 0,-7-1 0 15,-10-4-53-15,0 11 0 16,-3 8 27-16,-1 6 1 16,-1 8-18-16,2 12 0 15,-1 9-146-15,8 15 1 16,4 12 127-16,5 5 0 15,8 8 124-15,5 7 0 16,6 2-82-16,3 5 0 16,6-1-155-16,9 17 1 15,10 9-99-15,-7-8 0 16,1-8 52-16,-11-9 1 16,-6-8 17-16,-11-19 1 15,-9-13 100-15,-3-4 0 16,-7-8 129-16,-3-9 0 15,0 0 3-15,-20-6 0 16,-11-6-65-16,-4-10 0 16,-6-7-182-16,-2-7 1 0,-1-7-49 15,4-9 0-15,-5-8 82 16,8-3 0-16,6-7-84 16,5 2 1-16,8-3 230 15,12-8 1-15,13-5 167 16,14 8 1-16,8 8-132 15,5 17 0-15,6 13-102 16,-8 17 1-16,-5 13-85 16,3 8 0-16,1 11-176 15,2 6 1-15,2 8-155 16,-3 0 0-16,-4 2 474 0,-8-2 0 16,-5-1-31-16,-12 1 0 15,-6-2 293-15,-16 8 0 16,-12-2-161-16,-2-2 0 15,-8 0-183-15,10-6 1 16,1-5-57-16,8-3 0 16,7-8-8-16,2 3 0 15,4-7 98-15,9-1 0 16,0 0-26-16,9-1 0 16,6-7-122-16,9-1 0 15,9-3-316-15,4-10 0 16,4-3 381-16,1-4 0 15,4-5 503-15,-1-2 1 16,-3-4-238-16,-3 1 0 16,-4-1-152-16,-9 4 0 0,-6-2-62 15,-7 0 1-15,-7 2-12 16,-3 9 1-16,-5 8-22 16,1 4 1-16,-3 8 42 15,4 7 0-15,-4 7 49 16,4 11 0-16,2 7-21 15,4 4 0-15,3 4-66 16,9 6 0-16,8 6-235 16,4-1 1-16,7 4-143 15,-4-5 1-15,2 2 651 0,0 0 1 16,0-1-12-16,-5 1 0 16,-3-2-102-16,-3-2 1 15,-3-3-95-15,-9-4 0 16,-2-3-120-16,-7-8 0 15,-3-5 28-15,-1-5 0 16,-5-4-2-16,-3-6 1 16,-2-3 51-16,-11-10 1 15,-8-8 220-15,-1-9 1 16,-4-9-79-16,1-9 0 16,-1-15-126-16,4-6 0 15,3-12 36-15,8 1 0 16,7-2-87-16,9-4 1 15,12-7-161-15,16 21 0 16,16 6-182-16,6 18 0 16,10 15 733-16,-3 13 0 15,1 14-153-15,-15 6 0 0,-8 6-128 16,-7 8 0-16,-6 1-10 16,-8 1 0-16,-10 7-44 15,-11 2 1-15,-12 7-159 16,-10-1 1-16,-11 2 143 15,-4 2 0-15,-7 0 6 16,-3 3 1-16,-1 0-970 16,-9 26 0-16,0 0 530 15</inkml:trace>
  <inkml:trace contextRef="#ctx0" brushRef="#br0" timeOffset="160520.48">27632 12813 2073 0,'4'-9'0'15,"1"-4"90"-15,6 6 1 16,6-4-91-16,0 6 0 15,1 1-113-15,2 6 0 16,3 5-178-16,6 9 0 16,6 8-107-16,11 10 0 15,12 11 930-15,17 23 0 16,1 1-1891-16</inkml:trace>
  <inkml:trace contextRef="#ctx0" brushRef="#br0" timeOffset="162367.96">30130 14547 2028 0,'0'0'0'0,"13"-4"-13"15,-24-8 0-15,-9-6-62 16,-4-2 1-16,-8-2-270 15,-10 1 0-15,-12 1 483 0,-7-2 0 16,-7 4 145-16,-12 2 0 16,-6 3-720-16,-31-1 0 15,-23 0 974-15,-2 6 1 16,-8 8-644-16,1 4 0 16,-3 7-144-16,-1 10 1 15,-4 10 612-15,-9 7 1 16,-7 9-250-16,3 7 0 15,-2 7-468-15,4 4 1 16,2 5 573-16,15 0 0 16,8 0-218-16,10 8 1 15,8 3 175-15,14 3 1 16,15 3-629-16,17-3 0 16,14-1 566-16,28-2 1 15,24-2 116-15,26-1 1 16,26-2-43-16,13-3 1 0,18 1-364 15,11-5 1-15,15-6 457 16,9-6 1-16,10-3-714 16,14-5 0-16,15-8 788 15,4-5 1-15,7-5-331 16,13-11 0-16,11-9-169 16,2-13 0-16,3-13 265 15,1-13 1-15,1-16 66 16,-8-15 0-16,-5-19-382 15,-18-4 0-15,-14-10 403 0,-25 5 0 16,-22 1-551-16,0 0 1 16,-9-1 602-16,-13 6 1 15,-9 5-156-15,-21 3 1 16,-18 1-116-16,-24-6 1 16,-20-5-293-16,-26-1 0 15,-26-6 629-15,-35 0 1 16,-32-2-399-16,-36 5 1 15,-35 5 55-15,-69 6 1 16,-57 8-117-16,-100 28 1 16,0 2-2155-16</inkml:trace>
  <inkml:trace contextRef="#ctx0" brushRef="#br0" timeOffset="180728.55">11469 12107 2387 0,'14'27'135'15,"-8"-13"0"-15,-1-1-95 16,8 9 0-16,6 6-231 15,9 10 1-15,8 7 313 16,1 2 1-16,10-4-22 0,4 6 0 16,8 0-64-16,-5-13 0 15,-1-8-260-15,8-20 0 16,4-17 484-16,24-45 0 16,18-38-263-16,22-58 1 15,20-50-52-15,86-109 1 16,64-93 233-16,98-53 1 15,87-68-851-15,-19 64 0 16,2-3-521-16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7T07:23:42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2064 8691 1916 0,'0'0'0'16,"2"-5"40"-16,-2 5 0 16,0 0-155-16,0 0 0 15,0 0-16-15,0 0 0 16,0 0-191-16,4 9 1 15,-4 11 99-15,5 5 0 16,3 7 389-16,3 3 0 16,5 2 228-16,8 8 0 15,4 6-104-15,9 5 0 16,9 3-291-16,6-1 0 16,3-1-481-16,0-10 1 15,6-5 760-15,4-23 0 16,7-10 48-16,11-37 0 15,9-30-418-15,3-36 0 0,6-37 450 16,23-42 1-16,11-43-406 16,66-70 1-16,44-60 188 15,30-2 0-15,32-15-271 16,-6 58 1-16,7 30-178 16,-44 75 1-16,-4-2-1255 15</inkml:trace>
  <inkml:trace contextRef="#ctx0" brushRef="#br0" timeOffset="22010.87">12451 8951 1703 0,'3'-13'0'15,"3"-9"-173"-15,-2-15 0 16,-4-14 175-16,-4-5 0 16,-2-5-191-16,-8-5 1 15,1 3-443-15</inkml:trace>
  <inkml:trace contextRef="#ctx0" brushRef="#br0" timeOffset="22054.68">12032 8221 1121 0,'-28'-10'0'16,"-3"1"-781"-16</inkml:trace>
  <inkml:trace contextRef="#ctx0" brushRef="#br0" timeOffset="22084.6">11557 8065 1110 0,'-51'-6'0'15,"1"-3"-773"-15</inkml:trace>
  <inkml:trace contextRef="#ctx0" brushRef="#br0" timeOffset="22145.38">10571 8157 964 0,'-57'19'0'15,"-37"10"-16"-15,-26 13 1 16,2 1-621-16</inkml:trace>
  <inkml:trace contextRef="#ctx0" brushRef="#br0" timeOffset="22174.71">9606 8547 1166 0,'-46'35'0'0,"-1"-1"-815"16</inkml:trace>
  <inkml:trace contextRef="#ctx0" brushRef="#br0" timeOffset="22205.63">9122 8936 1199 0,'-28'33'0'0,"1"1"-840"15</inkml:trace>
  <inkml:trace contextRef="#ctx0" brushRef="#br0" timeOffset="22355.67">8821 9404 91 0,'4'22'0'0,"5"14"242"15,10 7 0-15,14 11-5 16,4-3 0-16,9 6-544 15,11-10 1-15,11 0 402 16,36 7 1-16,25 4 36 0,6-10 0 16,9 1 170-16,9-8 1 15,11-7-438-15,8-7 1 16,0 0-700-16</inkml:trace>
  <inkml:trace contextRef="#ctx0" brushRef="#br0" timeOffset="22655.47">10937 10123 774 0,'68'-6'0'15,"43"-4"483"-15,24-8 0 16,27-6-413-16,-9-3 0 15,6-3-326-15,-15-10 0 16,-9-5 520-16,-13-2 0 16,-6-3-204-16,-9-8 1 15,-9-5-248-15,-7 0 0 16,-8-2 510-16,-17 4 1 16,-20 0-324-16,-18 1 0 15,-19 3-14-15,-22-15 1 16,-14-6-261-16,-16-1 1 0,-18-6 669 15,-18 1 1-15,-23-3-642 16,-23 5 0-16,-27 2 333 16,-18 12 1-16,-25 5-88 15,-18 21 1-15,-25 19 113 16,2 27 1-16,-6 24 39 16,28 23 0-16,16 21-387 15,34 7 1-15,22 11 125 16,29-7 1-16,1 2-1359 15</inkml:trace>
  <inkml:trace contextRef="#ctx0" brushRef="#br0" timeOffset="23481.99">13793 10009 1827 0,'18'-7'0'0,"10"-2"-7"16,-28 0 1-16,-15 6-78 15,4-1 1-15,0-1-40 16,2 6 0-16,0 7-69 15,9-8 0-15,-10 9 225 16,10-2 1-16,0 2 97 16,4-4 1-16,-2 4-20 0,7 2 0 15,6 3-112-15,11 1 0 16,2-3-1119-16</inkml:trace>
  <inkml:trace contextRef="#ctx0" brushRef="#br0" timeOffset="23781.09">14094 10132 1211 0,'24'3'0'15,"9"-1"311"-15,22 0 1 16,16 0-364-16,36-8 0 15,31-6 362-15,-3-1 1 16,9-7-251-16,0 2 0 16,4-1-333-16,7 1 1 15,7 1 671-15,3-6 0 16,4 0-336-16,7-3 1 16,7 1-199-16,1 5 0 15,3-1-190-15,1 5 1 16,4-1 752-16,-22-1 0 15,-10 0-423-15,-6 4 1 16,-8 3-9-16,-10 0 0 0,-5 4 210 16,-9 0 1-16,-2 5-229 15,-13-2 0-15,-9 4-118 16,-15 0 0-16,-13 0 321 16,-11 4 0-16,-11 0-162 15,-18 1 0-15,-14-1-146 16,-6-3 1-16,-1 1-2065 15</inkml:trace>
  <inkml:trace contextRef="#ctx0" brushRef="#br0" timeOffset="27205.35">22590 10247 1502 0,'0'0'0'0,"0"0"-1067"15</inkml:trace>
  <inkml:trace contextRef="#ctx0" brushRef="#br0" timeOffset="27580.74">22575 10218 1356 0,'0'0'0'0,"0"0"-30"16,0 0 0-16,0 0 2 15,0 0 0-15,0 0-32 16,0 0 0-16,32-25 163 15,-8 12 0-15,7-1 192 0,6 1 0 16,5 3-141-16,3 2 0 16,5-2-345-16,9 2 1 15,7 3 143-15,26-4 1 16,16-4 279-16,-7 4 0 16,6 0-965-16,4 6 1 15,2 3 1426-15,-3 0 1 16,1 5-1428-16,7 2 1 15,8 2 1458-15,7 0 1 16,7 2-733-16,4-4 0 16,4 1-261-16,7-3 1 15,5 0 713-15,1-1 1 16,2 5-540-16,-8-4 1 16,-4 3 196-16,-14-1 0 15,-10 2-73-15,-3-4 0 16,-6 2 31-16,-4 2 1 0,-5 2-203 15,-2 0 1-15,-3 0 375 16,-5-8 1-16,-1-3-1248 16,6-16 1-16,-1 0 642 15</inkml:trace>
  <inkml:trace contextRef="#ctx0" brushRef="#br0" timeOffset="45401.59">2437 11356 2084 0,'0'0'0'15,"0"-5"1"-15,0 5 1 16,0-9-76-16,0 9 0 16,0 0-29-16,0 0 0 15,0 0-67-15,0 0 1 16,0 0 73-16,0 0 1 15,0 0 17-15,0 0 1 16,0 0 42-16,7 2 1 0,4 1-230 16,8 4 0-16,5 4 614 15,7 7 0-15,6 6-109 16,-4 8 0-16,1 2-76 16,1 4 0-16,-2 3 10 15,-5-3 1-15,-4-4-62 16,3-1 1-16,-4-1-69 15,-3-12 0-15,-2-2-145 16,10-14 1-16,9-8-162 0,4-14 1 16,7-11 678-16,7-21 1 15,6-20-297-15,31-58 0 16,24-45-18-16,28-36 0 16,32-38-65-16,29-26 1 15,33-28-319-15,-11 36 1 16,-4 1-1649-16</inkml:trace>
  <inkml:trace contextRef="#ctx0" brushRef="#br0" timeOffset="120467.17">2980 13295 2118 0,'0'0'0'15,"0"15"84"-15,0-15 0 16,0 0-81-16,0 0 1 16,-4-7-22-16,4 7 0 15,0-8-99-15,0 8 1 16,0 0-56-16,9 4 0 16,1 0 244-16,12 8 1 15,2 4 89-15,7 8 1 16,2 3-43-16,4 3 0 15,6 3 1-15,-6 1 0 16,5 0-121-16,-5-3 0 16,0-4-206-16,0-4 0 0,2-7 104 15,5-3 0 1,8-4 393-16,-1-11 0 0,8-9-153 16,-1-19 1-16,1-17-194 15,16-41 1-15,18-35 200 16,8-15 0-16,8-24-363 15,20-15 0-15,19-19 469 16,20-16 0-16,19-23-209 16,3 39 1-16,5 14-701 15,-15 47 0-15,-3 0-545 16</inkml:trace>
  <inkml:trace contextRef="#ctx0" brushRef="#br0" timeOffset="159200.74">2771 15679 1983 0,'0'-7'0'15,"-5"-5"6"-15,5-3 0 16,0-3-71-16,1 2 0 16,3 2-20-16,-4 3 1 15,4 4-1-15,-4 7 0 16,5-11 84-16,-5 11 1 16,0 0-5-16,4 7 0 15,5 4 5-15,-3 7 0 16,7 7-1-16,-4 11 1 15,6 11 26-15,-6 10 0 16,0 10 146-16,0 3 1 16,3 4-274-16,4-6 0 0,-1-1-27 15,3-9 1-15,5-6 19 16,-5-7 1-16,6-7 181 16,0-8 1-16,4-8 322 15,12-15 1-15,12-14-22 16,27-60 0-16,19-46-426 15,31-49 1-15,25-51 175 16,64-66 0-16,53-63-178 16,41 13 1-16,2-1-2115 0</inkml:trace>
  <inkml:trace contextRef="#ctx0" brushRef="#br0" timeOffset="170867.23">3360 17291 2129 0,'0'0'102'0,"0"0"0"0,-17 29-81 16,8-15 0-16,4-1-28 16,-5-1 0-16,-2-1-22 15,0 2 0-15,3-3-13 16,0 3 0-16,0 1 36 15,3-1 0-15,-1-2 19 16,-2-2 1-16,3-4 37 16,6-5 0-16,-5 8 18 15,5-8 0-15,5 9-21 0,10 7 0 16,7 7-144-16,6 13 1 16,5 13-61-16,0 5 1 15,8 5 171-15,1-1 1 16,1-1 312-16,7-10 0 15,5-9-129-15,0-22 0 16,6-16-500-16,33-65 0 16,21-46 652-16,16-75 1 15,22-66-303-15,83-155 0 16,71-124-355-16,75-92 1 16,-2 0-1627-16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7T07:27:51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 6066 2062 0,'0'0'1'0,"0"0"0"0,0 0-46 16,0 0 1-16,5 16 18 15,-5-3 0-15,0 5-72 16,-5 0 1-16,-3 5 20 16,3-6 0-16,1-1 82 15,2-4 0-15,2-3 72 0,0-9 0 16,-4 9-21-16,4-9 0 15,0 0-24-15,0 0 1 16,0 0-28-16,0 0 0 16,0 0 41-16,0 0 0 15,15 0-128-15,2-3 1 16,1-1-477-16,12-7 1 16,10-3 643-16,3 0 0 15,7-3 340-15,-2 8 0 16,-2-1-245-16,4 4 0 15,-2 6-86-15,-2 0 0 16,-4 2-313-16,8 5 0 16,2 0 214-16,0-1 0 15,7 1 314-15,2 2 0 16,-1-4-302-16,5 3 0 16,2-5-338-16,1 3 1 15,-2-3 641-15,6 3 0 0,4 1-167 16,-2 0 1-16,0 2-390 15,0 0 0-15,1-5 331 16,14 5 1-16,16-2 130 16,-29 2 1-16,-15-6-327 15,3 3 0-15,-3-3-80 16,8 1 1-16,-3-2 526 16,2 1 0-16,3 1-356 15,13 0 0-15,16-4-299 16,-6 0 1-16,0-4 636 0,-16 4 1 15,-13-4-324-15,1 1 1 16,-1 1-329-16,5-2 1 16,0-1 680-16,22 3 0 15,14 0-384-15,-12 2 0 16,-6 0-218-16,1 0 1 16,0 2 575-16,-1 2 1 15,-1 3-454-15,2-3 1 16,-5 1 86-16,7 0 0 15,3 3 225-15,-5-5 1 16,-3 3-537-16,3 1 1 16,2 2 625-16,5 3 1 15,-2-3-276-15,2 2 1 16,-4 2-269-16,-1-4 0 16,5-4 575-16,-4 2 0 15,2-3-616-15,4-2 0 16,0 1 586-16,3 1 0 0,1 0-286 15,-3-1 1-15,1 3-92 16,-2-3 1-16,0-3 333 16,0 0 0-16,-4 0-632 15,7 0 1-15,1-7 781 16,-1 2 0-16,7-4-578 16,-1 1 0-16,0 1 405 15,2-4 0-15,5-3-332 16,-1 0 0-16,1-1 247 0,2 1 0 15,1-2-169 1,-1 3 1-16,0-3 99 0,4 3 0 16,2 1-138-16,-2-8 1 15,2-4 160-15,-6 8 0 16,4 0-242-16,-1 0 1 16,1-6 305-16,0 6 1 15,0 0-333-15,1 3 1 16,-1 1 374-16,-1 3 1 15,-1-4-326-15,0 4 1 16,2 2 298-16,-4-1 0 16,1 3-214-16,-5-4 0 15,3-4 111-15,1 3 0 16,-5-1-10-16,-4 0 1 16,-4 2-189-16,2 0 0 15,-1 5 336-15,-1-3 0 0,2-2-515 16,3 0 1-1,0 0 634-15,-2 2 1 0,-5 2-467 16,-1 1 1-16,0 0 253 16,-3 1 1-16,-6-1-25 15,-8 2 1-15,-5 2-261 16,-5 0 0-16,3 0 233 16,0-3 1-16,-2 3 85 15,-10 0 1-15,-5 0-135 16,-24 0 0-16,-12 3-17 15,-7-1 1-15,-7 2-110 16,-1-1 0-16,-1 1-2230 0</inkml:trace>
  <inkml:trace contextRef="#ctx0" brushRef="#br0" timeOffset="12541.83">6248 7217 1961 0,'0'0'0'15,"0"0"45"-15,-6 1 0 0,-9 1-46 16,2 2 0-16,-1-1-66 16,1 1 1-16,-2 5 4 15,2 0 1-15,0 0 69 16,6 0 0-16,-3 2 73 16,7-6 0-16,-1-1 11 15,4-4 1-15,13 3-84 16,11-6 1-16,7-3-179 15,6 3 0-15,6-8-64 16,3 2 0-16,6 0 667 0,5-4 0 16,6 4-278-16,-3-3 0 15,5 1-415-15,5 2 0 16,0-4 443-16,8 1 0 16,7 3-53-16,13 2 1 15,9 1-564-15,-2 3 1 16,-2 3 857-16,-1 0 1 15,-4 5-433-15,-4-5 1 16,-2-2-74-16,6-7 0 16,4-3 309-16,-8-1 0 15,-6-1-626-15,3 1 1 16,-1 0 766-16,3 8 0 16,3-2-323-16,-8-2 1 15,1-4-359-15,-6 1 1 16,-4-1 653-16,1 4 1 15,-1 0-283-15,-29 5 0 16,-17 4-110-16,4 2 1 16,0 2-119-16,-4 3 1 0,-1 2-578 15,34 4-484 1</inkml:trace>
  <inkml:trace contextRef="#ctx0" brushRef="#br0" timeOffset="16484.18">3041 8301 1983 0,'9'-2'0'0,"4"0"47"0,-13 2 1 16,-9 0 20-16,-1 4 1 16,-3 1-36-16,-1 2 0 15,1 2-90-15,4 0 1 16,-1 2 22-16,8-4 0 16,-1-3-44-16,3-4 0 15,0 0-43-15,9 0 0 16,6 0 334-16,7 0 1 15,11 0-29-15,10 2 0 16,12-1-69-16,0-1 0 16,6-1-384-16,4-3 1 15,5-3 396-15,4 1 1 16,5 3 46-16,1-6 0 16,3 2-494-16,15-2 1 15,16 0 648-15,-5 1 1 0,2-1-370 16,-4 9 0-16,-6 0-36 15,1 2 1 1,-2 0 317-16,-4-2 0 0,-8-2-489 16,1-3 0-16,-6-2 432 15,-4-2 1-15,1 0-24 16,-21-4 1-16,-11 0-178 16,-6 3 0-16,-5-1-163 15,9-2 1-15,4-3 258 16,7 5 1-16,12 2-442 0,5 16 0 15,1-3-1284-15</inkml:trace>
  <inkml:trace contextRef="#ctx0" brushRef="#br0" timeOffset="38539.69">15861 6941 2062 0,'0'0'0'0,"0"0"15"15,0 0 0-15,0 7-23 16,0-7 1-16,-4 13-40 16,4-13 1-16,-2 9-3 15,2-9 0-15,-13 11 104 16,-7-6 0-16,-8-5-263 0,-12-3 0 15,-12-3-294-15,-3-6 1 16,-8-5 1120-16,0-8 1 16,-5-4-448-16,1-1 1 15,-5-6-544-15,-18-2 0 16,-21-5 780-16,9 10 1 16,-1 3-521-16,0 6 1 15,-3 6-76-15,9 11 0 16,-1 7 543-16,9 9 1 15,6 11-598-15,-4 14 1 16,6 11 35-16,7 15 0 16,10 13 560-16,6 8 0 15,8 8-271-15,12 4 1 16,8 8-112-16,12 4 0 16,12 4 141-16,6-1 1 15,9 0-316-15,14-1 0 0,10-3 0 16,13-1 1-16,6-8 286 15,16 2 1-15,15-5 162 16,2-9 0-16,7-6-578 16,10-8 1-16,10-8 749 15,7-7 1-15,8-9-609 16,10-12 1-16,10-19 298 16,-8-7 1-16,1-10 85 15,-5-15 0-15,1-11-531 0,3-20 0 16,-1-12 701-16,-3-13 1 15,0-18-624-15,-10-9 0 16,-6-10 547-16,-20-12 0 16,-14-14-221-16,-15 1 1 15,-14-5-88-15,-21-3 0 16,-20-2 14-16,-15-1 1 16,-19 1 78-16,-23 0 1 15,-17 7-631-15,-26 11 1 16,-22 13 1001-16,-32 23 1 15,-29 22-442-15,-48 34 1 16,-40 34-232-16,-55 44 1 16,-49 37 324-16,-51 60 0 15,-51 50-324-15,-25 68 1 16,-4 2-1479-16</inkml:trace>
  <inkml:trace contextRef="#ctx0" brushRef="#br0" timeOffset="47908.66">21200 8506 1603 0,'7'-4'0'16,"8"-5"-8"-16,-9-3 0 16,-6-8 59-16,0 4 0 15,-4 1 14-15,2 3 1 16,-2 4-58-16,1-1 1 16,1 6-76-16,2 3 1 15,0 0 104-15,0 0 1 16,9 3 96-16,0 1 0 15,2 1 23-15,12 1 1 16,1 5-14-16,7-2 1 16,4 1-64-16,2 3 0 15,2 0-164-15,3-3 0 16,6 1-294-16,6-5 0 0,7 1 788 16,5-4 1-16,8 3-425 15,22-3 0-15,18-1-65 16,3 2 1-16,6 3 226 15,-6-3 1-15,-7 1-302 16,12-1 1-16,8 1 308 16,-5-5 0-16,2-4-211 15,5 3 0-15,0 1-34 16,3-4 1-16,0 0 248 0,3-1 1 16,3 1-467-16,7 1 0 15,7 6 579-15,-6 1 0 16,1-2-228-16,-1 5 0 15,3-3-492-15,3 1 1 16,3-1 894-16,-6-1 0 16,-3-3-510-16,3 4 0 15,-1 1-128-15,10-1 0 16,5-1 507-16,-2-6 1 16,1-3-385-16,-5 3 0 15,1-1-169-15,-1-1 0 16,5 3 533-16,-12-2 0 15,-3 3-403-15,1-3 0 16,0 0 92-16,-1-1 0 16,-2 1 212-16,-6-1 0 15,-6 3-589-15,1 2 1 16,-4 2 785-16,-11 0 0 0,-10-2-613 16,-5 3 1-16,-5-3 422 15,-6 4 1-15,-6 1-114 16,-10-1 0-16,-8 0-238 15,-8-3 1-15,-6 1-43 16,-10 0 0-16,-8 0 128 16,-16-2 1-16,-15 0-467 15,-29-7 0-15,0-1-517 16</inkml:trace>
  <inkml:trace contextRef="#ctx0" brushRef="#br0" timeOffset="50113.59">5029 9838 2174 0,'-28'-45'84'0,"38"25"1"16,17 6-84-16,7 1 1 16,6 4-173-16,8 2 1 0,11-2-242 15,-3 0 0-15,1-2 519 16,-7 2 1-16,-2-3 189 15,-2-1 0-15,0 2-128 16,-4 6 0-16,1 5-128 16,-2 4 1-16,-5 5-250 15,5-2 1-15,7 4-385 16,2 1 0-16,3 3 1161 16,7-1 1-16,-1 0-392 15,2 1 0-15,-6-3-296 16,6 1 0-16,3-2 58 0,7 1 1 15,2 1 395-15,22 1 0 16,12 1-574-16,-6-6 0 16,6 0 425-16,-5-5 0 15,5-1-86-15,-9 3 0 16,-6-3-335-16,6 6 0 16,0 0 540-16,-4 0 0 15,2 2-681-15,2-6 1 16,9-3 724-16,0-5 0 15,9-5-640-15,1-4 1 16,-1-8 558-16,6 6 1 16,1-3-615-16,3-1 1 15,-4 0 689-15,2 4 0 16,1-2-745-16,1-1 1 16,-1 3 842-16,10-4 0 15,0-2-571-15,5-3 0 0,8-2 265 16,-8 3 0-16,-2-1-10 15,3 1 0-15,-3 0-517 16,8 3 1-16,2 1 760 16,-4-4 0-16,-4 2-532 15,2 0 0-15,2 2 187 16,0-1 0-16,0-3 99 16,6-3 1-16,3-4-458 15,6 4 0-15,3-6 652 16,-8 1 0-16,-7-1-276 15,-3 0 0-15,-2 2-249 0,4 4 0 16,4 5 507-16,-6 1 0 16,-4 4-507-16,0-1 1 15,3 3 384-15,-14 3 0 16,-6 2-384-16,1 1 1 16,-4 4 382-16,-2-5 1 15,-1 3-416-15,3 0 1 16,3 1 473-16,-4 0 0 15,1-1-441-15,-4 3 0 16,0 2 441-16,-5 7 1 16,-4-1-543-16,0 1 0 15,-4 2 609-15,-7 0 1 16,-7-2-288-16,-6 4 0 16,-3 3-260-16,-10-1 1 0,-6 3 396 15,-8-3 1-15,-8 3-140 16,-17-3 1-16,-12-1-311 15,-16 1 0-15,3-1-1547 16</inkml:trace>
  <inkml:trace contextRef="#ctx0" brushRef="#br0" timeOffset="110905.26">0 11300 2142 0,'0'0'218'0,"15"94"1"0,97 61 0 15,-19-35 1-15,-1-1-193 16,-13-34 0-16,-8-22-332 15,-1-18 0-15,-6-20 570 16,14-32 0-16,3-27-163 16,11-33 0-16,6-34-152 15,19-30 1-15,12-29 33 16,33-53 1-16,21-41 172 16,15-18 0-16,12-25-154 15,8 7 0-15,11-5 39 0,-11 39 1 16,-6 26-91-16,-29 46 1 15,-21 42-61-15,-33 39 1 16,-25 40-252-16,-30 27 1 16,-32 35 140-16,-20 31 1 15,-3 3-1176-15</inkml:trace>
  <inkml:trace contextRef="#ctx0" brushRef="#br0" timeOffset="154908.07">22972 14518 2207 0,'0'0'0'16,"24"-9"88"-16,-24 9 0 16,0 0-74-16,0 0 1 15,-3 13-69-15,6-1 0 16,3 1-92-16,5-6 1 15,5 2-4-15,3-2 1 16,5-1 152-16,4-1 1 0,3 0 350 16,10 3 0-16,5-1-194 15,2 0 1-15,5 0-319 16,10-1 1-16,9-1 290 16,26-5 0-16,18 2-112 15,-1-4 1-15,5-2-66 16,7 3 1-16,12-3-13 15,-5 0 1-15,1-5 237 16,5 0 1-16,6 0-467 16,6 2 1-16,3 0 430 15,0 0 0-15,4-2 8 0,3 2 0 16,1-2-389-16,5 5 0 16,5 2 294-16,-1-1 0 15,-1-1 141-15,-3-1 1 16,-3-1-389-16,-8 1 1 15,-4 3 246-15,-2-2 1 16,1 3 110-16,-3-3 0 16,1-3-560-16,-2 5 0 15,-3 2 703-15,5 0 0 16,1 2-238-16,-3 3 1 16,0 2-353-16,5 1 1 15,2 1 622-15,-7-2 0 16,-6 2-560-16,-2 3 1 15,-1 1 419-15,-1-6 0 16,2-3-181-16,-9 1 0 0,-7 1-46 16,0-1 1-16,-2 0 63 15,-8 1 1-15,-5-1-4 16,-4-1 0-16,-3-1-276 16,-6-3 0-16,-4 2 481 15,-12 0 0-15,-10 0-219 16,-13 0 0-16,-13-1-81 15,-3-1 1-15,-8-3 0 16,-13-1 0-16,-10 2-16 16,-10 2 0-16,-2-9-168 15,-30-1 0-15,1-1-1698 0</inkml:trace>
  <inkml:trace contextRef="#ctx0" brushRef="#br0" timeOffset="172021.51">602 15476 2263 0,'0'0'38'0,"0"0"0"16,0 0-45-16,0 0 1 15,0 0-148-15,0 0 1 16,22 12 347-16,6 8 1 15,18 11-60-15,0 9 1 16,11 3-272-16,2 9 1 16,-1 7-273-16,1-5 0 15,-2-7 768-15,2-11 0 16,2-11-158-16,7-21 1 16,2-18-175-16,10-46 0 15,14-37-123-15,7-33 0 16,10-35 159-16,26-44 1 15,20-41 120-15,57-60 1 16,46-52-535-16,28 4 0 16,32-17 86-16,-12 69 0 0,2 0-1006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7T07:32:31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 6351 2331 0,'0'0'45'0,"-9"-26"0"16,-6-15-94-16,2 9 0 16,2 1-30-16,-2 6 0 15,0 1-69-15,4 10 0 0,0 3 132 16,9 11 1-16,-9-2 111 16,16 15 0-16,2 12 4 15,10 9 1-15,5 11-66 16,5 15 0-16,8 15-41 15,19 33 0-15,12 26-429 16,8-1 0-16,7 9 977 16,0-25 1-16,0-11-582 15,-11-28 1-15,-4-24-150 0,2-45 1 16,-5-38 465-16,18-63 1 16,11-57-485-16,39-78 0 15,26-70 267-15,77-96 1 16,58-82 297-16,60-27 0 15,67-46-708-15,-20 48 0 16,3-1-1259-16</inkml:trace>
  <inkml:trace contextRef="#ctx0" brushRef="#br0" timeOffset="34529.62">15490 7417 1737 0,'0'0'0'0,"0"0"3"16,0 0 0-16,0 0-49 16,0 0 1-16,22-20 42 15,-7 2 0-15,7-7-50 16,-8 3 0-16,-1-1-57 15,-5 1 0-15,-6 0 93 16,-6 1 1-16,-3 1-72 16,-1 4 0-16,-5-1-23 15,-2 3 0-15,-3 0 312 16,-4-4 0-16,-2-2 110 0,-9 5 1 16,-4-1-164-16,-4 4 0 15,-5 1-387-15,-6-2 1 16,-7 1-303-16,-2-3 0 15,-3-1 1166-15,-7 3 0 16,-2 1-630-16,-18-8 0 16,-10-2-439-16,3-3 0 15,-4 4 1076-15,8-6 1 16,-2 0-847-16,-6 5 1 16,-3 6 462-16,4-4 0 15,-6 2-215-15,0 2 0 16,-4 0-54-16,-2-1 1 15,-1 1 70-15,-1-2 1 16,1-2-244-16,3 6 0 0,-2 3 395 16,4-3 1-1,1-3-569-15,-3 1 0 0,0-4 721 16,0 6 1-16,2 0-967 16,-5-1 1-16,1 3 1199 15,2-1 1-15,4 0-1004 16,0 1 0-16,0-1 880 15,4 1 0-15,3 1-607 16,-3 5 1-16,-4-1 241 16,3 4 0-16,3 1-18 15,-5 2 0-15,3 0-397 16,2 2 0-16,1 1 629 0,4 4 0 16,2-3-599-16,-2 9 1 15,2-1 484-15,5 4 0 16,-2 6-69-16,7 0 0 15,0 3-397-15,5 4 1 16,-4 3 477-16,7 6 1 16,2 5-125-16,6 2 1 15,7-2-291-15,0 8 0 16,0 3-135-16,6-4 0 16,3 2 599-16,6-1 0 15,0 3-75-15,7-4 0 16,4 1-129-16,15-5 1 15,7-1-79-15,0-1 0 16,7 4 23-16,-3 3 0 16,4-1 22-16,1 4 0 0,4 0-99 15,4 2 0-15,1 2-102 16,10-4 1-16,7 3 34 16,2-3 0-16,8 0 17 15,14 9 0-15,9 9 456 16,12-5 1-16,6 0-272 15,1-1 0-15,6-6-608 16,8-10 0-16,10-5 1122 16,4-5 0-16,5-1-948 15,3-1 0-15,12-4 759 16,-2 4 0-16,0 4-1016 0,2-1 0 16,4 0 1179-16,-1 3 0 15,3 1-791-15,6-9 0 16,9-2 521-16,-9-4 0 15,1-4-219-15,0-1 0 16,2-4-250-16,5-3 1 16,2 0 449-16,0-5 0 15,0-6-505-15,3 2 0 16,5-7 400-16,-5 0 1 16,1-4-91-16,2 0 0 15,-3-1-425-15,3-3 0 16,3 4 728-16,-9 1 1 15,0-3-525-15,-5-5 0 16,1 0 208-16,-5-5 1 16,-6-4 28-16,2-4 0 15,-2-1-225-15,-3-4 0 0,-8-6 241 16,-2 3 1-16,-1-3 9 16,-8-3 0-16,-6-3-255 15,-3-6 0-15,-4-6 389 16,-7 1 1-16,-7-3-330 15,-5-6 0-15,-5-4-123 16,-5-5 0-16,-6-3 372 16,-4-6 1-16,-3-2-108 15,-13 1 1-15,-8-1 52 16,-9-7 1-16,-7-8-106 16,-13-1 1-16,-9-6-162 0,-21 2 1 15,-16-6 227-15,-28 1 1 16,-26-1-256-16,-41 10 1 15,-38 5 383-15,-72 11 0 16,-59 9-263-16,-82 19 0 16,-73 15-166-16,-84 45 0 15,1 2-1559-15</inkml:trace>
  <inkml:trace contextRef="#ctx0" brushRef="#br0" timeOffset="43042.28">23380 7141 1961 0,'35'11'-163'0,"-35"-11"1"0,-26 2-50 15,-3-2 0-15,-8 0 108 16,6 3 0-1,3-3 89-15,6 6 0 0,5 1 98 16,4 0 1-16,8 4 127 16,7 3 0-16,10-1 111 15,12-4 0-15,13 3-260 16,13-8 1-16,9-2-293 16,37-4 1-16,28-2 498 15,3-3 1-15,17-2-239 16,8 0 0-16,3 0-256 15,15-3 0-15,11-3 149 0,29 3 1 16,26-1 147-16,3 4 1 16,12 4-39-16,-6 1 1 15,1 8 97-15,-19-3 1 16,-11 1 145-16,-9 0 0 16,-10-2-141-16,-3 7 1 15,-6 2-139-15,-14-2 0 16,-12 4-163-16,-16 0 0 15,-13-2 330-15,-20-2 0 16,-19 2-117-16,-22-3 0 16,-22 1-131-16,-11-4 0 15,-14-3-935-15,-1-23 0 16,0 1 517-16</inkml:trace>
  <inkml:trace contextRef="#ctx0" brushRef="#br0" timeOffset="44874.18">6992 7164 2084 0,'0'0'0'0,"-30"22"-49"16,21-22 1-16,0 0-140 15,-10-4 1-15,1-5 291 16,-10 2 0-16,-5-2 67 16,-4-3 1-16,-6-6-209 15,-7-2 1-15,-5-5-649 0,-6-1 1 16,-5-6 1258-16,-25 1 1 16,-18-6-533-16,-1 4 1 15,-12 3 42-15,5 1 1 16,-3 2 44-16,-3 2 1 15,1 3-119-15,0 0 1 16,-4-3-177-16,-6 5 0 16,-9 2 404-16,1 2 0 15,-4 0-600-15,-4 10 0 16,-1 6 593-16,-5 6 1 16,1 1-108-16,4 6 1 15,-3 5-786-15,-1 2 0 16,0 1 1206-16,7-1 0 15,-2 5-761-15,10 0 1 0,7 2 375 16,1 2 0 0,3 4-261-16,3-3 0 0,3 6 298 15,4 6 0-15,5-3-333 16,3 4 0-16,9 4 393 16,11 0 0-16,12-2-394 15,1 5 0-15,8 1-276 16,3-6 1-16,10-4 564 15,12 6 1-15,6-4 40 16,13 2 1-16,11 2-185 16,13-2 0-16,17-2-119 15,3-3 0-15,8-6 320 0,9 4 0 16,13 0-86-16,2 3 1 16,12-5-403-16,25 8 1 15,18 2 546-15,4-6 0 16,14-4-625-16,3-7 1 15,10-6 701-15,-3-1 1 16,0-4-602-16,9-2 1 16,3-3 334-16,7 3 1 15,1-5 112-15,5 1 1 16,5-1-341-16,1 0 0 16,2-8-105-16,3-3 0 15,10-3 610-15,-7-1 1 16,1-3-285-16,-7 2 1 15,-2-8-385-15,2 4 0 16,0 2 586-16,-1-6 0 0,-9 1-180 16,-4-6 0-1,-5 1-437-15,-7-4 1 0,-7-3 695 16,-9-1 0-16,-8-9-655 16,-7-2 0-16,-10-4 419 15,-9 1 1-15,-7-1 84 16,-11-5 0-16,-9-2-202 15,-14-3 1-15,-4-6-111 16,-7-5 1-16,-7-8-34 16,-12 1 0-16,-5-8 287 15,-19-3 0-15,-12-7-5 0,-20 1 1 16,-13-3-151-16,-26 0 1 16,-18-2 84-16,-43 18 1 15,-33 5-137-15,-79 31 0 16,-67 22-20-16,-120 44 1 15,-100 40-291-15,-103 73 1 16,4-5-1258-16</inkml:trace>
  <inkml:trace contextRef="#ctx0" brushRef="#br0" timeOffset="74465.67">20544 11997 2319 0,'0'0'111'16,"0"0"1"-16,0 0-81 16,0 0 0-16,19 13-108 15,-1-2 0-15,6 1-190 16,2-1 0-16,6 0 173 15,3 0 1-15,2 1 340 16,1 1 0-16,7-1-81 16,3 5 1-16,2-5-123 15,1 1 0-15,5-1-386 0,-1-3 1 16,6 0 591 0,17 2 0-16,14-2-96 0,-9-3 1 15,0-3-386 1,-2-1 1-16,-1-2 392 0,3 2 1 15,2-2-54-15,1-2 0 16,1-2-597-16,4 1 0 16,3-8 920-16,0 4 0 15,4 0-590-15,0-2 1 16,3 3 257-16,1 4 0 16,3-1 37-16,-5-4 0 15,-3-6-489-15,-1 4 1 16,0 4 702-16,2-3 1 15,0 3-540-15,-4 0 0 16,-5-1 243-16,3 4 0 16,-3-1 119-16,-6 1 1 15,0 0-539-15,0-1 1 16,-2-3 627-16,4-1 0 0,4-2-156 16,-8 4 0-16,-3 1-386 15,-4 4 0-15,-2 4 419 16,0-6 0-16,1 0 25 15,-2-5 1-15,-1 1-308 16,2-1 0-16,2 2 83 16,1-4 0-16,3 5 279 15,-3-3 0-15,3 2-313 16,-2-3 1-16,-2-1-72 0,3 2 0 16,2-2 452-16,3 0 0 15,3-2-449-15,0 4 1 16,-1 0 162-16,5 0 0 15,2 1 148-15,-7 3 0 16,-2-1-345-16,-3 4 1 16,-1 2 281-16,5 0 1 15,3 1 32-15,-1 1 1 16,2-2-466-16,2 0 1 16,-1-2 608-16,3 0 0 15,3-2-248-15,-7 2 0 16,-2-2-294-16,2 4 1 15,1 0 581-15,-3-2 1 16,-2 0-393-16,2 0 1 16,0 1 49-16,7-2 1 15,6-5 203-15,-6 1 1 16,-1-1-499-16,-1 3 0 16,3-3 629-16,-1 5 1 0,0-1-292 15,1 0 0-15,-3 0-181 16,4-3 1-16,2-2 415 15,-7-1 1-15,-4-1-486 16,5 0 0-16,4-3 382 16,2 1 0-16,2 0-60 15,-4-1 1-15,-1-3-375 16,-1 3 0-16,2-3 602 16,-5 4 0-16,-2 2-412 0,-2 0 0 15,-2-2-65-15,-6 2 0 16,-3 2 419-16,-8 2 1 15,-5 3-197-15,-11 2 1 16,-7 0-69-16,-3-2 0 16,-3 0-98-16,-7-1 1 15,-6-3 2-15,-4 3 1 16,-5-1 108-16,-4-1 1 16,-6-1-78-16,-5 6 1 15,0-9-111-15,-35-5 1 16,0 0-1454-16</inkml:trace>
  <inkml:trace contextRef="#ctx0" brushRef="#br0" timeOffset="76071.3">22073 12213 1793 0,'9'-2'0'0,"6"-7"-164"15,-2 2 1-15,-4-2-52 0,2 0 0 16,-1 2-71-16,-3 3 0 15,0 1 474-15,-7 3 1 16,10 2-94-16,-7 7 1 16,1 3-2-16,0 4 1 15,-2 6-96-15,-1-2 0 16,1 1 82-16,-2-1 1 16,-2 0 27-16,1-2 1 15,-3-4-14-15,0-3 0 16,0-5-17-16,4-6 0 15,-5 7-42-15,5-7 0 16,-9-7-50-16,7-6 1 16,0-10-121-16,2-1 0 15,0-3 52-15,6 2 0 16,1-2 140-16,2 4 0 16,2 5 33-16,0 1 1 15,2 5-42-15,0 1 0 0,-2 9-33 16,-3 2 0-16,-3 6 37 15,-1 6 0-15,0 4-17 16,-3 4 0-16,-1 5-53 16,-1-5 0-16,-3 4-54 15,-2-5 0-15,3-1 25 16,-5-3 0-16,1-6-13 16,3-2 1-16,-1-5 151 15,5-2 0-15,-10-4-12 16,3-1 1-16,-2-8-60 15,0-3 1-15,1-6-94 0,3 1 1 16,3-3 14-16,2 5 1 16,2 4 63-16,3 3 0 15,6 3 61-15,-2 7 1 16,-3 5-16-16,-2 10 0 16,-1 9-56-16,-3 1 0 15,0 6-41-15,-3 0 1 16,-5-1 66-16,-3-1 0 15,-4-1 67-15,3-5 0 16,-3-1-10-16,4-4 1 16,0-7-75-16,0-5 1 15,1-4-10-15,3-13 0 16,3-8-133-16,6-6 1 16,4-9-85-16,5 0 1 15,5-2 72-15,3 2 1 0,5-2 302 16,3 7 1-16,1 6-17 15,-4 4 1-15,2 4-54 16,-4 14 0-16,0 8-55 16,-5 8 1-16,-6 10-35 15,-5 2 1-15,-8 6-74 16,-6-2 1-16,-5 3-76 16,-5-7 0-16,-4-1-66 15,1-6 1-15,1-4 358 16,-2-3 0-16,-2-7 71 15,0-4 1-15,0-8-140 0,2-6 1 16,2-6-138-16,8-5 1 16,7-13-93-16,5 4 0 15,7 2 27-15,3-3 0 16,4 5 6-16,-1 12 0 16,4 9 226-16,1 2 1 15,1 8 35-15,-3 7 0 16,1 4-45-16,-6 4 0 15,-4 6-58-15,-5 1 0 16,-4-3-102-16,-5 2 0 16,-4-6 143-16,0 0 1 15,-4-1-2-15,4-5 1 16,0-2-30-16,2-5 0 16,0-5-214-16,5-8 1 15,0-1-1521-15</inkml:trace>
  <inkml:trace contextRef="#ctx0" brushRef="#br0" timeOffset="78954.25">23703 12213 1827 0,'0'0'0'0,"0"0"-144"0,0 0 1 16,0 0 40-16,0 0 1 15,0 0-34-15,0 0 0 16,-7 7 25-16,7-7 1 15,-9 8 219-15,9-8 0 16,-8 9-100-16,8-9 1 16,-5 5-21-16,5-5 0 15,0 0 65-15,0 0 1 16,0 0-9-16,0 0 0 16,0 0-34-16,0 0 0 15,0 0 74-15,0 0 0 16,0 0-40-16,0 0 0 15,7 7 14-15,-7-7 1 16,13 4-9-16,-6-2 0 0,3-1-49 16,-3 1 0-16,2-2 16 15,-3-2 1-15,1-1 12 16,1-1 0-16,-1 1-36 16,0 1 1-16,1 0 6 15,-8 2 0-15,9 0-13 16,-9 0 0-16,11 4 5 15,-11-4 0-15,11 3-10 16,-11-3 0-16,13 2 14 16,-5 0 0-16,-1 1-8 0,0 3 1 15,1-4-15-15,-8-2 1 16,9 7-16-16,-9-7 1 16,9 3 37-16,-9-3 0 15,0 0-10-15,0 0 1 16,0 0-17-16,0 0 1 15,9-1-5-15,-9 1 0 16,10-6 30-16,-10 6 0 16,0 0 39-16,0 0 0 15,0 0-45-15,0 0 0 16,0 0 7-16,0 0 0 16,0 0 0-16,0 0 0 15,0 0 0-15,0 0 0 16,0 0-11-16,0 0 1 15,0 0 52-15,0 0 0 16,0 0-49-16,0 0 1 0,-10-5 13 16,3-6 0-16,0 0-15 15,-1-3 1-15,3-1 28 16,-1-6 1-16,1-1 32 16,5 2 0-16,5-1-27 15,4-3 0-15,6-1-97 16,7 2 0-16,8 1-263 15,1 4 1-15,6 6 11 16,-4 4 0-16,2 10 586 16,-7 7 1-16,-2 6-139 0,-9 8 0 15,-6 6-25-15,-8 0 1 16,-4 1-36-16,-11 3 0 16,-8 1 218-16,2-7 0 15,-4-4-128-15,-6-3 1 16,-4-4-110-16,7-5 0 15,2-4-69-15,-1-7 0 16,0-9-60-16,2-7 1 16,0-7-34-16,9-8 0 15,8-5 105-15,5-2 0 16,9-5 24-16,0 5 1 16,6-1-50-16,-2 12 0 15,2 3-42-15,3 12 1 16,2 10-63-16,-1 4 1 15,-3 8 80-15,-4 3 1 16,-5 7 135-16,-3 0 1 16,-6-1 32-16,0 1 0 0,-7-5 1 15,-1-1 0-15,-1-3-42 16,2-4 1-16,0-2-61 16,9-5 1-16,-9 4-12 15,9-4 0-15,-11-13 12 16,5-3 0-16,-1-9-7 15,1 2 1-15,2-4-33 16,10 3 1-16,5 4-80 16,0 2 1-16,0 8 0 15,2 10 0-15,4 7-25 0,-4 7 1 16,0 8 45-16,-6 3 0 16,-3 6 222-16,-1-4 0 15,-6-2 24-15,-3-2 0 16,-1-1-17-16,-1-6 0 15,-1-3-77-15,0-4 0 16,-2-2-68-16,3-2 0 16,1-1-31-16,0-8 0 15,1 1-43-15,2-8 0 16,4-7-37-16,6-7 0 16,5-6 23-16,2 0 1 15,2 4 17-15,1 8 1 16,1 6-22-16,0 11 0 15,-4 4 15-15,-2 9 1 16,0 7 118-16,-4 5 0 16,-3 6 109-16,-4-2 1 15,-2 0 47-15,-5 0 0 0,-6 2-67 16,0-6 0-16,-4-3-62 16,4-4 0-16,0-5-59 15,2-4 1-15,0-5-16 16,0-6 1-16,0-1-76 15,-2-11 0-15,0-9-20 16,8-1 1-16,3 1 6 16,5 2 1-16,8 5-30 15,2 2 0-15,2 7 57 0,-2 5 1 16,0 8 59 0,-4 3 1-16,0 4-196 0,-3 3 1 15,1 0-760-15</inkml:trace>
  <inkml:trace contextRef="#ctx0" brushRef="#br0" timeOffset="80472.92">25581 11952 1950 0,'0'0'38'16,"0"0"0"-16,-33-12-57 15,22 8 1-15,1-5-49 16,10 9 0-16,-1-7 70 16,1 7 0-16,14 3 19 15,1 5 1-15,4 4 23 16,1 4 1-16,4 4-47 0,-4 0 1 16,-1 0-32-16,-3 1 0 15,-1-3-11-15,-6-3 1 16,-1-4-85-16,-7-4 1 15,-1-2-142-15,-18-3 0 16,-13-2 8-16,5-2 0 16,-2-3 546-16,2-2 0 15,0-4 22-15,1-5 1 16,1-6-128-16,3 2 0 16,6-1-115-16,4-1 0 15,6 0-101-15,7 4 1 16,7 0-72-16,0 6 0 15,2 1-4-15,0 6 0 16,4 5 181-16,-6 3 0 16,1 8-65-16,-1 5 1 15,-4 4-27-15,-3 0 1 0,-2 1-50 16,-4-3 0-16,1-1 172 16,-6-1 1-16,1-4-41 15,1-3 1-15,3-1 4 16,4-8 0-16,-11 7 1 15,11-7 1-15,-9-7-52 16,3-8 1-16,1-8-71 16,5-2 0-16,5-4-66 15,6 0 1-15,6 0 207 16,1 8 0-16,6 1-34 16,-3 7 0-16,1 8-36 0,-4 8 0 15,1 10-30-15,-6 3 0 16,-4 8-87-16,-2 1 1 15,-7 4-35-15,-7-4 0 16,-2-2-59-16,-8-1 1 16,-3-2 16-16,3-6 1 15,1-3 307-15,4-2 0 16,3-6 28-16,-4-4 1 16,0-7-13-16,2-2 0 15,-5-7-95-15,6-4 0 16,3-4-59-16,7 1 0 15,4 1-83-15,3 5 0 16,2 5 94-16,4 8 1 16,-2 5 54-16,2 9 1 15,2 11-72-15,-4 1 0 0,-2 8-35 16,-3 0 1 0,-2-2 13-16,-6 0 0 0,-2 0-26 15,-1-4 0-15,-3-8 101 16,1-3 1-16,-2-5 86 15,-1 1 1-15,5-8-62 16,-8 0 0-16,0-4-20 16,0 0 1-16,2-1-35 15,0-6 1-15,0-5-97 16,7-4 1-16,4-3-81 16,7 1 0-16,6 1 19 15,4 4 1-15,5 5-285 0,2 8 0 16,0 1-167-16</inkml:trace>
  <inkml:trace contextRef="#ctx0" brushRef="#br0" timeOffset="81790.69">27806 11949 2062 0,'0'0'0'16,"0"0"-17"-16,0 0 1 16,0 0-39-16,0 0 0 0,0 0-11 15,0 0 1-15,0 0 18 16,0 0 0-16,0 0 59 15,0 0 1-15,3 19 2 16,-5-2 1-16,-1 2 78 16,-5-1 0-16,-3 0-62 15,-2-3 1-15,-3-4-39 16,1-4 0-16,0-4-20 16,-3-6 0-16,-1-8 88 15,1-7 0-15,-1-5-7 0,10-4 0 16,7-6-28-16,6 1 0 15,7-4-83-15,0 7 0 16,4 4-28-16,0 7 1 16,3 5 24-16,-5 8 0 15,-2 8 50-15,-2 5 0 16,-1 10 8-16,-6 3 0 16,-4 6 1-16,-2 4 0 15,-3 1 0-15,-3-5 0 16,1-2 0-16,-2-3 0 15,0-6-5-15,2-3 1 16,1-6 3-16,8-7 1 16,-11 5 26-16,2-15 0 15,-2-8 96-15,7-6 0 16,4-5-59-16,4-5 0 0,3-4-139 16,6 6 1-1,6-4-35-15,-3 11 1 16,1 3 70-16,2 13 0 0,-1 6 30 15,-5 13 0-15,-2 10 36 16,-7 4 0-16,-4 4-9 16,-2-1 0-16,0 4 42 15,-4-6 0-15,1-3 16 16,-2-8 0-16,-1-3-6 16,1-2 1-16,-2-4-70 15,1-1 0-15,1-2 27 16,-1-4 0-16,-1-3-11 0,-4-12 0 15,-2-2-8-15,6-3 0 16,2 0-4-16,1 1 0 16,4 1-5-16,8 6 0 15,7 3-65-15,0 9 0 16,3 7-56-16,3 4 0 16,3 8-74-16,-2 4 0 15,1 8 84-15,-7-4 1 16,-2 4 202-16,-5-4 0 15,-2 0 40-15,-3-7 0 16,-2-5-1-16,-2-6 1 16,-3-3-75-16,-2-4 1 15,-5-9-152-15,1-7 1 16,0-1-1350-16</inkml:trace>
  <inkml:trace contextRef="#ctx0" brushRef="#br0" timeOffset="83803.16">28983 11146 1972 0,'0'0'0'15,"13"-27"91"-15,-5 10 0 16,1 3 14-16,-2 1 1 15,3 1-61-15,-3 4 0 16,-1 5-78-16,-6 3 1 16,9 18-2-16,-2 5 0 15,1 10 91-15,1 3 1 16,4 11 12-16,0 7 1 16,3 9-151-16,1 3 0 15,1 12 16-15,3 17 0 16,1 13 14-16,0-3 0 15,2 3-246-15,-2-8 1 0,0-2 385 16,0-5 0-16,-1-3-90 16,-5-3 0-16,-1-8 1 15,-6-12 1-15,-5-10 118 16,-6-3 0-16,-3-7 9 16,-1-9 0-16,-1-8-24 15,-1-4 0-15,1-7-57 16,0-6 0-16,-3-2-19 15,3-4 0-15,0-3 4 16,-3-6 0-16,-1-7-28 16,-2-11 0-16,-3-9-43 0,1-9 1 15,2-3 90-15,-4-18 1 16,-1-12-38 0,-1-13 1-16,3-10-97 0,-6-25 0 15,-2-21 74-15,0 12 1 16,2 2-195-16,-1 2 1 15,1 1 207-15,0 8 1 16,2 3-288-16,-2 24 0 16,1 13 262-16,-1 10 0 15,2 12 168-15,5 19 1 16,6 18-26-16,1 3 1 16,7 10-128-16,1 8 0 15,1 15-8-15,5 7 1 16,1 15 144-16,4 8 1 0,4 11-35 15,6 26 1 1,3 17-109-16,0-7 0 0,3 2 116 16,1 0 0-16,0-1-151 15,-1 6 1-15,1 2 40 16,0-3 0-16,-1-4-143 16,1-9 0-16,2-11-121 15,-5-12 0-15,-1-8 172 16,-5-14 1-16,-2-11 54 15,-6-12 1-15,-6-13 80 16,-5-9 1-16,0 0 58 16,0 0 0-16,0 0-13 0,-5-9 0 15,-3-5 47 1,-1-13 0-16,-4-13 13 0,-2-9 0 16,-3-10-152-16,-2-13 1 15,-1-9 29-15,-6-24 0 16,-5-17-71-16,1 1 0 15,-1 1-75-15,3 1 1 16,1 0 91-16,8 13 1 16,3 5-126-16,2 22 1 15,4 16 163-15,4 18 1 16,3 20 12-16,1 8 0 16,3 17 9-16,0 13 1 15,3 12 96-15,5 20 0 16,3 11-96-16,5 36 1 15,7 25 11-15,1 3 0 16,3 10-95-16,-1 2 1 0,0 3 75 16,-2-13 0-16,-2-5-177 15,0-18 0-15,0-14-158 16,-1-19 1-16,-1 1-896 16</inkml:trace>
  <inkml:trace contextRef="#ctx0" brushRef="#br0" timeOffset="86386.69">29074 11012 1916 0,'0'0'0'0,"-9"-9"1"16,9 2 1-16,2-4-27 16,1-1 1-16,5-3 26 15,-3-6 1-15,-1 1-56 16,-2-5 0-16,-4-6-46 15,-2 0 1-15,-3-3 97 16,-1-5 0-16,-1-5 64 16,-2 1 1-16,-4-4-124 15,-3 2 1-15,-4-5-381 16,-6 1 0-16,-3 1 784 0,-4 4 0 16,-6 5-9-1,-5-1 0-15,-8 2-271 0,4 8 1 16,1-3-254-16,-7 5 0 15,-3 1 72-15,7 7 1 16,6 4 463-16,-9 3 0 16,-4 4-251-16,13 0 0 15,7 5-226-15,-15 4 0 16,-5 0-336-16,-2 4 1 16,-3 5 891-16,-1 4 0 15,-1 3-287-15,3 2 0 16,0 5-341-16,0 2 1 15,1 1-77-15,4-1 0 16,5 0 714-16,1 6 0 16,2 5-253-16,6 5 1 15,3-1-152-15,6 8 1 16,6 1-57-16,3 3 1 0,4 0-23 16,3 1 1-16,4-1 92 15,3 0 0-15,2 2-56 16,1 2 0-16,0 1-64 15,5 3 1-15,6 1 137 16,2 11 1-16,3 7 18 16,6-8 0-16,7-1-83 15,-5-18 1-15,0-7-46 16,0 4 1-16,1-3-73 16,1-1 0-16,-1-3 150 0,-1-3 0 15,0-3-25-15,-2-1 1 16,-2-10 32-16,-2-3 1 15,-3-3-49-15,-3-6 0 16,-1-6 36-16,-2-7 0 16,0 9-20-16,0-9 1 15,-7-2 59-15,0 1 0 16,-1-7-67-16,-7-2 1 16,-5-7-4-16,0 1 1 15,-4-7-92-15,-4-1 0 16,-1-1-33-16,-1 2 1 15,2 1 25-15,-3-1 1 16,0-3 34-16,-1-1 1 16,1 0 208-16,5 2 0 15,2 2 21-15,4 3 1 16,5 0-116-16,2 4 0 16,4 2-3-16,1 1 0 0,3 0-56 15,1 6 1-15,4 2 6 16,0 5 0-16,0 0-102 15,7 11 1-15,4 5-33 16,2 7 0-16,4 2 175 16,3 2 0-16,4 4 75 15,2 0 1-15,4 1-20 16,-3 2 0-16,7-5-26 16,-5 5 0-16,-1 0-51 15,0-1 0-15,-3-2-55 0,-2-4 0 16,-3-2-74-16,0-5 0 15,-1-2 74-15,-3-6 1 16,1-6 28-16,-2-3 1 16,-2-3-27-16,0-5 0 15,-1-8 30-15,1-3 0 16,-2-11-53-16,4-5 1 16,2-6 154-16,-1-2 1 15,3-5 61-15,1-5 1 16,2-4-58-16,-1 0 1 15,-3-2-148-15,1 2 0 16,-1 2-164-16,-3 3 0 16,1-1-1852-16</inkml:trace>
  <inkml:trace contextRef="#ctx0" brushRef="#br0" timeOffset="89283.87">22453 11578 2051 0,'-18'-38'21'0,"-12"-7"0"0,-10-11-676 15,-10 9 0-15,-7 0 1247 16,-10 15 0-16,-8 7-741 15,-25 16 0-15,-18 14 155 16,9 24 1-16,0 18 229 0,17 23 0 16,10 20-468-1,5 20 0-15,-1 0-918 0</inkml:trace>
  <inkml:trace contextRef="#ctx0" brushRef="#br0" timeOffset="89569.16">21141 12350 1222 0,'-2'67'0'16,"-7"43"240"-16,11 19 0 15,5 28-436-15,13-19 1 16,14 3 428-16,19-29 1 15,14-21-44-15,14-22 1 16,15-24-657-16,9-29 1 16,13-25 1013-16,10-22 0 15,6-19-489-15,10-33 1 16,13-27-280-16,8-25 0 16,6-27 535-16,-30-9 0 15,-18-16-597-15,-43 3 0 16,-38-8 517-16,-40 4 1 15,-37-4-182-15,-37 1 0 16,-35 2 129-16,-37 14 0 16,-37 15-239-16,-44 48 1 0,-49 38-348 15,-47 74 1-15,-50 63 563 16,-28 83 0-16,-33 78-632 16,8 67 1-16,-5 1-462 15</inkml:trace>
  <inkml:trace contextRef="#ctx0" brushRef="#br0" timeOffset="95289.29">27185 12575 2185 0,'-18'4'85'0,"18"-4"1"15,0 0-27-15,0 0 0 16,0 0-57-16,0 0 0 16,0 0-3-16,11 0 1 15,7 2-53-15,12-4 1 16,9 0-546-16,9-5 0 15,9-4 1184-15,9-3 0 16,8-6-579-16,19-2 1 16,15-5-191-16,-13 4 0 15,-7-1 483-15,-16 6 1 16,-11 4-201-16,-18 5 1 16,-16 3-101-16,-12 3 0 15,-13 3-36-15,-2 0 1 16,-11 3-264-16,-22 1 1 15,-19 5 500-15,-7 4 0 16,-13 5-166-16,-6 3 0 16,-7 5-500-16,-16 6 1 0,-12 4 947 15,17 0 0-15,8 4-353 16,30-19 1-16,25-5-131 16,7-3 1-16,12-9 14 15,2 1 1-15,9 0 49 16,3-5 1-16,15 0-144 15,10-5 0-15,12-4-364 16,11-4 0-16,10-3 811 16,6 2 1-16,10 1-288 15,16-3 1-15,16 0-513 0,-14 0 1 16,-2 3 826-16,-14 0 0 16,-11 3-297-16,-23 4 0 15,-18 3-75-15,-11-1 0 16,-15 2-130-16,-11-1 1 15,-11 1-32-15,-20 7 0 16,-17 4 381-16,-3 4 0 16,-7 3-349-16,-2 4 0 15,-7 1 12-15,8 1 0 16,2 0 301-16,15-3 0 16,12-4-163-16,10-3 1 15,9-4-48-15,7-1 0 16,8 0-114-16,9-7 1 15,26-5 61-15,9-6 0 16,13-5 201-16,6-1 0 0,6-1-275 16,14-1 0-16,11-3-432 15,-11-1 0-15,0 1-657 16</inkml:trace>
  <inkml:trace contextRef="#ctx0" brushRef="#br0" timeOffset="108560.19">27833 12775 1961 0,'0'0'0'0,"13"9"33"15,-13-9 1-15,0 0 8 16,0 0 1-16,-3-7-45 15,3 7 0-15,-8-11-24 16,8 11 1-16,-7-7 25 0,7 7 0 16,-8-9 3-16,8 9 1 15,0 0-3-15,0 0 1 16,0 0 23-16,0 0 1 16,0 9-33-16,0-4 1 15,0 4-8-15,0 2 1 16,2 2-21-16,2 3 0 15,1-4 14-15,-1 3 1 16,2-1-61-16,-3 1 0 16,1 1 11-16,2 0 0 15,1 0-9-15,4 0 1 16,2-1 114-16,0-3 1 16,2-1 142-16,-1-2 1 15,1-9-31-15,2 2 0 16,3-2-14-16,0-2 1 15,4-3-52-15,-1-1 1 0,-1-1-53 16,2 0 1-16,2-2-24 16,-4-2 1-16,0-1-55 15,-2-1 1-15,1 0 4 16,-1-1 1-16,-2-2-54 16,-1 0 0-16,-4-4 44 15,-2 2 1-15,-2 0 42 16,-1 0 1-16,-5 0 4 15,1-4 0-15,0 2 3 16,-3 2 0-16,-1 0-7 0,-1 0 0 16,-5 0 13-16,4 2 1 15,2 0-9-15,0 3 0 16,0 3 8-16,4-5 0 16,3-1-10-16,1 7 0 15,1 5-62-15,2 1 1 16,2 3 33-16,0 2 0 15,0 3 121-15,3 0 1 16,3 6 57-16,1 2 1 16,4-1-47-16,0 3 1 15,2 1-43-15,-4 4 1 16,0-2-64-16,-3 2 0 16,-1-1-10-16,-5-1 0 15,-2 0-26-15,-3-3 1 16,-5-3 33-16,-1-1 1 15,-2-4-23-15,-2 1 1 16,0-3 18-16,2-5 0 0,-1 7-45 16,1-7 0-16,0 0 50 15,0 0 0-15,-4-11-12 16,4 2 1-16,0-3 12 16,2-4 0-16,3-2-44 15,1-2 0-15,1-2 44 16,4 2 0-16,2 2-26 15,0 0 0-15,0 6-30 16,0-4 1-16,2-2-14 16,-2 5 1-16,1 2 67 0,-1 8 1 15,0 3-15 1,0 0 0-16,0 1-47 0,2 3 1 16,0 0 10-16,-1 3 1 15,3 2 162-15,-2-2 1 16,0 2 23-16,-1-4 0 15,-1 3-17-15,2-5 0 16,2 1-54-16,1-2 1 16,1-2-38-16,1-2 0 15,4-2 17-15,-6 1 1 16,-1-8-57-16,0 0 1 16,-3-2 9-16,-1-5 1 15,-2-3 19-15,-3-6 1 16,-3-6-12-16,1-1 0 15,-2-2-15-15,-1 0 1 16,1 0-39-16,-4-2 1 16,0-1 10-16,-4 3 1 15,1 0-1-15,-1 5 0 0,0 6 74 16,0 5 0-16,3 4-73 16,-3 5 0-16,2 4 80 15,0 0 1-15,0 1-54 16,2 6 1-16,-1-9 17 15,1 9 0-15,0 0-49 16,0 0 1-16,0 0 38 16,0 0 0-16,0 0-4 15,0 0 1-15,-2 9 3 0,2-2 0 16,2 4-4 0,-1 2 1-16,3 1 49 0,-2 4 0 15,2-3-40-15,-1 4 1 16,1 3-6-16,2 1 1 15,3 4-14-15,-4-1 1 16,-1 1 2-16,0-2 1 16,-2 0-29-16,-1-3 1 15,1 1-7-15,-2-1 1 16,0-6 32-16,0 6 0 16,-2-6-6-16,1 4 1 15,-1 1 27-15,-2-5 1 16,0-3-15-16,2 0 0 15,1-1 48-15,-1-3 1 16,2-3-66-16,0-6 1 16,0 0 16-16,0 0 1 15,0 0 1-15,0 0 1 16,0 0 31-16,0 0 1 0,-11 7-78 16,11-7 1-16,-13 9 56 15,5-6 1-15,3-1-35 16,-3 0 0-16,3-2 18 15,-2 2 1-15,1-2-34 16,6 0 0-16,-11 3-23 16,11-3 0-16,-11 4 15 15,11-4 1-15,-13 2 20 16,4-2 0-16,-4 0 2 0,2 0 0 16,-2-2-14-16,0 2 0 15,0-4 94-15,0 3 0 16,-2-3 29-16,0 2 0 15,3-1 3-15,-3 1 0 16,2 0-12-16,0 0 1 16,2 0-78-16,-2 1 0 15,2-1-3-15,-4 0 0 16,0 0 1-16,1 2 1 16,-3 0-43-16,0 0 1 15,3 0 33-15,1 0 0 16,0 0-24-16,0 4 0 15,2-1 31-15,-2 3 0 16,2 1-32-16,-2 4 0 16,-2 1 46-16,4 6 1 15,0 4-17-15,3 0 1 16,5 1 1-16,-1-3 1 0,2-4-11 16,2-3 1-16,0-4 23 15,2-2 1-15,2-4-39 16,-4-3 1-16,0 0 22 15,0 0 1-15,0 0-1 16,0 0 0-16,0 0 0 16,0 0 0-16,0 0 0 15,0 0 1-15,0 0 10 16,0 0 0-16,0 0-32 0,0 0 0 16,0 0 21-16,0 0 1 15,-6-7-4-15,3-2 0 16,-1 0-30-16,0-3 1 15,0-5-23-15,-1 3 1 16,-1-2-38-16,-7-4 1 16,-3-5 71-16,-1 3 0 15,1 1-55-15,1 4 1 16,2 3 70-16,0 3 1 16,2 4-3-16,0-2 1 15,2 5 140-15,-2-3 1 16,-1 4-42-16,1 1 0 15,2-2 42-15,-2 2 0 16,2 2-67-16,-6 6 1 16,-3-3-70-16,-3 8 1 15,-1 2 12-15,0 7 0 0,-2 7-14 16,4 0 1-16,-1 1 11 16,7-1 1-16,1 2-43 15,2-4 0-15,3-1-3 16,3-4 1-16,3 1 1 15,-2-5 0-15,0-3 16 16,1 0 1-16,-3-4 15 16,1-2 1-16,1-2-104 15,-3-3 0-15,-4 2-7 16,-8-1 1-16,-7 1 60 16,-1-1 1-16,-7-1 81 0,5-2 1 15,-1 0 166 1,1-2 0-16,1-1-83 0,2-4 0 15,0 1-64-15,4-3 0 16,4 2-34-16,1 2 1 16,4 1-43-16,0-3 1 15,4 1-84-15,0-1 0 16,1-4-177-16,5-5 1 16,-1 0-1407-16</inkml:trace>
  <inkml:trace contextRef="#ctx0" brushRef="#br0" timeOffset="109626.91">29059 11711 2006 0,'-9'0'0'15,"-6"-2"-40"-15,2-5 0 16,-2-4-88-16,-1 0 0 16,-3-3 161-16,-5-1 0 15,-5-6 230-15,-10-3 1 16,-7-3-118-16,3 4 0 0,3 0-125 16,-8 1 0-16,-2 0-220 15,0 4 1-15,0 4 77 16,-5 1 0-16,-4 4 428 15,5 4 0-15,3 5-229 16,-3 4 0-16,-1 5-183 16,-1 9 1-16,-1 5-152 15,5 6 0-15,3 5 256 16,4 6 0-16,6 3 291 16,3 4 1-16,4 3-152 15,8 4 1-15,8-2-141 0,4 4 0 16,7 4-58-16,7-6 1 15,7 1 36-15,4-2 0 16,5-5-114-16,6 1 1 16,4-4 350-16,13 5 0 15,10 1-129-15,7-13 0 16,4-4-105-16,3-9 0 16,5-5-380-16,4-11 1 15,4-7 770-15,3-10 1 16,6-8-376-16,-6-5 1 15,0-6-240-15,0-1 0 16,0-8 570-16,-3 6 0 16,-4-6-389-16,-6 5 1 15,-5-3-131-15,-11 5 1 16,-12 0 113-16,-8 4 0 16,-10 2 109-16,-11-1 0 0,-9-1 125 15,-6-4 1-15,-5-3 18 16,-6-2 0-16,-5-8-69 15,-4-3 0-15,-6-1-102 16,-3-3 0-16,-6-2-150 16,-14 8 1-16,-10 5 146 15,-7 2 0-15,-6 8 155 16,-27 13 1-16,-21 8-419 16,-5 14 0-16,-10 13 432 15,-1 11 0-15,-2 5-200 16,5 3 0-16,4 3-132 0,11-8 1 15,8-5-819-15,31-8 1 16,0 1 542-16</inkml:trace>
  <inkml:trace contextRef="#ctx0" brushRef="#br0" timeOffset="162638.4">9436 12631 2510 0,'0'0'0'15,"18"-7"98"-15,-19 0 0 0,-9-6-27 16,1 0 1-16,0 3-50 16,3-7 1-16,3-1-19 15,6-1 1-15,3-5-1 16,-1 4 1-16,5 1 4 16,-1 2 1-16,0 3-9 15,4 3 1-15,2 2-6 16,3 9 1-16,10 7-199 15,3 8 0-15,6 12-184 0,2 7 1 16,7 9 787 0,0 8 1-16,0 4-162 15,2-1 1-15,2-1-147 0,-2-10 1 16,2-9-182-16,6-12 0 16,1-19 146-16,26-28 1 15,13-27 69-15,4-24 0 16,10-21-174-16,12-25 1 15,17-19-15-15,36-39 0 16,30-29 85-16,52-63 0 16,1 0-2442-16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7T07:39:20.6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3408" units="cm"/>
          <inkml:channel name="Y" type="integer" max="1968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8.55421" units="1/cm"/>
          <inkml:channelProperty channel="T" name="resolution" value="1" units="1/dev"/>
        </inkml:channelProperties>
      </inkml:inkSource>
      <inkml:timestamp xml:id="ts1" timeString="2020-11-07T07:39:35.706"/>
    </inkml:context>
  </inkml:definitions>
  <inkml:trace contextRef="#ctx0" brushRef="#br0">14454 4435 2207 0,'-30'-34'105'16,"3"16"0"-16,-5-2-148 0,-6-2 1 16,-14-3-675-16,-5 2 1 15,-10 1 1213-15,-3 4 1 16,-8 2-547-16,-19-6 1 15,-16 2-237-15,-2-1 0 16,-3-4 681-16,-4 8 1 16,-5 5-558-16,0-1 1 15,-8 2 185-15,0 9 1 16,-5 2 210-16,1 0 0 16,-5 2-864-16,-3-4 0 15,-3-1 1135-15,-9 3 1 16,-1 0-366-16,1 0 1 15,-3 0-554-15,-6 7 0 16,-4 6 613-16,0-3 1 16,4 1 46-16,-7 2 1 15,-1 5-361-15,3 5 0 0,-4 3-184 16,1-8 0 0,4 1 759-16,4-2 1 0,6 1-465 15,3 5 0-15,6 8-527 16,-9-3 1-16,-1 3 1011 15,1 5 0-15,-1 2-531 16,10-4 0-16,5 4-339 16,-1-2 0-16,-1-2 858 15,6 0 1-15,0 4-722 16,4 11 1-16,1 5 527 16,8 0 0-16,6 5-669 15,10 4 1-15,8 0 766 0,4 7 1 16,5 2-655-16,2 6 0 15,7 3 339-15,10-5 0 16,11-1 184-16,16-1 1 16,9-2-183-16,12-2 0 15,11-3-103-15,12 3 0 16,12 2-66-16,5-5 1 16,6 3 13-16,11-7 1 15,7-4-303-15,13-1 1 16,15-4 814-16,9-4 0 15,13-3-449-15,6 0 0 16,9 2-37-16,9-12 1 16,7 1 280-16,5-5 1 0,4-6-221 15,3 5 1-15,9 0-223 16,9-4 0-16,5-1 514 16,8-2 1-16,2-4-335 15,5 1 1-15,6 0-397 16,4 1 0-16,5-1 663 15,-2-1 0-15,0 4-37 16,6-1 0-16,7-3-186 16,4-3 0-16,2-5-122 15,-1-2 0-15,1-8-231 16,-2-3 0-16,0 0 799 16,-4 0 1-16,-4 0-299 15,5 0 0-15,1 0-156 0,-6 0 0 16,2-7-264-16,-1 0 0 15,-1-2 301-15,-3 0 0 16,5-7 214-16,-1-2 0 16,3-7-153-16,-7-2 0 15,-2-4-221-15,-10-1 1 16,-5 1 210-16,-7-7 1 16,-11-3-18-16,-4-1 1 15,-7-1-520-15,-4 3 1 16,-8 3 852-16,-9-5 1 15,-7-1-464-15,-7-7 0 16,-10-1 58-16,0-3 1 16,-1-3 186-16,-10-1 0 0,-9-1-294 15,0-4 1 1,-7-10-50-16,-8 0 0 0,-9-3 291 16,-4-3 0-16,-5 0-45 15,-4-4 0-15,-2 2 70 16,-3 3 1-16,-4 1-152 15,-8-2 0-15,-12-1-34 16,-12 1 0-16,-12-7-48 16,-23 5 0-16,-11 2 109 15,-21 5 0-15,-18 5-96 16,-23-5 1-16,-27-1 274 16,-19-1 0-16,-23 6-228 15,-48 3 0-15,-35 4-381 0,-62 22 1 16,-51 10 509-16,-80 40 1 15,-68 29 70-15,-102 67 0 16,-91 49-894-16,-63 68 1 16,0-4-288-16</inkml:trace>
  <inkml:trace contextRef="#ctx0" brushRef="#br0" timeOffset="5946.8">20107 8146 1827 0,'17'0'0'0,"12"2"-13"16,-29-2 1-1,-26-13-95-15,8 6 1 0,-1 1-1000 16</inkml:trace>
  <inkml:trace contextRef="#ctx0" brushRef="#br0" timeOffset="6037.02">20007 8101 270 0,'0'0'0'0,"8"9"87"16,-8-9 1-16,1 12 69 16,-1-1 0-16,2 4 15 15,6 1 1-15,5 2-172 16,9-2 0-16,0 0-771 16</inkml:trace>
  <inkml:trace contextRef="#ctx0" brushRef="#br0" timeOffset="6440.44">20334 8239 1390 0,'26'-5'0'0,"18"-2"4"16,21-6 0-16,20-5 344 0,40-7 0 15,29-7-754-15,12-4 1 16,18-8 312-16,5-1 1 16,1-5 519-16,13-4 0 15,11-2-210-15,8-2 0 16,8 1-129-16,7 3 1 16,4 2-89-16,-1-1 1 15,2 7-73-15,4 8 1 16,3 4 74-16,2-4 0 15,4 0 31-15,2-3 0 16,1-8-24-16,-3 9 0 16,0 2-14-16,-1 2 1 15,5-5-197-15,3 1 1 16,9-1 295-16,6-4 0 16,6-4 218-16,12-3 1 0,10-11-225 15,-8 9 1-15,-2 4-139 16,-12 8 0-16,-8 1-68 15,-11 7 1-15,-7 5 130 16,-23 5 0-16,-14 10 177 16,-28 3 0-16,-22 9-318 15,-26 1 1-15,-26 2 306 16,-28 5 0-16,-27 1-269 16,-15-2 0-16,-20-1-259 15,-4 0 1-15,0-1-1338 0</inkml:trace>
  <inkml:trace contextRef="#ctx0" brushRef="#br0" timeOffset="9802.26">21859 7930 1849 0,'41'7'22'15,"-41"-7"1"-15,-15-11-13 16,4 2 0-16,-4-4 49 0,13 1 0 16,6-1-44-16,3 1 1 15,6-1 26-15,2 4 0 16,5 5-107-16,-3 4 0 16,1 9-1-16,-3 0 0 15,-2 8 67-15,-6-1 1 16,-5 5 18-16,-9-1 0 15,-8 2-115-15,-3-2 1 16,-10-2-175-16,-7-2 0 16,-8 0-78-16,8-5 0 15,4 0 758-15,-2-11 1 16,1-4-282-16,5-5 1 16,4-3-119-16,12-12 1 15,4-3-52-15,9-2 0 16,7 0-59-16,2 8 0 15,4 1 278-15,3 11 1 16,6 9-2-16,-1 7 1 0,1 6-78 16,-4 5 0-16,0 5-17 15,-5 4 1-15,-4 2-88 16,-4 0 0-16,-3-4-47 16,-2-5 0-16,-4-2 9 15,0-5 1-15,-1-6-10 16,3-7 1-16,-6 9 0 15,6-9 0-15,-13-4-34 16,4-5 1-16,-6-7 26 16,6-9 0-16,0-9 67 15,5 1 1-15,0 1 105 0,8 1 0 16,5-1 16-16,2 6 0 16,8 5-54-16,7 10 1 15,-1 9-83-15,-2 9 1 16,-1 8-9-16,-8 5 0 15,-1 1 3-15,-9 4 1 16,-4 1-12-16,-4-1 0 16,-3 0-26-16,-4-1 1 15,-4-3-39-15,0-5 1 16,-1-3-13-16,1-4 0 16,2-4 49-16,2-3 0 15,0-4 33-15,0-10 0 16,-2-6 13-16,7-7 1 15,6-10 97-15,6 7 0 16,3-5 69-16,6 8 0 16,3-4-106-16,1 11 1 0,3 5-69 15,-4 10 0-15,1 8-17 16,-10 6 1-16,-3 2 9 16,-3 8 0-16,-3 1-18 15,-7-1 0-15,-2 3-43 16,-6-6 0-16,-5 2 40 15,3-8 0-15,2-4-25 16,4-3 0-16,2-1 62 16,-2-4 1-16,2-4-54 15,-2-5 0-15,-2-2 49 16,0-7 0-16,2-3 75 0,3-7 1 16,6-2 24-16,4 1 0 15,6 0-2-15,1 11 1 16,0 2-76-16,2 16 0 15,2 9-22-15,0 7 0 16,0 8-6-16,-4-1 0 16,-3 4 8-16,-6-2 0 15,-4 1-5-15,-1-1 0 16,-8 0-56-16,3-7 1 16,-1-4 57-16,2-1 0 15,2-4 4-15,7-9 0 16,-6 4-1-16,6-4 1 15,-4-17 11-15,4-2 1 16,4-10-15-16,-4 0 0 16,4-5 71-16,1 5 1 0,-3 2-51 15,6 7 0-15,-5 0-189 16,-3 20 1-16,15 0-583 16,-6 15 1-16,1-1 405 15</inkml:trace>
  <inkml:trace contextRef="#ctx0" brushRef="#br0" timeOffset="11829.66">24117 7395 1748 0,'0'0'0'15,"-2"13"23"-15,-3-24 1 16,-5-7 44-16,8-4 1 16,2-3-19-16,10 0 0 15,6-1 29-15,5 10 1 16,3 4-80-16,1 8 1 15,5 11-67-15,-6 15 1 16,0 10-43-16,-6 4 0 16,-5 9 104-16,-3-9 1 15,-7 0 0-15,-3-3 0 16,-5-1-73-16,-8-7 1 0,-6 1-144 16,1-10 1-16,-4-2-26 15,1-3 1-15,1-6 78 16,-2-5 1-16,0-5 179 15,0-11 1-15,0-9 61 16,10-10 0-16,7-4 231 16,7-1 0-16,7-1 39 15,6 1 0-15,7 2-165 16,2 11 1-16,4 7-96 16,-3 8 0-16,-1 5-104 0,0 14 0 15,-5 13-73-15,-6 5 1 16,-4 6 37-16,-5 3 0 15,-4 2 69-15,-6-2 0 16,-3-2-61-16,-2-3 0 16,-6-7-52-16,1-2 1 15,-5-2-46-15,5-9 0 16,3-2 49-16,-6-7 0 16,-1-7 52-16,2-10 1 15,1-8 54-15,8-5 1 16,3-12 213-16,8-3 0 15,5-7 2-15,6 7 1 16,6-2-160-16,-1 15 0 16,3 3-44-16,-1 14 0 15,2 14-50-15,-5 13 0 16,-3 13-110-16,-10 8 0 0,-2 12 10 16,-8-7 1-16,-3 3 88 15,-4-7 0-15,-3-1-66 16,-1-6 1-16,-1-4-3 15,-1-7 1-15,1-1 134 16,3-4 0-16,6-6 79 16,-6-5 1-16,4-5-158 15,3-12 0-15,5-8 100 16,5-4 0-16,7-8 137 16,6-1 1-16,7 0-52 0,4 9 1 15,3 4-86-15,1 9 0 16,1 7-107-16,-3 11 1 15,-1 10-50-15,-8 4 1 16,-6 8 51-16,-2 1 1 16,-2 2 47-16,-5-4 0 15,-6-1 27-15,-5 0 0 16,-8-3-68-16,2-2 1 16,-2-5-50-16,0-3 0 15,-3-2 32-15,1-5 1 16,1-5-23-16,-1-3 0 15,2-3 87-15,4-11 1 16,4-5 114-16,3-7 1 16,6-6 20-16,5 4 1 15,4-4-89-15,2 7 0 16,4 4-23-16,-2 11 0 0,-2 11-84 16,-4 12 1-1,0 14-74-15,-5 8 1 0,1 11 101 16,-8-4 0-16,-3-2 25 15,-1-1 0-15,-4-6-4 16,1-4 1-16,1-7 3 16,2-3 0-16,-1-4-3 15,8-9 1-15,-9 7-1 16,9-7 1-16,-13-7-88 16,4-6 1-16,-2-8 33 0,2-3 0 15,1 3-191 1,3-1 0-16,-1 2-628 0</inkml:trace>
  <inkml:trace contextRef="#ctx0" brushRef="#br0" timeOffset="13180.91">26545 7022 2017 0,'0'0'-73'16,"0"0"1"-16,0 0 33 15,0 0 0-15,0 0 46 16,0 0 0-16,-11-25 3 16,9 7 1-16,4-5 84 15,7 3 0-15,6 2-59 16,3 11 0-16,6 10-35 16,-2 6 1-16,-5 11-1 15,-2 5 0-15,-3 9-14 16,-6-1 0-16,-4 5-57 0,-8-4 0 15,-3-5-119 1,-6-4 0-16,-3-4-26 0,1-1 0 16,1-7 72-16,1-4 0 15,0-6 229-15,0-3 1 16,1-3 43-16,-1-15 0 16,-2-9-168-16,8-4 1 15,5-10 176-15,6 3 1 16,7-3 47-16,4 8 1 15,4 3-29-15,1 10 1 16,4 5-109-16,1 12 0 16,-1 12-44-16,-4 3 0 15,1 5 21-15,-6 8 0 16,-4 0-30-16,-4 0 0 16,-5 4-78-16,-3-7 1 15,-5-3-60-15,-3-2 0 16,-4-3-89-16,-1-3 0 0,-3-2 52 15,-1-4 1-15,-2-5 288 16,0-5 1-16,-2-6-115 16,7-7 1-16,4-7-34 15,11-4 1-15,4-5 303 16,9 5 0-16,10-5-80 16,1 10 1-16,5 6-93 15,1 8 1-15,0 8-100 16,-4 7 1-16,-2 11-4 15,-5 6 1-15,-6 5 9 0,-4 4 0 16,-1-3-54-16,-8 3 1 16,-4-2-24-16,-3-4 1 15,-4-3-67-15,-2-3 1 16,-1-6 2-16,-1-4 1 16,4-2 75-16,-5-3 0 15,3-2 45-15,-4-11 1 16,-3-8 58-16,8-4 0 15,1-13-11-15,5 5 0 16,5-7 12-16,3 9 1 16,1 2 67-16,1 8 1 15,2 8-49-15,-4 9 1 16,13 4-88-16,-2 7 0 16,4 5-543-16,7 0 0 15,0-3 79-15</inkml:trace>
  <inkml:trace contextRef="#ctx0" brushRef="#br0" timeOffset="13381.43">29063 6372 2846 0</inkml:trace>
  <inkml:trace contextRef="#ctx0" brushRef="#br0" timeOffset="14381.65">29111 6547 2039 0,'0'0'0'0,"0"0"30"15,0 0 0-15,18-25-31 16,-8 12 1-16,-3 0-71 15,0 1 0-15,3 5-38 16,-3 10 0-16,0 3 58 16,1 6 1-16,-3 8 81 0,-1 0 0 15,-2 5 24-15,-6 2 0 16,-1 5 12-16,-3-6 0 16,-3-1-67-16,0-5 0 15,0-6-84-15,-2-1 0 16,-2-2-30-16,2-8 0 15,2 3 68-15,0-6 0 16,0-4 102-16,2-5 0 16,0-13 42-16,10-3 0 15,11-7-80-15,4-3 0 16,6-2-57-16,6 4 1 16,5 3-143-16,-3 6 0 15,1 8 5-15,-5 7 1 16,-4 9 118-16,-3 4 1 15,-5 1 187-15,-6 9 1 16,-5 4 173-16,-6 2 1 0,-5 4-61 16,-8-1 1-16,-6 2-126 15,-1-3 0-15,1-2-117 16,2-8 1-16,0-3-67 16,5-2 1-16,4-1-3 15,0-6 0-15,3 0-9 16,-1-9 0-16,-2-2 12 15,7-7 0-15,4-11 51 16,6-1 1-16,3-8-7 16,4 5 1-16,6 1-73 0,1 7 0 15,4 3-35-15,-4 13 0 16,-1 6 39-16,-5 10 1 16,-3 7 164-16,-7 10 0 15,-4 10 147-15,-5-4 1 16,-5 6-68-16,-1-3 0 15,-2 1-110-15,0-9 0 16,2-3-49-16,2-6 0 16,0-3-6-16,2-4 1 15,3-6-39-15,4-3 0 16,0 0-1-16,0-9 1 16,2-10 2-16,0-3 1 15,1-7-57-15,5-2 0 16,1 3 86-16,0-1 1 15,0 0 15-15,-3 11 0 0,-1 5 27 16,-5 13 0-16,-5 15-29 16,-6 5 0-16,0 1-1422 15</inkml:trace>
  <inkml:trace contextRef="#ctx1" brushRef="#br0">26821 10890 0,'0'0'0,"0"0"16,0 0-1,0 0-15,0 0 16,0 0-16,0 0 16,0 0-16,10 0 15,0 0-15,0 0 16,-10 10-16,10-1 16,0-9-16,-10 10 15,10-10 1,-10 0-16,0 10 0,0-10 15,0 0 1,0 0-16,10 9 16,-10 1-16,0-10 15,0 0-15,0 0 16,0 0-16,0 0 16,0 0-1,0 0-15,0 0 0,0 0 16,0 0-1,0 0-15,0 0 16,0 0-16,0 0 16,0 0-16,0 0 15,0 0 1,0 0-16,0 0 16,0 0-16,0 0 15,0 0-15</inkml:trace>
  <inkml:trace contextRef="#ctx0" brushRef="#br0" timeOffset="15507.37">21615 8686 1916 0,'21'-5'40'0,"-14"3"0"0,0 0 1 16,-7 2 1-16,0 0-11 16,0 0 0-16,-9 0-59 15,9 0 0-15,-7 0 28 16,7 0 0-16,0 0-71 16,0 0 1-16,2-11-208 15,12-1 1-15,7-6 603 16,10-2 1-16,12-2-146 15,6 0 1-15,5-1-238 16,-2 1 0-16,-1 1-180 16,-6-1 0-16,-5 6 151 15,-10 2 0-15,-10 5 169 0,-5 3 0 16,-10 6 130-16,-16 6 0 16,-11 6-90-16,-6 3 0 15,-5 3-178-15,-7 1 0 16,-8 5-231-16,0 1 0 15,-2 2 179-15,9-2 1 16,2-3 256-16,10-4 1 16,9-4-94-16,5-1 1 15,7 0-102-15,8-13 0 16,17 5 349-16,7-10 0 16,11-6-110-16,6-4 1 15,9-4-172-15,-8-1 1 16,0-4-113-16,-5 5 0 15,-2-3 26-15,-11 7 0 16,-7 5 133-16,-8 2 0 16,-9 8-138-16,-20 4 0 15,0 1-1892-15</inkml:trace>
  <inkml:trace contextRef="#ctx0" brushRef="#br0" timeOffset="20853.15">24455 7950 1916 0,'0'0'0'15,"3"9"34"-15,-3-9 1 16,0 0-34-16,0 0 1 15,0 0-3-15,0 0 0 16,0 0-18-16,0 0 1 16,10 9 15-16,-3-4 1 15,2 6 3-15,2 3 0 16,2 6-31-16,-2 9 0 16,2 0-11-16,2 8 0 15,2 1 118-15,-3 5 1 16,3 6 51-16,0 5 0 15,1 0 41-15,-1 9 0 0,-1 0-152 16,1 22 0-16,-6 14-27 16,8-7 0-16,5-1 103 15,-8-8 1-15,-3-5-124 16,2-5 0-16,1-6-66 16,-3-17 1-16,-2-12 94 15,-1 0 1-15,-1-4 10 16,-4-5 0-16,-3-5-4 15,-2-3 1-15,0-5-13 16,0-1 0-16,-2-4 5 16,2-11 0-16,0 5-41 0,-3-10 1 15,-1-12-14-15,2-6 1 16,-5-8 94-16,-2-6 1 16,-2-12 17-16,-4-3 0 15,-4-13-216-15,-1-4 0 16,-2-6 65-16,-6-21 0 15,-3-17 129-15,7 5 1 16,2-9-146-16,5 12 1 16,4 1 253-16,0 16 1 15,4 5-66-15,3 7 1 16,3 6-133-16,5 11 1 16,5 5 187-16,-3 9 1 15,1 10-83-15,-1 10 0 16,0 5 22-16,-4 8 0 15,0 6-118-15,0 6 0 16,-8 9 51-16,4 11 1 0,1 9-1 16,1 5 1-16,2 4 48 15,-4 4 0-15,2 1-59 16,-1 9 1-16,-3 7-14 16,2 8 1-16,-5 9 118 15,-2 12 0-15,-4 14-85 16,2-15 0-16,2-8-48 15,2-23 0-15,2-16 20 16,1-12 0-16,1-10 7 16,1-7 0-16,0-9 37 15,-1-13 0-15,-3-12-37 0,3-8 0 16,1-7-28-16,4-7 0 16,0-11-20-16,-5-5 1 15,1-14 94-15,0 1 1 16,-1-5-74-16,1-10 1 15,0-8-35-15,8 22 0 16,3 10 19-16,1 21 1 16,-1 19 25-16,6 2 0 15,4 8-85-15,3 8 0 16,4 11 100-16,6 3 0 16,3 11 234-16,7 20 1 15,8 9-97-15,8 23 1 16,8 22-230-16,-8-13 1 15,-3 4-96-15,-7-20 1 16,2 0-1797-16</inkml:trace>
  <inkml:trace contextRef="#ctx0" brushRef="#br0" timeOffset="27924.42">21745 7445 1603 0,'1'-9'0'16,"1"-7"-61"-16,0 7 0 15,-2 2-24-15,0 7 1 16,-2-9-20-16,-1 0 0 16,-1 2 46-16,-2-2 1 15,1-2 156-15,-3-2 0 16,-1-1-87-16,2-2 1 15,-2-1 96-15,-1-4 0 16,1-3-109-16,0-3 1 16,3-9-57-16,-1 2 0 15,1-4-12-15,3 1 1 16,3 1 4-16,3 5 1 0,-1 2 12 16,6-1 1-16,1 1-11 15,2-4 0-15,6 3 284 16,-1 1 0-16,6 4-13 15,4 1 1-15,7 6-78 16,-3 2 0-16,3 0-119 16,-1 7 0-16,1 4-89 15,-4 3 1-15,1 4-76 16,-6 7 0-16,-2 0-276 16,2 7 1-16,0-4 53 15</inkml:trace>
  <inkml:trace contextRef="#ctx0" brushRef="#br0" timeOffset="28870.18">22219 6911 617 0,'9'5'0'15,"8"6"276"-15,1 1 0 16,4 3-34-16,-1 1 0 16,-3 4-113-16,4 1 0 15,4 1-87-15,-5 1 0 16,-1-1-59-16,-2-2 1 16,1 1-36-16,-6-4 1 15,-6-3-3-15,6-1 1 16,2-3-3-16,-2-6 0 15,0-2-12-15,-4-4 1 16,2-2-8-16,0-8 0 16,-2-1 25-16,-1-7 0 0,-3-1-41 15,3-4 1 1,-1-4 122-16,-3-5 1 0,-3 1 95 16,1-5 0-16,2-3-14 15,-2 3 1-15,2 4-98 16,1-2 0-16,2 2-116 15,3 5 0-15,-5 4 138 16,3 7 0-16,-3 2 17 16,1 6 0-16,1 3 13 15,-7 7 0-15,11 13-10 16,-3 0 0-16,-1 6 16 16,6-1 1-16,5 6-44 0,3-3 0 15,4 1 9-15,-1 0 0 16,0 1-17-16,0-1 1 15,2-4-75-15,2-2 1 16,2-4-66-16,-3-1 0 16,1-7-67-16,-4 1 1 15,-4-1 11-15,1 1 0 16,1 2 15-16,-8-7 0 16,3-3 152-16,0-4 0 15,-1-6 300-15,3-5 1 16,-1-5-102-16,-1-3 0 15,-1-1-64-15,1-5 0 16,0-2-74-16,-1 0 1 16,-1-2-81-16,4 1 0 15,-1 1 1-15,0 5 0 16,-1 0 14-16,3 1 1 0,1 2-47 16,1-2 1-1,2 2-92-15,4 5 0 0,1-1-182 16,2 6 0-16,1 3 325 15,1 1 0-15,4 5 269 16,-4 1 1-16,2 3-73 16,4-1 1-16,-2 4-118 15,0 4 1-15,0-1-128 16,-2 6 1-16,0-3-242 16,0 6 0-16,0 3-148 15,-3-1 0-15,-3 2 352 0,-1 2 0 16,-2 2 497-16,-2 0 1 15,-4-2-181-15,2 5 1 16,-3 1-12-16,-3 3 0 16,1 1-113-16,-1 3 1 15,1 1-75-15,-2-3 0 16,1 2-67-16,-6-6 1 16,-1 0-15-16,0-1 0 15,-5-1 16-15,1 1 0 16,-3-8 4-16,2-2 0 15,-2-1 26-15,0-2 0 16,-2-8-158-16,0-3 1 16,0 0-1184-16</inkml:trace>
  <inkml:trace contextRef="#ctx0" brushRef="#br0" timeOffset="41527.44">24025 7832 1916 0,'24'-1'0'15,"14"-5"45"-15,-38 6 1 16,-25 0-115-16,8 0 0 16,-3 2-125-16,12 0 1 15,6 0-277-15,12-1 0 16,-5 1 241-16</inkml:trace>
  <inkml:trace contextRef="#ctx0" brushRef="#br0" timeOffset="41587.41">24150 7827 628 0,'9'-2'0'0,"10"-1"30"15,5-1 0-15,5 0-198 16,6-1 1-16,2 0 4 15</inkml:trace>
  <inkml:trace contextRef="#ctx0" brushRef="#br0" timeOffset="47261.35">24942 7759 1737 0,'0'0'0'16,"0"-17"43"-16,-2 8 0 15,0-3 47-15,-1-1 0 16,-3 2-56-16,-1 1 1 15,-2 2-113-15,-6-4 0 16,-4-1-83-16,-12-7 0 16,-8 2-289-16,2-1 0 15,0 1 102-15</inkml:trace>
  <inkml:trace contextRef="#ctx0" brushRef="#br0" timeOffset="47845.91">24518 7528 1390 0,'0'0'0'16,"-17"2"308"-16,-14 5 1 15,-16-1-317-15,-4 4 0 16,-10 3-370-16,2 1 1 0,-4 10 801 15,2 1 1-15,2 4-310 16,5 10 1-16,6 6-126 16,4 9 1-16,5 4 82 15,1 21 1-15,1 15-176 16,13 1 0-16,7 1 101 16,13-1 1-16,12 2 128 15,5-1 0-15,9-2-176 16,4-1 0-16,5 1 104 15,0 1 1-15,1-1-377 0,7-2 0 16,7-2 4-16,2-11 1 16,2-11 818-16,9-3 0 15,5-5-378-15,-1-6 1 16,2-8-438-16,3-4 0 16,2-10 441-16,6-7 0 15,5-8 100-15,-3-12 1 16,-1-9-367-16,-5-10 0 15,-5-9 15-15,-3-4 1 16,-3-6 370-16,-2-3 0 16,-3-5-175-16,-5-2 1 15,-5-6-106-15,-3-1 0 16,-1-6 5-16,-8-5 1 16,-5-6-145-16,2-7 0 15,-1-5 157-15,-8-4 0 16,-3-3 176-16,-10-10 0 15,-5-5-225-15,-12-5 0 0,-7-2 322 16,-5 0 1-16,-11-2-129 16,-8 8 1-16,-7 4-116 15,-21 6 0-15,-10 8-76 16,-25 14 1-16,-18 7 13 16,-27 10 0-16,-23 10 42 15,-20 20 1-15,-19 17-41 16,-3 15 1-16,-10 17-66 15,28 1 1-15,0 0-1871 0</inkml:trace>
  <inkml:trace contextRef="#ctx0" brushRef="#br0" timeOffset="50143.66">27099 8275 1927 0,'0'0'0'16,"-2"-16"41"-16,4 5 1 16,3 1 0-16,1-5 1 15,-1-3 5-15,-3-3 1 16,0-5-127-16,-4-4 1 15,-4-6-78-15,-1-4 1 16,-4-3 38-16,-4-11 0 16,-1-4 128-16,-3-5 1 15,-3-3-17-15,4 3 0 0,-1-4 154 16,1 8 0-16,-3 5-7 16,6 12 0-16,3 4 19 15,2 13 0-15,3 5-145 16,1 6 0-16,3 7 19 15,3 7 0-15,-4-9-26 16,4 9 0-16,0 0-15 16,0 0 0-16,-4 9-33 15,4 3 1-15,0 5 84 16,0-1 1-16,0 5 25 0,-2 5 1 16,1 4-32-16,-1 6 1 15,2 6-50-15,0-1 0 16,2 2-73-16,-2 4 0 15,1 2 44-15,-1-8 1 16,-1-3 39-16,-1-6 0 16,2-5 30-16,-2-5 0 15,2-6 19-15,-2-3 1 16,2-6-22-16,0-7 1 16,0 0 1-16,-4-7 1 15,-1-6-3-15,-1-9 1 16,1-8 4-16,-3-6 1 15,1-6 17-15,1-1 1 16,5-2-103-16,-1 2 1 16,2-2-32-16,5 7 1 0,5 0-68 15,1 4 1-15,2 7 108 16,-1 6 1-16,1 4-43 16,2 8 1-16,0 4 88 15,2 10 0-15,-1 3 188 16,6 13 0-16,2 10-17 15,2 7 1-15,4 7-140 16,-1-4 1-16,1-3-138 16,-2 0 1-16,-3-6-329 15,-1-16 0-15,0 2-1057 0</inkml:trace>
  <inkml:trace contextRef="#ctx0" brushRef="#br0" timeOffset="54827.34">24632 7053 1782 0,'0'0'0'0,"-13"-13"-98"16,13 13 1-16,-7-12 46 16,7 12 1-16,-2-8-60 0,2 8 1 15,-2-9 61-15,2 9 1 16,-4-9-30-16,4 9 0 16,-5-9 84-16,5 9 1 15,-8-12 61-15,5 5 1 16,1-6 5-16,0 0 1 15,0-5 16-15,0 2 0 16,-1-7 316-16,1-2 0 16,2-2-581-16,2 0 0 15,-1 0 174-15,5 0 1 16,3 1 16-16,0 1 0 16,3-2-18-16,0 2 0 15,5-2 22-15,-4 5 1 16,0 4 17-16,0-2 0 15,-2 2 9-15,6 4 0 16,3 1-13-16,0 3 0 0,0-1-37 16,1 2 1-16,3 0-52 15,-6 2 1-15,1 1-45 16,-3 6 1-16,3 2-10 16,-1 5 0-16,-1-1-6 15,-1 4 0-15,5 3 27 16,-3 0 0-16,-1 5-11 15,3 1 0-15,4-2 370 16,-2 4 0-16,2-3-106 16,-2 2 1-16,2 0-34 0,2 2 0 15,0-1-82-15,-2-1 0 16,0 2-61-16,-4-6 1 16,-3-2-38-16,-2 1 1 15,0-6-9-15,-4-2 1 16,-2-2 7-16,0-5 1 15,2 0 49-15,-2-5 0 16,3 1-20-16,-3-7 1 16,0-1-12-16,0-4 1 15,0-2-41-15,1-2 0 16,-3-4-2-16,0 1 0 16,1-2 37-16,-3-4 0 15,1 0 17-15,-1 4 0 16,1 0 19-16,-2-1 1 15,-1 1 83-15,-1 4 1 0,0-1-4 16,-2 6 1 0,0 5-85-16,-2 6 1 0,0-3 24 15,2 8 0-15,-3 11-83 16,3-5 1-16,0 3-26 16,5 3 0-16,3 3 7 15,3 1 0-15,2 2 45 16,0 0 0-16,1 2 163 15,-1-2 1-15,6 1 26 16,-1 1 1-16,2-2-57 16,3 2 0-16,-1-6-42 15,4 1 1-15,1-3-65 16,-1-2 0-16,0-3-48 0,-4-2 0 16,-2 1-15-16,1-3 1 15,-1-3-53-15,2-3 0 16,0-3-17-16,-1-1 0 15,-3-2 3-15,1-4 1 16,-5 4 26-16,3-3 0 16,-2-5 35-16,0 1 1 15,-3-2 245-15,3 2 0 16,0 0-33-16,2-2 0 16,-1 2-18-16,1 3 1 15,-2 0-37-15,1 1 0 16,1 1-13-16,5 6 1 15,2-3-35-15,-2 7 0 16,0-3-80-16,0 4 0 0,1 4-42 16,-1 1 0-16,-2-1-56 15,0 3 0-15,4 4-12 16,-5 1 1-16,1 4 136 16,-3 1 0-16,-1 1 14 15,-3 5 0-15,-2 2 57 16,0 0 0-16,-1 4-64 15,-3-3 1-15,0-1 69 16,-1 0 0-16,-2-5-38 16,-1-2 0-16,-3-6 9 15,0-1 1-15,0-5-23 16,0-6 0-16,0 0 24 0,0 0 0 16,-9-8-150-16,2-1 0 15,-4-3-618-15,1 3 0 16,1-4 371-16</inkml:trace>
  <inkml:trace contextRef="#ctx0" brushRef="#br0" timeOffset="57829.51">24381 7328 1647 0,'0'0'0'0,"15"6"-106"15,-15-6 0-15,11 7 148 16,-11-7 0-16,0 0-6 15,0 0 1-15,0 0-82 16,0 0 1-16,0 5 13 16,0-5 0-16,0 11 60 15,0-11 0-15,5 13-29 16,-1-8 0-16,2 2-4 0,-3 2 1 16,1-5-2-16,-4-4 0 15,15 9-46-15,-6-5 1 16,0-1 47-16,2-1 0 15,0-2-33-15,0 2 1 16,2-2-23-16,-2 2 0 16,0-2 58-16,-1-2 0 15,-1 0 41-15,2 0 1 16,2-1 140-16,-2 3 0 16,-2-4-75-16,2 2 0 15,0-1-26-15,-1 1 0 16,-1 2-35-16,-2 0 0 15,-1 2 7-15,3-1 0 16,4 1-12-16,4 0 1 16,1-2-32-16,0 0 1 15,1 0-11-15,-1-2 0 16,3-3-11-16,-3 3 1 16,-1-2-54-16,1-3 0 0,-3 2-29 15,3-1 1-15,1-1-102 16,3 2 1-16,4 1-177 15,0 1 0-15,1-1 412 16,1 0 0-16,5 3 311 16,4-3 1-16,6-3-113 15,-3 1 0-15,1-1-187 16,-2 2 1-16,0-1-188 16,-1 3 0-16,1-1-235 15,-2 0 0-15,0 1 365 16,2 1 0-16,1 0 296 0,-1 0 0 15,5 2-114-15,-1 0 1 16,-1 0-111-16,-3 0 1 16,-4-3-177-16,2-1 0 15,0 1-265-15,2-3 1 16,1-1 331-16,5-2 0 16,1 0 389-16,0 0 1 15,0-4-215-15,-3 1 1 16,-5 1-100-16,-1 2 0 15,-3-4-107-15,-3 4 0 16,-3-3-108-16,-1 1 0 16,-1 0-96-16,0 0 0 15,-2 2-21-15,-2 0 0 16,-3-1 475-16,-3 4 0 16,-3-3-7-16,-4 6 1 0,-3-1-32 15,-6 4 1-15,0 0-76 16,0 0 0-16,0 0 9 15,0 0 1-15,0 0 48 16,0 0 0-16,0 0 7 16,-11 0 0-16,-9 0-40 15,-4 4 0-15,-6-4-88 16,-3 3 1-16,-2 3-83 16,-6 1 1-16,-1-5-155 15,-5 5 0-15,-1-4-63 16,0-1 0-16,-1 0 723 0,-5 3 1 15,-3-1-311-15,9 0 1 16,4 1-217-16,-12 0 0 16,-7 3-318-16,4-5 0 15,2-1 799-15,-2 0 0 16,2-2-232-16,3 2 0 16,4 1-150-16,-7 1 0 15,-2 5-317-15,0-2 0 16,-2 4 470-16,2 0 0 15,2 1 48-15,3-3 0 16,3 2-191-16,4 0 1 16,7 1-177-16,-6 3 0 15,-4-1-66-15,9-1 1 16,4-2 189-16,0-2 1 0,2-4 279 16,9 2 1-1,8-3-111-15,1-4 0 0,8 2-31 16,2 0 1-16,1-2-89 15,6 0 0-15,-7-2-11 16,7 2 0-16,0 0-82 16,0 0 0-16,0 0-138 15,11-2 0-15,5-5 486 16,14 1 0-16,12-1-118 16,6 2 0-16,10-6-259 15,4 2 1-15,7 0-37 0,19-4 1 16,18 2 357-16,-10 6 1 15,-2-4-391-15,-6 5 1 16,-3 1 73-16,-2 1 1 16,-1 2 362-16,-7-4 0 15,-5 1-323-15,-1-4 0 16,-3 1-463-16,-1-3 0 16,-4 2 946-16,-2-2 0 15,-2 5-288-15,-16-1 1 16,-12 3-66-16,-3 0 1 15,-4 2-64-15,-1-3 0 16,-1-6-26-16,-4 2 0 16,-3 1-34-16,-2-5 0 15,-1 2 68-15,-5 4 1 16,-3-2 54-16,-2 7 0 16,-5-9-61-16,-14 5 0 15,-9-1-228-15,-12 5 1 0,-12 0 143 16,-13 3 0-16,-10 6 382 15,-10 0 0-15,-7 4-630 16,-30 5 0-16,-20 5 692 16,9-6 1-16,-2 1-801 15,4-2 1-15,0 0 859 16,16-2 1-16,14 6-723 16,3-4 1-16,13 1 61 15,28-8 0-15,22-4 180 16,9 2 0-16,0-3-1050 0</inkml:trace>
  <inkml:trace contextRef="#ctx0" brushRef="#br0" timeOffset="123558.53">10145 8828 2028 0,'0'0'0'0,"0"0"102"16,0 0 1-16,0 0-37 15,0 0 0-15,0 0-34 16,0 0 1-16,0 0-59 15,0 0 1-15,0 0 29 16,0 0 1-16,0 0-23 16,0 0 0-16,0 0-15 15,0 0 0-15,11 22 27 0,6 10 1 16,1 10 158-16,6 8 0 16,4 8-64-16,1 5 1 15,6 5 69-15,-1-7 0 16,-3-1-51-16,2-15 0 15,0-16-116-15,8-17 1 16,5-15-291-16,26-48 0 16,19-39 634-16,21-49 1 15,17-48-258-15,67-65 1 16,46-61-214-16,65-20 0 16,56-33-10-16,-25 100 0 15,-4-1-1980-15</inkml:trace>
  <inkml:trace contextRef="#ctx0" brushRef="#br0" timeOffset="184362.7">23323 13414 2107 0,'0'0'0'0,"0"0"122"15,-4-12 0-15,2-12-37 16,2-10 0-16,0-9-119 0,6-8 1 16,-2-6-20-16,-4-10 0 15,-4-7 55-15,-3-1 0 16,-4-5-251-16,-15-17 1 16,-8-13 190-16,-2 8 1 15,-7-1 369-15,1 13 0 16,-1 11-133-16,1 12 0 15,1 17-109-15,13 17 0 16,12 21-60-16,-10 12 1 16,-7 16-7-16,3 15 0 15,-1 12-157-15,1 18 0 16,3 16 84-16,-1 33 1 16,2 29 68-16,11 5 0 15,10 14 234-15,8 6 1 16,10 7-80-16,15 6 0 15,9 5-29-15,-2-2 0 0,4 0-127 16,5-20 1-16,8-7-87 16,-6-16 0-16,-2-13 15 15,6-12 0-15,4-13 218 16,-3-13 1-16,1-12-45 16,-11-13 0-16,-8-10-107 15,-7-13 0-15,-10-15-107 16,-6-9 0-16,-7-8-66 15,-3-6 0-15,0 0-385 16,-29-22 1-16,-5 1-694 16</inkml:trace>
  <inkml:trace contextRef="#ctx0" brushRef="#br0" timeOffset="185217.6">21656 14642 2465 0,'15'0'0'16,"11"2"160"-16,-4 0 1 15,4 0 50-15,9-8 1 16,7-3-212-16,19-11 0 16,13-10-167-16,29-19 1 15,26-16 232-15,8-5 1 16,14-7 57-16,-7-4 0 15,2-4-535-15,-4 8 1 16,-1-3 828-16,-16 7 1 16,-10 1-576-16,-8 10 0 0,-9 8 190 15,-8 11 0-15,-9 9 81 16,-14 7 1-16,-14 9-170 16,-14 9 0-16,-15 9 119 15,-7 2 1-15,-12 3-116 16,1 2 0-16,-6 0 14 15,0 1 0-15,0 1 63 16,-2-2 0-16,-2-2-79 16,4-5 0-16,-7 9 41 0,7-9 0 15,0 0-2-15,0 0 1 16,0 0 0-16,-2-5 1 16,-5-10 9-16,5-6 0 15,-2-8-39-15,-1-3 0 16,-1-4 96-16,8-2 0 15,4 0-42-15,1 0 0 16,-2 4 3-16,-1 9 0 16,-2 5-21-16,-2 6 1 15,-2 3-5-15,2 11 0 16,-7-7-54-16,-2 19 1 16,-6 13-1-16,4 11 0 15,1 13 135-15,5 9 1 16,5 10 3-16,4 4 1 15,3 6-148-15,11 13 0 16,10 14 71-16,4-15 1 16,6-13-175-16,8-17 0 0,6-19 285 15,5-14 0-15,6-18 83 16,-9-13 1-16,1-14-156 16,-5-14 1-16,-6-15-155 15,-3-5 0-15,-4-9 108 16,-10-4 1-16,-8-7 21 15,-10 0 1-15,-7-5 31 16,-17 1 1-16,-14 0 59 16,-5 20 0-16,-12 15-336 15,-33 7 1-15,-28 10 447 0,-4 23 0 16,-9 15-513-16,4 9 1 16,-2 12 502-16,16 6 0 15,8 9-207-15,16-8 0 16,10 1-240-16,24-16 1 15,-1 0-1632-15</inkml:trace>
  <inkml:trace contextRef="#ctx0" brushRef="#br0" timeOffset="186539.35">24244 13445 2443 0,'8'-13'0'0,"3"-7"130"15,2 2 0-15,1-3-38 16,5 3 0-16,3 2-126 16,8 1 1-16,5 4-322 15,7 6 1-15,10 3 571 0,5 8 1 16,10 3-105-16,17 18 1 16,14 7-733-16,-2 11 1 15,2 7 1190-15,-7 0 0 16,-5 2-453-16,-21-2 1 15,-15-1-120-15,-13-4 0 16,-15-4-9-16,-13-12 1 16,-13-8-35-16,-3-1 1 15,-6-6-31-15,-11-2 1 16,-7-1-138-16,-12-10 1 16,-8-6 209-16,-1-10 0 15,-3-7 316-15,1-7 0 16,0-5-200-16,8-2 0 15,8-6-139-15,12-5 1 16,11-7 9-16,8-6 0 16,10-7 12-16,18-23 0 15,15-16-442-15,11-1 0 0,10-4 776 16,6-7 1-16,5-3-214 16,-9 4 1-16,-2 2-72 15,-7 8 0-15,-4 5-101 16,-9 8 0-16,-7 9-24 15,-14 7 1-15,-8 10 154 16,-10 15 1-16,-11 10 22 16,0 16 1-16,-4 7-103 15,1 10 1-15,-1 8-62 16,-7 17 1-16,-4 17-10 0,4 13 0 16,2 16 123-16,11 32 1 15,8 27-96-15,12 6 0 16,13 13-39-16,11 1 1 15,11 9-72-15,6-7 0 16,8 0 80-16,-3-14 1 16,2-13 359-16,-7-11 1 15,-2-10-240-15,-11-19 0 16,-9-14-47-16,-10-16 1 16,-11-15 5-16,-3-10 0 15,-6-15-8-15,-3-14 0 16,-3-16-18-16,-3-12 0 15,-2-11-111-15,-5-16 0 16,-4-11 56-16,-2-36 0 16,-2-24-112-16,4 0 0 15,3-9 327-15,8 10 0 0,8 6-139 16,4 22 0-16,7 14 113 16,8 25 1-16,10 20-22 15,2 22 0-15,3 21-58 16,3 22 1-16,1 21-21 15,-2 17 0-15,-5 19-166 16,-3 0 1-16,-1 8 103 16,-14-6 1-16,-10 1 131 15,-13-16 0-15,-11-8-38 16,5-20 1-16,-1-18-53 0,-11-2 0 16,-8-7-250-1,-6-9 1-15,-3-9 168 0,4-10 0 16,2-14 219-16,7-5 0 15,7-5-41-15,8-4 1 16,9 2-49-16,5 0 0 16,6 4-82-16,9 10 0 15,8 2 102-15,11 17 0 16,10 5 86-16,5 17 1 16,5 14-150-16,22 21 0 15,17 16-201-15,5 9 1 16,8 10 463-16,-6 1 1 15,-7 3-454-15,5-8 1 16,0-6 188-16,-7-11 1 16,-5-6 196-16,-10-16 1 15,-6-8-243-15,-10-12 1 16,-8-16-381-16,-2-15 1 0,1-1-1292 16</inkml:trace>
  <inkml:trace contextRef="#ctx0" brushRef="#br0" timeOffset="187063.84">26870 11421 2431 0,'0'0'0'16,"7"11"123"-16,-7-11 1 15,4 11-29-15,-12 3 1 0,-5 11-87 16,0 11 0-16,-3 6 25 16,1 8 1-16,-2 9 39 15,6 13 1-15,4 13-122 16,11 32 0-16,9 25-10 15,12 2 1-15,12 9-22 16,11-7 0-16,10-3 304 16,3-12 0-16,7-10-146 15,2-17 1-15,2-16-338 16,4-21 0-16,5-18 368 16,-5-19 1-16,-1-19-332 0,-8-18 0 15,-1 0-1633-15</inkml:trace>
  <inkml:trace contextRef="#ctx0" brushRef="#br0" timeOffset="187412.35">27721 11385 2499 0,'20'7'0'16,"13"4"-8"-16,15 9 1 0,13 7 270 16,20 21 0-16,17 15-351 15,-2 13 1-15,6 14 149 16,-10 16 1-16,-1 20 95 15,-18 13 1-15,-8 14-237 16,-15 16 0-16,-11 17 68 16,-25 1 0-16,-19 6 5 15,-30-22 0-15,-26-11-965 16,-26-25 1-16,0-4 407 16</inkml:trace>
  <inkml:trace contextRef="#ctx0" brushRef="#br0" timeOffset="187919.91">24492 15987 2409 0,'7'0'0'0,"4"0"70"16,9-2 1-16,8-3 146 16,9-4 1-16,9-4-141 15,13-5 0-15,11-7-402 16,34-11 0-16,23-14 631 16,19-4 1-16,22-7-191 0,11-6 1 15,17-7-117 1,35-5 1-16,23-6 120 0,14 2 0 15,16-1-86-15,-20 8 1 16,-7 6-8-16,-35 14 0 16,-27 9-165-16,-27 6 1 15,-26 3 230-15,-29 6 0 16,-28 5-435-16,-35-13 0 16,0 0-1718-16</inkml:trace>
  <inkml:trace contextRef="#ctx0" brushRef="#br0" timeOffset="-164197.33">31954 9462 2051 0,'11'-7'0'0,"6"-11"-97"15,1-2 0-15,2-5-86 16,-3-9 1-16,-2-4 265 16,-8-2 0-16,-5-3 22 15,-6-2 0-15,-7 0-33 0,-5 2 1 16,-5-6-260-16,-12 2 1 16,0 0-938-16</inkml:trace>
  <inkml:trace contextRef="#ctx0" brushRef="#br0" timeOffset="-163614.22">31659 8790 1715 0,'-24'-12'0'16,"-15"-13"1"-16,-24-1 1 15,-18-2 336-15,-30-5 1 16,-26 3-604-16,-3 10 1 16,-13 11 655-16,9 12 0 15,2 19-934-15,0 9 1 16,1 12 943-16,3 5 0 16,3 8-518-16,4 7 0 15,2 9 410-15,9 4 1 16,7 10-722-16,4-1 0 15,4 7 894-15,9 5 1 16,7 6-704-16,6 6 1 16,8 8 185-16,8 8 0 15,12 4 247-15,5-3 1 0,9 2-33 16,14-5 1-16,10-3-177 16,13-3 0-16,12 0-67 15,16-7 1-15,13-4 119 16,14-8 1-16,18-7 115 15,1-17 1-15,7-12-412 16,14-14 0-16,10-10 521 16,6-13 1-16,10-9-570 15,14-19 1-15,13-13 576 16,3-11 1-16,7-13-294 0,4-3 0 16,5-11-243-16,-1-4 0 15,5-7 615-15,-18-5 1 16,-7-6-559-16,0-1 1 15,-3-2 334-15,-3-4 0 16,-1-3-74-16,-9-1 1 16,-6 1-75-16,-19-3 1 15,-12-1-55-15,-21 0 0 16,-18 2-99-16,-15-13 1 16,-16-3 325-16,-19-11 1 15,-19-6-40-15,-29-3 0 16,-26-4-246-16,-60-2 1 15,-51-5 244-15,-90 20 1 16,-76 9-122-16,-88 41 0 16,-86 31-277-16,-21 50 1 15,-1 2-1607-15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7T07:54:40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 4622 2241 0,'0'0'47'0,"0"0"0"16,0 0-49-16,0 0 0 15,22 36-87-15,-4-9 1 16,1 9-27-16,1 5 0 16,-1 3-186-16,6 4 1 15,1 3 524-15,6-1 0 16,1 4-1-16,7-3 0 15,3-1-61-15,-6-5 0 16,3-2-150-16,-1-9 1 16,2-1-285-16,7-17 0 15,7-7 505-15,19-25 0 16,15-22-283-16,33-56 0 16,31-46 230-16,31-47 1 15,34-44-149-15,35-35 0 0,39-35-33 16,-23 36 0-16,-5 12 147 15,-49 47 0-15,-34 35-316 16,-32 42 1-16,-29 33 153 16,-41 37 1-16,-32 33-475 15,-20 23 1-15,3-3-645 16</inkml:trace>
  <inkml:trace contextRef="#ctx0" brushRef="#br0" timeOffset="1350.32">940 7336 2062 0,'0'0'0'0,"0"0"0"16,-13-46-45-16,11 25 1 0,2 1 4 15,0 0 0-15,2 6-79 16,1 1 1-16,1 6 74 16,-4 7 0-16,6-9-40 15,8 9 0-15,5 5-329 16,5 12 0-16,11 6 279 16,7 11 1-16,6 8 724 15,6 5 1-15,0 10-272 16,-1 6 1-16,4 4-441 15,8 8 0-15,12 14-401 16,-10-16 0-16,3-6 1088 0,-14-24 1 16,-7-18-362-16,3-14 1 15,0-11-270-15,7-23 1 16,2-19 313-16,38-42 1 16,29-37-437-16,12-25 1 15,23-26 369-15,32-25 0 16,25-24-175-16,7 17 1 15,13-1 76-15,-29 43 1 16,-18 29-1057-16,-21 32 1 16,-2 0 493-16</inkml:trace>
  <inkml:trace contextRef="#ctx0" brushRef="#br0" timeOffset="75832.07">1641 10306 2174 0,'0'0'56'15,"0"0"1"-15,-18-25-57 16,12 13 0-16,-1-3-67 16,5 3 0-16,2-1-21 0,0 2 1 15,2 2 18-15,-2 9 0 16,9-7 165-16,0 16 1 16,4 11 88-16,6 18 0 15,1 8-74-15,8 16 1 16,9 13-87-16,-6 1 1 15,6 5-5-15,5 5 0 16,8 1-97-16,-16-33 1 16,-10-20-235-16,18-21 0 15,8-24 634-15,26-52 0 16,21-42-489-16,36-53 1 16,26-53 370-16,74-79 0 15,58-68 24-15,58-13 0 16,65-38-416-16,-34 71 1 15,-3 28-161-15,-56 56 0 16,0 2-1065-16</inkml:trace>
  <inkml:trace contextRef="#ctx0" brushRef="#br0" timeOffset="148766.17">13178 13843 2006 0,'0'0'0'16,"33"-25"60"-16,-14 16 1 0,1 0-117 16,2 1 0-16,6 3-88 15,-4 5 1-15,7 4-109 16,-1-3 0-16,1 3-543 16</inkml:trace>
  <inkml:trace contextRef="#ctx0" brushRef="#br0" timeOffset="149125.9">13579 13832 785 0,'15'0'0'0,"12"-2"490"16,10-1 0-16,13-3-457 15,7 3 0-15,10 1-369 16,7-2 0-16,7 4 836 0,17 4 1 16,14-4-701-1,-10 5 0-15,-1 4 243 0,3 0 0 16,3 0 194-16,-6 2 1 16,3 2-661-16,3-10 0 15,4-3 891-15,1-3 1 16,5-6-836-16,-3 0 1 15,2 0 792-15,1 3 1 16,-1 1-746-16,6-1 0 16,1 1 736-16,-3 0 0 15,-3 3-834-15,1-4 1 16,-2 3 830-16,-3 1 1 16,-4 0-814-16,3 2 0 15,3-3 854-15,-8-3 0 16,-2-1-589-16,-5 2 1 15,-2-3 218-15,-10 3 1 16,-3 1 79-16,-15 4 1 0,-10 0-217 16,-3 4 1-16,-4 5-400 15,1 13 1-15,1 1-932 16</inkml:trace>
  <inkml:trace contextRef="#ctx0" brushRef="#br0" timeOffset="182188.82">1898 15202 2342 0,'0'0'0'15,"0"0"74"-15,0 0 1 16,0 0-39-16,0 0 0 16,0 0-77-16,0 0 0 15,0 0-46-15,0 0 1 16,0 0 36-16,0 0 1 15,0 0-18-15,0 0 0 16,31 6-96-16,-7 4 0 16,8 7-202-16,1 8 1 15,4 5 746-15,0 8 0 16,5 5-52-16,-1 6 1 16,1 7-164-16,-3 0 1 15,2 1-168-15,-3 3 0 0,3-1-109 16,-10-5 0-16,-1-5-37 15,-2-11 1-15,3-11 260 16,6-15 0-16,9-14 175 16,8-26 1-16,14-23-227 15,24-51 0-15,25-43 91 16,17-45 1-16,25-48-138 16,74-90 1-16,51-71-288 15,54-28 0-15,53-40-381 16,339-424-838-1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7T07:58:40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1196 7321 2006 0,'0'0'88'0,"8"-18"1"16,6-11-73-16,-4 9 1 15,-1 6 7-15,9 3 1 16,1 9-101-16,5 2 0 15,4 9 11-15,3 11 1 16,4 11-140-16,2 14 1 16,0 9 125-16,0 13 0 15,3 12 121-15,12 31 0 16,9 19 410-16,-2 4 0 16,8 10-392-16,-12-19 1 15,-3-5-62-15,-10-36 0 16,-5-26-184-16,28-35 0 15,14-38 556-15,10-60 0 16,10-52-549-16,29-63 1 16,19-57 116-16,58-71 1 15,41-70 267-15,20-16 1 0,25-40-68 16,21 51 0-16,23 18-139 16,-14 80 0-16,0 62-1026 15,-48 76 1-15,1-1 516 16</inkml:trace>
  <inkml:trace contextRef="#ctx0" brushRef="#br0" timeOffset="13017.21">7045 8331 1905 0,'0'0'0'0,"-4"16"-26"0,8-7 1 15,2 2-47-15,3 0 1 16,4 2 56-16,-2-3 1 15,2-1-41-15,-4-1 0 16,0-3 52-16,2-1 0 16,2-4-61-16,0 0 0 15,2 0-77-15,3 0 1 16,5 0-187-16,1 0 1 16,9-4 292-16,-2-3 0 15,8-2 509-15,2 0 0 16,5-7-188-16,0 1 0 15,0-1-180-15,-2 2 0 16,1-1-292-16,-1 4 0 16,2 1-365-16,4 2 0 15,-4-1 1048-15,6 6 1 16,3-3-284-16,1 3 1 0,-5 3-188 16,-1-4 0-16,2 4-339 15,-4 0 1-15,4 0 256 16,1-5 1-16,2 1 381 15,3 1 0-15,1-3-236 16,-2 3 0-16,2-1-298 16,-4 0 1-16,3 1 17 15,1-1 0-15,2 2 543 16,0-1 0-16,3-4-301 0,-3 1 0 16,0 1-491-16,4 1 1 15,1-3 755-15,21 2 0 16,11-3-137-16,-11 3 1 15,-6 1-428-15,-13 1 0 16,-13 1 248-16,8 2 0 16,2 0 279-16,14 0 1 15,14-2-444-15,-7 0 0 16,3-7 38-16,-4 2 1 16,2 0 446-16,-8 2 0 15,0-3-403-15,-14 5 0 16,-13 1-269-16,7 2 0 15,-4 0 720-15,6 0 1 16,0 4-261-16,0-1 1 16,-2 3-334-16,4-1 1 0,0-1 197 15,16 3 1 1,6-4 255-16,-17 3 1 0,-11-3-212 16,3-1 0-16,-5 0-312 15,-2 3 0-15,7-1 394 16,-1 1 0-16,7-1 117 15,-5 0 0-15,0-3-238 16,16 1 0-16,8-2-302 16,2-2 0-16,-2 1 694 15,-4-7 1-15,-3 3-376 16,-2 1 0-16,-1-5-422 16,-14 6 1-16,-4-3 770 0,6 5 0 15,-2-1-249 1,18 2 1-16,14 0-387 0,-5 0 0 15,-3 0 514-15,-2 0 0 16,-3 0-97-16,-16 0 0 16,-12 0-305-16,7-4 0 15,-3 4 57-15,1-3 0 16,2-1 352-16,17 2 1 16,10 2-231-16,-6 2 0 15,-5 2-344-15,3 3 0 16,-4-4 584-16,1 3 1 15,5-3-118-15,-16-1 1 16,-8 0-356-16,18 3 1 16,3-1 302-16,3 0 1 15,5 1 70-15,-10-1 1 0,-1-3-216 16,-13 7 1-16,-7-5-182 16,7 1 1-16,-4 1 554 15,22-5 1-15,17 4-346 16,-11-4 1-16,2-4-202 15,1 4 1-15,-1-3 563 16,-2-1 0-16,-2 2-451 16,2-5 1-16,7 2 140 15,3-3 1-15,10 3 139 16,-11-2 1-16,2 1-514 16,6 3 0-16,1-1 685 0,-5 4 1 15,-6 0-480-15,10 4 1 16,3 1 268-16,-4 2 1 15,-1-3-78-15,0-4 0 16,1 2-194-16,-1-4 0 16,2-2 349-16,-5 4 0 15,1 0-562-15,6 0 1 16,1 0 717-16,0 0 0 16,2 4-576-16,-3-2 0 15,1 1 422-15,-5 1 1 16,1 0-189-16,-1-1 0 15,-1-1-138-15,3-2 0 16,-2 0 335-16,-14 0 1 16,-10 4-349-16,-2-1 1 15,-4 3 27-15,2 1 0 16,-2-2 315-16,-14 2 0 16,-14-1-138-16,-10-3 0 0,-14 1-47 15,0-4 1-15,-3 0-141 16,-20 13 1-16,1-1-2125 15</inkml:trace>
  <inkml:trace contextRef="#ctx0" brushRef="#br0" timeOffset="46000.55">9707 8715 2163 0,'0'0'0'15,"-27"0"49"-15,17-4 1 16,1 1-17-16,2-3 0 16,1-1 0-16,-9-2 0 15,-3-7-33-15,0 0 1 16,-8-2-70-16,0-2 1 15,-9-2-196-15,-4-7 1 16,-7 0-287-16,0-1 1 0,-6-6 1142 16,0-2 1-16,-7-2-384 15,2-1 1-15,-2-4-385 16,-20-9 1-16,-19-5 372 16,2 6 0-16,-4 3-111 15,0 7 1-15,1 1-732 16,-3 8 1-16,1 0 1240 15,-1 3 1-15,-1 4-1028 16,-10 2 0-16,-7 3 910 16,4 6 0-16,-1 4-885 0,-12 8 1 15,-2 0 846-15,-7 12 1 16,-1 8-553-16,2 2 1 16,-1 7 102-16,0-9 1 15,-3 0 183-15,6 2 1 16,-3 2-542-16,-4 9 0 15,-2 5 792-15,5 4 1 16,5 0-688-16,4 0 1 16,-1 3 460-16,8 4 1 15,4 2-659-15,5 3 1 16,5 4 946-16,8 4 1 16,5 7-629-16,1 1 1 15,3 5-17-15,13-3 0 16,8 6 450-16,11-4 0 15,10 6-222-15,11-10 0 16,11 1-93-16,10-4 0 16,10-5-25-16,12 1 0 0,9-5-48 15,11 0 0 1,17-7-100-16,7-2 0 16,13 2 488-16,12-6 1 0,10-3-294 15,10-4 0-15,7-1-74 16,14-5 1-16,6-1 88 15,7-7 0-15,6-4 69 16,8 1 0-16,8-5-324 16,8-1 0-16,11 0 303 15,-9-6 0-15,3-1 132 16,4-4 1-16,6-2-283 0,2-5 1 16,5-6-177-16,2-3 0 15,1 0 623-15,-10 0 1 16,-13-2-328-16,-2-4 0 15,-8-3-244-15,-1 0 0 16,-4-1 474-16,-9-2 0 16,-10-7-633-16,-5-4 0 15,-7-8 635-15,-6-2 1 16,-5-1-230-16,-17-2 0 16,-12-2-138-16,-8-8 0 15,-13 3-16-15,-19-8 0 16,-15-5 151-16,-10-1 0 15,-17-3 173-15,-14-9 0 16,-10-1-111-16,-7 3 0 16,-8 2-136-16,-23 2 0 15,-15 0 58-15,-27 16 1 0,-16 10-213 16,-34 19 1-16,-27 14 216 16,-48 31 0-16,-44 20-315 15,-58 46 1-15,2-1-1487 16</inkml:trace>
  <inkml:trace contextRef="#ctx0" brushRef="#br0" timeOffset="47381.2">19058 9656 2308 0,'13'-5'0'0,"11"-2"31"16,-16 7 0-16,-16 0-37 15,8 0 1-15,-5 11-93 0,5-11 1 16,-8 12 1-16,8-3 0 15,2 0 40-15,4 2 0 16,3 0-13-16,4 0 0 16,7 1-88-16,8 1 0 15,1-1-291-15,8 1 1 16,4 0 1086-16,7-4 1 16,7 0-380-16,4 1 0 15,8-2-465-15,3 1 0 16,6 0 544-16,23 0 1 15,21 3-333-15,-3-4 0 16,3-8 26-16,3 0 0 16,5 0-59-16,-1-4 1 15,1-3 116-15,3 5 1 16,-4 2-373-16,6-4 1 0,2 4 614 16,-4 0 0-1,0 0-751-15,6 4 1 0,3 1 826 16,-5-5 1-16,1-5-522 15,3 1 1-15,3-1 110 16,0-2 1-16,2-1 219 16,0 3 0-16,0 0-619 15,4 1 1-15,3 0 778 16,-3-3 1-16,-2-4-457 16,-6 4 1-16,-3-4 36 15,1 6 0-15,1-2 239 16,-7 1 1-16,-2-1-454 0,4 5 0 15,5-1 548-15,-12-3 0 16,-5-1-547-16,-4 2 0 16,-1 1 529-16,-12 1 1 15,-5-5-266-15,-10 3 1 16,-14 0-162-16,-8 1 1 16,-13 0 137-16,-8-1 1 15,-12 0-25-15,-11-10 0 16,0 3-2159-16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7T08:00:27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21837 9239 1625 0,'0'0'0'0,"7"0"0"15,1-2 0-15,1-2 8 16,2-3 0-16,0-2-10 0,-2 4 1 16,-1 1 2-16,1 0 1 15,2 3 6-15,0 1 1 16,6 0-102-16,5 1 0 16,5 3-368-16,7-4 1 15,3 4 345-15,7-4 0 16,8 2 760-16,5-1 0 15,6 5-575-15,5-1 1 16,2 6-590-16,22 2 0 16,17-1 1182-16,4 3 1 15,9 1-1361-15,0-4 0 16,5-1 1413-16,0-2 1 16,1-5-1012-16,7-2 0 15,3-1 593-15,1-2 0 16,3-1-140-16,4-2 1 15,3-1-577-15,8 1 0 0,5 4 782 16,6-11 1 0,4-1-209-16,4 1 0 0,4 0-309 15,-6 2 1-15,-2-2 105 16,-6 6 1-16,-6-4 322 16,-12 9 1-16,-9 5-721 15,1-1 1-15,-3-4 894 16,1-4 1-16,-1-1-513 15,8-2 1-15,5 1 52 16,-11 3 1-16,-12 3 163 0,-9-4 1 16,-9 4-99-16,-13 4 1 15,-9-1-311-15,-13-1 0 16,-10 0 279-16,-10 3 0 16,-10 3 71-16,-11 1 0 15,-9-6-124-15,-5 6 0 16,-6-5-654-16,18 8-649 15</inkml:trace>
  <inkml:trace contextRef="#ctx0" brushRef="#br0" timeOffset="19197.57">8389 11407 1927 0,'-18'7'0'0,"-14"-2"80"15,32-5 1-15,32-5 9 16,-10 1 0-16,11-1-73 15,-5 1 0-15,1 4-88 16,3-3 0-16,-5-1-92 16,7 0 0-16,3-1-276 15,3-2 0-15,3 0 502 16,3-1 0-16,5 1 360 16,1 2 1-16,4 1-280 0,-1 2 0 15,0 1-331-15,1-1 1 16,5 0 88-16,0 0 1 15,7 2 453-15,2-3 1 16,0 3-441-16,0 0 1 16,4 0-208-16,15 0 1 15,12 3 730-15,-3 3 1 16,-6 1-563-16,1-2 0 16,-5 2 22-16,7-5 0 15,-1 2 378-15,-6-1 0 16,-5 3-586-16,4 1 0 15,-2 0 520-15,7 2 1 16,1 0-109-16,-1-2 1 16,-2-3-452-16,8-2 0 15,8-4 733-15,-12 2 0 0,2-2-722 16,2 0 1-16,-1-1 608 16,5 3 1-16,5-6-275 15,-5 1 0-15,5 0 13 16,0-1 1-16,5 3 58 15,-1-6 1-15,0-2-187 16,2 2 0-16,3 2 247 16,-4-1 1-16,-1 3-334 15,4 0 1-15,-1 1 435 16,1-5 0-16,1-4-456 16,6 1 1-16,5-1 384 0,1-5 0 15,1 0-252-15,0 6 0 16,2 3 82-16,-5 0 0 15,-4-2 80-15,-1 5 0 16,-1 3-85-16,0-1 1 16,-7-1 31-16,3 1 0 15,1 2 26-15,-3 1 0 16,-3-1-139-16,1 4 0 16,-4 3 279-16,-3-5 0 15,-2-2-654-15,-1 0 0 16,-3 1 897-16,3-1 0 15,-1 2-590-15,-6 0 1 16,-3 0 180-16,2 3 0 16,-2 3 177-16,1-3 0 15,-1-1-512-15,-5 0 1 0,-2-2 553 16,-2 2 1-16,-2 0-166 16,0-2 1-16,0-2-329 15,-1 2 0-15,-3-2 472 16,7 2 1-16,-5 2-152 15,-2-4 0-15,1-2-277 16,-6 1 1-16,-2-3 300 16,4-3 1-16,2-1 81 15,-10 1 1-15,-3-2-305 16,2 9 1-16,5 4-80 16,-15-2 0-16,-3-2 478 0,-1-2 0 15,1-1-180-15,-2 1 1 16,-2 1-115-16,0 3 1 15,0 0-154-15,0-4 1 16,-2 2 136-16,-5 1 0 16,-2-1 144-16,-8 2 0 15,-7 0-105-15,-7 0 1 16,-6-4-292-16,-24-3 1 16,0 1-1382-16</inkml:trace>
  <inkml:trace contextRef="#ctx0" brushRef="#br0" timeOffset="56189.85">10758 13056 1972 0,'-13'0'0'0,"-11"4"40"16,-4-4 1-16,-3 0 54 16,1 3 0-16,3 6-63 15,-1-2 0-15,0 4-98 16,6 0 1-16,7-2 7 16,0-2 1-16,8-1 6 15,7-6 0-15,-5 5 74 16,5-5 1-16,3 7-33 15,12 4 0-15,5 3-179 0,12 3 0 16,8-5 173 0,8 3 1-16,13-1 398 15,4-1 0-15,7-8-648 0,7-1 1 16,10-6 525-16,24 2 0 16,19-2-357-16,1-3 0 15,6-6 288-15,5-2 0 16,4-1-501-16,10 1 0 15,5 1 437-15,-4-1 1 16,1 2 103-16,8-1 1 16,4-3-307-16,5 3 0 15,13-1-115-15,2-5 1 16,8-4 182-16,12-6 1 16,8-7 273-16,-15 5 1 15,-10 1-41-15,-6 5 1 16,-8 6-234-16,-4 8 0 15,-6 2-213-15,-15 3 1 16,-9 3 523-16,-18 6 0 0,-21 5-501 16,-5 0 1-16,-9 5 195 15,-7 4 0-15,-10-3-83 16,-1 3 1-16,0 0-1904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22:42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16673 6327 1916 0,'24'-2'0'15,"9"2"26"-15,-33 0 0 16,-20-3-55-16,7 6 0 15,-5-3-9-15,12 9 0 16,6-1 2-16,7 1 1 16,10 3-121-16,3-3 1 15,2 2-836-15</inkml:trace>
  <inkml:trace contextRef="#ctx0" brushRef="#br0" timeOffset="44.65">16924 6444 561 0,'24'0'0'16,"13"-2"533"-16,18 2 0 15,1 0-1827-15</inkml:trace>
  <inkml:trace contextRef="#ctx0" brushRef="#br0" timeOffset="313.7">17563 6426 1647 0,'35'-5'0'15,"19"1"-140"-15,45-5 0 16,32-2 382-16,4 2 0 0,11 0-48 16,3-3 0-16,7-1-763 15,0 6 1-15,7-2 1071 16,-4-2 1-16,-6 2-402 16,0 0 1-16,-7 2-369 15,-13 2 0-15,-8 5 572 16,-12 0 1-16,-8 0-218 15,-16 0 0-15,-13 3-254 16,-12 3 0-16,-12 1-20 16,-8-4 1-16,-11 3 150 15,-3-6 1-15,-8 0 229 16,-3 0 0-16,-10-6-88 0,0-1 0 16,-5-2-134-16,1-2 0 15,1-3-293-15,9-2 1 16,-1-4-837-16</inkml:trace>
  <inkml:trace contextRef="#ctx0" brushRef="#br0" timeOffset="2145.81">16675 6464 1950 0,'26'-9'0'15,"16"-13"71"-15,-42 22 1 0,-15 6-72 16,2-3 0-16,-5 6-53 16,5-5 0-16,2 1-17 15,11-5 1-15,0 0 75 16,0 0 1-16,0 0-8 15,0 0 1-15,11-1 12 16,-4-3 0-16,5-3-60 16,10 3 0-16,5 2-209 15,1-1 0-15,5-3-117 16,4 5 1-16,2 1 915 16,5 1 1-16,-1 5-298 15,7-3 0-15,7 3-242 0,-2-3 1 16,10 1-462-16,-1 0 1 15,7 1 1000-15,17-5 0 16,14 4-543-16,-6-4 1 16,4 3-188-16,-3-3 0 15,3 0 539-15,2-3 1 16,3-1-822-16,2-1 0 16,0-3 972-16,-2-1 0 15,0-1-752-15,-3-1 1 16,0 0 493-16,-3 6 1 15,1-4-245-15,-2 5 1 16,0 0-147-16,-2-1 0 16,1 1 393-16,-2 1 0 15,-9 3-452-15,-1-4 1 16,-3 2 198-16,-1 2 1 16,-2 0 236-16,-9 2 1 0,-1 2-284 15,-8-1 1-15,-8-1-140 16,-9 2 1-16,-12-1 82 15,-1-3 1-15,-1 0 201 16,-6-3 0-16,-10-1-10 16,-1 2 0-16,-3 2 26 15,-10 0 1-15,5-3-114 16,-5 3 1-16,0 0-12 16,-9-4 1-16,-4 2 155 15,-15-1 1-15,-12-1-44 0,-1 1 0 16,-11 3-187-16,-7 3 0 15,-9 4-114-15,-4 2 1 16,-9 0 431-16,0-1 0 16,-10 1-604-16,-23 0 0 15,-16 0 695-15,5 0 1 16,-1-2-597-16,1-2 0 16,-1 2 528-16,6 1 1 15,8 1-406-15,-5-4 0 16,7-1 302-16,-7-1 0 15,5 1-289-15,-5-2 1 16,-3-1 285-16,10 5 1 16,4 3-213-16,-6-6 0 15,-5 1 67-15,8-2 1 16,4 1 107-16,7-3 0 16,0-1-379-16,10 2 0 0,5 3 446 15,7 1 1-15,8 3-81 16,16-5 0-16,15-1-93 15,6 0 0-15,9 0-40 16,3 1 0-16,8-3-9 16,2 0 0-16,5 0 34 15,4 0 0-15,9 4-294 16,17-4 1-16,0 0-1356 16</inkml:trace>
  <inkml:trace contextRef="#ctx0" brushRef="#br0" timeOffset="3616.75">22315 6401 1995 0,'22'-7'0'16,"15"-4"-86"-16,-44 9 0 15,-25 2-260-15,8 2 1 0,-3 0 46 16,3 1 1-16,3 1 424 15,3 0 1-15,5-3 105 16,0 3 0-16,7-4-77 16,6 0 1-16,-11 0-108 15,11 0 1-15,0 0-103 16,0 0 0-16,6 16 186 16,1-7 0-16,3 7 15 15,8-7 0-15,8 4 47 16,3-6 0-16,8-3-133 15,9-2 0-15,10-6-523 0,8 2 0 16,8-5 860-16,21 2 0 16,14-3-447-16,4-1 1 15,9 0 87-15,0 2 1 16,3 2-31-16,-3 1 0 16,0 1 60-16,2-6 1 15,4 1-240-15,1 3 0 16,2 1 368-16,-9-1 1 15,-7 1-239-15,-10 4 1 16,-12 2-494-16,-10 0 1 16,-9 3 967-16,-7-1 0 15,-6 5-317-15,-9-4 1 16,-6-1-28-16,-15-4 0 16,-12-4-91-16,-4 3 0 15,-11-3 0-15,-2 4 0 0,0 0 17 16,0 0 0-16,-9-5-115 15,-12 1 0-15,-10-5-100 16,-6 5 0-16,-5-3 241 16,-12 2 1-16,-5 1 184 15,-11 1 0-15,-4-3-411 16,-7 6 0-16,-6 0 319 16,-18 0 1-16,-13-3-116 15,5-1 0-15,-2 4-206 0,1 0 1 16,1 4 423-16,6-1 0 15,4-1-780 1,-4 5 0-16,2 6 1025 0,-3-6 1 16,5 2-703-16,3 0 0 15,6-4 329-15,7-1 1 16,6-4 85-16,17 4 0 16,8-4-331-16,-3 3 1 15,2-3-217-15,3 2 0 16,6 2 611-16,6-1 0 15,3-3-153-15,11 0 0 16,8 0-35-16,9 0 0 16,2 0-99-16,9 0 1 15,4 7-218-15,16 2 0 16,13 0 554-16,17-1 0 16,13 1-394-16,36-9 0 15,31-8 272-15,19 3 0 16,19-4-196-16,15 2 1 0,14-2-99 15,10 2 0-15,13 3-47 16,-6-5 0-16,0-5 9 16,-3-3 0-16,-1-2-1520 15</inkml:trace>
  <inkml:trace contextRef="#ctx0" brushRef="#br0" timeOffset="26333.08">23384 7321 1804 0,'-19'-9'0'0,"-12"-7"-174"16,-4-2 1-16,-7-2 74 15,-3 2 0-15,-5-5 425 16,-3 1 1-16,-3-3-367 15,-6 0 1-15,-1-1-1266 0</inkml:trace>
  <inkml:trace contextRef="#ctx0" brushRef="#br0" timeOffset="27412.74">22546 7028 1457 0,'-26'-6'0'16,"-15"-1"-401"-16,-18-6 0 15,-18-3 941-15,-27-5 1 16,-21-5-641-16,-1 1 1 16,-9-4 384-16,8 8 1 15,3 5-576-15,-7 5 0 16,-2 9 648-16,-1-2 0 15,-1 8-1103-15,-4-2 1 16,1 1 1400-16,1 5 0 16,1 4-924-16,3 1 0 15,3 3 557-15,-1 0 0 16,2 2-430-16,5 2 1 16,6 2 376-16,4-1 1 15,3 1-620-15,6 3 0 16,3 4 861-16,10 0 1 0,9-1-550 15,-2 1 1-15,0 2-155 16,8 5 1-16,-1 2 555 16,8 3 0-16,7 6-336 15,8-4 1-15,5 2-96 16,0 4 0-16,2 1-34 16,4-8 0-16,9-5 215 15,0 5 0-15,1 1 54 16,3 4 0-16,5 3-91 15,0-1 0-15,6 1 52 0,1-3 1 16,3 2-78-16,5-6 1 16,5 2-78-16,6-4 1 15,6 3-88-15,3 1 0 16,9-4-107-16,5 2 0 16,2 2 103-16,5-3 1 15,5-1 573-15,8-1 0 16,10 1-231-16,8 8 0 15,13 5-290-15,0-4 0 16,9 1-27-16,7-1 0 16,6-1 390-16,-3-3 0 15,-3-8-669-15,6 5 0 16,7-1 853-16,4-6 0 16,13-7-802-16,-1-8 0 15,6-6 734-15,1-5 0 16,3-6-622-16,2-2 0 0,4-2 479 15,-8-2 0-15,-1 0-340 16,3 0 0-16,2-7 198 16,-5 2 0-16,-5-2-123 15,3 6 1-15,0-3 43 16,-4 3 1-16,-4 3-79 16,4-4 0-16,2-1 128 15,-2 1 1-15,-2-7-111 16,4 6 1-16,0-2 67 15,-4-4 0-15,0-4-108 16,0 3 0-16,0 1 175 16,-7-3 0-16,-2-1-344 15,4-1 1-15,7-6 488 0,-9-1 0 16,1-6-516-16,-5 0 1 16,-3-1 584-16,-10-4 1 15,-6-2-316-15,-3 1 0 16,-3-2-161-16,-7-5 1 15,-3-3 358-15,-7 2 0 16,-4-2-147-16,-11-2 0 16,-8-3-39-16,-9-4 0 15,-9-9-3-15,-5 5 0 16,-6-5-61-16,-10 0 0 16,-10 0 68-16,-6-6 1 15,-9-3 45-15,-4 0 1 16,-3-3-230-16,-14-1 1 15,-10 2-93-15,-10-1 1 0,-11 1 651 16,-13-3 0-16,-11-3-671 16,-31 6 1-16,-26-1 322 15,-46 8 1-15,-39 4 149 16,-115 13 1-16,-90 12-528 16,-149 65 1-16,-4 2-1340 15</inkml:trace>
  <inkml:trace contextRef="#ctx0" brushRef="#br0" timeOffset="29201.84">27348 8679 1871 0,'9'-6'0'16,"8"-3"-206"-16,7 0 1 16,7-1 360-16,8 1 0 15,7-4-113-15,-2 4 1 16,4 2-210-16,4 1 0 15,0 3-872-15</inkml:trace>
  <inkml:trace contextRef="#ctx0" brushRef="#br0" timeOffset="29275.37">28077 8607 1457 0,'31'-4'0'16,"23"2"-172"-16,44 1 1 15,37 1 386-15,5 1 0 16,15 1 57-16,-6 5 1 0,1-3-1848 16</inkml:trace>
  <inkml:trace contextRef="#ctx0" brushRef="#br0" timeOffset="29680">29495 8641 1692 0,'40'-2'0'0,"29"-1"-578"16,16-1 1-16,22-5 1321 15,-13 2 0-15,-2-2-692 16,-23 2 1-16,-16-2-54 16,-20 3 0-16,-18-3 77 15,-7 5 0-15,-14 1-28 16,-1-1 0-16,-6 2-225 0,-32-3 1 16,-21-4 147-16,-12 5 0 15,-16 3 76-15,-33 1 1 16,-28 1 122-16,0 7 0 15,-8 1-622-15,1 3 0 16,-4 5 867-16,5 2 1 16,2-2-406-16,13-3 0 15,8-1-74-15,7-4 0 16,7-2 130-16,13 0 0 16,13 2 125-16,32-5 1 15,25-1-194-15,12-1 1 16,10-2 1-16,6 0 0 15,8 0 18-15,5 0 0 16,7 7-98-16,27-5 1 16,19 2 181-16,52-1 0 15,41 1-96-15,41-8 1 16,40-3 51-16,59-7 0 0,55-6-187 16,36-11 1-16,42-7-587 15,-18-1 1-15,-1-1 11 16</inkml:trace>
  <inkml:trace contextRef="#ctx0" brushRef="#br0" timeOffset="59180.9">19180 10044 1703 0,'13'0'0'16,"9"0"-72"-16,-16-4 0 16,-3 2 72-16,-3 2 0 15,0 0 44-15,0 0 1 16,0 0-109-16,0 0 0 16,0 0-74-16,10-2 0 15,8-1 286-15,6 1 0 16,9-5 159-16,8 3 1 15,3 2-173-15,1 2 0 16,1 2-137-16,0 0 1 16,0 0-344-16,6 0 1 15,-2-2 424-15,7 0 1 16,2-2 211-16,2 2 1 16,3-2-334-16,12 6 0 15,9 3-245-15,2 4 1 0,1-4 683 16,-1 2 0-16,-2 0-422 15,-2 0 1-15,-2-2-290 16,6-2 0-16,2-1 694 16,-2-4 1-16,-1 0-550 15,3-4 0-15,2 1 217 16,1 3 1-16,8 2 131 16,-4 3 0-16,-6-1-701 15,4-3 1-15,0 3 1000 16,0 0 1-16,2 1-712 0,2 0 1 15,4 1 412-15,1-4 0 16,4 1-162-16,0 4 0 16,0-3-18-16,10 0 0 15,5-4 38-15,-1 0 1 16,1 0 12-16,6-2 0 16,3 0-225-16,0 4 0 15,2 5 392-15,-4-5 1 16,-2 0-634-16,3 1 1 15,-1-1 804-15,2 2 0 16,2 1-692-16,-2-3 1 16,7-2 593-16,-3 5 0 15,0-1-397-15,0-1 0 16,0-1 127-16,-6 2 1 16,-2 1 76-16,1-3 1 0,-1-2-179 15,-3 2 0-15,-4 1 196 16,3 1 0-16,1-4-263 15,0 0 1-15,-1-4 275 16,-4 1 0-16,-1-3-232 16,-2-3 1-16,-3 2 184 15,1 0 1-15,-1 2-79 16,-1-4 0-16,-1 5-14 16,2-3 0-16,1 1 49 0,3 1 1 15,-1-2-121-15,2-2 0 16,0-2 204-16,-5-2 0 15,-4 1-369-15,-2 3 1 16,-4 0 495-16,-5 5 1 16,-4 1-455-16,2-1 1 15,-2 2 329-15,2 2 1 16,2 0-60-16,-9 0 1 16,-8-2-297-16,-5 1 1 15,-8 1 258-15,-5 0 0 16,-4 0 128-16,-7 0 1 15,-4 3-110-15,-8 1 1 16,-5 1-76-16,6 1 0 16,3 1-114-16,-9-4 0 15,-3-1-23-15,-5 0 0 16,-1-2 198-16,-6-2 1 16,-1-3-20-16,-6-2 0 15,-6-2-200-15,-10 0 1 0,-1-4-1562 16</inkml:trace>
  <inkml:trace contextRef="#ctx0" brushRef="#br0" timeOffset="83307.23">2492 12890 1939 0,'-9'-7'0'0,"0"-4"64"15,-4 2 1-15,2-3-71 16,2 4 1-16,3 3-24 16,6 5 0-16,-7-13-65 15,7 13 1-15,3-7 15 16,-3 7 1-16,10-5 10 15,-5 5 1-15,4-4-17 16,4 8 1-16,11 3-9 0,0 13 1 16,8 9 349-16,-5 10 0 15,7 12 29-15,-3 6 0 16,-1 12-44-16,5-6 1 16,-2 3-302-16,0-3 0 15,-1 0-19-15,1-12 1 16,0-10-194-16,8-8 1 15,1-12 446-15,23-21 0 16,10-16 138-16,32-45 0 16,26-36-278-16,21-19 1 15,23-24 29-15,43-13 1 16,40-16-157-16,59-2 1 16,49-10 90-16,45 28 0 15,47 15-983-15,-19 24 0 16,0 1 511-16</inkml:trace>
  <inkml:trace contextRef="#ctx0" brushRef="#br0" timeOffset="85185.12">19717 13522 1547 0,'10'-2'0'0,"-1"1"-241"0,4-1 1 16,3 0 52-16,7 0 1 15,2 2 351-15,1-2 0 16,2 1 42-16,3-1 0 15,6-2-155-15,-2 2 0 16,0-1-119-16,2-1 0 16,4 1-357-16,1 1 1 15,3-5 587-15,5 1 1 16,5 1 257-16,2 3 1 16,11 0-523-16,12 6 1 15,14 3-227-15,2-2 1 16,4 1 888-16,-1-6 1 15,3-6-1282-15,3 3 0 16,4-1 1455-16,0 1 0 16,6 1-1105-16,-5-2 0 15,5-3 861-15,1 2 1 0,4-3-965 16,4 3 1-16,1 0 999 16,10-3 1-16,0-1-729 15,5 0 1-15,2-1 391 16,6-3 0-16,3 0-11 15,6 4 1-15,4 2-447 16,3 2 1-16,4-1 284 16,4 5 0-16,2-3 249 15,-3 2 1-15,-1 2-352 0,0 0 1 16,0 0-333-16,1 2 1 16,5 2 877-16,-4-4 0 15,-3-4-366-15,3 4 0 16,0 0-257-16,-2 4 0 15,-2-1 304-15,-8 3 1 16,-7-1-36-16,-10 2 0 16,-10 2-295-16,-10 2 0 15,-8 2 294-15,-16-1 0 16,-12 3 8-16,-13-1 0 16,-15 0-197-16,-7 1 1 15,-8-3-109-15,-11 1 0 16,1 0-1697-16</inkml:trace>
  <inkml:trace contextRef="#ctx0" brushRef="#br0" timeOffset="106217.03">17085 14460 2140 0,'-2'-10'0'0,"-2"-7"-2"0,-5 1 0 16,-2-7-5-16,-6-4 0 15,1-7-45-15,-1 1 1 16,2-5-185-16,-7-1 1 16,2-1 430-16,-6-1 0 15,-2 3 6-15,-11 2 1 16,-5 0-141-16,-9 3 0 15,-10 1-399-15,-5 0 1 16,-8-1 755-16,-15-3 1 16,-14-3-419-16,2 4 0 15,-4 5-215-15,3 1 0 16,3 2 497-16,-1 0 1 16,1-2-788-16,-3 0 1 15,-3 2 942-15,-4 2 1 0,-5 0-946 16,-4 1 1-16,-5 1 1066 15,-3-2 0-15,-1 0-796 16,-4 5 0-16,-2 5 502 16,-5 3 1-16,-4 3-190 15,4 3 0-15,-1 6-381 16,-5 6 0-16,1 10 587 16,-9 7 1-16,-3 6-399 15,8 11 1-15,-1 8 30 16,-3 12 0-16,-7 3 345 0,14 7 0 15,2 8-885-15,3 3 1 16,5 3 1153-16,18 3 1 16,11 1-917-16,1 0 0 15,12-1 659-15,7 4 0 16,12 3-99-16,14-6 1 16,7-1-269-16,19-5 0 15,9-1 120-15,6 2 0 16,2-5-27-16,12 1 1 15,12-2-83-15,-1 4 0 16,10 4 180-16,1-6 1 16,3-3-70-16,5-2 0 15,5-4-454-15,16 2 1 16,10 2 603-16,15 0 1 16,13-1 67-16,-3-1 1 15,-6-1-619-15,11 2 1 0,1 5 641 16,10-4 1-16,10-4-182 15,-5-3 1-15,2-3-169 16,8-2 1-16,2-7 120 16,-2 1 1-16,1-2-142 15,3 0 1-15,-3 0 327 16,-1-7 0-16,-8-7-422 16,12-2 1-16,-2-4 417 15,-3-7 0-15,-3-6-569 16,10-1 1-16,-1-5 666 15,-2-1 0-15,5-3-652 0,-3-6 0 16,4-3 652-16,-7 0 0 16,1-4-616-16,-3 0 0 15,1 0 637-15,-3-1 1 16,6-4-542-16,-8-4 1 16,4-4 396-16,-8 3 0 15,2-3-199-15,-5-4 0 16,-4-7-192-16,2 3 1 15,-6-2 404-15,-1-2 1 16,-5 0-480-16,3-2 1 16,0 0 347-16,-1-9 0 15,1-7 122-15,-10-3 0 16,-1-8-339-16,-4-4 1 16,-2-4 109-16,0-3 1 15,-2-1 193-15,-6 1 0 16,-1-1-129-16,-9 4 0 15,-8-2-102-15,-7-3 1 0,-8-1-89 16,-7-4 0-16,-2-1 154 16,-3-8 1-16,-5-5-131 15,1 0 0-15,0-6 181 16,-6 2 1-16,-1-2 32 16,-8 4 0-16,-4 4-89 15,-2 1 0-15,-7 4 141 16,-5 2 1-16,-2 2-56 15,-6-4 0-15,2 0-87 16,-9-4 1-16,-4-3 39 16,-6 5 1-16,-1 0-207 0,-13 4 0 15,-10-2 162-15,-16 7 0 16,-18 4-15-16,-23 3 1 16,-20 2 110-16,-26 8 1 15,-29 6-359-15,-56 6 0 16,-46 8 416-16,-78 37 0 15,-62 30-852-15,-83 82 0 16,3-1-363-16</inkml:trace>
  <inkml:trace contextRef="#ctx0" brushRef="#br0" timeOffset="107854.85">18615 16117 2039 0,'15'-4'0'15,"5"-1"6"-15,-20 5 0 16,8-7 2-16,-8 7 1 15,-10-8 3-15,10 8 1 16,-5-5-13-16,7-4 0 16,1 0-2-16,7 0 0 15,-1 0-82-15,9 0 1 16,1 0-129-16,7 2 0 16,5 1 365-16,10 1 1 15,1 1 176-15,8 3 0 16,7 1-246-16,4-4 0 15,7 0-494-15,3-1 0 16,8-4 881-16,23 4 0 16,14-1-656-16,-5 1 0 0,7 1 414 15,0 2 1-15,4 2-370 16,-2-1 0-16,3-3 361 16,7 4 1-16,4 2-539 15,7 1 0-15,3 1 636 16,0-6 1-16,0-1-374 15,-2 3 0-15,-2 0-7 16,1-4 1-16,1-3 248 16,-6 1 1-16,3-1-524 15,9 4 1-15,-1 1 654 16,1 2 1-16,0 2-374 0,-1 1 1 16,-1 1 4-16,-2-2 0 15,0-4 250-15,-2 0 1 16,2-2-500-16,2 4 1 15,6 0 576-15,-12-3 1 16,-2-4-362-16,-3 3 1 16,0 0 151-16,-10 1 0 15,-1 1-63-15,0 0 1 16,-2-1 21-16,-2-1 0 16,-2 0-30-16,-6 3 0 15,-8 1 122-15,-6-6 1 16,-8 1-287-16,-12-6 0 15,-12 2 39-15,-12 2 1 16,-12 0 22-16,-14 8 1 16,0 1-1934-16</inkml:trace>
  <inkml:trace contextRef="#ctx0" brushRef="#br0" timeOffset="111953.24">10553 15742 1916 0,'0'0'0'0,"-9"11"17"0,9-11 0 16,-8-3-34-16,3-5 1 15,-1-4-60-15,-1-3 0 16,-2-4 46-16,-1-1 0 16,1-4 25-16,-2-3 0 15,-2-3-78-15,-5-3 0 16,-3-3-340-16,-5 2 1 15,2 0 74-15</inkml:trace>
  <inkml:trace contextRef="#ctx0" brushRef="#br0" timeOffset="113123.66">10193 15330 1155 0,'-11'-9'0'16,"-8"-5"473"-16,-12-8 1 15,-8-5-405-15,-11 0 1 16,-11-2-441-16,-9 0 1 16,-9 1 815-16,-21-7 0 15,-18-1-984-15,2 6 0 16,-8-3 979-16,11 5 0 0,3 1-582 15,-1 5 1-15,2 2 292 16,-2 2 0-16,-1 2-92 16,-5 5 0-16,-3 2 31 15,-3 7 1-15,-3 4-257 16,0 2 1-16,1-1 376 16,3 3 1-16,0 1-514 15,-3 4 1-15,-5 1 648 16,1 1 1-16,-2 0-797 15,0-1 0-15,-4 1 929 16,0 3 0-16,-3 2-657 0,3 2 0 16,0 3 373-16,-3 2 1 15,-2 1-161-15,5-1 1 16,4 4-207-16,-2-4 0 16,2 2 352-16,2 2 0 15,3 1-517-15,4 3 1 16,-3 1 605-16,8 2 1 15,7 3-416-15,-7 1 0 16,5 1 351-16,1 3 1 16,6 1-198-16,5 3 0 15,8 3-499-15,3-1 1 16,6 2 828-16,13 2 0 16,9 0-187-16,5 4 0 15,10 1-153-15,13 1 0 16,11 1-92-16,-2 2 1 15,5 2 48-15,7 7 0 0,-1 5 84 16,11 3 1-16,2 1-40 16,15 3 0-16,7 3 41 15,2-8 1-15,3-3 1 16,10-6 1-16,9-4-639 16,10 1 0-16,10 0 1030 15,8-4 0-15,9-2-323 16,0 0 1-16,2-2-370 15,8-1 1-15,6 0 558 16,3-4 1-16,3-2-819 16,8-2 1-16,-1-3 991 0,8-9 1 15,0-6-753-15,10-5 0 16,1-3 619-16,-2-4 0 16,2-2-441-16,4-4 0 15,9-3 118-15,0-6 1 16,0-3 126-16,3 0 0 15,5-4-413-15,5-3 0 16,0-4 415-16,-4-2 0 16,-4-2-97-16,1 1 0 15,1-1-435-15,-1-1 0 16,-1-3 719-16,-1 1 0 16,-2-2-451-16,2-2 0 15,-1 1 120-15,-6-1 0 16,-12 0 152-16,0-2 1 15,-3 1-222-15,-10-1 0 0,-7-1 110 16,2-1 0-16,-4-1 60 16,-15-4 1-16,-9-3-317 15,-3-4 1-15,-10-2 147 16,4-3 1-16,-4-4 257 16,4-9 0-16,-1-8-189 15,-6 1 1-15,1-2-304 16,-1-3 0-16,3-6 540 15,-2 0 1-15,-1-4-136 16,-8 2 1-16,-11 0-112 16,-8 0 0-16,-8 2-107 0,-5 2 1 15,-3 2 61-15,-9-1 1 16,-6 3 108-16,-3-5 0 16,-6-2-67-16,-6-3 0 15,-7-3 116-15,-11 0 1 16,-16-4-53-16,-14 0 1 15,-20-2-382-15,-23 6 1 16,-20 3 124-16,-45 10 0 16,-38 6 249-16,-101 19 0 15,2 0-1889-15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7T08:01:45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13202 6559 2174 0,'0'0'0'0,"-28"-21"-291"16,1 5 0-16,-14-4 599 16,-7-5 0-16,-7-6-373 15,-10-1 1-15,-12-3-168 16,-23-13 1-16,-20-6 473 16,7-2 1-16,3 2-1820 15</inkml:trace>
  <inkml:trace contextRef="#ctx0" brushRef="#br0" timeOffset="254.46">12019 5983 1681 0,'-48'-21'0'0,"-30"-17"-109"0,-29 2 1 15,-29-2 106-15,-18 4 1 16,-17 5 268 0,-10 7 1-16,-10 3-201 0,-13 6 1 15,-18 4-66-15,2 2 1 16,-10 1-41-16,-5 10 1 16,-1 1 30-16,-15 8 0 15,-4 10-5-15,-9 8 0 16,-2 1-78-16,2 8 0 15,7 5-90-15,3-7 1 16,6-6 174-16,3 6 1 16,3 0 170-16,9-4 1 15,10 0-48-15,-1 2 1 16,7-1-72-16,2 6 0 16,7 0-224-16,12 4 1 15,-3 2-1066-15</inkml:trace>
  <inkml:trace contextRef="#ctx0" brushRef="#br0" timeOffset="919.16">4824 6509 1569 0,'-50'14'0'0,"-35"10"6"15,-16 14 0-15,-25 7 273 16,14 2 0-16,1 3-994 16,13 4 0-16,9 0 1269 15,12 2 0-15,7 5-407 16,18-3 1-16,15-3-83 16,13-1 0-16,20-3-102 15,14-3 0-15,17 3-437 16,12-1 0-16,15 1 395 15,21-6 0-15,14-2 528 0,12-5 1 16,16-6-450-16,14-1 1 16,13 1-347-16,18-7 0 15,16-3 637-15,10-2 0 16,11-4-168-16,15 2 1 16,19-2-109-16,5 4 1 15,11 3-26-15,8 1 0 16,7-3-141-16,-4 3 0 15,3-1 17-15,1 1 0 16,1-8 319-16,-6 5 1 16,-4-4-71-16,-4-3 1 15,0-3 18-15,-9 2 1 16,-8-1-36-16,10-3 0 16,3 4-64-16,-5-6 1 15,-6-2-105-15,-3 8 0 16,-10 3 75-16,-8 0 1 15,-3 1 163-15,-16-3 0 0,-14-3-63 16,3-2 0-16,-4-4-217 16,-15-5 1-16,-5-5-276 15,5-17 0-15,2-7 730 16,-20-3 1-16,-12-6-686 16,-7-7 1-16,-5-5 750 15,-24-8 0-15,-13-7-571 16,1-5 1-16,-5-11-27 15,-18-2 1-15,-10-3 438 16,-20-8 0-16,-18-5-429 0,-26-2 1 16,-26-7 521-16,-28-3 0 15,-28-5-736-15,-45-1 0 16,-41-3 721-16,-82-1 0 16,-66-3-534-16,-107 23 1 15,-94 16 202-15,-109 44 0 16,-102 30-512-16,-633-39-857 15</inkml:trace>
  <inkml:trace contextRef="#ctx0" brushRef="#br0" timeOffset="32348.37">3323 9959 2207 0,'0'0'-1596'16</inkml:trace>
  <inkml:trace contextRef="#ctx0" brushRef="#br0" timeOffset="32637.49">3631 10209 2443 0,'41'31'180'0,"-22"-13"0"16,-1 5-72-16,10 15 1 0,5 12-235 16,4 1 0-16,5 8-341 15,4-6 1-15,1-3 722 16,8-16 0-16,6-12 9 15,0-22 0-15,3-18-192 16,20-40 1-16,17-30 50 16,26-42 0-16,23-37-43 15,62-55 1-15,49-50-304 16,54-25 1-16,53-34 298 16,-10 36 1-16,7 16-403 15,-19 25 0-15,1-2-1407 0</inkml:trace>
  <inkml:trace contextRef="#ctx0" brushRef="#br0" timeOffset="74689.56">4062 12507 1692 0,'0'0'0'0,"0"0"49"15,0 0 1-15,-10-4-140 16,10 4 0-16,-13-3 136 0,13 3 1 16,-12-8-117-16,12 8 0 15,0 0 171-15,0 0 1 16,0 0-41-16,0 0 1 16,12 8 21-16,7 4 1 15,5 6 83-15,7 15 0 16,6 10-53-16,0 5 1 15,2 6-238-15,-2 0 1 16,5 6-430-16,4-4 1 16,4-1 809-16,-2-4 1 15,8-4 89-15,-1-6 1 16,6-10-245-16,0-19 1 16,2-15-445-16,31-48 1 15,22-35 757-15,13-49 1 16,17-47-330-16,39-52 0 15,29-51-52-15,37-1 0 0,33-20-536 16,-14 43 0-16,0 0-897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7T08:05:30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 12552 2140 0,'0'0'69'16,"0"0"1"-16,-13-38 45 0,4 13 0 15,-6-4-128-15,1 4 0 16,-3 0-27-16,2 5 1 16,1 2-18-16,4 7 1 15,1 5-206-15,18 24 0 16,15 19 448-16,4 11 1 15,13 15 102-15,3 11 0 16,9 11-431-16,21 32 0 16,11 25 155-16,0-12 1 15,2-3 197-15,-2-20 0 0,-2-17-252 16,-6-18 0-16,-6-22-274 16,-1-36 1-16,0-32 796 15,19-70 1-15,12-59-844 16,38-100 1-16,29-84 458 15,70-130 0-15,59-119 217 16,74-22 1-16,65-53-486 16,-17 133 1-16,-2 0-1907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7T08:06:37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9248 7150 1950 0,'18'0'0'0,"10"0"66"16,7-2 0-16,5-1-84 16,-3 3 0-16,2-6-108 15,2 4 0-15,-1 1-229 16,3 1 0-16,-1 0-310 0</inkml:trace>
  <inkml:trace contextRef="#ctx0" brushRef="#br0" timeOffset="43.56">9831 7145 1401 0,'20'0'0'15,"14"3"158"-15,8-3 1 16,0 0-1428-16</inkml:trace>
  <inkml:trace contextRef="#ctx0" brushRef="#br0" timeOffset="1048.83">10304 7116 1603 0,'24'0'0'16,"20"0"-15"-16,11-4 0 16,21-1 60-16,22 1 1 15,22-1 197-15,-2 1 0 16,8 4-548-16,1 0 0 16,4 0 605-16,-5 0 0 15,-1 0-338-15,4 4 0 16,6 5-38-16,0-6 0 15,5 1 346-15,-5 5 0 16,0 4-929-16,9-1 0 16,0 1 1292-16,2-1 1 15,5-3-641-15,-1-3 0 16,3 1-451-16,9 0 0 0,10-1 948 16,-6-3 0-16,4 1-409 15,2-1 1-15,-1-1-326 16,7 2 0-16,1-4 233 15,2 3 1-15,-4-3 293 16,0 0 0-16,0 4-245 16,8 1 0-16,1-1-212 15,-1 1 1-15,-2-1-14 16,-2 3 0-16,0 2 551 0,-8 0 1 16,-3-2-377-16,-8 6 0 15,1 3-504-15,-1-1 0 16,6 1 1019-16,-5-3 0 15,-1-1-487-15,-5-5 1 16,-2 2-433-16,2-7 0 16,2-2 910-16,-4-2 1 15,-3-7-551-15,-3 2 0 16,1-5-94-16,-3-1 0 16,1-3 439-16,-4 3 1 15,-4 0-482-15,10-5 1 16,3 2 229-16,4-4 1 15,4 2 136-15,-6 2 1 16,-6-4-489-16,10 6 1 16,5 3 491-16,-7-3 1 15,-2-1-101-15,-5 5 0 16,-2-1-556-16,3 5 1 0,2-1 910 16,-9 2 0-16,-7 1-525 15,-1 4 1-15,-1 4 155 16,0-4 0-16,0-4 26 15,0 8 1-15,-1-4-288 16,-3 5 1-16,0 2 443 16,-7 2 1-16,-4-1-444 15,2 1 0-15,-2 0 372 16,-7 3 1-16,-4 1-215 16,0-6 0-16,-2 2-4 0,0-4 0 15,-2 3 177 1,-7-5 1-16,-6 1-448 0,0 1 0 15,1-1 599-15,-5 1 0 16,1-1-286-16,-4 1 0 16,-2-1-302-16,4-1 1 15,1 1 630-15,-6-2 1 16,-5-2-358-16,4 2 1 16,1-2-246-16,-1 0 1 15,-2-2 591-15,1 0 1 16,-1 2-374-16,6-4 1 15,3 4-36-15,5 0 0 16,1 0 281-16,-7-3 0 16,-2 1-356-16,-2 0 0 15,-2 2 169-15,-4 0 1 16,-1-2 152-16,-15 2 0 0,-11 0-160 16,-13 0 1-1,-13-3-57-15,-11-1 0 0,-11 1-199 16,-10-3 0-16,1 1-1728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25:07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16152 7366 1916 0,'0'0'0'15,"0"0"26"-15,0 0 0 16,-7-32 10-16,3 14 1 16,2 1-87-16,2 1 0 15,0 2-10-15,0 3 0 16,0 6 59-16,0 5 1 15,0-11 2-15,0 11 0 16,0 0-3-16,0 0 0 16,4 12 2-16,2 8 1 15,3 2 14-15,4 14 1 16,7 5 77-16,2 10 1 16,-3 1-73-16,1 4 0 15,2 3-306-15,6-1 1 0,0 1-189 16,-1-5 0-16,7-2 805 15,-1-7 0-15,7-3 5 16,-3-13 0-16,6-9-121 16,3-10 0-16,2-10-248 15,4-18 0-15,5-20-128 16,28-32 1-16,22-31 430 16,4-16 0-16,5-23-321 15,19-11 0-15,14-17-115 16,21-3 1-16,17-9 437 0,-10 18 1 15,0 11-175-15,-11 21 1 16,-7 17-460-16,-24 21 1 16,-19 16 538-16,-20 19 0 15,-18 10 36-15,-16 11 0 16,-14 5-165-16,-7 4 1 16,-13 4-54-16,-8 7 0 15,-3 5-4-15,-6 5 1 16,-4 3-42-16,-7 3 1 15,7 0 45-15,-7 0 0 16,0 0 30-16,0 0 0 16,0 0-40-16,0 0 0 15,0-9-36-15,2 2 0 16,0-2-36-16,2 0 1 16,-2-2-121-16,0 5 1 0,3-1-550 15,-5 7 1-15,0 0 411 16</inkml:trace>
  <inkml:trace contextRef="#ctx0" brushRef="#br0" timeOffset="30267.25">13328 9622 2028 0,'0'0'0'0,"0"0"5"16,0 0 0-16,2 20-10 15,-1-7 0-15,5 3-6 16,-1 0 0-16,-1 2-79 0,5-4 1 16,2-1-45-16,12-2 0 15,6-8-302-15,6-3 1 16,2-3 710-16,6-1 0 16,-3-1 93-16,8-2 1 15,0-2-145-15,2-4 1 16,2 0-278-16,3 1 1 15,4-1-208-15,2 4 1 16,4 2 619-16,-1 0 0 16,7 1-323-16,-7 1 0 15,1 1-343-15,14 4 0 16,10 0 525-16,-1 0 0 16,5 0-23-16,-5 2 1 15,1 2-592-15,-4-1 1 16,2 1 708-16,1-4 0 15,1 2-247-15,-4 0 0 0,-2-1-493 16,0 3 1-16,0 0 886 16,6-1 0-16,-1 3-500 15,5-3 0-15,-5-1-49 16,8 2 0-16,2-1 335 16,-4 1 0-16,-1-1-654 15,-1-1 1-15,2-2 771 16,8 0 0-16,-1-2-469 15,2-1 1-15,-1-1 190 16,5-1 1-16,0 1-4 16,0-5 1-16,0 2-144 0,4 0 0 15,5-2 142-15,1 0 0 16,-1-4-178-16,0 2 0 16,4 2 213-16,-3 0 1 15,-5 0-251-15,3-3 1 16,-1 1 306-16,-12 6 0 15,-8-4-442-15,-4 1 0 16,-1 3 428-16,-8 5 0 16,0 0-56-16,-18 0 1 15,-9 2-107-15,-14 1 0 16,-6 1-40-16,-14 0 1 16,-11-4 40-16,-1 1 0 15,-7-1-27-15,-1 0 0 16,-5 8-633-16,-25 4 1 15,3-3-524-15</inkml:trace>
  <inkml:trace contextRef="#ctx0" brushRef="#br0" timeOffset="44049.92">16771 10953 1972 0,'0'0'0'16,"18"11"27"-16,-18-11 0 16,11 7-67-16,-11-7 1 15,0 0-83-15,8 0 1 0,3 0-237 16,11 2 0-16,6-1 674 16,9-1 0-16,9 0-23 15,7-1 0-15,6-1-369 16,6-2 1-16,5-1-52 15,28-2 0-15,22-2 407 16,-7-4 0-16,7-3-761 16,-4 0 0-16,6 1 937 15,2-3 0-15,-3-2-673 16,10 2 0-16,6 0 269 16,0 0 0-16,1 0 152 0,1 6 0 15,3 1-576-15,-4 2 0 16,-3 2 844-16,-4 0 1 15,-5 5-993-15,-3 0 1 16,-5 2 1072-16,-3 0 1 16,-6 0-656-16,-9-2 1 15,-12 2-9-15,-10-3 1 16,-12 3 370-16,-10 3 1 16,-10-3-190-16,-11 4 0 15,-9 1 18-15,-12-1 0 16,-8-4-91-16,-6 0 1 15,7-4-141-15,-7 4 1 16,4-14-335-16,-4 7 1 16,0-4-737-16</inkml:trace>
  <inkml:trace contextRef="#ctx0" brushRef="#br0" timeOffset="45024.55">22463 10845 2196 0,'16'2'0'0,"14"1"20"0,-30-3 0 15,-11-16-81-15,5 5 1 16,1-3-14-16,7 1 0 16,9 1-140-16,7 3 0 15,8-4-281-15,7 6 0 16,11 1 1162-16,6 1 1 16,13 1-517-16,7 3 1 15,8 1-422-15,21 0 0 16,20 1 715-16,-1-1 1 15,7 0-906-15,1 0 1 16,3 0 938-16,0 0 1 16,1-1-565-16,4-1 0 15,3-7 126-15,1-2 0 16,3-3 172-16,-3 3 1 16,-3 2-432-16,-4-4 0 15,-5 2 468-15,-10 4 0 0,-5 0-287 16,-13 3 1-16,-10 1-261 15,-14 5 1-15,-11 3 492 16,-10 0 1-16,-8 3-80 16,-10-5 1-16,-11-1-46 15,-4 5 0-15,-3-1-37 16,-4 1 1-16,-6-2-21 16,-3 2 1-16,-4-1-41 15,0-6 1-15,0 0 20 0,0 0 1 16,-10 0-166-16,10 0 1 15,0 0-1827-15</inkml:trace>
  <inkml:trace contextRef="#ctx0" brushRef="#br0" timeOffset="66615.66">31660 11788 2006 0,'0'0'0'0,"-7"-32"3"16,0 8 1-16,-1-4 14 0,-5-7 0 15,-1-2 68-15,-7-5 0 16,-3-1-144-16,-7 2 0 15,-8-6-644-15,-16 5 1 16,-12 1 1294-16,-10 7 1 16,-14 5-991-16,-27 4 1 15,-24 5 865-15,9 15 1 16,-2 8-664-16,2 12 0 16,2 10 575-16,-2 11 1 15,2 12-1180-15,-4 12 0 16,-1 10 1475-16,10 4 0 15,8 3-932-15,13 8 0 16,13 3 322-16,18 8 1 16,17 10 280-16,16 5 1 15,17 5-461-15,18-3 1 16,21 1-42-16,17-5 1 0,19 3 445 16,18-4 0-16,19 0-326 15,14-5 1-15,14-4 221 16,10-15 0-16,8-8-677 15,12-15 1-15,11-12 889 16,-9-17 1-16,0-16-367 16,7-21 0-16,3-18-251 15,10-17 1-15,8-14 582 16,-16-31 1-16,-6-21-468 16,-20-14 1-16,-14-19 233 15,-27-12 0-15,-23-20-131 0,-20-2 1 16,-21-6 45-16,-23 8 0 15,-23 8-70-15,-29 9 1 16,-28 9-64-16,-33 17 1 16,-33 16-245-16,-21 24 1 15,-22 21 538-15,2 39 0 16,-5 24-121-16,7 24 1 16,2 21-481-16,-2 20 0 15,0 1-1123-15</inkml:trace>
  <inkml:trace contextRef="#ctx0" brushRef="#br0" timeOffset="67936.56">7117 13353 2084 0,'19'-4'0'0,"16"-1"-13"0,-35 5 0 16,-4 13-64-16,-5-6 0 16,-1-2-77-16,1-10 1 15,6-8 68-15,1-8 1 16,2-12-65-16,-4 1 1 16,-2-6 21-16,-12 2 1 15,-4-2-140-15,-8 4 1 16,-10 3 195-16,-6 4 0 15,-2 4 803-15,-8-1 1 16,1 3-552-16,-6-4 1 16,-7 3-771-16,-25-1 0 15,-16-1 1281-15,2 10 0 16,-9 5-1172-16,-8 11 0 16,-1 8 983-16,3 5 0 15,-4 8-1303-15,1 6 1 16,-4 2 1531-16,3 5 1 0,0-2-1181 15,1 7 0-15,5 3 1013 16,11 4 1-16,13-1-825 16,-2 3 1-16,0 4 257 15,15 8 0-15,7 4 335 16,12 10 1-16,12 5-327 16,12 0 0-16,16 4-81 15,11 1 1-15,13 8 165 16,13-3 0-16,11 3-406 0,16 0 0 15,12 1 211-15,14-8 0 16,14-8 492-16,6-11 0 16,12-8-875-16,15-15 1 15,20-11 968-15,-2-13 1 16,4-10-540-16,5-13 0 16,8-14-108-16,5-7 1 15,4-10 486-15,5-10 1 16,-1-9-449-16,0-7 0 15,1-12-44-15,-7-1 1 16,-2-7 512-16,-20 2 0 16,-16-4-502-16,-20-2 1 15,-13-2 48-15,-18-5 0 16,-16-3 200-16,-17-6 0 16,-20-8 59-16,-26-8 1 0,-24-7 29 15,-24-6 1 1,-22-7-296-16,-42 12 1 0,-34 4 78 15,-74 35 0-15,-62 19 33 16,-93 92 1-16,-84 68-425 16,-82 125 0-16,2 0-989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27:17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18290 5290 2118 0,'0'0'0'0,"0"-9"-34"16,0 9 1-16,0 0 26 15,0 0 0-15,6 2-66 16,-6-2 1-16,7 2 64 16,-7-2 0-16,-7-8 27 15,-8-1 1-15,-9-7 39 0,-2-4 0 16,-5-1-158-16,-8-4 0 15,-7-6-270-15,-2 4 1 16,-6 0 547-16,-3 4 1 16,-9 1 138-16,-3-3 0 15,-1 3-629-15,-28-3 1 16,-16-4 677-16,3 6 1 16,-2 5-616-16,-5 5 1 15,-4 1 463-15,4 3 0 16,-2 5-232-16,-2 0 1 15,-1 1 76-15,-1 3 1 16,0 0-139-16,-1 3 0 16,-1 5 234-16,6-3 0 15,8 4-337-15,-8 2 1 16,3 3 292-16,7-1 1 16,4 1-180-16,-3 4 0 0,2 2-69 15,4 5 1-15,-4 0 386 16,5 6 1-16,-3 5-715 15,5-5 0-15,3 1 974 16,6 9 1-16,4 1-495 16,4 5 1-16,4-4-446 15,5 11 0-15,9 7 708 16,1-1 1-16,5 1-49 16,5 7 0-16,2 2-233 15,8-1 0-15,5 1-177 0,4-3 0 16,6 3 160-16,7-3 0 15,11-4 107-15,9-13 0 16,9-9-14-16,8 6 0 16,7-2-73-16,6 2 1 15,7 3-146-15,15 8 0 16,14 0-206-16,1-3 1 16,5-1 770-16,4-3 1 15,5-10-365-15,1-3 1 16,3-4-540-16,5 4 1 15,7 0 934-15,1 2 1 16,5-1-827-16,1-6 1 16,1-5 740-16,4 3 1 15,0 1-371-15,-3-3 0 16,-5 0 1-16,5-4 1 16,3 0 162-16,-9 1 0 0,-2-8-639 15,3-4 0-15,3-3 919 16,3-4 1-16,2-7-947 15,8-9 1-15,3-7 971 16,-4-2 1-16,-1-6-832 16,-1-1 1-16,-3-7 725 15,6-2 0-15,1-4-886 16,2 0 0-16,4-3 1051 16,-4-6 0-16,2-2-674 15,-11 2 1-15,-4 2 310 16,-1 4 1-16,-4 1-86 15,-16 2 1-15,-10 1-343 0,-7 1 1 16,-8 1 111-16,-11 1 0 16,-4 2 385-16,0-6 0 15,1-9-74-15,-6 2 0 16,-4-9-72-16,-6 4 1 16,-5-8-105-16,-11 11 0 15,-7 2-7-15,-3-1 1 16,-6-9 22-16,-3 0 1 15,-3-3-93-15,-15-18 1 16,-17-10-216-16,-5 5 1 16,-7-2 560-16,-12 4 1 15,-7-4-112-15,-13 4 1 16,-17 3-335-16,-19 1 1 16,-18 1 188-16,-38 9 1 0,-37 7 205 15,-71 21 0-15,-56 13-577 16,-45 35 0-16,-48 27 249 15,-2 28 1-15,-14 28-278 16,27 5 1-16,0 2-508 16</inkml:trace>
  <inkml:trace contextRef="#ctx0" brushRef="#br0" timeOffset="2971.4">25214 5349 1771 0,'11'-1'0'0,"5"1"-49"16,-1-4 1-16,-4-1 21 15,-4 1 0-15,-1 4-31 16,-6 0 0-16,7-13 3 15,-7 6 0-15,-1-2 37 16,-1-3 0-16,2-10-10 0,-2 2 0 16,-2-1 1-16,-1-5 0 15,-3-1 24-15,-1 4 0 16,-4 3-42-16,-5-12 0 16,-5-2-115-16,-6-1 0 15,-8-6 402-15,-4 3 1 16,-5 0 134-16,0 2 1 15,-4 2-315-15,-1-4 1 16,1-3-407-16,-11 3 0 16,-2 0 382-16,-5 0 0 15,-4 1 337-15,-13-5 1 16,-8-6-593-16,-4 8 0 16,-1 4 310-16,4 7 0 15,3 6 98-15,4 3 0 16,6 0-530-16,9 6 0 15,9 3 527-15,-22 2 0 16,-9 2-61-16,-2 1 1 16,-3-3-741-16,-3 6 1 0,0-4 1167 15,8 7 0-15,4 3-677 16,-4-3 0-16,-2 0 121 16,0 4 0-16,2-1 247 15,-1-3 1-15,3 0-734 16,-2 0 0-16,2 0 933 15,-1 6 0-15,-3 3-594 16,-3 2 0-16,-3-2 192 16,2 7 1-16,3 0 124 0,2 2 1 15,7 4-801-15,-6 1 0 16,1 2 1164-16,-5 9 1 16,-3 8-910-16,-1-4 0 15,-1-1 676-15,1 5 0 16,1-1-192-16,7 1 1 15,-2-1-489-15,9 2 0 16,6 2 732-16,5 9 0 16,6 9-352-16,5-5 0 15,6 5-109-15,2-4 1 16,5 1-53-16,8 3 0 16,9 2-69-16,5 1 1 15,10 1 382-15,5-8 1 16,8-3 25-16,3 18 0 15,4 5-242-15,8 4 0 16,1 2 105-16,9-6 0 0,3-7 182 16,10 2 0-16,6-8-98 15,2 5 1-15,7-3-135 16,0-1 0-16,0-1-105 16,2 1 0-16,0-4-214 15,7 0 1-15,5-2 637 16,6 4 1-16,10 0-304 15,-6-6 1-15,4-5-256 16,0 0 1-16,1-3 540 16,7-1 0-16,2-5-238 15,-2 2 0-15,-1-4-669 0,8-3 1 16,-3-2 1145-16,8-11 0 16,4-4-688-16,0-3 0 15,0-6 308-15,5-5 0 16,4-2-71-16,-1-7 1 15,-3 0-294-15,4-3 0 16,4-3 474-16,-8 3 1 16,-3 3-668-16,2-4 1 15,1 2 799-15,4 2 1 16,-4 0-704-16,4-3 1 16,4-4 626-16,0 1 0 15,-2-5-413-15,-6-1 0 16,-3-4 136-16,2-2 0 15,-5-4 94-15,-2-1 1 16,-7-3-542-16,5-1 0 16,1-2 747-16,-2 1 1 0,2-1-415 15,-5-4 1-15,-2-3-144 16,-1-3 1-16,-1-3 487 16,2-1 1-16,-2-4-367 15,-2-1 1-15,-4-6 20 16,-5 3 1-16,-4-3 266 15,-3 4 0-15,-3-1-197 16,-4-6 1-16,-5-3-102 16,2-3 0-16,2-9 24 15,-2 2 1-15,3 0 212 16,-11 2 0-16,-4 6-45 0,-7-12 0 16,-6-1-51-1,-12-1 1-15,-7 1-107 0,-11-5 1 16,-9 5 71-16,-3-10 1 15,-1-1-14-15,-7 3 0 16,-8 2-215-16,-4 2 1 16,-5-1 109-16,-13 1 0 15,-9-7 453-15,-28 5 1 16,-16 2-480-16,-53-1 0 16,-39 6 292-16,-70-1 1 15,-60-6-198-15,-99 27 1 16,-86 9-678-16,-76 57 1 15,1-3-263-15</inkml:trace>
  <inkml:trace contextRef="#ctx0" brushRef="#br0" timeOffset="11635.45">25125 11637 1961 0,'39'-14'0'0,"23"-15"-67"15,-62 29 0-15,-38 12-41 16,10-3 0-16,-7 4 109 16,9-4 0-16,2-4-8 15,7 1 1-15,5-6 5 16,4 3 1-16,6-3 54 0,2 0 1 15,21 13 205-15,4-8 1 16,14 3-77-16,9-1 0 16,9 2-449-16,10-4 0 15,9-1 447-15,27-1 1 16,23 3-259-16,-1-3 1 16,8-3 232-16,4 0 1 15,5-7-600-15,5 4 0 16,9 1 822-16,0-4 0 15,7 1-265-15,7 0 1 16,11-1-338-16,0-1 1 16,5 0 61-16,-5 0 1 15,0 1 520-15,-6 4 1 16,-5-1-306-16,-2 3 1 16,-2-6-470-16,1 8 0 15,-3 5 826-15,-16-7 0 0,-10 0-656 16,-9 4 0-16,-9 1 549 15,-7-1 1-15,-10-4-690 16,1-4 0-16,-3-1 773 16,-10 1 1-16,-6 1-373 15,-12-6 0-15,-10 2-131 16,-9-6 0-16,-10-3 83 16,-9 5 0-16,-11 0 32 15,-5 2 1-15,-10-2 59 16,-4 4 0-16,-3 2-6 15,-4-1 0-15,-1-4-20 16,-3 2 1-16,-1 1-247 0,-41 2 0 16,0-1-1600-16</inkml:trace>
  <inkml:trace contextRef="#ctx0" brushRef="#br0" timeOffset="41016.08">9752 14026 2039 0,'9'-10'0'15,"7"-7"36"-15,3 12 1 16,-1 7 15-16,8-4 1 16,6-2-61-16,-1-3 0 15,2-5-126-15,4-5 1 16,0-2-27-16,0-1 0 15,0 0-322-15,5 0 1 0,1 0 978 16,7 4 0-16,3 2-246 16,3 5 0-16,3 2-339 15,2 7 1-15,0 3-509 16,1 3 1-16,5-1 1176 16,-1 0 0-16,6 1-444 15,13 6 0-15,11 6-816 16,2-3 0-16,2 1 1432 15,5-3 1-15,4-4-1077 16,-2 1 0-16,2 1 674 0,4 0 0 16,-3 0-448-16,1-2 0 15,2-2 278-15,3-5 1 16,4-6-307-16,2 4 0 16,0-3 373-16,11-10 0 15,3-5-609-15,6 0 0 16,2 0 764-16,0 4 1 15,0 3-397-15,0-2 1 16,2 1-129-16,2 1 0 16,-4 0 377-16,0 4 1 15,-6 0-624-15,3 1 0 16,-5 3 722-16,-12 4 1 16,-13 5-669-16,-2 3 0 15,-4 5 573-15,-13-1 1 16,-3-2-145-16,-15 1 1 15,-10 1-196-15,-6-4 1 0,-12-4-20 16,-17 1 0-16,-12-6-305 16,-2 3 0-16,-4 1-1052 15</inkml:trace>
  <inkml:trace contextRef="#ctx0" brushRef="#br0" timeOffset="61525.85">8459 6777 2129 0,'0'0'0'0,"0"0"-8"0,0 0 1 16,-24-18-280-16,0 6 0 15,-7-4 285-15,-6-4 1 16,-5-2 178-16,-5 0 1 16,-8-6-394-16,-6 2 0 15,-4-2-765-15</inkml:trace>
  <inkml:trace contextRef="#ctx0" brushRef="#br0" timeOffset="62559.33">7719 6459 1513 0,'-17'-13'0'16,"-12"-3"19"-16,-21-9 1 15,-17-4-23-15,-25-4 0 16,-28-4 195-16,-2 6 0 15,-9 2-320-15,2 4 0 16,-2 9 72-16,2-2 0 16,-4 3 179-16,5 6 0 15,-1 4-592-15,-6 1 1 16,4 4 969-16,2 0 1 16,4 0-1169-16,-7 4 1 15,0 1 1359-15,0 3 1 0,3 1-1196 16,-7 0 0-16,-3 1 1027 15,-1 5 0-15,-4 1-445 16,-4 4 1-16,-1 1-811 16,-8 5 1-16,0 2 1433 15,15 7 0-15,7 10-1466 16,2-8 0-16,11 1 1466 16,6 0 0-16,9-4-1059 15,0 6 1-15,-4 3 837 0,13 4 0 16,9 2-494-1,6 8 0-15,6 8-699 0,1-7 1 16,2-3 1180-16,10 1 0 16,3 0-235-16,14 2 1 15,11-4-200-15,12 1 1 16,9 3-67-16,7-2 0 16,8 2 11-16,10-4 0 15,8-6-11-15,1-5 0 16,3-12-369-16,11 5 1 15,8-2 665-15,10 4 1 16,10 0-98-16,22 7 0 16,11 3-934-16,8-4 1 15,5-7 1485-15,0-2 0 16,0-3-921-16,4-7 0 16,2-3 516-16,7 1 0 0,0-1-739 15,14-2 0-15,7 1 886 16,6-6 0-16,3-3-583 15,-6 3 0-15,0 1 124 16,-9-2 0-16,-6 3 118 16,2-5 0-16,0 1-473 15,8-2 1-15,1 3 729 16,2-5 0-16,-2-2-728 16,4-7 0-16,0 0 702 15,-9 0 1-15,-9 0-474 16,3-5 0-16,2 1 310 0,-6 1 1 15,-5-8-265-15,6-2 1 16,3-1 129-16,-3 3 1 16,-1 0-43-16,-3 0 1 15,-2-1 15-15,-7-3 1 16,-6 1-218-16,0-2 0 16,-2-2 421-16,-16-4 1 15,-15-3-440-15,7-4 0 16,6-9 174-16,-2 2 0 15,1 2 275-15,-12-11 1 16,-11-5-239-16,-4-4 1 16,-7-2-143-16,-6-7 1 15,-4-4-79-15,-8 4 0 16,-7-2 257-16,-14-3 0 16,-9-8 107-16,-8-1 1 15,-14 1 14-15,-19 1 0 0,-15-1-35 16,-18-10 1-16,-17-3-278 15,-22 5 1-15,-24-5-45 16,-25 1 0-16,-27 2 304 16,-62 10 1-16,-53 6-150 15,-108 20 0-15,-88 15 174 16,-117 41 0-16,-103 30-613 16,-112 77 0-16,5-3-897 15</inkml:trace>
  <inkml:trace contextRef="#ctx0" brushRef="#br0" timeOffset="80591.22">587 8562 1939 0,'0'0'-29'0,"0"0"0"15,0-31-46-15,0 18 0 0,-4-3 2 16,-1 4 1-16,-4-1 107 16,-1 8 0-16,-4 5 74 15,1 9 1-15,-2 3-78 16,2 1 0-16,4 3-33 16,3 2 0-16,6 2-80 15,6 7 0-15,7 9-304 16,5 2 0-16,1 3-213 15</inkml:trace>
  <inkml:trace contextRef="#ctx0" brushRef="#br0" timeOffset="80772.31">689 8970 1188 0,'11'18'0'0,"11"11"371"0,2 4 0 16,13 8-216-16,3-9 1 15,7-1-266-15,1-15 0 16,7-9-39-16,0-17 1 16,6-16 593-16,13-15 1 15,9-13-892-15,35-36 0 16,34-25 956-16,3-11 1 15,20-13-386-15,15-10 1 16,19-17-157-16,42-10 0 16,33-14-552-16,51 5 1 15,-1 0-539-15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29:02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12246 4853 2107 0,'0'0'0'0,"24"19"0"0,-24-19 1 16,-2 8-2-16,2-8 1 16,-7 5 50-16,7-5 0 15,3 7-50-15,7-1 0 16,2 1 0-16,3-2 0 15,-2 2 10-15,6 6 0 16,1 3-9-16,2 6 0 16,-3 7-1-16,-1 5 0 15,0 7 38-15,1 6 0 16,-1 3-115-16,3 1 0 16,1-1-193-16,2-1 0 15,0-2 200-15,0-2 0 16,2-2 322-16,-4-7 1 15,2-2-24-15,9-10 1 0,4-3-9 16,5-19 1-16,8-7-248 16,8-24 0-16,10-16 218 15,44-36 1-15,32-33-217 16,28-28 1-16,28-27 92 16,60-45 0-16,56-46-70 15,-4 23 1-15,13-1-76 16,-74 61 1-16,-46 41-426 15,-52 38 0-15,-48 37-103 16,-39 7 0-16,1 4 110 16</inkml:trace>
  <inkml:trace contextRef="#ctx0" brushRef="#br0" timeOffset="1757.66">12454 7784 1927 0,'10'0'0'16,"4"-4"-43"-16,-6-1 1 16,-3-4-18-16,-1 2 1 15,-4-2 10-15,0 1 0 16,0-1 85-16,0 2 0 0,-2 2 26 16,0-4 1-16,2 5-68 15,0 4 1-15,0-12-5 16,0 12 1-16,6-9-111 15,1 7 1-15,4 0-117 16,8 11 0-16,3 4 212 16,4 15 1-16,5 10 357 15,6 7 0-15,0 9-59 16,-6 7 1-16,3 10-217 16,3 17 0-16,0 16-60 0,-1-12 1 15,0-2-22-15,-1-14 0 16,-6-13-156-16,3-22 0 15,-5-15 150-15,10-8 0 16,0-8 338-16,6-13 1 16,6-10-177-16,27-25 0 15,16-23-351-15,17-20 1 16,19-23 346-16,21-17 1 16,23-18 12-16,33-17 0 15,37-17-284-15,22-2 0 16,31-5 208-16,10 16 0 15,10 6 134-15,-21 30 1 16,-10 22-364-16,-16 39 1 16,2 1-1909-16</inkml:trace>
  <inkml:trace contextRef="#ctx0" brushRef="#br0" timeOffset="58809.08">6785 10297 1849 0,'9'-3'0'16,"0"-4"-141"-16,0 1 0 15,-3 3-123-15,-6 3 1 16,9-6-2-16,-9 6 0 15,9-2 424-15,-9 2 1 16,6-1 36-16,-6 1 0 16,9 0 3-16,0-4 0 15,4 4 11-15,6-7 0 16,9 1-31-16,8-6 1 16,12-1-149-16,-1 2 0 0,2-1-205 15,-4 3 0-15,5 0-361 16,-4 3 0-16,2 5 958 15,5-1 1-15,8 2-199 16,-4 0 0-16,4 0-280 16,2 3 1-16,2 6-200 15,1 0 0-15,4 0 650 16,4 6 0-16,6 3-466 16,12-6 1-16,15 1-113 0,-5 3 1 15,1-3 569-15,-7-6 0 16,-7-2-555-16,-1-5 0 15,-3 0 260-15,7 0 0 16,4 0 26-16,-5 2 1 16,-2-2-593-16,-1-2 0 15,3-1 937-15,3 1 1 16,2-2-613-16,7 1 1 16,4-6 293-16,4 5 0 15,7-3-194-15,-3 2 0 16,1-6 147-16,0 5 0 15,-5 6-116-15,2-5 1 16,-1 1 16-16,3 3 1 16,-3-1 40-16,8-4 1 15,0-1 25-15,6-2 1 16,-1-2-184-16,7 6 0 0,2 1 306 16,-3-5 0-16,-1-1-474 15,-1 4 0-15,-7-3 550 16,-2 6 1-16,-4-1-488 15,10 0 1-15,-1 1 467 16,-5-3 0-16,-2-3-543 16,6 4 0-16,3 0 614 15,-7 3 0-15,0-4-570 16,-9 3 0-16,-4-1 523 16,0-3 1-16,0 2-341 0,-3-4 1 15,3 1 70-15,-6 1 0 16,-3 2 146-1,-2 1 1-15,2 2-374 0,-17-1 1 16,-3-1 298-16,-19 1 0 16,-11 1-4-16,-20 2 0 15,-17 0-152-15,-13 11 0 16,-17 5-492-16,-54 11 1 16,-1 0-790-16</inkml:trace>
  <inkml:trace contextRef="#ctx0" brushRef="#br0" timeOffset="75712.23">12466 11327 1983 0,'31'2'-115'0,"-18"-2"0"16,-13-2-47-16,0 2 0 15,-15-5 101-15,8-2 1 16,-3 1 60-16,10 6 1 15,-11-12 69-15,11 12 0 16,-3-9 31-16,3 9 0 16,0 0-24-16,0 0 0 15,5 14-258-15,12-3 0 16,7 3-42-16,13-3 0 0,9 2 749 16,7-6 1-16,10-2-448 15,4 1 1-15,7-3-385 16,9 1 0-16,5 0 770 15,30-6 0-15,25 0-585 16,2-5 1-16,16-2-52 16,11-4 0-16,7 1 423 15,0-6 1-15,2-2-119 16,2 7 0-16,3 4-313 0,-7 13 1 16,-7 10 254-1,-4-1 1-15,-6 3 175 0,-8 0 0 16,-9-1-537-16,1-3 1 15,-2-1 630-15,-16-2 1 16,-12 0-632-16,-11-2 0 16,-11-7 528-16,-16 2 0 15,-10-2-114-15,-22-2 1 16,-18-3-111-16,-8-1 1 16,-10-1-32-16,-10 7 0 15,7-12-255-15,-7 12 0 16,0 0-1707-16</inkml:trace>
  <inkml:trace contextRef="#ctx0" brushRef="#br0" timeOffset="81733.7">9816 11306 2039 0,'0'0'0'0,"0"0"6"16,0 0 0-16,0 0-31 15,0 0 1-15,0 0-73 16,0 0 0-16,0 0-93 15,0 0 0-15,-15-34-15 16,1 8 0-16,-5-8 560 16,-3 2 0-16,-6-2-113 15,-1-3 1-15,-8-2-138 16,0 3 0-16,-4 2-124 16,3-1 1-16,-3-1-399 0,-7 0 0 15,-2 0 184-15,-2 2 0 16,-1 2 711-16,-4 3 0 15,-2-3-404-15,-13-8 0 16,-10-5-305-16,3 0 1 16,-2 0 564-16,3 5 1 15,-1 3-212-15,9-3 0 16,5 4-321-16,-9 0 1 16,0 2 70-16,-5-1 1 15,-6 3 443-15,-2-2 0 16,-1 1-613-16,-5-1 0 15,-1 0 637-15,-2 3 0 16,2 1-345-16,-4 5 1 16,4-4-124-16,-2 4 0 15,-7-1 333-15,5 1 1 16,2 0-761-16,-6 3 0 0,3 6 1040 16,1 0 0-16,2 7-691 15,-8 0 1-15,-3 2 336 16,2-1 1-16,2 3-59 15,-3-2 1-15,-1 1-199 16,-5 6 0-16,-8 6 273 16,3-3 1-16,5 1-261 15,-5 3 1-15,-3 0 247 16,0 1 1-16,2 1-180 0,-7 2 1 16,1 1 89-16,2-3 1 15,2 2-64-15,-2 3 0 16,2 4 48-16,4-1 0 15,3-3-125-15,3 4 0 16,-5-5 220-16,6 3 0 16,2 0-523-16,2 2 1 15,2 2 750-15,1 1 0 16,4-1-710-16,0 4 0 16,0 1 513-16,2 2 1 15,6-2-34-15,-2 2 0 16,3 5-426-16,2 3 0 15,2 1 653-15,6-2 0 16,0 2-320-16,5 0 1 16,9 4-267-16,4-3 1 15,-2 5 67-15,6 1 1 0,6 4 382 16,-1 1 1-16,2-3-51 16,4 4 1-16,7 3-170 15,2-5 1-15,0 2-145 16,0 5 0-16,-3 5-182 15,1-7 1-15,8 2 308 16,3-5 0-16,8-11 252 16,-3 5 1-16,5 0-164 15,5 4 1-15,7 3-64 16,3-1 0-16,6 7-16 16,1-8 1-16,2 3 37 0,3-3 0 15,6-3 80-15,1 1 0 16,5-7 7-16,6 3 0 15,5-3-40-15,6-1 0 16,3-4-127-16,5-1 1 16,6-3-292-16,3-1 1 15,6-7 483-15,9-1 1 16,8-3 7-16,-8 0 0 16,6-2-356-16,11 4 0 15,10 2 353-15,1 1 1 16,6 1-16-16,-12-3 1 15,-3 1-522-15,3-2 0 16,0-2 708-16,0 1 1 16,-3-1-375-16,2 4 0 15,1 0-63-15,4-1 1 16,7-6 278-16,-1 1 1 16,1-3-536-16,8-6 0 15,2-4 726-15,-3 3 0 0,3-3-810 16,-2 3 1-16,-1-1 873 15,-2 8 0-15,-1 5-701 16,0-6 1-16,4 1 590 16,5 0 0-16,0-4-533 15,0-4 1-15,6-3 502 16,2 1 1-16,-2 1-619 16,-2 0 0-16,-4-1 662 15,0 4 0-15,-5 4-464 0,2-2 1 16,-2 2 340-16,5 0 1 15,6-4-450-15,3-5 0 16,5-4 518-16,-1 0 0 16,-2-3-698-16,2 1 1 15,1-1 823-15,-9 1 0 16,-4-3-746-16,-1 2 0 16,-1-1 702-16,-3 1 1 15,5-1-653-15,3-1 1 16,1-2 627-16,-1-5 1 15,2-4-644-15,0 3 0 16,2-3 668-16,-12-1 1 16,-1-3-549-16,2-1 0 15,1-3 437-15,-10 1 0 16,-3 0-258-16,1 0 1 16,-4-1-141-16,-1-2 0 0,1-1 335 15,-13-4 0-15,-7-1-295 16,-8 0 1-16,-6-2-112 15,-8 2 1-15,-10 0 345 16,-9-1 0-16,-13 1 30 16,-6-7 1-16,-5-4-148 15,-5-11 1-15,-5-5 3 16,-8-31 0-16,-4-23-33 16,-25 1 0-16,-12-6 195 15,-42 1 0-15,-32-7-273 16,-76 18 0-16,-59 12-504 15,-201 30 0-15,-4 3-621 0</inkml:trace>
  <inkml:trace contextRef="#ctx0" brushRef="#br0" timeOffset="96492">23574 10557 2095 0,'0'0'0'16,"-7"-24"65"-16,5 8 0 16,0-5-74-16,6-7 0 15,3-4-111-15,12 0 1 16,3-3 229-16,11 3 0 15,9 5 3-15,6 11 1 16,10 3-290-16,3 13 1 0,3 9 101 16,17 16 0-16,15 17 313 15,-12 12 1-15,-7 9-300 16,-16 9 0-16,-15 14 114 16,-16-5 0-16,-16-1-23 15,-10-10 0-15,-8-5-32 16,-1-22 1-16,1-18-21 15,1-9 0-15,-3-7 37 16,-1-14 1-16,-1-8 4 16,-1-17 0-16,0-17-139 0,1-18 1 15,5-20 234-15,6-26 0 16,8-24-284-16,12 10 1 16,8 1 4-16,6 23 1 15,9 15 195-15,2 23 0 16,6 22 191-16,-3 19 1 15,1 22-72-15,-4 22 0 16,-4 19-210-16,-5 22 0 16,-6 20 96-16,-5 0 0 15,-6 5-183-15,6-9 1 16,3-3-217-16,6-20 1 16,7-8 668-16,10-23 1 15,1-17-87-15,1-16 1 16,1-15-205-16,0-13 0 15,2-16-395-15,-3-13 1 16,-1-13 502-16,-11-4 1 16,-7-10 37-16,-13-2 0 15,-13-10-222-15,-11 12 0 0,-11 2 4 16,-9 16 1-16,-10 11 181 16,12 27 0-16,5 18 40 15,-11 16 1-15,-11 15-164 16,5 16 1-16,-1 16 42 15,11 5 1-15,3 8-68 16,15 1 0-16,12 1-316 16,15 3 0-16,22 3 318 15,8-17 1-15,15-11 261 16,4-13 0-16,7-18-329 0,-7-9 0 16,-2-12-181-16,-7-10 1 15,-8-12 557-15,-5 0 1 16,-6-10-220-16,-20 6 1 15,-17 2-176-15,-18-3 0 16,-17-2 99-16,-13-1 0 16,-15 3 221-16,-23 3 1 15,-21 0-451-15,2 24 1 16,-4 16 277-16,26 3 0 16,19 9 107-16,5 4 0 15,15 4-143-15,7-4 0 16,10 2-186-16,14-8 1 15,8-3-427-15,16-1 0 16,1 1-366-16</inkml:trace>
  <inkml:trace contextRef="#ctx0" brushRef="#br0" timeOffset="97481.43">26301 9952 2185 0,'0'0'0'0,"-15"-7"18"16,15 7 0-16,9 0-13 0,1-6 0 16,4-1-158-16,7-11 1 15,6-7-281-15,1-9 1 16,2-6 723-16,1-7 1 15,0-3 3-15,-1-10 1 16,-2-5-304-16,-10-1 0 16,-7-6 3-16,-16-2 0 15,-14-5 3-15,3 30 0 16,-5 20 250-16,-14 8 1 16,-9 13-189-16,0 16 1 15,-3 13-133-15,-1 10 0 16,0 14-11-16,10 2 1 15,3 10 16-15,11 3 0 16,11 1 67-16,13-5 1 16,14-4 135-16,10-12 0 0,11-8-229 15,6-16 0 1,9-10-344-16,13-14 0 0,11-11 862 16,-6-12 0-16,0-10-266 15,-9-6 0-15,-5-9-197 16,-17-11 0-16,-11-10 80 15,-15-11 0-15,-11-13-51 16,-13-5 1-16,-11-10-94 16,-10 3 1-16,-6-8-171 15,-6 17 0-15,-4 7 287 16,4 23 1-16,3 18 235 0,8 15 1 16,6 15-145-16,8 10 0 15,8 13-62-15,2 3 0 16,2 3-77-16,-4 26 0 15,-2 18 41-15,10 12 0 16,3 20-156-16,11 30 0 16,13 24 24-16,6-13 0 15,13 3-35-15,12-19 1 16,12-8 516-16,7-17 0 16,11-9-436-16,2-19 1 15,3-21 173-15,7-14 1 16,6-23-51-16,-7-11 1 15,1-20-536-15,-16-10 0 16,-7-13 788-16,-17-10 0 16,-10-8-212-16,-21-6 0 15,-19-5-214-15,-12 2 0 16,-15-4 280-16,-8 22 0 0,-11 18 5 16,8 21 0-16,2 21-108 15,-10 8 1-15,-3 13-154 16,-2 16 1-16,0 14-23 15,11 4 0-15,9 5 294 16,20 8 1-16,17 0-90 16,21 1 1-16,17 4-288 15,18-27 0-15,18-14 401 16,3-19 1-16,12-19-192 16,-6-13 0-16,-1-19-455 0,-10-5 1 15,-6-10 621-15,-5-5 0 16,-5-8-526-16,-10 1 0 15,0-1-945-15</inkml:trace>
  <inkml:trace contextRef="#ctx0" brushRef="#br0" timeOffset="98397.42">28588 7265 2297 0,'-3'9'0'0,"-3"7"81"16,6-16 0-16,-9-3-84 16,2 6 0-16,-3 1-133 15,-3 18 1-15,-1 7 32 0,-3 10 0 16,0 13 141-16,1 1 0 15,-3 8-123-15,5 0 1 16,-1 4 46-16,4-8 1 16,1-6 109-16,3-15 0 15,3-9 25-15,4-16 1 16,6-15 54-16,1-12 0 16,3-20 5-16,1-7 1 15,2-11-206-15,-1-9 1 16,1-11 124-16,4-14 1 15,1-13-18-15,1 12 1 16,1 10-41-16,-3 29 0 16,-2 17-26-16,-2 15 1 15,-4 11 10-15,2 14 0 16,-2 15-25-16,2 16 1 0,0 16-49 16,0 29 0-1,-1 27 95-15,4-2 0 0,5 9-255 16,5-9 0-16,7-4 241 15,-1-7 0-15,-1-5-161 16,-3-7 1-16,-2-6 175 16,-2-14 0-16,-1-18 147 15,-3-6 0-15,-1-9-169 16,-8-10 1-16,-5-13-7 16,-4-2 1-16,-2-1-95 0,-6-3 1 15,-5 3 172-15,-11 13 1 16,-11 7 83-16,-3 4 0 15,-7 6-127-15,6 2 0 16,1-4-44-16,6-1 0 16,5-3 8-16,6-4 1 15,8-7 93-15,15-6 0 16,13-13-58-16,18-13 0 16,15-8-35-16,37-21 1 15,31-19-10-15,10-2 0 16,16-9 139-16,-9 0 0 15,2 2-158-15,-21 10 0 16,-12 12-215-16,-30 10 0 16,-22 7-531-16,-21 8 0 15,1 1 21-15</inkml:trace>
  <inkml:trace contextRef="#ctx0" brushRef="#br0" timeOffset="102436.87">26281 12717 2129 0,'3'-16'0'0,"3"-13"-8"16,-25 15 1-16,-16 3-107 0,2-7 1 15,-4-7 159-15,9-13 1 16,4-10 86-16,15-12 1 16,9-16-66-16,21-19 0 15,14-18 68-15,9 15 1 16,9 5-305-16,8 26 0 15,8 20 135-15,6 31 1 16,8 25 226-16,-1 27 1 16,1 25-472-16,-8 13 1 15,-4 16 201-15,-10 0 1 16,-10 6 194-16,-8-13 0 16,-10-4-58-16,-9-20 0 15,-11-12-25-15,-8-15 0 16,-8-12-65-16,1-13 0 15,-4-7-142-15,-12-10 0 16,-10-12 279-16,1-18 1 0,-5-12 102 16,8-11 1-16,4-13-310 15,9-19 1-15,5-22 96 16,15 16 0-16,14 6 145 16,12 5 1-16,11 11-92 15,7 17 1-15,8 14-31 16,-2 13 1-16,4 8-325 15,-4 22 0-15,0 16 346 16,0 16 0-16,0 14 195 16,-3 8 1-16,-1 10-234 15,-10-3 0-15,-9 0-68 0,1-9 0 16,0-13-162-16,-5-11 1 16,-6-12 51-16,-1-9 1 15,1-9 326-15,2-15 1 16,1-10 32-16,1-10 0 15,1-12-176-15,-1-21 1 16,-1-19 125-16,-12-3 0 16,-8-8-179-16,-5 14 0 15,-8 6-42-15,-1 26 0 16,-3 12 52-16,3 22 0 16,1 19 65-16,2 19 1 15,4 16 40-15,6 14 1 16,3 16-103-16,5 1 1 15,5 10 24-15,6 2 0 16,8 7-80-16,2-21 0 16,6-17-103-16,-10-19 0 0,-2-22-53 15,-1-8 0-15,-1-10 440 16,-1-14 1-16,0-9-6 16,-2-19 0-16,-1-15-146 15,-15-5 0-15,-10-8-251 16,-17 9 0-16,-12-4 359 15,-10 11 1-15,-11 7 2 16,17 26 1-16,7 19-126 16,-11 13 1-16,-4 12-212 15,-3 15 1-15,-6 14-222 0,6 6 1 16,0 7 0 0,8 1 0-16,1-3-347 0</inkml:trace>
  <inkml:trace contextRef="#ctx0" brushRef="#br0" timeOffset="103413.42">29118 11306 2017 0,'0'0'0'0,"0"0"-123"16,0 0 0-16,2-9 51 16,5-4 0-16,5-12-15 15,2-7 1-15,3-12 137 16,3-6 1-16,4-8-139 15,-3-5 0-15,-3-7-34 16,-7 0 1-16,-5-2 449 16,-12-9 1-16,-9-2-119 15,2 29 0-15,-3 20-129 16,-3 9 1-16,-3 14-202 0,-13 23 1 16,-7 19-433-16,-1 14 1 15,1 16 615-15,-1 24 0 16,1 19-154-16,16-8 1 15,9 1 192-15,14-21 1 16,10-15 125-16,2-23 1 16,8-26-52-16,1-8 1 15,4-13 1-15,8-15 0 16,7-15-35-16,4-23 1 16,7-17-310-16,-6-9 1 15,0-15 38-15,-8-10 0 16,-5-13-117-16,-8-4 0 15,-10-5 444-15,-4 2 1 16,-7 0-203-16,-7 9 1 16,-10 6 276-16,-3 18 1 15,-6 13-185-15,2 28 0 0,0 16-93 16,7 19 0-16,8 17-50 16,-9 11 1-16,-6 10-177 15,-4 22 1-15,-5 20 16 16,5 25 1-16,0 21 409 15,23 10 0-15,14 12-109 16,9 1 1-16,10 4-28 16,11-15 0-16,11-10-486 15,5-16 1-15,10-14 420 16,5-23 1-16,6-21 369 0,-1-23 0 16,5-23-476-16,-7-18 0 15,-2-24 60-15,-5-5 1 16,-1-16 206-16,-14-2 1 15,-8-5-43-15,-14-4 1 16,-12-4-121-16,-19 11 0 16,-14 4-175-16,1 29 1 15,-6 17 148-15,-14 21 1 16,-13 19 268-16,0 16 1 16,-1 20-239-16,1 20 0 15,1 24-8-15,20-3 0 16,10 1 33-16,15-11 0 15,13-8-160-15,21-11 0 16,16-18-266-16,14-11 0 16,18-19 816-16,-1-13 0 15,4-13-574-15,4-17 1 0,0-2-1516 16</inkml:trace>
  <inkml:trace contextRef="#ctx0" brushRef="#br0" timeOffset="104059.12">30863 8749 2151 0,'-4'18'0'16,"-1"18"0"-16,-12-18 1 15,-9-5 176-15,-9 10 1 16,-11 4-64-16,0 9 0 16,-2 5-136-16,11 1 0 15,7 1-50-15,12-2 1 16,9-3 47-16,11-4 1 16,12-1-265-16,20-10 0 0,15-5 419 15,33-5 1-15,25-6 5 16,2 2 1-16,9 0-319 15,-7 4 0-15,-3 3 503 16,-17 13 1-16,-15 5-299 16,-27 7 1-16,-21 10 23 15,-20 5 0-15,-23 8-242 16,-22 3 0-16,-22 1-239 16,-15-6 1-16,-15-8 913 15,6-7 0-15,0-13-497 16,19-9 1-16,12-12-209 0,9-3 0 15,10-8 161-15,4-4 0 16,5-1 23-16,5-10 1 16,4-7 64-16,14-1 1 15,10-4 54-15,6-4 0 16,9 0-220-16,3-2 0 16,1-3-1151-16</inkml:trace>
  <inkml:trace contextRef="#ctx0" brushRef="#br0" timeOffset="104417.84">30608 8895 2375 0,'0'0'0'0,"9"-9"128"15,2-2 1-15,6-3-126 16,7-10 0-16,9-5 198 16,15-12 1-16,15-11-106 15,28-26 1-15,25-19-188 16,6-4 0-16,12-10 201 16,-6 6 0-16,-1 1-266 15,-12 21 1-15,-8 15 356 0,-19 6 0 16,-12 12-201-1,-17 10 0-15,-16 11-13 0,-16 6 0 16,-14 9-74-16,-7 5 0 16,-8 7-90-16,2 2 1 15,-6 11-285-15,3 1 0 16,-1 1-780-16</inkml:trace>
  <inkml:trace contextRef="#ctx0" brushRef="#br0" timeOffset="183042.41">17928 12415 2095 0,'0'0'0'0,"0"0"-36"16,0 0 0-16,-7-7-20 16,5-4 1-16,-3-7-75 0,1-2 1 15,-3-3 28-15,-4-6 0 16,-4-5 249-16,-2 5 0 15,-3 0 11-15,-8 0 1 16,-5 0-68-16,-4-1 0 16,-4-1-141-16,-1 1 0 15,-6-1-313-15,-6 2 0 16,-5 2 667-16,-3 2 0 16,-3 3-173-16,-5 3 1 15,-10 4-875-15,-21-3 1 16,-16 4 1425-16,5 1 1 15,3 4-852-15,-2 2 0 16,2 2 338-16,-3 5 0 16,-5 5-280-16,-6 2 0 15,-7 4 326-15,-1 7 0 16,-3 0-1011-16,-3 4 0 0,-2 3 1473 16,8-2 0-16,4 2-1403 15,5-1 0-15,6-1 1402 16,-10 1 0-16,3-3-1090 15,-3 8 0-15,1 0 898 16,-3 3 0-16,-7 4-493 16,10 2 1-16,1 3 148 15,8-3 1-15,7 0-697 16,9-2 1-16,10-2 978 16,10-1 0-16,12-1-324 0,11 2 0 15,11 2-81-15,5 4 0 16,13 3 1-16,8 6 0 15,9 5-44-15,5-7 1 16,10-6-27-16,7 6 1 16,8 3 12-16,8 1 1 15,14-1-240-15,14 13 1 16,19 7 531-16,7-8 0 16,15-7-144-16,-1-1 0 15,4-3-667-15,6-4 0 16,10-6 1037-16,1-7 0 15,4-5-641-15,11-6 1 16,8-6 271-16,-3-8 0 16,7-6 91-16,1 1 1 15,7-4-510-15,2-4 1 16,8-1 509-16,-4-2 0 0,2-6-34 16,7-3 1-16,7 0-420 15,-8-1 1-15,-3-1 414 16,-5-5 0-16,-4-4-1 15,-3-5 0-15,-3-3-424 16,7-2 0-16,3-3 515 16,1-9 1-16,-3-5-272 15,-3 0 0-15,-3 0-176 16,-10-5 0-16,-14-4 463 16,-18 5 1-16,-9-3-213 15,-24-2 0-15,-17-4-116 0,-16-5 0 16,-21-7 167-16,-20-7 0 15,-20-8-281-15,-41-7 1 16,-35-7 277-16,-61-3 1 16,-50 1-256-16,-147 23 0 15,-113 19-290-15,-185 99 0 16,2 1-1002-16</inkml:trace>
  <inkml:trace contextRef="#ctx0" brushRef="#br0" timeOffset="186720.74">22873 11977 2163 0,'20'-3'0'16,"15"-3"-35"-16,-35 6 1 15,-28 11-2-15,12-4 1 16,-3 1 18-16,4-3 0 16,2 0 16-16,4-1 0 15,6-2 42-15,3-2 1 16,14 5 51-16,3-5 0 15,5-5-92-15,9-2 0 0,10-6-385 16,20-5 1 0,15-4 910-16,34-14 1 0,25-9-663 15,15-3 0-15,18-8-399 16,2-2 0-16,7-1 1113 16,8-10 1-16,5-3-404 15,-4 4 0-15,1-4-416 16,-16 16 0-16,-6 8 377 15,-20 6 0-15,-12 3-66 16,-11 1 0-16,-9 3 105 16,-21 7 0-16,-14 2-255 0,-16 3 1 15,-12 3 33-15,-16 4 0 16,-18 9 123-16,-7 1 0 16,-10 6 38-16,-12 0 1 15,-17 0-101-15,-14 6 1 16,-15 5-416-16,-30 14 1 15,-22 4 733-15,-11 10 1 16,-14 10-465-16,-8 5 1 16,-11 9 155-16,-10 9 0 15,-10 7 85-15,3-1 1 16,-1-1-38-16,5 0 1 16,2-1-394-16,1-7 0 15,3-8 629-15,18-7 0 16,11-7-731-16,11-6 0 15,11-3 771-15,19-6 0 16,14-1-294-16,23-11 0 0,24-10-80 16,7-2 1-16,16-8 34 15,8 0 1-15,10-9-74 16,26-11 1-16,22-11 195 16,64-28 0-16,47-26-212 15,62-25 0-15,57-23-336 16,67-38 0-16,-1 0-1179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32:47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8566 5515 2095 0,'-11'-38'-148'0,"2"19"0"0,5 4 74 16,1 4 1-16,1 6 40 15,-17-8 1-15,-5-7-271 16,-7-1 0-16,-6-8 146 16,-4 0 1-16,-3-5 631 15,-2 2 0-15,-4-3-297 16,-2-1 1-16,1-1-375 15,-29-10 0-15,-12-7 371 16,0 3 1-16,-10 1 31 0,1 9 0 16,-3-1-444-16,-12 8 1 15,-6 5 390-15,-3 0 1 16,-10 0-94-16,-4 8 1 16,-1 5-848-16,-13 1 1 15,-4 3 1389-15,-11-1 0 16,-4-1-430-16,-3 8 0 15,-2 3-383-15,1 6 1 16,3 4 208-16,1-1 0 16,0 1 295-16,1 6 1 15,-3 1-348-15,8 9 0 16,0 6-304-16,-2 6 0 16,0-1 782-16,11 4 0 15,7 7-661-15,6 5 0 0,13 9 370 16,-4 3 1-1,6 4-121-15,7 1 0 0,6 8 88 16,11-3 0-16,11 4-739 16,5-2 0-16,8-4 1178 15,5 2 1-15,6-3-410 16,14 1 1-16,14 0-186 16,7-3 0-16,7-1 37 15,8 1 0-15,1-8 52 16,10-1 0-16,4-6-25 15,10 2 1-15,10-2-14 0,16 1 1 16,8-3-258-16,5-10 0 16,8-12 341-16,31 7 0 15,24 2 76-15,2-8 1 16,11-2-147-16,6 2 1 16,9 0-94-16,3-4 1 15,6 0 270-15,6 4 1 16,-1 4-368-16,12-8 1 15,7-4-177-15,9-3 0 16,8-5 603-16,5-2 0 16,11-6-28-16,-5 2 0 15,-2 1-131-15,5-7 1 16,0-4-113-16,3-6 1 16,-3-9-160-16,0 2 1 15,1-1 293-15,-18-1 0 16,-6 2 79-16,-8-4 0 15,-11 2-389-15,2-1 1 0,-6-7 325 16,-15-2 1-16,-7-3-159 16,-1 2 0-16,-5 4-15 15,-7-13 1-15,-3-7-23 16,-8-2 0-16,-7-5 329 16,-10 0 0-16,-5-6-378 15,-15-5 1-15,-5-3-200 16,-10-1 0-16,-12-5 483 15,-12-6 0-15,-7-3-120 16,-15 2 0-16,-5-7-145 16,-17 1 1-16,-9-3 395 0,-17 0 1 15,-13-4-218-15,-22 5 1 16,-14 3-212-16,-32 1 0 16,-24 7 131-16,-41 6 0 15,-31 11 126-15,-90 14 0 16,-71 7-158-16,-90 38 0 15,-81 25-553-15,-86 60 1 16,-82 52 713-16,-81 71 1 16,1 1-1986-16</inkml:trace>
  <inkml:trace contextRef="#ctx0" brushRef="#br0" timeOffset="15282.49">21763 7804 1916 0,'0'0'0'0,"18"-8"26"16,-18 8 0-16,13-5 38 15,-13 5 1-15,6 5-3 0,3-1 1 16,4 5-38-16,9 0 1 15,8 2-75-15,3-2 0 16,8 0-371-16,3-2 1 16,9-3 542-16,14 1 1 15,10-5 178-15,18 0 0 16,15-4-826-16,3-1 1 16,11-2 1118-16,-4-2 0 15,3-4-930-15,8 1 0 16,4-1 685-16,0 0 0 15,2 1-313-15,5-1 0 16,4 2-545-16,9 6 0 16,7-2 1028-16,3 5 1 15,3-2-451-15,0 4 0 16,0 0-325-16,9 0 0 16,7-3 284-16,-1 3 0 0,4 0 259 15,-8 0 1-15,-4 3-291 16,6-6 0-16,2-3-214 15,1 3 0-15,1-6 201 16,3 2 0-16,4-2 291 16,-11 0 0-16,-5-2-212 15,-8 2 1-15,-8 0-481 16,-1 0 1-16,-4 5 815 16,-15-3 1-16,-10 2-594 15,-5 5 0-15,-3 0 481 16,-22 5 0-16,-15 4-374 0,-11 2 1 15,-14-2-61-15,-12 0 1 16,-11 2 98-16,-14-2 1 16,-12 0-50-16,-11-9 0 15,0 5-350-15,-8-3 0 16,1 0-478-16</inkml:trace>
  <inkml:trace contextRef="#ctx0" brushRef="#br0" timeOffset="16574.37">3585 8974 1804 0,'-9'0'0'0,"-6"0"-101"15,1-5 1-15,-1 1 101 16,-4 0 0-16,1-5 35 16,-1 2 0-16,6 0 7 15,-1 2 1-15,1-4-8 16,-2 5 0-16,6 0-13 16,0 3 1-16,5-1-94 15,4 2 1-15,0 0-36 16,0 0 1-16,13 0-162 0,5 2 1 15,10 3 498-15,9-5 0 16,15 0 111-16,5 0 0 16,7-5-406-16,7-3 0 15,6-1 58-15,12-1 1 16,5 4 187-16,26-5 1 16,15 2-361-16,-1-3 0 15,10-4 343-15,-5-2 1 16,-4-2-54-16,1-2 1 15,3 1-409-15,5-3 1 16,3-3 714-16,3 6 1 16,3 1-514-16,-9 7 0 15,-3 4 243-15,-18 7 0 16,-16 4-507-16,-16 7 0 16,-10 0 588-16,-15 7 0 15,-6 2-331-15,-14 6 1 16,2 1-1721-16</inkml:trace>
  <inkml:trace contextRef="#ctx0" brushRef="#br0" timeOffset="83878.89">11722 11940 1950 0,'0'0'0'16,"0"0"-80"-16,0 0 1 15,-6-22 71-15,0 11 0 16,3-1 4-16,-1 3 0 16,2-2-67-16,-1 4 0 15,-1 1 107-15,4 6 1 16,0 0 19-16,0 11 1 16,-2 2-8-16,4 17 1 15,5 15 52-15,-1 13 0 16,3 14 92-16,4 5 1 0,2 8-194 15,12 12 0-15,10 11 124 16,0-29 1-16,6-12-128 16,-5-35 1-16,-1-24-465 15,22-35 1-15,17-31 972 16,11-30 1-16,11-33-632 16,13-30 0-16,14-31 361 15,28-25 1-15,28-25-168 16,30-6 1-16,25-12-91 15,-13 39 1-15,1 20-63 0,-25 56 0 16,-18 38-88-16,-28 46 1 16,-3 3-1726-16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34:25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10281 5566 1894 0,'0'0'0'16,"0"0"-142"-16,0 0 1 16,0 0 86-16,0 0 1 15,-11-42 52-15,2 10 1 16,-4-11-1-16,-2 1 1 16,-9-5 181-16,-3 2 0 15,-6-2-90-15,-8 2 0 16,-5-1-303-16,-11 1 0 15,-8-2 214-15,-18-7 0 16,-19-9 275-16,-1 5 0 16,1-1-1908-16</inkml:trace>
  <inkml:trace contextRef="#ctx0" brushRef="#br0" timeOffset="917.05">9170 4672 1547 0,'-42'-12'0'0,"-34"-10"-526"16,-20-12 0-16,-26-7 1290 16,-13 3 1-16,-12-7-710 15,3 11 0-15,-10 5-721 16,-4 4 0-16,-5 3 1271 15,-9 2 0-15,-9 2-494 16,-3 7 1-16,-8 6-170 16,2 9 0-16,-2 5-261 15,-6 9 0-15,-3 5 275 16,-2 2 1-16,2 4 374 16,5 5 0-16,8 0-252 0,1 4 1 15,4 7-198-15,-1 0 0 16,1 6-20-16,-7 4 1 15,-4 7 281-15,2 3 0 16,-6 5 46-16,16 0 0 16,10 2-191-16,9 2 1 15,14 1-174-15,1 5 1 16,1 4 404-16,12-1 0 16,13 0-464-16,6-2 1 15,5-4 397-15,22-1 1 16,19 0-109-16,11-4 1 15,15 1 26-15,12-4 0 16,8-2-76-16,15-3 1 16,11-1-99-16,15 0 0 15,7-3-300-15,12-1 0 16,16-3 434-16,9 0 1 0,13-2 372 16,9-7 1-16,9-2-922 15,15-4 0-15,19-3 994 16,1-4 0-16,15-1-684 15,2 1 0-15,10-2 101 16,1-7 1-16,11-3 397 16,2 0 1-16,9 1-216 15,11-1 0-15,10-3-56 16,5 7 1-16,6-1-104 16,1 0 0-16,8 0-23 0,4-7 0 15,7-2 28-15,-1-12 0 16,3-8-5-16,-7-3 0 15,-1-5 155-15,4-6 1 16,-4-11-34-16,-1-5 1 16,-2-13 100-16,-8 2 1 15,-7-6-1-15,-4-3 0 16,-1-3-192-16,-10 6 0 16,-4 1-285-16,-14 3 1 15,-10 7 544-15,-23 3 0 16,-17 2-654-16,-12 1 0 15,-12 5 876-15,-13-12 1 16,-7-4-381-16,-8-7 0 16,-5-6-331-16,-1-5 1 15,-3-11 266-15,-9 6 1 16,-6-2 217-16,-18-11 1 16,-10-2-248-16,-22-9 0 0,-16 0 29 15,-17-10 0-15,-22-5 233 16,-26-1 1-16,-20 4-294 15,-43-8 1-15,-31-1 107 16,-89 3 1-16,-62 2-139 16,-98 32 0-16,-84 26-370 15,-141 79 0-15,-119 64 276 16,-162 132 0-16,0 0-1123 16</inkml:trace>
  <inkml:trace contextRef="#ctx0" brushRef="#br0" timeOffset="10510.34">19837 6936 1961 0,'0'0'0'0,"0"-9"67"16,15-2 0-16,7-3-59 16,-1-3 0-16,1-2 23 15,-2-3 0-15,-1-3-71 16,-7 3 0-16,-2 2-66 15,-8-1 0-15,-4-1-69 16,-11-3 1-16,-6-2-209 0,-5 0 0 16,0 0-36-16</inkml:trace>
  <inkml:trace contextRef="#ctx0" brushRef="#br0" timeOffset="11335.34">19708 6534 1423 0,'-18'-3'0'16,"-10"-5"206"-16,-14-1 0 16,-14-3-780-16,-8-4 0 15,-10-6 1251-15,-2 0 1 16,-5 1-747-16,-24-3 0 15,-19-1 75-15,2 7 0 16,-4-2 179-16,3 13 0 16,5 9-480-16,3 3 0 15,6 8 544-15,-2 7 1 16,-3 1-781-16,5-1 0 16,-2 2 1047-16,4-4 0 15,4-2-1037-15,1 0 1 16,-1-3 1012-16,7 3 0 15,0 2-521-15,-4 4 0 16,-1 5 31-16,5 0 0 0,5 9 274 16,17-2 1-16,6-2-329 15,5 8 1-15,8 1-304 16,3 8 0-16,6 5 78 16,13-7 0-16,11-9 499 15,3 8 0-15,3 5-107 16,6 5 1-16,5 3-175 15,3 20 1-15,7 13 183 16,5-7 1-16,3 3 63 16,11-5 0-16,3 0-94 15,7-8 1-15,12-1 9 0,-8-2 0 16,5-5-97-16,1-4 0 16,-3-6-378-16,9 8 1 15,3 0 363-15,12-6 1 16,7-1 285-16,2-8 1 15,3-5-408-15,12-7 1 16,3-7 335-16,6-6 1 16,5-5-211-16,1-6 0 15,-1-3-59-15,12-9 1 16,5-2 120-16,3-11 1 16,5-7-26-16,5-4 0 15,3-5-528-15,-1-1 1 16,4-7 952-16,-12 5 1 15,-3-1-888-15,-6-7 0 16,-4 1 911-16,-3-8 1 16,-2-6-639-16,-2 1 1 0,0-10 233 15,-7 6 1-15,-6 0 48 16,-17-9 0-16,-10-3-125 16,-12-5 0-16,-10-4-100 15,-7-1 0-15,-10-3 25 16,-15-7 0-16,-11-6 276 15,-17-2 1-15,-13-1-156 16,-21-6 0-16,-16 0-275 16,-26-2 0-16,-23-3 406 15,-32 7 1-15,-26-2-184 16,-55 2 0-16,-40 2-25 0,-51 11 0 16,-47 10-61-16,-38 26 1 15,-38 21-107-15,-80 67 0 16,1-1-1627-16</inkml:trace>
  <inkml:trace contextRef="#ctx0" brushRef="#br0" timeOffset="19321.59">23779 8158 1961 0,'39'-1'0'0,"24"-1"-1"15,-63 2 0-15,-50 0 6 16,17 0 0-16,-6 2-5 16,11-2 0-16,6 0 60 15,11 0 0-15,13 1 84 0,12 1 1 16,18 2-83-16,7-1 0 15,14 1-721-15,17-2 1 16,15-2 1240-16,32-4 0 16,23-1-845-16,11-1 1 15,12-1 409-15,-3 0 1 16,6 2 94-16,-3-1 0 16,-1 3-333-16,14 3 0 15,8 1-234-15,8 1 1 16,10 4 594-16,-14-5 1 15,-2 3-98-15,-3 3 1 16,2-3-174-16,-10-1 0 16,-5-1-299-16,-13 2 1 15,-9-4 644-15,-14 0 0 16,-12 3-623-16,-11 1 1 16,-11-2 541-16,-10-2 0 15,-9 0-161-15,-18-4 1 0,-15-1-83 16,-15 5 0-16,-12-4-9 15,-12 2 1-15,-11 2-2 16,2 0 1-16,-11-3-224 16,-28-6 1-16,-23-2 371 15,-36 6 0-15,-32 1-349 16,-32 6 1-16,-32 5 409 16,-51 13 1-16,-47 5-687 15,-124 25 0-15,1-3-920 0</inkml:trace>
  <inkml:trace contextRef="#ctx0" brushRef="#br0" timeOffset="30988.94">13939 9376 1793 0,'0'0'0'16,"0"0"0"-16,0 0 0 15,-33-45 48-15,9 14 0 16,-4-10-116-16,-2 3 1 15,-1-4-257-15,-6 4 0 16,-2-3-365-16</inkml:trace>
  <inkml:trace contextRef="#ctx0" brushRef="#br0" timeOffset="31708.19">13510 8929 1222 0,'-11'-5'0'15,"-13"-4"223"-15,-14-6 0 16,-16-3-786-16,-11-2 0 16,-14 2 1186-16,-26-1 1 15,-23 1-946-15,3-4 0 16,-4 2 724-16,-1 4 1 0,5 3-948 15,-6 13 0-15,-4 4 1104 16,-5 9 1-16,1 5-1111 16,1 5 0-16,1 4 946 15,-7-2 1-15,-3 2-225 16,4 2 1-16,7 5-444 16,-5-5 1-16,5 5 651 15,14-3 0-15,9-1-669 16,3 8 1-16,-1 5 216 15,13 1 1-15,9 4 346 0,15-4 1 16,17 1-240-16,13 3 0 16,14 3-26-16,6-5 0 15,15 3-11-15,9 0 1 16,19-1-90-16,-5-5 0 16,5 2 11-16,1 2 1 15,8 2-171-15,16 14 0 16,8 4 293-16,12 8 1 15,8 10 283-15,6-22 1 16,1-11-666-16,8-11 1 16,7-6 770-16,10-3 0 15,6 2-498-15,7-5 1 16,5-4 296-16,1 0 1 16,7 1-575-16,-3-1 1 15,2 0 696-15,-3 4 1 0,3 0-1009 16,2 0 1-16,-2-1 1232 15,-1-6 1-15,5-4-934 16,-2-11 1-16,2-10 751 16,1-8 0-16,1-9-367 15,-2-3 0-15,0-6 78 16,-15 2 0-16,-7-2-241 16,5-3 0-16,4-10 331 15,-13-8 1-15,-1-13-826 16,-9 0 0-16,-2-2 1164 15,-11-4 1-15,-6-10-511 16,-8 0 0-16,-5-9-129 16,-23-2 0-16,-18-2 302 0,-20 0 0 15,-19 2-291-15,-40-2 0 16,-30 0 127-16,-54 10 1 16,-47 6-195-16,-102 27 1 15,-79 19-448-15,-152 84 1 16,2 0-320-16</inkml:trace>
  <inkml:trace contextRef="#ctx0" brushRef="#br0" timeOffset="61614.68">8179 14304 2196 0,'14'-2'0'16,"5"0"-76"-16,-1 2 1 16,1 0 21-16,-1 2 1 15,3 5 128-15,1-1 0 16,-4-1 5-16,4 0 1 15,4-5 32-15,6 0 0 16,8 0-51-16,-7-5 0 16,4-2-104-16,6 0 0 15,-3-2-417-15,12 1 1 16,0-1 778-16,12 2 1 16,10 2-193-16,-2-3 0 15,10-1-604-15,17 2 1 16,21-2 990-16,-3 2 1 15,3 0-924-15,-2 3 0 0,2 1 864 16,0 3 0 0,0 0-848-16,-2 1 0 15,6 1 822-15,-3 2 1 0,3 1-816 16,7-1 0-16,4-1 821 16,-4-3 1-16,0 0-518 15,6 0 1-15,3 0 152 16,4-7 0-16,2-2 95 15,2 0 1-15,-1-2-425 16,8 2 0-16,6-1 472 0,-11-3 1 16,-1 0-171-1,-5 4 1-15,-2 0-306 16,0 0 1-16,1 2 590 0,-9 5 0 16,-8 2-638-16,-6-3 1 15,-2 3 606-15,-13 3 0 16,-16-3-250-16,-15 2 0 15,-19 2-183-15,-12-2 0 16,-1-1-2130-16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44" units="cm"/>
          <inkml:channel name="Y" type="integer" max="105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4556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1T08:40:23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11398 4826 2241 0,'0'0'0'0,"34"0"28"15,-25-4 0-15,0 4-66 16,-9 0 0-16,6-9-47 0,-12-4 1 16,-3-6-97-16,-8-7 0 15,-3-8-50-15,-8 2 0 16,-9-6-151-16,-3 0 0 16,-8 0 1096-16,-6 0 1 15,-7-3-542-15,-5 7 0 16,-4 5-751-16,-23-9 1 15,-21 0 1180-15,5 1 1 16,-6 4-1156-16,-6 1 0 16,-10 5 1053-16,-4 2 1 15,-4 1-706-15,-8 3 0 16,-3-1 327-16,-3 2 0 16,3-2 154-16,-8-1 1 15,-9-2-416-15,1 3 1 16,-2-3-49-16,-9 3 1 15,-9 6 515-15,5 0 1 16,0 3-334-16,5 1 0 16,8 3-310-16,-3 2 1 0,-3 5 411 15,-5 2 0-15,-4 5 106 16,2-1 0-16,0 5-213 16,-3 3 0-16,3 5-307 15,-2 1 1-15,2 5 284 16,-2 2 0-16,4 4 280 15,-2-4 1-15,4 2-261 16,4 0 1-16,6-1-595 0,5-5 1 16,-1-5 1147-1,-1-1 1-15,2 1-446 0,5 4 0 16,9 5-424-16,-2 0 0 16,3 4 750-16,6 2 1 15,10 1-806-15,-3 0 0 16,4 6 662-16,9 5 0 15,1 2-743-15,0 6 1 16,3-1 941-16,10-3 0 16,13 2-732-16,2-2 1 15,-1-2 366-15,14 1 0 16,9 1 31-16,5 5 1 16,10 8-152-16,9-6 1 15,3-4-27-15,3 4 0 16,6 0-16-16,14 0 0 15,7-3 1-15,13 8 0 16,6 1 136-16,20-3 1 16,12-3-78-16,3-16 1 0,1-9-531 15,38 5 0-15,18 2 1081 16,7-5 0-16,7-3-968 16,8-8 0-16,6-2 830 15,1-2 1-15,3-3-705 16,14 3 0-16,13-3 368 15,-2-1 1-15,7 1 132 16,4 1 0-16,2 1-275 16,-2 3 1-16,2-2-232 15,13 2 1-15,11-2 325 16,2-3 0-16,-2-4 198 0,6-2 0 16,7-3-146-16,-6 5 0 15,2 3-147-15,-7-1 0 16,-2 0-182-16,-5 0 1 15,1-2 388-15,-9-4 0 16,-4 2 34-16,1-3 1 16,-5 1-244-16,7-1 1 15,-1 0-214-15,4-8 0 16,5-1 438-16,-10-3 0 16,-8-1 3-16,0-1 1 15,-2-3-423-15,2 4 1 16,-2 4 336-16,-16-6 0 15,-10 2 55-15,2-9 0 16,-2-2-437-16,-1-5 0 16,5-1 656-16,-8-2 1 0,-1-10-543 15,4 4 0 1,1-4 365-16,-11-2 1 0,-3 1-418 16,-6 1 0-16,-2 5 448 15,-4-1 0-15,-7 2-550 16,1-6 1-16,-7-3 686 15,-10-4 0-15,-5-2-365 16,-3-4 1-16,-7 1-373 16,2-4 0-16,-6 0 709 15,-4-6 0-15,-3-1-187 16,-14-5 1-16,-8-3-99 0,-12-6 0 16,-16-3-62-16,-11-7 1 15,-19-6-45-15,-35-7 1 16,-28-4 64-16,-43 5 1 15,-38 1 12-15,-101 1 1 16,-78 6-322-16,-170 32 1 16,-138 26 254-16,-200 101 0 15,1 2-1768-15</inkml:trace>
  <inkml:trace contextRef="#ctx0" brushRef="#br0" timeOffset="48554.54">9216 8401 1972 0,'0'0'0'0,"13"18"-100"15,-13-18 1-15,11-21-16 16,-7 1 1-16,0-7 142 16,-4-9 0-16,-10-7 109 15,-3 1 0-15,-9-3-101 16,-4 4 0-16,-5 1-69 16,0-1 1-16,-3 0-444 15,-12-1 0-15,0 1-42 16</inkml:trace>
  <inkml:trace contextRef="#ctx0" brushRef="#br0" timeOffset="48613.44">8649 7771 1524 0,'-18'-12'0'0,"-12"-5"-349"0,-43-4 0 16,-33-8 870-16,-6 7 1 16,-5 1-1995-16</inkml:trace>
  <inkml:trace contextRef="#ctx0" brushRef="#br0" timeOffset="48657.05">7684 7661 1491 0,'-54'2'0'16,"-32"2"8"-16,-27 5 1 16,-3 0-1083-16</inkml:trace>
  <inkml:trace contextRef="#ctx0" brushRef="#br0" timeOffset="48761.82">6729 7768 1177 0,'-64'16'0'16,"-41"13"168"-16,-21 8 0 15,-27 10-561-15,1 11 1 16,-5 5 811-16,-1 9 1 16,-5 11-449-16,25 0 0 15,16-1 209-15,7 3 0 16,3-2-1567-16</inkml:trace>
  <inkml:trace contextRef="#ctx0" brushRef="#br0" timeOffset="49137.78">4928 8821 841 0,'-6'31'0'15,"-7"17"294"-15,11 13 1 16,8 15-739-16,14 3 1 15,15 4 1028-15,22-4 1 0,21 1-449 16,11-17 0-16,21-11-71 16,16-7 1-16,18-11-483 15,18-3 1-15,12-6 246 16,3 5 0-16,8-4 556 16,10-5 1-16,5-1-220 15,8-18 1-15,10-11-50 16,2-9 1-16,-2-11-52 15,0-7 0-15,-8-11-271 16,-10 0 0-16,-8-1-58 16,-17-8 0-16,-18-7 721 0,-17-9 1 15,-20-11-578-15,-9-5 1 16,-11-8 119-16,-12-12 1 16,-10-9 231-16,-23-5 0 15,-22-6-276-15,-38-5 0 16,-32-6-62-16,-41 10 0 15,-38 3 73-15,-52 14 0 16,-46 4 234-16,-65 30 0 16,-55 23-596-16,-15 37 0 15,-28 34 494-15,40 36 0 16,1 0-1685-16</inkml:trace>
  <inkml:trace contextRef="#ctx0" brushRef="#br0" timeOffset="49754.07">15569 8562 2039 0,'4'-11'0'0,"1"-5"-64"15,4-8 0-15,4-6-51 16,-3-12 0-16,-1-5 154 16,-9-5 1-16,0-7-262 15,-9-8 0-15,-1 1-650 0</inkml:trace>
  <inkml:trace contextRef="#ctx0" brushRef="#br0" timeOffset="49918.25">15434 7784 1367 0,'-15'-22'0'16,"-12"-12"244"-16,-34-22 1 15,-28-16-875-15,-18 2 0 16,-18 2 1069-16,-19 5 1 15,-19 9-189-15,-9 5 1 16,-12 11-235-16,-12 9 0 16,-9 8-84-16,-15 12 1 15,-10 5-99-15,6 8 0 16,-5 12-35-16,2 9 1 16,0 9-160-16,0 15 1 15,4 0 182-15</inkml:trace>
  <inkml:trace contextRef="#ctx0" brushRef="#br0" timeOffset="49977.53">11489 7604 1491 0,'-57'29'0'15,"-45"17"-1"-15,-5 25 0 16,-17 13 5-16,15 3 1 0,2 1-1070 16</inkml:trace>
  <inkml:trace contextRef="#ctx0" brushRef="#br0" timeOffset="50339.45">10651 8376 942 0,'-8'34'0'0,"-3"28"154"16,17 15 0-16,12 22-320 16,21-7 0-16,20 5 770 15,24-1 0-15,19-5-1214 16,20 1 1-16,14-4 1054 15,6-5 0-15,2-7-256 16,10-6 1-16,8-7-367 16,19-7 1-16,15-7 44 15,22-17 0-15,18-14 297 0,15-14 0 16,17-21-15-16,-1-8 1 16,3-11-117-16,-6-7 1 15,2-11-37-15,-11-2 1 16,-4-1 39-16,-19-23 0 15,-7-17-67-15,-18 3 0 16,-17-3-660-16,-9-13 1 16,-9-10 1447-16,-32 5 1 15,-27 1-1008-15,-30 1 1 16,-28-4 523-16,-53-4 1 16,-46-1-529-16,-102-15 1 15,-79-15 375-15,-146 21 0 16,-122 9-24-16,-172 73 1 15,-156 56-931-15,-145 78 1 16,2 1 525-16</inkml:trace>
  <inkml:trace contextRef="#ctx0" brushRef="#br0" timeOffset="93110.51">13091 11176 1692 0,'0'0'0'0,"-18"-45"8"0,22 36 0 15,5 13-42-15,0-4 1 16,0 3-9-16,1-6 1 16,-3-3-10-16,0-8 0 15,-7-10-1-15,-5-3 0 16,-6-3 286-16,-6 1 0 16,-5-7-92-16,-8 4 1 15,-1-1-101-15,0 1 0 16,1 1-92-16,-3-1 1 15,1-2-80-15,-3 1 0 16,-3 1-144-16,-5 1 1 16,-1 1 389-16,-4 1 1 15,-2 0 216-15,-4 2 1 16,-1 2-335-16,0 0 1 16,-6-2-451-16,-20-2 0 0,-10-4 849 15,2 12 0-15,-1 8-309 16,0 4 1-16,-3 9-665 15,1 9 0-15,-2 7 1179 16,5 9 1-16,6 10-744 16,-4 10 1-16,2 9-271 15,-1-2 0-15,4 4 910 16,3 0 0-16,7 1-500 16,-4-1 0-16,2 2-434 15,1-1 1-15,2 6 777 16,10-3 0-16,6 3-127 0,9 0 0 15,7-2-146-15,11-3 1 16,10-6-76-16,1-7 1 16,12-11-94-16,-1 6 0 15,6-1 61-15,6 3 0 16,3 1 71-16,4 2 1 16,5 0-101-16,6-2 1 15,4 0-438-15,11 1 1 16,14-7 925-16,18 12 1 15,19 5-332-15,1-7 1 16,-1-6-653-16,2 1 1 16,1-5 1199-16,5-1 1 15,5 0-779-15,2-10 1 16,6-1 413-16,5-13 1 16,6-6-582-16,-2-12 0 0,6-6 618 15,-1-13 1-15,-3-6-732 16,-2-7 1-16,-4-7 840 15,-5-5 1-15,-2-8-539 16,-2-3 1-16,-2-6 200 16,-7-1 1-16,-2-6 57 15,-11-12 0-15,-6-12-301 16,-14-2 0-16,-8-7-7 16,-16-4 0-16,-17-6 337 15,-24 0 0-15,-20-4 23 16,-39 8 0-16,-34 3-203 0,-62 27 0 15,-57 18-100-15,-100 47 0 16,-89 38-357-16,-138 99 1 16,-4 0-977-16</inkml:trace>
  <inkml:trace contextRef="#ctx0" brushRef="#br0" timeOffset="130223.27">11910 14727 1883 0,'16'-6'0'0,"12"-3"-98"15,4 2 0-15,4 2-194 16,11 1 0-16,4 1 646 16,5-1 1-16,5-1-341 15,-2-3 1-15,5-2-635 16,5-3 0-16,3-1 973 15,16 3 1-15,19 0-147 16,-14 0 0-16,1 0-1491 16</inkml:trace>
  <inkml:trace contextRef="#ctx0" brushRef="#br0" timeOffset="130674.39">13187 14561 1524 0,'26'0'0'0,"17"0"-237"0,34-3 0 16,28-5 547-16,1 7 1 16,8-1-186-16,-7 4 0 15,-2 1-674-15,1 1 1 16,-1-1 1154-16,-4 1 1 15,-1-2-1134-15,0 0 0 16,-2-1 1040-16,5 3 0 16,8 1-687-16,-4-3 0 15,0 0 410-15,6 0 0 16,7-2-301-16,-10-2 0 16,3-2 179-16,3 3 0 15,4-3-211-15,2-3 1 16,7-4 297-16,3 0 0 15,6-1-908-15,0-3 0 16,5-1 1359-16,-9 5 1 16,-1 2-1006-16,-3 2 0 15,1 0 762-15,-15 5 1 0,-5 2-892 16,-8-2 1-16,-1 0 1007 16,-1 1 0-16,1-1-635 15,-3-2 1-15,3 1 209 16,-4-1 1-16,3 2 98 15,-8 0 0-15,-5 2-502 16,-12-3 1-16,-8-4 365 16,-7 5 1-16,-5-2 128 15,-12-1 1-15,-5 1-119 16,-12 4 0-16,-10 2-108 16,0 16 0-16,-6 13-943 0,-28 5 0 15,0 0 557-15</inkml:trace>
  <inkml:trace contextRef="#ctx0" brushRef="#br0" timeOffset="136291.1">9017 14635 1759 0,'0'0'0'0,"0"0"-156"16,0 0 0-16,-37-22-171 16,9 4 0-16,1 0-126 15</inkml:trace>
  <inkml:trace contextRef="#ctx0" brushRef="#br0" timeOffset="136484.97">8753 14487 919 0,'-8'-5'0'0,"-4"-2"353"15,-12-2 1-15,-8-2-238 16,-5-2 1-16,-5 1-509 16,-14-4 1-16,-8 1 569 15,-10-1 0-15,-7 0 41 16,-21-2 0-16,-14-4-861 0,0 1 1 16,-1-1 1333-16,6 2 1 15,6 0-1173-15,-4 2 1 16,2 2 936-16,0-2 1 15,6-2-905-15,-16-3 1 16,-8-2 858-16,-1 1 1 16,1 3-1852-16</inkml:trace>
  <inkml:trace contextRef="#ctx0" brushRef="#br0" timeOffset="137732.04">6308 14028 1502 0,'-35'-3'0'16,"-20"-10"-212"-16,-19 2 1 16,-22-3 453-16,2 3 0 15,-9 0-18-15,1-5 1 16,1-4-708-16,-3 4 1 15,-3 0 992-15,6 9 1 16,-1 7-986-16,8 0 0 16,-2 0 836-16,7 5 1 15,1 4-271-15,-1 4 0 0,0 5-783 16,-3 1 0-16,-2 5 1396 16,-2-3 0-16,-2 1-1122 15,-5 5 1-15,-3 4 865 16,3-3 0-16,5 7-406 15,10-3 0-15,4 2-752 16,1-1 0-16,6 1 1202 16,5 4 0-16,7 1-372 15,4 5 0-15,6 2-259 16,-4-1 0-16,-2 2-131 16,0 2 1-16,0 1 556 15,11 1 0-15,13-1-184 0,8 0 0 16,7 1-49-16,7-12 1 15,6-4 51-15,-4 4 0 16,3 1-57-16,5 3 0 16,5 0-117-16,0 1 0 15,5 1-87-15,-1 3 0 16,5 3-32-16,6-1 1 16,0 0 116-16,7 1 1 15,0-1-155-15,2-1 0 16,9-1 625-16,4-1 0 15,13-3-192-15,2-1 0 16,3-2-290-16,15 8 0 16,4 1-389-16,2-5 1 15,3-7 1034-15,-10-6 1 0,-8-5-484 16,12 6 0 0,7 1-710-16,8-3 0 0,10-3 1258 15,0-4 1-15,0-6-809 16,0-4 1-16,3-5 190 15,-5 6 1-15,2 1 183 16,-4 2 1-16,-1 0-994 16,-1 0 0-16,2-2 1463 15,2-5 1-15,-2-4-827 16,4-3 0-16,4-2 336 16,1-2 0-16,8-2-93 0,-8 2 0 15,3 0-307-15,-5 2 1 16,2 1 545-16,-5 3 0 15,0-1-839-15,0 2 1 16,4 0 1012-16,5-3 0 16,0-2-752-16,-2-2 1 15,2-2 491-15,-4 2 0 16,-1-2-227-16,-1 6 0 16,-3 3-281-16,0-2 1 15,-6 1 631-15,3-3 1 16,-3 1-732-16,2-2 0 15,8-4 678-15,-1 0 0 16,6-3-308-16,-9 1 0 16,0-1-227-16,-6 1 0 15,1-1 542-15,-5-8 0 16,-7-3-497-16,1 2 0 0,-1-3 218 16,0 3 0-16,4 1 192 15,-2-5 1-15,-2-3-402 16,2-5 0-16,1-1 269 15,-1-7 1-15,0-4 6 16,-9-1 1-16,-4-1-235 16,-15 4 0-16,-12 6-200 15,-1-3 1-15,-1 1 471 16,-6-6 0-16,0-2 46 16,-8-6 1-16,-3-3-126 0,-5-3 1 15,-8-2-118-15,-9-2 1 16,-10 0-42-16,-6-3 1 15,-5 1 303-15,-18-19 0 16,-9-10-98-16,0 6 0 16,-2 0-95-16,-4 2 1 15,-3 0-137-15,-13 3 1 16,-12 0 162-16,-8 3 1 16,-16-1-174-16,-14 2 1 15,-13 0 327-15,-37 9 0 16,-22 3-307-16,-65 12 0 15,-44 6 122-15,-72 21 1 16,-57 12-290-16,-54 43 0 16,2-4-1440-16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0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r>
              <a:rPr lang="en-US"/>
              <a:t>9/3/2017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customXml" Target="../ink/ink1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customXml" Target="../ink/ink19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4346" y="3697024"/>
            <a:ext cx="8670753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dirty="0">
                <a:latin typeface="Arial" charset="0"/>
                <a:cs typeface="Arial" charset="0"/>
              </a:rPr>
              <a:t>Distributed Computing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Computer Clusters for Scalable Parallel Computing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Barsha</a:t>
            </a:r>
            <a:r>
              <a:rPr lang="en-US" dirty="0"/>
              <a:t> </a:t>
            </a:r>
            <a:r>
              <a:rPr lang="en-US" dirty="0" err="1"/>
              <a:t>Mitra</a:t>
            </a:r>
            <a:endParaRPr lang="en-US" dirty="0"/>
          </a:p>
          <a:p>
            <a:r>
              <a:rPr lang="en-US" dirty="0"/>
              <a:t>CSIS </a:t>
            </a:r>
            <a:r>
              <a:rPr lang="en-US" dirty="0" err="1"/>
              <a:t>Dept</a:t>
            </a:r>
            <a:r>
              <a:rPr lang="en-US" dirty="0"/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0152" y="1571882"/>
            <a:ext cx="1137645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enclosed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intracluster</a:t>
            </a:r>
            <a:r>
              <a:rPr lang="en-US" sz="2800" dirty="0"/>
              <a:t> communication is shielded from the outside world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disadvantage: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currently no standard for efficient, enclosed </a:t>
            </a:r>
            <a:r>
              <a:rPr lang="en-US" sz="2800" dirty="0" err="1"/>
              <a:t>intracluster</a:t>
            </a:r>
            <a:r>
              <a:rPr lang="en-US" sz="2800" dirty="0"/>
              <a:t> communication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most commercial or academic clusters realize fast communications through one-of-a-kind protocols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C8BCAB-3748-4F34-993A-A897B487980D}"/>
                  </a:ext>
                </a:extLst>
              </p14:cNvPr>
              <p14:cNvContentPartPr/>
              <p14:nvPr/>
            </p14:nvContentPartPr>
            <p14:xfrm>
              <a:off x="846720" y="1553760"/>
              <a:ext cx="9295920" cy="3603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C8BCAB-3748-4F34-993A-A897B48798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360" y="1544400"/>
                <a:ext cx="9314640" cy="36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0546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Fundamental Cluster Design Issues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1" y="1542948"/>
            <a:ext cx="10058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Scalable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scaling of resources (cluster nodes, memory capacity, I/O bandwidth, etc.) leads to a proportional increase in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both scale-up and scale-down capabilities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1C0F7-344E-ED41-AAA1-708DE475C2C8}"/>
              </a:ext>
            </a:extLst>
          </p:cNvPr>
          <p:cNvSpPr/>
          <p:nvPr/>
        </p:nvSpPr>
        <p:spPr>
          <a:xfrm>
            <a:off x="701658" y="3910058"/>
            <a:ext cx="107886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Single-System Image (SSI)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 is a single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appealing goal, very difficult to achieve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SSI techniques are aimed at achieving this goal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3B44E1-CB9A-4761-8274-B68731E7DFD0}"/>
                  </a:ext>
                </a:extLst>
              </p14:cNvPr>
              <p14:cNvContentPartPr/>
              <p14:nvPr/>
            </p14:nvContentPartPr>
            <p14:xfrm>
              <a:off x="626040" y="1404720"/>
              <a:ext cx="6056640" cy="4482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3B44E1-CB9A-4761-8274-B68731E7DF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680" y="1395360"/>
                <a:ext cx="6075360" cy="450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57119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Fundamental Cluster Design Issues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1658" y="1297580"/>
            <a:ext cx="107886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Availability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redundancy in processors, memory, disks, I/O devices, networks, and operating system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availability techniques are required</a:t>
            </a:r>
          </a:p>
          <a:p>
            <a:endParaRPr lang="en-US" sz="2800" dirty="0"/>
          </a:p>
          <a:p>
            <a:r>
              <a:rPr lang="en-US" sz="2800" b="1" u="sng" dirty="0"/>
              <a:t>Cluster Job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achieve high system utilization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job management software is required to provide batching, load balancing, parallel processing, and other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special software tools are needed to manage multiple jobs simultaneously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6B588D-518D-424A-8390-B69AD47096DC}"/>
                  </a:ext>
                </a:extLst>
              </p14:cNvPr>
              <p14:cNvContentPartPr/>
              <p14:nvPr/>
            </p14:nvContentPartPr>
            <p14:xfrm>
              <a:off x="0" y="1003320"/>
              <a:ext cx="10712880" cy="4834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6B588D-518D-424A-8390-B69AD47096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93960"/>
                <a:ext cx="10731600" cy="48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86802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Fundamental Cluster Design Issues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228" y="1297580"/>
            <a:ext cx="115659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Internode Communication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long wire implies greater interconnect network latency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longer wires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problems in terms of reliability, cross talking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require reliable and secure communication protocols, which increase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clusters often use commodity networks (e.g., Ethernet) with standard protocols such as TCP/IP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A0F8B8-7162-40F0-8FEE-898F43EBA91B}"/>
                  </a:ext>
                </a:extLst>
              </p14:cNvPr>
              <p14:cNvContentPartPr/>
              <p14:nvPr/>
            </p14:nvContentPartPr>
            <p14:xfrm>
              <a:off x="1761840" y="2421720"/>
              <a:ext cx="9354600" cy="246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A0F8B8-7162-40F0-8FEE-898F43EBA9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2480" y="2412360"/>
                <a:ext cx="9373320" cy="24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2107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Fundamental Cluster Design Issues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655" y="1561191"/>
            <a:ext cx="115659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Fault Tolerance and Recovery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eliminate all single points of failure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tolerate faulty conditions up to a certain extent through redundancy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jobs running on the failing nodes can be saved by failing over to the surviving node machines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rollback recovery schemes for periodic checkpointing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D3C96F-4E9D-4577-9145-B6248E2B989B}"/>
                  </a:ext>
                </a:extLst>
              </p14:cNvPr>
              <p14:cNvContentPartPr/>
              <p14:nvPr/>
            </p14:nvContentPartPr>
            <p14:xfrm>
              <a:off x="598320" y="2284920"/>
              <a:ext cx="10362600" cy="219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D3C96F-4E9D-4577-9145-B6248E2B98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60" y="2275560"/>
                <a:ext cx="10381320" cy="22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5990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 Family Classification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3038" y="1289342"/>
            <a:ext cx="115659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Compute clusters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designed mainly for collective computation over a single large job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eg</a:t>
            </a:r>
            <a:r>
              <a:rPr lang="en-US" sz="2400" dirty="0"/>
              <a:t>., cluster dedicated to numerical simulation of weather conditions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do not handle many I/O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nodes are mostly homogeneous and tightly coupled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E4D7D-F471-7144-BFA4-7A8B978B3D2B}"/>
              </a:ext>
            </a:extLst>
          </p:cNvPr>
          <p:cNvSpPr/>
          <p:nvPr/>
        </p:nvSpPr>
        <p:spPr>
          <a:xfrm>
            <a:off x="514865" y="3976039"/>
            <a:ext cx="111622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High-Availability clusters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designed to be fault-tolerant and achieve HA of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operate with many redundant nodes to sustain failures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simplest HA cluster has only two nodes that can fail over to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redundancy provides higher availability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B3638F-497B-420B-BBC9-D907D6264C95}"/>
                  </a:ext>
                </a:extLst>
              </p14:cNvPr>
              <p14:cNvContentPartPr/>
              <p14:nvPr/>
            </p14:nvContentPartPr>
            <p14:xfrm>
              <a:off x="251280" y="1024920"/>
              <a:ext cx="9385560" cy="510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B3638F-497B-420B-BBC9-D907D6264C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015560"/>
                <a:ext cx="9404280" cy="51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90238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 Family Classification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3168" y="1528239"/>
            <a:ext cx="111622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Load-balancing clusters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aim for higher resource utilization through load balancing among all participating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nodes share the workload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requests initiated from the user are distributed to all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higher resource utilization and higher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middleware is needed to achieve dynamic load balancing by job or process migration among all the cluster nodes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7ECBA9-FDB6-4607-94D0-5DB9D5ED77AD}"/>
                  </a:ext>
                </a:extLst>
              </p14:cNvPr>
              <p14:cNvContentPartPr/>
              <p14:nvPr/>
            </p14:nvContentPartPr>
            <p14:xfrm>
              <a:off x="1035000" y="2525400"/>
              <a:ext cx="8256240" cy="272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7ECBA9-FDB6-4607-94D0-5DB9D5ED77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640" y="2516040"/>
                <a:ext cx="8274960" cy="27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6252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Basic Cluster Architecture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556"/>
            <a:ext cx="6895368" cy="50546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0887" y="1688529"/>
            <a:ext cx="5511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operating systems should be designed for multiuser, multitasking, and multithreaded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are interconnected by one or more fast commodity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middleware can be deployed to glue together all node platforms (OS)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middleware can be deployed to glue together all node platforms at the user space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AE6F8E-AF39-4683-ACDA-00E5A0F6C409}"/>
                  </a:ext>
                </a:extLst>
              </p14:cNvPr>
              <p14:cNvContentPartPr/>
              <p14:nvPr/>
            </p14:nvContentPartPr>
            <p14:xfrm>
              <a:off x="0" y="995760"/>
              <a:ext cx="7057440" cy="545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AE6F8E-AF39-4683-ACDA-00E5A0F6C4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986400"/>
                <a:ext cx="7076160" cy="54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50490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Resource Sharing in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0877" y="3369530"/>
            <a:ext cx="92122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shared-nothing architecture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nodes are connected through the I/O bus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connects two or more autonomous computers via a LAN such as Ethernet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916" y="1487890"/>
            <a:ext cx="8018800" cy="170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DE47CE-154A-4DCB-AA0D-B7E219E88848}"/>
                  </a:ext>
                </a:extLst>
              </p14:cNvPr>
              <p14:cNvContentPartPr/>
              <p14:nvPr/>
            </p14:nvContentPartPr>
            <p14:xfrm>
              <a:off x="676440" y="1155600"/>
              <a:ext cx="8313840" cy="3776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DE47CE-154A-4DCB-AA0D-B7E219E888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080" y="1146240"/>
                <a:ext cx="8332560" cy="37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DCF26-634B-44D1-BF3C-7AEDF63CBDB0}"/>
                  </a:ext>
                </a:extLst>
              </p14:cNvPr>
              <p14:cNvContentPartPr/>
              <p14:nvPr/>
            </p14:nvContentPartPr>
            <p14:xfrm>
              <a:off x="1805040" y="2696400"/>
              <a:ext cx="6371640" cy="60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DCF26-634B-44D1-BF3C-7AEDF63CBD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5680" y="2687040"/>
                <a:ext cx="6390360" cy="6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98658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Resource Sharing in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920" y="3519656"/>
            <a:ext cx="102904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u="sng" dirty="0" err="1"/>
              <a:t>shared-disk</a:t>
            </a:r>
            <a:r>
              <a:rPr lang="fr-FR" sz="2800" b="1" u="sng" dirty="0"/>
              <a:t> architecture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one node fails, the other </a:t>
            </a:r>
            <a:r>
              <a:rPr lang="fr-FR" sz="2800" dirty="0" err="1"/>
              <a:t>node</a:t>
            </a:r>
            <a:r>
              <a:rPr lang="fr-FR" sz="2800" dirty="0"/>
              <a:t> </a:t>
            </a:r>
            <a:r>
              <a:rPr lang="fr-FR" sz="2800" dirty="0" err="1"/>
              <a:t>takes</a:t>
            </a:r>
            <a:r>
              <a:rPr lang="fr-FR" sz="2800" dirty="0"/>
              <a:t> over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shared disk can hold checkpoint files or critical system images to enhance cluster availability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985" y="1555845"/>
            <a:ext cx="7965868" cy="161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D2C170-8373-4430-93FC-0E3AE3C1E4DA}"/>
                  </a:ext>
                </a:extLst>
              </p14:cNvPr>
              <p14:cNvContentPartPr/>
              <p14:nvPr/>
            </p14:nvContentPartPr>
            <p14:xfrm>
              <a:off x="3906720" y="2356920"/>
              <a:ext cx="2131200" cy="1138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D2C170-8373-4430-93FC-0E3AE3C1E4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7360" y="2347560"/>
                <a:ext cx="2149920" cy="11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9D0D44-B9BB-483A-A470-FF07C0AFF130}"/>
                  </a:ext>
                </a:extLst>
              </p14:cNvPr>
              <p14:cNvContentPartPr/>
              <p14:nvPr/>
            </p14:nvContentPartPr>
            <p14:xfrm>
              <a:off x="1723320" y="1960200"/>
              <a:ext cx="8372880" cy="321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9D0D44-B9BB-483A-A470-FF07C0AFF1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3960" y="1950840"/>
                <a:ext cx="8391600" cy="32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9865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Clustering for Massive Parallelism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5016" y="1456714"/>
            <a:ext cx="102890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computer cluster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consists of a collection of interconnected stand-alone/complete computers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cooperatively work together as a single, integrated computing resource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explores parallelism at job level </a:t>
            </a:r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Resource Sharing in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6161" y="3260348"/>
            <a:ext cx="102085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shared-memory cluster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much more difficult to realize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nodes could be connected by a scalable coherence interface (SCI) ring, which is connected to the memory bus of each node through an NIC module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584" y="1419367"/>
            <a:ext cx="8238983" cy="166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9290E8-C04F-4D10-A17F-188CF61E5D6F}"/>
                  </a:ext>
                </a:extLst>
              </p14:cNvPr>
              <p14:cNvContentPartPr/>
              <p14:nvPr/>
            </p14:nvContentPartPr>
            <p14:xfrm>
              <a:off x="450720" y="1681560"/>
              <a:ext cx="9686520" cy="2963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9290E8-C04F-4D10-A17F-188CF61E5D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360" y="1672200"/>
                <a:ext cx="9705240" cy="29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98658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282890" y="82438"/>
            <a:ext cx="7233313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Principles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2949" y="1710046"/>
            <a:ext cx="6264323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SSI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HA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fault tolerance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rollback recovery</a:t>
            </a:r>
          </a:p>
        </p:txBody>
      </p:sp>
    </p:spTree>
    <p:extLst>
      <p:ext uri="{BB962C8B-B14F-4D97-AF65-F5344CB8AC3E}">
        <p14:creationId xmlns:p14="http://schemas.microsoft.com/office/powerpoint/2010/main" val="227998658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Single-System Image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569" y="1491683"/>
            <a:ext cx="1083632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motivation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- allows a cluster to be used, controlled, and maintained </a:t>
            </a:r>
            <a:r>
              <a:rPr lang="fr-FR" sz="2800" dirty="0"/>
              <a:t>as a </a:t>
            </a:r>
            <a:r>
              <a:rPr lang="fr-FR" sz="2800" dirty="0" err="1"/>
              <a:t>familiar</a:t>
            </a:r>
            <a:r>
              <a:rPr lang="fr-FR" sz="2800" dirty="0"/>
              <a:t> </a:t>
            </a:r>
            <a:r>
              <a:rPr lang="fr-FR" sz="2800" dirty="0" err="1"/>
              <a:t>workstation</a:t>
            </a:r>
            <a:endParaRPr lang="fr-FR" sz="2800" dirty="0"/>
          </a:p>
          <a:p>
            <a:pPr>
              <a:buFont typeface="Arial" pitchFamily="34" charset="0"/>
              <a:buChar char="•"/>
            </a:pPr>
            <a:endParaRPr lang="fr-FR" sz="14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800" b="1" dirty="0" err="1">
                <a:solidFill>
                  <a:srgbClr val="FF0000"/>
                </a:solidFill>
              </a:rPr>
              <a:t>features</a:t>
            </a:r>
            <a:r>
              <a:rPr lang="fr-FR" sz="2800" b="1" dirty="0">
                <a:solidFill>
                  <a:srgbClr val="FF0000"/>
                </a:solidFill>
              </a:rPr>
              <a:t>:</a:t>
            </a:r>
            <a:endParaRPr lang="en-US" sz="2800" b="1" dirty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Single system</a:t>
            </a: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Single control</a:t>
            </a: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Symmetry</a:t>
            </a:r>
            <a:endParaRPr lang="fr-FR" sz="2800" dirty="0"/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Location-transparent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Single job management system</a:t>
            </a: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Single user interface</a:t>
            </a: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Single process space</a:t>
            </a:r>
            <a:endParaRPr lang="en-US" sz="2800" dirty="0"/>
          </a:p>
          <a:p>
            <a:pPr lvl="1"/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F152BF-3FD6-4E6C-BE0A-220694C7E534}"/>
                  </a:ext>
                </a:extLst>
              </p14:cNvPr>
              <p14:cNvContentPartPr/>
              <p14:nvPr/>
            </p14:nvContentPartPr>
            <p14:xfrm>
              <a:off x="3312360" y="2469600"/>
              <a:ext cx="3922560" cy="3774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F152BF-3FD6-4E6C-BE0A-220694C7E5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3000" y="2460240"/>
                <a:ext cx="3941280" cy="37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380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Single-System Image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569" y="1491683"/>
            <a:ext cx="101675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illusion of an SSI can be obtained at: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Application software layer </a:t>
            </a:r>
            <a:r>
              <a:rPr lang="en-US" sz="2800" dirty="0"/>
              <a:t>- user sees an SSI through the application and is not even aware that he is using a cluster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Hardware or kernel layer </a:t>
            </a:r>
            <a:r>
              <a:rPr lang="en-US" sz="2800" dirty="0"/>
              <a:t>- SSI should be provided by the operating system or by the hardware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Middleware layer </a:t>
            </a:r>
            <a:r>
              <a:rPr lang="en-US" sz="2800" dirty="0"/>
              <a:t>–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construct an SSI layer just above the OS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platform-independent approach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274FA6-D562-4085-9EF6-108D206425CC}"/>
                  </a:ext>
                </a:extLst>
              </p14:cNvPr>
              <p14:cNvContentPartPr/>
              <p14:nvPr/>
            </p14:nvContentPartPr>
            <p14:xfrm>
              <a:off x="361440" y="1233360"/>
              <a:ext cx="10834560" cy="516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274FA6-D562-4085-9EF6-108D206425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080" y="1224000"/>
                <a:ext cx="10853280" cy="518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98658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High Availability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4274" y="1396148"/>
            <a:ext cx="1083201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Unplanned failures </a:t>
            </a:r>
            <a:r>
              <a:rPr lang="en-US" sz="2800" dirty="0"/>
              <a:t>- system breaks, due to an operating system crash, hardware failure, network disconnection, human operation errors, power outage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Planned shutdowns</a:t>
            </a:r>
            <a:r>
              <a:rPr lang="en-US" sz="2800" b="1" dirty="0"/>
              <a:t> </a:t>
            </a:r>
            <a:r>
              <a:rPr lang="en-US" sz="2800" dirty="0"/>
              <a:t>- system is periodically taken off normal operation for upgrades, reconfiguration, and maintenance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Transient failures</a:t>
            </a:r>
            <a:r>
              <a:rPr lang="en-US" sz="2800" b="1" dirty="0"/>
              <a:t> </a:t>
            </a:r>
            <a:r>
              <a:rPr lang="en-US" sz="2800" dirty="0"/>
              <a:t>- occur temporarily and then disappear, can be dealt with by rollback without replacing any components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Permanent failures </a:t>
            </a:r>
            <a:r>
              <a:rPr lang="en-US" sz="2800" dirty="0"/>
              <a:t>– can’t be corrected by rebooting, some h/w or s/w component should be replaced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Partial failure </a:t>
            </a:r>
            <a:r>
              <a:rPr lang="en-US" sz="2800" dirty="0"/>
              <a:t>– affects only part of system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Total failure </a:t>
            </a:r>
            <a:r>
              <a:rPr lang="en-US" sz="2800" dirty="0"/>
              <a:t>– entire system is unusable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B3318D-F847-4062-A533-2DE235D22D16}"/>
                  </a:ext>
                </a:extLst>
              </p14:cNvPr>
              <p14:cNvContentPartPr/>
              <p14:nvPr/>
            </p14:nvContentPartPr>
            <p14:xfrm>
              <a:off x="743040" y="2254320"/>
              <a:ext cx="8945640" cy="420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B3318D-F847-4062-A533-2DE235D22D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80" y="2244960"/>
                <a:ext cx="8964360" cy="42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9865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High Availability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800" b="1" u="sng" dirty="0"/>
              <a:t>Fault-Tolerant Cluster Configurations: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Hot standby server clusters </a:t>
            </a:r>
            <a:endParaRPr lang="en-US" sz="2800" b="1" dirty="0"/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only the primary node is actively doing all the useful work normally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standby node is powered on (hot) and run some monitoring programs to check the status of the primary node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Active-takeover clusters</a:t>
            </a:r>
            <a:r>
              <a:rPr lang="en-US" sz="2800" b="1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architecture is symmetric among multiple nodes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all nodes are primary, doing useful work normally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when a node fails, user applications switch to the available node in cluster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Failover cluster</a:t>
            </a:r>
            <a:r>
              <a:rPr lang="en-US" sz="2800" b="1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when a component fails, the remaining system takes over the services originally provided by the failed component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816134-FCB2-4D15-B3BE-7C7629EA7CF4}"/>
                  </a:ext>
                </a:extLst>
              </p14:cNvPr>
              <p14:cNvContentPartPr/>
              <p14:nvPr/>
            </p14:nvContentPartPr>
            <p14:xfrm>
              <a:off x="0" y="2116440"/>
              <a:ext cx="11202840" cy="3607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816134-FCB2-4D15-B3BE-7C7629EA7C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07080"/>
                <a:ext cx="11221560" cy="36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34894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High Availability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800" b="1" u="sng" dirty="0"/>
              <a:t>Recovery Schemes: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backward recovery/rollback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processes running on a cluster periodically save a consistent state (checkpoint) to a stable storage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system is reconfigured to isolate the failed component, restores the previous checkpoint, and resumes normal operation</a:t>
            </a:r>
          </a:p>
          <a:p>
            <a:pPr lvl="1"/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forward recovery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system utilizes the failure diagnosis information to reconstruct a valid system state </a:t>
            </a:r>
            <a:r>
              <a:rPr lang="fr-FR" sz="2800" dirty="0"/>
              <a:t>and continues </a:t>
            </a:r>
            <a:r>
              <a:rPr lang="fr-FR" sz="2800" dirty="0" err="1"/>
              <a:t>execution</a:t>
            </a:r>
            <a:endParaRPr lang="fr-FR" sz="2800" dirty="0"/>
          </a:p>
          <a:p>
            <a:pPr lvl="1">
              <a:buFont typeface="Arial" pitchFamily="34" charset="0"/>
              <a:buChar char="•"/>
            </a:pPr>
            <a:r>
              <a:rPr lang="fr-FR" sz="2800" dirty="0" err="1"/>
              <a:t>used</a:t>
            </a:r>
            <a:r>
              <a:rPr lang="fr-FR" sz="2800" dirty="0"/>
              <a:t> in real-time </a:t>
            </a:r>
            <a:r>
              <a:rPr lang="fr-FR" sz="2800" dirty="0" err="1"/>
              <a:t>systems</a:t>
            </a: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ADCD29-B0BB-481D-AA78-03758D2E97B8}"/>
                  </a:ext>
                </a:extLst>
              </p14:cNvPr>
              <p14:cNvContentPartPr/>
              <p14:nvPr/>
            </p14:nvContentPartPr>
            <p14:xfrm>
              <a:off x="265320" y="1283400"/>
              <a:ext cx="10795680" cy="354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ADCD29-B0BB-481D-AA78-03758D2E9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960" y="1274040"/>
                <a:ext cx="10814400" cy="35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34894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Checkpointing Techniques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72955" y="1232372"/>
            <a:ext cx="116961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u="sng" dirty="0" err="1">
                <a:solidFill>
                  <a:srgbClr val="FF0000"/>
                </a:solidFill>
              </a:rPr>
              <a:t>Incremental</a:t>
            </a:r>
            <a:r>
              <a:rPr lang="fr-FR" sz="2800" b="1" u="sng" dirty="0">
                <a:solidFill>
                  <a:srgbClr val="FF0000"/>
                </a:solidFill>
              </a:rPr>
              <a:t> </a:t>
            </a:r>
            <a:r>
              <a:rPr lang="fr-FR" sz="2800" b="1" u="sng" dirty="0" err="1">
                <a:solidFill>
                  <a:srgbClr val="FF0000"/>
                </a:solidFill>
              </a:rPr>
              <a:t>Checkpoint</a:t>
            </a:r>
            <a:endParaRPr lang="fr-FR" sz="2800" b="1" u="sng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saves only the portion of the state that has changed from the previous checkpoint</a:t>
            </a:r>
          </a:p>
          <a:p>
            <a:endParaRPr lang="fr-FR" sz="2800" b="1" u="sng" dirty="0">
              <a:solidFill>
                <a:srgbClr val="FF0000"/>
              </a:solidFill>
            </a:endParaRPr>
          </a:p>
          <a:p>
            <a:r>
              <a:rPr lang="fr-FR" sz="2800" b="1" u="sng" dirty="0" err="1">
                <a:solidFill>
                  <a:srgbClr val="FF0000"/>
                </a:solidFill>
              </a:rPr>
              <a:t>Forked</a:t>
            </a:r>
            <a:r>
              <a:rPr lang="fr-FR" sz="2800" b="1" u="sng" dirty="0">
                <a:solidFill>
                  <a:srgbClr val="FF0000"/>
                </a:solidFill>
              </a:rPr>
              <a:t> </a:t>
            </a:r>
            <a:r>
              <a:rPr lang="fr-FR" sz="2800" b="1" u="sng" dirty="0" err="1">
                <a:solidFill>
                  <a:srgbClr val="FF0000"/>
                </a:solidFill>
              </a:rPr>
              <a:t>Checkpointing</a:t>
            </a:r>
            <a:endParaRPr lang="fr-FR" sz="2800" b="1" u="sng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/>
              <a:t>making a copy of the program state in memory and invoking another thread to perform the checkpointing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overlap checkpointing with computation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D3B525-E072-47A4-B712-039887B06EB8}"/>
                  </a:ext>
                </a:extLst>
              </p14:cNvPr>
              <p14:cNvContentPartPr/>
              <p14:nvPr/>
            </p14:nvContentPartPr>
            <p14:xfrm>
              <a:off x="2232360" y="1472760"/>
              <a:ext cx="9355320" cy="4282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D3B525-E072-47A4-B712-039887B06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3000" y="1463400"/>
                <a:ext cx="9374040" cy="43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34894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 lnSpcReduction="10000"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 Job and Resource Management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72955" y="1486133"/>
            <a:ext cx="116961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static priority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- jobs are assigned priorities according to a predetermined, fixed scheme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dynamic priority </a:t>
            </a:r>
            <a:r>
              <a:rPr lang="en-US" sz="2800" b="1" dirty="0"/>
              <a:t>-</a:t>
            </a:r>
            <a:r>
              <a:rPr lang="en-US" sz="2800" dirty="0"/>
              <a:t> priority of a job may change over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types of job resource requirement: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Static scheme –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fixes the number of nodes for a single job for its entire period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may underutilize the cluster resource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will not work if the needed nodes become unavailable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Dynamic scheme –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allows a job to acquire or release nodes during execution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5C2C20-1042-4AFD-90EE-338CD19D6316}"/>
                  </a:ext>
                </a:extLst>
              </p14:cNvPr>
              <p14:cNvContentPartPr/>
              <p14:nvPr/>
            </p14:nvContentPartPr>
            <p14:xfrm>
              <a:off x="333000" y="1009080"/>
              <a:ext cx="6083640" cy="471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5C2C20-1042-4AFD-90EE-338CD19D63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640" y="999720"/>
                <a:ext cx="6102360" cy="47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11140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 Job Scheduling Methods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17555" y="1639408"/>
            <a:ext cx="98731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Schemes for sharing cluster nodes: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dedicated mode</a:t>
            </a:r>
            <a:endParaRPr lang="en-US" sz="2800" dirty="0">
              <a:solidFill>
                <a:srgbClr val="FF00FF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only one job runs in the cluster at a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one process of the job is assigned to a node at a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single job runs until completion before it releases the cluster to run other jobs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may lead to poor system utilization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29D61C-5EAC-4C45-A9BE-D1D35920DF52}"/>
                  </a:ext>
                </a:extLst>
              </p14:cNvPr>
              <p14:cNvContentPartPr/>
              <p14:nvPr/>
            </p14:nvContentPartPr>
            <p14:xfrm>
              <a:off x="430560" y="1662480"/>
              <a:ext cx="8780400" cy="188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29D61C-5EAC-4C45-A9BE-D1D35920DF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200" y="1653120"/>
                <a:ext cx="8799120" cy="19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6186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Clustering for Massive Parallelism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3784" y="1596757"/>
            <a:ext cx="109810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benefits of computer clusters and massively parallel processors (MPPs):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scalable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fault tolerance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modular growth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use of commodity components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C3ACBA-E1BF-4684-BA83-881DF3303AD9}"/>
                  </a:ext>
                </a:extLst>
              </p14:cNvPr>
              <p14:cNvContentPartPr/>
              <p14:nvPr/>
            </p14:nvContentPartPr>
            <p14:xfrm>
              <a:off x="2431080" y="2018520"/>
              <a:ext cx="8238600" cy="2580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C3ACBA-E1BF-4684-BA83-881DF3303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1720" y="2009160"/>
                <a:ext cx="8257320" cy="25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01196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 Job Scheduling Methods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09433" y="1449949"/>
            <a:ext cx="104678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Schemes for sharing cluster nodes: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space-sharing mode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jobs can run on disjointed partitions (groups) of nodes simultaneously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one process is assigned to a node at a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interconnect and I/O subsystem may be shared by all jobs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B30607-C0A6-4F92-871A-01B84C5BCAB8}"/>
                  </a:ext>
                </a:extLst>
              </p14:cNvPr>
              <p14:cNvContentPartPr/>
              <p14:nvPr/>
            </p14:nvContentPartPr>
            <p14:xfrm>
              <a:off x="3002040" y="3313080"/>
              <a:ext cx="7101360" cy="1453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B30607-C0A6-4F92-871A-01B84C5BCA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2680" y="3303720"/>
                <a:ext cx="7120080" cy="147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19884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 Job Scheduling Methods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09433" y="1449949"/>
            <a:ext cx="104678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Schemes for sharing cluster nodes: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time-sharing mode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user processes are assigned to the same node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parallel scheduling policies: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Independent scheduling </a:t>
            </a:r>
            <a:r>
              <a:rPr lang="en-US" sz="2800" dirty="0"/>
              <a:t>- use the operating system of each cluster node to schedule different processes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Gang scheduling </a:t>
            </a:r>
            <a:r>
              <a:rPr lang="en-US" sz="2800" dirty="0"/>
              <a:t>- schedules all processes of a parallel job together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Competition with foreign (local) jobs </a:t>
            </a:r>
            <a:r>
              <a:rPr lang="en-US" sz="2800" dirty="0"/>
              <a:t>- cluster job can either stay in the workstation node or migrate to another idle node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F540E1-9CCD-4809-9F65-DBAA653A5FC6}"/>
                  </a:ext>
                </a:extLst>
              </p14:cNvPr>
              <p14:cNvContentPartPr/>
              <p14:nvPr/>
            </p14:nvContentPartPr>
            <p14:xfrm>
              <a:off x="1196280" y="2055960"/>
              <a:ext cx="3709080" cy="2665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F540E1-9CCD-4809-9F65-DBAA653A5F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920" y="2046600"/>
                <a:ext cx="3727800" cy="26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19884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 Job Types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72955" y="1250152"/>
            <a:ext cx="11641541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Serial jobs</a:t>
            </a:r>
            <a:r>
              <a:rPr lang="en-US" sz="2800" dirty="0">
                <a:solidFill>
                  <a:srgbClr val="FF00FF"/>
                </a:solidFill>
              </a:rPr>
              <a:t> </a:t>
            </a:r>
            <a:r>
              <a:rPr lang="en-US" sz="2800" dirty="0"/>
              <a:t>- run on a single node</a:t>
            </a: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Parallel jobs</a:t>
            </a:r>
            <a:r>
              <a:rPr lang="en-US" sz="2800" dirty="0">
                <a:solidFill>
                  <a:srgbClr val="FF00FF"/>
                </a:solidFill>
              </a:rPr>
              <a:t> </a:t>
            </a:r>
            <a:r>
              <a:rPr lang="en-US" sz="2800" dirty="0"/>
              <a:t>- use multiple nodes</a:t>
            </a: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Interactive jobs</a:t>
            </a:r>
            <a:r>
              <a:rPr lang="en-US" sz="2800" dirty="0">
                <a:solidFill>
                  <a:srgbClr val="FF00FF"/>
                </a:solidFill>
              </a:rPr>
              <a:t> </a:t>
            </a:r>
            <a:r>
              <a:rPr lang="en-US" sz="2800" dirty="0"/>
              <a:t>– </a:t>
            </a:r>
          </a:p>
          <a:p>
            <a:pPr marL="914400" lvl="1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require fast turnaround time </a:t>
            </a:r>
          </a:p>
          <a:p>
            <a:pPr marL="914400" lvl="1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input/output is directed to a terminal</a:t>
            </a:r>
          </a:p>
          <a:p>
            <a:pPr marL="914400" lvl="1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do not need large resources</a:t>
            </a:r>
          </a:p>
          <a:p>
            <a:pPr marL="914400" lvl="1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users expect them to execute immediately</a:t>
            </a: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Batch jobs </a:t>
            </a:r>
            <a:r>
              <a:rPr lang="en-US" sz="2800" b="1" dirty="0"/>
              <a:t>– </a:t>
            </a:r>
          </a:p>
          <a:p>
            <a:pPr marL="914400" lvl="1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normally need more resources, such as large memory space and long CPU time</a:t>
            </a:r>
          </a:p>
          <a:p>
            <a:pPr marL="914400" lvl="1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do not need immediate responses</a:t>
            </a:r>
          </a:p>
          <a:p>
            <a:pPr marL="914400" lvl="1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submitted to a job queue to be scheduled to run when the resource becomes available (e.g., during off hours)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F8FEB0-8101-42F0-BC68-B7B2C533485F}"/>
                  </a:ext>
                </a:extLst>
              </p14:cNvPr>
              <p14:cNvContentPartPr/>
              <p14:nvPr/>
            </p14:nvContentPartPr>
            <p14:xfrm>
              <a:off x="47160" y="3368160"/>
              <a:ext cx="1318320" cy="1502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F8FEB0-8101-42F0-BC68-B7B2C53348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" y="3358800"/>
                <a:ext cx="1337040" cy="15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62404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 dirty="0">
                <a:solidFill>
                  <a:srgbClr val="0000FF"/>
                </a:solidFill>
              </a:rPr>
              <a:t>Reference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5" y="1655023"/>
            <a:ext cx="9062112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Kai Hwang, Geoffrey C. Fox, and Jack J. </a:t>
            </a:r>
            <a:r>
              <a:rPr lang="en-US" dirty="0" err="1"/>
              <a:t>Dongarra</a:t>
            </a:r>
            <a:r>
              <a:rPr lang="en-US" dirty="0"/>
              <a:t>, “Distributed and Cloud Computing: From Parallel processing to the Internet of Things”, Chapter 2.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44EA22-9560-48F9-AB19-C1BBDCC107AA}"/>
                  </a:ext>
                </a:extLst>
              </p14:cNvPr>
              <p14:cNvContentPartPr/>
              <p14:nvPr/>
            </p14:nvContentPartPr>
            <p14:xfrm>
              <a:off x="3329280" y="2553840"/>
              <a:ext cx="6287760" cy="104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44EA22-9560-48F9-AB19-C1BBDCC107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9920" y="2544480"/>
                <a:ext cx="6306480" cy="1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76840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" y="1314348"/>
            <a:ext cx="108927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Scalability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based on the concept of modular growth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scalability could be limited by a number of factors, such as the multicore chip technology, cluster topology, packaging method, power consumption, and cooling scheme applied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purpose is to achieve scalable performance constrained by the aforementioned factors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other limiting factors such as disk I/O bottlenecks, and latency tolerance should also be considered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DBD297-E67F-48DF-AA79-31356CE0C2C0}"/>
                  </a:ext>
                </a:extLst>
              </p14:cNvPr>
              <p14:cNvContentPartPr/>
              <p14:nvPr/>
            </p14:nvContentPartPr>
            <p14:xfrm>
              <a:off x="1060920" y="1511640"/>
              <a:ext cx="10369080" cy="3896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DBD297-E67F-48DF-AA79-31356CE0C2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560" y="1502280"/>
                <a:ext cx="10387800" cy="39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976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" y="1314348"/>
            <a:ext cx="1089278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Packaging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 nodes can be packaged in a compact or a slack fashion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compact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closely packaged in one or more racks sitting in a room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not attached to peripherals (monitors, keyboards, mice,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slack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attached to their usual peripherals (i.e., they are complete workstations, and PCs)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may be located in different rooms, different buildings, or even remote regions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44E45F-B9C5-40F7-82E7-C08B772EF80A}"/>
                  </a:ext>
                </a:extLst>
              </p14:cNvPr>
              <p14:cNvContentPartPr/>
              <p14:nvPr/>
            </p14:nvContentPartPr>
            <p14:xfrm>
              <a:off x="874080" y="2246040"/>
              <a:ext cx="10165680" cy="4196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44E45F-B9C5-40F7-82E7-C08B772EF8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720" y="2236680"/>
                <a:ext cx="10184400" cy="421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5722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9605" y="1676813"/>
            <a:ext cx="108927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Packaging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packaging affects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communication wire length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selection of interconnection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compact cluster can utilize a high-bandwidth, low-latency communication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nodes of a slack cluster are normally connected through standard LANs or WANs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CD8A87-5576-4555-A119-5E974D7FDFA5}"/>
                  </a:ext>
                </a:extLst>
              </p14:cNvPr>
              <p14:cNvContentPartPr/>
              <p14:nvPr/>
            </p14:nvContentPartPr>
            <p14:xfrm>
              <a:off x="1531440" y="2076120"/>
              <a:ext cx="10003680" cy="323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CD8A87-5576-4555-A119-5E974D7FDF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2080" y="2066760"/>
                <a:ext cx="10022400" cy="32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6587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3082" y="1509787"/>
            <a:ext cx="111128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 can be managed in a centralized or decentralized fashion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compact cluster normally has centralized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slack cluster can be controlled either 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centralized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owned, managed, and administered by a central operator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decentralized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have individual owners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lacks a single point of control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044C06-8BE3-46C9-9506-F16EB7EC2D80}"/>
                  </a:ext>
                </a:extLst>
              </p14:cNvPr>
              <p14:cNvContentPartPr/>
              <p14:nvPr/>
            </p14:nvContentPartPr>
            <p14:xfrm>
              <a:off x="176040" y="1545480"/>
              <a:ext cx="10734840" cy="350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044C06-8BE3-46C9-9506-F16EB7EC2D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680" y="1536120"/>
                <a:ext cx="10753560" cy="352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1497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65962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4844" y="1208962"/>
            <a:ext cx="1156592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Homogeneity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homogeneous cluster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uses nodes from the same platform, i.e., the same processor architecture and the same operating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heterogeneous cluster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uses nodes of different platforms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interoperability is an important issue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process migration </a:t>
            </a:r>
            <a:r>
              <a:rPr lang="en-US" sz="2800" dirty="0"/>
              <a:t>–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needed for load balancing or availability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homogeneous cluster - a binary process image can migrate to another node and continue execution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not feasible in a heterogeneous cluster, as the binary code will not be executable on a different platform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C53F87-284A-4948-B36F-2514DF530EE0}"/>
                  </a:ext>
                </a:extLst>
              </p14:cNvPr>
              <p14:cNvContentPartPr/>
              <p14:nvPr/>
            </p14:nvContentPartPr>
            <p14:xfrm>
              <a:off x="563040" y="1245960"/>
              <a:ext cx="10980720" cy="364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C53F87-284A-4948-B36F-2514DF530E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680" y="1236600"/>
                <a:ext cx="10999440" cy="36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9655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773" y="1423317"/>
            <a:ext cx="1137645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exposed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communication paths among the nodes are exposed to the outside world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an outside machine can access the communication paths, and thus individual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easy to implement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disadvantages: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not secure, unless the communication subsystem performs additional work to ensure privacy and security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outside communications may disrupt </a:t>
            </a:r>
            <a:r>
              <a:rPr lang="en-US" sz="2400" dirty="0" err="1"/>
              <a:t>intracluster</a:t>
            </a:r>
            <a:r>
              <a:rPr lang="en-US" sz="2400" dirty="0"/>
              <a:t> communications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8A03A7-78BC-44BB-8814-33E4540DB1D7}"/>
                  </a:ext>
                </a:extLst>
              </p14:cNvPr>
              <p14:cNvContentPartPr/>
              <p14:nvPr/>
            </p14:nvContentPartPr>
            <p14:xfrm>
              <a:off x="818280" y="1668600"/>
              <a:ext cx="9563760" cy="2883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8A03A7-78BC-44BB-8814-33E4540DB1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920" y="1659240"/>
                <a:ext cx="9582480" cy="29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2143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9235</TotalTime>
  <Words>1974</Words>
  <Application>Microsoft Office PowerPoint</Application>
  <PresentationFormat>Widescreen</PresentationFormat>
  <Paragraphs>279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Distributed Computing Computer Clusters for Scalable Parallel Computing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1094</cp:revision>
  <dcterms:created xsi:type="dcterms:W3CDTF">2016-05-19T10:09:53Z</dcterms:created>
  <dcterms:modified xsi:type="dcterms:W3CDTF">2020-11-07T08:07:06Z</dcterms:modified>
</cp:coreProperties>
</file>