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602" r:id="rId3"/>
    <p:sldId id="718" r:id="rId4"/>
    <p:sldId id="719" r:id="rId5"/>
    <p:sldId id="739" r:id="rId6"/>
    <p:sldId id="648" r:id="rId7"/>
    <p:sldId id="652" r:id="rId8"/>
    <p:sldId id="679" r:id="rId9"/>
    <p:sldId id="680" r:id="rId10"/>
    <p:sldId id="683" r:id="rId11"/>
    <p:sldId id="726" r:id="rId12"/>
    <p:sldId id="727" r:id="rId13"/>
    <p:sldId id="728" r:id="rId14"/>
    <p:sldId id="729" r:id="rId15"/>
    <p:sldId id="41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50000" autoAdjust="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15/03/2017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15/03/2017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15/03/2017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Grid Computing Systems and Resource 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Management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Types of Applications in Grid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1" y="1542948"/>
            <a:ext cx="10058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FF0000"/>
                </a:solidFill>
              </a:rPr>
              <a:t>computation-intensive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FF0000"/>
                </a:solidFill>
              </a:rPr>
              <a:t>data-intensive: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deal with massive amounts of data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grid system must be specially designed to discover, transfer, and manipulate massive data sets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efficient data management demands low-cost storage and high-speed data movement</a:t>
            </a:r>
          </a:p>
        </p:txBody>
      </p:sp>
    </p:spTree>
    <p:extLst>
      <p:ext uri="{BB962C8B-B14F-4D97-AF65-F5344CB8AC3E}">
        <p14:creationId xmlns:p14="http://schemas.microsoft.com/office/powerpoint/2010/main" val="16208361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Data Access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475" y="1268182"/>
            <a:ext cx="65696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Monadic model: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all data is saved in a central data repository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users have to submit requests directly to the central repository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no data is replicated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simplest to implement for a small grid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not efficient for a large grid in terms of performance and reliability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data replication is permitted only when fault tolerance is demanded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1A84B-9900-C24F-9371-E8F089B9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7" y="1931670"/>
            <a:ext cx="5647951" cy="33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1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Data Access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299" y="1446857"/>
            <a:ext cx="57761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Hierarchical model: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suitable for building a large data grid which has only one large data access directory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data is transferred through different centers at different levels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after being forwarded several times, specific data objects are accessed directly by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1E8C-4920-2D4B-A89D-9F42345F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97" y="2031170"/>
            <a:ext cx="6270218" cy="35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1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Data Access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611" y="1356151"/>
            <a:ext cx="57525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Federation model: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data grid with multiple sources of data supplies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also known as a mesh model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data sources are distributed to different locations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data items are owned and controlled by their original owners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only authenticated users are authorized to request data from any data source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costly for large grids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AF36D-E1D6-AB4F-9629-9FCEC2F4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05" y="1760221"/>
            <a:ext cx="6051895" cy="28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1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Data Access Models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359200"/>
            <a:ext cx="4038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Hybrid model: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combines the best features of hierarchical and mesh models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cost of the hybrid model can be traded off between the two extreme models for hierarchical and mesh-connected grids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6A5BE-967B-FE46-8047-FCD1C3CF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46045"/>
            <a:ext cx="7994839" cy="33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1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Kai Hwang, Geoffrey C. Fox, and Jack J. </a:t>
            </a:r>
            <a:r>
              <a:rPr lang="en-US" dirty="0" err="1"/>
              <a:t>Dongarra</a:t>
            </a:r>
            <a:r>
              <a:rPr lang="en-US" dirty="0"/>
              <a:t>, “Distributed and Cloud Computing: From Parallel processing to the Internet of Things”, </a:t>
            </a:r>
            <a:r>
              <a:rPr lang="en-US"/>
              <a:t>Chapter 7.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6969917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Architecture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118" y="1579544"/>
            <a:ext cx="107731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brings together computers (PCs, workstations, server clusters, supercomputers, laptops, notebooks)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to form a large collection of compute, storage, and network resources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for solving large-scale computation problems or to enable fast information retrieval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leasing the hardware, software, middleware, databases, instruments, and networks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Architecture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016" y="1456714"/>
            <a:ext cx="102890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goal of grid computing </a:t>
            </a:r>
            <a:r>
              <a:rPr lang="en-US" sz="2800" dirty="0"/>
              <a:t>- explore fast solutions for large-scale computing problems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takes advantage of existing computing resources scattered in a nation or internationally around the globe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resources owned by different organizations are aggregated together and shared by many users in collective applications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heavy use of LAN/WAN resources across enterprises, organizations, and governments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Computing vs Cluster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4073" y="1920738"/>
            <a:ext cx="97494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cluster nodes are more homogeneous machines that are better coordinated to work collectively and cooperatively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grid nodes are heterogeneous computers that are more loosely coupled together over geographically dispersed sites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Computing vs Parallel Computing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4915" y="1631530"/>
            <a:ext cx="109854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 MPPs are more homogeneously structured with tightly coupled operations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grids are built with heterogeneous nodes running non-interactive workloads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grid workloads may involve a large number of files and individual users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geographically dispersed grids are more scalable and fault-tolerant with significantly lower operational costs than the MPPs</a:t>
            </a:r>
          </a:p>
        </p:txBody>
      </p:sp>
    </p:spTree>
    <p:extLst>
      <p:ext uri="{BB962C8B-B14F-4D97-AF65-F5344CB8AC3E}">
        <p14:creationId xmlns:p14="http://schemas.microsoft.com/office/powerpoint/2010/main" val="17394450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Grid Service Families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8488" y="1286966"/>
            <a:ext cx="116005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computational/data grids </a:t>
            </a:r>
            <a:r>
              <a:rPr lang="en-US" sz="2800" dirty="0"/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most of today’s grid systems are of this type</a:t>
            </a:r>
          </a:p>
          <a:p>
            <a:pPr lvl="1"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information/ knowledge grids </a:t>
            </a:r>
            <a:r>
              <a:rPr lang="en-US" sz="2800" dirty="0"/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dedicated to knowledge management and distributed ontology processing</a:t>
            </a:r>
          </a:p>
          <a:p>
            <a:pPr lvl="1"/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business grids </a:t>
            </a:r>
            <a:r>
              <a:rPr lang="en-US" sz="2800" dirty="0"/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seen in business world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built for business data/information processing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70119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CPU Scavenging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936" y="1614598"/>
            <a:ext cx="103286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concept of creating a “grid” from the unused resources in a network of computers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virtual grids are built over large number of desktop computers by using their free cycles at night or during inactive usage periods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donors can be organizations or  ordinary citizens on a voluntary participation basis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client hosts also donate some disk space, RAM, and network bandwidth in addition to raw CPU cycles</a:t>
            </a:r>
          </a:p>
        </p:txBody>
      </p:sp>
    </p:spTree>
    <p:extLst>
      <p:ext uri="{BB962C8B-B14F-4D97-AF65-F5344CB8AC3E}">
        <p14:creationId xmlns:p14="http://schemas.microsoft.com/office/powerpoint/2010/main" val="2416976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Virtual Organization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0251" y="1553982"/>
            <a:ext cx="111365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grid forms a virtual organization (VO)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VO offers dynamic cooperation built over multiple physical organizations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virtual resources contributed by these real organizations are managed autonomously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must deal with trust relationship in a VO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applications vary in terms of workload and resource demand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must adapt to varying workloads</a:t>
            </a:r>
          </a:p>
        </p:txBody>
      </p:sp>
    </p:spTree>
    <p:extLst>
      <p:ext uri="{BB962C8B-B14F-4D97-AF65-F5344CB8AC3E}">
        <p14:creationId xmlns:p14="http://schemas.microsoft.com/office/powerpoint/2010/main" val="22826587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Open Grid Services Architecture (</a:t>
            </a:r>
            <a:r>
              <a:rPr lang="en-US" altLang="en-US" b="0" spc="0" dirty="0" err="1">
                <a:solidFill>
                  <a:srgbClr val="0000FF"/>
                </a:solidFill>
              </a:rPr>
              <a:t>OGSA</a:t>
            </a:r>
            <a:r>
              <a:rPr lang="en-US" altLang="en-US" b="0" spc="0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822" y="1462253"/>
            <a:ext cx="114423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open source grid service standard jointly developed by academia and the IT industry under coordination of the Global Grid Forum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(GGF - community of users, developers, and vendors for standardization of grid computing)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standard was developed for the emerging grid service communities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standard defines a common framework that allows building grid platforms across enterprises and business partners</a:t>
            </a:r>
          </a:p>
        </p:txBody>
      </p:sp>
    </p:spTree>
    <p:extLst>
      <p:ext uri="{BB962C8B-B14F-4D97-AF65-F5344CB8AC3E}">
        <p14:creationId xmlns:p14="http://schemas.microsoft.com/office/powerpoint/2010/main" val="10971497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8211</TotalTime>
  <Words>894</Words>
  <Application>Microsoft Macintosh PowerPoint</Application>
  <PresentationFormat>Widescreen</PresentationFormat>
  <Paragraphs>116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Distributed Computing Grid Computing Systems and Resource 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1177</cp:revision>
  <dcterms:created xsi:type="dcterms:W3CDTF">2016-05-19T10:09:53Z</dcterms:created>
  <dcterms:modified xsi:type="dcterms:W3CDTF">2020-11-05T15:15:04Z</dcterms:modified>
</cp:coreProperties>
</file>